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9" r:id="rId2"/>
    <p:sldId id="264" r:id="rId3"/>
    <p:sldId id="456" r:id="rId4"/>
    <p:sldId id="459" r:id="rId5"/>
    <p:sldId id="460" r:id="rId6"/>
    <p:sldId id="461" r:id="rId7"/>
    <p:sldId id="429" r:id="rId8"/>
    <p:sldId id="457" r:id="rId9"/>
    <p:sldId id="430" r:id="rId10"/>
    <p:sldId id="431" r:id="rId11"/>
    <p:sldId id="462" r:id="rId12"/>
    <p:sldId id="433" r:id="rId13"/>
    <p:sldId id="434" r:id="rId14"/>
    <p:sldId id="435" r:id="rId15"/>
    <p:sldId id="436" r:id="rId16"/>
    <p:sldId id="437" r:id="rId17"/>
    <p:sldId id="469" r:id="rId18"/>
    <p:sldId id="458" r:id="rId19"/>
    <p:sldId id="468" r:id="rId20"/>
    <p:sldId id="439" r:id="rId21"/>
    <p:sldId id="440" r:id="rId22"/>
    <p:sldId id="470" r:id="rId23"/>
    <p:sldId id="471" r:id="rId24"/>
    <p:sldId id="466" r:id="rId25"/>
    <p:sldId id="443" r:id="rId26"/>
    <p:sldId id="444" r:id="rId27"/>
    <p:sldId id="445" r:id="rId28"/>
    <p:sldId id="446" r:id="rId29"/>
    <p:sldId id="467" r:id="rId30"/>
    <p:sldId id="450" r:id="rId31"/>
    <p:sldId id="451" r:id="rId32"/>
    <p:sldId id="452" r:id="rId33"/>
    <p:sldId id="262" r:id="rId34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80808"/>
    <a:srgbClr val="000099"/>
    <a:srgbClr val="2F6071"/>
    <a:srgbClr val="56B94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8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11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93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as\Desktop\sludge%20reduc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baseline="0">
                <a:solidFill>
                  <a:srgbClr val="2F60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200" b="1" dirty="0" err="1">
                <a:solidFill>
                  <a:srgbClr val="000066"/>
                </a:solidFill>
              </a:rPr>
              <a:t>Reducción</a:t>
            </a:r>
            <a:r>
              <a:rPr lang="en-US" sz="1200" b="1" dirty="0">
                <a:solidFill>
                  <a:srgbClr val="000066"/>
                </a:solidFill>
              </a:rPr>
              <a:t> del </a:t>
            </a:r>
            <a:r>
              <a:rPr lang="en-US" sz="1200" b="1" dirty="0" err="1">
                <a:solidFill>
                  <a:srgbClr val="000066"/>
                </a:solidFill>
              </a:rPr>
              <a:t>exceso</a:t>
            </a:r>
            <a:r>
              <a:rPr lang="en-US" sz="1200" b="1" dirty="0">
                <a:solidFill>
                  <a:srgbClr val="000066"/>
                </a:solidFill>
              </a:rPr>
              <a:t> de </a:t>
            </a:r>
            <a:r>
              <a:rPr lang="en-US" sz="1200" b="1" dirty="0" err="1">
                <a:solidFill>
                  <a:srgbClr val="000066"/>
                </a:solidFill>
              </a:rPr>
              <a:t>lodos</a:t>
            </a:r>
            <a:r>
              <a:rPr lang="en-US" sz="1200" b="1" dirty="0">
                <a:solidFill>
                  <a:srgbClr val="000066"/>
                </a:solidFill>
              </a:rPr>
              <a:t>, %</a:t>
            </a:r>
          </a:p>
        </c:rich>
      </c:tx>
      <c:layout>
        <c:manualLayout>
          <c:xMode val="edge"/>
          <c:yMode val="edge"/>
          <c:x val="0.30049210567348372"/>
          <c:y val="2.35689504931585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200" b="0" i="0" u="none" strike="noStrike" kern="1200" baseline="0">
              <a:solidFill>
                <a:srgbClr val="2F60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8307523645479502E-2"/>
          <c:y val="0.1887366265549224"/>
          <c:w val="0.87976757252067495"/>
          <c:h val="0.67742474571599409"/>
        </c:manualLayout>
      </c:layout>
      <c:lineChart>
        <c:grouping val="standard"/>
        <c:varyColors val="0"/>
        <c:ser>
          <c:idx val="0"/>
          <c:order val="0"/>
          <c:tx>
            <c:strRef>
              <c:f>Φύλλο1!$C$4</c:f>
              <c:strCache>
                <c:ptCount val="1"/>
                <c:pt idx="0">
                  <c:v>Excess Sludge Reduction %</c:v>
                </c:pt>
              </c:strCache>
            </c:strRef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Φύλλο1!$B$5:$B$15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Φύλλο1!$C$5:$C$15</c:f>
              <c:numCache>
                <c:formatCode>General</c:formatCode>
                <c:ptCount val="11"/>
                <c:pt idx="0">
                  <c:v>0</c:v>
                </c:pt>
                <c:pt idx="1">
                  <c:v>30</c:v>
                </c:pt>
                <c:pt idx="2">
                  <c:v>68</c:v>
                </c:pt>
                <c:pt idx="3">
                  <c:v>88</c:v>
                </c:pt>
                <c:pt idx="4">
                  <c:v>98</c:v>
                </c:pt>
                <c:pt idx="5">
                  <c:v>99</c:v>
                </c:pt>
                <c:pt idx="6">
                  <c:v>99</c:v>
                </c:pt>
                <c:pt idx="7">
                  <c:v>99</c:v>
                </c:pt>
                <c:pt idx="8">
                  <c:v>99</c:v>
                </c:pt>
                <c:pt idx="9">
                  <c:v>99</c:v>
                </c:pt>
                <c:pt idx="10">
                  <c:v>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479-4A5C-81D0-2E6C7AB257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396671984"/>
        <c:axId val="-1396669936"/>
      </c:lineChart>
      <c:catAx>
        <c:axId val="-13966719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396669936"/>
        <c:crosses val="autoZero"/>
        <c:auto val="1"/>
        <c:lblAlgn val="ctr"/>
        <c:lblOffset val="100"/>
        <c:noMultiLvlLbl val="0"/>
      </c:catAx>
      <c:valAx>
        <c:axId val="-1396669936"/>
        <c:scaling>
          <c:orientation val="minMax"/>
          <c:max val="100"/>
        </c:scaling>
        <c:delete val="0"/>
        <c:axPos val="l"/>
        <c:numFmt formatCode="0&quot;%&quot;" sourceLinked="0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1396671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9D9A2F-08D2-0641-82E0-0E76EED4A91B}" type="doc">
      <dgm:prSet loTypeId="urn:microsoft.com/office/officeart/2005/8/layout/pyramid1" loCatId="pyramid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E474CBE-BF82-E149-A567-6E1A45EA1021}">
      <dgm:prSet phldrT="[Текст]" custT="1"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4C2AB3-0E03-AB4E-AEA2-CD1D064DD32D}" type="parTrans" cxnId="{3C0D4102-B419-DC49-A4A7-A15165BD647F}">
      <dgm:prSet/>
      <dgm:spPr/>
      <dgm:t>
        <a:bodyPr/>
        <a:lstStyle/>
        <a:p>
          <a:endParaRPr lang="ru-RU"/>
        </a:p>
      </dgm:t>
    </dgm:pt>
    <dgm:pt modelId="{D63BAB0A-11F6-5740-9C6C-24179040813D}" type="sibTrans" cxnId="{3C0D4102-B419-DC49-A4A7-A15165BD647F}">
      <dgm:prSet/>
      <dgm:spPr/>
      <dgm:t>
        <a:bodyPr/>
        <a:lstStyle/>
        <a:p>
          <a:endParaRPr lang="ru-RU"/>
        </a:p>
      </dgm:t>
    </dgm:pt>
    <dgm:pt modelId="{B8FE0DF9-1622-4047-BE7A-7D47818EFC97}">
      <dgm:prSet phldrT="[Текст]" custT="1"/>
      <dgm:spPr/>
      <dgm:t>
        <a:bodyPr/>
        <a:lstStyle/>
        <a:p>
          <a:r>
            <a:rPr lang="en-US" sz="1600"/>
            <a:t> </a:t>
          </a:r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3F98B9-FBD3-FD47-A852-D3F793B28D01}" type="sibTrans" cxnId="{0C24A257-EEEC-4D4F-86A2-EC8775D9511F}">
      <dgm:prSet/>
      <dgm:spPr/>
      <dgm:t>
        <a:bodyPr/>
        <a:lstStyle/>
        <a:p>
          <a:endParaRPr lang="ru-RU"/>
        </a:p>
      </dgm:t>
    </dgm:pt>
    <dgm:pt modelId="{34E327D0-A5E4-4442-A6F5-CB5172AF9613}" type="parTrans" cxnId="{0C24A257-EEEC-4D4F-86A2-EC8775D9511F}">
      <dgm:prSet/>
      <dgm:spPr/>
      <dgm:t>
        <a:bodyPr/>
        <a:lstStyle/>
        <a:p>
          <a:endParaRPr lang="ru-RU"/>
        </a:p>
      </dgm:t>
    </dgm:pt>
    <dgm:pt modelId="{230EE73D-F120-3B44-BC06-1500E9DE2AF0}">
      <dgm:prSet custT="1"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45070-4693-E24C-9DB0-724D0A16B276}" type="parTrans" cxnId="{1607CA56-E40C-A04E-B556-6ED3C7FC7F30}">
      <dgm:prSet/>
      <dgm:spPr/>
      <dgm:t>
        <a:bodyPr/>
        <a:lstStyle/>
        <a:p>
          <a:endParaRPr lang="ru-RU"/>
        </a:p>
      </dgm:t>
    </dgm:pt>
    <dgm:pt modelId="{370484E3-A611-824A-B27A-F3253A0F830D}" type="sibTrans" cxnId="{1607CA56-E40C-A04E-B556-6ED3C7FC7F30}">
      <dgm:prSet/>
      <dgm:spPr/>
      <dgm:t>
        <a:bodyPr/>
        <a:lstStyle/>
        <a:p>
          <a:endParaRPr lang="ru-RU"/>
        </a:p>
      </dgm:t>
    </dgm:pt>
    <dgm:pt modelId="{86FEB214-EB78-9D43-8186-9B4259006524}">
      <dgm:prSet custT="1"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952A6E-50AA-7D44-B916-D0EEA899EE3B}" type="parTrans" cxnId="{221FA025-32FA-0943-B485-A1B7FBD50E4E}">
      <dgm:prSet/>
      <dgm:spPr/>
      <dgm:t>
        <a:bodyPr/>
        <a:lstStyle/>
        <a:p>
          <a:endParaRPr lang="ru-RU"/>
        </a:p>
      </dgm:t>
    </dgm:pt>
    <dgm:pt modelId="{1382A170-B390-C241-9621-0B3E22373BCB}" type="sibTrans" cxnId="{221FA025-32FA-0943-B485-A1B7FBD50E4E}">
      <dgm:prSet/>
      <dgm:spPr/>
      <dgm:t>
        <a:bodyPr/>
        <a:lstStyle/>
        <a:p>
          <a:endParaRPr lang="ru-RU"/>
        </a:p>
      </dgm:t>
    </dgm:pt>
    <dgm:pt modelId="{B099F25D-2177-BB41-A77E-AE7673DCF34C}">
      <dgm:prSet custT="1"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935381-A26F-FE46-8867-0830DEC5B17A}" type="parTrans" cxnId="{7BE0C508-229F-B44C-AA8E-F5231F3FC069}">
      <dgm:prSet/>
      <dgm:spPr/>
      <dgm:t>
        <a:bodyPr/>
        <a:lstStyle/>
        <a:p>
          <a:endParaRPr lang="ru-RU"/>
        </a:p>
      </dgm:t>
    </dgm:pt>
    <dgm:pt modelId="{433CE157-268D-C644-A8DE-E797D588BAE2}" type="sibTrans" cxnId="{7BE0C508-229F-B44C-AA8E-F5231F3FC069}">
      <dgm:prSet/>
      <dgm:spPr/>
      <dgm:t>
        <a:bodyPr/>
        <a:lstStyle/>
        <a:p>
          <a:endParaRPr lang="ru-RU"/>
        </a:p>
      </dgm:t>
    </dgm:pt>
    <dgm:pt modelId="{21B6BE2E-7CAA-F449-8C5D-0801E05B7483}">
      <dgm:prSet custT="1"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E7D3C3-A915-0F41-91FE-FD21659070C1}" type="sibTrans" cxnId="{8C8BB72A-9AA0-C24F-8D0F-4B3E00ABBA66}">
      <dgm:prSet/>
      <dgm:spPr/>
      <dgm:t>
        <a:bodyPr/>
        <a:lstStyle/>
        <a:p>
          <a:endParaRPr lang="ru-RU"/>
        </a:p>
      </dgm:t>
    </dgm:pt>
    <dgm:pt modelId="{691338FC-9000-F140-92B4-7F3E9016F78F}" type="parTrans" cxnId="{8C8BB72A-9AA0-C24F-8D0F-4B3E00ABBA66}">
      <dgm:prSet/>
      <dgm:spPr/>
      <dgm:t>
        <a:bodyPr/>
        <a:lstStyle/>
        <a:p>
          <a:endParaRPr lang="ru-RU"/>
        </a:p>
      </dgm:t>
    </dgm:pt>
    <dgm:pt modelId="{BB3980BC-C0C6-4146-94CF-1A632F8FC97B}" type="pres">
      <dgm:prSet presAssocID="{CB9D9A2F-08D2-0641-82E0-0E76EED4A91B}" presName="Name0" presStyleCnt="0">
        <dgm:presLayoutVars>
          <dgm:dir/>
          <dgm:animLvl val="lvl"/>
          <dgm:resizeHandles val="exact"/>
        </dgm:presLayoutVars>
      </dgm:prSet>
      <dgm:spPr/>
    </dgm:pt>
    <dgm:pt modelId="{6301AFA1-994E-4041-A209-07F56AA5982C}" type="pres">
      <dgm:prSet presAssocID="{B8FE0DF9-1622-4047-BE7A-7D47818EFC97}" presName="Name8" presStyleCnt="0"/>
      <dgm:spPr/>
    </dgm:pt>
    <dgm:pt modelId="{B6553D98-B807-4C41-8AA6-384093AA7A7B}" type="pres">
      <dgm:prSet presAssocID="{B8FE0DF9-1622-4047-BE7A-7D47818EFC97}" presName="level" presStyleLbl="node1" presStyleIdx="0" presStyleCnt="6">
        <dgm:presLayoutVars>
          <dgm:chMax val="1"/>
          <dgm:bulletEnabled val="1"/>
        </dgm:presLayoutVars>
      </dgm:prSet>
      <dgm:spPr/>
    </dgm:pt>
    <dgm:pt modelId="{9D5D2F12-74BF-8F4E-B796-47033312B9FD}" type="pres">
      <dgm:prSet presAssocID="{B8FE0DF9-1622-4047-BE7A-7D47818EFC9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4572D43-946D-6341-BF0F-1396A5F23E38}" type="pres">
      <dgm:prSet presAssocID="{230EE73D-F120-3B44-BC06-1500E9DE2AF0}" presName="Name8" presStyleCnt="0"/>
      <dgm:spPr/>
    </dgm:pt>
    <dgm:pt modelId="{C1CB17D9-7360-0244-B898-2A470F6A77C9}" type="pres">
      <dgm:prSet presAssocID="{230EE73D-F120-3B44-BC06-1500E9DE2AF0}" presName="level" presStyleLbl="node1" presStyleIdx="1" presStyleCnt="6">
        <dgm:presLayoutVars>
          <dgm:chMax val="1"/>
          <dgm:bulletEnabled val="1"/>
        </dgm:presLayoutVars>
      </dgm:prSet>
      <dgm:spPr/>
    </dgm:pt>
    <dgm:pt modelId="{93FE70AB-140B-8149-99C3-E1C1C62E7EA0}" type="pres">
      <dgm:prSet presAssocID="{230EE73D-F120-3B44-BC06-1500E9DE2AF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BFEB8B0-D611-7848-9BD5-954D07C7B9D4}" type="pres">
      <dgm:prSet presAssocID="{21B6BE2E-7CAA-F449-8C5D-0801E05B7483}" presName="Name8" presStyleCnt="0"/>
      <dgm:spPr/>
    </dgm:pt>
    <dgm:pt modelId="{E87FB0F2-B5A3-FF45-AAE3-7AC648E6AF35}" type="pres">
      <dgm:prSet presAssocID="{21B6BE2E-7CAA-F449-8C5D-0801E05B7483}" presName="level" presStyleLbl="node1" presStyleIdx="2" presStyleCnt="6">
        <dgm:presLayoutVars>
          <dgm:chMax val="1"/>
          <dgm:bulletEnabled val="1"/>
        </dgm:presLayoutVars>
      </dgm:prSet>
      <dgm:spPr/>
    </dgm:pt>
    <dgm:pt modelId="{4DC16DB8-130D-4D45-A308-BC5EC76A0385}" type="pres">
      <dgm:prSet presAssocID="{21B6BE2E-7CAA-F449-8C5D-0801E05B748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2122C36-C64B-F94E-B166-AF988E95AD5E}" type="pres">
      <dgm:prSet presAssocID="{86FEB214-EB78-9D43-8186-9B4259006524}" presName="Name8" presStyleCnt="0"/>
      <dgm:spPr/>
    </dgm:pt>
    <dgm:pt modelId="{64A470D5-290D-024B-8A3E-2E6FDD9D5ACE}" type="pres">
      <dgm:prSet presAssocID="{86FEB214-EB78-9D43-8186-9B4259006524}" presName="level" presStyleLbl="node1" presStyleIdx="3" presStyleCnt="6">
        <dgm:presLayoutVars>
          <dgm:chMax val="1"/>
          <dgm:bulletEnabled val="1"/>
        </dgm:presLayoutVars>
      </dgm:prSet>
      <dgm:spPr/>
    </dgm:pt>
    <dgm:pt modelId="{E51AC3F7-7772-F94E-A3DE-5A4D4A210685}" type="pres">
      <dgm:prSet presAssocID="{86FEB214-EB78-9D43-8186-9B425900652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1F4A6AA-C379-254E-B6C4-C7D3AC3C9A0C}" type="pres">
      <dgm:prSet presAssocID="{B099F25D-2177-BB41-A77E-AE7673DCF34C}" presName="Name8" presStyleCnt="0"/>
      <dgm:spPr/>
    </dgm:pt>
    <dgm:pt modelId="{84A16240-B71B-6040-9A86-A64806D2D837}" type="pres">
      <dgm:prSet presAssocID="{B099F25D-2177-BB41-A77E-AE7673DCF34C}" presName="level" presStyleLbl="node1" presStyleIdx="4" presStyleCnt="6">
        <dgm:presLayoutVars>
          <dgm:chMax val="1"/>
          <dgm:bulletEnabled val="1"/>
        </dgm:presLayoutVars>
      </dgm:prSet>
      <dgm:spPr/>
    </dgm:pt>
    <dgm:pt modelId="{741605CA-15C1-E04D-B129-1670213DC24F}" type="pres">
      <dgm:prSet presAssocID="{B099F25D-2177-BB41-A77E-AE7673DCF34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06ECFDA-35B5-084C-9DA9-793E0C7A62EE}" type="pres">
      <dgm:prSet presAssocID="{0E474CBE-BF82-E149-A567-6E1A45EA1021}" presName="Name8" presStyleCnt="0"/>
      <dgm:spPr/>
    </dgm:pt>
    <dgm:pt modelId="{C044D631-092B-5A46-9CDE-B093EF45B56D}" type="pres">
      <dgm:prSet presAssocID="{0E474CBE-BF82-E149-A567-6E1A45EA1021}" presName="level" presStyleLbl="node1" presStyleIdx="5" presStyleCnt="6" custScaleX="100000" custScaleY="94614" custLinFactNeighborY="2911">
        <dgm:presLayoutVars>
          <dgm:chMax val="1"/>
          <dgm:bulletEnabled val="1"/>
        </dgm:presLayoutVars>
      </dgm:prSet>
      <dgm:spPr/>
    </dgm:pt>
    <dgm:pt modelId="{4D743271-AE60-3A4C-AE23-5947D306D6C5}" type="pres">
      <dgm:prSet presAssocID="{0E474CBE-BF82-E149-A567-6E1A45EA102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C0D4102-B419-DC49-A4A7-A15165BD647F}" srcId="{CB9D9A2F-08D2-0641-82E0-0E76EED4A91B}" destId="{0E474CBE-BF82-E149-A567-6E1A45EA1021}" srcOrd="5" destOrd="0" parTransId="{D74C2AB3-0E03-AB4E-AEA2-CD1D064DD32D}" sibTransId="{D63BAB0A-11F6-5740-9C6C-24179040813D}"/>
    <dgm:cxn modelId="{7BE0C508-229F-B44C-AA8E-F5231F3FC069}" srcId="{CB9D9A2F-08D2-0641-82E0-0E76EED4A91B}" destId="{B099F25D-2177-BB41-A77E-AE7673DCF34C}" srcOrd="4" destOrd="0" parTransId="{93935381-A26F-FE46-8867-0830DEC5B17A}" sibTransId="{433CE157-268D-C644-A8DE-E797D588BAE2}"/>
    <dgm:cxn modelId="{C7283A10-ECE2-184D-AEBC-76BD717373C8}" type="presOf" srcId="{21B6BE2E-7CAA-F449-8C5D-0801E05B7483}" destId="{E87FB0F2-B5A3-FF45-AAE3-7AC648E6AF35}" srcOrd="0" destOrd="0" presId="urn:microsoft.com/office/officeart/2005/8/layout/pyramid1"/>
    <dgm:cxn modelId="{03CAC51A-E2B3-F246-9EEE-773AA8FD84C2}" type="presOf" srcId="{B8FE0DF9-1622-4047-BE7A-7D47818EFC97}" destId="{B6553D98-B807-4C41-8AA6-384093AA7A7B}" srcOrd="0" destOrd="0" presId="urn:microsoft.com/office/officeart/2005/8/layout/pyramid1"/>
    <dgm:cxn modelId="{221FA025-32FA-0943-B485-A1B7FBD50E4E}" srcId="{CB9D9A2F-08D2-0641-82E0-0E76EED4A91B}" destId="{86FEB214-EB78-9D43-8186-9B4259006524}" srcOrd="3" destOrd="0" parTransId="{B0952A6E-50AA-7D44-B916-D0EEA899EE3B}" sibTransId="{1382A170-B390-C241-9621-0B3E22373BCB}"/>
    <dgm:cxn modelId="{8C8BB72A-9AA0-C24F-8D0F-4B3E00ABBA66}" srcId="{CB9D9A2F-08D2-0641-82E0-0E76EED4A91B}" destId="{21B6BE2E-7CAA-F449-8C5D-0801E05B7483}" srcOrd="2" destOrd="0" parTransId="{691338FC-9000-F140-92B4-7F3E9016F78F}" sibTransId="{FFE7D3C3-A915-0F41-91FE-FD21659070C1}"/>
    <dgm:cxn modelId="{62AFBB30-30FD-4445-89C3-C362CFE25B73}" type="presOf" srcId="{230EE73D-F120-3B44-BC06-1500E9DE2AF0}" destId="{93FE70AB-140B-8149-99C3-E1C1C62E7EA0}" srcOrd="1" destOrd="0" presId="urn:microsoft.com/office/officeart/2005/8/layout/pyramid1"/>
    <dgm:cxn modelId="{1A69D634-6942-8341-8D91-744C3CD3572F}" type="presOf" srcId="{86FEB214-EB78-9D43-8186-9B4259006524}" destId="{64A470D5-290D-024B-8A3E-2E6FDD9D5ACE}" srcOrd="0" destOrd="0" presId="urn:microsoft.com/office/officeart/2005/8/layout/pyramid1"/>
    <dgm:cxn modelId="{C083735D-BD6B-9B43-B599-7B9E4BED59D9}" type="presOf" srcId="{230EE73D-F120-3B44-BC06-1500E9DE2AF0}" destId="{C1CB17D9-7360-0244-B898-2A470F6A77C9}" srcOrd="0" destOrd="0" presId="urn:microsoft.com/office/officeart/2005/8/layout/pyramid1"/>
    <dgm:cxn modelId="{7422B054-417D-6C45-81E1-C532E4F1E832}" type="presOf" srcId="{0E474CBE-BF82-E149-A567-6E1A45EA1021}" destId="{C044D631-092B-5A46-9CDE-B093EF45B56D}" srcOrd="0" destOrd="0" presId="urn:microsoft.com/office/officeart/2005/8/layout/pyramid1"/>
    <dgm:cxn modelId="{1607CA56-E40C-A04E-B556-6ED3C7FC7F30}" srcId="{CB9D9A2F-08D2-0641-82E0-0E76EED4A91B}" destId="{230EE73D-F120-3B44-BC06-1500E9DE2AF0}" srcOrd="1" destOrd="0" parTransId="{0ED45070-4693-E24C-9DB0-724D0A16B276}" sibTransId="{370484E3-A611-824A-B27A-F3253A0F830D}"/>
    <dgm:cxn modelId="{0C24A257-EEEC-4D4F-86A2-EC8775D9511F}" srcId="{CB9D9A2F-08D2-0641-82E0-0E76EED4A91B}" destId="{B8FE0DF9-1622-4047-BE7A-7D47818EFC97}" srcOrd="0" destOrd="0" parTransId="{34E327D0-A5E4-4442-A6F5-CB5172AF9613}" sibTransId="{C43F98B9-FBD3-FD47-A852-D3F793B28D01}"/>
    <dgm:cxn modelId="{58B9637A-0237-4944-8046-6F55B5B4A9D5}" type="presOf" srcId="{B8FE0DF9-1622-4047-BE7A-7D47818EFC97}" destId="{9D5D2F12-74BF-8F4E-B796-47033312B9FD}" srcOrd="1" destOrd="0" presId="urn:microsoft.com/office/officeart/2005/8/layout/pyramid1"/>
    <dgm:cxn modelId="{3F6B557B-0349-434E-993A-BA08B9CDDDC4}" type="presOf" srcId="{21B6BE2E-7CAA-F449-8C5D-0801E05B7483}" destId="{4DC16DB8-130D-4D45-A308-BC5EC76A0385}" srcOrd="1" destOrd="0" presId="urn:microsoft.com/office/officeart/2005/8/layout/pyramid1"/>
    <dgm:cxn modelId="{E43A6F91-5DBB-AE4B-BFF4-025BD37F840A}" type="presOf" srcId="{B099F25D-2177-BB41-A77E-AE7673DCF34C}" destId="{741605CA-15C1-E04D-B129-1670213DC24F}" srcOrd="1" destOrd="0" presId="urn:microsoft.com/office/officeart/2005/8/layout/pyramid1"/>
    <dgm:cxn modelId="{A7D10C9D-AE64-C943-B239-059FAFE08DD8}" type="presOf" srcId="{86FEB214-EB78-9D43-8186-9B4259006524}" destId="{E51AC3F7-7772-F94E-A3DE-5A4D4A210685}" srcOrd="1" destOrd="0" presId="urn:microsoft.com/office/officeart/2005/8/layout/pyramid1"/>
    <dgm:cxn modelId="{180094C1-CA50-2949-96C5-095DF554FBAB}" type="presOf" srcId="{0E474CBE-BF82-E149-A567-6E1A45EA1021}" destId="{4D743271-AE60-3A4C-AE23-5947D306D6C5}" srcOrd="1" destOrd="0" presId="urn:microsoft.com/office/officeart/2005/8/layout/pyramid1"/>
    <dgm:cxn modelId="{7ED7C3C9-0F1C-404D-ABCE-91A685648FF3}" type="presOf" srcId="{CB9D9A2F-08D2-0641-82E0-0E76EED4A91B}" destId="{BB3980BC-C0C6-4146-94CF-1A632F8FC97B}" srcOrd="0" destOrd="0" presId="urn:microsoft.com/office/officeart/2005/8/layout/pyramid1"/>
    <dgm:cxn modelId="{0EF9CCF0-B02D-A446-9AC3-8678D2647C62}" type="presOf" srcId="{B099F25D-2177-BB41-A77E-AE7673DCF34C}" destId="{84A16240-B71B-6040-9A86-A64806D2D837}" srcOrd="0" destOrd="0" presId="urn:microsoft.com/office/officeart/2005/8/layout/pyramid1"/>
    <dgm:cxn modelId="{D1F7D02B-A7B9-F64C-B6F8-C650CD19E3B1}" type="presParOf" srcId="{BB3980BC-C0C6-4146-94CF-1A632F8FC97B}" destId="{6301AFA1-994E-4041-A209-07F56AA5982C}" srcOrd="0" destOrd="0" presId="urn:microsoft.com/office/officeart/2005/8/layout/pyramid1"/>
    <dgm:cxn modelId="{D633FE33-E48C-5F40-A731-282D3FACD904}" type="presParOf" srcId="{6301AFA1-994E-4041-A209-07F56AA5982C}" destId="{B6553D98-B807-4C41-8AA6-384093AA7A7B}" srcOrd="0" destOrd="0" presId="urn:microsoft.com/office/officeart/2005/8/layout/pyramid1"/>
    <dgm:cxn modelId="{546EF584-84DD-914F-9AFE-34D72E81B250}" type="presParOf" srcId="{6301AFA1-994E-4041-A209-07F56AA5982C}" destId="{9D5D2F12-74BF-8F4E-B796-47033312B9FD}" srcOrd="1" destOrd="0" presId="urn:microsoft.com/office/officeart/2005/8/layout/pyramid1"/>
    <dgm:cxn modelId="{F8F70A70-B5FC-DF4D-A104-350B7066DF90}" type="presParOf" srcId="{BB3980BC-C0C6-4146-94CF-1A632F8FC97B}" destId="{04572D43-946D-6341-BF0F-1396A5F23E38}" srcOrd="1" destOrd="0" presId="urn:microsoft.com/office/officeart/2005/8/layout/pyramid1"/>
    <dgm:cxn modelId="{45CE10CD-E259-A74B-8A7F-152C8BD9E749}" type="presParOf" srcId="{04572D43-946D-6341-BF0F-1396A5F23E38}" destId="{C1CB17D9-7360-0244-B898-2A470F6A77C9}" srcOrd="0" destOrd="0" presId="urn:microsoft.com/office/officeart/2005/8/layout/pyramid1"/>
    <dgm:cxn modelId="{DADC6318-1C81-E34D-8501-DEA70018FDE7}" type="presParOf" srcId="{04572D43-946D-6341-BF0F-1396A5F23E38}" destId="{93FE70AB-140B-8149-99C3-E1C1C62E7EA0}" srcOrd="1" destOrd="0" presId="urn:microsoft.com/office/officeart/2005/8/layout/pyramid1"/>
    <dgm:cxn modelId="{38F6D851-F116-E34E-8C01-210B9A013266}" type="presParOf" srcId="{BB3980BC-C0C6-4146-94CF-1A632F8FC97B}" destId="{0BFEB8B0-D611-7848-9BD5-954D07C7B9D4}" srcOrd="2" destOrd="0" presId="urn:microsoft.com/office/officeart/2005/8/layout/pyramid1"/>
    <dgm:cxn modelId="{1C051A7B-BAD5-DA41-A46E-6FAF32858805}" type="presParOf" srcId="{0BFEB8B0-D611-7848-9BD5-954D07C7B9D4}" destId="{E87FB0F2-B5A3-FF45-AAE3-7AC648E6AF35}" srcOrd="0" destOrd="0" presId="urn:microsoft.com/office/officeart/2005/8/layout/pyramid1"/>
    <dgm:cxn modelId="{9574ED8F-C428-224C-8E13-0ADCDE58B0E7}" type="presParOf" srcId="{0BFEB8B0-D611-7848-9BD5-954D07C7B9D4}" destId="{4DC16DB8-130D-4D45-A308-BC5EC76A0385}" srcOrd="1" destOrd="0" presId="urn:microsoft.com/office/officeart/2005/8/layout/pyramid1"/>
    <dgm:cxn modelId="{935DD006-FB63-7B43-94D7-2AE75C94CD6E}" type="presParOf" srcId="{BB3980BC-C0C6-4146-94CF-1A632F8FC97B}" destId="{12122C36-C64B-F94E-B166-AF988E95AD5E}" srcOrd="3" destOrd="0" presId="urn:microsoft.com/office/officeart/2005/8/layout/pyramid1"/>
    <dgm:cxn modelId="{3ED995FC-22F9-0044-862D-CD841EADF111}" type="presParOf" srcId="{12122C36-C64B-F94E-B166-AF988E95AD5E}" destId="{64A470D5-290D-024B-8A3E-2E6FDD9D5ACE}" srcOrd="0" destOrd="0" presId="urn:microsoft.com/office/officeart/2005/8/layout/pyramid1"/>
    <dgm:cxn modelId="{8AC7F79F-DDE2-F249-8020-8709327E2B09}" type="presParOf" srcId="{12122C36-C64B-F94E-B166-AF988E95AD5E}" destId="{E51AC3F7-7772-F94E-A3DE-5A4D4A210685}" srcOrd="1" destOrd="0" presId="urn:microsoft.com/office/officeart/2005/8/layout/pyramid1"/>
    <dgm:cxn modelId="{B08EDFE1-EA37-E04F-96DB-8F17422EED70}" type="presParOf" srcId="{BB3980BC-C0C6-4146-94CF-1A632F8FC97B}" destId="{51F4A6AA-C379-254E-B6C4-C7D3AC3C9A0C}" srcOrd="4" destOrd="0" presId="urn:microsoft.com/office/officeart/2005/8/layout/pyramid1"/>
    <dgm:cxn modelId="{89864405-166D-CD49-85CA-64FB23075A60}" type="presParOf" srcId="{51F4A6AA-C379-254E-B6C4-C7D3AC3C9A0C}" destId="{84A16240-B71B-6040-9A86-A64806D2D837}" srcOrd="0" destOrd="0" presId="urn:microsoft.com/office/officeart/2005/8/layout/pyramid1"/>
    <dgm:cxn modelId="{E72808A6-4AA5-7144-B52E-A8D6CFC6B970}" type="presParOf" srcId="{51F4A6AA-C379-254E-B6C4-C7D3AC3C9A0C}" destId="{741605CA-15C1-E04D-B129-1670213DC24F}" srcOrd="1" destOrd="0" presId="urn:microsoft.com/office/officeart/2005/8/layout/pyramid1"/>
    <dgm:cxn modelId="{CAA3B060-E232-044F-9786-28DB500A20B5}" type="presParOf" srcId="{BB3980BC-C0C6-4146-94CF-1A632F8FC97B}" destId="{706ECFDA-35B5-084C-9DA9-793E0C7A62EE}" srcOrd="5" destOrd="0" presId="urn:microsoft.com/office/officeart/2005/8/layout/pyramid1"/>
    <dgm:cxn modelId="{243BCD4E-A8F2-9743-BC19-BAD03D4EC04E}" type="presParOf" srcId="{706ECFDA-35B5-084C-9DA9-793E0C7A62EE}" destId="{C044D631-092B-5A46-9CDE-B093EF45B56D}" srcOrd="0" destOrd="0" presId="urn:microsoft.com/office/officeart/2005/8/layout/pyramid1"/>
    <dgm:cxn modelId="{A6E909FF-5FE5-5E47-A216-A765B846101B}" type="presParOf" srcId="{706ECFDA-35B5-084C-9DA9-793E0C7A62EE}" destId="{4D743271-AE60-3A4C-AE23-5947D306D6C5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0EA005-68BB-F545-BECA-4D2F25A4AB95}" type="doc">
      <dgm:prSet loTypeId="urn:microsoft.com/office/officeart/2005/8/layout/arrow4" loCatId="pyramid" qsTypeId="urn:microsoft.com/office/officeart/2005/8/quickstyle/simple2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30819AE5-78EE-FC4E-8EB6-A446349FB2A1}">
      <dgm:prSet phldrT="[Текст]" custT="1"/>
      <dgm:spPr/>
      <dgm:t>
        <a:bodyPr lIns="0" rIns="0" bIns="0"/>
        <a:lstStyle/>
        <a:p>
          <a:r>
            <a:rPr lang="en-US" sz="800" spc="-1" dirty="0" err="1">
              <a:solidFill>
                <a:srgbClr val="000000"/>
              </a:solidFill>
              <a:latin typeface="Arial"/>
              <a:ea typeface="DejaVu Sans"/>
            </a:rPr>
            <a:t>O</a:t>
          </a:r>
          <a:r>
            <a:rPr lang="en-US" sz="800" b="0" strike="noStrike" spc="-1" dirty="0" err="1">
              <a:solidFill>
                <a:srgbClr val="000000"/>
              </a:solidFill>
              <a:latin typeface="Arial"/>
              <a:ea typeface="DejaVu Sans"/>
            </a:rPr>
            <a:t>pción</a:t>
          </a:r>
          <a:r>
            <a:rPr lang="en-US" sz="800" b="0" strike="noStrike" spc="-1" dirty="0">
              <a:solidFill>
                <a:srgbClr val="000000"/>
              </a:solidFill>
              <a:latin typeface="Arial"/>
              <a:ea typeface="DejaVu Sans"/>
            </a:rPr>
            <a:t> </a:t>
          </a:r>
          <a:r>
            <a:rPr lang="en-US" sz="800" b="0" strike="noStrike" spc="-1" dirty="0" err="1">
              <a:solidFill>
                <a:srgbClr val="000000"/>
              </a:solidFill>
              <a:latin typeface="Arial"/>
              <a:ea typeface="DejaVu Sans"/>
            </a:rPr>
            <a:t>más</a:t>
          </a:r>
          <a:r>
            <a:rPr lang="en-US" sz="800" b="0" strike="noStrike" spc="-1" dirty="0">
              <a:solidFill>
                <a:srgbClr val="000000"/>
              </a:solidFill>
              <a:latin typeface="Arial"/>
              <a:ea typeface="DejaVu Sans"/>
            </a:rPr>
            <a:t> </a:t>
          </a:r>
          <a:r>
            <a:rPr lang="en-US" sz="800" b="0" strike="noStrike" spc="-1" dirty="0" err="1">
              <a:solidFill>
                <a:srgbClr val="000000"/>
              </a:solidFill>
              <a:latin typeface="Arial"/>
              <a:ea typeface="DejaVu Sans"/>
            </a:rPr>
            <a:t>favorecida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3FE463-8C15-3B42-9D65-2973A1AAC584}" type="parTrans" cxnId="{879BA14B-832A-7142-9635-01025E0148E3}">
      <dgm:prSet/>
      <dgm:spPr/>
      <dgm:t>
        <a:bodyPr/>
        <a:lstStyle/>
        <a:p>
          <a:endParaRPr lang="ru-RU"/>
        </a:p>
      </dgm:t>
    </dgm:pt>
    <dgm:pt modelId="{0D77E03B-52C4-2946-9F09-857519C7B15F}" type="sibTrans" cxnId="{879BA14B-832A-7142-9635-01025E0148E3}">
      <dgm:prSet/>
      <dgm:spPr/>
      <dgm:t>
        <a:bodyPr/>
        <a:lstStyle/>
        <a:p>
          <a:endParaRPr lang="ru-RU"/>
        </a:p>
      </dgm:t>
    </dgm:pt>
    <dgm:pt modelId="{E110577C-546F-2B4A-8B57-20F56CD7182E}">
      <dgm:prSet phldrT="[Текст]" custT="1"/>
      <dgm:spPr/>
      <dgm:t>
        <a:bodyPr lIns="0" rIns="0" bIns="0"/>
        <a:lstStyle/>
        <a:p>
          <a:r>
            <a:rPr lang="en-US" sz="800" spc="-1" dirty="0" err="1">
              <a:solidFill>
                <a:srgbClr val="000000"/>
              </a:solidFill>
              <a:latin typeface="Arial"/>
              <a:ea typeface="DejaVu Sans"/>
            </a:rPr>
            <a:t>O</a:t>
          </a:r>
          <a:r>
            <a:rPr lang="en-US" sz="800" b="0" strike="noStrike" spc="-1" dirty="0" err="1">
              <a:solidFill>
                <a:srgbClr val="000000"/>
              </a:solidFill>
              <a:latin typeface="Arial"/>
              <a:ea typeface="DejaVu Sans"/>
            </a:rPr>
            <a:t>pción</a:t>
          </a:r>
          <a:r>
            <a:rPr lang="en-US" sz="800" b="0" strike="noStrike" spc="-1" dirty="0">
              <a:solidFill>
                <a:srgbClr val="000000"/>
              </a:solidFill>
              <a:latin typeface="Arial"/>
              <a:ea typeface="DejaVu Sans"/>
            </a:rPr>
            <a:t> </a:t>
          </a:r>
          <a:r>
            <a:rPr lang="en-US" sz="800" b="0" strike="noStrike" spc="-1" dirty="0" err="1">
              <a:solidFill>
                <a:srgbClr val="000000"/>
              </a:solidFill>
              <a:latin typeface="Arial"/>
              <a:ea typeface="DejaVu Sans"/>
            </a:rPr>
            <a:t>menos</a:t>
          </a:r>
          <a:r>
            <a:rPr lang="en-US" sz="800" b="0" strike="noStrike" spc="-1" dirty="0">
              <a:solidFill>
                <a:srgbClr val="000000"/>
              </a:solidFill>
              <a:latin typeface="Arial"/>
              <a:ea typeface="DejaVu Sans"/>
            </a:rPr>
            <a:t> </a:t>
          </a:r>
          <a:r>
            <a:rPr lang="en-US" sz="800" b="0" strike="noStrike" spc="-1" dirty="0" err="1">
              <a:solidFill>
                <a:srgbClr val="000000"/>
              </a:solidFill>
              <a:latin typeface="Arial"/>
              <a:ea typeface="DejaVu Sans"/>
            </a:rPr>
            <a:t>favorecida</a:t>
          </a:r>
          <a:endParaRPr lang="ru-RU" sz="800" dirty="0"/>
        </a:p>
      </dgm:t>
    </dgm:pt>
    <dgm:pt modelId="{DB848217-799A-7443-A958-25034FCE7044}" type="parTrans" cxnId="{D0BA25CB-93D7-BF48-AD20-5B6CFF4CDD08}">
      <dgm:prSet/>
      <dgm:spPr/>
      <dgm:t>
        <a:bodyPr/>
        <a:lstStyle/>
        <a:p>
          <a:endParaRPr lang="ru-RU"/>
        </a:p>
      </dgm:t>
    </dgm:pt>
    <dgm:pt modelId="{F749CB8C-499A-B14E-9521-36FCBE305B4D}" type="sibTrans" cxnId="{D0BA25CB-93D7-BF48-AD20-5B6CFF4CDD08}">
      <dgm:prSet/>
      <dgm:spPr/>
      <dgm:t>
        <a:bodyPr/>
        <a:lstStyle/>
        <a:p>
          <a:endParaRPr lang="ru-RU"/>
        </a:p>
      </dgm:t>
    </dgm:pt>
    <dgm:pt modelId="{CF8EAB25-025D-B746-A11C-9ED26F389CCD}" type="pres">
      <dgm:prSet presAssocID="{8F0EA005-68BB-F545-BECA-4D2F25A4AB95}" presName="compositeShape" presStyleCnt="0">
        <dgm:presLayoutVars>
          <dgm:chMax val="2"/>
          <dgm:dir/>
          <dgm:resizeHandles val="exact"/>
        </dgm:presLayoutVars>
      </dgm:prSet>
      <dgm:spPr/>
    </dgm:pt>
    <dgm:pt modelId="{A4DF4FAF-583F-C94D-8E94-D7CAFB1DC0FD}" type="pres">
      <dgm:prSet presAssocID="{30819AE5-78EE-FC4E-8EB6-A446349FB2A1}" presName="upArrow" presStyleLbl="node1" presStyleIdx="0" presStyleCnt="2" custScaleX="36974" custLinFactNeighborX="27984" custLinFactNeighborY="-1664"/>
      <dgm:spPr>
        <a:ln>
          <a:noFill/>
        </a:ln>
      </dgm:spPr>
    </dgm:pt>
    <dgm:pt modelId="{B31822E5-0849-DF4E-B5C9-543BAC598E10}" type="pres">
      <dgm:prSet presAssocID="{30819AE5-78EE-FC4E-8EB6-A446349FB2A1}" presName="upArrowText" presStyleLbl="revTx" presStyleIdx="0" presStyleCnt="2">
        <dgm:presLayoutVars>
          <dgm:chMax val="0"/>
          <dgm:bulletEnabled val="1"/>
        </dgm:presLayoutVars>
      </dgm:prSet>
      <dgm:spPr/>
    </dgm:pt>
    <dgm:pt modelId="{161CA2A7-5E6D-5B46-ABD5-D078D2308758}" type="pres">
      <dgm:prSet presAssocID="{E110577C-546F-2B4A-8B57-20F56CD7182E}" presName="downArrow" presStyleLbl="node1" presStyleIdx="1" presStyleCnt="2" custScaleX="36846" custLinFactNeighborX="-2016" custLinFactNeighborY="8616"/>
      <dgm:spPr>
        <a:solidFill>
          <a:schemeClr val="accent3"/>
        </a:solidFill>
        <a:ln>
          <a:noFill/>
        </a:ln>
      </dgm:spPr>
    </dgm:pt>
    <dgm:pt modelId="{7B337F83-75F2-2D43-AAF1-50712E41C37A}" type="pres">
      <dgm:prSet presAssocID="{E110577C-546F-2B4A-8B57-20F56CD7182E}" presName="downArrowText" presStyleLbl="revTx" presStyleIdx="1" presStyleCnt="2" custLinFactNeighborX="-20081" custLinFactNeighborY="0">
        <dgm:presLayoutVars>
          <dgm:chMax val="0"/>
          <dgm:bulletEnabled val="1"/>
        </dgm:presLayoutVars>
      </dgm:prSet>
      <dgm:spPr/>
    </dgm:pt>
  </dgm:ptLst>
  <dgm:cxnLst>
    <dgm:cxn modelId="{879BA14B-832A-7142-9635-01025E0148E3}" srcId="{8F0EA005-68BB-F545-BECA-4D2F25A4AB95}" destId="{30819AE5-78EE-FC4E-8EB6-A446349FB2A1}" srcOrd="0" destOrd="0" parTransId="{493FE463-8C15-3B42-9D65-2973A1AAC584}" sibTransId="{0D77E03B-52C4-2946-9F09-857519C7B15F}"/>
    <dgm:cxn modelId="{D02E4E4C-45F5-B74E-A544-72A0760409EB}" type="presOf" srcId="{8F0EA005-68BB-F545-BECA-4D2F25A4AB95}" destId="{CF8EAB25-025D-B746-A11C-9ED26F389CCD}" srcOrd="0" destOrd="0" presId="urn:microsoft.com/office/officeart/2005/8/layout/arrow4"/>
    <dgm:cxn modelId="{7C176150-90FB-0A4B-B72F-869A07794F28}" type="presOf" srcId="{E110577C-546F-2B4A-8B57-20F56CD7182E}" destId="{7B337F83-75F2-2D43-AAF1-50712E41C37A}" srcOrd="0" destOrd="0" presId="urn:microsoft.com/office/officeart/2005/8/layout/arrow4"/>
    <dgm:cxn modelId="{D0BA25CB-93D7-BF48-AD20-5B6CFF4CDD08}" srcId="{8F0EA005-68BB-F545-BECA-4D2F25A4AB95}" destId="{E110577C-546F-2B4A-8B57-20F56CD7182E}" srcOrd="1" destOrd="0" parTransId="{DB848217-799A-7443-A958-25034FCE7044}" sibTransId="{F749CB8C-499A-B14E-9521-36FCBE305B4D}"/>
    <dgm:cxn modelId="{559C11D3-2892-484A-B32D-4BA50BD17DA6}" type="presOf" srcId="{30819AE5-78EE-FC4E-8EB6-A446349FB2A1}" destId="{B31822E5-0849-DF4E-B5C9-543BAC598E10}" srcOrd="0" destOrd="0" presId="urn:microsoft.com/office/officeart/2005/8/layout/arrow4"/>
    <dgm:cxn modelId="{796C788F-7545-3C43-8D04-7C2ACE899F67}" type="presParOf" srcId="{CF8EAB25-025D-B746-A11C-9ED26F389CCD}" destId="{A4DF4FAF-583F-C94D-8E94-D7CAFB1DC0FD}" srcOrd="0" destOrd="0" presId="urn:microsoft.com/office/officeart/2005/8/layout/arrow4"/>
    <dgm:cxn modelId="{0E6BBF56-1709-0D4C-A01D-52E39D2DDB79}" type="presParOf" srcId="{CF8EAB25-025D-B746-A11C-9ED26F389CCD}" destId="{B31822E5-0849-DF4E-B5C9-543BAC598E10}" srcOrd="1" destOrd="0" presId="urn:microsoft.com/office/officeart/2005/8/layout/arrow4"/>
    <dgm:cxn modelId="{24B764FC-03F0-234E-9484-0952D866B570}" type="presParOf" srcId="{CF8EAB25-025D-B746-A11C-9ED26F389CCD}" destId="{161CA2A7-5E6D-5B46-ABD5-D078D2308758}" srcOrd="2" destOrd="0" presId="urn:microsoft.com/office/officeart/2005/8/layout/arrow4"/>
    <dgm:cxn modelId="{B165F42C-9B96-1B45-8938-073010F15CA6}" type="presParOf" srcId="{CF8EAB25-025D-B746-A11C-9ED26F389CCD}" destId="{7B337F83-75F2-2D43-AAF1-50712E41C37A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553D98-B807-4C41-8AA6-384093AA7A7B}">
      <dsp:nvSpPr>
        <dsp:cNvPr id="0" name=""/>
        <dsp:cNvSpPr/>
      </dsp:nvSpPr>
      <dsp:spPr>
        <a:xfrm>
          <a:off x="1194917" y="0"/>
          <a:ext cx="483171" cy="378917"/>
        </a:xfrm>
        <a:prstGeom prst="trapezoid">
          <a:avLst>
            <a:gd name="adj" fmla="val 6375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 </a:t>
          </a:r>
          <a:endParaRPr lang="ru-RU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94917" y="0"/>
        <a:ext cx="483171" cy="378917"/>
      </dsp:txXfrm>
    </dsp:sp>
    <dsp:sp modelId="{C1CB17D9-7360-0244-B898-2A470F6A77C9}">
      <dsp:nvSpPr>
        <dsp:cNvPr id="0" name=""/>
        <dsp:cNvSpPr/>
      </dsp:nvSpPr>
      <dsp:spPr>
        <a:xfrm>
          <a:off x="953331" y="378917"/>
          <a:ext cx="966343" cy="378917"/>
        </a:xfrm>
        <a:prstGeom prst="trapezoid">
          <a:avLst>
            <a:gd name="adj" fmla="val 63757"/>
          </a:avLst>
        </a:prstGeom>
        <a:solidFill>
          <a:schemeClr val="accent2">
            <a:hueOff val="1001406"/>
            <a:satOff val="-3576"/>
            <a:lumOff val="211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22441" y="378917"/>
        <a:ext cx="628123" cy="378917"/>
      </dsp:txXfrm>
    </dsp:sp>
    <dsp:sp modelId="{E87FB0F2-B5A3-FF45-AAE3-7AC648E6AF35}">
      <dsp:nvSpPr>
        <dsp:cNvPr id="0" name=""/>
        <dsp:cNvSpPr/>
      </dsp:nvSpPr>
      <dsp:spPr>
        <a:xfrm>
          <a:off x="711745" y="757834"/>
          <a:ext cx="1449514" cy="378917"/>
        </a:xfrm>
        <a:prstGeom prst="trapezoid">
          <a:avLst>
            <a:gd name="adj" fmla="val 63757"/>
          </a:avLst>
        </a:prstGeom>
        <a:solidFill>
          <a:schemeClr val="accent2">
            <a:hueOff val="2002811"/>
            <a:satOff val="-7153"/>
            <a:lumOff val="42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65410" y="757834"/>
        <a:ext cx="942184" cy="378917"/>
      </dsp:txXfrm>
    </dsp:sp>
    <dsp:sp modelId="{64A470D5-290D-024B-8A3E-2E6FDD9D5ACE}">
      <dsp:nvSpPr>
        <dsp:cNvPr id="0" name=""/>
        <dsp:cNvSpPr/>
      </dsp:nvSpPr>
      <dsp:spPr>
        <a:xfrm>
          <a:off x="470159" y="1136751"/>
          <a:ext cx="1932686" cy="378917"/>
        </a:xfrm>
        <a:prstGeom prst="trapezoid">
          <a:avLst>
            <a:gd name="adj" fmla="val 63757"/>
          </a:avLst>
        </a:prstGeom>
        <a:solidFill>
          <a:schemeClr val="accent2">
            <a:hueOff val="3004217"/>
            <a:satOff val="-10729"/>
            <a:lumOff val="6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8379" y="1136751"/>
        <a:ext cx="1256246" cy="378917"/>
      </dsp:txXfrm>
    </dsp:sp>
    <dsp:sp modelId="{84A16240-B71B-6040-9A86-A64806D2D837}">
      <dsp:nvSpPr>
        <dsp:cNvPr id="0" name=""/>
        <dsp:cNvSpPr/>
      </dsp:nvSpPr>
      <dsp:spPr>
        <a:xfrm>
          <a:off x="228573" y="1515668"/>
          <a:ext cx="2415858" cy="378917"/>
        </a:xfrm>
        <a:prstGeom prst="trapezoid">
          <a:avLst>
            <a:gd name="adj" fmla="val 63757"/>
          </a:avLst>
        </a:prstGeom>
        <a:solidFill>
          <a:schemeClr val="accent2">
            <a:hueOff val="4005622"/>
            <a:satOff val="-14306"/>
            <a:lumOff val="84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1349" y="1515668"/>
        <a:ext cx="1570307" cy="378917"/>
      </dsp:txXfrm>
    </dsp:sp>
    <dsp:sp modelId="{C044D631-092B-5A46-9CDE-B093EF45B56D}">
      <dsp:nvSpPr>
        <dsp:cNvPr id="0" name=""/>
        <dsp:cNvSpPr/>
      </dsp:nvSpPr>
      <dsp:spPr>
        <a:xfrm>
          <a:off x="0" y="1894586"/>
          <a:ext cx="2873005" cy="358508"/>
        </a:xfrm>
        <a:prstGeom prst="trapezoid">
          <a:avLst>
            <a:gd name="adj" fmla="val 63757"/>
          </a:avLst>
        </a:prstGeom>
        <a:solidFill>
          <a:schemeClr val="accent2">
            <a:hueOff val="5007028"/>
            <a:satOff val="-17882"/>
            <a:lumOff val="1058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2776" y="1894586"/>
        <a:ext cx="1867453" cy="3585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DF4FAF-583F-C94D-8E94-D7CAFB1DC0FD}">
      <dsp:nvSpPr>
        <dsp:cNvPr id="0" name=""/>
        <dsp:cNvSpPr/>
      </dsp:nvSpPr>
      <dsp:spPr>
        <a:xfrm>
          <a:off x="201405" y="0"/>
          <a:ext cx="169602" cy="352248"/>
        </a:xfrm>
        <a:prstGeom prst="upArrow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31822E5-0849-DF4E-B5C9-543BAC598E10}">
      <dsp:nvSpPr>
        <dsp:cNvPr id="0" name=""/>
        <dsp:cNvSpPr/>
      </dsp:nvSpPr>
      <dsp:spPr>
        <a:xfrm>
          <a:off x="400957" y="0"/>
          <a:ext cx="778413" cy="352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spc="-1" dirty="0" err="1">
              <a:solidFill>
                <a:srgbClr val="000000"/>
              </a:solidFill>
              <a:latin typeface="Arial"/>
              <a:ea typeface="DejaVu Sans"/>
            </a:rPr>
            <a:t>O</a:t>
          </a:r>
          <a:r>
            <a:rPr lang="en-US" sz="800" b="0" strike="noStrike" kern="1200" spc="-1" dirty="0" err="1">
              <a:solidFill>
                <a:srgbClr val="000000"/>
              </a:solidFill>
              <a:latin typeface="Arial"/>
              <a:ea typeface="DejaVu Sans"/>
            </a:rPr>
            <a:t>pción</a:t>
          </a:r>
          <a:r>
            <a:rPr lang="en-US" sz="800" b="0" strike="noStrike" kern="1200" spc="-1" dirty="0">
              <a:solidFill>
                <a:srgbClr val="000000"/>
              </a:solidFill>
              <a:latin typeface="Arial"/>
              <a:ea typeface="DejaVu Sans"/>
            </a:rPr>
            <a:t> </a:t>
          </a:r>
          <a:r>
            <a:rPr lang="en-US" sz="800" b="0" strike="noStrike" kern="1200" spc="-1" dirty="0" err="1">
              <a:solidFill>
                <a:srgbClr val="000000"/>
              </a:solidFill>
              <a:latin typeface="Arial"/>
              <a:ea typeface="DejaVu Sans"/>
            </a:rPr>
            <a:t>más</a:t>
          </a:r>
          <a:r>
            <a:rPr lang="en-US" sz="800" b="0" strike="noStrike" kern="1200" spc="-1" dirty="0">
              <a:solidFill>
                <a:srgbClr val="000000"/>
              </a:solidFill>
              <a:latin typeface="Arial"/>
              <a:ea typeface="DejaVu Sans"/>
            </a:rPr>
            <a:t> </a:t>
          </a:r>
          <a:r>
            <a:rPr lang="en-US" sz="800" b="0" strike="noStrike" kern="1200" spc="-1" dirty="0" err="1">
              <a:solidFill>
                <a:srgbClr val="000000"/>
              </a:solidFill>
              <a:latin typeface="Arial"/>
              <a:ea typeface="DejaVu Sans"/>
            </a:rPr>
            <a:t>favorecida</a:t>
          </a: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0957" y="0"/>
        <a:ext cx="778413" cy="352248"/>
      </dsp:txXfrm>
    </dsp:sp>
    <dsp:sp modelId="{161CA2A7-5E6D-5B46-ABD5-D078D2308758}">
      <dsp:nvSpPr>
        <dsp:cNvPr id="0" name=""/>
        <dsp:cNvSpPr/>
      </dsp:nvSpPr>
      <dsp:spPr>
        <a:xfrm>
          <a:off x="201699" y="381603"/>
          <a:ext cx="169015" cy="352248"/>
        </a:xfrm>
        <a:prstGeom prst="downArrow">
          <a:avLst/>
        </a:prstGeom>
        <a:solidFill>
          <a:schemeClr val="accent3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B337F83-75F2-2D43-AAF1-50712E41C37A}">
      <dsp:nvSpPr>
        <dsp:cNvPr id="0" name=""/>
        <dsp:cNvSpPr/>
      </dsp:nvSpPr>
      <dsp:spPr>
        <a:xfrm>
          <a:off x="382256" y="381603"/>
          <a:ext cx="778413" cy="352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spc="-1" dirty="0" err="1">
              <a:solidFill>
                <a:srgbClr val="000000"/>
              </a:solidFill>
              <a:latin typeface="Arial"/>
              <a:ea typeface="DejaVu Sans"/>
            </a:rPr>
            <a:t>O</a:t>
          </a:r>
          <a:r>
            <a:rPr lang="en-US" sz="800" b="0" strike="noStrike" kern="1200" spc="-1" dirty="0" err="1">
              <a:solidFill>
                <a:srgbClr val="000000"/>
              </a:solidFill>
              <a:latin typeface="Arial"/>
              <a:ea typeface="DejaVu Sans"/>
            </a:rPr>
            <a:t>pción</a:t>
          </a:r>
          <a:r>
            <a:rPr lang="en-US" sz="800" b="0" strike="noStrike" kern="1200" spc="-1" dirty="0">
              <a:solidFill>
                <a:srgbClr val="000000"/>
              </a:solidFill>
              <a:latin typeface="Arial"/>
              <a:ea typeface="DejaVu Sans"/>
            </a:rPr>
            <a:t> </a:t>
          </a:r>
          <a:r>
            <a:rPr lang="en-US" sz="800" b="0" strike="noStrike" kern="1200" spc="-1" dirty="0" err="1">
              <a:solidFill>
                <a:srgbClr val="000000"/>
              </a:solidFill>
              <a:latin typeface="Arial"/>
              <a:ea typeface="DejaVu Sans"/>
            </a:rPr>
            <a:t>menos</a:t>
          </a:r>
          <a:r>
            <a:rPr lang="en-US" sz="800" b="0" strike="noStrike" kern="1200" spc="-1" dirty="0">
              <a:solidFill>
                <a:srgbClr val="000000"/>
              </a:solidFill>
              <a:latin typeface="Arial"/>
              <a:ea typeface="DejaVu Sans"/>
            </a:rPr>
            <a:t> </a:t>
          </a:r>
          <a:r>
            <a:rPr lang="en-US" sz="800" b="0" strike="noStrike" kern="1200" spc="-1" dirty="0" err="1">
              <a:solidFill>
                <a:srgbClr val="000000"/>
              </a:solidFill>
              <a:latin typeface="Arial"/>
              <a:ea typeface="DejaVu Sans"/>
            </a:rPr>
            <a:t>favorecida</a:t>
          </a:r>
          <a:endParaRPr lang="ru-RU" sz="800" kern="1200" dirty="0"/>
        </a:p>
      </dsp:txBody>
      <dsp:txXfrm>
        <a:off x="382256" y="381603"/>
        <a:ext cx="778413" cy="3522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1A7099-0AF8-4AF6-BEBB-D356DBB76C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052AFB-4C63-4373-B20B-ACD4D03057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A8246-9FA8-4A2D-9DC9-E8FEA5D71513}" type="datetimeFigureOut">
              <a:rPr lang="pt-PT" smtClean="0"/>
              <a:t>11/11/2025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074CF3-7A6B-42B6-BF99-A234C8F37E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879CD4-74F3-478A-88DD-570BBCD3C4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7CDF0-3AC8-4E2E-8D81-02AD81ED59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43092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95150-CAEC-4025-9477-64F7B7C55619}" type="datetimeFigureOut">
              <a:rPr lang="pt-PT" smtClean="0"/>
              <a:t>11/11/2025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4BF34-021B-4C8F-B1E8-9A3D2117D2F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0402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709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840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757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989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495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65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671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466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685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213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192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1584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74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522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3130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5765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324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553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483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40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879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838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940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748CA-8F74-6143-BFE9-2DCCCD18EFE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00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7586B7E-6272-425A-99E1-F1CCA1C77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PT"/>
              <a:t>© 2021 BIO-RAN Co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196E375-59F0-4CE5-A36E-3B6D17B46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E64D28-C5A4-45CB-BA3C-29A00B544FEC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B6DB666-A723-4800-8C7F-E6FD6334B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7375" y="6489700"/>
            <a:ext cx="2743200" cy="231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5F3A0D-7919-4BA9-9E8D-27F7059F3A7C}" type="datetime1">
              <a:rPr lang="en-GB" smtClean="0"/>
              <a:pPr/>
              <a:t>11/11/2025</a:t>
            </a:fld>
            <a:endParaRPr lang="pt-P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33FB7D-7144-7012-EB9F-08E9E2D930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8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E7188-58C4-4EBD-AD4B-91396AB26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F3A0D-7919-4BA9-9E8D-27F7059F3A7C}" type="datetime1">
              <a:rPr lang="en-GB" smtClean="0"/>
              <a:t>11/11/2025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7A9B8-3CB8-4DE7-BE36-E15809DC6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© 2021 BIO-RAN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95AEE-1963-4621-B591-6FC99AEB5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4D28-C5A4-45CB-BA3C-29A00B544FEC}" type="slidenum">
              <a:rPr lang="pt-PT" smtClean="0"/>
              <a:t>‹#›</a:t>
            </a:fld>
            <a:endParaRPr lang="pt-P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44E77EB-68E4-46BB-8B0C-EADE5EDB9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368300"/>
            <a:ext cx="11017250" cy="53975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9026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F6D93-D11B-409C-A4C3-BAE3133BB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368300"/>
            <a:ext cx="11017250" cy="53975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E23E44-879B-4D44-97BD-609336258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EE764C8-797A-4BD3-A851-CAC49FE1C1D3}" type="datetime1">
              <a:rPr lang="en-GB" smtClean="0"/>
              <a:pPr/>
              <a:t>11/11/2025</a:t>
            </a:fld>
            <a:endParaRPr lang="pt-P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B3293-E289-4141-9865-6D2497DFC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t-PT" dirty="0"/>
              <a:t>© 2023 IIYH 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1BA431-851E-48B2-A1C9-84D12C69E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19E64D28-C5A4-45CB-BA3C-29A00B544FEC}" type="slidenum">
              <a:rPr lang="pt-PT" smtClean="0"/>
              <a:t>‹#›</a:t>
            </a:fld>
            <a:endParaRPr lang="pt-PT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549749-076E-5E46-275B-8D2F4FBAED18}"/>
              </a:ext>
            </a:extLst>
          </p:cNvPr>
          <p:cNvCxnSpPr/>
          <p:nvPr userDrawn="1"/>
        </p:nvCxnSpPr>
        <p:spPr>
          <a:xfrm>
            <a:off x="0" y="6849291"/>
            <a:ext cx="12192000" cy="0"/>
          </a:xfrm>
          <a:prstGeom prst="line">
            <a:avLst/>
          </a:prstGeom>
          <a:noFill/>
          <a:ln w="19050" cap="flat" cmpd="sng" algn="ctr">
            <a:solidFill>
              <a:srgbClr val="4A66AC"/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AF33F9-422A-B1AA-9773-B30255EB9413}"/>
              </a:ext>
            </a:extLst>
          </p:cNvPr>
          <p:cNvCxnSpPr/>
          <p:nvPr userDrawn="1"/>
        </p:nvCxnSpPr>
        <p:spPr>
          <a:xfrm>
            <a:off x="587374" y="6347017"/>
            <a:ext cx="11017250" cy="0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B5A56A-B07D-1E07-C32C-70879326EF54}"/>
              </a:ext>
            </a:extLst>
          </p:cNvPr>
          <p:cNvCxnSpPr/>
          <p:nvPr userDrawn="1"/>
        </p:nvCxnSpPr>
        <p:spPr>
          <a:xfrm>
            <a:off x="587374" y="917019"/>
            <a:ext cx="11017250" cy="0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527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DFEC-40B7-4EB9-B1C4-986153BC2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E03E0-0FEC-476B-9F24-73CC24350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3E56-59F9-4479-8CC2-922F9A3B78CA}" type="datetime1">
              <a:rPr lang="en-GB" smtClean="0"/>
              <a:t>11/11/2025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DB00D-1477-4F74-B823-AF193ADC0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© 2021 BIO-RAN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DB200-3BFA-4593-9CA2-1607A3AAF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4D28-C5A4-45CB-BA3C-29A00B544FEC}" type="slidenum">
              <a:rPr lang="pt-PT" smtClean="0"/>
              <a:t>‹#›</a:t>
            </a:fld>
            <a:endParaRPr lang="pt-PT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D6C6E47-93D2-417E-8030-26AB0846D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368300"/>
            <a:ext cx="11017250" cy="53975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906016-2EB8-4D06-BA40-A8CA9B4909D6}"/>
              </a:ext>
            </a:extLst>
          </p:cNvPr>
          <p:cNvSpPr/>
          <p:nvPr userDrawn="1"/>
        </p:nvSpPr>
        <p:spPr>
          <a:xfrm flipV="1">
            <a:off x="0" y="6721475"/>
            <a:ext cx="12192000" cy="1365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5187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DFEC-40B7-4EB9-B1C4-986153BC2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125538"/>
            <a:ext cx="5292725" cy="51117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E03E0-0FEC-476B-9F24-73CC24350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3E56-59F9-4479-8CC2-922F9A3B78CA}" type="datetime1">
              <a:rPr lang="en-GB" smtClean="0"/>
              <a:t>11/11/2025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DB00D-1477-4F74-B823-AF193ADC0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© 2021 BIO-RAN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DB200-3BFA-4593-9CA2-1607A3AAF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4D28-C5A4-45CB-BA3C-29A00B544FEC}" type="slidenum">
              <a:rPr lang="pt-PT" smtClean="0"/>
              <a:t>‹#›</a:t>
            </a:fld>
            <a:endParaRPr lang="pt-PT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4B667B-4FBB-4DF8-BBFA-FBABE597E94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11900" y="1125538"/>
            <a:ext cx="5292725" cy="51117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85B5CA-C97C-416B-9462-BBA4DDD0DF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368300"/>
            <a:ext cx="11017250" cy="53975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5D21D0-7EDF-4592-8C5D-2F66DA9EA02E}"/>
              </a:ext>
            </a:extLst>
          </p:cNvPr>
          <p:cNvSpPr/>
          <p:nvPr userDrawn="1"/>
        </p:nvSpPr>
        <p:spPr>
          <a:xfrm flipV="1">
            <a:off x="0" y="6721475"/>
            <a:ext cx="12192000" cy="1365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94749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DFEC-40B7-4EB9-B1C4-986153BC2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45214"/>
            <a:ext cx="5292725" cy="44920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E03E0-0FEC-476B-9F24-73CC24350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3E56-59F9-4479-8CC2-922F9A3B78CA}" type="datetime1">
              <a:rPr lang="en-GB" smtClean="0"/>
              <a:t>11/11/2025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DB00D-1477-4F74-B823-AF193ADC0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© 2021 BIO-RAN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DB200-3BFA-4593-9CA2-1607A3AAF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4D28-C5A4-45CB-BA3C-29A00B544FEC}" type="slidenum">
              <a:rPr lang="pt-PT" smtClean="0"/>
              <a:t>‹#›</a:t>
            </a:fld>
            <a:endParaRPr lang="pt-PT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4B667B-4FBB-4DF8-BBFA-FBABE597E94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11900" y="1745214"/>
            <a:ext cx="5292725" cy="44920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4FE758-1073-4BBB-A85A-7EFE7A880780}"/>
              </a:ext>
            </a:extLst>
          </p:cNvPr>
          <p:cNvSpPr txBox="1"/>
          <p:nvPr userDrawn="1"/>
        </p:nvSpPr>
        <p:spPr>
          <a:xfrm>
            <a:off x="587375" y="1144404"/>
            <a:ext cx="529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AFED2C-1FC6-414A-A3F4-4B53B8AFC015}"/>
              </a:ext>
            </a:extLst>
          </p:cNvPr>
          <p:cNvSpPr txBox="1"/>
          <p:nvPr userDrawn="1"/>
        </p:nvSpPr>
        <p:spPr>
          <a:xfrm>
            <a:off x="6311899" y="1141966"/>
            <a:ext cx="529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>
              <a:latin typeface="Arial Black" panose="020B0A040201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70E1858-E047-460C-88BF-92DF05F8C2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368300"/>
            <a:ext cx="11017250" cy="53975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1F7CF2-0561-4C97-9899-3F335444BB99}"/>
              </a:ext>
            </a:extLst>
          </p:cNvPr>
          <p:cNvSpPr/>
          <p:nvPr userDrawn="1"/>
        </p:nvSpPr>
        <p:spPr>
          <a:xfrm flipV="1">
            <a:off x="0" y="6721475"/>
            <a:ext cx="12192000" cy="1365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76138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DFEC-40B7-4EB9-B1C4-986153BC2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7" y="1745214"/>
            <a:ext cx="2605460" cy="44920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E03E0-0FEC-476B-9F24-73CC24350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3E56-59F9-4479-8CC2-922F9A3B78CA}" type="datetime1">
              <a:rPr lang="en-GB" smtClean="0"/>
              <a:t>11/11/2025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DB00D-1477-4F74-B823-AF193ADC0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© 2021 BIO-RAN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DB200-3BFA-4593-9CA2-1607A3AAF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4D28-C5A4-45CB-BA3C-29A00B544FEC}" type="slidenum">
              <a:rPr lang="pt-PT" smtClean="0"/>
              <a:t>‹#›</a:t>
            </a:fld>
            <a:endParaRPr lang="pt-PT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4B667B-4FBB-4DF8-BBFA-FBABE597E94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0563" y="1745214"/>
            <a:ext cx="2605460" cy="44920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955AC30-73CB-41E5-BF0D-47E0C2389DC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13749" y="1745214"/>
            <a:ext cx="2727689" cy="44920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42681CF-6325-4433-86AC-F2EDD2D681A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999165" y="1745214"/>
            <a:ext cx="2605460" cy="44920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AEC5ABA-9393-4F10-A530-0AE018919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368300"/>
            <a:ext cx="11017250" cy="53975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8EDEE-C5F5-45DA-9474-165B60F2171F}"/>
              </a:ext>
            </a:extLst>
          </p:cNvPr>
          <p:cNvSpPr/>
          <p:nvPr userDrawn="1"/>
        </p:nvSpPr>
        <p:spPr>
          <a:xfrm flipV="1">
            <a:off x="0" y="6721475"/>
            <a:ext cx="12192000" cy="1365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C70D76-E902-4A55-80B2-941E2D3FBBDF}"/>
              </a:ext>
            </a:extLst>
          </p:cNvPr>
          <p:cNvCxnSpPr>
            <a:cxnSpLocks/>
          </p:cNvCxnSpPr>
          <p:nvPr userDrawn="1"/>
        </p:nvCxnSpPr>
        <p:spPr>
          <a:xfrm>
            <a:off x="0" y="812357"/>
            <a:ext cx="11604625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310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8A4457-A241-4DD0-A820-95CAD68B7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58449BFD-BC7F-4577-B235-A9C49C842598}" type="datetime1">
              <a:rPr lang="en-GB" smtClean="0"/>
              <a:pPr/>
              <a:t>11/11/2025</a:t>
            </a:fld>
            <a:endParaRPr lang="pt-P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DF710F-D3EB-41A9-B464-2357A4A7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© 2021 BIO-RAN Co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9723C-E42F-42BD-92E0-2DCB0E3D4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4D28-C5A4-45CB-BA3C-29A00B544F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5683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6B78223-77B4-4FBD-9A96-68900E5F9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CB3A96-0DA7-4A1C-ABDA-B8F020471558}" type="datetime1">
              <a:rPr lang="en-GB" smtClean="0"/>
              <a:t>11/11/2025</a:t>
            </a:fld>
            <a:endParaRPr lang="pt-PT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7586B7E-6272-425A-99E1-F1CCA1C77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PT"/>
              <a:t>© 2021 BIO-RAN Co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196E375-59F0-4CE5-A36E-3B6D17B46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E64D28-C5A4-45CB-BA3C-29A00B544FEC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F1C982-ECFF-C13D-7FA1-F326E64D9A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79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91863B-698E-42C6-8368-38DBB2202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125538"/>
            <a:ext cx="11017250" cy="51117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93FE2-E47B-4877-B890-F7AFCFC10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7375" y="6489700"/>
            <a:ext cx="2743200" cy="2317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50">
                <a:solidFill>
                  <a:schemeClr val="accent3"/>
                </a:solidFill>
              </a:defRPr>
            </a:lvl1pPr>
          </a:lstStyle>
          <a:p>
            <a:fld id="{FDE41448-A1FB-4D0A-A33D-4A6E0627234C}" type="datetime1">
              <a:rPr lang="en-GB" smtClean="0"/>
              <a:t>11/11/2025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D0C2F-CB40-4F80-B5C5-54B88BE0F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9700"/>
            <a:ext cx="4114800" cy="2317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50">
                <a:solidFill>
                  <a:schemeClr val="accent3"/>
                </a:solidFill>
              </a:defRPr>
            </a:lvl1pPr>
          </a:lstStyle>
          <a:p>
            <a:r>
              <a:rPr lang="pt-PT"/>
              <a:t>© 2021 BIO-RAN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9217A-422B-4312-8C93-EF438021B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1425" y="6489700"/>
            <a:ext cx="2743200" cy="2317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50">
                <a:solidFill>
                  <a:schemeClr val="accent3"/>
                </a:solidFill>
              </a:defRPr>
            </a:lvl1pPr>
          </a:lstStyle>
          <a:p>
            <a:fld id="{19E64D28-C5A4-45CB-BA3C-29A00B544FEC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383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1" r:id="rId2"/>
    <p:sldLayoutId id="2147483654" r:id="rId3"/>
    <p:sldLayoutId id="2147483650" r:id="rId4"/>
    <p:sldLayoutId id="2147483664" r:id="rId5"/>
    <p:sldLayoutId id="2147483665" r:id="rId6"/>
    <p:sldLayoutId id="2147483666" r:id="rId7"/>
    <p:sldLayoutId id="2147483661" r:id="rId8"/>
    <p:sldLayoutId id="2147483663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orient="horz" pos="4088" userDrawn="1">
          <p15:clr>
            <a:srgbClr val="F26B43"/>
          </p15:clr>
        </p15:guide>
        <p15:guide id="3" pos="370" userDrawn="1">
          <p15:clr>
            <a:srgbClr val="F26B43"/>
          </p15:clr>
        </p15:guide>
        <p15:guide id="4" pos="3772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3908" userDrawn="1">
          <p15:clr>
            <a:srgbClr val="F26B43"/>
          </p15:clr>
        </p15:guide>
        <p15:guide id="7" pos="7310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10" orient="horz" pos="572" userDrawn="1">
          <p15:clr>
            <a:srgbClr val="F26B43"/>
          </p15:clr>
        </p15:guide>
        <p15:guide id="11" orient="horz" pos="70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4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5.png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jpeg"/><Relationship Id="rId3" Type="http://schemas.openxmlformats.org/officeDocument/2006/relationships/image" Target="../media/image14.jpe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23" Type="http://schemas.openxmlformats.org/officeDocument/2006/relationships/image" Target="../media/image34.png"/><Relationship Id="rId10" Type="http://schemas.openxmlformats.org/officeDocument/2006/relationships/image" Target="../media/image21.jpe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4E5C99-D156-4CB8-B5B1-11E483FAF112}"/>
              </a:ext>
            </a:extLst>
          </p:cNvPr>
          <p:cNvSpPr txBox="1"/>
          <p:nvPr/>
        </p:nvSpPr>
        <p:spPr>
          <a:xfrm>
            <a:off x="1097662" y="4737692"/>
            <a:ext cx="1029347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66"/>
                </a:solidFill>
                <a:latin typeface="Arial" panose="020B0604020202020204" pitchFamily="34" charset="0"/>
                <a:ea typeface="Noto Sans Glagolitic" panose="020B0502040504020204" pitchFamily="34" charset="0"/>
                <a:cs typeface="Arial" panose="020B0604020202020204" pitchFamily="34" charset="0"/>
              </a:rPr>
              <a:t>Perfil</a:t>
            </a:r>
            <a:r>
              <a:rPr lang="en-US" sz="4000" b="1" dirty="0">
                <a:solidFill>
                  <a:srgbClr val="000066"/>
                </a:solidFill>
                <a:latin typeface="Arial" panose="020B0604020202020204" pitchFamily="34" charset="0"/>
                <a:ea typeface="Noto Sans Glagolitic" panose="020B0502040504020204" pitchFamily="34" charset="0"/>
                <a:cs typeface="Arial" panose="020B0604020202020204" pitchFamily="34" charset="0"/>
              </a:rPr>
              <a:t> de la </a:t>
            </a:r>
            <a:r>
              <a:rPr lang="en-US" sz="4000" b="1" dirty="0" err="1">
                <a:solidFill>
                  <a:srgbClr val="000066"/>
                </a:solidFill>
                <a:latin typeface="Arial" panose="020B0604020202020204" pitchFamily="34" charset="0"/>
                <a:ea typeface="Noto Sans Glagolitic" panose="020B0502040504020204" pitchFamily="34" charset="0"/>
                <a:cs typeface="Arial" panose="020B0604020202020204" pitchFamily="34" charset="0"/>
              </a:rPr>
              <a:t>empresa</a:t>
            </a:r>
            <a:r>
              <a:rPr lang="en-US" sz="4000" b="1" dirty="0">
                <a:solidFill>
                  <a:srgbClr val="000066"/>
                </a:solidFill>
                <a:latin typeface="Arial" panose="020B0604020202020204" pitchFamily="34" charset="0"/>
                <a:ea typeface="Noto Sans Glagolitic" panose="020B0502040504020204" pitchFamily="34" charset="0"/>
                <a:cs typeface="Arial" panose="020B0604020202020204" pitchFamily="34" charset="0"/>
              </a:rPr>
              <a:t> </a:t>
            </a:r>
            <a:endParaRPr lang="ru-RU" sz="4000" b="1" dirty="0">
              <a:solidFill>
                <a:srgbClr val="000066"/>
              </a:solidFill>
              <a:latin typeface="Arial" panose="020B0604020202020204" pitchFamily="34" charset="0"/>
              <a:ea typeface="Noto Sans Glagolitic" panose="020B0502040504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>
                <a:solidFill>
                  <a:srgbClr val="000066"/>
                </a:solidFill>
                <a:latin typeface="Arial" panose="020B0604020202020204" pitchFamily="34" charset="0"/>
                <a:ea typeface="Noto Sans Glagolitic" panose="020B0502040504020204" pitchFamily="34" charset="0"/>
                <a:cs typeface="Arial" panose="020B0604020202020204" pitchFamily="34" charset="0"/>
              </a:rPr>
              <a:t>y</a:t>
            </a:r>
            <a:r>
              <a:rPr lang="ru-RU" sz="4000" dirty="0">
                <a:solidFill>
                  <a:srgbClr val="000066"/>
                </a:solidFill>
                <a:latin typeface="Arial" panose="020B0604020202020204" pitchFamily="34" charset="0"/>
                <a:ea typeface="Noto Sans Glagolitic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66"/>
                </a:solidFill>
                <a:latin typeface="Arial" panose="020B0604020202020204" pitchFamily="34" charset="0"/>
                <a:ea typeface="Noto Sans Glagolitic" panose="020B0502040504020204" pitchFamily="34" charset="0"/>
                <a:cs typeface="Arial" panose="020B0604020202020204" pitchFamily="34" charset="0"/>
              </a:rPr>
              <a:t>presentación</a:t>
            </a:r>
            <a:r>
              <a:rPr lang="en-US" sz="4000" dirty="0">
                <a:solidFill>
                  <a:srgbClr val="000066"/>
                </a:solidFill>
                <a:latin typeface="Arial" panose="020B0604020202020204" pitchFamily="34" charset="0"/>
                <a:ea typeface="Noto Sans Glagolitic" panose="020B0502040504020204" pitchFamily="34" charset="0"/>
                <a:cs typeface="Arial" panose="020B0604020202020204" pitchFamily="34" charset="0"/>
              </a:rPr>
              <a:t> de la </a:t>
            </a:r>
            <a:r>
              <a:rPr lang="en-US" sz="4000" dirty="0" err="1">
                <a:solidFill>
                  <a:srgbClr val="000066"/>
                </a:solidFill>
                <a:latin typeface="Arial" panose="020B0604020202020204" pitchFamily="34" charset="0"/>
                <a:ea typeface="Noto Sans Glagolitic" panose="020B0502040504020204" pitchFamily="34" charset="0"/>
                <a:cs typeface="Arial" panose="020B0604020202020204" pitchFamily="34" charset="0"/>
              </a:rPr>
              <a:t>tecnología</a:t>
            </a:r>
            <a:endParaRPr lang="en-US" sz="4000" dirty="0">
              <a:solidFill>
                <a:srgbClr val="000066"/>
              </a:solidFill>
              <a:latin typeface="Arial" panose="020B0604020202020204" pitchFamily="34" charset="0"/>
              <a:ea typeface="Noto Sans Glagolitic" panose="020B0502040504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B8AAE96E-8FD8-409C-A380-BADDAA88BE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7375" y="6489700"/>
            <a:ext cx="2743200" cy="231775"/>
          </a:xfrm>
        </p:spPr>
        <p:txBody>
          <a:bodyPr/>
          <a:lstStyle/>
          <a:p>
            <a:r>
              <a:rPr lang="pt-PT" dirty="0"/>
              <a:t>2025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60B1F5-799E-4783-8046-3018F33980CD}"/>
              </a:ext>
            </a:extLst>
          </p:cNvPr>
          <p:cNvCxnSpPr>
            <a:cxnSpLocks/>
          </p:cNvCxnSpPr>
          <p:nvPr/>
        </p:nvCxnSpPr>
        <p:spPr>
          <a:xfrm>
            <a:off x="587375" y="6341287"/>
            <a:ext cx="110172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755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solidFill>
                  <a:srgbClr val="002060"/>
                </a:solidFill>
              </a:rPr>
              <a:t>Proceso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Ydro</a:t>
            </a:r>
            <a:r>
              <a:rPr lang="pt-PT" baseline="30000" dirty="0">
                <a:solidFill>
                  <a:srgbClr val="002060"/>
                </a:solidFill>
              </a:rPr>
              <a:t>®</a:t>
            </a:r>
            <a:endParaRPr lang="pt-PT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pt-PT" smtClean="0"/>
              <a:t>10</a:t>
            </a:fld>
            <a:endParaRPr lang="pt-P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59F279-31B9-4B7A-B74E-59F7905D7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68" y="959961"/>
            <a:ext cx="11017251" cy="51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>
              <a:lnSpc>
                <a:spcPts val="2100"/>
              </a:lnSpc>
              <a:spcBef>
                <a:spcPct val="0"/>
              </a:spcBef>
              <a:buClrTx/>
              <a:buSzTx/>
              <a:buNone/>
            </a:pP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pt-PT" altLang="el-GR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poblaciones</a:t>
            </a: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microbianas </a:t>
            </a:r>
            <a:r>
              <a:rPr lang="pt-PT" altLang="el-GR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r>
              <a:rPr lang="pt-PT" altLang="el-GR" sz="1400" b="1" baseline="30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pt-PT" altLang="el-GR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adaptan</a:t>
            </a: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continuamente a las condiciones cambiantes para </a:t>
            </a:r>
            <a:r>
              <a:rPr lang="pt-PT" altLang="el-GR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garantizar</a:t>
            </a: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los objetivos se </a:t>
            </a:r>
            <a:r>
              <a:rPr lang="pt-PT" altLang="el-GR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cumplan</a:t>
            </a: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PT" altLang="el-GR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manera</a:t>
            </a: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constante.</a:t>
            </a:r>
          </a:p>
        </p:txBody>
      </p:sp>
      <p:sp>
        <p:nvSpPr>
          <p:cNvPr id="64" name="Arrow: Pentagon 63">
            <a:extLst>
              <a:ext uri="{FF2B5EF4-FFF2-40B4-BE49-F238E27FC236}">
                <a16:creationId xmlns:a16="http://schemas.microsoft.com/office/drawing/2014/main" id="{F9356462-38EA-4E6E-8399-2E72C4A40087}"/>
              </a:ext>
            </a:extLst>
          </p:cNvPr>
          <p:cNvSpPr/>
          <p:nvPr/>
        </p:nvSpPr>
        <p:spPr>
          <a:xfrm>
            <a:off x="587373" y="1524000"/>
            <a:ext cx="3822702" cy="651851"/>
          </a:xfrm>
          <a:prstGeom prst="homePlate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0000">
                <a:schemeClr val="tx1"/>
              </a:gs>
              <a:gs pos="100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5" name="Arrow: Pentagon 64">
            <a:extLst>
              <a:ext uri="{FF2B5EF4-FFF2-40B4-BE49-F238E27FC236}">
                <a16:creationId xmlns:a16="http://schemas.microsoft.com/office/drawing/2014/main" id="{3F6C5EB5-A689-432E-91F7-FEEB0D4F61F3}"/>
              </a:ext>
            </a:extLst>
          </p:cNvPr>
          <p:cNvSpPr/>
          <p:nvPr/>
        </p:nvSpPr>
        <p:spPr>
          <a:xfrm>
            <a:off x="587373" y="2336287"/>
            <a:ext cx="4122132" cy="651851"/>
          </a:xfrm>
          <a:prstGeom prst="homePlate">
            <a:avLst/>
          </a:prstGeom>
          <a:gradFill>
            <a:gsLst>
              <a:gs pos="0">
                <a:schemeClr val="tx2">
                  <a:alpha val="0"/>
                </a:schemeClr>
              </a:gs>
              <a:gs pos="50000">
                <a:schemeClr val="tx2"/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6" name="Arrow: Pentagon 65">
            <a:extLst>
              <a:ext uri="{FF2B5EF4-FFF2-40B4-BE49-F238E27FC236}">
                <a16:creationId xmlns:a16="http://schemas.microsoft.com/office/drawing/2014/main" id="{B332A862-9D13-4604-8DA1-9C8B344518D7}"/>
              </a:ext>
            </a:extLst>
          </p:cNvPr>
          <p:cNvSpPr/>
          <p:nvPr/>
        </p:nvSpPr>
        <p:spPr>
          <a:xfrm>
            <a:off x="587373" y="3148575"/>
            <a:ext cx="4413253" cy="651851"/>
          </a:xfrm>
          <a:prstGeom prst="homePlate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50000">
                <a:schemeClr val="accent3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7" name="Arrow: Pentagon 66">
            <a:extLst>
              <a:ext uri="{FF2B5EF4-FFF2-40B4-BE49-F238E27FC236}">
                <a16:creationId xmlns:a16="http://schemas.microsoft.com/office/drawing/2014/main" id="{9305D1FD-2FA3-4D00-A24B-66261BE38B01}"/>
              </a:ext>
            </a:extLst>
          </p:cNvPr>
          <p:cNvSpPr/>
          <p:nvPr/>
        </p:nvSpPr>
        <p:spPr>
          <a:xfrm>
            <a:off x="587373" y="3960862"/>
            <a:ext cx="4765676" cy="651851"/>
          </a:xfrm>
          <a:prstGeom prst="homePlate">
            <a:avLst/>
          </a:prstGeom>
          <a:gradFill>
            <a:gsLst>
              <a:gs pos="0">
                <a:schemeClr val="accent6">
                  <a:alpha val="0"/>
                </a:schemeClr>
              </a:gs>
              <a:gs pos="50000">
                <a:schemeClr val="accent6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8" name="Arrow: Pentagon 67">
            <a:extLst>
              <a:ext uri="{FF2B5EF4-FFF2-40B4-BE49-F238E27FC236}">
                <a16:creationId xmlns:a16="http://schemas.microsoft.com/office/drawing/2014/main" id="{C99105A9-2761-450C-81F3-F53EC3948034}"/>
              </a:ext>
            </a:extLst>
          </p:cNvPr>
          <p:cNvSpPr/>
          <p:nvPr/>
        </p:nvSpPr>
        <p:spPr>
          <a:xfrm>
            <a:off x="587373" y="4773150"/>
            <a:ext cx="5118102" cy="651851"/>
          </a:xfrm>
          <a:prstGeom prst="homePlate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50000">
                <a:schemeClr val="accent5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9" name="Arrow: Pentagon 68">
            <a:extLst>
              <a:ext uri="{FF2B5EF4-FFF2-40B4-BE49-F238E27FC236}">
                <a16:creationId xmlns:a16="http://schemas.microsoft.com/office/drawing/2014/main" id="{19BE3D7B-DA0E-49A2-9E57-69C52EA6D670}"/>
              </a:ext>
            </a:extLst>
          </p:cNvPr>
          <p:cNvSpPr/>
          <p:nvPr/>
        </p:nvSpPr>
        <p:spPr>
          <a:xfrm>
            <a:off x="587373" y="5585437"/>
            <a:ext cx="5508621" cy="651851"/>
          </a:xfrm>
          <a:prstGeom prst="homePlate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50000">
                <a:schemeClr val="accent2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A985F9-76DB-47F2-B2C7-438A26EE832B}"/>
              </a:ext>
            </a:extLst>
          </p:cNvPr>
          <p:cNvSpPr txBox="1"/>
          <p:nvPr/>
        </p:nvSpPr>
        <p:spPr>
          <a:xfrm>
            <a:off x="4535276" y="1586182"/>
            <a:ext cx="362580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pt-P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bacterias</a:t>
            </a:r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 agregadas se </a:t>
            </a:r>
            <a:r>
              <a:rPr lang="pt-P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vuelven</a:t>
            </a:r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 dominantes</a:t>
            </a:r>
          </a:p>
          <a:p>
            <a:pPr>
              <a:defRPr/>
            </a:pP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las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bacterias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existentes se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adaptan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se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asimilan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EA3469C-28C2-4B59-8088-B51C14F21813}"/>
              </a:ext>
            </a:extLst>
          </p:cNvPr>
          <p:cNvSpPr txBox="1"/>
          <p:nvPr/>
        </p:nvSpPr>
        <p:spPr>
          <a:xfrm>
            <a:off x="4882198" y="2376236"/>
            <a:ext cx="362580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t-PT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pt-PT" sz="1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microorganismos</a:t>
            </a:r>
            <a:r>
              <a:rPr lang="pt-PT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agregados </a:t>
            </a:r>
            <a:r>
              <a:rPr lang="pt-PT" sz="1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producen</a:t>
            </a:r>
            <a:r>
              <a:rPr lang="pt-PT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enzimas </a:t>
            </a:r>
            <a:r>
              <a:rPr lang="pt-PT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pt-PT" sz="1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mejoran</a:t>
            </a:r>
            <a:r>
              <a:rPr lang="pt-PT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pt-PT" sz="1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pt-PT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biológico.</a:t>
            </a:r>
            <a:endParaRPr lang="pt-PT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F78399E-602B-4955-B3ED-31AAC8D3C493}"/>
              </a:ext>
            </a:extLst>
          </p:cNvPr>
          <p:cNvSpPr txBox="1"/>
          <p:nvPr/>
        </p:nvSpPr>
        <p:spPr>
          <a:xfrm>
            <a:off x="5148898" y="3196402"/>
            <a:ext cx="48714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t-PT" sz="12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pt-PT" sz="12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degradación</a:t>
            </a:r>
            <a:r>
              <a:rPr lang="pt-PT" sz="12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moléculas </a:t>
            </a:r>
            <a:r>
              <a:rPr lang="pt-PT" sz="12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orgánicas</a:t>
            </a:r>
            <a:r>
              <a:rPr lang="pt-PT" sz="12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complejas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sz="1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aceites y </a:t>
            </a:r>
            <a:r>
              <a:rPr lang="pt-PT" sz="1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grasas</a:t>
            </a:r>
            <a:r>
              <a:rPr lang="pt-PT" sz="1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1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moléculas simples </a:t>
            </a:r>
            <a:r>
              <a:rPr lang="pt-PT" sz="1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conduce</a:t>
            </a:r>
            <a:r>
              <a:rPr lang="pt-PT" sz="1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la </a:t>
            </a:r>
            <a:r>
              <a:rPr lang="pt-PT" sz="1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r>
              <a:rPr lang="pt-PT" sz="1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ácidos </a:t>
            </a:r>
            <a:r>
              <a:rPr lang="pt-PT" sz="1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grasos</a:t>
            </a:r>
            <a:r>
              <a:rPr lang="pt-PT" sz="1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volátiles</a:t>
            </a:r>
            <a:r>
              <a:rPr lang="pt-PT" sz="1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(AGV), </a:t>
            </a:r>
            <a:r>
              <a:rPr lang="pt-PT" sz="1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pt-PT" sz="1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decir</a:t>
            </a:r>
            <a:r>
              <a:rPr lang="pt-PT" sz="1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ácido acético, butírico, propiónico, etc.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41C319D-2D42-40A9-B511-1FD8EB67D0F3}"/>
              </a:ext>
            </a:extLst>
          </p:cNvPr>
          <p:cNvSpPr txBox="1"/>
          <p:nvPr/>
        </p:nvSpPr>
        <p:spPr>
          <a:xfrm>
            <a:off x="5543123" y="4008339"/>
            <a:ext cx="48714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t-PT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AGV se </a:t>
            </a:r>
            <a:r>
              <a:rPr lang="pt-PT" sz="1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convierten</a:t>
            </a:r>
            <a:r>
              <a:rPr lang="pt-PT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entonces</a:t>
            </a:r>
            <a:r>
              <a:rPr lang="pt-PT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fácilmente</a:t>
            </a:r>
            <a:r>
              <a:rPr lang="pt-PT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dióxido de carbono(CO</a:t>
            </a:r>
            <a:r>
              <a:rPr lang="pt-PT" sz="1200" b="1" baseline="-25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PT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y agua (H</a:t>
            </a:r>
            <a:r>
              <a:rPr lang="pt-PT" sz="1200" b="1" baseline="-25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PT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O)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ien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condiciones aeróbicas, y metano (CH</a:t>
            </a:r>
            <a:r>
              <a:rPr lang="pt-PT" sz="12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 hidrogeno (H</a:t>
            </a:r>
            <a:r>
              <a:rPr lang="pt-PT" sz="12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condiciones anaeróbicas, y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también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energía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libre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disponible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BEB84FD-9BB1-4381-8844-3DBB195DC072}"/>
              </a:ext>
            </a:extLst>
          </p:cNvPr>
          <p:cNvSpPr txBox="1"/>
          <p:nvPr/>
        </p:nvSpPr>
        <p:spPr>
          <a:xfrm>
            <a:off x="5875096" y="4829270"/>
            <a:ext cx="52596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t-PT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pt-PT" sz="12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desintegración</a:t>
            </a:r>
            <a:r>
              <a:rPr lang="pt-PT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pt-PT" sz="12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destrucción</a:t>
            </a:r>
            <a:r>
              <a:rPr lang="pt-PT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molecular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80 % de la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biomasa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a través de una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vía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metabólica, el catabolismo. Solo el 20 % de la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biomasa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se utiliza para la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síntesis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nuevas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bacterias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856C24B-31A5-4BBA-AA46-73900FC270F7}"/>
              </a:ext>
            </a:extLst>
          </p:cNvPr>
          <p:cNvSpPr txBox="1"/>
          <p:nvPr/>
        </p:nvSpPr>
        <p:spPr>
          <a:xfrm>
            <a:off x="6280151" y="5564674"/>
            <a:ext cx="493077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t-PT" sz="1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pt-PT" sz="12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pt-PT" sz="1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r>
              <a:rPr lang="pt-PT" sz="1200" b="1" baseline="300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pt-PT" sz="1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requiere</a:t>
            </a:r>
            <a:r>
              <a:rPr lang="pt-PT" sz="1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menos </a:t>
            </a:r>
            <a:r>
              <a:rPr lang="pt-PT" sz="12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oxígeno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el amoníaco (NH</a:t>
            </a:r>
            <a:r>
              <a:rPr lang="pt-PT" sz="12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+) se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convierte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nitritos (NO</a:t>
            </a:r>
            <a:r>
              <a:rPr lang="pt-PT" sz="12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-) y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nitrógeno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</a:t>
            </a:r>
            <a:r>
              <a:rPr lang="pt-PT" sz="12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convertirse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primero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nitratos (NO</a:t>
            </a:r>
            <a:r>
              <a:rPr lang="pt-PT" sz="12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-), donde se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mayor uso de 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oxígeno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PT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según</a:t>
            </a:r>
            <a:r>
              <a:rPr lang="pt-P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condiciones operativas).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FC6B38A-C614-4B36-854E-D1A8EC3AE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5F05-C26A-43F4-9421-4DE4E7B72F9B}" type="datetime1">
              <a:rPr lang="pt-PT" smtClean="0"/>
              <a:t>11/11/2025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05392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rgbClr val="002060"/>
                </a:solidFill>
              </a:rPr>
              <a:t>Características </a:t>
            </a:r>
            <a:r>
              <a:rPr lang="pt-PT" dirty="0" err="1">
                <a:solidFill>
                  <a:srgbClr val="002060"/>
                </a:solidFill>
              </a:rPr>
              <a:t>del</a:t>
            </a:r>
            <a:r>
              <a:rPr lang="pt-PT" dirty="0">
                <a:solidFill>
                  <a:srgbClr val="002060"/>
                </a:solidFill>
              </a:rPr>
              <a:t> producto</a:t>
            </a:r>
            <a:br>
              <a:rPr lang="pt-PT" dirty="0">
                <a:solidFill>
                  <a:srgbClr val="002060"/>
                </a:solidFill>
              </a:rPr>
            </a:br>
            <a:endParaRPr lang="pt-PT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pt-PT" smtClean="0"/>
              <a:t>11</a:t>
            </a:fld>
            <a:endParaRPr lang="pt-P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989D64-4D28-4BB0-9185-D97493379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4" y="1148160"/>
            <a:ext cx="11017251" cy="24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>
              <a:lnSpc>
                <a:spcPts val="2100"/>
              </a:lnSpc>
              <a:spcBef>
                <a:spcPct val="0"/>
              </a:spcBef>
              <a:buClrTx/>
              <a:buSzTx/>
              <a:buNone/>
            </a:pPr>
            <a:r>
              <a:rPr lang="pt-PT" altLang="el-GR" sz="14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Nuestros</a:t>
            </a:r>
            <a:r>
              <a:rPr lang="pt-PT" altLang="el-GR" sz="1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productos microbianos: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E0B0863D-434B-413B-BBFE-E7E69A7295F8}"/>
              </a:ext>
            </a:extLst>
          </p:cNvPr>
          <p:cNvGrpSpPr/>
          <p:nvPr/>
        </p:nvGrpSpPr>
        <p:grpSpPr>
          <a:xfrm>
            <a:off x="593886" y="1781740"/>
            <a:ext cx="11010739" cy="3679531"/>
            <a:chOff x="593886" y="1595251"/>
            <a:chExt cx="11010739" cy="3679531"/>
          </a:xfrm>
        </p:grpSpPr>
        <p:pic>
          <p:nvPicPr>
            <p:cNvPr id="61" name="Εικόνα 3">
              <a:extLst>
                <a:ext uri="{FF2B5EF4-FFF2-40B4-BE49-F238E27FC236}">
                  <a16:creationId xmlns:a16="http://schemas.microsoft.com/office/drawing/2014/main" id="{E7802858-A6FF-4075-8B84-687AB08AE4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37656" y="3430244"/>
              <a:ext cx="1771121" cy="1771121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Εικόνα 3">
              <a:extLst>
                <a:ext uri="{FF2B5EF4-FFF2-40B4-BE49-F238E27FC236}">
                  <a16:creationId xmlns:a16="http://schemas.microsoft.com/office/drawing/2014/main" id="{9A43BBA8-8CF0-4AEC-81DF-90B967C0E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04094" y="1623933"/>
              <a:ext cx="1771121" cy="1771121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A710B0B-77C4-469D-808E-A5F624D5A98D}"/>
                </a:ext>
              </a:extLst>
            </p:cNvPr>
            <p:cNvGrpSpPr/>
            <p:nvPr/>
          </p:nvGrpSpPr>
          <p:grpSpPr>
            <a:xfrm>
              <a:off x="4289733" y="3430244"/>
              <a:ext cx="1771121" cy="1771121"/>
              <a:chOff x="3694373" y="-1986964"/>
              <a:chExt cx="1800000" cy="1800000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449E387-A811-4433-AC2E-8BA2B34D078C}"/>
                  </a:ext>
                </a:extLst>
              </p:cNvPr>
              <p:cNvSpPr/>
              <p:nvPr/>
            </p:nvSpPr>
            <p:spPr>
              <a:xfrm>
                <a:off x="3694373" y="-1986964"/>
                <a:ext cx="1800000" cy="180000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7E1E6660-9DFF-4874-9712-D6F9E564A877}"/>
                  </a:ext>
                </a:extLst>
              </p:cNvPr>
              <p:cNvSpPr txBox="1"/>
              <p:nvPr/>
            </p:nvSpPr>
            <p:spPr>
              <a:xfrm>
                <a:off x="3776565" y="-1539166"/>
                <a:ext cx="1635616" cy="10947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r>
                  <a:rPr lang="pt-PT" altLang="el-GR" sz="14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durante la </a:t>
                </a:r>
                <a:r>
                  <a:rPr lang="pt-PT" altLang="el-GR" sz="1400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maduración</a:t>
                </a:r>
                <a:r>
                  <a:rPr lang="pt-PT" altLang="el-GR" sz="14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altLang="el-GR" sz="1400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</a:t>
                </a:r>
                <a:r>
                  <a:rPr lang="pt-PT" altLang="el-GR" sz="14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109 UFC la </a:t>
                </a:r>
                <a:r>
                  <a:rPr lang="pt-PT" altLang="el-GR" sz="1400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población</a:t>
                </a:r>
                <a:r>
                  <a:rPr lang="pt-PT" altLang="el-GR" sz="14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se duplica cada 20 minutos</a:t>
                </a: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50D426E5-ED30-4477-B02C-AAD13021863C}"/>
                </a:ext>
              </a:extLst>
            </p:cNvPr>
            <p:cNvGrpSpPr/>
            <p:nvPr/>
          </p:nvGrpSpPr>
          <p:grpSpPr>
            <a:xfrm>
              <a:off x="2441809" y="3430244"/>
              <a:ext cx="1771121" cy="1771121"/>
              <a:chOff x="1815177" y="2652464"/>
              <a:chExt cx="1800000" cy="1800000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A199AEAB-CA5E-4298-9979-BB19922BD3CE}"/>
                  </a:ext>
                </a:extLst>
              </p:cNvPr>
              <p:cNvSpPr/>
              <p:nvPr/>
            </p:nvSpPr>
            <p:spPr>
              <a:xfrm>
                <a:off x="1815177" y="2652464"/>
                <a:ext cx="1800000" cy="1800000"/>
              </a:xfrm>
              <a:prstGeom prst="ellipse">
                <a:avLst/>
              </a:prstGeom>
              <a:solidFill>
                <a:srgbClr val="000066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E50F01C-5EF0-48E0-891B-D29178D58B47}"/>
                  </a:ext>
                </a:extLst>
              </p:cNvPr>
              <p:cNvSpPr txBox="1"/>
              <p:nvPr/>
            </p:nvSpPr>
            <p:spPr>
              <a:xfrm>
                <a:off x="1909942" y="3231055"/>
                <a:ext cx="1639013" cy="656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r>
                  <a:rPr lang="pt-PT" altLang="el-GR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cada gramo de producto bacteriano </a:t>
                </a:r>
                <a:r>
                  <a:rPr lang="pt-PT" altLang="el-GR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contiene</a:t>
                </a:r>
                <a:r>
                  <a:rPr lang="pt-PT" altLang="el-GR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109 UFC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B55F10A-C2B5-49AD-8F79-5FF644526FE2}"/>
                </a:ext>
              </a:extLst>
            </p:cNvPr>
            <p:cNvGrpSpPr/>
            <p:nvPr/>
          </p:nvGrpSpPr>
          <p:grpSpPr>
            <a:xfrm>
              <a:off x="7985580" y="3503661"/>
              <a:ext cx="1771121" cy="1771121"/>
              <a:chOff x="7452765" y="-1986964"/>
              <a:chExt cx="1800000" cy="1800000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5834EDAD-7A05-45CB-AAC2-37E32D611685}"/>
                  </a:ext>
                </a:extLst>
              </p:cNvPr>
              <p:cNvSpPr/>
              <p:nvPr/>
            </p:nvSpPr>
            <p:spPr>
              <a:xfrm>
                <a:off x="7452765" y="-1986964"/>
                <a:ext cx="1800000" cy="1800000"/>
              </a:xfrm>
              <a:prstGeom prst="ellipse">
                <a:avLst/>
              </a:prstGeom>
              <a:solidFill>
                <a:srgbClr val="000066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6886ED97-56FC-4700-9C5B-8C642BE7E3F3}"/>
                  </a:ext>
                </a:extLst>
              </p:cNvPr>
              <p:cNvSpPr txBox="1"/>
              <p:nvPr/>
            </p:nvSpPr>
            <p:spPr>
              <a:xfrm>
                <a:off x="7554146" y="-1483382"/>
                <a:ext cx="1597238" cy="8758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r>
                  <a:rPr lang="pt-PT" altLang="el-GR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 se </a:t>
                </a:r>
                <a:r>
                  <a:rPr lang="pt-PT" altLang="el-GR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necesitan</a:t>
                </a:r>
                <a:r>
                  <a:rPr lang="pt-PT" altLang="el-GR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más </a:t>
                </a:r>
                <a:r>
                  <a:rPr lang="pt-PT" altLang="el-GR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análisis</a:t>
                </a:r>
                <a:r>
                  <a:rPr lang="pt-PT" altLang="el-GR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químicos </a:t>
                </a:r>
                <a:r>
                  <a:rPr lang="pt-PT" altLang="el-GR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cuando</a:t>
                </a:r>
                <a:r>
                  <a:rPr lang="pt-PT" altLang="el-GR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se aplica</a:t>
                </a: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E2783DB0-7521-4EC8-904D-3FA727523B97}"/>
                </a:ext>
              </a:extLst>
            </p:cNvPr>
            <p:cNvGrpSpPr/>
            <p:nvPr/>
          </p:nvGrpSpPr>
          <p:grpSpPr>
            <a:xfrm>
              <a:off x="1556144" y="1595251"/>
              <a:ext cx="1771121" cy="1771121"/>
              <a:chOff x="622151" y="775322"/>
              <a:chExt cx="1800000" cy="1800000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53A723F1-A806-43FE-834E-5ECED9FB7D10}"/>
                  </a:ext>
                </a:extLst>
              </p:cNvPr>
              <p:cNvSpPr/>
              <p:nvPr/>
            </p:nvSpPr>
            <p:spPr>
              <a:xfrm>
                <a:off x="622151" y="775322"/>
                <a:ext cx="1800000" cy="1800000"/>
              </a:xfrm>
              <a:prstGeom prst="ellipse">
                <a:avLst/>
              </a:prstGeom>
              <a:solidFill>
                <a:srgbClr val="000066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98B5321F-D40F-4B2B-83CD-895182231041}"/>
                  </a:ext>
                </a:extLst>
              </p:cNvPr>
              <p:cNvSpPr txBox="1"/>
              <p:nvPr/>
            </p:nvSpPr>
            <p:spPr>
              <a:xfrm>
                <a:off x="670518" y="1491565"/>
                <a:ext cx="1703267" cy="4379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r>
                  <a:rPr lang="pt-PT" altLang="el-GR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son</a:t>
                </a:r>
                <a:r>
                  <a:rPr lang="pt-PT" altLang="el-GR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altLang="el-GR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bacterias</a:t>
                </a:r>
                <a:r>
                  <a:rPr lang="pt-PT" altLang="el-GR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altLang="el-GR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naturales</a:t>
                </a:r>
                <a:endParaRPr lang="pt-PT" altLang="el-G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2DFCEF46-5E1F-4E2A-81B7-E941DEFF54A8}"/>
                </a:ext>
              </a:extLst>
            </p:cNvPr>
            <p:cNvGrpSpPr/>
            <p:nvPr/>
          </p:nvGrpSpPr>
          <p:grpSpPr>
            <a:xfrm>
              <a:off x="593886" y="3430244"/>
              <a:ext cx="1771121" cy="1771121"/>
              <a:chOff x="1815177" y="2652464"/>
              <a:chExt cx="1800000" cy="1800000"/>
            </a:xfrm>
            <a:noFill/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C59B1A89-246C-4F4F-BB46-9BAD84B8265E}"/>
                  </a:ext>
                </a:extLst>
              </p:cNvPr>
              <p:cNvSpPr/>
              <p:nvPr/>
            </p:nvSpPr>
            <p:spPr>
              <a:xfrm>
                <a:off x="1815177" y="2652464"/>
                <a:ext cx="1800000" cy="18000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5771A354-E321-42FB-BBC7-FF475429B6A5}"/>
                  </a:ext>
                </a:extLst>
              </p:cNvPr>
              <p:cNvSpPr txBox="1"/>
              <p:nvPr/>
            </p:nvSpPr>
            <p:spPr>
              <a:xfrm>
                <a:off x="1895722" y="3231055"/>
                <a:ext cx="1638908" cy="87582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r>
                  <a:rPr lang="pt-PT" altLang="el-GR" sz="1400" dirty="0" err="1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precisan</a:t>
                </a:r>
                <a:r>
                  <a:rPr lang="pt-PT" altLang="el-GR" sz="14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altLang="el-GR" sz="1400" dirty="0" err="1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</a:t>
                </a:r>
                <a:r>
                  <a:rPr lang="pt-PT" altLang="el-GR" sz="14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altLang="el-GR" sz="1400" dirty="0" err="1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tiempo</a:t>
                </a:r>
                <a:r>
                  <a:rPr lang="pt-PT" altLang="el-GR" sz="14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pt-PT" altLang="el-GR" sz="1400" dirty="0" err="1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maduración</a:t>
                </a:r>
                <a:r>
                  <a:rPr lang="pt-PT" altLang="el-GR" sz="14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 aproximadamente 16 horas</a:t>
                </a: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1E59471-D9BA-4622-95DE-1AED728DD24B}"/>
                </a:ext>
              </a:extLst>
            </p:cNvPr>
            <p:cNvGrpSpPr/>
            <p:nvPr/>
          </p:nvGrpSpPr>
          <p:grpSpPr>
            <a:xfrm>
              <a:off x="9833504" y="3503661"/>
              <a:ext cx="1771121" cy="1771121"/>
              <a:chOff x="7452765" y="-1986964"/>
              <a:chExt cx="1800000" cy="1800000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B1E6A8AA-D857-4226-8196-2F8AAE23531C}"/>
                  </a:ext>
                </a:extLst>
              </p:cNvPr>
              <p:cNvSpPr/>
              <p:nvPr/>
            </p:nvSpPr>
            <p:spPr>
              <a:xfrm>
                <a:off x="7452765" y="-1986964"/>
                <a:ext cx="1800000" cy="180000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1F94172-4E5C-4416-B48A-7FAE2C3D8104}"/>
                  </a:ext>
                </a:extLst>
              </p:cNvPr>
              <p:cNvSpPr txBox="1"/>
              <p:nvPr/>
            </p:nvSpPr>
            <p:spPr>
              <a:xfrm>
                <a:off x="7568365" y="-1592860"/>
                <a:ext cx="1597238" cy="10947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r>
                  <a:rPr lang="pt-PT" altLang="el-GR" sz="14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AR" sz="1400" spc="-1" dirty="0">
                    <a:latin typeface="Arial"/>
                    <a:ea typeface="DejaVu Sans"/>
                  </a:rPr>
                  <a:t>e</a:t>
                </a:r>
                <a:r>
                  <a:rPr lang="es-AR" sz="1400" strike="noStrike" spc="-1" dirty="0">
                    <a:latin typeface="Arial"/>
                    <a:ea typeface="DejaVu Sans"/>
                  </a:rPr>
                  <a:t>l proceso de solicitud no requiere un financiamiento adicional</a:t>
                </a:r>
                <a:endParaRPr lang="pt-PT" altLang="el-GR" sz="14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6D95DDFC-B4AE-44B9-8067-AB7BA65C0833}"/>
                </a:ext>
              </a:extLst>
            </p:cNvPr>
            <p:cNvGrpSpPr/>
            <p:nvPr/>
          </p:nvGrpSpPr>
          <p:grpSpPr>
            <a:xfrm>
              <a:off x="8947944" y="1595251"/>
              <a:ext cx="1771121" cy="1771121"/>
              <a:chOff x="622151" y="775322"/>
              <a:chExt cx="1800000" cy="1800000"/>
            </a:xfrm>
            <a:noFill/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1BB45B26-CACE-43F3-83D3-078445312A3D}"/>
                  </a:ext>
                </a:extLst>
              </p:cNvPr>
              <p:cNvSpPr/>
              <p:nvPr/>
            </p:nvSpPr>
            <p:spPr>
              <a:xfrm>
                <a:off x="622151" y="775322"/>
                <a:ext cx="1800000" cy="18000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F4847D4D-B56B-4D22-A5D2-5CDDF29E81D0}"/>
                  </a:ext>
                </a:extLst>
              </p:cNvPr>
              <p:cNvSpPr txBox="1"/>
              <p:nvPr/>
            </p:nvSpPr>
            <p:spPr>
              <a:xfrm>
                <a:off x="670517" y="1111815"/>
                <a:ext cx="1703267" cy="131373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r>
                  <a:rPr lang="pt-PT" altLang="el-GR" sz="1400" dirty="0" err="1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incluyen</a:t>
                </a:r>
                <a:r>
                  <a:rPr lang="pt-PT" altLang="el-GR" sz="14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cepas </a:t>
                </a:r>
                <a:r>
                  <a:rPr lang="pt-PT" altLang="el-GR" sz="1400" dirty="0" err="1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adicionales</a:t>
                </a:r>
                <a:r>
                  <a:rPr lang="pt-PT" altLang="el-GR" sz="14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especialmente </a:t>
                </a:r>
                <a:r>
                  <a:rPr lang="pt-PT" altLang="el-GR" sz="1400" dirty="0" err="1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diseñadas</a:t>
                </a:r>
                <a:r>
                  <a:rPr lang="pt-PT" altLang="el-GR" sz="14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para el tipo de </a:t>
                </a:r>
                <a:r>
                  <a:rPr lang="pt-PT" altLang="el-GR" sz="1400" dirty="0" err="1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residuo</a:t>
                </a:r>
                <a:r>
                  <a:rPr lang="pt-PT" altLang="el-GR" sz="14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tratado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F33A30CD-4913-4BDD-A9C1-55648CC6041A}"/>
                </a:ext>
              </a:extLst>
            </p:cNvPr>
            <p:cNvGrpSpPr/>
            <p:nvPr/>
          </p:nvGrpSpPr>
          <p:grpSpPr>
            <a:xfrm>
              <a:off x="5252044" y="1623933"/>
              <a:ext cx="1771121" cy="1771121"/>
              <a:chOff x="5252044" y="1611901"/>
              <a:chExt cx="1771121" cy="1771121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203B94FB-11FB-4C72-A37F-5B73ED4659D5}"/>
                  </a:ext>
                </a:extLst>
              </p:cNvPr>
              <p:cNvSpPr/>
              <p:nvPr/>
            </p:nvSpPr>
            <p:spPr>
              <a:xfrm>
                <a:off x="5252044" y="1611901"/>
                <a:ext cx="1771121" cy="17711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altLang="el-GR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8F84C1D8-1C8D-47A1-979F-7D1A69A2C772}"/>
                  </a:ext>
                </a:extLst>
              </p:cNvPr>
              <p:cNvSpPr txBox="1"/>
              <p:nvPr/>
            </p:nvSpPr>
            <p:spPr>
              <a:xfrm>
                <a:off x="5350711" y="2276117"/>
                <a:ext cx="159991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PT" altLang="el-GR" sz="14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 </a:t>
                </a:r>
                <a:r>
                  <a:rPr lang="pt-PT" altLang="el-GR" sz="1400" dirty="0" err="1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contienen</a:t>
                </a:r>
                <a:r>
                  <a:rPr lang="pt-PT" altLang="el-GR" sz="14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derivados </a:t>
                </a:r>
                <a:r>
                  <a:rPr lang="pt-PT" altLang="el-GR" sz="1400" dirty="0" err="1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animales</a:t>
                </a:r>
                <a:endParaRPr lang="pt-PT" altLang="el-GR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B3FA97B1-B5E0-4140-9907-ECD67D51A287}"/>
                </a:ext>
              </a:extLst>
            </p:cNvPr>
            <p:cNvGrpSpPr/>
            <p:nvPr/>
          </p:nvGrpSpPr>
          <p:grpSpPr>
            <a:xfrm>
              <a:off x="7070756" y="1647544"/>
              <a:ext cx="1800359" cy="1771121"/>
              <a:chOff x="7070756" y="1635512"/>
              <a:chExt cx="1800359" cy="1771121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8CDB33EF-32E5-4C2F-9AA5-D3079B9B694B}"/>
                  </a:ext>
                </a:extLst>
              </p:cNvPr>
              <p:cNvSpPr/>
              <p:nvPr/>
            </p:nvSpPr>
            <p:spPr>
              <a:xfrm>
                <a:off x="7099994" y="1635512"/>
                <a:ext cx="1771121" cy="1771121"/>
              </a:xfrm>
              <a:prstGeom prst="ellipse">
                <a:avLst/>
              </a:prstGeom>
              <a:solidFill>
                <a:srgbClr val="000066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38053E74-8A38-455F-94EF-5792FD99B27F}"/>
                  </a:ext>
                </a:extLst>
              </p:cNvPr>
              <p:cNvSpPr txBox="1"/>
              <p:nvPr/>
            </p:nvSpPr>
            <p:spPr>
              <a:xfrm>
                <a:off x="7070756" y="2193607"/>
                <a:ext cx="1748369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r>
                  <a:rPr lang="pt-PT" altLang="el-GR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 </a:t>
                </a:r>
                <a:r>
                  <a:rPr lang="pt-PT" altLang="el-GR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están</a:t>
                </a:r>
                <a:r>
                  <a:rPr lang="pt-PT" altLang="el-GR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spcBef>
                    <a:spcPct val="0"/>
                  </a:spcBef>
                  <a:defRPr/>
                </a:pPr>
                <a:r>
                  <a:rPr lang="pt-PT" altLang="el-GR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manipulados </a:t>
                </a:r>
                <a:r>
                  <a:rPr lang="pt-PT" altLang="el-GR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genéticamente</a:t>
                </a:r>
                <a:endParaRPr lang="pt-PT" altLang="el-G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84B4A8-9F95-479F-B563-E7005C015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A8612-6E57-47EC-A7CB-AC6267131165}" type="datetime1">
              <a:rPr lang="pt-PT" smtClean="0"/>
              <a:t>11/11/2025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8040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solidFill>
                  <a:srgbClr val="002060"/>
                </a:solidFill>
              </a:rPr>
              <a:t>Propiedades</a:t>
            </a:r>
            <a:r>
              <a:rPr lang="pt-PT" dirty="0">
                <a:solidFill>
                  <a:srgbClr val="002060"/>
                </a:solidFill>
              </a:rPr>
              <a:t> físicas e </a:t>
            </a:r>
            <a:r>
              <a:rPr lang="pt-PT" dirty="0" err="1">
                <a:solidFill>
                  <a:srgbClr val="002060"/>
                </a:solidFill>
              </a:rPr>
              <a:t>información</a:t>
            </a:r>
            <a:r>
              <a:rPr lang="pt-PT" dirty="0">
                <a:solidFill>
                  <a:srgbClr val="002060"/>
                </a:solidFill>
              </a:rPr>
              <a:t> técnica </a:t>
            </a:r>
            <a:r>
              <a:rPr lang="pt-PT" dirty="0" err="1">
                <a:solidFill>
                  <a:srgbClr val="002060"/>
                </a:solidFill>
              </a:rPr>
              <a:t>del</a:t>
            </a:r>
            <a:r>
              <a:rPr lang="pt-PT" dirty="0">
                <a:solidFill>
                  <a:srgbClr val="002060"/>
                </a:solidFill>
              </a:rPr>
              <a:t> producto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pt-PT" smtClean="0"/>
              <a:t>12</a:t>
            </a:fld>
            <a:endParaRPr lang="pt-PT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D9F027-70AC-484E-A096-4077AF733006}"/>
              </a:ext>
            </a:extLst>
          </p:cNvPr>
          <p:cNvGrpSpPr/>
          <p:nvPr/>
        </p:nvGrpSpPr>
        <p:grpSpPr>
          <a:xfrm>
            <a:off x="0" y="1143987"/>
            <a:ext cx="11601314" cy="2026319"/>
            <a:chOff x="0" y="1143987"/>
            <a:chExt cx="11601314" cy="2026319"/>
          </a:xfrm>
        </p:grpSpPr>
        <p:pic>
          <p:nvPicPr>
            <p:cNvPr id="26" name="Εικόνα 3">
              <a:extLst>
                <a:ext uri="{FF2B5EF4-FFF2-40B4-BE49-F238E27FC236}">
                  <a16:creationId xmlns:a16="http://schemas.microsoft.com/office/drawing/2014/main" id="{958EB103-A928-481D-B535-2CC1A1FCB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03361" y="1143987"/>
              <a:ext cx="2897848" cy="2026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Εικόνα 4">
              <a:extLst>
                <a:ext uri="{FF2B5EF4-FFF2-40B4-BE49-F238E27FC236}">
                  <a16:creationId xmlns:a16="http://schemas.microsoft.com/office/drawing/2014/main" id="{B89E4AB4-1F00-4159-BA83-6B76C5212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703469" y="1143988"/>
              <a:ext cx="2897845" cy="2026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Εικόνα 5">
              <a:extLst>
                <a:ext uri="{FF2B5EF4-FFF2-40B4-BE49-F238E27FC236}">
                  <a16:creationId xmlns:a16="http://schemas.microsoft.com/office/drawing/2014/main" id="{D7E794E0-6D5F-430C-832E-17379C682F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03416" y="1143987"/>
              <a:ext cx="2897847" cy="2026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Εικόνα 6">
              <a:extLst>
                <a:ext uri="{FF2B5EF4-FFF2-40B4-BE49-F238E27FC236}">
                  <a16:creationId xmlns:a16="http://schemas.microsoft.com/office/drawing/2014/main" id="{9C8EBBAC-9E54-4CCC-B1D8-E490D39AAE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143988"/>
              <a:ext cx="2901155" cy="2026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0" name="Πίνακας 7">
            <a:extLst>
              <a:ext uri="{FF2B5EF4-FFF2-40B4-BE49-F238E27FC236}">
                <a16:creationId xmlns:a16="http://schemas.microsoft.com/office/drawing/2014/main" id="{E7F60F98-0A6E-4908-A5CA-CF5084F06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680942"/>
              </p:ext>
            </p:extLst>
          </p:nvPr>
        </p:nvGraphicFramePr>
        <p:xfrm>
          <a:off x="3395663" y="3426896"/>
          <a:ext cx="5400674" cy="279939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566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4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6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</a:rPr>
                        <a:t>Estado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</a:rPr>
                        <a:t>físico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54783" marR="54783" marT="27385" marB="27385" anchor="ctr"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b="0" u="none" kern="1200" baseline="0" dirty="0" err="1">
                          <a:solidFill>
                            <a:schemeClr val="bg1"/>
                          </a:solidFill>
                        </a:rPr>
                        <a:t>Sólido</a:t>
                      </a:r>
                      <a:r>
                        <a:rPr lang="en-US" sz="1000" b="0" u="none" kern="1200" baseline="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-US" sz="1000" b="0" u="none" kern="1200" baseline="0" dirty="0" err="1">
                          <a:solidFill>
                            <a:schemeClr val="bg1"/>
                          </a:solidFill>
                        </a:rPr>
                        <a:t>polvo</a:t>
                      </a:r>
                      <a:r>
                        <a:rPr lang="en-US" sz="1000" b="0" u="none" kern="1200" baseline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000" b="0" u="non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783" marR="54783" marT="27385" marB="27385" anchor="ctr"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81"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0" u="none" baseline="0" dirty="0">
                          <a:solidFill>
                            <a:schemeClr val="tx1"/>
                          </a:solidFill>
                        </a:rPr>
                        <a:t>Color</a:t>
                      </a:r>
                    </a:p>
                  </a:txBody>
                  <a:tcPr marL="54783" marR="54783" marT="27388" marB="273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 </a:t>
                      </a:r>
                      <a:r>
                        <a:rPr lang="en-US" sz="1000" dirty="0" err="1"/>
                        <a:t>Marrón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783" marR="54783" marT="27388" marB="2738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81"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0" u="none" baseline="0" dirty="0" err="1">
                          <a:solidFill>
                            <a:schemeClr val="tx1"/>
                          </a:solidFill>
                        </a:rPr>
                        <a:t>Olor</a:t>
                      </a:r>
                      <a:endParaRPr lang="en-US" sz="1000" b="0" u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54783" marR="54783" marT="27388" marB="27388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0" u="none" baseline="0" dirty="0" err="1"/>
                        <a:t>Olor</a:t>
                      </a:r>
                      <a:r>
                        <a:rPr lang="en-US" sz="1000" b="0" u="none" baseline="0" dirty="0"/>
                        <a:t> a </a:t>
                      </a:r>
                      <a:r>
                        <a:rPr lang="en-US" sz="1000" b="0" u="none" baseline="0" dirty="0" err="1"/>
                        <a:t>levadura</a:t>
                      </a:r>
                      <a:endParaRPr lang="en-US" sz="1000" b="0" u="none" baseline="0" dirty="0"/>
                    </a:p>
                  </a:txBody>
                  <a:tcPr marL="54783" marR="54783" marT="27388" marB="2738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959"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0" u="none" baseline="0" dirty="0" err="1">
                          <a:solidFill>
                            <a:schemeClr val="tx1"/>
                          </a:solidFill>
                        </a:rPr>
                        <a:t>Densidad</a:t>
                      </a:r>
                      <a:r>
                        <a:rPr lang="en-US" sz="1000" b="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0" u="none" baseline="0" dirty="0" err="1">
                          <a:solidFill>
                            <a:schemeClr val="tx1"/>
                          </a:solidFill>
                        </a:rPr>
                        <a:t>relativa</a:t>
                      </a:r>
                      <a:r>
                        <a:rPr lang="en-US" sz="1000" b="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4783" marR="54783" marT="27388" marB="27388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x-none" sz="1000" b="0" u="none" baseline="0" dirty="0"/>
                        <a:t>0,6 - 0,8 g</a:t>
                      </a:r>
                      <a:r>
                        <a:rPr lang="en-US" sz="1000" b="0" u="none" baseline="0" dirty="0"/>
                        <a:t>r</a:t>
                      </a:r>
                      <a:r>
                        <a:rPr lang="x-none" sz="1000" b="0" u="none" baseline="0" dirty="0"/>
                        <a:t>/cm</a:t>
                      </a:r>
                      <a:r>
                        <a:rPr lang="x-none" sz="1000" b="0" u="none" baseline="30000" dirty="0"/>
                        <a:t>3</a:t>
                      </a:r>
                      <a:endParaRPr lang="x-none" sz="1000" b="0" baseline="3000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4783" marR="54783" marT="27388" marB="2738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81">
                <a:tc>
                  <a:txBody>
                    <a:bodyPr/>
                    <a:lstStyle/>
                    <a:p>
                      <a:pPr algn="ctr" rtl="0"/>
                      <a:r>
                        <a:rPr lang="x-none" sz="1000" b="0" u="none" baseline="0" dirty="0">
                          <a:solidFill>
                            <a:schemeClr val="tx1"/>
                          </a:solidFill>
                        </a:rPr>
                        <a:t>pH</a:t>
                      </a:r>
                      <a:endParaRPr lang="x-none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4783" marR="54783" marT="27388" marB="273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Neutro</a:t>
                      </a:r>
                      <a:endParaRPr lang="el-GR" sz="1000" b="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4783" marR="54783" marT="27388" marB="2738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81"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0" u="none" baseline="0" dirty="0" err="1">
                          <a:solidFill>
                            <a:schemeClr val="tx1"/>
                          </a:solidFill>
                        </a:rPr>
                        <a:t>Portador</a:t>
                      </a:r>
                      <a:r>
                        <a:rPr lang="en-US" sz="1000" b="0" u="none" baseline="0" dirty="0">
                          <a:solidFill>
                            <a:schemeClr val="tx1"/>
                          </a:solidFill>
                        </a:rPr>
                        <a:t> %</a:t>
                      </a:r>
                    </a:p>
                  </a:txBody>
                  <a:tcPr marL="54783" marR="54783" marT="27388" marB="27388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x-none" sz="1000" b="0" u="none" baseline="0" dirty="0"/>
                        <a:t>&gt; 99%</a:t>
                      </a:r>
                      <a:endParaRPr lang="x-none" sz="1000" b="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4783" marR="54783" marT="27388" marB="2738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858"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0" u="none" baseline="0" dirty="0">
                          <a:solidFill>
                            <a:schemeClr val="tx1"/>
                          </a:solidFill>
                        </a:rPr>
                        <a:t>Material </a:t>
                      </a:r>
                      <a:r>
                        <a:rPr lang="en-US" sz="1000" b="0" u="none" baseline="0" dirty="0" err="1">
                          <a:solidFill>
                            <a:schemeClr val="tx1"/>
                          </a:solidFill>
                        </a:rPr>
                        <a:t>portador</a:t>
                      </a:r>
                      <a:endParaRPr lang="en-US" sz="1000" b="0" u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54783" marR="54783" marT="27388" marB="273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Bran</a:t>
                      </a:r>
                      <a:endParaRPr lang="el-GR" sz="1000" b="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4783" marR="54783" marT="27388" marB="2738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681"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0" u="none" baseline="0" dirty="0">
                          <a:solidFill>
                            <a:schemeClr val="tx1"/>
                          </a:solidFill>
                        </a:rPr>
                        <a:t>Tipo</a:t>
                      </a:r>
                    </a:p>
                  </a:txBody>
                  <a:tcPr marL="54783" marR="54783" marT="27388" marB="273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Celda</a:t>
                      </a:r>
                      <a:r>
                        <a:rPr lang="en-US" sz="1000" dirty="0"/>
                        <a:t> </a:t>
                      </a:r>
                      <a:r>
                        <a:rPr lang="en-US" sz="1000" dirty="0" err="1"/>
                        <a:t>única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783" marR="54783" marT="27388" marB="27388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642"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0" u="none" baseline="0" dirty="0" err="1">
                          <a:solidFill>
                            <a:schemeClr val="tx1"/>
                          </a:solidFill>
                        </a:rPr>
                        <a:t>Nutrientes</a:t>
                      </a:r>
                      <a:endParaRPr lang="en-US" sz="1000" b="0" u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54783" marR="54783" marT="27388" marB="273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Incluidos</a:t>
                      </a:r>
                      <a:endParaRPr lang="en-US" sz="1000" b="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4783" marR="54783" marT="27388" marB="27388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909"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0" u="none" baseline="0" dirty="0" err="1">
                          <a:solidFill>
                            <a:schemeClr val="tx1"/>
                          </a:solidFill>
                        </a:rPr>
                        <a:t>Tiempo</a:t>
                      </a:r>
                      <a:r>
                        <a:rPr lang="en-US" sz="1000" b="0" u="none" baseline="0" dirty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n-US" sz="1000" b="0" u="none" baseline="0" dirty="0" err="1">
                          <a:solidFill>
                            <a:schemeClr val="tx1"/>
                          </a:solidFill>
                        </a:rPr>
                        <a:t>maduración</a:t>
                      </a:r>
                      <a:endParaRPr lang="en-US" sz="1000" b="0" u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54783" marR="54783" marT="27388" marB="27388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x-none" sz="1000" b="0" u="none" baseline="0" dirty="0"/>
                        <a:t>&gt; </a:t>
                      </a:r>
                      <a:r>
                        <a:rPr lang="en-GB" sz="1000" b="0" u="none" baseline="0" dirty="0"/>
                        <a:t>12</a:t>
                      </a:r>
                      <a:r>
                        <a:rPr lang="x-none" sz="1000" b="0" u="none" baseline="0" dirty="0"/>
                        <a:t> ho</a:t>
                      </a:r>
                      <a:r>
                        <a:rPr lang="en-US" sz="1000" b="0" u="none" baseline="0" dirty="0" err="1"/>
                        <a:t>ras</a:t>
                      </a:r>
                      <a:endParaRPr lang="x-none" sz="1000" b="0" i="0" u="none" baseline="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4783" marR="54783" marT="27388" marB="27388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EA0946-CB6E-4AD8-945C-6751D4A0D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57F0-3EEE-4979-AEA9-786D67F9A8C1}" type="datetime1">
              <a:rPr lang="pt-PT" smtClean="0"/>
              <a:t>11/11/2025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8020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solidFill>
                  <a:srgbClr val="002060"/>
                </a:solidFill>
              </a:rPr>
              <a:t>Proceso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Ydro</a:t>
            </a:r>
            <a:r>
              <a:rPr lang="pt-PT" baseline="30000" dirty="0">
                <a:solidFill>
                  <a:srgbClr val="002060"/>
                </a:solidFill>
              </a:rPr>
              <a:t>®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pt-PT" smtClean="0"/>
              <a:t>13</a:t>
            </a:fld>
            <a:endParaRPr lang="pt-P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F64E98-D1C5-4886-81EF-B13266578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1148160"/>
            <a:ext cx="54006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Reacción</a:t>
            </a:r>
            <a:r>
              <a:rPr lang="en-US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biológica</a:t>
            </a:r>
            <a:r>
              <a:rPr lang="en-US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  <a:r>
              <a:rPr lang="en-US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aeróbico</a:t>
            </a:r>
            <a:endParaRPr lang="en-US" altLang="el-GR" sz="1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2F6C0D-4002-4CFF-8DA1-0A52E13D8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709" y="1148160"/>
            <a:ext cx="540067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Reacción</a:t>
            </a:r>
            <a:r>
              <a:rPr lang="en-US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biológica</a:t>
            </a:r>
            <a:r>
              <a:rPr lang="en-US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  <a:r>
              <a:rPr lang="en-US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aeróbico</a:t>
            </a:r>
            <a:r>
              <a:rPr lang="en-US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  <a:r>
              <a:rPr lang="en-US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facultativo</a:t>
            </a:r>
            <a:endParaRPr lang="en-US" altLang="el-GR" sz="1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39C384-AE02-4CEC-B297-BECDB28E0055}"/>
              </a:ext>
            </a:extLst>
          </p:cNvPr>
          <p:cNvCxnSpPr>
            <a:cxnSpLocks/>
          </p:cNvCxnSpPr>
          <p:nvPr/>
        </p:nvCxnSpPr>
        <p:spPr>
          <a:xfrm>
            <a:off x="6096000" y="2124492"/>
            <a:ext cx="0" cy="323649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292B22-377C-4CE1-A564-941AC4DB9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6385-8B5E-4D6B-A40C-C179676A88AA}" type="datetime1">
              <a:rPr lang="pt-PT" smtClean="0"/>
              <a:t>11/11/2025</a:t>
            </a:fld>
            <a:endParaRPr lang="pt-PT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8256FB-8A57-E3D2-3566-6CE3914B4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23" y="1763155"/>
            <a:ext cx="5717568" cy="411664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DCBCDB4-50AE-D9C9-CFBD-250B7DCCE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77" y="1752304"/>
            <a:ext cx="57150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83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solidFill>
                  <a:srgbClr val="002060"/>
                </a:solidFill>
              </a:rPr>
              <a:t>Proceso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Ydro</a:t>
            </a:r>
            <a:r>
              <a:rPr lang="pt-PT" baseline="30000" dirty="0">
                <a:solidFill>
                  <a:srgbClr val="002060"/>
                </a:solidFill>
              </a:rPr>
              <a:t>®</a:t>
            </a:r>
            <a:endParaRPr lang="pt-PT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pt-PT" smtClean="0"/>
              <a:t>14</a:t>
            </a:fld>
            <a:endParaRPr lang="pt-P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65F474-2B7E-4A63-839E-98FBE835A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4" y="1148160"/>
            <a:ext cx="11017251" cy="24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>
              <a:lnSpc>
                <a:spcPts val="2100"/>
              </a:lnSpc>
              <a:spcBef>
                <a:spcPct val="0"/>
              </a:spcBef>
              <a:buClrTx/>
              <a:buSzTx/>
              <a:buNone/>
            </a:pP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degradación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nitrógeno</a:t>
            </a:r>
            <a:endParaRPr lang="pt-PT" altLang="el-GR" sz="1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2B5275-1F96-43A2-B45D-F59CC044FF90}"/>
              </a:ext>
            </a:extLst>
          </p:cNvPr>
          <p:cNvSpPr txBox="1"/>
          <p:nvPr/>
        </p:nvSpPr>
        <p:spPr>
          <a:xfrm>
            <a:off x="587375" y="2324127"/>
            <a:ext cx="11017250" cy="2332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000"/>
              </a:lnSpc>
              <a:defRPr/>
            </a:pPr>
            <a:r>
              <a:rPr lang="pt-PT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 </a:t>
            </a:r>
            <a:r>
              <a:rPr lang="pt-PT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PT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nitrógeno</a:t>
            </a:r>
            <a:r>
              <a:rPr lang="pt-PT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pt-PT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pt-PT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pt-PT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r>
              <a:rPr lang="pt-PT" sz="1400" b="1" baseline="30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4B74F8-6065-4482-A44B-0E6CD06E4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4" y="1424606"/>
            <a:ext cx="5400677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 de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nuestras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bacterias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promueven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este ciclo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nitrógeno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Anammox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Oxidación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Anaeróbica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Amonio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La mayor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ventaja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sólo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mitad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amoníaco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tiene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convertirse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nitrito.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4806B15-E962-4CFD-88E1-E61AA9E9D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2866752"/>
            <a:ext cx="540067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pt-PT" altLang="el-GR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pt-PT" altLang="el-GR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ruta</a:t>
            </a:r>
            <a:r>
              <a:rPr lang="pt-PT" altLang="el-GR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pt-PT" altLang="el-GR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reacción</a:t>
            </a:r>
            <a:r>
              <a:rPr lang="pt-PT" altLang="el-GR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convencional La </a:t>
            </a:r>
            <a:r>
              <a:rPr lang="pt-PT" altLang="el-GR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nitrificación</a:t>
            </a:r>
            <a:r>
              <a:rPr lang="pt-PT" altLang="el-GR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la </a:t>
            </a:r>
            <a:r>
              <a:rPr lang="pt-PT" altLang="el-GR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desnitrificación</a:t>
            </a:r>
            <a:endParaRPr lang="pt-PT" altLang="el-GR" sz="12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5A9C38-BD9A-4096-9903-E8B974337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709" y="2866752"/>
            <a:ext cx="540067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pt-PT" altLang="el-GR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pt-PT" altLang="el-GR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desnitrificación</a:t>
            </a:r>
            <a:r>
              <a:rPr lang="pt-PT" altLang="el-GR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usando el </a:t>
            </a:r>
            <a:r>
              <a:rPr lang="pt-PT" altLang="el-GR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pt-PT" altLang="el-GR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PT" altLang="el-GR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r>
              <a:rPr lang="pt-PT" altLang="el-GR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pt-PT" altLang="el-GR" sz="1200" b="1" baseline="30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92F3AED-A2D6-4332-AF64-21C38C0157D0}"/>
              </a:ext>
            </a:extLst>
          </p:cNvPr>
          <p:cNvGrpSpPr/>
          <p:nvPr/>
        </p:nvGrpSpPr>
        <p:grpSpPr>
          <a:xfrm>
            <a:off x="7429135" y="3427576"/>
            <a:ext cx="3002336" cy="2496238"/>
            <a:chOff x="7429135" y="3427576"/>
            <a:chExt cx="3002336" cy="249623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A261C2-8CD2-40BE-8245-7DB0F0134480}"/>
                </a:ext>
              </a:extLst>
            </p:cNvPr>
            <p:cNvSpPr/>
            <p:nvPr/>
          </p:nvSpPr>
          <p:spPr>
            <a:xfrm>
              <a:off x="8278853" y="3427576"/>
              <a:ext cx="1285875" cy="396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000" b="1" dirty="0">
                  <a:solidFill>
                    <a:schemeClr val="accent3"/>
                  </a:solidFill>
                </a:rPr>
                <a:t>El nitrificador de </a:t>
              </a:r>
              <a:r>
                <a:rPr lang="pt-PT" sz="1000" b="1" dirty="0" err="1">
                  <a:solidFill>
                    <a:schemeClr val="accent3"/>
                  </a:solidFill>
                </a:rPr>
                <a:t>amoniaco</a:t>
              </a:r>
              <a:endParaRPr lang="pt-PT" sz="1000" b="1" dirty="0">
                <a:solidFill>
                  <a:schemeClr val="accent3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1837580-7A06-43BC-9F55-83A2236DED72}"/>
                </a:ext>
              </a:extLst>
            </p:cNvPr>
            <p:cNvSpPr/>
            <p:nvPr/>
          </p:nvSpPr>
          <p:spPr>
            <a:xfrm>
              <a:off x="7429135" y="3674018"/>
              <a:ext cx="735418" cy="3969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/>
                <a:t>NH4+</a:t>
              </a:r>
              <a:endParaRPr lang="pt-PT" sz="120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2BAE47E-27ED-4506-A7B6-6E9DF719DF4E}"/>
                </a:ext>
              </a:extLst>
            </p:cNvPr>
            <p:cNvSpPr/>
            <p:nvPr/>
          </p:nvSpPr>
          <p:spPr>
            <a:xfrm>
              <a:off x="9696053" y="3674018"/>
              <a:ext cx="735418" cy="3969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/>
                <a:t>NO2-</a:t>
              </a:r>
              <a:endParaRPr lang="pt-PT" sz="1200">
                <a:solidFill>
                  <a:schemeClr val="tx1"/>
                </a:solidFill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0EE3605-7D03-4D77-A761-B15A3A48E9D5}"/>
                </a:ext>
              </a:extLst>
            </p:cNvPr>
            <p:cNvCxnSpPr>
              <a:cxnSpLocks/>
              <a:stCxn id="29" idx="3"/>
              <a:endCxn id="30" idx="1"/>
            </p:cNvCxnSpPr>
            <p:nvPr/>
          </p:nvCxnSpPr>
          <p:spPr>
            <a:xfrm>
              <a:off x="8164553" y="3872498"/>
              <a:ext cx="1531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E908328-12CF-4173-BDB7-F3BBD68CA8B4}"/>
                </a:ext>
              </a:extLst>
            </p:cNvPr>
            <p:cNvGrpSpPr/>
            <p:nvPr/>
          </p:nvGrpSpPr>
          <p:grpSpPr>
            <a:xfrm>
              <a:off x="8727274" y="3928327"/>
              <a:ext cx="389033" cy="324000"/>
              <a:chOff x="7921099" y="4378425"/>
              <a:chExt cx="389033" cy="32400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5EBAD32-65FB-43A3-AB45-15EDEB149EAE}"/>
                  </a:ext>
                </a:extLst>
              </p:cNvPr>
              <p:cNvSpPr/>
              <p:nvPr/>
            </p:nvSpPr>
            <p:spPr>
              <a:xfrm>
                <a:off x="7953615" y="4378425"/>
                <a:ext cx="324000" cy="324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95FE94B-BE8A-49D3-8B41-55747D07E8F5}"/>
                  </a:ext>
                </a:extLst>
              </p:cNvPr>
              <p:cNvSpPr/>
              <p:nvPr/>
            </p:nvSpPr>
            <p:spPr>
              <a:xfrm>
                <a:off x="7921099" y="4435471"/>
                <a:ext cx="389033" cy="2099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PT" sz="1050" b="1">
                    <a:solidFill>
                      <a:schemeClr val="bg1"/>
                    </a:solidFill>
                  </a:rPr>
                  <a:t>O2</a:t>
                </a:r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027076B-F437-4099-8F3E-3E20B84D2F13}"/>
                </a:ext>
              </a:extLst>
            </p:cNvPr>
            <p:cNvSpPr/>
            <p:nvPr/>
          </p:nvSpPr>
          <p:spPr>
            <a:xfrm>
              <a:off x="8554081" y="5526854"/>
              <a:ext cx="735418" cy="3969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>
                  <a:solidFill>
                    <a:schemeClr val="tx1"/>
                  </a:solidFill>
                </a:rPr>
                <a:t>N2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7B9F9AD-E8F7-4D9F-A3DB-FACC93F8F077}"/>
                </a:ext>
              </a:extLst>
            </p:cNvPr>
            <p:cNvCxnSpPr>
              <a:cxnSpLocks/>
              <a:stCxn id="30" idx="2"/>
            </p:cNvCxnSpPr>
            <p:nvPr/>
          </p:nvCxnSpPr>
          <p:spPr>
            <a:xfrm flipH="1">
              <a:off x="8921790" y="4070978"/>
              <a:ext cx="1141972" cy="69452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2566B7E-D557-488D-B269-4479D398D656}"/>
                </a:ext>
              </a:extLst>
            </p:cNvPr>
            <p:cNvCxnSpPr>
              <a:cxnSpLocks/>
              <a:stCxn id="29" idx="2"/>
            </p:cNvCxnSpPr>
            <p:nvPr/>
          </p:nvCxnSpPr>
          <p:spPr>
            <a:xfrm>
              <a:off x="7796844" y="4070978"/>
              <a:ext cx="1123181" cy="69452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032EA3A9-49C1-41A5-B164-50F1900FCFA3}"/>
                </a:ext>
              </a:extLst>
            </p:cNvPr>
            <p:cNvCxnSpPr>
              <a:cxnSpLocks/>
            </p:cNvCxnSpPr>
            <p:nvPr/>
          </p:nvCxnSpPr>
          <p:spPr>
            <a:xfrm>
              <a:off x="8921790" y="4765500"/>
              <a:ext cx="0" cy="75526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B43B17C-91FC-47E5-A9A7-F7FCADCA3304}"/>
              </a:ext>
            </a:extLst>
          </p:cNvPr>
          <p:cNvGrpSpPr/>
          <p:nvPr/>
        </p:nvGrpSpPr>
        <p:grpSpPr>
          <a:xfrm>
            <a:off x="1782288" y="3420077"/>
            <a:ext cx="3010849" cy="2687440"/>
            <a:chOff x="1782288" y="3420077"/>
            <a:chExt cx="3010849" cy="268744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B8EEDA6-ED14-4A77-B8BC-BD4085AC4D0B}"/>
                </a:ext>
              </a:extLst>
            </p:cNvPr>
            <p:cNvSpPr/>
            <p:nvPr/>
          </p:nvSpPr>
          <p:spPr>
            <a:xfrm>
              <a:off x="2632006" y="3420077"/>
              <a:ext cx="1285875" cy="3969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050" b="1" dirty="0">
                  <a:solidFill>
                    <a:schemeClr val="accent3"/>
                  </a:solidFill>
                </a:rPr>
                <a:t>El nitrificador de </a:t>
              </a:r>
              <a:r>
                <a:rPr lang="pt-PT" sz="1050" b="1" dirty="0" err="1">
                  <a:solidFill>
                    <a:schemeClr val="accent3"/>
                  </a:solidFill>
                </a:rPr>
                <a:t>amoniaco</a:t>
              </a:r>
              <a:endParaRPr lang="pt-PT" sz="1050" b="1" dirty="0">
                <a:solidFill>
                  <a:schemeClr val="accent3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EA1D061-A6FE-4B61-BEAF-0BBEEF5EBDC9}"/>
                </a:ext>
              </a:extLst>
            </p:cNvPr>
            <p:cNvSpPr/>
            <p:nvPr/>
          </p:nvSpPr>
          <p:spPr>
            <a:xfrm>
              <a:off x="1790801" y="3674018"/>
              <a:ext cx="735418" cy="3969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/>
                <a:t>NH4+</a:t>
              </a:r>
              <a:endParaRPr lang="pt-PT" sz="120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5F51871-D67F-4C33-BE36-F58EA4662132}"/>
                </a:ext>
              </a:extLst>
            </p:cNvPr>
            <p:cNvSpPr/>
            <p:nvPr/>
          </p:nvSpPr>
          <p:spPr>
            <a:xfrm>
              <a:off x="4057719" y="3674018"/>
              <a:ext cx="735418" cy="3969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/>
                <a:t>NO2-</a:t>
              </a:r>
              <a:endParaRPr lang="pt-PT" sz="1200">
                <a:solidFill>
                  <a:schemeClr val="tx1"/>
                </a:solidFill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748AFCF-0CA4-4F60-AB21-899C9846822E}"/>
                </a:ext>
              </a:extLst>
            </p:cNvPr>
            <p:cNvCxnSpPr>
              <a:cxnSpLocks/>
              <a:stCxn id="21" idx="3"/>
              <a:endCxn id="22" idx="1"/>
            </p:cNvCxnSpPr>
            <p:nvPr/>
          </p:nvCxnSpPr>
          <p:spPr>
            <a:xfrm>
              <a:off x="2526219" y="3872498"/>
              <a:ext cx="1531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C763DEF-7A0D-44BE-B195-7D63059F11C0}"/>
                </a:ext>
              </a:extLst>
            </p:cNvPr>
            <p:cNvSpPr/>
            <p:nvPr/>
          </p:nvSpPr>
          <p:spPr>
            <a:xfrm>
              <a:off x="2510444" y="4336779"/>
              <a:ext cx="1528999" cy="3969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000" b="1" dirty="0" err="1">
                  <a:solidFill>
                    <a:schemeClr val="tx2"/>
                  </a:solidFill>
                </a:rPr>
                <a:t>Nitro-Bacterias</a:t>
              </a:r>
              <a:r>
                <a:rPr lang="pt-PT" sz="1000" b="1" dirty="0">
                  <a:solidFill>
                    <a:schemeClr val="tx2"/>
                  </a:solidFill>
                </a:rPr>
                <a:t> oxidantes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21BCCE9-BD48-40B9-AF36-384FD5E375E5}"/>
                </a:ext>
              </a:extLst>
            </p:cNvPr>
            <p:cNvSpPr/>
            <p:nvPr/>
          </p:nvSpPr>
          <p:spPr>
            <a:xfrm>
              <a:off x="1782288" y="5526854"/>
              <a:ext cx="735418" cy="3969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/>
                <a:t>NO3-</a:t>
              </a:r>
              <a:endParaRPr lang="pt-PT" sz="1200">
                <a:solidFill>
                  <a:schemeClr val="tx1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C10A63B-954B-42A2-AD26-3F99EC5A1384}"/>
                </a:ext>
              </a:extLst>
            </p:cNvPr>
            <p:cNvSpPr/>
            <p:nvPr/>
          </p:nvSpPr>
          <p:spPr>
            <a:xfrm>
              <a:off x="4049206" y="5526854"/>
              <a:ext cx="735418" cy="3969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>
                  <a:solidFill>
                    <a:schemeClr val="tx1"/>
                  </a:solidFill>
                </a:rPr>
                <a:t>N2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01CF9-DD98-4B8D-B8DE-AD784AB50B52}"/>
                </a:ext>
              </a:extLst>
            </p:cNvPr>
            <p:cNvCxnSpPr>
              <a:cxnSpLocks/>
              <a:stCxn id="42" idx="3"/>
              <a:endCxn id="43" idx="1"/>
            </p:cNvCxnSpPr>
            <p:nvPr/>
          </p:nvCxnSpPr>
          <p:spPr>
            <a:xfrm>
              <a:off x="2517706" y="5725334"/>
              <a:ext cx="1531500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31B3F6E3-556B-43C7-9100-324B8CDE49DA}"/>
                </a:ext>
              </a:extLst>
            </p:cNvPr>
            <p:cNvCxnSpPr>
              <a:cxnSpLocks/>
              <a:stCxn id="22" idx="2"/>
              <a:endCxn id="42" idx="0"/>
            </p:cNvCxnSpPr>
            <p:nvPr/>
          </p:nvCxnSpPr>
          <p:spPr>
            <a:xfrm rot="5400000">
              <a:off x="2559775" y="3661201"/>
              <a:ext cx="1455876" cy="2275431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D6C80FA-D645-4075-A54D-12D6A4AECA41}"/>
                </a:ext>
              </a:extLst>
            </p:cNvPr>
            <p:cNvSpPr/>
            <p:nvPr/>
          </p:nvSpPr>
          <p:spPr>
            <a:xfrm>
              <a:off x="2637659" y="5271398"/>
              <a:ext cx="1285875" cy="3969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000" b="1" dirty="0" err="1">
                  <a:solidFill>
                    <a:schemeClr val="accent5"/>
                  </a:solidFill>
                </a:rPr>
                <a:t>Bacterias</a:t>
              </a:r>
              <a:endParaRPr lang="pt-PT" sz="1000" b="1" dirty="0">
                <a:solidFill>
                  <a:schemeClr val="accent5"/>
                </a:solidFill>
              </a:endParaRPr>
            </a:p>
            <a:p>
              <a:pPr algn="ctr"/>
              <a:r>
                <a:rPr lang="pt-PT" sz="1000" b="1" dirty="0" err="1">
                  <a:solidFill>
                    <a:schemeClr val="accent5"/>
                  </a:solidFill>
                </a:rPr>
                <a:t>desnitrificantes</a:t>
              </a:r>
              <a:endParaRPr lang="pt-PT" sz="1000" b="1" dirty="0">
                <a:solidFill>
                  <a:schemeClr val="accent5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F46E8AD-C1FC-4B12-881D-D514073DD76D}"/>
                </a:ext>
              </a:extLst>
            </p:cNvPr>
            <p:cNvGrpSpPr/>
            <p:nvPr/>
          </p:nvGrpSpPr>
          <p:grpSpPr>
            <a:xfrm>
              <a:off x="3080427" y="3928327"/>
              <a:ext cx="389033" cy="324000"/>
              <a:chOff x="7921099" y="4378425"/>
              <a:chExt cx="389033" cy="324000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4D4839B-6440-4A24-8929-0EE3518A8AAA}"/>
                  </a:ext>
                </a:extLst>
              </p:cNvPr>
              <p:cNvSpPr/>
              <p:nvPr/>
            </p:nvSpPr>
            <p:spPr>
              <a:xfrm>
                <a:off x="7953615" y="4378425"/>
                <a:ext cx="324000" cy="324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CA3FE3E-C641-4986-98AD-FAB5377302FB}"/>
                  </a:ext>
                </a:extLst>
              </p:cNvPr>
              <p:cNvSpPr/>
              <p:nvPr/>
            </p:nvSpPr>
            <p:spPr>
              <a:xfrm>
                <a:off x="7921099" y="4435471"/>
                <a:ext cx="389033" cy="2099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PT" sz="1050" b="1">
                    <a:solidFill>
                      <a:schemeClr val="bg1"/>
                    </a:solidFill>
                  </a:rPr>
                  <a:t>O2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2F76F89-5EF0-41D6-81D8-1FBC7E666AE0}"/>
                </a:ext>
              </a:extLst>
            </p:cNvPr>
            <p:cNvGrpSpPr/>
            <p:nvPr/>
          </p:nvGrpSpPr>
          <p:grpSpPr>
            <a:xfrm>
              <a:off x="3080427" y="4890352"/>
              <a:ext cx="389033" cy="324000"/>
              <a:chOff x="7921099" y="4378425"/>
              <a:chExt cx="389033" cy="324000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646D79E-BFFC-487B-9480-60EF35DD78DE}"/>
                  </a:ext>
                </a:extLst>
              </p:cNvPr>
              <p:cNvSpPr/>
              <p:nvPr/>
            </p:nvSpPr>
            <p:spPr>
              <a:xfrm>
                <a:off x="7953615" y="4378425"/>
                <a:ext cx="324000" cy="324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86BE2678-3DB3-47BA-B74B-8FEEB5112AFD}"/>
                  </a:ext>
                </a:extLst>
              </p:cNvPr>
              <p:cNvSpPr/>
              <p:nvPr/>
            </p:nvSpPr>
            <p:spPr>
              <a:xfrm>
                <a:off x="7921099" y="4435471"/>
                <a:ext cx="389033" cy="2099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PT" sz="1050" b="1">
                    <a:solidFill>
                      <a:schemeClr val="bg1"/>
                    </a:solidFill>
                  </a:rPr>
                  <a:t>O2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193C677-FA4C-4B3C-A029-181B88D66BB2}"/>
                </a:ext>
              </a:extLst>
            </p:cNvPr>
            <p:cNvGrpSpPr/>
            <p:nvPr/>
          </p:nvGrpSpPr>
          <p:grpSpPr>
            <a:xfrm>
              <a:off x="2535204" y="5840563"/>
              <a:ext cx="1490784" cy="266954"/>
              <a:chOff x="4137142" y="5738338"/>
              <a:chExt cx="1490784" cy="266954"/>
            </a:xfrm>
          </p:grpSpPr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414140B3-AEBA-49D3-9648-04D2EC431A7C}"/>
                  </a:ext>
                </a:extLst>
              </p:cNvPr>
              <p:cNvSpPr/>
              <p:nvPr/>
            </p:nvSpPr>
            <p:spPr>
              <a:xfrm>
                <a:off x="4378187" y="5738338"/>
                <a:ext cx="1008694" cy="26695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5">
                      <a:tint val="66000"/>
                      <a:satMod val="160000"/>
                    </a:schemeClr>
                  </a:gs>
                  <a:gs pos="50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6667936-3904-4258-BF7D-6251E3A87B36}"/>
                  </a:ext>
                </a:extLst>
              </p:cNvPr>
              <p:cNvSpPr/>
              <p:nvPr/>
            </p:nvSpPr>
            <p:spPr>
              <a:xfrm>
                <a:off x="4137142" y="5779484"/>
                <a:ext cx="1490784" cy="18466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PT" sz="1050" b="1" dirty="0">
                    <a:solidFill>
                      <a:schemeClr val="bg1"/>
                    </a:solidFill>
                  </a:rPr>
                  <a:t>El organismo</a:t>
                </a:r>
              </a:p>
            </p:txBody>
          </p:sp>
        </p:grp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3195860-BD5D-42C0-BE40-1C06D972F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6294" y="1424606"/>
            <a:ext cx="5400677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lo tanto,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supone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importante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ahorro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energía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la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reducción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necesidades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PT" altLang="el-GR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oxigenación</a:t>
            </a:r>
            <a:r>
              <a:rPr lang="pt-PT" altLang="el-GR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amoníaco (NH</a:t>
            </a:r>
            <a:r>
              <a:rPr lang="pt-PT" sz="1200" baseline="-25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+) se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convierte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nitritos (NO</a:t>
            </a:r>
            <a:r>
              <a:rPr lang="pt-PT" sz="1200" baseline="-25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-) y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nitrógeno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</a:t>
            </a:r>
            <a:r>
              <a:rPr lang="pt-PT" sz="1200" baseline="-25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convertirse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primero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nitratos (NO</a:t>
            </a:r>
            <a:r>
              <a:rPr lang="pt-PT" sz="1200" baseline="-25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-), donde se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mayor uso de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oxígeno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PT" altLang="el-GR" sz="12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96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solidFill>
                  <a:srgbClr val="002060"/>
                </a:solidFill>
              </a:rPr>
              <a:t>Proceso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Ydro</a:t>
            </a:r>
            <a:r>
              <a:rPr lang="pt-PT" baseline="30000" dirty="0">
                <a:solidFill>
                  <a:srgbClr val="002060"/>
                </a:solidFill>
              </a:rPr>
              <a:t>®</a:t>
            </a:r>
            <a:endParaRPr lang="pt-PT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pt-PT" smtClean="0"/>
              <a:t>15</a:t>
            </a:fld>
            <a:endParaRPr lang="pt-PT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FDBF06B-2243-4645-90A2-182B43753577}"/>
              </a:ext>
            </a:extLst>
          </p:cNvPr>
          <p:cNvSpPr txBox="1"/>
          <p:nvPr/>
        </p:nvSpPr>
        <p:spPr>
          <a:xfrm>
            <a:off x="6208740" y="3996257"/>
            <a:ext cx="2653099" cy="2272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0" indent="-171450">
              <a:lnSpc>
                <a:spcPct val="105555"/>
              </a:lnSpc>
              <a:buFont typeface="Arial" panose="020B0604020202020204" pitchFamily="34" charset="0"/>
              <a:buChar char="•"/>
            </a:pP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Las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poblaciones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microbianas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del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</a:t>
            </a:r>
            <a:r>
              <a:rPr lang="pt-PT" sz="1000" b="1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Proceso</a:t>
            </a:r>
            <a:r>
              <a:rPr lang="pt-PT" sz="1000" b="1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</a:t>
            </a:r>
            <a:r>
              <a:rPr lang="pt-PT" sz="1000" b="1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Ydro</a:t>
            </a:r>
            <a:r>
              <a:rPr lang="pt-PT" sz="1000" b="1" baseline="30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®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se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adaptan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continuamente a las condiciones cambiantes para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garantizar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que los objetivos se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cumplan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de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manera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constante </a:t>
            </a:r>
          </a:p>
          <a:p>
            <a:pPr marL="171450" lvl="0" indent="-171450">
              <a:lnSpc>
                <a:spcPct val="105555"/>
              </a:lnSpc>
              <a:buFont typeface="Arial" panose="020B0604020202020204" pitchFamily="34" charset="0"/>
              <a:buChar char="•"/>
            </a:pP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Las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bacterias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 agregadas se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vuelven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 dominantes y las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bacterias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 existentes se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adaptan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 y se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asimilan</a:t>
            </a:r>
            <a:endParaRPr lang="pt-PT" sz="1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  <a:sym typeface="Georgia"/>
            </a:endParaRPr>
          </a:p>
          <a:p>
            <a:pPr marL="171450" lvl="0" indent="-171450">
              <a:lnSpc>
                <a:spcPct val="105555"/>
              </a:lnSpc>
              <a:buFont typeface="Arial" panose="020B0604020202020204" pitchFamily="34" charset="0"/>
              <a:buChar char="•"/>
            </a:pP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Los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microorganismos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 agregados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producen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 enzimas que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mejoran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 el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proceso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 biológico</a:t>
            </a:r>
          </a:p>
          <a:p>
            <a:pPr marL="171450" lvl="0" indent="-171450">
              <a:lnSpc>
                <a:spcPct val="105555"/>
              </a:lnSpc>
              <a:buFont typeface="Arial" panose="020B0604020202020204" pitchFamily="34" charset="0"/>
              <a:buChar char="•"/>
            </a:pP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La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degradación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 de las moléculas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orgánicas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complejas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, aceites y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grasas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en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 moléculas simples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conduce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 a la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producción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 de ácidos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grasos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volátiles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 (AGV)</a:t>
            </a:r>
          </a:p>
        </p:txBody>
      </p:sp>
      <p:sp>
        <p:nvSpPr>
          <p:cNvPr id="75" name="Прямоугольник 16">
            <a:extLst>
              <a:ext uri="{FF2B5EF4-FFF2-40B4-BE49-F238E27FC236}">
                <a16:creationId xmlns:a16="http://schemas.microsoft.com/office/drawing/2014/main" id="{3698B3A0-0C99-4D70-8C23-8EC1846AB007}"/>
              </a:ext>
            </a:extLst>
          </p:cNvPr>
          <p:cNvSpPr/>
          <p:nvPr/>
        </p:nvSpPr>
        <p:spPr>
          <a:xfrm>
            <a:off x="304218" y="3205883"/>
            <a:ext cx="338455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pt-PT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pt-PT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r>
              <a:rPr lang="pt-PT" sz="1400" b="1" baseline="30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pt-PT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 </a:t>
            </a:r>
            <a:r>
              <a:rPr lang="pt-PT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convencionales</a:t>
            </a:r>
            <a:r>
              <a:rPr lang="pt-PT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PT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</a:t>
            </a:r>
            <a:r>
              <a:rPr lang="pt-PT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lodos</a:t>
            </a:r>
          </a:p>
        </p:txBody>
      </p:sp>
      <p:graphicFrame>
        <p:nvGraphicFramePr>
          <p:cNvPr id="68" name="Схема 2">
            <a:extLst>
              <a:ext uri="{FF2B5EF4-FFF2-40B4-BE49-F238E27FC236}">
                <a16:creationId xmlns:a16="http://schemas.microsoft.com/office/drawing/2014/main" id="{26757483-2C86-417F-BBE8-2DA9FCEFAA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3162513"/>
              </p:ext>
            </p:extLst>
          </p:nvPr>
        </p:nvGraphicFramePr>
        <p:xfrm>
          <a:off x="575125" y="3996257"/>
          <a:ext cx="2873006" cy="2253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9" name="TextBox 68">
            <a:extLst>
              <a:ext uri="{FF2B5EF4-FFF2-40B4-BE49-F238E27FC236}">
                <a16:creationId xmlns:a16="http://schemas.microsoft.com/office/drawing/2014/main" id="{6B4CDCD4-28C3-4091-AD95-9E14EDB239A5}"/>
              </a:ext>
            </a:extLst>
          </p:cNvPr>
          <p:cNvSpPr txBox="1"/>
          <p:nvPr/>
        </p:nvSpPr>
        <p:spPr>
          <a:xfrm>
            <a:off x="4472540" y="5931805"/>
            <a:ext cx="92508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PT" sz="1200" dirty="0" err="1">
                <a:latin typeface="Arial" panose="020B0604020202020204" pitchFamily="34" charset="0"/>
                <a:cs typeface="Arial" panose="020B0604020202020204" pitchFamily="34" charset="0"/>
              </a:rPr>
              <a:t>Disposición</a:t>
            </a:r>
            <a:endParaRPr 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Прямоугольник 4">
            <a:extLst>
              <a:ext uri="{FF2B5EF4-FFF2-40B4-BE49-F238E27FC236}">
                <a16:creationId xmlns:a16="http://schemas.microsoft.com/office/drawing/2014/main" id="{BEF446E3-A62B-4171-A678-CB7DD6386938}"/>
              </a:ext>
            </a:extLst>
          </p:cNvPr>
          <p:cNvSpPr/>
          <p:nvPr/>
        </p:nvSpPr>
        <p:spPr>
          <a:xfrm>
            <a:off x="4472539" y="4457849"/>
            <a:ext cx="104890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t-PT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Minimización</a:t>
            </a:r>
            <a:endParaRPr 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Прямоугольник 6">
            <a:extLst>
              <a:ext uri="{FF2B5EF4-FFF2-40B4-BE49-F238E27FC236}">
                <a16:creationId xmlns:a16="http://schemas.microsoft.com/office/drawing/2014/main" id="{979DD1BE-8460-41F8-91D4-E1270C075EBA}"/>
              </a:ext>
            </a:extLst>
          </p:cNvPr>
          <p:cNvSpPr/>
          <p:nvPr/>
        </p:nvSpPr>
        <p:spPr>
          <a:xfrm>
            <a:off x="4472539" y="4856178"/>
            <a:ext cx="15107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t-PT" sz="1200" dirty="0" err="1">
                <a:latin typeface="Arial" panose="020B0604020202020204" pitchFamily="34" charset="0"/>
                <a:cs typeface="Arial" panose="020B0604020202020204" pitchFamily="34" charset="0"/>
              </a:rPr>
              <a:t>Reutilización</a:t>
            </a:r>
            <a:endParaRPr 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Прямоугольник 7">
            <a:extLst>
              <a:ext uri="{FF2B5EF4-FFF2-40B4-BE49-F238E27FC236}">
                <a16:creationId xmlns:a16="http://schemas.microsoft.com/office/drawing/2014/main" id="{7B6DC758-C42D-4C67-BB96-26FD59939CB1}"/>
              </a:ext>
            </a:extLst>
          </p:cNvPr>
          <p:cNvSpPr/>
          <p:nvPr/>
        </p:nvSpPr>
        <p:spPr>
          <a:xfrm>
            <a:off x="4472540" y="4093463"/>
            <a:ext cx="141061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t-P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endParaRPr lang="pt-P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Прямоугольник 9">
            <a:extLst>
              <a:ext uri="{FF2B5EF4-FFF2-40B4-BE49-F238E27FC236}">
                <a16:creationId xmlns:a16="http://schemas.microsoft.com/office/drawing/2014/main" id="{326BABFA-2BFF-4E62-ABBE-7EEF12FB75B6}"/>
              </a:ext>
            </a:extLst>
          </p:cNvPr>
          <p:cNvSpPr/>
          <p:nvPr/>
        </p:nvSpPr>
        <p:spPr>
          <a:xfrm>
            <a:off x="4472540" y="5186933"/>
            <a:ext cx="137128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t-PT" sz="1200" dirty="0" err="1">
                <a:latin typeface="Arial" panose="020B0604020202020204" pitchFamily="34" charset="0"/>
                <a:cs typeface="Arial" panose="020B0604020202020204" pitchFamily="34" charset="0"/>
              </a:rPr>
              <a:t>Reciclaje</a:t>
            </a:r>
            <a:endParaRPr 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Прямоугольник 10">
            <a:extLst>
              <a:ext uri="{FF2B5EF4-FFF2-40B4-BE49-F238E27FC236}">
                <a16:creationId xmlns:a16="http://schemas.microsoft.com/office/drawing/2014/main" id="{2A42CB48-5547-498C-A502-9E8E54F327F1}"/>
              </a:ext>
            </a:extLst>
          </p:cNvPr>
          <p:cNvSpPr/>
          <p:nvPr/>
        </p:nvSpPr>
        <p:spPr>
          <a:xfrm>
            <a:off x="4472539" y="5497805"/>
            <a:ext cx="1568675" cy="15834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pt-PT" sz="1200" dirty="0" err="1">
                <a:latin typeface="Arial" panose="020B0604020202020204" pitchFamily="34" charset="0"/>
                <a:cs typeface="Arial" panose="020B0604020202020204" pitchFamily="34" charset="0"/>
              </a:rPr>
              <a:t>Recuperación</a:t>
            </a:r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PT" sz="1200" dirty="0" err="1">
                <a:latin typeface="Arial" panose="020B0604020202020204" pitchFamily="34" charset="0"/>
                <a:cs typeface="Arial" panose="020B0604020202020204" pitchFamily="34" charset="0"/>
              </a:rPr>
              <a:t>energía</a:t>
            </a:r>
            <a:endParaRPr 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1260E50-2DC9-4271-8999-BE268C06AC8E}"/>
              </a:ext>
            </a:extLst>
          </p:cNvPr>
          <p:cNvGrpSpPr/>
          <p:nvPr/>
        </p:nvGrpSpPr>
        <p:grpSpPr>
          <a:xfrm>
            <a:off x="2347546" y="4138641"/>
            <a:ext cx="2015280" cy="69349"/>
            <a:chOff x="4450230" y="2105441"/>
            <a:chExt cx="3531812" cy="121534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7ECF0F0-61A3-4FE7-A6D4-C0D222C771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50230" y="2155314"/>
              <a:ext cx="3512923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28D0F47-29B2-42D1-AC07-5C1C5F9B7169}"/>
                </a:ext>
              </a:extLst>
            </p:cNvPr>
            <p:cNvSpPr/>
            <p:nvPr/>
          </p:nvSpPr>
          <p:spPr>
            <a:xfrm>
              <a:off x="7860508" y="2105441"/>
              <a:ext cx="121534" cy="12153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E8F9BE6-088E-4947-8D6C-3F3A3272A6C6}"/>
              </a:ext>
            </a:extLst>
          </p:cNvPr>
          <p:cNvGrpSpPr/>
          <p:nvPr/>
        </p:nvGrpSpPr>
        <p:grpSpPr>
          <a:xfrm>
            <a:off x="2523392" y="4509059"/>
            <a:ext cx="1839434" cy="69349"/>
            <a:chOff x="4758401" y="2788927"/>
            <a:chExt cx="3223639" cy="121534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650800F-4C9E-42C1-BB3C-E20E9AA6CF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58401" y="2849905"/>
              <a:ext cx="3154676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57CAB9F1-5359-4583-953A-05B3B94A9FE5}"/>
                </a:ext>
              </a:extLst>
            </p:cNvPr>
            <p:cNvSpPr/>
            <p:nvPr/>
          </p:nvSpPr>
          <p:spPr>
            <a:xfrm>
              <a:off x="7860506" y="2788927"/>
              <a:ext cx="121534" cy="12153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BBEFE82-D7F7-44EF-866A-9D5C49A9181F}"/>
              </a:ext>
            </a:extLst>
          </p:cNvPr>
          <p:cNvGrpSpPr/>
          <p:nvPr/>
        </p:nvGrpSpPr>
        <p:grpSpPr>
          <a:xfrm>
            <a:off x="2728080" y="4879476"/>
            <a:ext cx="1634745" cy="69349"/>
            <a:chOff x="5117124" y="3501814"/>
            <a:chExt cx="2864920" cy="121534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BFA8A94-B391-47F4-9E73-2D392144FD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17124" y="3553290"/>
              <a:ext cx="2795951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D2331C3-1612-43FA-BEA6-0CE2EE2E3FC9}"/>
                </a:ext>
              </a:extLst>
            </p:cNvPr>
            <p:cNvSpPr/>
            <p:nvPr/>
          </p:nvSpPr>
          <p:spPr>
            <a:xfrm>
              <a:off x="7860510" y="3501814"/>
              <a:ext cx="121534" cy="12153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F0495B6-7F92-452B-B166-9CCF1122F8B9}"/>
              </a:ext>
            </a:extLst>
          </p:cNvPr>
          <p:cNvGrpSpPr/>
          <p:nvPr/>
        </p:nvGrpSpPr>
        <p:grpSpPr>
          <a:xfrm>
            <a:off x="3029015" y="5249893"/>
            <a:ext cx="1333811" cy="69349"/>
            <a:chOff x="5644515" y="4249160"/>
            <a:chExt cx="2337527" cy="121534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E232E4D-814F-48E5-A5B0-29ED188D88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4515" y="4300636"/>
              <a:ext cx="2268560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6CE8660-3940-44BC-98B6-1066CB47DE39}"/>
                </a:ext>
              </a:extLst>
            </p:cNvPr>
            <p:cNvSpPr/>
            <p:nvPr/>
          </p:nvSpPr>
          <p:spPr>
            <a:xfrm>
              <a:off x="7860508" y="4249160"/>
              <a:ext cx="121534" cy="12153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1B9DB75-F42D-43B1-A7DE-4E2AE9A7E7D9}"/>
              </a:ext>
            </a:extLst>
          </p:cNvPr>
          <p:cNvGrpSpPr/>
          <p:nvPr/>
        </p:nvGrpSpPr>
        <p:grpSpPr>
          <a:xfrm>
            <a:off x="3225039" y="5620310"/>
            <a:ext cx="1137787" cy="69349"/>
            <a:chOff x="5988052" y="4917375"/>
            <a:chExt cx="1993991" cy="12153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9C27360-0347-4BB7-81D0-B62FD3EE93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8052" y="4977643"/>
              <a:ext cx="1925024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6F8A54A-85D8-40EA-93DB-5B2555D2C1B0}"/>
                </a:ext>
              </a:extLst>
            </p:cNvPr>
            <p:cNvSpPr/>
            <p:nvPr/>
          </p:nvSpPr>
          <p:spPr>
            <a:xfrm>
              <a:off x="7860509" y="4917375"/>
              <a:ext cx="121534" cy="12153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7039164-BF93-48BA-9297-794E957F38AB}"/>
              </a:ext>
            </a:extLst>
          </p:cNvPr>
          <p:cNvGrpSpPr/>
          <p:nvPr/>
        </p:nvGrpSpPr>
        <p:grpSpPr>
          <a:xfrm>
            <a:off x="3448130" y="5990728"/>
            <a:ext cx="914696" cy="69349"/>
            <a:chOff x="6379023" y="5462498"/>
            <a:chExt cx="1603020" cy="121534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7B85140-6033-45E9-ADF6-F4730A7A61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9023" y="5516542"/>
              <a:ext cx="1534053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34723BF-D324-477F-B8B0-9AA2005F19CD}"/>
                </a:ext>
              </a:extLst>
            </p:cNvPr>
            <p:cNvSpPr/>
            <p:nvPr/>
          </p:nvSpPr>
          <p:spPr>
            <a:xfrm>
              <a:off x="7860509" y="5462498"/>
              <a:ext cx="121534" cy="12153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aphicFrame>
        <p:nvGraphicFramePr>
          <p:cNvPr id="110" name="Схема 11">
            <a:extLst>
              <a:ext uri="{FF2B5EF4-FFF2-40B4-BE49-F238E27FC236}">
                <a16:creationId xmlns:a16="http://schemas.microsoft.com/office/drawing/2014/main" id="{8E38D307-E16B-47B1-8E4B-0FFC82D91B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582505"/>
              </p:ext>
            </p:extLst>
          </p:nvPr>
        </p:nvGraphicFramePr>
        <p:xfrm>
          <a:off x="394105" y="3996257"/>
          <a:ext cx="1390024" cy="733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30B1CCE-3764-49A1-8BBC-733E6C1CDB09}"/>
              </a:ext>
            </a:extLst>
          </p:cNvPr>
          <p:cNvGrpSpPr/>
          <p:nvPr/>
        </p:nvGrpSpPr>
        <p:grpSpPr>
          <a:xfrm>
            <a:off x="3029015" y="1148427"/>
            <a:ext cx="6133970" cy="1862373"/>
            <a:chOff x="2531606" y="1168506"/>
            <a:chExt cx="7085386" cy="2151239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2EC2F366-1973-4545-A6E9-BD1A85B68051}"/>
                </a:ext>
              </a:extLst>
            </p:cNvPr>
            <p:cNvGrpSpPr/>
            <p:nvPr/>
          </p:nvGrpSpPr>
          <p:grpSpPr>
            <a:xfrm>
              <a:off x="2661981" y="1168506"/>
              <a:ext cx="6838512" cy="1150451"/>
              <a:chOff x="2661981" y="1168506"/>
              <a:chExt cx="6838512" cy="1150451"/>
            </a:xfrm>
          </p:grpSpPr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8F953F6D-88FF-4DE4-A346-E21873E7A3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61981" y="1168506"/>
                <a:ext cx="1150451" cy="1150451"/>
              </a:xfrm>
              <a:prstGeom prst="ellipse">
                <a:avLst/>
              </a:prstGeom>
              <a:ln w="28575">
                <a:solidFill>
                  <a:schemeClr val="tx2"/>
                </a:solidFill>
              </a:ln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A2D1D0B0-673C-4555-8D22-6BB046106A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67844" y="1168506"/>
                <a:ext cx="1150451" cy="1150451"/>
              </a:xfrm>
              <a:prstGeom prst="ellipse">
                <a:avLst/>
              </a:prstGeom>
              <a:ln w="28575">
                <a:solidFill>
                  <a:schemeClr val="tx2"/>
                </a:solidFill>
              </a:ln>
            </p:spPr>
          </p:pic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226A27BC-20EE-41FF-9766-3826171508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3048" y="1168506"/>
                <a:ext cx="1150451" cy="1150451"/>
              </a:xfrm>
              <a:prstGeom prst="ellipse">
                <a:avLst/>
              </a:prstGeom>
              <a:ln w="28575">
                <a:solidFill>
                  <a:schemeClr val="tx2"/>
                </a:solidFill>
              </a:ln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96A1325B-8044-48FD-A3AB-F13D0DBD6A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350044" y="1168506"/>
                <a:ext cx="1150449" cy="1150451"/>
              </a:xfrm>
              <a:prstGeom prst="ellipse">
                <a:avLst/>
              </a:prstGeom>
              <a:ln w="28575">
                <a:solidFill>
                  <a:schemeClr val="tx2"/>
                </a:solidFill>
              </a:ln>
            </p:spPr>
          </p:pic>
          <p:sp>
            <p:nvSpPr>
              <p:cNvPr id="121" name="Arrow: Chevron 120">
                <a:extLst>
                  <a:ext uri="{FF2B5EF4-FFF2-40B4-BE49-F238E27FC236}">
                    <a16:creationId xmlns:a16="http://schemas.microsoft.com/office/drawing/2014/main" id="{CAEE9153-19F8-4EF1-AB8C-51A3A7476866}"/>
                  </a:ext>
                </a:extLst>
              </p:cNvPr>
              <p:cNvSpPr/>
              <p:nvPr/>
            </p:nvSpPr>
            <p:spPr>
              <a:xfrm>
                <a:off x="4073179" y="1624997"/>
                <a:ext cx="233916" cy="233916"/>
              </a:xfrm>
              <a:prstGeom prst="chevron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Arrow: Chevron 121">
                <a:extLst>
                  <a:ext uri="{FF2B5EF4-FFF2-40B4-BE49-F238E27FC236}">
                    <a16:creationId xmlns:a16="http://schemas.microsoft.com/office/drawing/2014/main" id="{C1BF292F-B6CA-4521-B5EE-C70FF0BF3251}"/>
                  </a:ext>
                </a:extLst>
              </p:cNvPr>
              <p:cNvSpPr/>
              <p:nvPr/>
            </p:nvSpPr>
            <p:spPr>
              <a:xfrm>
                <a:off x="5979042" y="1624997"/>
                <a:ext cx="233916" cy="233916"/>
              </a:xfrm>
              <a:prstGeom prst="chevron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Arrow: Chevron 122">
                <a:extLst>
                  <a:ext uri="{FF2B5EF4-FFF2-40B4-BE49-F238E27FC236}">
                    <a16:creationId xmlns:a16="http://schemas.microsoft.com/office/drawing/2014/main" id="{E54C3DC0-17A9-4989-9804-9265035348B6}"/>
                  </a:ext>
                </a:extLst>
              </p:cNvPr>
              <p:cNvSpPr/>
              <p:nvPr/>
            </p:nvSpPr>
            <p:spPr>
              <a:xfrm>
                <a:off x="7887953" y="1624997"/>
                <a:ext cx="233916" cy="233916"/>
              </a:xfrm>
              <a:prstGeom prst="chevron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3495072-3721-48F7-A29F-BF2E90B98F73}"/>
                </a:ext>
              </a:extLst>
            </p:cNvPr>
            <p:cNvSpPr txBox="1"/>
            <p:nvPr/>
          </p:nvSpPr>
          <p:spPr>
            <a:xfrm>
              <a:off x="2531606" y="2455522"/>
              <a:ext cx="1411199" cy="3555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pt-PT" sz="10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Aguas </a:t>
              </a:r>
              <a:r>
                <a:rPr lang="pt-PT" sz="1000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residuales</a:t>
              </a:r>
              <a:r>
                <a:rPr lang="pt-PT" sz="10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vertidas al sistema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1A601D9-77BF-4BC2-B979-7DB5B9DA4F33}"/>
                </a:ext>
              </a:extLst>
            </p:cNvPr>
            <p:cNvSpPr txBox="1"/>
            <p:nvPr/>
          </p:nvSpPr>
          <p:spPr>
            <a:xfrm>
              <a:off x="4440932" y="2430958"/>
              <a:ext cx="1411198" cy="3555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pt-PT" sz="10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 afluente entra </a:t>
              </a:r>
              <a:r>
                <a:rPr lang="pt-PT" sz="1000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pt-PT" sz="10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 EDAR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ED6A6004-E4F0-488E-B69C-604C7C77228F}"/>
                </a:ext>
              </a:extLst>
            </p:cNvPr>
            <p:cNvSpPr txBox="1"/>
            <p:nvPr/>
          </p:nvSpPr>
          <p:spPr>
            <a:xfrm>
              <a:off x="6268388" y="2430959"/>
              <a:ext cx="1599770" cy="8887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pt-PT" sz="1000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Microorganismos</a:t>
              </a:r>
              <a:r>
                <a:rPr lang="pt-PT" sz="10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Serie </a:t>
              </a:r>
              <a:r>
                <a:rPr lang="pt-PT" sz="1000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Ydro</a:t>
              </a:r>
              <a:r>
                <a:rPr lang="pt-PT" sz="10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</a:t>
              </a:r>
              <a:r>
                <a:rPr lang="pt-PT" sz="1000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Soporte</a:t>
              </a:r>
              <a:r>
                <a:rPr lang="pt-PT" sz="10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técnico. </a:t>
              </a:r>
              <a:r>
                <a:rPr lang="pt-PT" sz="1000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Solución</a:t>
              </a:r>
              <a:r>
                <a:rPr lang="pt-PT" sz="10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000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adaptable</a:t>
              </a:r>
              <a:r>
                <a:rPr lang="pt-PT" sz="10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 personalizada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A0DBD98-F1B6-491E-8B9B-98B938073F5F}"/>
                </a:ext>
              </a:extLst>
            </p:cNvPr>
            <p:cNvSpPr txBox="1"/>
            <p:nvPr/>
          </p:nvSpPr>
          <p:spPr>
            <a:xfrm>
              <a:off x="8233550" y="2430958"/>
              <a:ext cx="1383442" cy="7110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pt-PT" sz="10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Vertido de efluentes de alta </a:t>
              </a:r>
              <a:r>
                <a:rPr lang="pt-PT" sz="1000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calidad</a:t>
              </a:r>
              <a:r>
                <a:rPr lang="pt-PT" sz="10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000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pt-PT" sz="10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pt-PT" sz="1000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masa</a:t>
              </a:r>
              <a:r>
                <a:rPr lang="pt-PT" sz="10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000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receptora</a:t>
              </a:r>
              <a:endParaRPr lang="pt-PT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0" name="TextBox 189">
            <a:extLst>
              <a:ext uri="{FF2B5EF4-FFF2-40B4-BE49-F238E27FC236}">
                <a16:creationId xmlns:a16="http://schemas.microsoft.com/office/drawing/2014/main" id="{415F2589-DBE3-4EA2-8C28-8527A8C00C6E}"/>
              </a:ext>
            </a:extLst>
          </p:cNvPr>
          <p:cNvSpPr txBox="1"/>
          <p:nvPr/>
        </p:nvSpPr>
        <p:spPr>
          <a:xfrm>
            <a:off x="8961949" y="3996257"/>
            <a:ext cx="2653099" cy="19458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0" indent="-171450">
              <a:lnSpc>
                <a:spcPct val="105555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Los AGV se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convierten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entonces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fácilmente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en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dióxido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de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carbono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(CO</a:t>
            </a:r>
            <a:r>
              <a:rPr lang="en-US" sz="1000" baseline="-25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2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) y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agua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(H</a:t>
            </a:r>
            <a:r>
              <a:rPr lang="en-US" sz="1000" baseline="-25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2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O)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ien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condiciones aeróbicas, y metano (CH</a:t>
            </a:r>
            <a:r>
              <a:rPr lang="pt-PT" sz="1000" baseline="-25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 hidrogeno (H</a:t>
            </a:r>
            <a:r>
              <a:rPr lang="pt-PT" sz="1000" baseline="-25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condiciones anaeróbicas, y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también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energía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libre </a:t>
            </a:r>
            <a:r>
              <a:rPr lang="pt-PT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disponible</a:t>
            </a:r>
            <a:r>
              <a: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0" dirty="0">
              <a:solidFill>
                <a:srgbClr val="080808"/>
              </a:solidFill>
              <a:latin typeface="Arial" panose="020B0604020202020204" pitchFamily="34" charset="0"/>
              <a:ea typeface="Georgia"/>
              <a:cs typeface="Arial" panose="020B0604020202020204" pitchFamily="34" charset="0"/>
              <a:sym typeface="Georgia"/>
            </a:endParaRPr>
          </a:p>
          <a:p>
            <a:pPr marL="171450" lvl="0" indent="-171450">
              <a:lnSpc>
                <a:spcPct val="105555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La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desintegración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y la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destrucción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molecular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en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el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80 % de la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biomasa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total a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través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de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una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vía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metabólica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el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catabolismo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. Solo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el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20 % de la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biomasa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total se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utiliza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para la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síntesis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de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nuevas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bacterias</a:t>
            </a:r>
            <a:endParaRPr lang="pt-PT" sz="1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  <a:sym typeface="Georgia"/>
            </a:endParaRPr>
          </a:p>
        </p:txBody>
      </p:sp>
      <p:sp>
        <p:nvSpPr>
          <p:cNvPr id="62" name="Прямоугольник 7">
            <a:extLst>
              <a:ext uri="{FF2B5EF4-FFF2-40B4-BE49-F238E27FC236}">
                <a16:creationId xmlns:a16="http://schemas.microsoft.com/office/drawing/2014/main" id="{4DA64611-4C79-48ED-B5E2-31F38BBF7ED2}"/>
              </a:ext>
            </a:extLst>
          </p:cNvPr>
          <p:cNvSpPr/>
          <p:nvPr/>
        </p:nvSpPr>
        <p:spPr>
          <a:xfrm>
            <a:off x="1745552" y="4043026"/>
            <a:ext cx="501884" cy="326747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pt-PT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Прямоугольник 7">
            <a:extLst>
              <a:ext uri="{FF2B5EF4-FFF2-40B4-BE49-F238E27FC236}">
                <a16:creationId xmlns:a16="http://schemas.microsoft.com/office/drawing/2014/main" id="{A434CDFF-A01D-4965-AB04-7B597F59FF0F}"/>
              </a:ext>
            </a:extLst>
          </p:cNvPr>
          <p:cNvSpPr/>
          <p:nvPr/>
        </p:nvSpPr>
        <p:spPr>
          <a:xfrm>
            <a:off x="1745552" y="4403510"/>
            <a:ext cx="501884" cy="326747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pt-PT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Прямоугольник 7">
            <a:extLst>
              <a:ext uri="{FF2B5EF4-FFF2-40B4-BE49-F238E27FC236}">
                <a16:creationId xmlns:a16="http://schemas.microsoft.com/office/drawing/2014/main" id="{EEB7354C-9635-4FB3-B730-6BC00E3B8A66}"/>
              </a:ext>
            </a:extLst>
          </p:cNvPr>
          <p:cNvSpPr/>
          <p:nvPr/>
        </p:nvSpPr>
        <p:spPr>
          <a:xfrm>
            <a:off x="1745552" y="4781579"/>
            <a:ext cx="501884" cy="326747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pt-PT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Прямоугольник 7">
            <a:extLst>
              <a:ext uri="{FF2B5EF4-FFF2-40B4-BE49-F238E27FC236}">
                <a16:creationId xmlns:a16="http://schemas.microsoft.com/office/drawing/2014/main" id="{91F1092C-4540-40D1-B2F1-D15B63287B11}"/>
              </a:ext>
            </a:extLst>
          </p:cNvPr>
          <p:cNvSpPr/>
          <p:nvPr/>
        </p:nvSpPr>
        <p:spPr>
          <a:xfrm>
            <a:off x="1745552" y="5150856"/>
            <a:ext cx="501884" cy="326747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pt-PT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6" name="Прямоугольник 7">
            <a:extLst>
              <a:ext uri="{FF2B5EF4-FFF2-40B4-BE49-F238E27FC236}">
                <a16:creationId xmlns:a16="http://schemas.microsoft.com/office/drawing/2014/main" id="{65871A84-197B-40B9-A613-626A9747E8C4}"/>
              </a:ext>
            </a:extLst>
          </p:cNvPr>
          <p:cNvSpPr/>
          <p:nvPr/>
        </p:nvSpPr>
        <p:spPr>
          <a:xfrm>
            <a:off x="1745552" y="5528925"/>
            <a:ext cx="501884" cy="326747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pt-PT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5" name="Прямоугольник 7">
            <a:extLst>
              <a:ext uri="{FF2B5EF4-FFF2-40B4-BE49-F238E27FC236}">
                <a16:creationId xmlns:a16="http://schemas.microsoft.com/office/drawing/2014/main" id="{96030BC2-BC7E-44F1-8FCB-4565A6E5532F}"/>
              </a:ext>
            </a:extLst>
          </p:cNvPr>
          <p:cNvSpPr/>
          <p:nvPr/>
        </p:nvSpPr>
        <p:spPr>
          <a:xfrm>
            <a:off x="1745552" y="5906994"/>
            <a:ext cx="501884" cy="326747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pt-PT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F1A0E69-2BA8-4C98-8C9D-C25587685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6032-6A72-405D-97B0-F7B812D67C7C}" type="datetime1">
              <a:rPr lang="pt-PT" smtClean="0"/>
              <a:t>11/11/2025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16223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solidFill>
                  <a:srgbClr val="002060"/>
                </a:solidFill>
              </a:rPr>
              <a:t>Aplicaciones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del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Proceso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Ydro</a:t>
            </a:r>
            <a:r>
              <a:rPr lang="pt-PT" baseline="30000" dirty="0">
                <a:solidFill>
                  <a:srgbClr val="002060"/>
                </a:solidFill>
              </a:rPr>
              <a:t>®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pt-PT" smtClean="0"/>
              <a:t>16</a:t>
            </a:fld>
            <a:endParaRPr lang="pt-P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06FF51-BAF2-49C1-ACB5-8F9959AED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4" y="1148160"/>
            <a:ext cx="11017251" cy="24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>
              <a:lnSpc>
                <a:spcPts val="2100"/>
              </a:lnSpc>
              <a:spcBef>
                <a:spcPct val="0"/>
              </a:spcBef>
              <a:buClrTx/>
              <a:buSzTx/>
              <a:buNone/>
            </a:pP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r>
              <a:rPr lang="pt-PT" altLang="el-GR" sz="1400" b="1" baseline="30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pt-PT" altLang="el-GR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aplicado </a:t>
            </a:r>
            <a:r>
              <a:rPr lang="pt-PT" altLang="el-GR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éxito</a:t>
            </a: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03D612-F334-4D64-87A2-D52EDE668900}"/>
              </a:ext>
            </a:extLst>
          </p:cNvPr>
          <p:cNvGrpSpPr/>
          <p:nvPr/>
        </p:nvGrpSpPr>
        <p:grpSpPr>
          <a:xfrm>
            <a:off x="4650806" y="1942525"/>
            <a:ext cx="2890388" cy="2905222"/>
            <a:chOff x="4605009" y="1942525"/>
            <a:chExt cx="2890388" cy="2905222"/>
          </a:xfrm>
        </p:grpSpPr>
        <p:sp>
          <p:nvSpPr>
            <p:cNvPr id="86" name="Hexagon 85">
              <a:extLst>
                <a:ext uri="{FF2B5EF4-FFF2-40B4-BE49-F238E27FC236}">
                  <a16:creationId xmlns:a16="http://schemas.microsoft.com/office/drawing/2014/main" id="{6A9789FB-E967-42C3-AB9E-98C1FABC0B6C}"/>
                </a:ext>
              </a:extLst>
            </p:cNvPr>
            <p:cNvSpPr/>
            <p:nvPr/>
          </p:nvSpPr>
          <p:spPr bwMode="gray">
            <a:xfrm>
              <a:off x="5506452" y="1942525"/>
              <a:ext cx="1087502" cy="937501"/>
            </a:xfrm>
            <a:prstGeom prst="hexagon">
              <a:avLst/>
            </a:prstGeom>
            <a:solidFill>
              <a:schemeClr val="accent6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 fontAlgn="auto">
                <a:spcAft>
                  <a:spcPts val="0"/>
                </a:spcAft>
              </a:pPr>
              <a:endParaRPr lang="pt-PT" sz="1000" b="1">
                <a:solidFill>
                  <a:schemeClr val="bg1"/>
                </a:solidFill>
              </a:endParaRPr>
            </a:p>
          </p:txBody>
        </p:sp>
        <p:sp>
          <p:nvSpPr>
            <p:cNvPr id="87" name="Hexagon 86">
              <a:extLst>
                <a:ext uri="{FF2B5EF4-FFF2-40B4-BE49-F238E27FC236}">
                  <a16:creationId xmlns:a16="http://schemas.microsoft.com/office/drawing/2014/main" id="{C5B07BAF-3EE9-4945-A926-536CFB5AFEA3}"/>
                </a:ext>
              </a:extLst>
            </p:cNvPr>
            <p:cNvSpPr/>
            <p:nvPr/>
          </p:nvSpPr>
          <p:spPr bwMode="gray">
            <a:xfrm>
              <a:off x="5506452" y="3910246"/>
              <a:ext cx="1087502" cy="937501"/>
            </a:xfrm>
            <a:prstGeom prst="hexagon">
              <a:avLst/>
            </a:prstGeom>
            <a:solidFill>
              <a:schemeClr val="accent2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endParaRPr lang="pt-PT" sz="1000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88" name="Hexagon 87">
              <a:extLst>
                <a:ext uri="{FF2B5EF4-FFF2-40B4-BE49-F238E27FC236}">
                  <a16:creationId xmlns:a16="http://schemas.microsoft.com/office/drawing/2014/main" id="{F33B7E8B-84E8-44C9-A1A0-A1C325A276E1}"/>
                </a:ext>
              </a:extLst>
            </p:cNvPr>
            <p:cNvSpPr/>
            <p:nvPr/>
          </p:nvSpPr>
          <p:spPr bwMode="gray">
            <a:xfrm>
              <a:off x="6407895" y="3415740"/>
              <a:ext cx="1087502" cy="937501"/>
            </a:xfrm>
            <a:prstGeom prst="hexagon">
              <a:avLst/>
            </a:prstGeom>
            <a:solidFill>
              <a:schemeClr val="accent3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endParaRPr lang="pt-PT" sz="1000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89" name="Hexagon 88">
              <a:extLst>
                <a:ext uri="{FF2B5EF4-FFF2-40B4-BE49-F238E27FC236}">
                  <a16:creationId xmlns:a16="http://schemas.microsoft.com/office/drawing/2014/main" id="{F7276290-920E-4C2E-9C20-27B9FC5866B6}"/>
                </a:ext>
              </a:extLst>
            </p:cNvPr>
            <p:cNvSpPr/>
            <p:nvPr/>
          </p:nvSpPr>
          <p:spPr bwMode="gray">
            <a:xfrm>
              <a:off x="6407895" y="2437031"/>
              <a:ext cx="1087502" cy="937501"/>
            </a:xfrm>
            <a:prstGeom prst="hexagon">
              <a:avLst/>
            </a:prstGeom>
            <a:solidFill>
              <a:schemeClr val="accent5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endParaRPr lang="pt-PT" sz="1000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90" name="Hexagon 89">
              <a:extLst>
                <a:ext uri="{FF2B5EF4-FFF2-40B4-BE49-F238E27FC236}">
                  <a16:creationId xmlns:a16="http://schemas.microsoft.com/office/drawing/2014/main" id="{0371DD82-539A-4CE3-A84F-6024C96E75C1}"/>
                </a:ext>
              </a:extLst>
            </p:cNvPr>
            <p:cNvSpPr/>
            <p:nvPr/>
          </p:nvSpPr>
          <p:spPr bwMode="gray">
            <a:xfrm>
              <a:off x="4605009" y="3415740"/>
              <a:ext cx="1087502" cy="937501"/>
            </a:xfrm>
            <a:prstGeom prst="hexagon">
              <a:avLst/>
            </a:prstGeom>
            <a:solidFill>
              <a:schemeClr val="accent1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endParaRPr lang="pt-PT" sz="1000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91" name="Hexagon 90">
              <a:extLst>
                <a:ext uri="{FF2B5EF4-FFF2-40B4-BE49-F238E27FC236}">
                  <a16:creationId xmlns:a16="http://schemas.microsoft.com/office/drawing/2014/main" id="{04509236-1749-4AD4-9556-1BBBE7C9D415}"/>
                </a:ext>
              </a:extLst>
            </p:cNvPr>
            <p:cNvSpPr/>
            <p:nvPr/>
          </p:nvSpPr>
          <p:spPr bwMode="gray">
            <a:xfrm>
              <a:off x="4605009" y="2437031"/>
              <a:ext cx="1087502" cy="937501"/>
            </a:xfrm>
            <a:prstGeom prst="hexagon">
              <a:avLst/>
            </a:prstGeom>
            <a:solidFill>
              <a:schemeClr val="accent4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 eaLnBrk="1" fontAlgn="auto" hangingPunct="1">
                <a:spcAft>
                  <a:spcPts val="0"/>
                </a:spcAft>
              </a:pPr>
              <a:endParaRPr lang="pt-PT" sz="1000" b="1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E16527DE-64F7-4F10-B36D-3ADDB14E4C63}"/>
              </a:ext>
            </a:extLst>
          </p:cNvPr>
          <p:cNvSpPr/>
          <p:nvPr/>
        </p:nvSpPr>
        <p:spPr>
          <a:xfrm>
            <a:off x="7898037" y="4868874"/>
            <a:ext cx="201168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pt-PT" sz="800">
              <a:solidFill>
                <a:schemeClr val="accent3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C31F10E-283F-4D26-8B36-D33CFB151959}"/>
              </a:ext>
            </a:extLst>
          </p:cNvPr>
          <p:cNvSpPr/>
          <p:nvPr/>
        </p:nvSpPr>
        <p:spPr>
          <a:xfrm>
            <a:off x="7942026" y="5082414"/>
            <a:ext cx="201168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000" dirty="0"/>
              <a:t>Industrias de frutas, jugos y refrescos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000" dirty="0"/>
              <a:t>Industrias de </a:t>
            </a:r>
            <a:r>
              <a:rPr lang="pt-PT" sz="1000" dirty="0" err="1"/>
              <a:t>procesamiento</a:t>
            </a:r>
            <a:r>
              <a:rPr lang="pt-PT" sz="1000" dirty="0"/>
              <a:t> de la </a:t>
            </a:r>
            <a:r>
              <a:rPr lang="pt-PT" sz="1000" dirty="0" err="1"/>
              <a:t>aceituna</a:t>
            </a:r>
            <a:r>
              <a:rPr lang="pt-PT" sz="1000" dirty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000" dirty="0"/>
              <a:t>Industrias </a:t>
            </a:r>
            <a:r>
              <a:rPr lang="pt-PT" sz="1000" dirty="0" err="1"/>
              <a:t>del</a:t>
            </a:r>
            <a:r>
              <a:rPr lang="pt-PT" sz="1000" dirty="0"/>
              <a:t> acero y </a:t>
            </a:r>
            <a:r>
              <a:rPr lang="pt-PT" sz="1000" dirty="0" err="1"/>
              <a:t>del</a:t>
            </a:r>
            <a:r>
              <a:rPr lang="pt-PT" sz="1000" dirty="0"/>
              <a:t> </a:t>
            </a:r>
            <a:r>
              <a:rPr lang="pt-PT" sz="1000" dirty="0" err="1"/>
              <a:t>aluminio</a:t>
            </a:r>
            <a:endParaRPr lang="pt-PT" sz="1000" dirty="0"/>
          </a:p>
        </p:txBody>
      </p:sp>
      <p:sp>
        <p:nvSpPr>
          <p:cNvPr id="94" name="Freeform 42">
            <a:extLst>
              <a:ext uri="{FF2B5EF4-FFF2-40B4-BE49-F238E27FC236}">
                <a16:creationId xmlns:a16="http://schemas.microsoft.com/office/drawing/2014/main" id="{0ECC364B-6883-4BEA-A368-0EA5885B4AF8}"/>
              </a:ext>
            </a:extLst>
          </p:cNvPr>
          <p:cNvSpPr/>
          <p:nvPr/>
        </p:nvSpPr>
        <p:spPr bwMode="gray">
          <a:xfrm flipH="1">
            <a:off x="7282121" y="4315354"/>
            <a:ext cx="2692400" cy="731520"/>
          </a:xfrm>
          <a:custGeom>
            <a:avLst/>
            <a:gdLst>
              <a:gd name="connsiteX0" fmla="*/ 2692400 w 2692400"/>
              <a:gd name="connsiteY0" fmla="*/ 0 h 1276350"/>
              <a:gd name="connsiteX1" fmla="*/ 2044700 w 2692400"/>
              <a:gd name="connsiteY1" fmla="*/ 1276350 h 1276350"/>
              <a:gd name="connsiteX2" fmla="*/ 0 w 2692400"/>
              <a:gd name="connsiteY2" fmla="*/ 127635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2400" h="1276350">
                <a:moveTo>
                  <a:pt x="2692400" y="0"/>
                </a:moveTo>
                <a:lnTo>
                  <a:pt x="2044700" y="1276350"/>
                </a:lnTo>
                <a:lnTo>
                  <a:pt x="0" y="1276350"/>
                </a:lnTo>
              </a:path>
            </a:pathLst>
          </a:custGeom>
          <a:noFill/>
          <a:ln w="9525" algn="ctr">
            <a:solidFill>
              <a:schemeClr val="accent3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5" name="Freeform 43">
            <a:extLst>
              <a:ext uri="{FF2B5EF4-FFF2-40B4-BE49-F238E27FC236}">
                <a16:creationId xmlns:a16="http://schemas.microsoft.com/office/drawing/2014/main" id="{23D9D4D9-20DD-49B0-A164-EDE79312C66A}"/>
              </a:ext>
            </a:extLst>
          </p:cNvPr>
          <p:cNvSpPr/>
          <p:nvPr/>
        </p:nvSpPr>
        <p:spPr bwMode="gray">
          <a:xfrm>
            <a:off x="2217940" y="4315354"/>
            <a:ext cx="2692400" cy="731520"/>
          </a:xfrm>
          <a:custGeom>
            <a:avLst/>
            <a:gdLst>
              <a:gd name="connsiteX0" fmla="*/ 2692400 w 2692400"/>
              <a:gd name="connsiteY0" fmla="*/ 0 h 1276350"/>
              <a:gd name="connsiteX1" fmla="*/ 2044700 w 2692400"/>
              <a:gd name="connsiteY1" fmla="*/ 1276350 h 1276350"/>
              <a:gd name="connsiteX2" fmla="*/ 0 w 2692400"/>
              <a:gd name="connsiteY2" fmla="*/ 127635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2400" h="1276350">
                <a:moveTo>
                  <a:pt x="2692400" y="0"/>
                </a:moveTo>
                <a:lnTo>
                  <a:pt x="2044700" y="1276350"/>
                </a:lnTo>
                <a:lnTo>
                  <a:pt x="0" y="1276350"/>
                </a:lnTo>
              </a:path>
            </a:pathLst>
          </a:custGeom>
          <a:noFill/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4DAD4FDE-4237-4F90-AC0E-8052195D5E62}"/>
              </a:ext>
            </a:extLst>
          </p:cNvPr>
          <p:cNvSpPr/>
          <p:nvPr/>
        </p:nvSpPr>
        <p:spPr>
          <a:xfrm>
            <a:off x="2186041" y="4868874"/>
            <a:ext cx="201168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pt-PT" sz="800">
              <a:solidFill>
                <a:schemeClr val="accent1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F689B5E-D174-4D70-9199-F5DECAD6A420}"/>
              </a:ext>
            </a:extLst>
          </p:cNvPr>
          <p:cNvSpPr/>
          <p:nvPr/>
        </p:nvSpPr>
        <p:spPr>
          <a:xfrm>
            <a:off x="2217940" y="5082414"/>
            <a:ext cx="201168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000" dirty="0" err="1"/>
              <a:t>Cervecerías</a:t>
            </a:r>
            <a:endParaRPr lang="pt-PT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000" dirty="0"/>
              <a:t>Industrias lácteas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000" dirty="0"/>
              <a:t>Plantas de </a:t>
            </a:r>
            <a:r>
              <a:rPr lang="pt-PT" sz="1000" dirty="0" err="1"/>
              <a:t>tratamiento</a:t>
            </a:r>
            <a:r>
              <a:rPr lang="pt-PT" sz="1000" dirty="0"/>
              <a:t> de </a:t>
            </a:r>
            <a:r>
              <a:rPr lang="pt-PT" sz="1000" dirty="0" err="1"/>
              <a:t>residuos</a:t>
            </a:r>
            <a:r>
              <a:rPr lang="pt-PT" sz="1000" dirty="0"/>
              <a:t> </a:t>
            </a:r>
            <a:r>
              <a:rPr lang="pt-PT" sz="1000" dirty="0" err="1"/>
              <a:t>orgánicos</a:t>
            </a:r>
            <a:r>
              <a:rPr lang="pt-PT" sz="1000" dirty="0"/>
              <a:t> y digestores anaeróbicos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C8796F1-886C-410F-9478-FECAE650DED4}"/>
              </a:ext>
            </a:extLst>
          </p:cNvPr>
          <p:cNvSpPr/>
          <p:nvPr/>
        </p:nvSpPr>
        <p:spPr>
          <a:xfrm>
            <a:off x="5918571" y="5464187"/>
            <a:ext cx="18288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pt-PT" sz="800">
              <a:solidFill>
                <a:schemeClr val="accent2"/>
              </a:solidFill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2261B10-14B6-41EC-B29B-285B0F628663}"/>
              </a:ext>
            </a:extLst>
          </p:cNvPr>
          <p:cNvSpPr/>
          <p:nvPr/>
        </p:nvSpPr>
        <p:spPr>
          <a:xfrm>
            <a:off x="5181600" y="5345482"/>
            <a:ext cx="18288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000" dirty="0" err="1"/>
              <a:t>Mataderos</a:t>
            </a:r>
            <a:r>
              <a:rPr lang="pt-PT" sz="1000" dirty="0"/>
              <a:t> e industrias avícolas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000" dirty="0"/>
              <a:t>Industrias </a:t>
            </a:r>
            <a:r>
              <a:rPr lang="pt-PT" sz="1000" dirty="0" err="1"/>
              <a:t>pesqueras</a:t>
            </a:r>
            <a:r>
              <a:rPr lang="pt-PT" sz="1000" dirty="0"/>
              <a:t> y </a:t>
            </a:r>
            <a:r>
              <a:rPr lang="pt-PT" sz="1000" dirty="0" err="1"/>
              <a:t>acuícolas</a:t>
            </a:r>
            <a:endParaRPr lang="pt-PT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000" dirty="0" err="1"/>
              <a:t>Textiles</a:t>
            </a:r>
            <a:r>
              <a:rPr lang="pt-PT" sz="1000" dirty="0"/>
              <a:t> y </a:t>
            </a:r>
            <a:r>
              <a:rPr lang="pt-PT" sz="1000" dirty="0" err="1"/>
              <a:t>curtidurías</a:t>
            </a:r>
            <a:endParaRPr lang="en-US" altLang="el-G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E64B45B-540D-42AD-A85B-B869E73A6FD9}"/>
              </a:ext>
            </a:extLst>
          </p:cNvPr>
          <p:cNvSpPr/>
          <p:nvPr/>
        </p:nvSpPr>
        <p:spPr>
          <a:xfrm>
            <a:off x="2186041" y="1561814"/>
            <a:ext cx="201168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pt-PT" sz="800">
              <a:solidFill>
                <a:schemeClr val="accent4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55868E-4ACC-44AF-8629-F97EB81196A6}"/>
              </a:ext>
            </a:extLst>
          </p:cNvPr>
          <p:cNvGrpSpPr/>
          <p:nvPr/>
        </p:nvGrpSpPr>
        <p:grpSpPr>
          <a:xfrm>
            <a:off x="2225314" y="1743604"/>
            <a:ext cx="2692400" cy="1108968"/>
            <a:chOff x="2217940" y="1743604"/>
            <a:chExt cx="2692400" cy="1108968"/>
          </a:xfrm>
        </p:grpSpPr>
        <p:sp>
          <p:nvSpPr>
            <p:cNvPr id="101" name="Freeform 51">
              <a:extLst>
                <a:ext uri="{FF2B5EF4-FFF2-40B4-BE49-F238E27FC236}">
                  <a16:creationId xmlns:a16="http://schemas.microsoft.com/office/drawing/2014/main" id="{4B4A10E5-8E16-4F65-B4EE-6ADC163A83AD}"/>
                </a:ext>
              </a:extLst>
            </p:cNvPr>
            <p:cNvSpPr/>
            <p:nvPr/>
          </p:nvSpPr>
          <p:spPr bwMode="gray">
            <a:xfrm flipV="1">
              <a:off x="2217940" y="1743604"/>
              <a:ext cx="2692400" cy="731520"/>
            </a:xfrm>
            <a:custGeom>
              <a:avLst/>
              <a:gdLst>
                <a:gd name="connsiteX0" fmla="*/ 2692400 w 2692400"/>
                <a:gd name="connsiteY0" fmla="*/ 0 h 1276350"/>
                <a:gd name="connsiteX1" fmla="*/ 2044700 w 2692400"/>
                <a:gd name="connsiteY1" fmla="*/ 1276350 h 1276350"/>
                <a:gd name="connsiteX2" fmla="*/ 0 w 2692400"/>
                <a:gd name="connsiteY2" fmla="*/ 127635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2400" h="1276350">
                  <a:moveTo>
                    <a:pt x="2692400" y="0"/>
                  </a:moveTo>
                  <a:lnTo>
                    <a:pt x="2044700" y="1276350"/>
                  </a:lnTo>
                  <a:lnTo>
                    <a:pt x="0" y="1276350"/>
                  </a:lnTo>
                </a:path>
              </a:pathLst>
            </a:custGeom>
            <a:noFill/>
            <a:ln w="9525" algn="ctr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algn="ctr"/>
              <a:endParaRPr lang="pt-PT">
                <a:solidFill>
                  <a:schemeClr val="accent6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D401A2F3-1B12-437E-8A90-3BC9F6FE0BBA}"/>
                </a:ext>
              </a:extLst>
            </p:cNvPr>
            <p:cNvSpPr/>
            <p:nvPr/>
          </p:nvSpPr>
          <p:spPr>
            <a:xfrm>
              <a:off x="2217940" y="1775354"/>
              <a:ext cx="2011680" cy="107721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pt-PT" sz="1000" dirty="0"/>
                <a:t>Plantas de </a:t>
              </a:r>
              <a:r>
                <a:rPr lang="pt-PT" sz="1000" dirty="0" err="1"/>
                <a:t>tratamiento</a:t>
              </a:r>
              <a:r>
                <a:rPr lang="pt-PT" sz="1000" dirty="0"/>
                <a:t> de aguas </a:t>
              </a:r>
              <a:r>
                <a:rPr lang="pt-PT" sz="1000" dirty="0" err="1"/>
                <a:t>residuales</a:t>
              </a:r>
              <a:r>
                <a:rPr lang="pt-PT" sz="1000" dirty="0"/>
                <a:t> </a:t>
              </a:r>
              <a:r>
                <a:rPr lang="pt-PT" sz="1000" dirty="0" err="1"/>
                <a:t>municipales</a:t>
              </a:r>
              <a:endParaRPr lang="pt-PT" sz="10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pt-PT" sz="1000" dirty="0"/>
                <a:t>Redes de </a:t>
              </a:r>
              <a:r>
                <a:rPr lang="pt-PT" sz="1000" dirty="0" err="1"/>
                <a:t>alcantarillado</a:t>
              </a:r>
              <a:r>
                <a:rPr lang="pt-PT" sz="1000" dirty="0"/>
                <a:t>, grandes grupos </a:t>
              </a:r>
              <a:r>
                <a:rPr lang="pt-PT" sz="1000" dirty="0" err="1"/>
                <a:t>hoteleros</a:t>
              </a:r>
              <a:r>
                <a:rPr lang="pt-PT" sz="1000" dirty="0"/>
                <a:t> y fosas sépticas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pt-PT" sz="1000" dirty="0" err="1"/>
                <a:t>Sitios</a:t>
              </a:r>
              <a:r>
                <a:rPr lang="pt-PT" sz="1000" dirty="0"/>
                <a:t> de </a:t>
              </a:r>
              <a:r>
                <a:rPr lang="pt-PT" sz="1000" dirty="0" err="1"/>
                <a:t>compostaje</a:t>
              </a:r>
              <a:r>
                <a:rPr lang="pt-PT" sz="1000" dirty="0"/>
                <a:t> y </a:t>
              </a:r>
              <a:r>
                <a:rPr lang="pt-PT" sz="1000" dirty="0" err="1"/>
                <a:t>producción</a:t>
              </a:r>
              <a:r>
                <a:rPr lang="pt-PT" sz="1000" dirty="0"/>
                <a:t> de fertilizantes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1AA529-5FE3-4E40-A4E5-3683EF332A20}"/>
              </a:ext>
            </a:extLst>
          </p:cNvPr>
          <p:cNvGrpSpPr/>
          <p:nvPr/>
        </p:nvGrpSpPr>
        <p:grpSpPr>
          <a:xfrm>
            <a:off x="7274747" y="1561814"/>
            <a:ext cx="2692400" cy="982981"/>
            <a:chOff x="7282121" y="1561814"/>
            <a:chExt cx="2692400" cy="982981"/>
          </a:xfrm>
        </p:grpSpPr>
        <p:sp>
          <p:nvSpPr>
            <p:cNvPr id="104" name="Freeform 54">
              <a:extLst>
                <a:ext uri="{FF2B5EF4-FFF2-40B4-BE49-F238E27FC236}">
                  <a16:creationId xmlns:a16="http://schemas.microsoft.com/office/drawing/2014/main" id="{FE7F1D1E-046A-4D54-8E7B-D1A7E6809F4A}"/>
                </a:ext>
              </a:extLst>
            </p:cNvPr>
            <p:cNvSpPr/>
            <p:nvPr/>
          </p:nvSpPr>
          <p:spPr bwMode="gray">
            <a:xfrm flipH="1" flipV="1">
              <a:off x="7282121" y="1743604"/>
              <a:ext cx="2692400" cy="731520"/>
            </a:xfrm>
            <a:custGeom>
              <a:avLst/>
              <a:gdLst>
                <a:gd name="connsiteX0" fmla="*/ 2692400 w 2692400"/>
                <a:gd name="connsiteY0" fmla="*/ 0 h 1276350"/>
                <a:gd name="connsiteX1" fmla="*/ 2044700 w 2692400"/>
                <a:gd name="connsiteY1" fmla="*/ 1276350 h 1276350"/>
                <a:gd name="connsiteX2" fmla="*/ 0 w 2692400"/>
                <a:gd name="connsiteY2" fmla="*/ 127635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2400" h="1276350">
                  <a:moveTo>
                    <a:pt x="2692400" y="0"/>
                  </a:moveTo>
                  <a:lnTo>
                    <a:pt x="2044700" y="1276350"/>
                  </a:lnTo>
                  <a:lnTo>
                    <a:pt x="0" y="1276350"/>
                  </a:lnTo>
                </a:path>
              </a:pathLst>
            </a:custGeom>
            <a:noFill/>
            <a:ln w="9525" algn="ctr">
              <a:solidFill>
                <a:schemeClr val="accent5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algn="ctr"/>
              <a:endParaRPr lang="pt-PT">
                <a:solidFill>
                  <a:schemeClr val="accent6"/>
                </a:solidFill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6F2FDE34-6BEC-45BD-A972-934D2097A193}"/>
                </a:ext>
              </a:extLst>
            </p:cNvPr>
            <p:cNvSpPr/>
            <p:nvPr/>
          </p:nvSpPr>
          <p:spPr>
            <a:xfrm>
              <a:off x="7898037" y="1561814"/>
              <a:ext cx="2011680" cy="12311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endParaRPr lang="pt-PT" sz="800">
                <a:solidFill>
                  <a:schemeClr val="accent5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89AD46AC-78ED-4313-B9C3-F3092E42582F}"/>
                </a:ext>
              </a:extLst>
            </p:cNvPr>
            <p:cNvSpPr/>
            <p:nvPr/>
          </p:nvSpPr>
          <p:spPr>
            <a:xfrm>
              <a:off x="7951931" y="1775354"/>
              <a:ext cx="2011680" cy="76944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pt-PT" sz="1000" dirty="0"/>
                <a:t>Industrias y </a:t>
              </a:r>
              <a:r>
                <a:rPr lang="pt-PT" sz="1000" dirty="0" err="1"/>
                <a:t>refinerías</a:t>
              </a:r>
              <a:r>
                <a:rPr lang="pt-PT" sz="1000" dirty="0"/>
                <a:t> de petróleo y </a:t>
              </a:r>
              <a:r>
                <a:rPr lang="pt-PT" sz="1000" dirty="0" err="1"/>
                <a:t>gas</a:t>
              </a:r>
              <a:endParaRPr lang="pt-PT" sz="10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pt-PT" sz="1000" dirty="0" err="1"/>
                <a:t>Vertederos</a:t>
              </a:r>
              <a:endParaRPr lang="pt-PT" sz="10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pt-PT" sz="1000" dirty="0"/>
                <a:t>Industrias de </a:t>
              </a:r>
              <a:r>
                <a:rPr lang="pt-PT" sz="1000" dirty="0" err="1"/>
                <a:t>procesamiento</a:t>
              </a:r>
              <a:r>
                <a:rPr lang="pt-PT" sz="1000" dirty="0"/>
                <a:t> de </a:t>
              </a:r>
              <a:r>
                <a:rPr lang="pt-PT" sz="1000" dirty="0" err="1"/>
                <a:t>madera</a:t>
              </a:r>
              <a:r>
                <a:rPr lang="pt-PT" sz="1000" dirty="0"/>
                <a:t> y </a:t>
              </a:r>
              <a:r>
                <a:rPr lang="pt-PT" sz="1000" dirty="0" err="1"/>
                <a:t>papeleras</a:t>
              </a:r>
              <a:endParaRPr lang="pt-PT" sz="10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602BA84-4FB1-4666-8883-939C9B81942B}"/>
              </a:ext>
            </a:extLst>
          </p:cNvPr>
          <p:cNvGrpSpPr/>
          <p:nvPr/>
        </p:nvGrpSpPr>
        <p:grpSpPr>
          <a:xfrm>
            <a:off x="5785341" y="959042"/>
            <a:ext cx="2244771" cy="1136870"/>
            <a:chOff x="5749546" y="969675"/>
            <a:chExt cx="2244771" cy="1136870"/>
          </a:xfrm>
        </p:grpSpPr>
        <p:sp>
          <p:nvSpPr>
            <p:cNvPr id="107" name="Freeform 57">
              <a:extLst>
                <a:ext uri="{FF2B5EF4-FFF2-40B4-BE49-F238E27FC236}">
                  <a16:creationId xmlns:a16="http://schemas.microsoft.com/office/drawing/2014/main" id="{B7418D41-2F77-40D0-9309-3C0C52B329BD}"/>
                </a:ext>
              </a:extLst>
            </p:cNvPr>
            <p:cNvSpPr/>
            <p:nvPr/>
          </p:nvSpPr>
          <p:spPr bwMode="gray">
            <a:xfrm flipV="1">
              <a:off x="5749546" y="1140354"/>
              <a:ext cx="2011680" cy="819150"/>
            </a:xfrm>
            <a:custGeom>
              <a:avLst/>
              <a:gdLst>
                <a:gd name="connsiteX0" fmla="*/ 0 w 2241550"/>
                <a:gd name="connsiteY0" fmla="*/ 0 h 819150"/>
                <a:gd name="connsiteX1" fmla="*/ 165100 w 2241550"/>
                <a:gd name="connsiteY1" fmla="*/ 819150 h 819150"/>
                <a:gd name="connsiteX2" fmla="*/ 2241550 w 2241550"/>
                <a:gd name="connsiteY2" fmla="*/ 81915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1550" h="819150">
                  <a:moveTo>
                    <a:pt x="0" y="0"/>
                  </a:moveTo>
                  <a:lnTo>
                    <a:pt x="165100" y="819150"/>
                  </a:lnTo>
                  <a:lnTo>
                    <a:pt x="2241550" y="819150"/>
                  </a:lnTo>
                </a:path>
              </a:pathLst>
            </a:custGeom>
            <a:noFill/>
            <a:ln w="9525" algn="ctr">
              <a:solidFill>
                <a:schemeClr val="accent6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algn="ctr"/>
              <a:endParaRPr lang="pt-PT">
                <a:solidFill>
                  <a:schemeClr val="accent6"/>
                </a:solidFill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DCE0CD77-3068-4473-8A2D-A6B87EEBDCF8}"/>
                </a:ext>
              </a:extLst>
            </p:cNvPr>
            <p:cNvSpPr/>
            <p:nvPr/>
          </p:nvSpPr>
          <p:spPr>
            <a:xfrm>
              <a:off x="5918571" y="969675"/>
              <a:ext cx="1828800" cy="12311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endParaRPr lang="pt-PT" sz="800">
                <a:solidFill>
                  <a:schemeClr val="accent6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BB6719C-1390-468C-9D7A-40FAB2AC71BE}"/>
                </a:ext>
              </a:extLst>
            </p:cNvPr>
            <p:cNvSpPr/>
            <p:nvPr/>
          </p:nvSpPr>
          <p:spPr>
            <a:xfrm>
              <a:off x="5918570" y="1183215"/>
              <a:ext cx="2075747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pt-PT" sz="1000" dirty="0"/>
                <a:t>Lagos, estanques y lagunas;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pt-PT" sz="1000" dirty="0" err="1"/>
                <a:t>Aplicaciones</a:t>
              </a:r>
              <a:r>
                <a:rPr lang="pt-PT" sz="1000" dirty="0"/>
                <a:t> agrícolas: </a:t>
              </a:r>
              <a:r>
                <a:rPr lang="pt-PT" sz="1000" dirty="0" err="1"/>
                <a:t>invernadero</a:t>
              </a:r>
              <a:r>
                <a:rPr lang="pt-PT" sz="1000" dirty="0"/>
                <a:t> y cultivo de flores;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pt-PT" sz="1000" dirty="0"/>
                <a:t>Sistemas de agua de </a:t>
              </a:r>
              <a:r>
                <a:rPr lang="pt-PT" sz="1000" dirty="0" err="1"/>
                <a:t>refrigeración</a:t>
              </a:r>
              <a:r>
                <a:rPr lang="pt-PT" sz="1000" dirty="0"/>
                <a:t> de circuito </a:t>
              </a:r>
            </a:p>
            <a:p>
              <a:r>
                <a:rPr lang="pt-PT" sz="1000" dirty="0"/>
                <a:t>                cerrado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5B485D-CE40-4E81-9961-F779E9B2C79C}"/>
              </a:ext>
            </a:extLst>
          </p:cNvPr>
          <p:cNvCxnSpPr>
            <a:cxnSpLocks/>
          </p:cNvCxnSpPr>
          <p:nvPr/>
        </p:nvCxnSpPr>
        <p:spPr>
          <a:xfrm>
            <a:off x="6096000" y="4845365"/>
            <a:ext cx="0" cy="439013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Date Placeholder 130">
            <a:extLst>
              <a:ext uri="{FF2B5EF4-FFF2-40B4-BE49-F238E27FC236}">
                <a16:creationId xmlns:a16="http://schemas.microsoft.com/office/drawing/2014/main" id="{7C5F8112-E2A1-4F58-B81C-3170105D8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C1A9-FAEB-42DE-AF0A-8CB63BB7A988}" type="datetime1">
              <a:rPr lang="pt-PT" smtClean="0"/>
              <a:t>11/11/2025</a:t>
            </a:fld>
            <a:endParaRPr lang="pt-PT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1FCA3DD-6DF1-4348-AF35-977B56EBA02E}"/>
              </a:ext>
            </a:extLst>
          </p:cNvPr>
          <p:cNvGrpSpPr/>
          <p:nvPr/>
        </p:nvGrpSpPr>
        <p:grpSpPr>
          <a:xfrm>
            <a:off x="5807678" y="2292729"/>
            <a:ext cx="576645" cy="280196"/>
            <a:chOff x="5805393" y="3290315"/>
            <a:chExt cx="576645" cy="280196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A411F76-D5C4-4BB6-B7D5-F52B048DCDFB}"/>
                </a:ext>
              </a:extLst>
            </p:cNvPr>
            <p:cNvSpPr/>
            <p:nvPr/>
          </p:nvSpPr>
          <p:spPr>
            <a:xfrm>
              <a:off x="5912662" y="3488911"/>
              <a:ext cx="354575" cy="81600"/>
            </a:xfrm>
            <a:custGeom>
              <a:avLst/>
              <a:gdLst>
                <a:gd name="connsiteX0" fmla="*/ 181001 w 354575"/>
                <a:gd name="connsiteY0" fmla="*/ 8950 h 81600"/>
                <a:gd name="connsiteX1" fmla="*/ 172238 w 354575"/>
                <a:gd name="connsiteY1" fmla="*/ 187 h 81600"/>
                <a:gd name="connsiteX2" fmla="*/ 172238 w 354575"/>
                <a:gd name="connsiteY2" fmla="*/ 187 h 81600"/>
                <a:gd name="connsiteX3" fmla="*/ 2216 w 354575"/>
                <a:gd name="connsiteY3" fmla="*/ 66862 h 81600"/>
                <a:gd name="connsiteX4" fmla="*/ 2833 w 354575"/>
                <a:gd name="connsiteY4" fmla="*/ 79235 h 81600"/>
                <a:gd name="connsiteX5" fmla="*/ 15210 w 354575"/>
                <a:gd name="connsiteY5" fmla="*/ 78626 h 81600"/>
                <a:gd name="connsiteX6" fmla="*/ 15647 w 354575"/>
                <a:gd name="connsiteY6" fmla="*/ 78102 h 81600"/>
                <a:gd name="connsiteX7" fmla="*/ 20695 w 354575"/>
                <a:gd name="connsiteY7" fmla="*/ 72482 h 81600"/>
                <a:gd name="connsiteX8" fmla="*/ 177381 w 354575"/>
                <a:gd name="connsiteY8" fmla="*/ 17237 h 81600"/>
                <a:gd name="connsiteX9" fmla="*/ 334734 w 354575"/>
                <a:gd name="connsiteY9" fmla="*/ 72482 h 81600"/>
                <a:gd name="connsiteX10" fmla="*/ 338639 w 354575"/>
                <a:gd name="connsiteY10" fmla="*/ 77530 h 81600"/>
                <a:gd name="connsiteX11" fmla="*/ 345783 w 354575"/>
                <a:gd name="connsiteY11" fmla="*/ 81245 h 81600"/>
                <a:gd name="connsiteX12" fmla="*/ 350831 w 354575"/>
                <a:gd name="connsiteY12" fmla="*/ 79626 h 81600"/>
                <a:gd name="connsiteX13" fmla="*/ 352927 w 354575"/>
                <a:gd name="connsiteY13" fmla="*/ 67434 h 81600"/>
                <a:gd name="connsiteX14" fmla="*/ 189764 w 354575"/>
                <a:gd name="connsiteY14" fmla="*/ -98 h 81600"/>
                <a:gd name="connsiteX15" fmla="*/ 189764 w 354575"/>
                <a:gd name="connsiteY15" fmla="*/ -98 h 81600"/>
                <a:gd name="connsiteX16" fmla="*/ 181291 w 354575"/>
                <a:gd name="connsiteY16" fmla="*/ 8950 h 81600"/>
                <a:gd name="connsiteX17" fmla="*/ 181001 w 354575"/>
                <a:gd name="connsiteY17" fmla="*/ 8950 h 8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575" h="81600">
                  <a:moveTo>
                    <a:pt x="181001" y="8950"/>
                  </a:moveTo>
                  <a:cubicBezTo>
                    <a:pt x="176161" y="8950"/>
                    <a:pt x="172238" y="5026"/>
                    <a:pt x="172238" y="187"/>
                  </a:cubicBezTo>
                  <a:lnTo>
                    <a:pt x="172238" y="187"/>
                  </a:lnTo>
                  <a:cubicBezTo>
                    <a:pt x="64891" y="1711"/>
                    <a:pt x="14980" y="51718"/>
                    <a:pt x="2216" y="66862"/>
                  </a:cubicBezTo>
                  <a:cubicBezTo>
                    <a:pt x="-1032" y="70453"/>
                    <a:pt x="-755" y="75987"/>
                    <a:pt x="2833" y="79235"/>
                  </a:cubicBezTo>
                  <a:cubicBezTo>
                    <a:pt x="6421" y="82483"/>
                    <a:pt x="11962" y="82207"/>
                    <a:pt x="15210" y="78626"/>
                  </a:cubicBezTo>
                  <a:cubicBezTo>
                    <a:pt x="15362" y="78454"/>
                    <a:pt x="15508" y="78283"/>
                    <a:pt x="15647" y="78102"/>
                  </a:cubicBezTo>
                  <a:cubicBezTo>
                    <a:pt x="16980" y="76578"/>
                    <a:pt x="18599" y="74673"/>
                    <a:pt x="20695" y="72482"/>
                  </a:cubicBezTo>
                  <a:cubicBezTo>
                    <a:pt x="38126" y="54385"/>
                    <a:pt x="85084" y="17237"/>
                    <a:pt x="177381" y="17237"/>
                  </a:cubicBezTo>
                  <a:cubicBezTo>
                    <a:pt x="275584" y="17237"/>
                    <a:pt x="318446" y="52575"/>
                    <a:pt x="334734" y="72482"/>
                  </a:cubicBezTo>
                  <a:cubicBezTo>
                    <a:pt x="336258" y="74292"/>
                    <a:pt x="337496" y="76006"/>
                    <a:pt x="338639" y="77530"/>
                  </a:cubicBezTo>
                  <a:cubicBezTo>
                    <a:pt x="340266" y="79864"/>
                    <a:pt x="342936" y="81255"/>
                    <a:pt x="345783" y="81245"/>
                  </a:cubicBezTo>
                  <a:cubicBezTo>
                    <a:pt x="347597" y="81264"/>
                    <a:pt x="349368" y="80702"/>
                    <a:pt x="350831" y="79626"/>
                  </a:cubicBezTo>
                  <a:cubicBezTo>
                    <a:pt x="354769" y="76835"/>
                    <a:pt x="355706" y="71377"/>
                    <a:pt x="352927" y="67434"/>
                  </a:cubicBezTo>
                  <a:cubicBezTo>
                    <a:pt x="339116" y="47812"/>
                    <a:pt x="295777" y="3140"/>
                    <a:pt x="189764" y="-98"/>
                  </a:cubicBezTo>
                  <a:lnTo>
                    <a:pt x="189764" y="-98"/>
                  </a:lnTo>
                  <a:cubicBezTo>
                    <a:pt x="189922" y="4740"/>
                    <a:pt x="186128" y="8788"/>
                    <a:pt x="181291" y="8950"/>
                  </a:cubicBezTo>
                  <a:cubicBezTo>
                    <a:pt x="181194" y="8950"/>
                    <a:pt x="181098" y="8950"/>
                    <a:pt x="181001" y="89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5966E51-83A2-4FFC-9A2F-592BBBE15C0F}"/>
                </a:ext>
              </a:extLst>
            </p:cNvPr>
            <p:cNvSpPr/>
            <p:nvPr/>
          </p:nvSpPr>
          <p:spPr>
            <a:xfrm>
              <a:off x="6084950" y="3362896"/>
              <a:ext cx="17525" cy="135350"/>
            </a:xfrm>
            <a:custGeom>
              <a:avLst/>
              <a:gdLst>
                <a:gd name="connsiteX0" fmla="*/ 8713 w 17525"/>
                <a:gd name="connsiteY0" fmla="*/ -98 h 135350"/>
                <a:gd name="connsiteX1" fmla="*/ -50 w 17525"/>
                <a:gd name="connsiteY1" fmla="*/ 13808 h 135350"/>
                <a:gd name="connsiteX2" fmla="*/ -50 w 17525"/>
                <a:gd name="connsiteY2" fmla="*/ 126489 h 135350"/>
                <a:gd name="connsiteX3" fmla="*/ 8713 w 17525"/>
                <a:gd name="connsiteY3" fmla="*/ 135252 h 135350"/>
                <a:gd name="connsiteX4" fmla="*/ 17476 w 17525"/>
                <a:gd name="connsiteY4" fmla="*/ 126489 h 135350"/>
                <a:gd name="connsiteX5" fmla="*/ 17476 w 17525"/>
                <a:gd name="connsiteY5" fmla="*/ 126489 h 135350"/>
                <a:gd name="connsiteX6" fmla="*/ 17476 w 17525"/>
                <a:gd name="connsiteY6" fmla="*/ 13522 h 135350"/>
                <a:gd name="connsiteX7" fmla="*/ 8713 w 17525"/>
                <a:gd name="connsiteY7" fmla="*/ -98 h 13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25" h="135350">
                  <a:moveTo>
                    <a:pt x="8713" y="-98"/>
                  </a:moveTo>
                  <a:cubicBezTo>
                    <a:pt x="6168" y="4759"/>
                    <a:pt x="3238" y="9417"/>
                    <a:pt x="-50" y="13808"/>
                  </a:cubicBezTo>
                  <a:lnTo>
                    <a:pt x="-50" y="126489"/>
                  </a:lnTo>
                  <a:cubicBezTo>
                    <a:pt x="-50" y="131327"/>
                    <a:pt x="3873" y="135252"/>
                    <a:pt x="8713" y="135252"/>
                  </a:cubicBezTo>
                  <a:cubicBezTo>
                    <a:pt x="13553" y="135252"/>
                    <a:pt x="17476" y="131327"/>
                    <a:pt x="17476" y="126489"/>
                  </a:cubicBezTo>
                  <a:lnTo>
                    <a:pt x="17476" y="126489"/>
                  </a:lnTo>
                  <a:lnTo>
                    <a:pt x="17476" y="13522"/>
                  </a:lnTo>
                  <a:cubicBezTo>
                    <a:pt x="14201" y="9217"/>
                    <a:pt x="11271" y="4664"/>
                    <a:pt x="8713" y="-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46539A0-A72D-423E-B807-B13EF919AB6F}"/>
                </a:ext>
              </a:extLst>
            </p:cNvPr>
            <p:cNvSpPr/>
            <p:nvPr/>
          </p:nvSpPr>
          <p:spPr>
            <a:xfrm>
              <a:off x="6093713" y="3290315"/>
              <a:ext cx="288325" cy="144413"/>
            </a:xfrm>
            <a:custGeom>
              <a:avLst/>
              <a:gdLst>
                <a:gd name="connsiteX0" fmla="*/ 4236 w 288325"/>
                <a:gd name="connsiteY0" fmla="*/ 37144 h 144413"/>
                <a:gd name="connsiteX1" fmla="*/ 28906 w 288325"/>
                <a:gd name="connsiteY1" fmla="*/ 34001 h 144413"/>
                <a:gd name="connsiteX2" fmla="*/ 35002 w 288325"/>
                <a:gd name="connsiteY2" fmla="*/ 30382 h 144413"/>
                <a:gd name="connsiteX3" fmla="*/ 78912 w 288325"/>
                <a:gd name="connsiteY3" fmla="*/ 17999 h 144413"/>
                <a:gd name="connsiteX4" fmla="*/ 100248 w 288325"/>
                <a:gd name="connsiteY4" fmla="*/ 21142 h 144413"/>
                <a:gd name="connsiteX5" fmla="*/ 136920 w 288325"/>
                <a:gd name="connsiteY5" fmla="*/ 36097 h 144413"/>
                <a:gd name="connsiteX6" fmla="*/ 226359 w 288325"/>
                <a:gd name="connsiteY6" fmla="*/ 63052 h 144413"/>
                <a:gd name="connsiteX7" fmla="*/ 250934 w 288325"/>
                <a:gd name="connsiteY7" fmla="*/ 59052 h 144413"/>
                <a:gd name="connsiteX8" fmla="*/ 193784 w 288325"/>
                <a:gd name="connsiteY8" fmla="*/ 117726 h 144413"/>
                <a:gd name="connsiteX9" fmla="*/ 141396 w 288325"/>
                <a:gd name="connsiteY9" fmla="*/ 127251 h 144413"/>
                <a:gd name="connsiteX10" fmla="*/ 62529 w 288325"/>
                <a:gd name="connsiteY10" fmla="*/ 108772 h 144413"/>
                <a:gd name="connsiteX11" fmla="*/ 10999 w 288325"/>
                <a:gd name="connsiteY11" fmla="*/ 53432 h 144413"/>
                <a:gd name="connsiteX12" fmla="*/ 7094 w 288325"/>
                <a:gd name="connsiteY12" fmla="*/ 54099 h 144413"/>
                <a:gd name="connsiteX13" fmla="*/ -50 w 288325"/>
                <a:gd name="connsiteY13" fmla="*/ 71815 h 144413"/>
                <a:gd name="connsiteX14" fmla="*/ 8713 w 288325"/>
                <a:gd name="connsiteY14" fmla="*/ 85722 h 144413"/>
                <a:gd name="connsiteX15" fmla="*/ 54909 w 288325"/>
                <a:gd name="connsiteY15" fmla="*/ 123822 h 144413"/>
                <a:gd name="connsiteX16" fmla="*/ 141777 w 288325"/>
                <a:gd name="connsiteY16" fmla="*/ 144301 h 144413"/>
                <a:gd name="connsiteX17" fmla="*/ 200928 w 288325"/>
                <a:gd name="connsiteY17" fmla="*/ 133347 h 144413"/>
                <a:gd name="connsiteX18" fmla="*/ 273699 w 288325"/>
                <a:gd name="connsiteY18" fmla="*/ 52289 h 144413"/>
                <a:gd name="connsiteX19" fmla="*/ 287129 w 288325"/>
                <a:gd name="connsiteY19" fmla="*/ 26381 h 144413"/>
                <a:gd name="connsiteX20" fmla="*/ 287129 w 288325"/>
                <a:gd name="connsiteY20" fmla="*/ 26381 h 144413"/>
                <a:gd name="connsiteX21" fmla="*/ 283843 w 288325"/>
                <a:gd name="connsiteY21" fmla="*/ 14427 h 144413"/>
                <a:gd name="connsiteX22" fmla="*/ 271889 w 288325"/>
                <a:gd name="connsiteY22" fmla="*/ 17713 h 144413"/>
                <a:gd name="connsiteX23" fmla="*/ 226359 w 288325"/>
                <a:gd name="connsiteY23" fmla="*/ 44955 h 144413"/>
                <a:gd name="connsiteX24" fmla="*/ 144159 w 288325"/>
                <a:gd name="connsiteY24" fmla="*/ 19523 h 144413"/>
                <a:gd name="connsiteX25" fmla="*/ 105392 w 288325"/>
                <a:gd name="connsiteY25" fmla="*/ 3807 h 144413"/>
                <a:gd name="connsiteX26" fmla="*/ 78912 w 288325"/>
                <a:gd name="connsiteY26" fmla="*/ -98 h 144413"/>
                <a:gd name="connsiteX27" fmla="*/ 26525 w 288325"/>
                <a:gd name="connsiteY27" fmla="*/ 15332 h 144413"/>
                <a:gd name="connsiteX28" fmla="*/ 331 w 288325"/>
                <a:gd name="connsiteY28" fmla="*/ 33049 h 144413"/>
                <a:gd name="connsiteX29" fmla="*/ 4236 w 288325"/>
                <a:gd name="connsiteY29" fmla="*/ 37144 h 144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88325" h="144413">
                  <a:moveTo>
                    <a:pt x="4236" y="37144"/>
                  </a:moveTo>
                  <a:cubicBezTo>
                    <a:pt x="12382" y="35563"/>
                    <a:pt x="20623" y="34506"/>
                    <a:pt x="28906" y="34001"/>
                  </a:cubicBezTo>
                  <a:lnTo>
                    <a:pt x="35002" y="30382"/>
                  </a:lnTo>
                  <a:cubicBezTo>
                    <a:pt x="48288" y="22447"/>
                    <a:pt x="63439" y="18180"/>
                    <a:pt x="78912" y="17999"/>
                  </a:cubicBezTo>
                  <a:cubicBezTo>
                    <a:pt x="86139" y="18018"/>
                    <a:pt x="93325" y="19075"/>
                    <a:pt x="100248" y="21142"/>
                  </a:cubicBezTo>
                  <a:cubicBezTo>
                    <a:pt x="112737" y="25448"/>
                    <a:pt x="124979" y="30448"/>
                    <a:pt x="136920" y="36097"/>
                  </a:cubicBezTo>
                  <a:cubicBezTo>
                    <a:pt x="165495" y="48765"/>
                    <a:pt x="197213" y="63052"/>
                    <a:pt x="226359" y="63052"/>
                  </a:cubicBezTo>
                  <a:cubicBezTo>
                    <a:pt x="234722" y="63138"/>
                    <a:pt x="243038" y="61786"/>
                    <a:pt x="250934" y="59052"/>
                  </a:cubicBezTo>
                  <a:cubicBezTo>
                    <a:pt x="237885" y="84198"/>
                    <a:pt x="223692" y="105343"/>
                    <a:pt x="193784" y="117726"/>
                  </a:cubicBezTo>
                  <a:cubicBezTo>
                    <a:pt x="177106" y="124270"/>
                    <a:pt x="159312" y="127508"/>
                    <a:pt x="141396" y="127251"/>
                  </a:cubicBezTo>
                  <a:cubicBezTo>
                    <a:pt x="114039" y="127213"/>
                    <a:pt x="87055" y="120898"/>
                    <a:pt x="62529" y="108772"/>
                  </a:cubicBezTo>
                  <a:cubicBezTo>
                    <a:pt x="38956" y="97533"/>
                    <a:pt x="20535" y="77750"/>
                    <a:pt x="10999" y="53432"/>
                  </a:cubicBezTo>
                  <a:lnTo>
                    <a:pt x="7094" y="54099"/>
                  </a:lnTo>
                  <a:cubicBezTo>
                    <a:pt x="5380" y="60252"/>
                    <a:pt x="2984" y="66196"/>
                    <a:pt x="-50" y="71815"/>
                  </a:cubicBezTo>
                  <a:cubicBezTo>
                    <a:pt x="2495" y="76673"/>
                    <a:pt x="5425" y="81331"/>
                    <a:pt x="8713" y="85722"/>
                  </a:cubicBezTo>
                  <a:cubicBezTo>
                    <a:pt x="21024" y="101762"/>
                    <a:pt x="36821" y="114792"/>
                    <a:pt x="54909" y="123822"/>
                  </a:cubicBezTo>
                  <a:cubicBezTo>
                    <a:pt x="81893" y="137271"/>
                    <a:pt x="111628" y="144282"/>
                    <a:pt x="141777" y="144301"/>
                  </a:cubicBezTo>
                  <a:cubicBezTo>
                    <a:pt x="162023" y="144577"/>
                    <a:pt x="182122" y="140853"/>
                    <a:pt x="200928" y="133347"/>
                  </a:cubicBezTo>
                  <a:cubicBezTo>
                    <a:pt x="241885" y="116202"/>
                    <a:pt x="257316" y="85150"/>
                    <a:pt x="273699" y="52289"/>
                  </a:cubicBezTo>
                  <a:cubicBezTo>
                    <a:pt x="277890" y="43717"/>
                    <a:pt x="282271" y="34954"/>
                    <a:pt x="287129" y="26381"/>
                  </a:cubicBezTo>
                  <a:lnTo>
                    <a:pt x="287129" y="26381"/>
                  </a:lnTo>
                  <a:cubicBezTo>
                    <a:pt x="289520" y="22171"/>
                    <a:pt x="288053" y="16818"/>
                    <a:pt x="283843" y="14427"/>
                  </a:cubicBezTo>
                  <a:cubicBezTo>
                    <a:pt x="279633" y="12034"/>
                    <a:pt x="274280" y="13505"/>
                    <a:pt x="271889" y="17713"/>
                  </a:cubicBezTo>
                  <a:cubicBezTo>
                    <a:pt x="263488" y="35049"/>
                    <a:pt x="245609" y="45746"/>
                    <a:pt x="226359" y="44955"/>
                  </a:cubicBezTo>
                  <a:cubicBezTo>
                    <a:pt x="200928" y="44955"/>
                    <a:pt x="170733" y="31429"/>
                    <a:pt x="144159" y="19523"/>
                  </a:cubicBezTo>
                  <a:cubicBezTo>
                    <a:pt x="131519" y="13612"/>
                    <a:pt x="118579" y="8366"/>
                    <a:pt x="105392" y="3807"/>
                  </a:cubicBezTo>
                  <a:cubicBezTo>
                    <a:pt x="96807" y="1206"/>
                    <a:pt x="87883" y="-111"/>
                    <a:pt x="78912" y="-98"/>
                  </a:cubicBezTo>
                  <a:cubicBezTo>
                    <a:pt x="60399" y="368"/>
                    <a:pt x="42334" y="5689"/>
                    <a:pt x="26525" y="15332"/>
                  </a:cubicBezTo>
                  <a:cubicBezTo>
                    <a:pt x="17311" y="20495"/>
                    <a:pt x="8549" y="26419"/>
                    <a:pt x="331" y="33049"/>
                  </a:cubicBezTo>
                  <a:cubicBezTo>
                    <a:pt x="1665" y="34382"/>
                    <a:pt x="3093" y="35906"/>
                    <a:pt x="4236" y="3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83354C8-1D05-4CAB-879C-C3B9250E593C}"/>
                </a:ext>
              </a:extLst>
            </p:cNvPr>
            <p:cNvSpPr/>
            <p:nvPr/>
          </p:nvSpPr>
          <p:spPr>
            <a:xfrm>
              <a:off x="5805393" y="3290982"/>
              <a:ext cx="295464" cy="144318"/>
            </a:xfrm>
            <a:custGeom>
              <a:avLst/>
              <a:gdLst>
                <a:gd name="connsiteX0" fmla="*/ 14617 w 295464"/>
                <a:gd name="connsiteY0" fmla="*/ 52194 h 144318"/>
                <a:gd name="connsiteX1" fmla="*/ 87388 w 295464"/>
                <a:gd name="connsiteY1" fmla="*/ 133252 h 144318"/>
                <a:gd name="connsiteX2" fmla="*/ 146443 w 295464"/>
                <a:gd name="connsiteY2" fmla="*/ 144205 h 144318"/>
                <a:gd name="connsiteX3" fmla="*/ 146443 w 295464"/>
                <a:gd name="connsiteY3" fmla="*/ 144205 h 144318"/>
                <a:gd name="connsiteX4" fmla="*/ 233311 w 295464"/>
                <a:gd name="connsiteY4" fmla="*/ 123727 h 144318"/>
                <a:gd name="connsiteX5" fmla="*/ 279507 w 295464"/>
                <a:gd name="connsiteY5" fmla="*/ 85627 h 144318"/>
                <a:gd name="connsiteX6" fmla="*/ 288270 w 295464"/>
                <a:gd name="connsiteY6" fmla="*/ 71720 h 144318"/>
                <a:gd name="connsiteX7" fmla="*/ 295414 w 295464"/>
                <a:gd name="connsiteY7" fmla="*/ 54004 h 144318"/>
                <a:gd name="connsiteX8" fmla="*/ 291318 w 295464"/>
                <a:gd name="connsiteY8" fmla="*/ 54861 h 144318"/>
                <a:gd name="connsiteX9" fmla="*/ 282460 w 295464"/>
                <a:gd name="connsiteY9" fmla="*/ 57718 h 144318"/>
                <a:gd name="connsiteX10" fmla="*/ 276174 w 295464"/>
                <a:gd name="connsiteY10" fmla="*/ 56385 h 144318"/>
                <a:gd name="connsiteX11" fmla="*/ 225310 w 295464"/>
                <a:gd name="connsiteY11" fmla="*/ 108296 h 144318"/>
                <a:gd name="connsiteX12" fmla="*/ 146443 w 295464"/>
                <a:gd name="connsiteY12" fmla="*/ 126775 h 144318"/>
                <a:gd name="connsiteX13" fmla="*/ 146443 w 295464"/>
                <a:gd name="connsiteY13" fmla="*/ 126775 h 144318"/>
                <a:gd name="connsiteX14" fmla="*/ 94056 w 295464"/>
                <a:gd name="connsiteY14" fmla="*/ 117250 h 144318"/>
                <a:gd name="connsiteX15" fmla="*/ 36906 w 295464"/>
                <a:gd name="connsiteY15" fmla="*/ 58576 h 144318"/>
                <a:gd name="connsiteX16" fmla="*/ 61385 w 295464"/>
                <a:gd name="connsiteY16" fmla="*/ 62576 h 144318"/>
                <a:gd name="connsiteX17" fmla="*/ 150825 w 295464"/>
                <a:gd name="connsiteY17" fmla="*/ 35620 h 144318"/>
                <a:gd name="connsiteX18" fmla="*/ 187496 w 295464"/>
                <a:gd name="connsiteY18" fmla="*/ 20666 h 144318"/>
                <a:gd name="connsiteX19" fmla="*/ 208832 w 295464"/>
                <a:gd name="connsiteY19" fmla="*/ 17523 h 144318"/>
                <a:gd name="connsiteX20" fmla="*/ 252837 w 295464"/>
                <a:gd name="connsiteY20" fmla="*/ 29905 h 144318"/>
                <a:gd name="connsiteX21" fmla="*/ 264172 w 295464"/>
                <a:gd name="connsiteY21" fmla="*/ 36954 h 144318"/>
                <a:gd name="connsiteX22" fmla="*/ 282270 w 295464"/>
                <a:gd name="connsiteY22" fmla="*/ 39811 h 144318"/>
                <a:gd name="connsiteX23" fmla="*/ 285603 w 295464"/>
                <a:gd name="connsiteY23" fmla="*/ 38097 h 144318"/>
                <a:gd name="connsiteX24" fmla="*/ 292080 w 295464"/>
                <a:gd name="connsiteY24" fmla="*/ 36668 h 144318"/>
                <a:gd name="connsiteX25" fmla="*/ 287794 w 295464"/>
                <a:gd name="connsiteY25" fmla="*/ 32477 h 144318"/>
                <a:gd name="connsiteX26" fmla="*/ 262077 w 295464"/>
                <a:gd name="connsiteY26" fmla="*/ 14665 h 144318"/>
                <a:gd name="connsiteX27" fmla="*/ 209308 w 295464"/>
                <a:gd name="connsiteY27" fmla="*/ -98 h 144318"/>
                <a:gd name="connsiteX28" fmla="*/ 182829 w 295464"/>
                <a:gd name="connsiteY28" fmla="*/ 3807 h 144318"/>
                <a:gd name="connsiteX29" fmla="*/ 144157 w 295464"/>
                <a:gd name="connsiteY29" fmla="*/ 19523 h 144318"/>
                <a:gd name="connsiteX30" fmla="*/ 61861 w 295464"/>
                <a:gd name="connsiteY30" fmla="*/ 44955 h 144318"/>
                <a:gd name="connsiteX31" fmla="*/ 16427 w 295464"/>
                <a:gd name="connsiteY31" fmla="*/ 17713 h 144318"/>
                <a:gd name="connsiteX32" fmla="*/ 16427 w 295464"/>
                <a:gd name="connsiteY32" fmla="*/ 17713 h 144318"/>
                <a:gd name="connsiteX33" fmla="*/ 4425 w 295464"/>
                <a:gd name="connsiteY33" fmla="*/ 14380 h 144318"/>
                <a:gd name="connsiteX34" fmla="*/ 1092 w 295464"/>
                <a:gd name="connsiteY34" fmla="*/ 26381 h 144318"/>
                <a:gd name="connsiteX35" fmla="*/ 14617 w 295464"/>
                <a:gd name="connsiteY35" fmla="*/ 52194 h 144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95464" h="144318">
                  <a:moveTo>
                    <a:pt x="14617" y="52194"/>
                  </a:moveTo>
                  <a:cubicBezTo>
                    <a:pt x="30905" y="85055"/>
                    <a:pt x="46335" y="116107"/>
                    <a:pt x="87388" y="133252"/>
                  </a:cubicBezTo>
                  <a:cubicBezTo>
                    <a:pt x="106160" y="140757"/>
                    <a:pt x="126229" y="144482"/>
                    <a:pt x="146443" y="144205"/>
                  </a:cubicBezTo>
                  <a:lnTo>
                    <a:pt x="146443" y="144205"/>
                  </a:lnTo>
                  <a:cubicBezTo>
                    <a:pt x="176593" y="144186"/>
                    <a:pt x="206328" y="137176"/>
                    <a:pt x="233311" y="123727"/>
                  </a:cubicBezTo>
                  <a:cubicBezTo>
                    <a:pt x="251417" y="114725"/>
                    <a:pt x="267220" y="101686"/>
                    <a:pt x="279507" y="85627"/>
                  </a:cubicBezTo>
                  <a:cubicBezTo>
                    <a:pt x="282795" y="81236"/>
                    <a:pt x="285725" y="76578"/>
                    <a:pt x="288270" y="71720"/>
                  </a:cubicBezTo>
                  <a:cubicBezTo>
                    <a:pt x="291304" y="66100"/>
                    <a:pt x="293701" y="60157"/>
                    <a:pt x="295414" y="54004"/>
                  </a:cubicBezTo>
                  <a:lnTo>
                    <a:pt x="291318" y="54861"/>
                  </a:lnTo>
                  <a:cubicBezTo>
                    <a:pt x="289157" y="57433"/>
                    <a:pt x="285717" y="58547"/>
                    <a:pt x="282460" y="57718"/>
                  </a:cubicBezTo>
                  <a:cubicBezTo>
                    <a:pt x="282460" y="57718"/>
                    <a:pt x="279888" y="57052"/>
                    <a:pt x="276174" y="56385"/>
                  </a:cubicBezTo>
                  <a:cubicBezTo>
                    <a:pt x="265956" y="79207"/>
                    <a:pt x="247915" y="97619"/>
                    <a:pt x="225310" y="108296"/>
                  </a:cubicBezTo>
                  <a:cubicBezTo>
                    <a:pt x="200784" y="120421"/>
                    <a:pt x="173801" y="126737"/>
                    <a:pt x="146443" y="126775"/>
                  </a:cubicBezTo>
                  <a:lnTo>
                    <a:pt x="146443" y="126775"/>
                  </a:lnTo>
                  <a:cubicBezTo>
                    <a:pt x="128528" y="127032"/>
                    <a:pt x="110734" y="123793"/>
                    <a:pt x="94056" y="117250"/>
                  </a:cubicBezTo>
                  <a:cubicBezTo>
                    <a:pt x="64528" y="104867"/>
                    <a:pt x="50431" y="83722"/>
                    <a:pt x="36906" y="58576"/>
                  </a:cubicBezTo>
                  <a:cubicBezTo>
                    <a:pt x="44773" y="61309"/>
                    <a:pt x="53055" y="62671"/>
                    <a:pt x="61385" y="62576"/>
                  </a:cubicBezTo>
                  <a:cubicBezTo>
                    <a:pt x="90627" y="62576"/>
                    <a:pt x="122535" y="48289"/>
                    <a:pt x="150825" y="35620"/>
                  </a:cubicBezTo>
                  <a:cubicBezTo>
                    <a:pt x="162765" y="29972"/>
                    <a:pt x="175008" y="24971"/>
                    <a:pt x="187496" y="20666"/>
                  </a:cubicBezTo>
                  <a:cubicBezTo>
                    <a:pt x="194423" y="18609"/>
                    <a:pt x="201607" y="17551"/>
                    <a:pt x="208832" y="17523"/>
                  </a:cubicBezTo>
                  <a:cubicBezTo>
                    <a:pt x="224335" y="17704"/>
                    <a:pt x="239516" y="21971"/>
                    <a:pt x="252837" y="29905"/>
                  </a:cubicBezTo>
                  <a:cubicBezTo>
                    <a:pt x="256647" y="32191"/>
                    <a:pt x="260553" y="34573"/>
                    <a:pt x="264172" y="36954"/>
                  </a:cubicBezTo>
                  <a:cubicBezTo>
                    <a:pt x="270250" y="37592"/>
                    <a:pt x="276291" y="38545"/>
                    <a:pt x="282270" y="39811"/>
                  </a:cubicBezTo>
                  <a:cubicBezTo>
                    <a:pt x="283241" y="39002"/>
                    <a:pt x="284379" y="38411"/>
                    <a:pt x="285603" y="38097"/>
                  </a:cubicBezTo>
                  <a:cubicBezTo>
                    <a:pt x="286175" y="38097"/>
                    <a:pt x="288461" y="37335"/>
                    <a:pt x="292080" y="36668"/>
                  </a:cubicBezTo>
                  <a:cubicBezTo>
                    <a:pt x="290937" y="35430"/>
                    <a:pt x="289509" y="34001"/>
                    <a:pt x="287794" y="32477"/>
                  </a:cubicBezTo>
                  <a:cubicBezTo>
                    <a:pt x="279748" y="25810"/>
                    <a:pt x="271145" y="19856"/>
                    <a:pt x="262077" y="14665"/>
                  </a:cubicBezTo>
                  <a:cubicBezTo>
                    <a:pt x="246094" y="5184"/>
                    <a:pt x="227891" y="91"/>
                    <a:pt x="209308" y="-98"/>
                  </a:cubicBezTo>
                  <a:cubicBezTo>
                    <a:pt x="200338" y="-104"/>
                    <a:pt x="191415" y="1212"/>
                    <a:pt x="182829" y="3807"/>
                  </a:cubicBezTo>
                  <a:cubicBezTo>
                    <a:pt x="169673" y="8368"/>
                    <a:pt x="156765" y="13614"/>
                    <a:pt x="144157" y="19523"/>
                  </a:cubicBezTo>
                  <a:cubicBezTo>
                    <a:pt x="117487" y="31429"/>
                    <a:pt x="87007" y="44955"/>
                    <a:pt x="61861" y="44955"/>
                  </a:cubicBezTo>
                  <a:cubicBezTo>
                    <a:pt x="42643" y="45736"/>
                    <a:pt x="24796" y="35030"/>
                    <a:pt x="16427" y="17713"/>
                  </a:cubicBezTo>
                  <a:lnTo>
                    <a:pt x="16427" y="17713"/>
                  </a:lnTo>
                  <a:cubicBezTo>
                    <a:pt x="14033" y="13479"/>
                    <a:pt x="8660" y="11986"/>
                    <a:pt x="4425" y="14380"/>
                  </a:cubicBezTo>
                  <a:cubicBezTo>
                    <a:pt x="191" y="16770"/>
                    <a:pt x="-1302" y="22143"/>
                    <a:pt x="1092" y="26381"/>
                  </a:cubicBezTo>
                  <a:cubicBezTo>
                    <a:pt x="6045" y="34858"/>
                    <a:pt x="10045" y="43717"/>
                    <a:pt x="14617" y="52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752BAC7-DEDE-483A-9194-BB336A9B18B2}"/>
                </a:ext>
              </a:extLst>
            </p:cNvPr>
            <p:cNvSpPr/>
            <p:nvPr/>
          </p:nvSpPr>
          <p:spPr>
            <a:xfrm>
              <a:off x="6088188" y="3323763"/>
              <a:ext cx="123162" cy="47688"/>
            </a:xfrm>
            <a:custGeom>
              <a:avLst/>
              <a:gdLst>
                <a:gd name="connsiteX0" fmla="*/ 16524 w 123162"/>
                <a:gd name="connsiteY0" fmla="*/ 19984 h 47688"/>
                <a:gd name="connsiteX1" fmla="*/ 27668 w 123162"/>
                <a:gd name="connsiteY1" fmla="*/ 18460 h 47688"/>
                <a:gd name="connsiteX2" fmla="*/ 100344 w 123162"/>
                <a:gd name="connsiteY2" fmla="*/ 35509 h 47688"/>
                <a:gd name="connsiteX3" fmla="*/ 107011 w 123162"/>
                <a:gd name="connsiteY3" fmla="*/ 43606 h 47688"/>
                <a:gd name="connsiteX4" fmla="*/ 119203 w 123162"/>
                <a:gd name="connsiteY4" fmla="*/ 46178 h 47688"/>
                <a:gd name="connsiteX5" fmla="*/ 121680 w 123162"/>
                <a:gd name="connsiteY5" fmla="*/ 34081 h 47688"/>
                <a:gd name="connsiteX6" fmla="*/ 34431 w 123162"/>
                <a:gd name="connsiteY6" fmla="*/ 172 h 47688"/>
                <a:gd name="connsiteX7" fmla="*/ 9761 w 123162"/>
                <a:gd name="connsiteY7" fmla="*/ 3315 h 47688"/>
                <a:gd name="connsiteX8" fmla="*/ 3284 w 123162"/>
                <a:gd name="connsiteY8" fmla="*/ 4744 h 47688"/>
                <a:gd name="connsiteX9" fmla="*/ -50 w 123162"/>
                <a:gd name="connsiteY9" fmla="*/ 6458 h 47688"/>
                <a:gd name="connsiteX10" fmla="*/ 4046 w 123162"/>
                <a:gd name="connsiteY10" fmla="*/ 7316 h 47688"/>
                <a:gd name="connsiteX11" fmla="*/ 10332 w 123162"/>
                <a:gd name="connsiteY11" fmla="*/ 18079 h 47688"/>
                <a:gd name="connsiteX12" fmla="*/ 8523 w 123162"/>
                <a:gd name="connsiteY12" fmla="*/ 21508 h 47688"/>
                <a:gd name="connsiteX13" fmla="*/ 12618 w 123162"/>
                <a:gd name="connsiteY13" fmla="*/ 20651 h 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162" h="47688">
                  <a:moveTo>
                    <a:pt x="16524" y="19984"/>
                  </a:moveTo>
                  <a:cubicBezTo>
                    <a:pt x="19667" y="19412"/>
                    <a:pt x="23382" y="18841"/>
                    <a:pt x="27668" y="18460"/>
                  </a:cubicBezTo>
                  <a:cubicBezTo>
                    <a:pt x="48623" y="16269"/>
                    <a:pt x="81103" y="16745"/>
                    <a:pt x="100344" y="35509"/>
                  </a:cubicBezTo>
                  <a:cubicBezTo>
                    <a:pt x="102892" y="37919"/>
                    <a:pt x="105131" y="40643"/>
                    <a:pt x="107011" y="43606"/>
                  </a:cubicBezTo>
                  <a:cubicBezTo>
                    <a:pt x="109684" y="47663"/>
                    <a:pt x="115121" y="48806"/>
                    <a:pt x="119203" y="46178"/>
                  </a:cubicBezTo>
                  <a:cubicBezTo>
                    <a:pt x="123211" y="43511"/>
                    <a:pt x="124317" y="38110"/>
                    <a:pt x="121680" y="34081"/>
                  </a:cubicBezTo>
                  <a:cubicBezTo>
                    <a:pt x="101391" y="2744"/>
                    <a:pt x="62148" y="-1352"/>
                    <a:pt x="34431" y="172"/>
                  </a:cubicBezTo>
                  <a:cubicBezTo>
                    <a:pt x="26148" y="677"/>
                    <a:pt x="17907" y="1734"/>
                    <a:pt x="9761" y="3315"/>
                  </a:cubicBezTo>
                  <a:cubicBezTo>
                    <a:pt x="6141" y="3982"/>
                    <a:pt x="3855" y="4553"/>
                    <a:pt x="3284" y="4744"/>
                  </a:cubicBezTo>
                  <a:cubicBezTo>
                    <a:pt x="2060" y="5058"/>
                    <a:pt x="922" y="5649"/>
                    <a:pt x="-50" y="6458"/>
                  </a:cubicBezTo>
                  <a:cubicBezTo>
                    <a:pt x="2141" y="6458"/>
                    <a:pt x="3570" y="7316"/>
                    <a:pt x="4046" y="7316"/>
                  </a:cubicBezTo>
                  <a:cubicBezTo>
                    <a:pt x="8738" y="8573"/>
                    <a:pt x="11542" y="13373"/>
                    <a:pt x="10332" y="18079"/>
                  </a:cubicBezTo>
                  <a:cubicBezTo>
                    <a:pt x="9942" y="19327"/>
                    <a:pt x="9328" y="20479"/>
                    <a:pt x="8523" y="21508"/>
                  </a:cubicBezTo>
                  <a:lnTo>
                    <a:pt x="12618" y="20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043C525-3D15-4394-9798-01724154DB6B}"/>
                </a:ext>
              </a:extLst>
            </p:cNvPr>
            <p:cNvSpPr/>
            <p:nvPr/>
          </p:nvSpPr>
          <p:spPr>
            <a:xfrm>
              <a:off x="5972351" y="3326800"/>
              <a:ext cx="126500" cy="47716"/>
            </a:xfrm>
            <a:custGeom>
              <a:avLst/>
              <a:gdLst>
                <a:gd name="connsiteX0" fmla="*/ 119883 w 126500"/>
                <a:gd name="connsiteY0" fmla="*/ 4660 h 47716"/>
                <a:gd name="connsiteX1" fmla="*/ 115787 w 126500"/>
                <a:gd name="connsiteY1" fmla="*/ 3803 h 47716"/>
                <a:gd name="connsiteX2" fmla="*/ 97690 w 126500"/>
                <a:gd name="connsiteY2" fmla="*/ 945 h 47716"/>
                <a:gd name="connsiteX3" fmla="*/ 1392 w 126500"/>
                <a:gd name="connsiteY3" fmla="*/ 34092 h 47716"/>
                <a:gd name="connsiteX4" fmla="*/ 3834 w 126500"/>
                <a:gd name="connsiteY4" fmla="*/ 46103 h 47716"/>
                <a:gd name="connsiteX5" fmla="*/ 3964 w 126500"/>
                <a:gd name="connsiteY5" fmla="*/ 46189 h 47716"/>
                <a:gd name="connsiteX6" fmla="*/ 8726 w 126500"/>
                <a:gd name="connsiteY6" fmla="*/ 47618 h 47716"/>
                <a:gd name="connsiteX7" fmla="*/ 16060 w 126500"/>
                <a:gd name="connsiteY7" fmla="*/ 43617 h 47716"/>
                <a:gd name="connsiteX8" fmla="*/ 22728 w 126500"/>
                <a:gd name="connsiteY8" fmla="*/ 35521 h 47716"/>
                <a:gd name="connsiteX9" fmla="*/ 95404 w 126500"/>
                <a:gd name="connsiteY9" fmla="*/ 18471 h 47716"/>
                <a:gd name="connsiteX10" fmla="*/ 109215 w 126500"/>
                <a:gd name="connsiteY10" fmla="*/ 20376 h 47716"/>
                <a:gd name="connsiteX11" fmla="*/ 115501 w 126500"/>
                <a:gd name="connsiteY11" fmla="*/ 21710 h 47716"/>
                <a:gd name="connsiteX12" fmla="*/ 124360 w 126500"/>
                <a:gd name="connsiteY12" fmla="*/ 18852 h 47716"/>
                <a:gd name="connsiteX13" fmla="*/ 126169 w 126500"/>
                <a:gd name="connsiteY13" fmla="*/ 15423 h 47716"/>
                <a:gd name="connsiteX14" fmla="*/ 119883 w 126500"/>
                <a:gd name="connsiteY14" fmla="*/ 4660 h 47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500" h="47716">
                  <a:moveTo>
                    <a:pt x="119883" y="4660"/>
                  </a:moveTo>
                  <a:cubicBezTo>
                    <a:pt x="119883" y="4660"/>
                    <a:pt x="117978" y="4660"/>
                    <a:pt x="115787" y="3803"/>
                  </a:cubicBezTo>
                  <a:cubicBezTo>
                    <a:pt x="109808" y="2536"/>
                    <a:pt x="103767" y="1583"/>
                    <a:pt x="97690" y="945"/>
                  </a:cubicBezTo>
                  <a:cubicBezTo>
                    <a:pt x="70067" y="-2008"/>
                    <a:pt x="24061" y="-865"/>
                    <a:pt x="1392" y="34092"/>
                  </a:cubicBezTo>
                  <a:cubicBezTo>
                    <a:pt x="-1251" y="38083"/>
                    <a:pt x="-158" y="43465"/>
                    <a:pt x="3834" y="46103"/>
                  </a:cubicBezTo>
                  <a:cubicBezTo>
                    <a:pt x="3877" y="46132"/>
                    <a:pt x="3920" y="46160"/>
                    <a:pt x="3964" y="46189"/>
                  </a:cubicBezTo>
                  <a:cubicBezTo>
                    <a:pt x="5385" y="47103"/>
                    <a:pt x="7035" y="47599"/>
                    <a:pt x="8726" y="47618"/>
                  </a:cubicBezTo>
                  <a:cubicBezTo>
                    <a:pt x="11695" y="47627"/>
                    <a:pt x="14462" y="46122"/>
                    <a:pt x="16060" y="43617"/>
                  </a:cubicBezTo>
                  <a:cubicBezTo>
                    <a:pt x="18000" y="40693"/>
                    <a:pt x="20234" y="37988"/>
                    <a:pt x="22728" y="35521"/>
                  </a:cubicBezTo>
                  <a:cubicBezTo>
                    <a:pt x="41778" y="16471"/>
                    <a:pt x="74449" y="16471"/>
                    <a:pt x="95404" y="18471"/>
                  </a:cubicBezTo>
                  <a:cubicBezTo>
                    <a:pt x="101023" y="19043"/>
                    <a:pt x="105691" y="19709"/>
                    <a:pt x="109215" y="20376"/>
                  </a:cubicBezTo>
                  <a:cubicBezTo>
                    <a:pt x="112739" y="21043"/>
                    <a:pt x="115311" y="21614"/>
                    <a:pt x="115501" y="21710"/>
                  </a:cubicBezTo>
                  <a:cubicBezTo>
                    <a:pt x="118758" y="22538"/>
                    <a:pt x="122198" y="21424"/>
                    <a:pt x="124360" y="18852"/>
                  </a:cubicBezTo>
                  <a:cubicBezTo>
                    <a:pt x="125165" y="17823"/>
                    <a:pt x="125779" y="16671"/>
                    <a:pt x="126169" y="15423"/>
                  </a:cubicBezTo>
                  <a:cubicBezTo>
                    <a:pt x="127380" y="10718"/>
                    <a:pt x="124575" y="5917"/>
                    <a:pt x="119883" y="46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621F931-CDED-4AAE-B2F9-14E5F3E98971}"/>
              </a:ext>
            </a:extLst>
          </p:cNvPr>
          <p:cNvGrpSpPr/>
          <p:nvPr/>
        </p:nvGrpSpPr>
        <p:grpSpPr>
          <a:xfrm>
            <a:off x="6832974" y="2672667"/>
            <a:ext cx="321355" cy="449002"/>
            <a:chOff x="5962649" y="3243262"/>
            <a:chExt cx="267081" cy="373170"/>
          </a:xfrm>
          <a:solidFill>
            <a:schemeClr val="bg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7CEEE0C-963E-4F68-B7E8-A838457C2CF4}"/>
                </a:ext>
              </a:extLst>
            </p:cNvPr>
            <p:cNvSpPr/>
            <p:nvPr/>
          </p:nvSpPr>
          <p:spPr>
            <a:xfrm>
              <a:off x="5979795" y="3414426"/>
              <a:ext cx="2000" cy="3333"/>
            </a:xfrm>
            <a:custGeom>
              <a:avLst/>
              <a:gdLst>
                <a:gd name="connsiteX0" fmla="*/ -407 w 2000"/>
                <a:gd name="connsiteY0" fmla="*/ 3259 h 3333"/>
                <a:gd name="connsiteX1" fmla="*/ 1593 w 2000"/>
                <a:gd name="connsiteY1" fmla="*/ -74 h 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" h="3333">
                  <a:moveTo>
                    <a:pt x="-407" y="3259"/>
                  </a:moveTo>
                  <a:lnTo>
                    <a:pt x="1593" y="-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5CF3E35-1328-407D-AEA1-084905EB2134}"/>
                </a:ext>
              </a:extLst>
            </p:cNvPr>
            <p:cNvSpPr/>
            <p:nvPr/>
          </p:nvSpPr>
          <p:spPr>
            <a:xfrm>
              <a:off x="5983128" y="3409377"/>
              <a:ext cx="1809" cy="2952"/>
            </a:xfrm>
            <a:custGeom>
              <a:avLst/>
              <a:gdLst>
                <a:gd name="connsiteX0" fmla="*/ -407 w 1809"/>
                <a:gd name="connsiteY0" fmla="*/ 2878 h 2952"/>
                <a:gd name="connsiteX1" fmla="*/ 1403 w 1809"/>
                <a:gd name="connsiteY1" fmla="*/ -74 h 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9" h="2952">
                  <a:moveTo>
                    <a:pt x="-407" y="2878"/>
                  </a:moveTo>
                  <a:lnTo>
                    <a:pt x="1403" y="-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7C12CBA-94AB-493D-BB87-A884E2391586}"/>
                </a:ext>
              </a:extLst>
            </p:cNvPr>
            <p:cNvSpPr/>
            <p:nvPr/>
          </p:nvSpPr>
          <p:spPr>
            <a:xfrm>
              <a:off x="5976080" y="3419569"/>
              <a:ext cx="2666" cy="5333"/>
            </a:xfrm>
            <a:custGeom>
              <a:avLst/>
              <a:gdLst>
                <a:gd name="connsiteX0" fmla="*/ -407 w 2666"/>
                <a:gd name="connsiteY0" fmla="*/ 5260 h 5333"/>
                <a:gd name="connsiteX1" fmla="*/ 2260 w 2666"/>
                <a:gd name="connsiteY1" fmla="*/ -74 h 5333"/>
                <a:gd name="connsiteX2" fmla="*/ -407 w 2666"/>
                <a:gd name="connsiteY2" fmla="*/ 5260 h 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6" h="5333">
                  <a:moveTo>
                    <a:pt x="-407" y="5260"/>
                  </a:moveTo>
                  <a:cubicBezTo>
                    <a:pt x="450" y="3450"/>
                    <a:pt x="1308" y="1735"/>
                    <a:pt x="2260" y="-74"/>
                  </a:cubicBezTo>
                  <a:cubicBezTo>
                    <a:pt x="1308" y="1735"/>
                    <a:pt x="450" y="3450"/>
                    <a:pt x="-407" y="5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AEC5907-77BE-4E88-AD31-A20D217ED5B6}"/>
                </a:ext>
              </a:extLst>
            </p:cNvPr>
            <p:cNvSpPr/>
            <p:nvPr/>
          </p:nvSpPr>
          <p:spPr>
            <a:xfrm>
              <a:off x="5986272" y="3332416"/>
              <a:ext cx="65722" cy="76581"/>
            </a:xfrm>
            <a:custGeom>
              <a:avLst/>
              <a:gdLst>
                <a:gd name="connsiteX0" fmla="*/ 7689 w 65722"/>
                <a:gd name="connsiteY0" fmla="*/ 69458 h 76581"/>
                <a:gd name="connsiteX1" fmla="*/ 12642 w 65722"/>
                <a:gd name="connsiteY1" fmla="*/ 73554 h 76581"/>
                <a:gd name="connsiteX2" fmla="*/ 13881 w 65722"/>
                <a:gd name="connsiteY2" fmla="*/ 76507 h 76581"/>
                <a:gd name="connsiteX3" fmla="*/ 32931 w 65722"/>
                <a:gd name="connsiteY3" fmla="*/ 56885 h 76581"/>
                <a:gd name="connsiteX4" fmla="*/ 32931 w 65722"/>
                <a:gd name="connsiteY4" fmla="*/ 56885 h 76581"/>
                <a:gd name="connsiteX5" fmla="*/ 32931 w 65722"/>
                <a:gd name="connsiteY5" fmla="*/ 56885 h 76581"/>
                <a:gd name="connsiteX6" fmla="*/ 37217 w 65722"/>
                <a:gd name="connsiteY6" fmla="*/ 53647 h 76581"/>
                <a:gd name="connsiteX7" fmla="*/ 37217 w 65722"/>
                <a:gd name="connsiteY7" fmla="*/ 53647 h 76581"/>
                <a:gd name="connsiteX8" fmla="*/ 65316 w 65722"/>
                <a:gd name="connsiteY8" fmla="*/ 25072 h 76581"/>
                <a:gd name="connsiteX9" fmla="*/ 65316 w 65722"/>
                <a:gd name="connsiteY9" fmla="*/ -74 h 76581"/>
                <a:gd name="connsiteX10" fmla="*/ 29501 w 65722"/>
                <a:gd name="connsiteY10" fmla="*/ 43455 h 76581"/>
                <a:gd name="connsiteX11" fmla="*/ 24930 w 65722"/>
                <a:gd name="connsiteY11" fmla="*/ 47074 h 76581"/>
                <a:gd name="connsiteX12" fmla="*/ 24930 w 65722"/>
                <a:gd name="connsiteY12" fmla="*/ 47074 h 76581"/>
                <a:gd name="connsiteX13" fmla="*/ 1498 w 65722"/>
                <a:gd name="connsiteY13" fmla="*/ 71744 h 76581"/>
                <a:gd name="connsiteX14" fmla="*/ 1498 w 65722"/>
                <a:gd name="connsiteY14" fmla="*/ 71744 h 76581"/>
                <a:gd name="connsiteX15" fmla="*/ -407 w 65722"/>
                <a:gd name="connsiteY15" fmla="*/ 74506 h 76581"/>
                <a:gd name="connsiteX16" fmla="*/ 1689 w 65722"/>
                <a:gd name="connsiteY16" fmla="*/ 71458 h 76581"/>
                <a:gd name="connsiteX17" fmla="*/ 7689 w 65722"/>
                <a:gd name="connsiteY17" fmla="*/ 69458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722" h="76581">
                  <a:moveTo>
                    <a:pt x="7689" y="69458"/>
                  </a:moveTo>
                  <a:cubicBezTo>
                    <a:pt x="9985" y="69771"/>
                    <a:pt x="11899" y="71358"/>
                    <a:pt x="12642" y="73554"/>
                  </a:cubicBezTo>
                  <a:cubicBezTo>
                    <a:pt x="12642" y="73554"/>
                    <a:pt x="13214" y="74887"/>
                    <a:pt x="13881" y="76507"/>
                  </a:cubicBezTo>
                  <a:cubicBezTo>
                    <a:pt x="19491" y="69286"/>
                    <a:pt x="25882" y="62706"/>
                    <a:pt x="32931" y="56885"/>
                  </a:cubicBezTo>
                  <a:lnTo>
                    <a:pt x="32931" y="56885"/>
                  </a:lnTo>
                  <a:lnTo>
                    <a:pt x="32931" y="56885"/>
                  </a:lnTo>
                  <a:lnTo>
                    <a:pt x="37217" y="53647"/>
                  </a:lnTo>
                  <a:lnTo>
                    <a:pt x="37217" y="53647"/>
                  </a:lnTo>
                  <a:cubicBezTo>
                    <a:pt x="47761" y="45355"/>
                    <a:pt x="57200" y="35753"/>
                    <a:pt x="65316" y="25072"/>
                  </a:cubicBezTo>
                  <a:lnTo>
                    <a:pt x="65316" y="-74"/>
                  </a:lnTo>
                  <a:cubicBezTo>
                    <a:pt x="64077" y="3450"/>
                    <a:pt x="56933" y="21547"/>
                    <a:pt x="29501" y="43455"/>
                  </a:cubicBezTo>
                  <a:lnTo>
                    <a:pt x="24930" y="47074"/>
                  </a:lnTo>
                  <a:lnTo>
                    <a:pt x="24930" y="47074"/>
                  </a:lnTo>
                  <a:cubicBezTo>
                    <a:pt x="16128" y="54291"/>
                    <a:pt x="8251" y="62579"/>
                    <a:pt x="1498" y="71744"/>
                  </a:cubicBezTo>
                  <a:lnTo>
                    <a:pt x="1498" y="71744"/>
                  </a:lnTo>
                  <a:cubicBezTo>
                    <a:pt x="831" y="72697"/>
                    <a:pt x="165" y="73554"/>
                    <a:pt x="-407" y="74506"/>
                  </a:cubicBezTo>
                  <a:lnTo>
                    <a:pt x="1689" y="71458"/>
                  </a:lnTo>
                  <a:cubicBezTo>
                    <a:pt x="3155" y="69725"/>
                    <a:pt x="5470" y="68953"/>
                    <a:pt x="7689" y="694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DF81BD7-7E0E-4B5A-AA2D-C059F2B63027}"/>
                </a:ext>
              </a:extLst>
            </p:cNvPr>
            <p:cNvSpPr/>
            <p:nvPr/>
          </p:nvSpPr>
          <p:spPr>
            <a:xfrm>
              <a:off x="6139814" y="3332701"/>
              <a:ext cx="89916" cy="239268"/>
            </a:xfrm>
            <a:custGeom>
              <a:avLst/>
              <a:gdLst>
                <a:gd name="connsiteX0" fmla="*/ -407 w 89916"/>
                <a:gd name="connsiteY0" fmla="*/ 24691 h 239268"/>
                <a:gd name="connsiteX1" fmla="*/ 28168 w 89916"/>
                <a:gd name="connsiteY1" fmla="*/ 53266 h 239268"/>
                <a:gd name="connsiteX2" fmla="*/ 28168 w 89916"/>
                <a:gd name="connsiteY2" fmla="*/ 53266 h 239268"/>
                <a:gd name="connsiteX3" fmla="*/ 32454 w 89916"/>
                <a:gd name="connsiteY3" fmla="*/ 56599 h 239268"/>
                <a:gd name="connsiteX4" fmla="*/ 32454 w 89916"/>
                <a:gd name="connsiteY4" fmla="*/ 56599 h 239268"/>
                <a:gd name="connsiteX5" fmla="*/ 77031 w 89916"/>
                <a:gd name="connsiteY5" fmla="*/ 145849 h 239268"/>
                <a:gd name="connsiteX6" fmla="*/ 87604 w 89916"/>
                <a:gd name="connsiteY6" fmla="*/ 169661 h 239268"/>
                <a:gd name="connsiteX7" fmla="*/ 87604 w 89916"/>
                <a:gd name="connsiteY7" fmla="*/ 172519 h 239268"/>
                <a:gd name="connsiteX8" fmla="*/ 55505 w 89916"/>
                <a:gd name="connsiteY8" fmla="*/ 239194 h 239268"/>
                <a:gd name="connsiteX9" fmla="*/ 87604 w 89916"/>
                <a:gd name="connsiteY9" fmla="*/ 172519 h 239268"/>
                <a:gd name="connsiteX10" fmla="*/ 89509 w 89916"/>
                <a:gd name="connsiteY10" fmla="*/ 150516 h 239268"/>
                <a:gd name="connsiteX11" fmla="*/ 40265 w 89916"/>
                <a:gd name="connsiteY11" fmla="*/ 46979 h 239268"/>
                <a:gd name="connsiteX12" fmla="*/ 40265 w 89916"/>
                <a:gd name="connsiteY12" fmla="*/ 46979 h 239268"/>
                <a:gd name="connsiteX13" fmla="*/ 40265 w 89916"/>
                <a:gd name="connsiteY13" fmla="*/ 46979 h 239268"/>
                <a:gd name="connsiteX14" fmla="*/ 35598 w 89916"/>
                <a:gd name="connsiteY14" fmla="*/ 43360 h 239268"/>
                <a:gd name="connsiteX15" fmla="*/ -217 w 89916"/>
                <a:gd name="connsiteY15" fmla="*/ -74 h 2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9916" h="239268">
                  <a:moveTo>
                    <a:pt x="-407" y="24691"/>
                  </a:moveTo>
                  <a:cubicBezTo>
                    <a:pt x="7851" y="35401"/>
                    <a:pt x="17462" y="45005"/>
                    <a:pt x="28168" y="53266"/>
                  </a:cubicBezTo>
                  <a:lnTo>
                    <a:pt x="28168" y="53266"/>
                  </a:lnTo>
                  <a:lnTo>
                    <a:pt x="32454" y="56599"/>
                  </a:lnTo>
                  <a:lnTo>
                    <a:pt x="32454" y="56599"/>
                  </a:lnTo>
                  <a:cubicBezTo>
                    <a:pt x="59458" y="78552"/>
                    <a:pt x="75707" y="111072"/>
                    <a:pt x="77031" y="145849"/>
                  </a:cubicBezTo>
                  <a:cubicBezTo>
                    <a:pt x="81660" y="153248"/>
                    <a:pt x="85223" y="161260"/>
                    <a:pt x="87604" y="169661"/>
                  </a:cubicBezTo>
                  <a:cubicBezTo>
                    <a:pt x="87842" y="170595"/>
                    <a:pt x="87842" y="171585"/>
                    <a:pt x="87604" y="172519"/>
                  </a:cubicBezTo>
                  <a:cubicBezTo>
                    <a:pt x="83413" y="197331"/>
                    <a:pt x="72278" y="220439"/>
                    <a:pt x="55505" y="239194"/>
                  </a:cubicBezTo>
                  <a:cubicBezTo>
                    <a:pt x="72278" y="220439"/>
                    <a:pt x="83413" y="197331"/>
                    <a:pt x="87604" y="172519"/>
                  </a:cubicBezTo>
                  <a:cubicBezTo>
                    <a:pt x="88861" y="165251"/>
                    <a:pt x="89500" y="157888"/>
                    <a:pt x="89509" y="150516"/>
                  </a:cubicBezTo>
                  <a:cubicBezTo>
                    <a:pt x="89528" y="110348"/>
                    <a:pt x="71440" y="72314"/>
                    <a:pt x="40265" y="46979"/>
                  </a:cubicBezTo>
                  <a:lnTo>
                    <a:pt x="40265" y="46979"/>
                  </a:lnTo>
                  <a:lnTo>
                    <a:pt x="40265" y="46979"/>
                  </a:lnTo>
                  <a:lnTo>
                    <a:pt x="35598" y="43360"/>
                  </a:lnTo>
                  <a:cubicBezTo>
                    <a:pt x="8166" y="21452"/>
                    <a:pt x="1022" y="3355"/>
                    <a:pt x="-217" y="-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2708034-7D50-4650-88D4-AC2B1C8357F9}"/>
                </a:ext>
              </a:extLst>
            </p:cNvPr>
            <p:cNvSpPr/>
            <p:nvPr/>
          </p:nvSpPr>
          <p:spPr>
            <a:xfrm>
              <a:off x="6052470" y="3278218"/>
              <a:ext cx="87344" cy="85534"/>
            </a:xfrm>
            <a:custGeom>
              <a:avLst/>
              <a:gdLst>
                <a:gd name="connsiteX0" fmla="*/ -407 w 87344"/>
                <a:gd name="connsiteY0" fmla="*/ 79174 h 85534"/>
                <a:gd name="connsiteX1" fmla="*/ -407 w 87344"/>
                <a:gd name="connsiteY1" fmla="*/ 79174 h 85534"/>
                <a:gd name="connsiteX2" fmla="*/ 5785 w 87344"/>
                <a:gd name="connsiteY2" fmla="*/ 85460 h 85534"/>
                <a:gd name="connsiteX3" fmla="*/ 12071 w 87344"/>
                <a:gd name="connsiteY3" fmla="*/ 79174 h 85534"/>
                <a:gd name="connsiteX4" fmla="*/ 12071 w 87344"/>
                <a:gd name="connsiteY4" fmla="*/ 2974 h 85534"/>
                <a:gd name="connsiteX5" fmla="*/ 74460 w 87344"/>
                <a:gd name="connsiteY5" fmla="*/ 2974 h 85534"/>
                <a:gd name="connsiteX6" fmla="*/ 74460 w 87344"/>
                <a:gd name="connsiteY6" fmla="*/ 79174 h 85534"/>
                <a:gd name="connsiteX7" fmla="*/ 80746 w 87344"/>
                <a:gd name="connsiteY7" fmla="*/ 85460 h 85534"/>
                <a:gd name="connsiteX8" fmla="*/ 86937 w 87344"/>
                <a:gd name="connsiteY8" fmla="*/ 79174 h 85534"/>
                <a:gd name="connsiteX9" fmla="*/ 86937 w 87344"/>
                <a:gd name="connsiteY9" fmla="*/ -74 h 85534"/>
                <a:gd name="connsiteX10" fmla="*/ -407 w 87344"/>
                <a:gd name="connsiteY10" fmla="*/ -74 h 85534"/>
                <a:gd name="connsiteX11" fmla="*/ -407 w 87344"/>
                <a:gd name="connsiteY11" fmla="*/ 79174 h 8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7344" h="85534">
                  <a:moveTo>
                    <a:pt x="-407" y="79174"/>
                  </a:moveTo>
                  <a:lnTo>
                    <a:pt x="-407" y="79174"/>
                  </a:lnTo>
                  <a:cubicBezTo>
                    <a:pt x="-407" y="82608"/>
                    <a:pt x="2346" y="85408"/>
                    <a:pt x="5785" y="85460"/>
                  </a:cubicBezTo>
                  <a:cubicBezTo>
                    <a:pt x="9233" y="85409"/>
                    <a:pt x="12023" y="82624"/>
                    <a:pt x="12071" y="79174"/>
                  </a:cubicBezTo>
                  <a:lnTo>
                    <a:pt x="12071" y="2974"/>
                  </a:lnTo>
                  <a:lnTo>
                    <a:pt x="74460" y="2974"/>
                  </a:lnTo>
                  <a:lnTo>
                    <a:pt x="74460" y="79174"/>
                  </a:lnTo>
                  <a:cubicBezTo>
                    <a:pt x="74507" y="82624"/>
                    <a:pt x="77298" y="85409"/>
                    <a:pt x="80746" y="85460"/>
                  </a:cubicBezTo>
                  <a:cubicBezTo>
                    <a:pt x="84185" y="85408"/>
                    <a:pt x="86937" y="82608"/>
                    <a:pt x="86937" y="79174"/>
                  </a:cubicBezTo>
                  <a:lnTo>
                    <a:pt x="86937" y="-74"/>
                  </a:lnTo>
                  <a:lnTo>
                    <a:pt x="-407" y="-74"/>
                  </a:lnTo>
                  <a:lnTo>
                    <a:pt x="-407" y="791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3982FEB-16E5-4883-B233-D1DD61F7A73D}"/>
                </a:ext>
              </a:extLst>
            </p:cNvPr>
            <p:cNvSpPr/>
            <p:nvPr/>
          </p:nvSpPr>
          <p:spPr>
            <a:xfrm>
              <a:off x="5962649" y="3401531"/>
              <a:ext cx="265190" cy="214901"/>
            </a:xfrm>
            <a:custGeom>
              <a:avLst/>
              <a:gdLst>
                <a:gd name="connsiteX0" fmla="*/ 264579 w 265190"/>
                <a:gd name="connsiteY0" fmla="*/ 100736 h 214901"/>
                <a:gd name="connsiteX1" fmla="*/ 254006 w 265190"/>
                <a:gd name="connsiteY1" fmla="*/ 76924 h 214901"/>
                <a:gd name="connsiteX2" fmla="*/ 208667 w 265190"/>
                <a:gd name="connsiteY2" fmla="*/ 52254 h 214901"/>
                <a:gd name="connsiteX3" fmla="*/ 179044 w 265190"/>
                <a:gd name="connsiteY3" fmla="*/ 58636 h 214901"/>
                <a:gd name="connsiteX4" fmla="*/ 134658 w 265190"/>
                <a:gd name="connsiteY4" fmla="*/ 64160 h 214901"/>
                <a:gd name="connsiteX5" fmla="*/ 134658 w 265190"/>
                <a:gd name="connsiteY5" fmla="*/ 64160 h 214901"/>
                <a:gd name="connsiteX6" fmla="*/ 37503 w 265190"/>
                <a:gd name="connsiteY6" fmla="*/ 7010 h 214901"/>
                <a:gd name="connsiteX7" fmla="*/ 36265 w 265190"/>
                <a:gd name="connsiteY7" fmla="*/ 4058 h 214901"/>
                <a:gd name="connsiteX8" fmla="*/ 28206 w 265190"/>
                <a:gd name="connsiteY8" fmla="*/ 309 h 214901"/>
                <a:gd name="connsiteX9" fmla="*/ 25406 w 265190"/>
                <a:gd name="connsiteY9" fmla="*/ 2343 h 214901"/>
                <a:gd name="connsiteX10" fmla="*/ 23311 w 265190"/>
                <a:gd name="connsiteY10" fmla="*/ 5391 h 214901"/>
                <a:gd name="connsiteX11" fmla="*/ 21882 w 265190"/>
                <a:gd name="connsiteY11" fmla="*/ 7391 h 214901"/>
                <a:gd name="connsiteX12" fmla="*/ 20072 w 265190"/>
                <a:gd name="connsiteY12" fmla="*/ 10344 h 214901"/>
                <a:gd name="connsiteX13" fmla="*/ 18739 w 265190"/>
                <a:gd name="connsiteY13" fmla="*/ 12440 h 214901"/>
                <a:gd name="connsiteX14" fmla="*/ 16739 w 265190"/>
                <a:gd name="connsiteY14" fmla="*/ 15773 h 214901"/>
                <a:gd name="connsiteX15" fmla="*/ 15691 w 265190"/>
                <a:gd name="connsiteY15" fmla="*/ 17583 h 214901"/>
                <a:gd name="connsiteX16" fmla="*/ 13024 w 265190"/>
                <a:gd name="connsiteY16" fmla="*/ 22917 h 214901"/>
                <a:gd name="connsiteX17" fmla="*/ -407 w 265190"/>
                <a:gd name="connsiteY17" fmla="*/ 81210 h 214901"/>
                <a:gd name="connsiteX18" fmla="*/ 132677 w 265190"/>
                <a:gd name="connsiteY18" fmla="*/ 214827 h 214901"/>
                <a:gd name="connsiteX19" fmla="*/ 219811 w 265190"/>
                <a:gd name="connsiteY19" fmla="*/ 182651 h 214901"/>
                <a:gd name="connsiteX20" fmla="*/ 228384 w 265190"/>
                <a:gd name="connsiteY20" fmla="*/ 174555 h 214901"/>
                <a:gd name="connsiteX21" fmla="*/ 232575 w 265190"/>
                <a:gd name="connsiteY21" fmla="*/ 170078 h 214901"/>
                <a:gd name="connsiteX22" fmla="*/ 264674 w 265190"/>
                <a:gd name="connsiteY22" fmla="*/ 103403 h 214901"/>
                <a:gd name="connsiteX23" fmla="*/ 264579 w 265190"/>
                <a:gd name="connsiteY23" fmla="*/ 100736 h 214901"/>
                <a:gd name="connsiteX24" fmla="*/ 133610 w 265190"/>
                <a:gd name="connsiteY24" fmla="*/ 202559 h 214901"/>
                <a:gd name="connsiteX25" fmla="*/ 11881 w 265190"/>
                <a:gd name="connsiteY25" fmla="*/ 82169 h 214901"/>
                <a:gd name="connsiteX26" fmla="*/ 24168 w 265190"/>
                <a:gd name="connsiteY26" fmla="*/ 28346 h 214901"/>
                <a:gd name="connsiteX27" fmla="*/ 29502 w 265190"/>
                <a:gd name="connsiteY27" fmla="*/ 18821 h 214901"/>
                <a:gd name="connsiteX28" fmla="*/ 134277 w 265190"/>
                <a:gd name="connsiteY28" fmla="*/ 75971 h 214901"/>
                <a:gd name="connsiteX29" fmla="*/ 134277 w 265190"/>
                <a:gd name="connsiteY29" fmla="*/ 75971 h 214901"/>
                <a:gd name="connsiteX30" fmla="*/ 181902 w 265190"/>
                <a:gd name="connsiteY30" fmla="*/ 69875 h 214901"/>
                <a:gd name="connsiteX31" fmla="*/ 183235 w 265190"/>
                <a:gd name="connsiteY31" fmla="*/ 69399 h 214901"/>
                <a:gd name="connsiteX32" fmla="*/ 208000 w 265190"/>
                <a:gd name="connsiteY32" fmla="*/ 63970 h 214901"/>
                <a:gd name="connsiteX33" fmla="*/ 251530 w 265190"/>
                <a:gd name="connsiteY33" fmla="*/ 102070 h 214901"/>
                <a:gd name="connsiteX34" fmla="*/ 133610 w 265190"/>
                <a:gd name="connsiteY34" fmla="*/ 202559 h 214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65190" h="214901">
                  <a:moveTo>
                    <a:pt x="264579" y="100736"/>
                  </a:moveTo>
                  <a:cubicBezTo>
                    <a:pt x="262198" y="92335"/>
                    <a:pt x="258635" y="84323"/>
                    <a:pt x="254006" y="76924"/>
                  </a:cubicBezTo>
                  <a:cubicBezTo>
                    <a:pt x="244338" y="61237"/>
                    <a:pt x="227088" y="51848"/>
                    <a:pt x="208667" y="52254"/>
                  </a:cubicBezTo>
                  <a:cubicBezTo>
                    <a:pt x="198457" y="52329"/>
                    <a:pt x="188379" y="54501"/>
                    <a:pt x="179044" y="58636"/>
                  </a:cubicBezTo>
                  <a:cubicBezTo>
                    <a:pt x="164509" y="62146"/>
                    <a:pt x="149612" y="63998"/>
                    <a:pt x="134658" y="64160"/>
                  </a:cubicBezTo>
                  <a:lnTo>
                    <a:pt x="134658" y="64160"/>
                  </a:lnTo>
                  <a:cubicBezTo>
                    <a:pt x="67031" y="64160"/>
                    <a:pt x="42837" y="19583"/>
                    <a:pt x="37503" y="7010"/>
                  </a:cubicBezTo>
                  <a:cubicBezTo>
                    <a:pt x="36836" y="5391"/>
                    <a:pt x="36455" y="4343"/>
                    <a:pt x="36265" y="4058"/>
                  </a:cubicBezTo>
                  <a:cubicBezTo>
                    <a:pt x="35074" y="796"/>
                    <a:pt x="31464" y="-882"/>
                    <a:pt x="28206" y="309"/>
                  </a:cubicBezTo>
                  <a:cubicBezTo>
                    <a:pt x="27102" y="712"/>
                    <a:pt x="26130" y="1417"/>
                    <a:pt x="25406" y="2343"/>
                  </a:cubicBezTo>
                  <a:lnTo>
                    <a:pt x="23311" y="5391"/>
                  </a:lnTo>
                  <a:lnTo>
                    <a:pt x="21882" y="7391"/>
                  </a:lnTo>
                  <a:lnTo>
                    <a:pt x="20072" y="10344"/>
                  </a:lnTo>
                  <a:cubicBezTo>
                    <a:pt x="19577" y="11006"/>
                    <a:pt x="19129" y="11707"/>
                    <a:pt x="18739" y="12440"/>
                  </a:cubicBezTo>
                  <a:lnTo>
                    <a:pt x="16739" y="15773"/>
                  </a:lnTo>
                  <a:cubicBezTo>
                    <a:pt x="16443" y="16408"/>
                    <a:pt x="16100" y="17014"/>
                    <a:pt x="15691" y="17583"/>
                  </a:cubicBezTo>
                  <a:cubicBezTo>
                    <a:pt x="14738" y="19393"/>
                    <a:pt x="13881" y="21107"/>
                    <a:pt x="13024" y="22917"/>
                  </a:cubicBezTo>
                  <a:cubicBezTo>
                    <a:pt x="4146" y="41066"/>
                    <a:pt x="-445" y="61008"/>
                    <a:pt x="-407" y="81210"/>
                  </a:cubicBezTo>
                  <a:cubicBezTo>
                    <a:pt x="-559" y="154857"/>
                    <a:pt x="59030" y="214684"/>
                    <a:pt x="132677" y="214827"/>
                  </a:cubicBezTo>
                  <a:cubicBezTo>
                    <a:pt x="164643" y="214894"/>
                    <a:pt x="195561" y="203473"/>
                    <a:pt x="219811" y="182651"/>
                  </a:cubicBezTo>
                  <a:cubicBezTo>
                    <a:pt x="222764" y="180080"/>
                    <a:pt x="225622" y="177413"/>
                    <a:pt x="228384" y="174555"/>
                  </a:cubicBezTo>
                  <a:cubicBezTo>
                    <a:pt x="231146" y="171698"/>
                    <a:pt x="231241" y="171602"/>
                    <a:pt x="232575" y="170078"/>
                  </a:cubicBezTo>
                  <a:cubicBezTo>
                    <a:pt x="249348" y="151324"/>
                    <a:pt x="260483" y="128216"/>
                    <a:pt x="264674" y="103403"/>
                  </a:cubicBezTo>
                  <a:cubicBezTo>
                    <a:pt x="264846" y="102518"/>
                    <a:pt x="264817" y="101603"/>
                    <a:pt x="264579" y="100736"/>
                  </a:cubicBezTo>
                  <a:close/>
                  <a:moveTo>
                    <a:pt x="133610" y="202559"/>
                  </a:moveTo>
                  <a:cubicBezTo>
                    <a:pt x="66754" y="202930"/>
                    <a:pt x="12252" y="149028"/>
                    <a:pt x="11881" y="82169"/>
                  </a:cubicBezTo>
                  <a:cubicBezTo>
                    <a:pt x="11776" y="63521"/>
                    <a:pt x="15976" y="45101"/>
                    <a:pt x="24168" y="28346"/>
                  </a:cubicBezTo>
                  <a:cubicBezTo>
                    <a:pt x="25787" y="25108"/>
                    <a:pt x="27597" y="21869"/>
                    <a:pt x="29502" y="18821"/>
                  </a:cubicBezTo>
                  <a:cubicBezTo>
                    <a:pt x="39980" y="37871"/>
                    <a:pt x="69221" y="75971"/>
                    <a:pt x="134277" y="75971"/>
                  </a:cubicBezTo>
                  <a:lnTo>
                    <a:pt x="134277" y="75971"/>
                  </a:lnTo>
                  <a:cubicBezTo>
                    <a:pt x="150336" y="75823"/>
                    <a:pt x="166319" y="73777"/>
                    <a:pt x="181902" y="69875"/>
                  </a:cubicBezTo>
                  <a:cubicBezTo>
                    <a:pt x="182369" y="69804"/>
                    <a:pt x="182826" y="69642"/>
                    <a:pt x="183235" y="69399"/>
                  </a:cubicBezTo>
                  <a:cubicBezTo>
                    <a:pt x="191056" y="65971"/>
                    <a:pt x="199466" y="64125"/>
                    <a:pt x="208000" y="63970"/>
                  </a:cubicBezTo>
                  <a:cubicBezTo>
                    <a:pt x="229051" y="63970"/>
                    <a:pt x="243719" y="76829"/>
                    <a:pt x="251530" y="102070"/>
                  </a:cubicBezTo>
                  <a:cubicBezTo>
                    <a:pt x="241824" y="159744"/>
                    <a:pt x="192094" y="202121"/>
                    <a:pt x="133610" y="2025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AA2459C-65D0-484C-BF32-5C0F2B59BF42}"/>
                </a:ext>
              </a:extLst>
            </p:cNvPr>
            <p:cNvSpPr/>
            <p:nvPr/>
          </p:nvSpPr>
          <p:spPr>
            <a:xfrm>
              <a:off x="6016617" y="3243262"/>
              <a:ext cx="159679" cy="34956"/>
            </a:xfrm>
            <a:custGeom>
              <a:avLst/>
              <a:gdLst>
                <a:gd name="connsiteX0" fmla="*/ 122790 w 159679"/>
                <a:gd name="connsiteY0" fmla="*/ 34882 h 34956"/>
                <a:gd name="connsiteX1" fmla="*/ 141840 w 159679"/>
                <a:gd name="connsiteY1" fmla="*/ 34882 h 34956"/>
                <a:gd name="connsiteX2" fmla="*/ 159271 w 159679"/>
                <a:gd name="connsiteY2" fmla="*/ 17452 h 34956"/>
                <a:gd name="connsiteX3" fmla="*/ 158319 w 159679"/>
                <a:gd name="connsiteY3" fmla="*/ 11737 h 34956"/>
                <a:gd name="connsiteX4" fmla="*/ 141840 w 159679"/>
                <a:gd name="connsiteY4" fmla="*/ -74 h 34956"/>
                <a:gd name="connsiteX5" fmla="*/ 15824 w 159679"/>
                <a:gd name="connsiteY5" fmla="*/ -74 h 34956"/>
                <a:gd name="connsiteX6" fmla="*/ -358 w 159679"/>
                <a:gd name="connsiteY6" fmla="*/ 18696 h 34956"/>
                <a:gd name="connsiteX7" fmla="*/ 15824 w 159679"/>
                <a:gd name="connsiteY7" fmla="*/ 34882 h 34956"/>
                <a:gd name="connsiteX8" fmla="*/ 122790 w 159679"/>
                <a:gd name="connsiteY8" fmla="*/ 34882 h 34956"/>
                <a:gd name="connsiteX9" fmla="*/ 10872 w 159679"/>
                <a:gd name="connsiteY9" fmla="*/ 17452 h 34956"/>
                <a:gd name="connsiteX10" fmla="*/ 15729 w 159679"/>
                <a:gd name="connsiteY10" fmla="*/ 12404 h 34956"/>
                <a:gd name="connsiteX11" fmla="*/ 15824 w 159679"/>
                <a:gd name="connsiteY11" fmla="*/ 12403 h 34956"/>
                <a:gd name="connsiteX12" fmla="*/ 141555 w 159679"/>
                <a:gd name="connsiteY12" fmla="*/ 12403 h 34956"/>
                <a:gd name="connsiteX13" fmla="*/ 145860 w 159679"/>
                <a:gd name="connsiteY13" fmla="*/ 18095 h 34956"/>
                <a:gd name="connsiteX14" fmla="*/ 141555 w 159679"/>
                <a:gd name="connsiteY14" fmla="*/ 22405 h 34956"/>
                <a:gd name="connsiteX15" fmla="*/ 15824 w 159679"/>
                <a:gd name="connsiteY15" fmla="*/ 22405 h 34956"/>
                <a:gd name="connsiteX16" fmla="*/ 10872 w 159679"/>
                <a:gd name="connsiteY16" fmla="*/ 17452 h 3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9679" h="34956">
                  <a:moveTo>
                    <a:pt x="122790" y="34882"/>
                  </a:moveTo>
                  <a:lnTo>
                    <a:pt x="141840" y="34882"/>
                  </a:lnTo>
                  <a:cubicBezTo>
                    <a:pt x="151441" y="34830"/>
                    <a:pt x="159224" y="27057"/>
                    <a:pt x="159271" y="17452"/>
                  </a:cubicBezTo>
                  <a:cubicBezTo>
                    <a:pt x="159300" y="15505"/>
                    <a:pt x="158985" y="13567"/>
                    <a:pt x="158319" y="11737"/>
                  </a:cubicBezTo>
                  <a:cubicBezTo>
                    <a:pt x="155890" y="4700"/>
                    <a:pt x="149279" y="-36"/>
                    <a:pt x="141840" y="-74"/>
                  </a:cubicBezTo>
                  <a:lnTo>
                    <a:pt x="15824" y="-74"/>
                  </a:lnTo>
                  <a:cubicBezTo>
                    <a:pt x="6176" y="639"/>
                    <a:pt x="-1073" y="9042"/>
                    <a:pt x="-358" y="18696"/>
                  </a:cubicBezTo>
                  <a:cubicBezTo>
                    <a:pt x="280" y="27357"/>
                    <a:pt x="7166" y="34242"/>
                    <a:pt x="15824" y="34882"/>
                  </a:cubicBezTo>
                  <a:lnTo>
                    <a:pt x="122790" y="34882"/>
                  </a:lnTo>
                  <a:close/>
                  <a:moveTo>
                    <a:pt x="10872" y="17452"/>
                  </a:moveTo>
                  <a:cubicBezTo>
                    <a:pt x="10814" y="14717"/>
                    <a:pt x="12996" y="12457"/>
                    <a:pt x="15729" y="12404"/>
                  </a:cubicBezTo>
                  <a:cubicBezTo>
                    <a:pt x="15758" y="12403"/>
                    <a:pt x="15796" y="12403"/>
                    <a:pt x="15824" y="12403"/>
                  </a:cubicBezTo>
                  <a:lnTo>
                    <a:pt x="141555" y="12403"/>
                  </a:lnTo>
                  <a:cubicBezTo>
                    <a:pt x="144317" y="12785"/>
                    <a:pt x="146241" y="15334"/>
                    <a:pt x="145860" y="18095"/>
                  </a:cubicBezTo>
                  <a:cubicBezTo>
                    <a:pt x="145555" y="20335"/>
                    <a:pt x="143793" y="22095"/>
                    <a:pt x="141555" y="22405"/>
                  </a:cubicBezTo>
                  <a:lnTo>
                    <a:pt x="15824" y="22405"/>
                  </a:lnTo>
                  <a:cubicBezTo>
                    <a:pt x="13091" y="22405"/>
                    <a:pt x="10872" y="20187"/>
                    <a:pt x="10872" y="174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7FC317B1-331C-427F-8F38-20E4AAA13172}"/>
              </a:ext>
            </a:extLst>
          </p:cNvPr>
          <p:cNvGrpSpPr/>
          <p:nvPr/>
        </p:nvGrpSpPr>
        <p:grpSpPr>
          <a:xfrm>
            <a:off x="4956122" y="2685735"/>
            <a:ext cx="467048" cy="440092"/>
            <a:chOff x="5805486" y="3157441"/>
            <a:chExt cx="577310" cy="543990"/>
          </a:xfrm>
          <a:solidFill>
            <a:schemeClr val="bg1"/>
          </a:solidFill>
        </p:grpSpPr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4247D68-1458-43C8-9C4F-C7D4CDC27492}"/>
                </a:ext>
              </a:extLst>
            </p:cNvPr>
            <p:cNvSpPr/>
            <p:nvPr/>
          </p:nvSpPr>
          <p:spPr>
            <a:xfrm>
              <a:off x="5805486" y="3157441"/>
              <a:ext cx="218013" cy="407669"/>
            </a:xfrm>
            <a:custGeom>
              <a:avLst/>
              <a:gdLst>
                <a:gd name="connsiteX0" fmla="*/ 166173 w 218013"/>
                <a:gd name="connsiteY0" fmla="*/ 389592 h 407669"/>
                <a:gd name="connsiteX1" fmla="*/ 159600 w 218013"/>
                <a:gd name="connsiteY1" fmla="*/ 389592 h 407669"/>
                <a:gd name="connsiteX2" fmla="*/ 16725 w 218013"/>
                <a:gd name="connsiteY2" fmla="*/ 246717 h 407669"/>
                <a:gd name="connsiteX3" fmla="*/ 159600 w 218013"/>
                <a:gd name="connsiteY3" fmla="*/ 20879 h 407669"/>
                <a:gd name="connsiteX4" fmla="*/ 201796 w 218013"/>
                <a:gd name="connsiteY4" fmla="*/ 68504 h 407669"/>
                <a:gd name="connsiteX5" fmla="*/ 212750 w 218013"/>
                <a:gd name="connsiteY5" fmla="*/ 70504 h 407669"/>
                <a:gd name="connsiteX6" fmla="*/ 214178 w 218013"/>
                <a:gd name="connsiteY6" fmla="*/ 69647 h 407669"/>
                <a:gd name="connsiteX7" fmla="*/ 215255 w 218013"/>
                <a:gd name="connsiteY7" fmla="*/ 57303 h 407669"/>
                <a:gd name="connsiteX8" fmla="*/ 215226 w 218013"/>
                <a:gd name="connsiteY8" fmla="*/ 57265 h 407669"/>
                <a:gd name="connsiteX9" fmla="*/ 165887 w 218013"/>
                <a:gd name="connsiteY9" fmla="*/ 2210 h 407669"/>
                <a:gd name="connsiteX10" fmla="*/ 159600 w 218013"/>
                <a:gd name="connsiteY10" fmla="*/ -457 h 407669"/>
                <a:gd name="connsiteX11" fmla="*/ 153314 w 218013"/>
                <a:gd name="connsiteY11" fmla="*/ 2210 h 407669"/>
                <a:gd name="connsiteX12" fmla="*/ -706 w 218013"/>
                <a:gd name="connsiteY12" fmla="*/ 246907 h 407669"/>
                <a:gd name="connsiteX13" fmla="*/ 159600 w 218013"/>
                <a:gd name="connsiteY13" fmla="*/ 407213 h 407669"/>
                <a:gd name="connsiteX14" fmla="*/ 182841 w 218013"/>
                <a:gd name="connsiteY14" fmla="*/ 405594 h 407669"/>
                <a:gd name="connsiteX15" fmla="*/ 166173 w 218013"/>
                <a:gd name="connsiteY15" fmla="*/ 389592 h 40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8013" h="407669">
                  <a:moveTo>
                    <a:pt x="166173" y="389592"/>
                  </a:moveTo>
                  <a:lnTo>
                    <a:pt x="159600" y="389592"/>
                  </a:lnTo>
                  <a:cubicBezTo>
                    <a:pt x="80695" y="389592"/>
                    <a:pt x="16725" y="325622"/>
                    <a:pt x="16725" y="246717"/>
                  </a:cubicBezTo>
                  <a:cubicBezTo>
                    <a:pt x="16725" y="176994"/>
                    <a:pt x="131025" y="50978"/>
                    <a:pt x="159600" y="20879"/>
                  </a:cubicBezTo>
                  <a:cubicBezTo>
                    <a:pt x="167982" y="29737"/>
                    <a:pt x="183698" y="46882"/>
                    <a:pt x="201796" y="68504"/>
                  </a:cubicBezTo>
                  <a:cubicBezTo>
                    <a:pt x="204463" y="71771"/>
                    <a:pt x="209102" y="72619"/>
                    <a:pt x="212750" y="70504"/>
                  </a:cubicBezTo>
                  <a:lnTo>
                    <a:pt x="214178" y="69647"/>
                  </a:lnTo>
                  <a:cubicBezTo>
                    <a:pt x="217884" y="66532"/>
                    <a:pt x="218369" y="61008"/>
                    <a:pt x="215255" y="57303"/>
                  </a:cubicBezTo>
                  <a:cubicBezTo>
                    <a:pt x="215245" y="57293"/>
                    <a:pt x="215236" y="57274"/>
                    <a:pt x="215226" y="57265"/>
                  </a:cubicBezTo>
                  <a:cubicBezTo>
                    <a:pt x="188271" y="25070"/>
                    <a:pt x="166077" y="2400"/>
                    <a:pt x="165887" y="2210"/>
                  </a:cubicBezTo>
                  <a:cubicBezTo>
                    <a:pt x="164239" y="505"/>
                    <a:pt x="161972" y="-457"/>
                    <a:pt x="159600" y="-457"/>
                  </a:cubicBezTo>
                  <a:cubicBezTo>
                    <a:pt x="157228" y="-466"/>
                    <a:pt x="154952" y="495"/>
                    <a:pt x="153314" y="2210"/>
                  </a:cubicBezTo>
                  <a:cubicBezTo>
                    <a:pt x="147027" y="8592"/>
                    <a:pt x="-706" y="160611"/>
                    <a:pt x="-706" y="246907"/>
                  </a:cubicBezTo>
                  <a:cubicBezTo>
                    <a:pt x="-601" y="335394"/>
                    <a:pt x="71113" y="407108"/>
                    <a:pt x="159600" y="407213"/>
                  </a:cubicBezTo>
                  <a:cubicBezTo>
                    <a:pt x="167373" y="407203"/>
                    <a:pt x="175145" y="406660"/>
                    <a:pt x="182841" y="405594"/>
                  </a:cubicBezTo>
                  <a:cubicBezTo>
                    <a:pt x="176917" y="400650"/>
                    <a:pt x="171354" y="395307"/>
                    <a:pt x="166173" y="3895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82142DD7-4673-41DE-AFEF-3243987128C9}"/>
                </a:ext>
              </a:extLst>
            </p:cNvPr>
            <p:cNvSpPr/>
            <p:nvPr/>
          </p:nvSpPr>
          <p:spPr>
            <a:xfrm>
              <a:off x="6142576" y="3157917"/>
              <a:ext cx="240220" cy="406336"/>
            </a:xfrm>
            <a:custGeom>
              <a:avLst/>
              <a:gdLst>
                <a:gd name="connsiteX0" fmla="*/ 79305 w 240220"/>
                <a:gd name="connsiteY0" fmla="*/ -457 h 406336"/>
                <a:gd name="connsiteX1" fmla="*/ 73113 w 240220"/>
                <a:gd name="connsiteY1" fmla="*/ 2210 h 406336"/>
                <a:gd name="connsiteX2" fmla="*/ -706 w 240220"/>
                <a:gd name="connsiteY2" fmla="*/ 87173 h 406336"/>
                <a:gd name="connsiteX3" fmla="*/ 10915 w 240220"/>
                <a:gd name="connsiteY3" fmla="*/ 101080 h 406336"/>
                <a:gd name="connsiteX4" fmla="*/ 79305 w 240220"/>
                <a:gd name="connsiteY4" fmla="*/ 21070 h 406336"/>
                <a:gd name="connsiteX5" fmla="*/ 222180 w 240220"/>
                <a:gd name="connsiteY5" fmla="*/ 246908 h 406336"/>
                <a:gd name="connsiteX6" fmla="*/ 98355 w 240220"/>
                <a:gd name="connsiteY6" fmla="*/ 388449 h 406336"/>
                <a:gd name="connsiteX7" fmla="*/ 92925 w 240220"/>
                <a:gd name="connsiteY7" fmla="*/ 391402 h 406336"/>
                <a:gd name="connsiteX8" fmla="*/ 93849 w 240220"/>
                <a:gd name="connsiteY8" fmla="*/ 403756 h 406336"/>
                <a:gd name="connsiteX9" fmla="*/ 99498 w 240220"/>
                <a:gd name="connsiteY9" fmla="*/ 405880 h 406336"/>
                <a:gd name="connsiteX10" fmla="*/ 100736 w 240220"/>
                <a:gd name="connsiteY10" fmla="*/ 405880 h 406336"/>
                <a:gd name="connsiteX11" fmla="*/ 239515 w 240220"/>
                <a:gd name="connsiteY11" fmla="*/ 247003 h 406336"/>
                <a:gd name="connsiteX12" fmla="*/ 85400 w 240220"/>
                <a:gd name="connsiteY12" fmla="*/ 2306 h 406336"/>
                <a:gd name="connsiteX13" fmla="*/ 79305 w 240220"/>
                <a:gd name="connsiteY13" fmla="*/ -457 h 406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220" h="406336">
                  <a:moveTo>
                    <a:pt x="79305" y="-457"/>
                  </a:moveTo>
                  <a:cubicBezTo>
                    <a:pt x="76961" y="-476"/>
                    <a:pt x="74713" y="496"/>
                    <a:pt x="73113" y="2210"/>
                  </a:cubicBezTo>
                  <a:cubicBezTo>
                    <a:pt x="47062" y="29242"/>
                    <a:pt x="22421" y="57598"/>
                    <a:pt x="-706" y="87173"/>
                  </a:cubicBezTo>
                  <a:cubicBezTo>
                    <a:pt x="3105" y="91650"/>
                    <a:pt x="7010" y="96222"/>
                    <a:pt x="10915" y="101080"/>
                  </a:cubicBezTo>
                  <a:cubicBezTo>
                    <a:pt x="39490" y="64694"/>
                    <a:pt x="67112" y="34405"/>
                    <a:pt x="79305" y="21070"/>
                  </a:cubicBezTo>
                  <a:cubicBezTo>
                    <a:pt x="107880" y="51169"/>
                    <a:pt x="222180" y="177185"/>
                    <a:pt x="222180" y="246908"/>
                  </a:cubicBezTo>
                  <a:cubicBezTo>
                    <a:pt x="222151" y="318431"/>
                    <a:pt x="169239" y="378915"/>
                    <a:pt x="98355" y="388449"/>
                  </a:cubicBezTo>
                  <a:cubicBezTo>
                    <a:pt x="96230" y="388706"/>
                    <a:pt x="94297" y="389763"/>
                    <a:pt x="92925" y="391402"/>
                  </a:cubicBezTo>
                  <a:cubicBezTo>
                    <a:pt x="89773" y="395069"/>
                    <a:pt x="90182" y="400603"/>
                    <a:pt x="93849" y="403756"/>
                  </a:cubicBezTo>
                  <a:cubicBezTo>
                    <a:pt x="95421" y="405108"/>
                    <a:pt x="97421" y="405861"/>
                    <a:pt x="99498" y="405880"/>
                  </a:cubicBezTo>
                  <a:lnTo>
                    <a:pt x="100736" y="405880"/>
                  </a:lnTo>
                  <a:cubicBezTo>
                    <a:pt x="180126" y="394917"/>
                    <a:pt x="239315" y="327146"/>
                    <a:pt x="239515" y="247003"/>
                  </a:cubicBezTo>
                  <a:cubicBezTo>
                    <a:pt x="239515" y="160706"/>
                    <a:pt x="91687" y="8878"/>
                    <a:pt x="85400" y="2306"/>
                  </a:cubicBezTo>
                  <a:cubicBezTo>
                    <a:pt x="83820" y="610"/>
                    <a:pt x="81628" y="-390"/>
                    <a:pt x="79305" y="-4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1A1D2DB-21C4-4F88-B21C-630FE101CDFC}"/>
                </a:ext>
              </a:extLst>
            </p:cNvPr>
            <p:cNvSpPr/>
            <p:nvPr/>
          </p:nvSpPr>
          <p:spPr>
            <a:xfrm>
              <a:off x="5931312" y="3193072"/>
              <a:ext cx="320706" cy="407611"/>
            </a:xfrm>
            <a:custGeom>
              <a:avLst/>
              <a:gdLst>
                <a:gd name="connsiteX0" fmla="*/ 222179 w 320706"/>
                <a:gd name="connsiteY0" fmla="*/ 65544 h 407611"/>
                <a:gd name="connsiteX1" fmla="*/ 210559 w 320706"/>
                <a:gd name="connsiteY1" fmla="*/ 51637 h 407611"/>
                <a:gd name="connsiteX2" fmla="*/ 165887 w 320706"/>
                <a:gd name="connsiteY2" fmla="*/ 2203 h 407611"/>
                <a:gd name="connsiteX3" fmla="*/ 153495 w 320706"/>
                <a:gd name="connsiteY3" fmla="*/ 2022 h 407611"/>
                <a:gd name="connsiteX4" fmla="*/ 153314 w 320706"/>
                <a:gd name="connsiteY4" fmla="*/ 2203 h 407611"/>
                <a:gd name="connsiteX5" fmla="*/ 101212 w 320706"/>
                <a:gd name="connsiteY5" fmla="*/ 60496 h 407611"/>
                <a:gd name="connsiteX6" fmla="*/ -705 w 320706"/>
                <a:gd name="connsiteY6" fmla="*/ 246900 h 407611"/>
                <a:gd name="connsiteX7" fmla="*/ 40347 w 320706"/>
                <a:gd name="connsiteY7" fmla="*/ 353961 h 407611"/>
                <a:gd name="connsiteX8" fmla="*/ 57016 w 320706"/>
                <a:gd name="connsiteY8" fmla="*/ 370058 h 407611"/>
                <a:gd name="connsiteX9" fmla="*/ 282911 w 320706"/>
                <a:gd name="connsiteY9" fmla="*/ 349332 h 407611"/>
                <a:gd name="connsiteX10" fmla="*/ 320001 w 320706"/>
                <a:gd name="connsiteY10" fmla="*/ 246900 h 407611"/>
                <a:gd name="connsiteX11" fmla="*/ 222179 w 320706"/>
                <a:gd name="connsiteY11" fmla="*/ 65544 h 407611"/>
                <a:gd name="connsiteX12" fmla="*/ 159601 w 320706"/>
                <a:gd name="connsiteY12" fmla="*/ 389394 h 407611"/>
                <a:gd name="connsiteX13" fmla="*/ 16726 w 320706"/>
                <a:gd name="connsiteY13" fmla="*/ 246519 h 407611"/>
                <a:gd name="connsiteX14" fmla="*/ 159601 w 320706"/>
                <a:gd name="connsiteY14" fmla="*/ 20681 h 407611"/>
                <a:gd name="connsiteX15" fmla="*/ 302476 w 320706"/>
                <a:gd name="connsiteY15" fmla="*/ 246519 h 407611"/>
                <a:gd name="connsiteX16" fmla="*/ 159886 w 320706"/>
                <a:gd name="connsiteY16" fmla="*/ 389680 h 407611"/>
                <a:gd name="connsiteX17" fmla="*/ 159601 w 320706"/>
                <a:gd name="connsiteY17" fmla="*/ 389680 h 40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0706" h="407611">
                  <a:moveTo>
                    <a:pt x="222179" y="65544"/>
                  </a:moveTo>
                  <a:cubicBezTo>
                    <a:pt x="218274" y="60686"/>
                    <a:pt x="214369" y="56019"/>
                    <a:pt x="210559" y="51637"/>
                  </a:cubicBezTo>
                  <a:cubicBezTo>
                    <a:pt x="186842" y="23729"/>
                    <a:pt x="168077" y="4012"/>
                    <a:pt x="165887" y="2203"/>
                  </a:cubicBezTo>
                  <a:cubicBezTo>
                    <a:pt x="162515" y="-1274"/>
                    <a:pt x="156972" y="-1350"/>
                    <a:pt x="153495" y="2022"/>
                  </a:cubicBezTo>
                  <a:cubicBezTo>
                    <a:pt x="153438" y="2079"/>
                    <a:pt x="153371" y="2145"/>
                    <a:pt x="153314" y="2203"/>
                  </a:cubicBezTo>
                  <a:cubicBezTo>
                    <a:pt x="150932" y="4584"/>
                    <a:pt x="128358" y="27920"/>
                    <a:pt x="101212" y="60496"/>
                  </a:cubicBezTo>
                  <a:cubicBezTo>
                    <a:pt x="56445" y="114121"/>
                    <a:pt x="-705" y="193274"/>
                    <a:pt x="-705" y="246900"/>
                  </a:cubicBezTo>
                  <a:cubicBezTo>
                    <a:pt x="-762" y="286438"/>
                    <a:pt x="13868" y="324595"/>
                    <a:pt x="40347" y="353961"/>
                  </a:cubicBezTo>
                  <a:cubicBezTo>
                    <a:pt x="45519" y="359704"/>
                    <a:pt x="51091" y="365086"/>
                    <a:pt x="57016" y="370058"/>
                  </a:cubicBezTo>
                  <a:cubicBezTo>
                    <a:pt x="125119" y="426713"/>
                    <a:pt x="226256" y="417435"/>
                    <a:pt x="282911" y="349332"/>
                  </a:cubicBezTo>
                  <a:cubicBezTo>
                    <a:pt x="306847" y="320566"/>
                    <a:pt x="319963" y="284324"/>
                    <a:pt x="320001" y="246900"/>
                  </a:cubicBezTo>
                  <a:cubicBezTo>
                    <a:pt x="320001" y="194894"/>
                    <a:pt x="266280" y="118979"/>
                    <a:pt x="222179" y="65544"/>
                  </a:cubicBezTo>
                  <a:close/>
                  <a:moveTo>
                    <a:pt x="159601" y="389394"/>
                  </a:moveTo>
                  <a:cubicBezTo>
                    <a:pt x="80695" y="389394"/>
                    <a:pt x="16726" y="325424"/>
                    <a:pt x="16726" y="246519"/>
                  </a:cubicBezTo>
                  <a:cubicBezTo>
                    <a:pt x="16726" y="176796"/>
                    <a:pt x="131026" y="50780"/>
                    <a:pt x="159601" y="20681"/>
                  </a:cubicBezTo>
                  <a:cubicBezTo>
                    <a:pt x="188176" y="50780"/>
                    <a:pt x="302476" y="176796"/>
                    <a:pt x="302476" y="246519"/>
                  </a:cubicBezTo>
                  <a:cubicBezTo>
                    <a:pt x="302637" y="325424"/>
                    <a:pt x="238791" y="389518"/>
                    <a:pt x="159886" y="389680"/>
                  </a:cubicBezTo>
                  <a:cubicBezTo>
                    <a:pt x="159791" y="389680"/>
                    <a:pt x="159695" y="389680"/>
                    <a:pt x="159601" y="3896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52C3C1AE-F84A-41F9-AD38-A8BCE9FBA9BD}"/>
                </a:ext>
              </a:extLst>
            </p:cNvPr>
            <p:cNvSpPr/>
            <p:nvPr/>
          </p:nvSpPr>
          <p:spPr>
            <a:xfrm>
              <a:off x="5940742" y="3599782"/>
              <a:ext cx="301180" cy="46862"/>
            </a:xfrm>
            <a:custGeom>
              <a:avLst/>
              <a:gdLst>
                <a:gd name="connsiteX0" fmla="*/ 300475 w 301180"/>
                <a:gd name="connsiteY0" fmla="*/ 8306 h 46862"/>
                <a:gd name="connsiteX1" fmla="*/ 291712 w 301180"/>
                <a:gd name="connsiteY1" fmla="*/ -457 h 46862"/>
                <a:gd name="connsiteX2" fmla="*/ 282949 w 301180"/>
                <a:gd name="connsiteY2" fmla="*/ 7639 h 46862"/>
                <a:gd name="connsiteX3" fmla="*/ 150171 w 301180"/>
                <a:gd name="connsiteY3" fmla="*/ 28594 h 46862"/>
                <a:gd name="connsiteX4" fmla="*/ 16821 w 301180"/>
                <a:gd name="connsiteY4" fmla="*/ 7639 h 46862"/>
                <a:gd name="connsiteX5" fmla="*/ 8057 w 301180"/>
                <a:gd name="connsiteY5" fmla="*/ -457 h 46862"/>
                <a:gd name="connsiteX6" fmla="*/ -706 w 301180"/>
                <a:gd name="connsiteY6" fmla="*/ 8306 h 46862"/>
                <a:gd name="connsiteX7" fmla="*/ 149694 w 301180"/>
                <a:gd name="connsiteY7" fmla="*/ 46406 h 46862"/>
                <a:gd name="connsiteX8" fmla="*/ 300475 w 301180"/>
                <a:gd name="connsiteY8" fmla="*/ 8306 h 46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180" h="46862">
                  <a:moveTo>
                    <a:pt x="300475" y="8306"/>
                  </a:moveTo>
                  <a:cubicBezTo>
                    <a:pt x="300475" y="3467"/>
                    <a:pt x="296551" y="-457"/>
                    <a:pt x="291712" y="-457"/>
                  </a:cubicBezTo>
                  <a:cubicBezTo>
                    <a:pt x="287140" y="-428"/>
                    <a:pt x="283339" y="3086"/>
                    <a:pt x="282949" y="7639"/>
                  </a:cubicBezTo>
                  <a:cubicBezTo>
                    <a:pt x="277805" y="15259"/>
                    <a:pt x="229895" y="28594"/>
                    <a:pt x="150171" y="28594"/>
                  </a:cubicBezTo>
                  <a:cubicBezTo>
                    <a:pt x="70446" y="28594"/>
                    <a:pt x="22440" y="15259"/>
                    <a:pt x="16821" y="7639"/>
                  </a:cubicBezTo>
                  <a:cubicBezTo>
                    <a:pt x="16430" y="3086"/>
                    <a:pt x="12630" y="-428"/>
                    <a:pt x="8057" y="-457"/>
                  </a:cubicBezTo>
                  <a:cubicBezTo>
                    <a:pt x="3219" y="-457"/>
                    <a:pt x="-706" y="3467"/>
                    <a:pt x="-706" y="8306"/>
                  </a:cubicBezTo>
                  <a:cubicBezTo>
                    <a:pt x="-706" y="45073"/>
                    <a:pt x="134264" y="46406"/>
                    <a:pt x="149694" y="46406"/>
                  </a:cubicBezTo>
                  <a:cubicBezTo>
                    <a:pt x="165124" y="46406"/>
                    <a:pt x="300475" y="45073"/>
                    <a:pt x="300475" y="83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FD24636C-6732-479E-ADC3-313E283FBFC0}"/>
                </a:ext>
              </a:extLst>
            </p:cNvPr>
            <p:cNvSpPr/>
            <p:nvPr/>
          </p:nvSpPr>
          <p:spPr>
            <a:xfrm>
              <a:off x="5826061" y="3628834"/>
              <a:ext cx="551307" cy="72597"/>
            </a:xfrm>
            <a:custGeom>
              <a:avLst/>
              <a:gdLst>
                <a:gd name="connsiteX0" fmla="*/ 16820 w 551307"/>
                <a:gd name="connsiteY0" fmla="*/ 8306 h 72597"/>
                <a:gd name="connsiteX1" fmla="*/ 8057 w 551307"/>
                <a:gd name="connsiteY1" fmla="*/ -457 h 72597"/>
                <a:gd name="connsiteX2" fmla="*/ -706 w 551307"/>
                <a:gd name="connsiteY2" fmla="*/ 8306 h 72597"/>
                <a:gd name="connsiteX3" fmla="*/ 84448 w 551307"/>
                <a:gd name="connsiteY3" fmla="*/ 55931 h 72597"/>
                <a:gd name="connsiteX4" fmla="*/ 465448 w 551307"/>
                <a:gd name="connsiteY4" fmla="*/ 55931 h 72597"/>
                <a:gd name="connsiteX5" fmla="*/ 550602 w 551307"/>
                <a:gd name="connsiteY5" fmla="*/ 8306 h 72597"/>
                <a:gd name="connsiteX6" fmla="*/ 540876 w 551307"/>
                <a:gd name="connsiteY6" fmla="*/ 410 h 72597"/>
                <a:gd name="connsiteX7" fmla="*/ 532980 w 551307"/>
                <a:gd name="connsiteY7" fmla="*/ 8306 h 72597"/>
                <a:gd name="connsiteX8" fmla="*/ 461924 w 551307"/>
                <a:gd name="connsiteY8" fmla="*/ 38310 h 72597"/>
                <a:gd name="connsiteX9" fmla="*/ 88162 w 551307"/>
                <a:gd name="connsiteY9" fmla="*/ 38310 h 72597"/>
                <a:gd name="connsiteX10" fmla="*/ 16820 w 551307"/>
                <a:gd name="connsiteY10" fmla="*/ 8306 h 72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1307" h="72597">
                  <a:moveTo>
                    <a:pt x="16820" y="8306"/>
                  </a:moveTo>
                  <a:cubicBezTo>
                    <a:pt x="16820" y="3467"/>
                    <a:pt x="12896" y="-457"/>
                    <a:pt x="8057" y="-457"/>
                  </a:cubicBezTo>
                  <a:cubicBezTo>
                    <a:pt x="3219" y="-457"/>
                    <a:pt x="-706" y="3467"/>
                    <a:pt x="-706" y="8306"/>
                  </a:cubicBezTo>
                  <a:cubicBezTo>
                    <a:pt x="-706" y="28308"/>
                    <a:pt x="27107" y="43834"/>
                    <a:pt x="84448" y="55931"/>
                  </a:cubicBezTo>
                  <a:cubicBezTo>
                    <a:pt x="210530" y="77544"/>
                    <a:pt x="339366" y="77544"/>
                    <a:pt x="465448" y="55931"/>
                  </a:cubicBezTo>
                  <a:cubicBezTo>
                    <a:pt x="522598" y="44215"/>
                    <a:pt x="550602" y="28690"/>
                    <a:pt x="550602" y="8306"/>
                  </a:cubicBezTo>
                  <a:cubicBezTo>
                    <a:pt x="550096" y="3439"/>
                    <a:pt x="545744" y="-95"/>
                    <a:pt x="540876" y="410"/>
                  </a:cubicBezTo>
                  <a:cubicBezTo>
                    <a:pt x="536704" y="848"/>
                    <a:pt x="533418" y="4144"/>
                    <a:pt x="532980" y="8306"/>
                  </a:cubicBezTo>
                  <a:cubicBezTo>
                    <a:pt x="532980" y="12592"/>
                    <a:pt x="520217" y="26404"/>
                    <a:pt x="461924" y="38310"/>
                  </a:cubicBezTo>
                  <a:cubicBezTo>
                    <a:pt x="338232" y="59389"/>
                    <a:pt x="211854" y="59389"/>
                    <a:pt x="88162" y="38310"/>
                  </a:cubicBezTo>
                  <a:cubicBezTo>
                    <a:pt x="29584" y="26404"/>
                    <a:pt x="16820" y="12592"/>
                    <a:pt x="16820" y="83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05F633CD-A90E-4236-815B-AC109F109197}"/>
                </a:ext>
              </a:extLst>
            </p:cNvPr>
            <p:cNvSpPr/>
            <p:nvPr/>
          </p:nvSpPr>
          <p:spPr>
            <a:xfrm>
              <a:off x="6105234" y="3371273"/>
              <a:ext cx="77118" cy="132878"/>
            </a:xfrm>
            <a:custGeom>
              <a:avLst/>
              <a:gdLst>
                <a:gd name="connsiteX0" fmla="*/ 73974 w 77118"/>
                <a:gd name="connsiteY0" fmla="*/ 46316 h 132878"/>
                <a:gd name="connsiteX1" fmla="*/ 34541 w 77118"/>
                <a:gd name="connsiteY1" fmla="*/ 1548 h 132878"/>
                <a:gd name="connsiteX2" fmla="*/ 29207 w 77118"/>
                <a:gd name="connsiteY2" fmla="*/ -357 h 132878"/>
                <a:gd name="connsiteX3" fmla="*/ 26921 w 77118"/>
                <a:gd name="connsiteY3" fmla="*/ -357 h 132878"/>
                <a:gd name="connsiteX4" fmla="*/ 19396 w 77118"/>
                <a:gd name="connsiteY4" fmla="*/ 7358 h 132878"/>
                <a:gd name="connsiteX5" fmla="*/ 24635 w 77118"/>
                <a:gd name="connsiteY5" fmla="*/ 14502 h 132878"/>
                <a:gd name="connsiteX6" fmla="*/ 28635 w 77118"/>
                <a:gd name="connsiteY6" fmla="*/ 16026 h 132878"/>
                <a:gd name="connsiteX7" fmla="*/ 57192 w 77118"/>
                <a:gd name="connsiteY7" fmla="*/ 84682 h 132878"/>
                <a:gd name="connsiteX8" fmla="*/ 49876 w 77118"/>
                <a:gd name="connsiteY8" fmla="*/ 97179 h 132878"/>
                <a:gd name="connsiteX9" fmla="*/ 8633 w 77118"/>
                <a:gd name="connsiteY9" fmla="*/ 117182 h 132878"/>
                <a:gd name="connsiteX10" fmla="*/ 7109 w 77118"/>
                <a:gd name="connsiteY10" fmla="*/ 117182 h 132878"/>
                <a:gd name="connsiteX11" fmla="*/ -701 w 77118"/>
                <a:gd name="connsiteY11" fmla="*/ 124611 h 132878"/>
                <a:gd name="connsiteX12" fmla="*/ 1394 w 77118"/>
                <a:gd name="connsiteY12" fmla="*/ 130040 h 132878"/>
                <a:gd name="connsiteX13" fmla="*/ 6632 w 77118"/>
                <a:gd name="connsiteY13" fmla="*/ 132422 h 132878"/>
                <a:gd name="connsiteX14" fmla="*/ 8633 w 77118"/>
                <a:gd name="connsiteY14" fmla="*/ 132422 h 132878"/>
                <a:gd name="connsiteX15" fmla="*/ 76413 w 77118"/>
                <a:gd name="connsiteY15" fmla="*/ 64756 h 132878"/>
                <a:gd name="connsiteX16" fmla="*/ 73974 w 77118"/>
                <a:gd name="connsiteY16" fmla="*/ 46697 h 132878"/>
                <a:gd name="connsiteX17" fmla="*/ 28445 w 77118"/>
                <a:gd name="connsiteY17" fmla="*/ 1929 h 132878"/>
                <a:gd name="connsiteX18" fmla="*/ 26731 w 77118"/>
                <a:gd name="connsiteY18" fmla="*/ 1929 h 132878"/>
                <a:gd name="connsiteX19" fmla="*/ 26731 w 77118"/>
                <a:gd name="connsiteY19" fmla="*/ 1929 h 132878"/>
                <a:gd name="connsiteX20" fmla="*/ 28445 w 77118"/>
                <a:gd name="connsiteY20" fmla="*/ 1929 h 132878"/>
                <a:gd name="connsiteX21" fmla="*/ 24063 w 77118"/>
                <a:gd name="connsiteY21" fmla="*/ 2596 h 132878"/>
                <a:gd name="connsiteX22" fmla="*/ 24063 w 77118"/>
                <a:gd name="connsiteY22" fmla="*/ 2596 h 132878"/>
                <a:gd name="connsiteX23" fmla="*/ 59591 w 77118"/>
                <a:gd name="connsiteY23" fmla="*/ 43744 h 132878"/>
                <a:gd name="connsiteX24" fmla="*/ 45399 w 77118"/>
                <a:gd name="connsiteY24" fmla="*/ 23456 h 132878"/>
                <a:gd name="connsiteX25" fmla="*/ 59591 w 77118"/>
                <a:gd name="connsiteY25" fmla="*/ 43744 h 132878"/>
                <a:gd name="connsiteX26" fmla="*/ 61592 w 77118"/>
                <a:gd name="connsiteY26" fmla="*/ 49745 h 132878"/>
                <a:gd name="connsiteX27" fmla="*/ 63497 w 77118"/>
                <a:gd name="connsiteY27" fmla="*/ 62508 h 132878"/>
                <a:gd name="connsiteX28" fmla="*/ 61592 w 77118"/>
                <a:gd name="connsiteY28" fmla="*/ 49745 h 132878"/>
                <a:gd name="connsiteX29" fmla="*/ 59591 w 77118"/>
                <a:gd name="connsiteY29" fmla="*/ 43363 h 132878"/>
                <a:gd name="connsiteX30" fmla="*/ 47495 w 77118"/>
                <a:gd name="connsiteY30" fmla="*/ 103084 h 132878"/>
                <a:gd name="connsiteX31" fmla="*/ 45875 w 77118"/>
                <a:gd name="connsiteY31" fmla="*/ 104418 h 132878"/>
                <a:gd name="connsiteX32" fmla="*/ 42733 w 77118"/>
                <a:gd name="connsiteY32" fmla="*/ 107180 h 132878"/>
                <a:gd name="connsiteX33" fmla="*/ 40732 w 77118"/>
                <a:gd name="connsiteY33" fmla="*/ 108704 h 132878"/>
                <a:gd name="connsiteX34" fmla="*/ 37589 w 77118"/>
                <a:gd name="connsiteY34" fmla="*/ 110800 h 132878"/>
                <a:gd name="connsiteX35" fmla="*/ 35303 w 77118"/>
                <a:gd name="connsiteY35" fmla="*/ 112133 h 132878"/>
                <a:gd name="connsiteX36" fmla="*/ 32159 w 77118"/>
                <a:gd name="connsiteY36" fmla="*/ 113753 h 132878"/>
                <a:gd name="connsiteX37" fmla="*/ 29588 w 77118"/>
                <a:gd name="connsiteY37" fmla="*/ 114896 h 132878"/>
                <a:gd name="connsiteX38" fmla="*/ 26349 w 77118"/>
                <a:gd name="connsiteY38" fmla="*/ 116134 h 132878"/>
                <a:gd name="connsiteX39" fmla="*/ 23683 w 77118"/>
                <a:gd name="connsiteY39" fmla="*/ 116896 h 132878"/>
                <a:gd name="connsiteX40" fmla="*/ 20348 w 77118"/>
                <a:gd name="connsiteY40" fmla="*/ 117848 h 132878"/>
                <a:gd name="connsiteX41" fmla="*/ 17491 w 77118"/>
                <a:gd name="connsiteY41" fmla="*/ 118325 h 132878"/>
                <a:gd name="connsiteX42" fmla="*/ 14158 w 77118"/>
                <a:gd name="connsiteY42" fmla="*/ 118801 h 132878"/>
                <a:gd name="connsiteX43" fmla="*/ 11205 w 77118"/>
                <a:gd name="connsiteY43" fmla="*/ 118801 h 132878"/>
                <a:gd name="connsiteX44" fmla="*/ 7014 w 77118"/>
                <a:gd name="connsiteY44" fmla="*/ 118801 h 132878"/>
                <a:gd name="connsiteX45" fmla="*/ 5775 w 77118"/>
                <a:gd name="connsiteY45" fmla="*/ 118801 h 132878"/>
                <a:gd name="connsiteX46" fmla="*/ 6823 w 77118"/>
                <a:gd name="connsiteY46" fmla="*/ 118801 h 132878"/>
                <a:gd name="connsiteX47" fmla="*/ 4918 w 77118"/>
                <a:gd name="connsiteY47" fmla="*/ 118801 h 132878"/>
                <a:gd name="connsiteX48" fmla="*/ 3966 w 77118"/>
                <a:gd name="connsiteY48" fmla="*/ 119467 h 132878"/>
                <a:gd name="connsiteX49" fmla="*/ 3299 w 77118"/>
                <a:gd name="connsiteY49" fmla="*/ 119849 h 132878"/>
                <a:gd name="connsiteX50" fmla="*/ 2537 w 77118"/>
                <a:gd name="connsiteY50" fmla="*/ 120992 h 132878"/>
                <a:gd name="connsiteX51" fmla="*/ 3299 w 77118"/>
                <a:gd name="connsiteY51" fmla="*/ 120515 h 132878"/>
                <a:gd name="connsiteX52" fmla="*/ 2156 w 77118"/>
                <a:gd name="connsiteY52" fmla="*/ 121468 h 132878"/>
                <a:gd name="connsiteX53" fmla="*/ 1680 w 77118"/>
                <a:gd name="connsiteY53" fmla="*/ 123468 h 132878"/>
                <a:gd name="connsiteX54" fmla="*/ 2156 w 77118"/>
                <a:gd name="connsiteY54" fmla="*/ 122134 h 132878"/>
                <a:gd name="connsiteX55" fmla="*/ 8633 w 77118"/>
                <a:gd name="connsiteY55" fmla="*/ 128897 h 132878"/>
                <a:gd name="connsiteX56" fmla="*/ 8633 w 77118"/>
                <a:gd name="connsiteY56" fmla="*/ 128897 h 132878"/>
                <a:gd name="connsiteX57" fmla="*/ 49400 w 77118"/>
                <a:gd name="connsiteY57" fmla="*/ 114610 h 132878"/>
                <a:gd name="connsiteX58" fmla="*/ 8633 w 77118"/>
                <a:gd name="connsiteY58" fmla="*/ 129564 h 13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77118" h="132878">
                  <a:moveTo>
                    <a:pt x="73974" y="46316"/>
                  </a:moveTo>
                  <a:cubicBezTo>
                    <a:pt x="68412" y="26123"/>
                    <a:pt x="53867" y="9616"/>
                    <a:pt x="34541" y="1548"/>
                  </a:cubicBezTo>
                  <a:lnTo>
                    <a:pt x="29207" y="-357"/>
                  </a:lnTo>
                  <a:cubicBezTo>
                    <a:pt x="28454" y="-490"/>
                    <a:pt x="27674" y="-490"/>
                    <a:pt x="26921" y="-357"/>
                  </a:cubicBezTo>
                  <a:cubicBezTo>
                    <a:pt x="22711" y="-309"/>
                    <a:pt x="19339" y="3148"/>
                    <a:pt x="19396" y="7358"/>
                  </a:cubicBezTo>
                  <a:cubicBezTo>
                    <a:pt x="19434" y="10616"/>
                    <a:pt x="21539" y="13483"/>
                    <a:pt x="24635" y="14502"/>
                  </a:cubicBezTo>
                  <a:lnTo>
                    <a:pt x="28635" y="16026"/>
                  </a:lnTo>
                  <a:cubicBezTo>
                    <a:pt x="55477" y="27104"/>
                    <a:pt x="68259" y="57841"/>
                    <a:pt x="57192" y="84682"/>
                  </a:cubicBezTo>
                  <a:cubicBezTo>
                    <a:pt x="55343" y="89168"/>
                    <a:pt x="52877" y="93369"/>
                    <a:pt x="49876" y="97179"/>
                  </a:cubicBezTo>
                  <a:cubicBezTo>
                    <a:pt x="39856" y="109733"/>
                    <a:pt x="24692" y="117086"/>
                    <a:pt x="8633" y="117182"/>
                  </a:cubicBezTo>
                  <a:lnTo>
                    <a:pt x="7109" y="117182"/>
                  </a:lnTo>
                  <a:cubicBezTo>
                    <a:pt x="2918" y="117124"/>
                    <a:pt x="-549" y="120430"/>
                    <a:pt x="-701" y="124611"/>
                  </a:cubicBezTo>
                  <a:cubicBezTo>
                    <a:pt x="-768" y="126630"/>
                    <a:pt x="-16" y="128593"/>
                    <a:pt x="1394" y="130040"/>
                  </a:cubicBezTo>
                  <a:cubicBezTo>
                    <a:pt x="2765" y="131479"/>
                    <a:pt x="4642" y="132336"/>
                    <a:pt x="6632" y="132422"/>
                  </a:cubicBezTo>
                  <a:lnTo>
                    <a:pt x="8633" y="132422"/>
                  </a:lnTo>
                  <a:cubicBezTo>
                    <a:pt x="46038" y="132450"/>
                    <a:pt x="76384" y="102161"/>
                    <a:pt x="76413" y="64756"/>
                  </a:cubicBezTo>
                  <a:cubicBezTo>
                    <a:pt x="76413" y="58651"/>
                    <a:pt x="75594" y="52583"/>
                    <a:pt x="73974" y="46697"/>
                  </a:cubicBezTo>
                  <a:close/>
                  <a:moveTo>
                    <a:pt x="28445" y="1929"/>
                  </a:moveTo>
                  <a:cubicBezTo>
                    <a:pt x="27883" y="1786"/>
                    <a:pt x="27292" y="1786"/>
                    <a:pt x="26731" y="1929"/>
                  </a:cubicBezTo>
                  <a:lnTo>
                    <a:pt x="26731" y="1929"/>
                  </a:lnTo>
                  <a:cubicBezTo>
                    <a:pt x="27292" y="1815"/>
                    <a:pt x="27883" y="1815"/>
                    <a:pt x="28445" y="1929"/>
                  </a:cubicBezTo>
                  <a:close/>
                  <a:moveTo>
                    <a:pt x="24063" y="2596"/>
                  </a:moveTo>
                  <a:lnTo>
                    <a:pt x="24063" y="2596"/>
                  </a:lnTo>
                  <a:close/>
                  <a:moveTo>
                    <a:pt x="59591" y="43744"/>
                  </a:moveTo>
                  <a:cubicBezTo>
                    <a:pt x="56515" y="35962"/>
                    <a:pt x="51658" y="29009"/>
                    <a:pt x="45399" y="23456"/>
                  </a:cubicBezTo>
                  <a:cubicBezTo>
                    <a:pt x="51658" y="29009"/>
                    <a:pt x="56515" y="35962"/>
                    <a:pt x="59591" y="43744"/>
                  </a:cubicBezTo>
                  <a:cubicBezTo>
                    <a:pt x="60458" y="45668"/>
                    <a:pt x="61125" y="47687"/>
                    <a:pt x="61592" y="49745"/>
                  </a:cubicBezTo>
                  <a:cubicBezTo>
                    <a:pt x="62792" y="53897"/>
                    <a:pt x="63430" y="58184"/>
                    <a:pt x="63497" y="62508"/>
                  </a:cubicBezTo>
                  <a:cubicBezTo>
                    <a:pt x="63430" y="58184"/>
                    <a:pt x="62792" y="53897"/>
                    <a:pt x="61592" y="49745"/>
                  </a:cubicBezTo>
                  <a:cubicBezTo>
                    <a:pt x="61154" y="47554"/>
                    <a:pt x="60477" y="45411"/>
                    <a:pt x="59591" y="43363"/>
                  </a:cubicBezTo>
                  <a:close/>
                  <a:moveTo>
                    <a:pt x="47495" y="103084"/>
                  </a:moveTo>
                  <a:lnTo>
                    <a:pt x="45875" y="104418"/>
                  </a:lnTo>
                  <a:close/>
                  <a:moveTo>
                    <a:pt x="42733" y="107180"/>
                  </a:moveTo>
                  <a:lnTo>
                    <a:pt x="40732" y="108704"/>
                  </a:lnTo>
                  <a:close/>
                  <a:moveTo>
                    <a:pt x="37589" y="110800"/>
                  </a:moveTo>
                  <a:lnTo>
                    <a:pt x="35303" y="112133"/>
                  </a:lnTo>
                  <a:close/>
                  <a:moveTo>
                    <a:pt x="32159" y="113753"/>
                  </a:moveTo>
                  <a:lnTo>
                    <a:pt x="29588" y="114896"/>
                  </a:lnTo>
                  <a:close/>
                  <a:moveTo>
                    <a:pt x="26349" y="116134"/>
                  </a:moveTo>
                  <a:lnTo>
                    <a:pt x="23683" y="116896"/>
                  </a:lnTo>
                  <a:close/>
                  <a:moveTo>
                    <a:pt x="20348" y="117848"/>
                  </a:moveTo>
                  <a:lnTo>
                    <a:pt x="17491" y="118325"/>
                  </a:lnTo>
                  <a:close/>
                  <a:moveTo>
                    <a:pt x="14158" y="118801"/>
                  </a:moveTo>
                  <a:lnTo>
                    <a:pt x="11205" y="118801"/>
                  </a:lnTo>
                  <a:close/>
                  <a:moveTo>
                    <a:pt x="7014" y="118801"/>
                  </a:moveTo>
                  <a:lnTo>
                    <a:pt x="5775" y="118801"/>
                  </a:lnTo>
                  <a:cubicBezTo>
                    <a:pt x="6128" y="118763"/>
                    <a:pt x="6471" y="118763"/>
                    <a:pt x="6823" y="118801"/>
                  </a:cubicBezTo>
                  <a:close/>
                  <a:moveTo>
                    <a:pt x="4918" y="118801"/>
                  </a:moveTo>
                  <a:lnTo>
                    <a:pt x="3966" y="119467"/>
                  </a:lnTo>
                  <a:close/>
                  <a:moveTo>
                    <a:pt x="3299" y="119849"/>
                  </a:moveTo>
                  <a:cubicBezTo>
                    <a:pt x="3013" y="120210"/>
                    <a:pt x="2756" y="120592"/>
                    <a:pt x="2537" y="120992"/>
                  </a:cubicBezTo>
                  <a:cubicBezTo>
                    <a:pt x="2784" y="120820"/>
                    <a:pt x="3032" y="120658"/>
                    <a:pt x="3299" y="120515"/>
                  </a:cubicBezTo>
                  <a:close/>
                  <a:moveTo>
                    <a:pt x="2156" y="121468"/>
                  </a:moveTo>
                  <a:cubicBezTo>
                    <a:pt x="1861" y="122096"/>
                    <a:pt x="1698" y="122773"/>
                    <a:pt x="1680" y="123468"/>
                  </a:cubicBezTo>
                  <a:cubicBezTo>
                    <a:pt x="1775" y="123001"/>
                    <a:pt x="1937" y="122554"/>
                    <a:pt x="2156" y="122134"/>
                  </a:cubicBezTo>
                  <a:close/>
                  <a:moveTo>
                    <a:pt x="8633" y="128897"/>
                  </a:moveTo>
                  <a:lnTo>
                    <a:pt x="8633" y="128897"/>
                  </a:lnTo>
                  <a:cubicBezTo>
                    <a:pt x="23444" y="128878"/>
                    <a:pt x="37818" y="123840"/>
                    <a:pt x="49400" y="114610"/>
                  </a:cubicBezTo>
                  <a:cubicBezTo>
                    <a:pt x="37903" y="124087"/>
                    <a:pt x="23530" y="129355"/>
                    <a:pt x="8633" y="1295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CFA194E7-5FB9-4A20-893D-05A46B7E1768}"/>
                </a:ext>
              </a:extLst>
            </p:cNvPr>
            <p:cNvSpPr/>
            <p:nvPr/>
          </p:nvSpPr>
          <p:spPr>
            <a:xfrm>
              <a:off x="6075139" y="3465813"/>
              <a:ext cx="45692" cy="60531"/>
            </a:xfrm>
            <a:custGeom>
              <a:avLst/>
              <a:gdLst>
                <a:gd name="connsiteX0" fmla="*/ 19678 w 45692"/>
                <a:gd name="connsiteY0" fmla="*/ 30452 h 60531"/>
                <a:gd name="connsiteX1" fmla="*/ 42062 w 45692"/>
                <a:gd name="connsiteY1" fmla="*/ 13116 h 60531"/>
                <a:gd name="connsiteX2" fmla="*/ 44920 w 45692"/>
                <a:gd name="connsiteY2" fmla="*/ 8163 h 60531"/>
                <a:gd name="connsiteX3" fmla="*/ 38366 w 45692"/>
                <a:gd name="connsiteY3" fmla="*/ -390 h 60531"/>
                <a:gd name="connsiteX4" fmla="*/ 32728 w 45692"/>
                <a:gd name="connsiteY4" fmla="*/ 1114 h 60531"/>
                <a:gd name="connsiteX5" fmla="*/ 2247 w 45692"/>
                <a:gd name="connsiteY5" fmla="*/ 24737 h 60531"/>
                <a:gd name="connsiteX6" fmla="*/ -705 w 45692"/>
                <a:gd name="connsiteY6" fmla="*/ 30832 h 60531"/>
                <a:gd name="connsiteX7" fmla="*/ 2533 w 45692"/>
                <a:gd name="connsiteY7" fmla="*/ 36928 h 60531"/>
                <a:gd name="connsiteX8" fmla="*/ 32918 w 45692"/>
                <a:gd name="connsiteY8" fmla="*/ 58645 h 60531"/>
                <a:gd name="connsiteX9" fmla="*/ 37395 w 45692"/>
                <a:gd name="connsiteY9" fmla="*/ 60074 h 60531"/>
                <a:gd name="connsiteX10" fmla="*/ 44958 w 45692"/>
                <a:gd name="connsiteY10" fmla="*/ 52397 h 60531"/>
                <a:gd name="connsiteX11" fmla="*/ 41776 w 45692"/>
                <a:gd name="connsiteY11" fmla="*/ 46263 h 60531"/>
                <a:gd name="connsiteX12" fmla="*/ 40538 w 45692"/>
                <a:gd name="connsiteY12" fmla="*/ 11402 h 60531"/>
                <a:gd name="connsiteX13" fmla="*/ 15678 w 45692"/>
                <a:gd name="connsiteY13" fmla="*/ 30452 h 60531"/>
                <a:gd name="connsiteX14" fmla="*/ 40538 w 45692"/>
                <a:gd name="connsiteY14" fmla="*/ 11402 h 60531"/>
                <a:gd name="connsiteX15" fmla="*/ 42539 w 45692"/>
                <a:gd name="connsiteY15" fmla="*/ 7877 h 60531"/>
                <a:gd name="connsiteX16" fmla="*/ 40157 w 45692"/>
                <a:gd name="connsiteY16" fmla="*/ 11306 h 60531"/>
                <a:gd name="connsiteX17" fmla="*/ 39776 w 45692"/>
                <a:gd name="connsiteY17" fmla="*/ 2638 h 60531"/>
                <a:gd name="connsiteX18" fmla="*/ 39109 w 45692"/>
                <a:gd name="connsiteY18" fmla="*/ 2638 h 60531"/>
                <a:gd name="connsiteX19" fmla="*/ 37681 w 45692"/>
                <a:gd name="connsiteY19" fmla="*/ 2067 h 60531"/>
                <a:gd name="connsiteX20" fmla="*/ 37681 w 45692"/>
                <a:gd name="connsiteY20" fmla="*/ 2067 h 60531"/>
                <a:gd name="connsiteX21" fmla="*/ 35871 w 45692"/>
                <a:gd name="connsiteY21" fmla="*/ 2067 h 60531"/>
                <a:gd name="connsiteX22" fmla="*/ 34157 w 45692"/>
                <a:gd name="connsiteY22" fmla="*/ 2924 h 60531"/>
                <a:gd name="connsiteX23" fmla="*/ 35490 w 45692"/>
                <a:gd name="connsiteY23" fmla="*/ 2162 h 6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692" h="60531">
                  <a:moveTo>
                    <a:pt x="19678" y="30452"/>
                  </a:moveTo>
                  <a:lnTo>
                    <a:pt x="42062" y="13116"/>
                  </a:lnTo>
                  <a:cubicBezTo>
                    <a:pt x="43605" y="11887"/>
                    <a:pt x="44624" y="10116"/>
                    <a:pt x="44920" y="8163"/>
                  </a:cubicBezTo>
                  <a:cubicBezTo>
                    <a:pt x="45472" y="3991"/>
                    <a:pt x="42539" y="162"/>
                    <a:pt x="38366" y="-390"/>
                  </a:cubicBezTo>
                  <a:cubicBezTo>
                    <a:pt x="36366" y="-657"/>
                    <a:pt x="34337" y="-114"/>
                    <a:pt x="32728" y="1114"/>
                  </a:cubicBezTo>
                  <a:lnTo>
                    <a:pt x="2247" y="24737"/>
                  </a:lnTo>
                  <a:cubicBezTo>
                    <a:pt x="361" y="26194"/>
                    <a:pt x="-724" y="28451"/>
                    <a:pt x="-705" y="30832"/>
                  </a:cubicBezTo>
                  <a:cubicBezTo>
                    <a:pt x="-619" y="33252"/>
                    <a:pt x="581" y="35500"/>
                    <a:pt x="2533" y="36928"/>
                  </a:cubicBezTo>
                  <a:lnTo>
                    <a:pt x="32918" y="58645"/>
                  </a:lnTo>
                  <a:cubicBezTo>
                    <a:pt x="34223" y="59579"/>
                    <a:pt x="35785" y="60084"/>
                    <a:pt x="37395" y="60074"/>
                  </a:cubicBezTo>
                  <a:cubicBezTo>
                    <a:pt x="41605" y="60036"/>
                    <a:pt x="44986" y="56598"/>
                    <a:pt x="44958" y="52397"/>
                  </a:cubicBezTo>
                  <a:cubicBezTo>
                    <a:pt x="44938" y="49959"/>
                    <a:pt x="43758" y="47682"/>
                    <a:pt x="41776" y="46263"/>
                  </a:cubicBezTo>
                  <a:close/>
                  <a:moveTo>
                    <a:pt x="40538" y="11402"/>
                  </a:moveTo>
                  <a:lnTo>
                    <a:pt x="15678" y="30452"/>
                  </a:lnTo>
                  <a:lnTo>
                    <a:pt x="40538" y="11402"/>
                  </a:lnTo>
                  <a:cubicBezTo>
                    <a:pt x="41624" y="10516"/>
                    <a:pt x="42329" y="9258"/>
                    <a:pt x="42539" y="7877"/>
                  </a:cubicBezTo>
                  <a:cubicBezTo>
                    <a:pt x="42215" y="9287"/>
                    <a:pt x="41357" y="10516"/>
                    <a:pt x="40157" y="11306"/>
                  </a:cubicBezTo>
                  <a:close/>
                  <a:moveTo>
                    <a:pt x="39776" y="2638"/>
                  </a:moveTo>
                  <a:lnTo>
                    <a:pt x="39109" y="2638"/>
                  </a:lnTo>
                  <a:close/>
                  <a:moveTo>
                    <a:pt x="37681" y="2067"/>
                  </a:moveTo>
                  <a:lnTo>
                    <a:pt x="37681" y="2067"/>
                  </a:lnTo>
                  <a:close/>
                  <a:moveTo>
                    <a:pt x="35871" y="2067"/>
                  </a:moveTo>
                  <a:cubicBezTo>
                    <a:pt x="35261" y="2277"/>
                    <a:pt x="34690" y="2562"/>
                    <a:pt x="34157" y="2924"/>
                  </a:cubicBezTo>
                  <a:cubicBezTo>
                    <a:pt x="34576" y="2620"/>
                    <a:pt x="35023" y="2372"/>
                    <a:pt x="35490" y="2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6F064A2-04D4-40E1-94A4-3F2F480B6CCD}"/>
                </a:ext>
              </a:extLst>
            </p:cNvPr>
            <p:cNvSpPr/>
            <p:nvPr/>
          </p:nvSpPr>
          <p:spPr>
            <a:xfrm>
              <a:off x="6005931" y="3371373"/>
              <a:ext cx="77215" cy="132402"/>
            </a:xfrm>
            <a:custGeom>
              <a:avLst/>
              <a:gdLst>
                <a:gd name="connsiteX0" fmla="*/ 51263 w 77215"/>
                <a:gd name="connsiteY0" fmla="*/ 116986 h 132402"/>
                <a:gd name="connsiteX1" fmla="*/ 47167 w 77215"/>
                <a:gd name="connsiteY1" fmla="*/ 115558 h 132402"/>
                <a:gd name="connsiteX2" fmla="*/ 19650 w 77215"/>
                <a:gd name="connsiteY2" fmla="*/ 46482 h 132402"/>
                <a:gd name="connsiteX3" fmla="*/ 67265 w 77215"/>
                <a:gd name="connsiteY3" fmla="*/ 14688 h 132402"/>
                <a:gd name="connsiteX4" fmla="*/ 68694 w 77215"/>
                <a:gd name="connsiteY4" fmla="*/ 14688 h 132402"/>
                <a:gd name="connsiteX5" fmla="*/ 76504 w 77215"/>
                <a:gd name="connsiteY5" fmla="*/ 7258 h 132402"/>
                <a:gd name="connsiteX6" fmla="*/ 76504 w 77215"/>
                <a:gd name="connsiteY6" fmla="*/ 7258 h 132402"/>
                <a:gd name="connsiteX7" fmla="*/ 69370 w 77215"/>
                <a:gd name="connsiteY7" fmla="*/ -447 h 132402"/>
                <a:gd name="connsiteX8" fmla="*/ 69170 w 77215"/>
                <a:gd name="connsiteY8" fmla="*/ -457 h 132402"/>
                <a:gd name="connsiteX9" fmla="*/ 67075 w 77215"/>
                <a:gd name="connsiteY9" fmla="*/ -457 h 132402"/>
                <a:gd name="connsiteX10" fmla="*/ -706 w 77215"/>
                <a:gd name="connsiteY10" fmla="*/ 67209 h 132402"/>
                <a:gd name="connsiteX11" fmla="*/ 41357 w 77215"/>
                <a:gd name="connsiteY11" fmla="*/ 129940 h 132402"/>
                <a:gd name="connsiteX12" fmla="*/ 46596 w 77215"/>
                <a:gd name="connsiteY12" fmla="*/ 131845 h 132402"/>
                <a:gd name="connsiteX13" fmla="*/ 48882 w 77215"/>
                <a:gd name="connsiteY13" fmla="*/ 131845 h 132402"/>
                <a:gd name="connsiteX14" fmla="*/ 56121 w 77215"/>
                <a:gd name="connsiteY14" fmla="*/ 126511 h 132402"/>
                <a:gd name="connsiteX15" fmla="*/ 51330 w 77215"/>
                <a:gd name="connsiteY15" fmla="*/ 117005 h 132402"/>
                <a:gd name="connsiteX16" fmla="*/ 51263 w 77215"/>
                <a:gd name="connsiteY16" fmla="*/ 116986 h 132402"/>
                <a:gd name="connsiteX17" fmla="*/ 12687 w 77215"/>
                <a:gd name="connsiteY17" fmla="*/ 68599 h 132402"/>
                <a:gd name="connsiteX18" fmla="*/ 24498 w 77215"/>
                <a:gd name="connsiteY18" fmla="*/ 32785 h 132402"/>
                <a:gd name="connsiteX19" fmla="*/ 24498 w 77215"/>
                <a:gd name="connsiteY19" fmla="*/ 32785 h 132402"/>
                <a:gd name="connsiteX20" fmla="*/ 12687 w 77215"/>
                <a:gd name="connsiteY20" fmla="*/ 68599 h 132402"/>
                <a:gd name="connsiteX21" fmla="*/ 23259 w 77215"/>
                <a:gd name="connsiteY21" fmla="*/ 19069 h 132402"/>
                <a:gd name="connsiteX22" fmla="*/ 26974 w 77215"/>
                <a:gd name="connsiteY22" fmla="*/ 15735 h 132402"/>
                <a:gd name="connsiteX23" fmla="*/ 22879 w 77215"/>
                <a:gd name="connsiteY23" fmla="*/ 19069 h 132402"/>
                <a:gd name="connsiteX24" fmla="*/ 28689 w 77215"/>
                <a:gd name="connsiteY24" fmla="*/ 28594 h 132402"/>
                <a:gd name="connsiteX25" fmla="*/ 30308 w 77215"/>
                <a:gd name="connsiteY25" fmla="*/ 27070 h 132402"/>
                <a:gd name="connsiteX26" fmla="*/ 28308 w 77215"/>
                <a:gd name="connsiteY26" fmla="*/ 28118 h 132402"/>
                <a:gd name="connsiteX27" fmla="*/ 33451 w 77215"/>
                <a:gd name="connsiteY27" fmla="*/ 24403 h 132402"/>
                <a:gd name="connsiteX28" fmla="*/ 35547 w 77215"/>
                <a:gd name="connsiteY28" fmla="*/ 22879 h 132402"/>
                <a:gd name="connsiteX29" fmla="*/ 38594 w 77215"/>
                <a:gd name="connsiteY29" fmla="*/ 20784 h 132402"/>
                <a:gd name="connsiteX30" fmla="*/ 40881 w 77215"/>
                <a:gd name="connsiteY30" fmla="*/ 19450 h 132402"/>
                <a:gd name="connsiteX31" fmla="*/ 44024 w 77215"/>
                <a:gd name="connsiteY31" fmla="*/ 17831 h 132402"/>
                <a:gd name="connsiteX32" fmla="*/ 46596 w 77215"/>
                <a:gd name="connsiteY32" fmla="*/ 16783 h 132402"/>
                <a:gd name="connsiteX33" fmla="*/ 49834 w 77215"/>
                <a:gd name="connsiteY33" fmla="*/ 15450 h 132402"/>
                <a:gd name="connsiteX34" fmla="*/ 52596 w 77215"/>
                <a:gd name="connsiteY34" fmla="*/ 14688 h 132402"/>
                <a:gd name="connsiteX35" fmla="*/ 55835 w 77215"/>
                <a:gd name="connsiteY35" fmla="*/ 13735 h 132402"/>
                <a:gd name="connsiteX36" fmla="*/ 58693 w 77215"/>
                <a:gd name="connsiteY36" fmla="*/ 13259 h 132402"/>
                <a:gd name="connsiteX37" fmla="*/ 62121 w 77215"/>
                <a:gd name="connsiteY37" fmla="*/ 12783 h 132402"/>
                <a:gd name="connsiteX38" fmla="*/ 64979 w 77215"/>
                <a:gd name="connsiteY38" fmla="*/ 12783 h 132402"/>
                <a:gd name="connsiteX39" fmla="*/ 69170 w 77215"/>
                <a:gd name="connsiteY39" fmla="*/ 12783 h 132402"/>
                <a:gd name="connsiteX40" fmla="*/ 70504 w 77215"/>
                <a:gd name="connsiteY40" fmla="*/ 12783 h 132402"/>
                <a:gd name="connsiteX41" fmla="*/ 69361 w 77215"/>
                <a:gd name="connsiteY41" fmla="*/ 12783 h 132402"/>
                <a:gd name="connsiteX42" fmla="*/ 71266 w 77215"/>
                <a:gd name="connsiteY42" fmla="*/ 12783 h 132402"/>
                <a:gd name="connsiteX43" fmla="*/ 72313 w 77215"/>
                <a:gd name="connsiteY43" fmla="*/ 12116 h 132402"/>
                <a:gd name="connsiteX44" fmla="*/ 72980 w 77215"/>
                <a:gd name="connsiteY44" fmla="*/ 11735 h 132402"/>
                <a:gd name="connsiteX45" fmla="*/ 73742 w 77215"/>
                <a:gd name="connsiteY45" fmla="*/ 10592 h 132402"/>
                <a:gd name="connsiteX46" fmla="*/ 72599 w 77215"/>
                <a:gd name="connsiteY46" fmla="*/ 10592 h 132402"/>
                <a:gd name="connsiteX47" fmla="*/ 74123 w 77215"/>
                <a:gd name="connsiteY47" fmla="*/ 10116 h 132402"/>
                <a:gd name="connsiteX48" fmla="*/ 74123 w 77215"/>
                <a:gd name="connsiteY48" fmla="*/ 8116 h 132402"/>
                <a:gd name="connsiteX49" fmla="*/ 73742 w 77215"/>
                <a:gd name="connsiteY49" fmla="*/ 8973 h 132402"/>
                <a:gd name="connsiteX50" fmla="*/ 69456 w 77215"/>
                <a:gd name="connsiteY50" fmla="*/ 2782 h 132402"/>
                <a:gd name="connsiteX51" fmla="*/ 64503 w 77215"/>
                <a:gd name="connsiteY51" fmla="*/ 2782 h 132402"/>
                <a:gd name="connsiteX52" fmla="*/ 67455 w 77215"/>
                <a:gd name="connsiteY52" fmla="*/ 2782 h 132402"/>
                <a:gd name="connsiteX53" fmla="*/ 29355 w 77215"/>
                <a:gd name="connsiteY53" fmla="*/ 15164 h 132402"/>
                <a:gd name="connsiteX54" fmla="*/ 33070 w 77215"/>
                <a:gd name="connsiteY54" fmla="*/ 12592 h 132402"/>
                <a:gd name="connsiteX55" fmla="*/ 35832 w 77215"/>
                <a:gd name="connsiteY55" fmla="*/ 11068 h 132402"/>
                <a:gd name="connsiteX56" fmla="*/ 39547 w 77215"/>
                <a:gd name="connsiteY56" fmla="*/ 9068 h 132402"/>
                <a:gd name="connsiteX57" fmla="*/ 42595 w 77215"/>
                <a:gd name="connsiteY57" fmla="*/ 7830 h 132402"/>
                <a:gd name="connsiteX58" fmla="*/ 46500 w 77215"/>
                <a:gd name="connsiteY58" fmla="*/ 6306 h 132402"/>
                <a:gd name="connsiteX59" fmla="*/ 42214 w 77215"/>
                <a:gd name="connsiteY59" fmla="*/ 6687 h 132402"/>
                <a:gd name="connsiteX60" fmla="*/ 49739 w 77215"/>
                <a:gd name="connsiteY60" fmla="*/ 5353 h 132402"/>
                <a:gd name="connsiteX61" fmla="*/ 53644 w 77215"/>
                <a:gd name="connsiteY61" fmla="*/ 4306 h 132402"/>
                <a:gd name="connsiteX62" fmla="*/ 56978 w 77215"/>
                <a:gd name="connsiteY62" fmla="*/ 3639 h 132402"/>
                <a:gd name="connsiteX63" fmla="*/ 60979 w 77215"/>
                <a:gd name="connsiteY63" fmla="*/ 3067 h 132402"/>
                <a:gd name="connsiteX64" fmla="*/ 21354 w 77215"/>
                <a:gd name="connsiteY64" fmla="*/ 21832 h 132402"/>
                <a:gd name="connsiteX65" fmla="*/ 16306 w 77215"/>
                <a:gd name="connsiteY65" fmla="*/ 27451 h 132402"/>
                <a:gd name="connsiteX66" fmla="*/ 20973 w 77215"/>
                <a:gd name="connsiteY66" fmla="*/ 20689 h 132402"/>
                <a:gd name="connsiteX67" fmla="*/ 4495 w 77215"/>
                <a:gd name="connsiteY67" fmla="*/ 85268 h 132402"/>
                <a:gd name="connsiteX68" fmla="*/ 2209 w 77215"/>
                <a:gd name="connsiteY68" fmla="*/ 70123 h 132402"/>
                <a:gd name="connsiteX69" fmla="*/ 4495 w 77215"/>
                <a:gd name="connsiteY69" fmla="*/ 85268 h 132402"/>
                <a:gd name="connsiteX70" fmla="*/ 10115 w 77215"/>
                <a:gd name="connsiteY70" fmla="*/ 99174 h 132402"/>
                <a:gd name="connsiteX71" fmla="*/ 4114 w 77215"/>
                <a:gd name="connsiteY71" fmla="*/ 84125 h 132402"/>
                <a:gd name="connsiteX72" fmla="*/ 49263 w 77215"/>
                <a:gd name="connsiteY72" fmla="*/ 130607 h 132402"/>
                <a:gd name="connsiteX73" fmla="*/ 47739 w 77215"/>
                <a:gd name="connsiteY73" fmla="*/ 130607 h 132402"/>
                <a:gd name="connsiteX74" fmla="*/ 49263 w 77215"/>
                <a:gd name="connsiteY74" fmla="*/ 130607 h 132402"/>
                <a:gd name="connsiteX75" fmla="*/ 54311 w 77215"/>
                <a:gd name="connsiteY75" fmla="*/ 126988 h 132402"/>
                <a:gd name="connsiteX76" fmla="*/ 48882 w 77215"/>
                <a:gd name="connsiteY76" fmla="*/ 129464 h 13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77215" h="132402">
                  <a:moveTo>
                    <a:pt x="51263" y="116986"/>
                  </a:moveTo>
                  <a:cubicBezTo>
                    <a:pt x="49834" y="116986"/>
                    <a:pt x="48501" y="116034"/>
                    <a:pt x="47167" y="115558"/>
                  </a:cubicBezTo>
                  <a:cubicBezTo>
                    <a:pt x="20497" y="104080"/>
                    <a:pt x="8172" y="73152"/>
                    <a:pt x="19650" y="46482"/>
                  </a:cubicBezTo>
                  <a:cubicBezTo>
                    <a:pt x="27860" y="27413"/>
                    <a:pt x="46510" y="14955"/>
                    <a:pt x="67265" y="14688"/>
                  </a:cubicBezTo>
                  <a:lnTo>
                    <a:pt x="68694" y="14688"/>
                  </a:lnTo>
                  <a:cubicBezTo>
                    <a:pt x="72904" y="14792"/>
                    <a:pt x="76400" y="11468"/>
                    <a:pt x="76504" y="7258"/>
                  </a:cubicBezTo>
                  <a:cubicBezTo>
                    <a:pt x="76504" y="7258"/>
                    <a:pt x="76504" y="7258"/>
                    <a:pt x="76504" y="7258"/>
                  </a:cubicBezTo>
                  <a:cubicBezTo>
                    <a:pt x="76666" y="3163"/>
                    <a:pt x="73466" y="-295"/>
                    <a:pt x="69370" y="-447"/>
                  </a:cubicBezTo>
                  <a:cubicBezTo>
                    <a:pt x="69303" y="-457"/>
                    <a:pt x="69237" y="-457"/>
                    <a:pt x="69170" y="-457"/>
                  </a:cubicBezTo>
                  <a:lnTo>
                    <a:pt x="67075" y="-457"/>
                  </a:lnTo>
                  <a:cubicBezTo>
                    <a:pt x="29670" y="-495"/>
                    <a:pt x="-677" y="29804"/>
                    <a:pt x="-706" y="67209"/>
                  </a:cubicBezTo>
                  <a:cubicBezTo>
                    <a:pt x="-734" y="94717"/>
                    <a:pt x="15896" y="119520"/>
                    <a:pt x="41357" y="129940"/>
                  </a:cubicBezTo>
                  <a:lnTo>
                    <a:pt x="46596" y="131845"/>
                  </a:lnTo>
                  <a:cubicBezTo>
                    <a:pt x="47348" y="131979"/>
                    <a:pt x="48129" y="131979"/>
                    <a:pt x="48882" y="131845"/>
                  </a:cubicBezTo>
                  <a:cubicBezTo>
                    <a:pt x="52216" y="131893"/>
                    <a:pt x="55178" y="129712"/>
                    <a:pt x="56121" y="126511"/>
                  </a:cubicBezTo>
                  <a:cubicBezTo>
                    <a:pt x="57426" y="122568"/>
                    <a:pt x="55273" y="118310"/>
                    <a:pt x="51330" y="117005"/>
                  </a:cubicBezTo>
                  <a:cubicBezTo>
                    <a:pt x="51310" y="117005"/>
                    <a:pt x="51282" y="116996"/>
                    <a:pt x="51263" y="116986"/>
                  </a:cubicBezTo>
                  <a:close/>
                  <a:moveTo>
                    <a:pt x="12687" y="68599"/>
                  </a:moveTo>
                  <a:cubicBezTo>
                    <a:pt x="12306" y="55645"/>
                    <a:pt x="16487" y="42977"/>
                    <a:pt x="24498" y="32785"/>
                  </a:cubicBezTo>
                  <a:lnTo>
                    <a:pt x="24498" y="32785"/>
                  </a:lnTo>
                  <a:cubicBezTo>
                    <a:pt x="16487" y="42977"/>
                    <a:pt x="12306" y="55645"/>
                    <a:pt x="12687" y="68599"/>
                  </a:cubicBezTo>
                  <a:close/>
                  <a:moveTo>
                    <a:pt x="23259" y="19069"/>
                  </a:moveTo>
                  <a:cubicBezTo>
                    <a:pt x="24431" y="17888"/>
                    <a:pt x="25669" y="16774"/>
                    <a:pt x="26974" y="15735"/>
                  </a:cubicBezTo>
                  <a:cubicBezTo>
                    <a:pt x="25536" y="16755"/>
                    <a:pt x="24174" y="17869"/>
                    <a:pt x="22879" y="19069"/>
                  </a:cubicBezTo>
                  <a:close/>
                  <a:moveTo>
                    <a:pt x="28689" y="28594"/>
                  </a:moveTo>
                  <a:cubicBezTo>
                    <a:pt x="29260" y="28023"/>
                    <a:pt x="29832" y="27642"/>
                    <a:pt x="30308" y="27070"/>
                  </a:cubicBezTo>
                  <a:cubicBezTo>
                    <a:pt x="30784" y="26499"/>
                    <a:pt x="28879" y="27547"/>
                    <a:pt x="28308" y="28118"/>
                  </a:cubicBezTo>
                  <a:close/>
                  <a:moveTo>
                    <a:pt x="33451" y="24403"/>
                  </a:moveTo>
                  <a:lnTo>
                    <a:pt x="35547" y="22879"/>
                  </a:lnTo>
                  <a:close/>
                  <a:moveTo>
                    <a:pt x="38594" y="20784"/>
                  </a:moveTo>
                  <a:lnTo>
                    <a:pt x="40881" y="19450"/>
                  </a:lnTo>
                  <a:close/>
                  <a:moveTo>
                    <a:pt x="44024" y="17831"/>
                  </a:moveTo>
                  <a:lnTo>
                    <a:pt x="46596" y="16783"/>
                  </a:lnTo>
                  <a:close/>
                  <a:moveTo>
                    <a:pt x="49834" y="15450"/>
                  </a:moveTo>
                  <a:lnTo>
                    <a:pt x="52596" y="14688"/>
                  </a:lnTo>
                  <a:close/>
                  <a:moveTo>
                    <a:pt x="55835" y="13735"/>
                  </a:moveTo>
                  <a:lnTo>
                    <a:pt x="58693" y="13259"/>
                  </a:lnTo>
                  <a:close/>
                  <a:moveTo>
                    <a:pt x="62121" y="12783"/>
                  </a:moveTo>
                  <a:lnTo>
                    <a:pt x="64979" y="12783"/>
                  </a:lnTo>
                  <a:close/>
                  <a:moveTo>
                    <a:pt x="69170" y="12783"/>
                  </a:moveTo>
                  <a:lnTo>
                    <a:pt x="70504" y="12783"/>
                  </a:lnTo>
                  <a:lnTo>
                    <a:pt x="69361" y="12783"/>
                  </a:lnTo>
                  <a:close/>
                  <a:moveTo>
                    <a:pt x="71266" y="12783"/>
                  </a:moveTo>
                  <a:lnTo>
                    <a:pt x="72313" y="12116"/>
                  </a:lnTo>
                  <a:close/>
                  <a:moveTo>
                    <a:pt x="72980" y="11735"/>
                  </a:moveTo>
                  <a:cubicBezTo>
                    <a:pt x="73256" y="11373"/>
                    <a:pt x="73513" y="10992"/>
                    <a:pt x="73742" y="10592"/>
                  </a:cubicBezTo>
                  <a:cubicBezTo>
                    <a:pt x="73361" y="10611"/>
                    <a:pt x="72980" y="10611"/>
                    <a:pt x="72599" y="10592"/>
                  </a:cubicBezTo>
                  <a:close/>
                  <a:moveTo>
                    <a:pt x="74123" y="10116"/>
                  </a:moveTo>
                  <a:cubicBezTo>
                    <a:pt x="74209" y="9449"/>
                    <a:pt x="74209" y="8782"/>
                    <a:pt x="74123" y="8116"/>
                  </a:cubicBezTo>
                  <a:cubicBezTo>
                    <a:pt x="74018" y="8411"/>
                    <a:pt x="73885" y="8697"/>
                    <a:pt x="73742" y="8973"/>
                  </a:cubicBezTo>
                  <a:close/>
                  <a:moveTo>
                    <a:pt x="69456" y="2782"/>
                  </a:moveTo>
                  <a:cubicBezTo>
                    <a:pt x="67808" y="2686"/>
                    <a:pt x="66150" y="2686"/>
                    <a:pt x="64503" y="2782"/>
                  </a:cubicBezTo>
                  <a:lnTo>
                    <a:pt x="67455" y="2782"/>
                  </a:lnTo>
                  <a:close/>
                  <a:moveTo>
                    <a:pt x="29355" y="15164"/>
                  </a:moveTo>
                  <a:lnTo>
                    <a:pt x="33070" y="12592"/>
                  </a:lnTo>
                  <a:close/>
                  <a:moveTo>
                    <a:pt x="35832" y="11068"/>
                  </a:moveTo>
                  <a:lnTo>
                    <a:pt x="39547" y="9068"/>
                  </a:lnTo>
                  <a:close/>
                  <a:moveTo>
                    <a:pt x="42595" y="7830"/>
                  </a:moveTo>
                  <a:cubicBezTo>
                    <a:pt x="43862" y="7239"/>
                    <a:pt x="45167" y="6734"/>
                    <a:pt x="46500" y="6306"/>
                  </a:cubicBezTo>
                  <a:cubicBezTo>
                    <a:pt x="45062" y="6344"/>
                    <a:pt x="43634" y="6468"/>
                    <a:pt x="42214" y="6687"/>
                  </a:cubicBezTo>
                  <a:close/>
                  <a:moveTo>
                    <a:pt x="49739" y="5353"/>
                  </a:moveTo>
                  <a:lnTo>
                    <a:pt x="53644" y="4306"/>
                  </a:lnTo>
                  <a:close/>
                  <a:moveTo>
                    <a:pt x="56978" y="3639"/>
                  </a:moveTo>
                  <a:lnTo>
                    <a:pt x="60979" y="3067"/>
                  </a:lnTo>
                  <a:close/>
                  <a:moveTo>
                    <a:pt x="21354" y="21832"/>
                  </a:moveTo>
                  <a:cubicBezTo>
                    <a:pt x="19640" y="23641"/>
                    <a:pt x="17925" y="25451"/>
                    <a:pt x="16306" y="27451"/>
                  </a:cubicBezTo>
                  <a:cubicBezTo>
                    <a:pt x="17545" y="24213"/>
                    <a:pt x="19259" y="22498"/>
                    <a:pt x="20973" y="20689"/>
                  </a:cubicBezTo>
                  <a:close/>
                  <a:moveTo>
                    <a:pt x="4495" y="85268"/>
                  </a:moveTo>
                  <a:cubicBezTo>
                    <a:pt x="3171" y="80324"/>
                    <a:pt x="2400" y="75238"/>
                    <a:pt x="2209" y="70123"/>
                  </a:cubicBezTo>
                  <a:cubicBezTo>
                    <a:pt x="2400" y="75238"/>
                    <a:pt x="3171" y="80324"/>
                    <a:pt x="4495" y="85268"/>
                  </a:cubicBezTo>
                  <a:cubicBezTo>
                    <a:pt x="5829" y="90107"/>
                    <a:pt x="7715" y="94774"/>
                    <a:pt x="10115" y="99174"/>
                  </a:cubicBezTo>
                  <a:cubicBezTo>
                    <a:pt x="7496" y="94422"/>
                    <a:pt x="5486" y="89373"/>
                    <a:pt x="4114" y="84125"/>
                  </a:cubicBezTo>
                  <a:close/>
                  <a:moveTo>
                    <a:pt x="49263" y="130607"/>
                  </a:moveTo>
                  <a:cubicBezTo>
                    <a:pt x="48758" y="130702"/>
                    <a:pt x="48243" y="130702"/>
                    <a:pt x="47739" y="130607"/>
                  </a:cubicBezTo>
                  <a:cubicBezTo>
                    <a:pt x="48243" y="130702"/>
                    <a:pt x="48758" y="130702"/>
                    <a:pt x="49263" y="130607"/>
                  </a:cubicBezTo>
                  <a:cubicBezTo>
                    <a:pt x="51549" y="130607"/>
                    <a:pt x="53578" y="129150"/>
                    <a:pt x="54311" y="126988"/>
                  </a:cubicBezTo>
                  <a:cubicBezTo>
                    <a:pt x="53177" y="128845"/>
                    <a:pt x="51025" y="129826"/>
                    <a:pt x="48882" y="1294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F2B9A86B-8F72-4F6C-AD7A-3B88A3ED1DCA}"/>
                </a:ext>
              </a:extLst>
            </p:cNvPr>
            <p:cNvSpPr/>
            <p:nvPr/>
          </p:nvSpPr>
          <p:spPr>
            <a:xfrm>
              <a:off x="6067939" y="3348322"/>
              <a:ext cx="45681" cy="60579"/>
            </a:xfrm>
            <a:custGeom>
              <a:avLst/>
              <a:gdLst>
                <a:gd name="connsiteX0" fmla="*/ 11543 w 45681"/>
                <a:gd name="connsiteY0" fmla="*/ 58503 h 60579"/>
                <a:gd name="connsiteX1" fmla="*/ 42023 w 45681"/>
                <a:gd name="connsiteY1" fmla="*/ 34881 h 60579"/>
                <a:gd name="connsiteX2" fmla="*/ 44975 w 45681"/>
                <a:gd name="connsiteY2" fmla="*/ 28785 h 60579"/>
                <a:gd name="connsiteX3" fmla="*/ 41832 w 45681"/>
                <a:gd name="connsiteY3" fmla="*/ 22784 h 60579"/>
                <a:gd name="connsiteX4" fmla="*/ 11352 w 45681"/>
                <a:gd name="connsiteY4" fmla="*/ 972 h 60579"/>
                <a:gd name="connsiteX5" fmla="*/ 6970 w 45681"/>
                <a:gd name="connsiteY5" fmla="*/ -457 h 60579"/>
                <a:gd name="connsiteX6" fmla="*/ 779 w 45681"/>
                <a:gd name="connsiteY6" fmla="*/ 2782 h 60579"/>
                <a:gd name="connsiteX7" fmla="*/ -554 w 45681"/>
                <a:gd name="connsiteY7" fmla="*/ 8402 h 60579"/>
                <a:gd name="connsiteX8" fmla="*/ 2494 w 45681"/>
                <a:gd name="connsiteY8" fmla="*/ 13354 h 60579"/>
                <a:gd name="connsiteX9" fmla="*/ 24687 w 45681"/>
                <a:gd name="connsiteY9" fmla="*/ 29166 h 60579"/>
                <a:gd name="connsiteX10" fmla="*/ 2303 w 45681"/>
                <a:gd name="connsiteY10" fmla="*/ 46502 h 60579"/>
                <a:gd name="connsiteX11" fmla="*/ 751 w 45681"/>
                <a:gd name="connsiteY11" fmla="*/ 56893 h 60579"/>
                <a:gd name="connsiteX12" fmla="*/ 970 w 45681"/>
                <a:gd name="connsiteY12" fmla="*/ 57169 h 60579"/>
                <a:gd name="connsiteX13" fmla="*/ 6970 w 45681"/>
                <a:gd name="connsiteY13" fmla="*/ 60122 h 60579"/>
                <a:gd name="connsiteX14" fmla="*/ 11543 w 45681"/>
                <a:gd name="connsiteY14" fmla="*/ 58503 h 60579"/>
                <a:gd name="connsiteX15" fmla="*/ 40594 w 45681"/>
                <a:gd name="connsiteY15" fmla="*/ 33071 h 60579"/>
                <a:gd name="connsiteX16" fmla="*/ 10114 w 45681"/>
                <a:gd name="connsiteY16" fmla="*/ 56598 h 60579"/>
                <a:gd name="connsiteX17" fmla="*/ 40594 w 45681"/>
                <a:gd name="connsiteY17" fmla="*/ 33071 h 60579"/>
                <a:gd name="connsiteX18" fmla="*/ 42118 w 45681"/>
                <a:gd name="connsiteY18" fmla="*/ 31166 h 60579"/>
                <a:gd name="connsiteX19" fmla="*/ 40594 w 45681"/>
                <a:gd name="connsiteY19" fmla="*/ 33071 h 60579"/>
                <a:gd name="connsiteX20" fmla="*/ 7256 w 45681"/>
                <a:gd name="connsiteY20" fmla="*/ 2020 h 60579"/>
                <a:gd name="connsiteX21" fmla="*/ 7256 w 45681"/>
                <a:gd name="connsiteY21" fmla="*/ 2020 h 60579"/>
                <a:gd name="connsiteX22" fmla="*/ 5066 w 45681"/>
                <a:gd name="connsiteY22" fmla="*/ 2020 h 60579"/>
                <a:gd name="connsiteX23" fmla="*/ 4399 w 45681"/>
                <a:gd name="connsiteY23" fmla="*/ 2020 h 60579"/>
                <a:gd name="connsiteX24" fmla="*/ 1732 w 45681"/>
                <a:gd name="connsiteY24" fmla="*/ 51454 h 60579"/>
                <a:gd name="connsiteX25" fmla="*/ 2779 w 45681"/>
                <a:gd name="connsiteY25" fmla="*/ 55264 h 60579"/>
                <a:gd name="connsiteX26" fmla="*/ 6970 w 45681"/>
                <a:gd name="connsiteY26" fmla="*/ 57360 h 60579"/>
                <a:gd name="connsiteX27" fmla="*/ 2779 w 45681"/>
                <a:gd name="connsiteY27" fmla="*/ 55264 h 60579"/>
                <a:gd name="connsiteX28" fmla="*/ 1732 w 45681"/>
                <a:gd name="connsiteY28" fmla="*/ 51835 h 60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5681" h="60579">
                  <a:moveTo>
                    <a:pt x="11543" y="58503"/>
                  </a:moveTo>
                  <a:lnTo>
                    <a:pt x="42023" y="34881"/>
                  </a:lnTo>
                  <a:cubicBezTo>
                    <a:pt x="43909" y="33424"/>
                    <a:pt x="44994" y="31166"/>
                    <a:pt x="44975" y="28785"/>
                  </a:cubicBezTo>
                  <a:cubicBezTo>
                    <a:pt x="44956" y="26394"/>
                    <a:pt x="43785" y="24165"/>
                    <a:pt x="41832" y="22784"/>
                  </a:cubicBezTo>
                  <a:lnTo>
                    <a:pt x="11352" y="972"/>
                  </a:lnTo>
                  <a:cubicBezTo>
                    <a:pt x="10076" y="48"/>
                    <a:pt x="8542" y="-447"/>
                    <a:pt x="6970" y="-457"/>
                  </a:cubicBezTo>
                  <a:cubicBezTo>
                    <a:pt x="4504" y="-447"/>
                    <a:pt x="2198" y="762"/>
                    <a:pt x="779" y="2782"/>
                  </a:cubicBezTo>
                  <a:cubicBezTo>
                    <a:pt x="-459" y="4372"/>
                    <a:pt x="-945" y="6420"/>
                    <a:pt x="-554" y="8402"/>
                  </a:cubicBezTo>
                  <a:cubicBezTo>
                    <a:pt x="-259" y="10402"/>
                    <a:pt x="846" y="12183"/>
                    <a:pt x="2494" y="13354"/>
                  </a:cubicBezTo>
                  <a:lnTo>
                    <a:pt x="24687" y="29166"/>
                  </a:lnTo>
                  <a:lnTo>
                    <a:pt x="2303" y="46502"/>
                  </a:lnTo>
                  <a:cubicBezTo>
                    <a:pt x="-993" y="48940"/>
                    <a:pt x="-1688" y="53598"/>
                    <a:pt x="751" y="56893"/>
                  </a:cubicBezTo>
                  <a:cubicBezTo>
                    <a:pt x="827" y="56988"/>
                    <a:pt x="893" y="57084"/>
                    <a:pt x="970" y="57169"/>
                  </a:cubicBezTo>
                  <a:cubicBezTo>
                    <a:pt x="2418" y="59017"/>
                    <a:pt x="4627" y="60103"/>
                    <a:pt x="6970" y="60122"/>
                  </a:cubicBezTo>
                  <a:cubicBezTo>
                    <a:pt x="8628" y="60113"/>
                    <a:pt x="10238" y="59541"/>
                    <a:pt x="11543" y="58503"/>
                  </a:cubicBezTo>
                  <a:close/>
                  <a:moveTo>
                    <a:pt x="40594" y="33071"/>
                  </a:moveTo>
                  <a:lnTo>
                    <a:pt x="10114" y="56598"/>
                  </a:lnTo>
                  <a:lnTo>
                    <a:pt x="40594" y="33071"/>
                  </a:lnTo>
                  <a:cubicBezTo>
                    <a:pt x="41232" y="32547"/>
                    <a:pt x="41746" y="31899"/>
                    <a:pt x="42118" y="31166"/>
                  </a:cubicBezTo>
                  <a:cubicBezTo>
                    <a:pt x="41746" y="31899"/>
                    <a:pt x="41232" y="32547"/>
                    <a:pt x="40594" y="33071"/>
                  </a:cubicBezTo>
                  <a:close/>
                  <a:moveTo>
                    <a:pt x="7256" y="2020"/>
                  </a:moveTo>
                  <a:lnTo>
                    <a:pt x="7256" y="2020"/>
                  </a:lnTo>
                  <a:close/>
                  <a:moveTo>
                    <a:pt x="5066" y="2020"/>
                  </a:moveTo>
                  <a:lnTo>
                    <a:pt x="4399" y="2020"/>
                  </a:lnTo>
                  <a:close/>
                  <a:moveTo>
                    <a:pt x="1732" y="51454"/>
                  </a:moveTo>
                  <a:cubicBezTo>
                    <a:pt x="1598" y="52807"/>
                    <a:pt x="1970" y="54169"/>
                    <a:pt x="2779" y="55264"/>
                  </a:cubicBezTo>
                  <a:cubicBezTo>
                    <a:pt x="3780" y="56569"/>
                    <a:pt x="5323" y="57341"/>
                    <a:pt x="6970" y="57360"/>
                  </a:cubicBezTo>
                  <a:cubicBezTo>
                    <a:pt x="5323" y="57341"/>
                    <a:pt x="3780" y="56569"/>
                    <a:pt x="2779" y="55264"/>
                  </a:cubicBezTo>
                  <a:cubicBezTo>
                    <a:pt x="2055" y="54274"/>
                    <a:pt x="1694" y="53064"/>
                    <a:pt x="1732" y="518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B6769705-9139-4D90-9B86-BED57FD91288}"/>
              </a:ext>
            </a:extLst>
          </p:cNvPr>
          <p:cNvGrpSpPr/>
          <p:nvPr/>
        </p:nvGrpSpPr>
        <p:grpSpPr>
          <a:xfrm>
            <a:off x="5077651" y="3654676"/>
            <a:ext cx="203454" cy="459962"/>
            <a:chOff x="5995986" y="3200399"/>
            <a:chExt cx="203454" cy="459962"/>
          </a:xfrm>
          <a:solidFill>
            <a:schemeClr val="bg1"/>
          </a:solidFill>
        </p:grpSpPr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664249F6-EB52-4E96-8956-84236C1F7B73}"/>
                </a:ext>
              </a:extLst>
            </p:cNvPr>
            <p:cNvSpPr/>
            <p:nvPr/>
          </p:nvSpPr>
          <p:spPr>
            <a:xfrm>
              <a:off x="6161817" y="3280981"/>
              <a:ext cx="35242" cy="319563"/>
            </a:xfrm>
            <a:custGeom>
              <a:avLst/>
              <a:gdLst>
                <a:gd name="connsiteX0" fmla="*/ 2801 w 35242"/>
                <a:gd name="connsiteY0" fmla="*/ 10362 h 319563"/>
                <a:gd name="connsiteX1" fmla="*/ -723 w 35242"/>
                <a:gd name="connsiteY1" fmla="*/ 12267 h 319563"/>
                <a:gd name="connsiteX2" fmla="*/ 3563 w 35242"/>
                <a:gd name="connsiteY2" fmla="*/ 13791 h 319563"/>
                <a:gd name="connsiteX3" fmla="*/ 20803 w 35242"/>
                <a:gd name="connsiteY3" fmla="*/ 30650 h 319563"/>
                <a:gd name="connsiteX4" fmla="*/ 4611 w 35242"/>
                <a:gd name="connsiteY4" fmla="*/ 251440 h 319563"/>
                <a:gd name="connsiteX5" fmla="*/ 14136 w 35242"/>
                <a:gd name="connsiteY5" fmla="*/ 296779 h 319563"/>
                <a:gd name="connsiteX6" fmla="*/ 34519 w 35242"/>
                <a:gd name="connsiteY6" fmla="*/ 319639 h 319563"/>
                <a:gd name="connsiteX7" fmla="*/ 18327 w 35242"/>
                <a:gd name="connsiteY7" fmla="*/ 250678 h 319563"/>
                <a:gd name="connsiteX8" fmla="*/ 34424 w 35242"/>
                <a:gd name="connsiteY8" fmla="*/ 32174 h 319563"/>
                <a:gd name="connsiteX9" fmla="*/ 34424 w 35242"/>
                <a:gd name="connsiteY9" fmla="*/ 31317 h 319563"/>
                <a:gd name="connsiteX10" fmla="*/ 3182 w 35242"/>
                <a:gd name="connsiteY10" fmla="*/ 75 h 319563"/>
                <a:gd name="connsiteX11" fmla="*/ 1753 w 35242"/>
                <a:gd name="connsiteY11" fmla="*/ 75 h 319563"/>
                <a:gd name="connsiteX12" fmla="*/ 2230 w 35242"/>
                <a:gd name="connsiteY12" fmla="*/ 75 h 319563"/>
                <a:gd name="connsiteX13" fmla="*/ 3125 w 35242"/>
                <a:gd name="connsiteY13" fmla="*/ 10003 h 319563"/>
                <a:gd name="connsiteX14" fmla="*/ 2801 w 35242"/>
                <a:gd name="connsiteY14" fmla="*/ 10362 h 31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42" h="319563">
                  <a:moveTo>
                    <a:pt x="2801" y="10362"/>
                  </a:moveTo>
                  <a:cubicBezTo>
                    <a:pt x="1810" y="11286"/>
                    <a:pt x="591" y="11941"/>
                    <a:pt x="-723" y="12267"/>
                  </a:cubicBezTo>
                  <a:cubicBezTo>
                    <a:pt x="487" y="13254"/>
                    <a:pt x="2001" y="13793"/>
                    <a:pt x="3563" y="13791"/>
                  </a:cubicBezTo>
                  <a:cubicBezTo>
                    <a:pt x="12936" y="13789"/>
                    <a:pt x="20594" y="21277"/>
                    <a:pt x="20803" y="30650"/>
                  </a:cubicBezTo>
                  <a:cubicBezTo>
                    <a:pt x="19374" y="42175"/>
                    <a:pt x="610" y="197338"/>
                    <a:pt x="4611" y="251440"/>
                  </a:cubicBezTo>
                  <a:cubicBezTo>
                    <a:pt x="6783" y="266746"/>
                    <a:pt x="9964" y="281892"/>
                    <a:pt x="14136" y="296779"/>
                  </a:cubicBezTo>
                  <a:cubicBezTo>
                    <a:pt x="23451" y="301705"/>
                    <a:pt x="30690" y="309819"/>
                    <a:pt x="34519" y="319639"/>
                  </a:cubicBezTo>
                  <a:cubicBezTo>
                    <a:pt x="27766" y="296991"/>
                    <a:pt x="22365" y="273963"/>
                    <a:pt x="18327" y="250678"/>
                  </a:cubicBezTo>
                  <a:cubicBezTo>
                    <a:pt x="14326" y="197052"/>
                    <a:pt x="34233" y="33793"/>
                    <a:pt x="34424" y="32174"/>
                  </a:cubicBezTo>
                  <a:cubicBezTo>
                    <a:pt x="34472" y="31890"/>
                    <a:pt x="34472" y="31601"/>
                    <a:pt x="34424" y="31317"/>
                  </a:cubicBezTo>
                  <a:cubicBezTo>
                    <a:pt x="34424" y="14062"/>
                    <a:pt x="20441" y="75"/>
                    <a:pt x="3182" y="75"/>
                  </a:cubicBezTo>
                  <a:lnTo>
                    <a:pt x="1753" y="75"/>
                  </a:lnTo>
                  <a:cubicBezTo>
                    <a:pt x="1753" y="75"/>
                    <a:pt x="1753" y="75"/>
                    <a:pt x="2230" y="75"/>
                  </a:cubicBezTo>
                  <a:cubicBezTo>
                    <a:pt x="5221" y="2570"/>
                    <a:pt x="5621" y="7015"/>
                    <a:pt x="3125" y="10003"/>
                  </a:cubicBezTo>
                  <a:cubicBezTo>
                    <a:pt x="3020" y="10126"/>
                    <a:pt x="2916" y="10246"/>
                    <a:pt x="2801" y="103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A3B4363E-994A-41BC-B18C-037DA472ABD8}"/>
                </a:ext>
              </a:extLst>
            </p:cNvPr>
            <p:cNvSpPr/>
            <p:nvPr/>
          </p:nvSpPr>
          <p:spPr>
            <a:xfrm>
              <a:off x="5999416" y="3281553"/>
              <a:ext cx="36194" cy="314515"/>
            </a:xfrm>
            <a:custGeom>
              <a:avLst/>
              <a:gdLst>
                <a:gd name="connsiteX0" fmla="*/ 19279 w 36194"/>
                <a:gd name="connsiteY0" fmla="*/ 296112 h 314515"/>
                <a:gd name="connsiteX1" fmla="*/ 27661 w 36194"/>
                <a:gd name="connsiteY1" fmla="*/ 248963 h 314515"/>
                <a:gd name="connsiteX2" fmla="*/ 13278 w 36194"/>
                <a:gd name="connsiteY2" fmla="*/ 29888 h 314515"/>
                <a:gd name="connsiteX3" fmla="*/ 30423 w 36194"/>
                <a:gd name="connsiteY3" fmla="*/ 13029 h 314515"/>
                <a:gd name="connsiteX4" fmla="*/ 35472 w 36194"/>
                <a:gd name="connsiteY4" fmla="*/ 10933 h 314515"/>
                <a:gd name="connsiteX5" fmla="*/ 32328 w 36194"/>
                <a:gd name="connsiteY5" fmla="*/ 11695 h 314515"/>
                <a:gd name="connsiteX6" fmla="*/ 27280 w 36194"/>
                <a:gd name="connsiteY6" fmla="*/ 9600 h 314515"/>
                <a:gd name="connsiteX7" fmla="*/ 27280 w 36194"/>
                <a:gd name="connsiteY7" fmla="*/ 75 h 314515"/>
                <a:gd name="connsiteX8" fmla="*/ 27852 w 36194"/>
                <a:gd name="connsiteY8" fmla="*/ 75 h 314515"/>
                <a:gd name="connsiteX9" fmla="*/ -723 w 36194"/>
                <a:gd name="connsiteY9" fmla="*/ 31126 h 314515"/>
                <a:gd name="connsiteX10" fmla="*/ -723 w 36194"/>
                <a:gd name="connsiteY10" fmla="*/ 31031 h 314515"/>
                <a:gd name="connsiteX11" fmla="*/ 13660 w 36194"/>
                <a:gd name="connsiteY11" fmla="*/ 247915 h 314515"/>
                <a:gd name="connsiteX12" fmla="*/ 801 w 36194"/>
                <a:gd name="connsiteY12" fmla="*/ 314590 h 314515"/>
                <a:gd name="connsiteX13" fmla="*/ 19279 w 36194"/>
                <a:gd name="connsiteY13" fmla="*/ 296112 h 31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194" h="314515">
                  <a:moveTo>
                    <a:pt x="19279" y="296112"/>
                  </a:moveTo>
                  <a:cubicBezTo>
                    <a:pt x="23003" y="280575"/>
                    <a:pt x="25804" y="264831"/>
                    <a:pt x="27661" y="248963"/>
                  </a:cubicBezTo>
                  <a:cubicBezTo>
                    <a:pt x="31090" y="195337"/>
                    <a:pt x="14421" y="41223"/>
                    <a:pt x="13278" y="29888"/>
                  </a:cubicBezTo>
                  <a:cubicBezTo>
                    <a:pt x="13488" y="20553"/>
                    <a:pt x="21089" y="13078"/>
                    <a:pt x="30423" y="13029"/>
                  </a:cubicBezTo>
                  <a:cubicBezTo>
                    <a:pt x="32319" y="13060"/>
                    <a:pt x="34148" y="12301"/>
                    <a:pt x="35472" y="10933"/>
                  </a:cubicBezTo>
                  <a:cubicBezTo>
                    <a:pt x="34490" y="11421"/>
                    <a:pt x="33424" y="11682"/>
                    <a:pt x="32328" y="11695"/>
                  </a:cubicBezTo>
                  <a:cubicBezTo>
                    <a:pt x="30433" y="11715"/>
                    <a:pt x="28604" y="10958"/>
                    <a:pt x="27280" y="9600"/>
                  </a:cubicBezTo>
                  <a:cubicBezTo>
                    <a:pt x="24813" y="6905"/>
                    <a:pt x="24813" y="2769"/>
                    <a:pt x="27280" y="75"/>
                  </a:cubicBezTo>
                  <a:lnTo>
                    <a:pt x="27852" y="75"/>
                  </a:lnTo>
                  <a:cubicBezTo>
                    <a:pt x="11697" y="1413"/>
                    <a:pt x="-733" y="14918"/>
                    <a:pt x="-723" y="31126"/>
                  </a:cubicBezTo>
                  <a:lnTo>
                    <a:pt x="-723" y="31031"/>
                  </a:lnTo>
                  <a:cubicBezTo>
                    <a:pt x="-723" y="32650"/>
                    <a:pt x="17088" y="194575"/>
                    <a:pt x="13660" y="247915"/>
                  </a:cubicBezTo>
                  <a:cubicBezTo>
                    <a:pt x="10583" y="270356"/>
                    <a:pt x="6287" y="292614"/>
                    <a:pt x="801" y="314590"/>
                  </a:cubicBezTo>
                  <a:cubicBezTo>
                    <a:pt x="4944" y="306702"/>
                    <a:pt x="11392" y="300258"/>
                    <a:pt x="19279" y="2961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D4230530-EE3A-491C-A64F-5756D01C3B9A}"/>
                </a:ext>
              </a:extLst>
            </p:cNvPr>
            <p:cNvSpPr/>
            <p:nvPr/>
          </p:nvSpPr>
          <p:spPr>
            <a:xfrm>
              <a:off x="5995986" y="3572446"/>
              <a:ext cx="203454" cy="87915"/>
            </a:xfrm>
            <a:custGeom>
              <a:avLst/>
              <a:gdLst>
                <a:gd name="connsiteX0" fmla="*/ 179395 w 203454"/>
                <a:gd name="connsiteY0" fmla="*/ 5314 h 87915"/>
                <a:gd name="connsiteX1" fmla="*/ 159107 w 203454"/>
                <a:gd name="connsiteY1" fmla="*/ 265 h 87915"/>
                <a:gd name="connsiteX2" fmla="*/ 152058 w 203454"/>
                <a:gd name="connsiteY2" fmla="*/ 7314 h 87915"/>
                <a:gd name="connsiteX3" fmla="*/ 159107 w 203454"/>
                <a:gd name="connsiteY3" fmla="*/ 14267 h 87915"/>
                <a:gd name="connsiteX4" fmla="*/ 188825 w 203454"/>
                <a:gd name="connsiteY4" fmla="*/ 43985 h 87915"/>
                <a:gd name="connsiteX5" fmla="*/ 159107 w 203454"/>
                <a:gd name="connsiteY5" fmla="*/ 73513 h 87915"/>
                <a:gd name="connsiteX6" fmla="*/ 42901 w 203454"/>
                <a:gd name="connsiteY6" fmla="*/ 73513 h 87915"/>
                <a:gd name="connsiteX7" fmla="*/ 13183 w 203454"/>
                <a:gd name="connsiteY7" fmla="*/ 43795 h 87915"/>
                <a:gd name="connsiteX8" fmla="*/ 42901 w 203454"/>
                <a:gd name="connsiteY8" fmla="*/ 14076 h 87915"/>
                <a:gd name="connsiteX9" fmla="*/ 49950 w 203454"/>
                <a:gd name="connsiteY9" fmla="*/ 7123 h 87915"/>
                <a:gd name="connsiteX10" fmla="*/ 42901 w 203454"/>
                <a:gd name="connsiteY10" fmla="*/ 75 h 87915"/>
                <a:gd name="connsiteX11" fmla="*/ 22708 w 203454"/>
                <a:gd name="connsiteY11" fmla="*/ 5028 h 87915"/>
                <a:gd name="connsiteX12" fmla="*/ 4230 w 203454"/>
                <a:gd name="connsiteY12" fmla="*/ 24078 h 87915"/>
                <a:gd name="connsiteX13" fmla="*/ -723 w 203454"/>
                <a:gd name="connsiteY13" fmla="*/ 44271 h 87915"/>
                <a:gd name="connsiteX14" fmla="*/ 42901 w 203454"/>
                <a:gd name="connsiteY14" fmla="*/ 87991 h 87915"/>
                <a:gd name="connsiteX15" fmla="*/ 159107 w 203454"/>
                <a:gd name="connsiteY15" fmla="*/ 87991 h 87915"/>
                <a:gd name="connsiteX16" fmla="*/ 202731 w 203454"/>
                <a:gd name="connsiteY16" fmla="*/ 44271 h 87915"/>
                <a:gd name="connsiteX17" fmla="*/ 199779 w 203454"/>
                <a:gd name="connsiteY17" fmla="*/ 28459 h 87915"/>
                <a:gd name="connsiteX18" fmla="*/ 179395 w 203454"/>
                <a:gd name="connsiteY18" fmla="*/ 5314 h 87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3454" h="87915">
                  <a:moveTo>
                    <a:pt x="179395" y="5314"/>
                  </a:moveTo>
                  <a:cubicBezTo>
                    <a:pt x="173146" y="1997"/>
                    <a:pt x="166183" y="263"/>
                    <a:pt x="159107" y="265"/>
                  </a:cubicBezTo>
                  <a:cubicBezTo>
                    <a:pt x="155211" y="265"/>
                    <a:pt x="152058" y="3421"/>
                    <a:pt x="152058" y="7314"/>
                  </a:cubicBezTo>
                  <a:cubicBezTo>
                    <a:pt x="152115" y="11169"/>
                    <a:pt x="155249" y="14267"/>
                    <a:pt x="159107" y="14267"/>
                  </a:cubicBezTo>
                  <a:cubicBezTo>
                    <a:pt x="175518" y="14267"/>
                    <a:pt x="188825" y="27572"/>
                    <a:pt x="188825" y="43985"/>
                  </a:cubicBezTo>
                  <a:cubicBezTo>
                    <a:pt x="188720" y="60323"/>
                    <a:pt x="175442" y="73513"/>
                    <a:pt x="159107" y="73513"/>
                  </a:cubicBezTo>
                  <a:lnTo>
                    <a:pt x="42901" y="73513"/>
                  </a:lnTo>
                  <a:cubicBezTo>
                    <a:pt x="26490" y="73513"/>
                    <a:pt x="13183" y="60207"/>
                    <a:pt x="13183" y="43795"/>
                  </a:cubicBezTo>
                  <a:cubicBezTo>
                    <a:pt x="13183" y="27382"/>
                    <a:pt x="26490" y="14076"/>
                    <a:pt x="42901" y="14076"/>
                  </a:cubicBezTo>
                  <a:cubicBezTo>
                    <a:pt x="46759" y="14076"/>
                    <a:pt x="49902" y="10979"/>
                    <a:pt x="49950" y="7123"/>
                  </a:cubicBezTo>
                  <a:cubicBezTo>
                    <a:pt x="49950" y="3230"/>
                    <a:pt x="46797" y="75"/>
                    <a:pt x="42901" y="75"/>
                  </a:cubicBezTo>
                  <a:cubicBezTo>
                    <a:pt x="35872" y="85"/>
                    <a:pt x="28948" y="1784"/>
                    <a:pt x="22708" y="5028"/>
                  </a:cubicBezTo>
                  <a:cubicBezTo>
                    <a:pt x="14736" y="9324"/>
                    <a:pt x="8278" y="15978"/>
                    <a:pt x="4230" y="24078"/>
                  </a:cubicBezTo>
                  <a:cubicBezTo>
                    <a:pt x="982" y="30315"/>
                    <a:pt x="-713" y="37240"/>
                    <a:pt x="-723" y="44271"/>
                  </a:cubicBezTo>
                  <a:cubicBezTo>
                    <a:pt x="-723" y="68379"/>
                    <a:pt x="18794" y="87938"/>
                    <a:pt x="42901" y="87991"/>
                  </a:cubicBezTo>
                  <a:lnTo>
                    <a:pt x="159107" y="87991"/>
                  </a:lnTo>
                  <a:cubicBezTo>
                    <a:pt x="183214" y="87938"/>
                    <a:pt x="202731" y="68379"/>
                    <a:pt x="202731" y="44271"/>
                  </a:cubicBezTo>
                  <a:cubicBezTo>
                    <a:pt x="202731" y="38862"/>
                    <a:pt x="201731" y="33501"/>
                    <a:pt x="199779" y="28459"/>
                  </a:cubicBezTo>
                  <a:cubicBezTo>
                    <a:pt x="196007" y="18533"/>
                    <a:pt x="188768" y="10310"/>
                    <a:pt x="179395" y="53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2F900BFE-560E-460D-AC28-89B51AD972FD}"/>
                </a:ext>
              </a:extLst>
            </p:cNvPr>
            <p:cNvSpPr/>
            <p:nvPr/>
          </p:nvSpPr>
          <p:spPr>
            <a:xfrm>
              <a:off x="6040182" y="3200399"/>
              <a:ext cx="115633" cy="42100"/>
            </a:xfrm>
            <a:custGeom>
              <a:avLst/>
              <a:gdLst>
                <a:gd name="connsiteX0" fmla="*/ 114910 w 115633"/>
                <a:gd name="connsiteY0" fmla="*/ 21125 h 42100"/>
                <a:gd name="connsiteX1" fmla="*/ 93860 w 115633"/>
                <a:gd name="connsiteY1" fmla="*/ 75 h 42100"/>
                <a:gd name="connsiteX2" fmla="*/ 93765 w 115633"/>
                <a:gd name="connsiteY2" fmla="*/ 75 h 42100"/>
                <a:gd name="connsiteX3" fmla="*/ 20423 w 115633"/>
                <a:gd name="connsiteY3" fmla="*/ 75 h 42100"/>
                <a:gd name="connsiteX4" fmla="*/ -723 w 115633"/>
                <a:gd name="connsiteY4" fmla="*/ 21030 h 42100"/>
                <a:gd name="connsiteX5" fmla="*/ -723 w 115633"/>
                <a:gd name="connsiteY5" fmla="*/ 21125 h 42100"/>
                <a:gd name="connsiteX6" fmla="*/ 3754 w 115633"/>
                <a:gd name="connsiteY6" fmla="*/ 34079 h 42100"/>
                <a:gd name="connsiteX7" fmla="*/ 6802 w 115633"/>
                <a:gd name="connsiteY7" fmla="*/ 30841 h 42100"/>
                <a:gd name="connsiteX8" fmla="*/ 16232 w 115633"/>
                <a:gd name="connsiteY8" fmla="*/ 33618 h 42100"/>
                <a:gd name="connsiteX9" fmla="*/ 16327 w 115633"/>
                <a:gd name="connsiteY9" fmla="*/ 33793 h 42100"/>
                <a:gd name="connsiteX10" fmla="*/ 18803 w 115633"/>
                <a:gd name="connsiteY10" fmla="*/ 42175 h 42100"/>
                <a:gd name="connsiteX11" fmla="*/ 92622 w 115633"/>
                <a:gd name="connsiteY11" fmla="*/ 42175 h 42100"/>
                <a:gd name="connsiteX12" fmla="*/ 95003 w 115633"/>
                <a:gd name="connsiteY12" fmla="*/ 33698 h 42100"/>
                <a:gd name="connsiteX13" fmla="*/ 104528 w 115633"/>
                <a:gd name="connsiteY13" fmla="*/ 30841 h 42100"/>
                <a:gd name="connsiteX14" fmla="*/ 108147 w 115633"/>
                <a:gd name="connsiteY14" fmla="*/ 36556 h 42100"/>
                <a:gd name="connsiteX15" fmla="*/ 114910 w 115633"/>
                <a:gd name="connsiteY15" fmla="*/ 21125 h 42100"/>
                <a:gd name="connsiteX16" fmla="*/ 93765 w 115633"/>
                <a:gd name="connsiteY16" fmla="*/ 28269 h 42100"/>
                <a:gd name="connsiteX17" fmla="*/ 20423 w 115633"/>
                <a:gd name="connsiteY17" fmla="*/ 28269 h 42100"/>
                <a:gd name="connsiteX18" fmla="*/ 13279 w 115633"/>
                <a:gd name="connsiteY18" fmla="*/ 21125 h 42100"/>
                <a:gd name="connsiteX19" fmla="*/ 20423 w 115633"/>
                <a:gd name="connsiteY19" fmla="*/ 13981 h 42100"/>
                <a:gd name="connsiteX20" fmla="*/ 93765 w 115633"/>
                <a:gd name="connsiteY20" fmla="*/ 13981 h 42100"/>
                <a:gd name="connsiteX21" fmla="*/ 100909 w 115633"/>
                <a:gd name="connsiteY21" fmla="*/ 21125 h 42100"/>
                <a:gd name="connsiteX22" fmla="*/ 93775 w 115633"/>
                <a:gd name="connsiteY22" fmla="*/ 28275 h 42100"/>
                <a:gd name="connsiteX23" fmla="*/ 93479 w 115633"/>
                <a:gd name="connsiteY23" fmla="*/ 28269 h 4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5633" h="42100">
                  <a:moveTo>
                    <a:pt x="114910" y="21125"/>
                  </a:moveTo>
                  <a:cubicBezTo>
                    <a:pt x="114910" y="9500"/>
                    <a:pt x="105490" y="75"/>
                    <a:pt x="93860" y="75"/>
                  </a:cubicBezTo>
                  <a:cubicBezTo>
                    <a:pt x="93831" y="75"/>
                    <a:pt x="93794" y="75"/>
                    <a:pt x="93765" y="75"/>
                  </a:cubicBezTo>
                  <a:lnTo>
                    <a:pt x="20423" y="75"/>
                  </a:lnTo>
                  <a:cubicBezTo>
                    <a:pt x="8792" y="23"/>
                    <a:pt x="-666" y="9404"/>
                    <a:pt x="-723" y="21030"/>
                  </a:cubicBezTo>
                  <a:cubicBezTo>
                    <a:pt x="-723" y="21061"/>
                    <a:pt x="-723" y="21094"/>
                    <a:pt x="-723" y="21125"/>
                  </a:cubicBezTo>
                  <a:cubicBezTo>
                    <a:pt x="-713" y="25820"/>
                    <a:pt x="867" y="30378"/>
                    <a:pt x="3754" y="34079"/>
                  </a:cubicBezTo>
                  <a:cubicBezTo>
                    <a:pt x="4373" y="32683"/>
                    <a:pt x="5449" y="31540"/>
                    <a:pt x="6802" y="30841"/>
                  </a:cubicBezTo>
                  <a:cubicBezTo>
                    <a:pt x="10174" y="29003"/>
                    <a:pt x="14393" y="30246"/>
                    <a:pt x="16232" y="33618"/>
                  </a:cubicBezTo>
                  <a:cubicBezTo>
                    <a:pt x="16269" y="33676"/>
                    <a:pt x="16298" y="33734"/>
                    <a:pt x="16327" y="33793"/>
                  </a:cubicBezTo>
                  <a:cubicBezTo>
                    <a:pt x="17584" y="36440"/>
                    <a:pt x="18422" y="39268"/>
                    <a:pt x="18803" y="42175"/>
                  </a:cubicBezTo>
                  <a:lnTo>
                    <a:pt x="92622" y="42175"/>
                  </a:lnTo>
                  <a:cubicBezTo>
                    <a:pt x="92936" y="39236"/>
                    <a:pt x="93736" y="36371"/>
                    <a:pt x="95003" y="33698"/>
                  </a:cubicBezTo>
                  <a:cubicBezTo>
                    <a:pt x="96851" y="30286"/>
                    <a:pt x="101109" y="29009"/>
                    <a:pt x="104528" y="30841"/>
                  </a:cubicBezTo>
                  <a:cubicBezTo>
                    <a:pt x="106652" y="31977"/>
                    <a:pt x="108034" y="34147"/>
                    <a:pt x="108147" y="36556"/>
                  </a:cubicBezTo>
                  <a:cubicBezTo>
                    <a:pt x="112462" y="32585"/>
                    <a:pt x="114910" y="26988"/>
                    <a:pt x="114910" y="21125"/>
                  </a:cubicBezTo>
                  <a:close/>
                  <a:moveTo>
                    <a:pt x="93765" y="28269"/>
                  </a:moveTo>
                  <a:lnTo>
                    <a:pt x="20423" y="28269"/>
                  </a:lnTo>
                  <a:cubicBezTo>
                    <a:pt x="16479" y="28269"/>
                    <a:pt x="13279" y="25070"/>
                    <a:pt x="13279" y="21125"/>
                  </a:cubicBezTo>
                  <a:cubicBezTo>
                    <a:pt x="13279" y="17180"/>
                    <a:pt x="16479" y="13981"/>
                    <a:pt x="20423" y="13981"/>
                  </a:cubicBezTo>
                  <a:lnTo>
                    <a:pt x="93765" y="13981"/>
                  </a:lnTo>
                  <a:cubicBezTo>
                    <a:pt x="97708" y="13981"/>
                    <a:pt x="100909" y="17180"/>
                    <a:pt x="100909" y="21125"/>
                  </a:cubicBezTo>
                  <a:cubicBezTo>
                    <a:pt x="100909" y="25070"/>
                    <a:pt x="97718" y="28272"/>
                    <a:pt x="93775" y="28275"/>
                  </a:cubicBezTo>
                  <a:cubicBezTo>
                    <a:pt x="93670" y="28275"/>
                    <a:pt x="93575" y="28273"/>
                    <a:pt x="93479" y="282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89A45B56-D211-422D-BDCD-49B00EA0880F}"/>
                </a:ext>
              </a:extLst>
            </p:cNvPr>
            <p:cNvSpPr/>
            <p:nvPr/>
          </p:nvSpPr>
          <p:spPr>
            <a:xfrm>
              <a:off x="6025092" y="3230316"/>
              <a:ext cx="34600" cy="63048"/>
            </a:xfrm>
            <a:custGeom>
              <a:avLst/>
              <a:gdLst>
                <a:gd name="connsiteX0" fmla="*/ 1604 w 34600"/>
                <a:gd name="connsiteY0" fmla="*/ 61027 h 63048"/>
                <a:gd name="connsiteX1" fmla="*/ 6652 w 34600"/>
                <a:gd name="connsiteY1" fmla="*/ 63123 h 63048"/>
                <a:gd name="connsiteX2" fmla="*/ 9795 w 34600"/>
                <a:gd name="connsiteY2" fmla="*/ 62361 h 63048"/>
                <a:gd name="connsiteX3" fmla="*/ 11510 w 34600"/>
                <a:gd name="connsiteY3" fmla="*/ 61122 h 63048"/>
                <a:gd name="connsiteX4" fmla="*/ 15034 w 34600"/>
                <a:gd name="connsiteY4" fmla="*/ 57503 h 63048"/>
                <a:gd name="connsiteX5" fmla="*/ 33513 w 34600"/>
                <a:gd name="connsiteY5" fmla="*/ 12259 h 63048"/>
                <a:gd name="connsiteX6" fmla="*/ 31036 w 34600"/>
                <a:gd name="connsiteY6" fmla="*/ 3877 h 63048"/>
                <a:gd name="connsiteX7" fmla="*/ 21682 w 34600"/>
                <a:gd name="connsiteY7" fmla="*/ 832 h 63048"/>
                <a:gd name="connsiteX8" fmla="*/ 21511 w 34600"/>
                <a:gd name="connsiteY8" fmla="*/ 924 h 63048"/>
                <a:gd name="connsiteX9" fmla="*/ 18463 w 34600"/>
                <a:gd name="connsiteY9" fmla="*/ 4163 h 63048"/>
                <a:gd name="connsiteX10" fmla="*/ 18463 w 34600"/>
                <a:gd name="connsiteY10" fmla="*/ 10354 h 63048"/>
                <a:gd name="connsiteX11" fmla="*/ 19511 w 34600"/>
                <a:gd name="connsiteY11" fmla="*/ 21022 h 63048"/>
                <a:gd name="connsiteX12" fmla="*/ 13986 w 34600"/>
                <a:gd name="connsiteY12" fmla="*/ 35786 h 63048"/>
                <a:gd name="connsiteX13" fmla="*/ 2080 w 34600"/>
                <a:gd name="connsiteY13" fmla="*/ 50645 h 63048"/>
                <a:gd name="connsiteX14" fmla="*/ 1509 w 34600"/>
                <a:gd name="connsiteY14" fmla="*/ 50645 h 63048"/>
                <a:gd name="connsiteX15" fmla="*/ 1175 w 34600"/>
                <a:gd name="connsiteY15" fmla="*/ 60607 h 63048"/>
                <a:gd name="connsiteX16" fmla="*/ 1604 w 34600"/>
                <a:gd name="connsiteY16" fmla="*/ 61027 h 6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600" h="63048">
                  <a:moveTo>
                    <a:pt x="1604" y="61027"/>
                  </a:moveTo>
                  <a:cubicBezTo>
                    <a:pt x="2928" y="62385"/>
                    <a:pt x="4757" y="63143"/>
                    <a:pt x="6652" y="63123"/>
                  </a:cubicBezTo>
                  <a:cubicBezTo>
                    <a:pt x="7747" y="63109"/>
                    <a:pt x="8814" y="62848"/>
                    <a:pt x="9795" y="62361"/>
                  </a:cubicBezTo>
                  <a:lnTo>
                    <a:pt x="11510" y="61122"/>
                  </a:lnTo>
                  <a:lnTo>
                    <a:pt x="15034" y="57503"/>
                  </a:lnTo>
                  <a:cubicBezTo>
                    <a:pt x="33322" y="38453"/>
                    <a:pt x="34846" y="21594"/>
                    <a:pt x="33513" y="12259"/>
                  </a:cubicBezTo>
                  <a:cubicBezTo>
                    <a:pt x="33132" y="9352"/>
                    <a:pt x="32293" y="6524"/>
                    <a:pt x="31036" y="3877"/>
                  </a:cubicBezTo>
                  <a:cubicBezTo>
                    <a:pt x="29293" y="455"/>
                    <a:pt x="25111" y="-909"/>
                    <a:pt x="21682" y="832"/>
                  </a:cubicBezTo>
                  <a:cubicBezTo>
                    <a:pt x="21626" y="862"/>
                    <a:pt x="21569" y="893"/>
                    <a:pt x="21511" y="924"/>
                  </a:cubicBezTo>
                  <a:cubicBezTo>
                    <a:pt x="20159" y="1623"/>
                    <a:pt x="19082" y="2766"/>
                    <a:pt x="18463" y="4163"/>
                  </a:cubicBezTo>
                  <a:cubicBezTo>
                    <a:pt x="17463" y="6105"/>
                    <a:pt x="17463" y="8412"/>
                    <a:pt x="18463" y="10354"/>
                  </a:cubicBezTo>
                  <a:cubicBezTo>
                    <a:pt x="19825" y="13736"/>
                    <a:pt x="20187" y="17439"/>
                    <a:pt x="19511" y="21022"/>
                  </a:cubicBezTo>
                  <a:cubicBezTo>
                    <a:pt x="18768" y="26287"/>
                    <a:pt x="16882" y="31324"/>
                    <a:pt x="13986" y="35786"/>
                  </a:cubicBezTo>
                  <a:cubicBezTo>
                    <a:pt x="10672" y="41229"/>
                    <a:pt x="6671" y="46223"/>
                    <a:pt x="2080" y="50645"/>
                  </a:cubicBezTo>
                  <a:lnTo>
                    <a:pt x="1509" y="50645"/>
                  </a:lnTo>
                  <a:cubicBezTo>
                    <a:pt x="-1330" y="53304"/>
                    <a:pt x="-1482" y="57765"/>
                    <a:pt x="1175" y="60607"/>
                  </a:cubicBezTo>
                  <a:cubicBezTo>
                    <a:pt x="1318" y="60754"/>
                    <a:pt x="1452" y="60894"/>
                    <a:pt x="1604" y="610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2E8246E2-440A-47DB-926F-CBE0EB91C7A6}"/>
                </a:ext>
              </a:extLst>
            </p:cNvPr>
            <p:cNvSpPr/>
            <p:nvPr/>
          </p:nvSpPr>
          <p:spPr>
            <a:xfrm>
              <a:off x="6132769" y="3230424"/>
              <a:ext cx="34136" cy="62939"/>
            </a:xfrm>
            <a:custGeom>
              <a:avLst/>
              <a:gdLst>
                <a:gd name="connsiteX0" fmla="*/ 11561 w 34136"/>
                <a:gd name="connsiteY0" fmla="*/ 911 h 62939"/>
                <a:gd name="connsiteX1" fmla="*/ 2036 w 34136"/>
                <a:gd name="connsiteY1" fmla="*/ 3768 h 62939"/>
                <a:gd name="connsiteX2" fmla="*/ -345 w 34136"/>
                <a:gd name="connsiteY2" fmla="*/ 12246 h 62939"/>
                <a:gd name="connsiteX3" fmla="*/ 18133 w 34136"/>
                <a:gd name="connsiteY3" fmla="*/ 57394 h 62939"/>
                <a:gd name="connsiteX4" fmla="*/ 21657 w 34136"/>
                <a:gd name="connsiteY4" fmla="*/ 61014 h 62939"/>
                <a:gd name="connsiteX5" fmla="*/ 26515 w 34136"/>
                <a:gd name="connsiteY5" fmla="*/ 63014 h 62939"/>
                <a:gd name="connsiteX6" fmla="*/ 28039 w 34136"/>
                <a:gd name="connsiteY6" fmla="*/ 63014 h 62939"/>
                <a:gd name="connsiteX7" fmla="*/ 31563 w 34136"/>
                <a:gd name="connsiteY7" fmla="*/ 61109 h 62939"/>
                <a:gd name="connsiteX8" fmla="*/ 31563 w 34136"/>
                <a:gd name="connsiteY8" fmla="*/ 51584 h 62939"/>
                <a:gd name="connsiteX9" fmla="*/ 31087 w 34136"/>
                <a:gd name="connsiteY9" fmla="*/ 51584 h 62939"/>
                <a:gd name="connsiteX10" fmla="*/ 19181 w 34136"/>
                <a:gd name="connsiteY10" fmla="*/ 36725 h 62939"/>
                <a:gd name="connsiteX11" fmla="*/ 13657 w 34136"/>
                <a:gd name="connsiteY11" fmla="*/ 21961 h 62939"/>
                <a:gd name="connsiteX12" fmla="*/ 14609 w 34136"/>
                <a:gd name="connsiteY12" fmla="*/ 11293 h 62939"/>
                <a:gd name="connsiteX13" fmla="*/ 15371 w 34136"/>
                <a:gd name="connsiteY13" fmla="*/ 7674 h 62939"/>
                <a:gd name="connsiteX14" fmla="*/ 11561 w 34136"/>
                <a:gd name="connsiteY14" fmla="*/ 911 h 6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136" h="62939">
                  <a:moveTo>
                    <a:pt x="11561" y="911"/>
                  </a:moveTo>
                  <a:cubicBezTo>
                    <a:pt x="8141" y="-921"/>
                    <a:pt x="3884" y="357"/>
                    <a:pt x="2036" y="3768"/>
                  </a:cubicBezTo>
                  <a:cubicBezTo>
                    <a:pt x="769" y="6441"/>
                    <a:pt x="-31" y="9306"/>
                    <a:pt x="-345" y="12246"/>
                  </a:cubicBezTo>
                  <a:cubicBezTo>
                    <a:pt x="-1679" y="21771"/>
                    <a:pt x="-345" y="37963"/>
                    <a:pt x="18133" y="57394"/>
                  </a:cubicBezTo>
                  <a:cubicBezTo>
                    <a:pt x="19181" y="58632"/>
                    <a:pt x="20419" y="59775"/>
                    <a:pt x="21657" y="61014"/>
                  </a:cubicBezTo>
                  <a:cubicBezTo>
                    <a:pt x="22953" y="62290"/>
                    <a:pt x="24696" y="63008"/>
                    <a:pt x="26515" y="63014"/>
                  </a:cubicBezTo>
                  <a:lnTo>
                    <a:pt x="28039" y="63014"/>
                  </a:lnTo>
                  <a:cubicBezTo>
                    <a:pt x="29353" y="62688"/>
                    <a:pt x="30573" y="62033"/>
                    <a:pt x="31563" y="61109"/>
                  </a:cubicBezTo>
                  <a:cubicBezTo>
                    <a:pt x="34030" y="58414"/>
                    <a:pt x="34030" y="54279"/>
                    <a:pt x="31563" y="51584"/>
                  </a:cubicBezTo>
                  <a:cubicBezTo>
                    <a:pt x="31563" y="51584"/>
                    <a:pt x="31563" y="51584"/>
                    <a:pt x="31087" y="51584"/>
                  </a:cubicBezTo>
                  <a:cubicBezTo>
                    <a:pt x="26477" y="47182"/>
                    <a:pt x="22467" y="42185"/>
                    <a:pt x="19181" y="36725"/>
                  </a:cubicBezTo>
                  <a:cubicBezTo>
                    <a:pt x="16286" y="32263"/>
                    <a:pt x="14400" y="27226"/>
                    <a:pt x="13657" y="21961"/>
                  </a:cubicBezTo>
                  <a:cubicBezTo>
                    <a:pt x="13028" y="18384"/>
                    <a:pt x="13351" y="14703"/>
                    <a:pt x="14609" y="11293"/>
                  </a:cubicBezTo>
                  <a:cubicBezTo>
                    <a:pt x="15228" y="10195"/>
                    <a:pt x="15495" y="8930"/>
                    <a:pt x="15371" y="7674"/>
                  </a:cubicBezTo>
                  <a:cubicBezTo>
                    <a:pt x="15619" y="4849"/>
                    <a:pt x="14104" y="2161"/>
                    <a:pt x="11561" y="9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374A9F42-456B-4182-8B14-1483E0FBE934}"/>
                </a:ext>
              </a:extLst>
            </p:cNvPr>
            <p:cNvSpPr/>
            <p:nvPr/>
          </p:nvSpPr>
          <p:spPr>
            <a:xfrm>
              <a:off x="6035611" y="3507581"/>
              <a:ext cx="119919" cy="13906"/>
            </a:xfrm>
            <a:custGeom>
              <a:avLst/>
              <a:gdLst>
                <a:gd name="connsiteX0" fmla="*/ 112243 w 119919"/>
                <a:gd name="connsiteY0" fmla="*/ 75 h 13906"/>
                <a:gd name="connsiteX1" fmla="*/ 6230 w 119919"/>
                <a:gd name="connsiteY1" fmla="*/ 75 h 13906"/>
                <a:gd name="connsiteX2" fmla="*/ -723 w 119919"/>
                <a:gd name="connsiteY2" fmla="*/ 7028 h 13906"/>
                <a:gd name="connsiteX3" fmla="*/ 6230 w 119919"/>
                <a:gd name="connsiteY3" fmla="*/ 13981 h 13906"/>
                <a:gd name="connsiteX4" fmla="*/ 112243 w 119919"/>
                <a:gd name="connsiteY4" fmla="*/ 13981 h 13906"/>
                <a:gd name="connsiteX5" fmla="*/ 119196 w 119919"/>
                <a:gd name="connsiteY5" fmla="*/ 7028 h 13906"/>
                <a:gd name="connsiteX6" fmla="*/ 112243 w 119919"/>
                <a:gd name="connsiteY6" fmla="*/ 75 h 1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919" h="13906">
                  <a:moveTo>
                    <a:pt x="112243" y="75"/>
                  </a:moveTo>
                  <a:lnTo>
                    <a:pt x="6230" y="75"/>
                  </a:lnTo>
                  <a:cubicBezTo>
                    <a:pt x="2391" y="75"/>
                    <a:pt x="-723" y="3188"/>
                    <a:pt x="-723" y="7028"/>
                  </a:cubicBezTo>
                  <a:cubicBezTo>
                    <a:pt x="-723" y="10869"/>
                    <a:pt x="2391" y="13981"/>
                    <a:pt x="6230" y="13981"/>
                  </a:cubicBezTo>
                  <a:lnTo>
                    <a:pt x="112243" y="13981"/>
                  </a:lnTo>
                  <a:cubicBezTo>
                    <a:pt x="116082" y="13981"/>
                    <a:pt x="119196" y="10869"/>
                    <a:pt x="119196" y="7028"/>
                  </a:cubicBezTo>
                  <a:cubicBezTo>
                    <a:pt x="119196" y="3188"/>
                    <a:pt x="116082" y="75"/>
                    <a:pt x="112243" y="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97C4D92E-6B15-44F8-9713-351C3E3F67AB}"/>
                </a:ext>
              </a:extLst>
            </p:cNvPr>
            <p:cNvSpPr/>
            <p:nvPr/>
          </p:nvSpPr>
          <p:spPr>
            <a:xfrm>
              <a:off x="6040278" y="3328225"/>
              <a:ext cx="116585" cy="14001"/>
            </a:xfrm>
            <a:custGeom>
              <a:avLst/>
              <a:gdLst>
                <a:gd name="connsiteX0" fmla="*/ -723 w 116585"/>
                <a:gd name="connsiteY0" fmla="*/ 7028 h 14001"/>
                <a:gd name="connsiteX1" fmla="*/ 6325 w 116585"/>
                <a:gd name="connsiteY1" fmla="*/ 14076 h 14001"/>
                <a:gd name="connsiteX2" fmla="*/ 108910 w 116585"/>
                <a:gd name="connsiteY2" fmla="*/ 14076 h 14001"/>
                <a:gd name="connsiteX3" fmla="*/ 115863 w 116585"/>
                <a:gd name="connsiteY3" fmla="*/ 7028 h 14001"/>
                <a:gd name="connsiteX4" fmla="*/ 108910 w 116585"/>
                <a:gd name="connsiteY4" fmla="*/ 75 h 14001"/>
                <a:gd name="connsiteX5" fmla="*/ 6325 w 116585"/>
                <a:gd name="connsiteY5" fmla="*/ 75 h 14001"/>
                <a:gd name="connsiteX6" fmla="*/ -723 w 116585"/>
                <a:gd name="connsiteY6" fmla="*/ 7028 h 1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585" h="14001">
                  <a:moveTo>
                    <a:pt x="-723" y="7028"/>
                  </a:moveTo>
                  <a:cubicBezTo>
                    <a:pt x="-723" y="10921"/>
                    <a:pt x="2429" y="14076"/>
                    <a:pt x="6325" y="14076"/>
                  </a:cubicBezTo>
                  <a:lnTo>
                    <a:pt x="108910" y="14076"/>
                  </a:lnTo>
                  <a:cubicBezTo>
                    <a:pt x="112767" y="14024"/>
                    <a:pt x="115863" y="10884"/>
                    <a:pt x="115863" y="7028"/>
                  </a:cubicBezTo>
                  <a:cubicBezTo>
                    <a:pt x="115863" y="3188"/>
                    <a:pt x="112748" y="75"/>
                    <a:pt x="108910" y="75"/>
                  </a:cubicBezTo>
                  <a:lnTo>
                    <a:pt x="6325" y="75"/>
                  </a:lnTo>
                  <a:cubicBezTo>
                    <a:pt x="2468" y="75"/>
                    <a:pt x="-676" y="3172"/>
                    <a:pt x="-723" y="70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50FAC62C-F765-4B28-B8D9-9DA1379520D4}"/>
              </a:ext>
            </a:extLst>
          </p:cNvPr>
          <p:cNvGrpSpPr/>
          <p:nvPr/>
        </p:nvGrpSpPr>
        <p:grpSpPr>
          <a:xfrm>
            <a:off x="6738871" y="3725786"/>
            <a:ext cx="507285" cy="341970"/>
            <a:chOff x="5776981" y="3214258"/>
            <a:chExt cx="634770" cy="427910"/>
          </a:xfrm>
          <a:solidFill>
            <a:schemeClr val="bg1"/>
          </a:solidFill>
        </p:grpSpPr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58D7EEDE-9CBB-4CCF-ADEF-1CFDC8BDCDED}"/>
                </a:ext>
              </a:extLst>
            </p:cNvPr>
            <p:cNvSpPr/>
            <p:nvPr/>
          </p:nvSpPr>
          <p:spPr>
            <a:xfrm>
              <a:off x="6038373" y="3448049"/>
              <a:ext cx="145446" cy="194119"/>
            </a:xfrm>
            <a:custGeom>
              <a:avLst/>
              <a:gdLst>
                <a:gd name="connsiteX0" fmla="*/ 72023 w 145446"/>
                <a:gd name="connsiteY0" fmla="*/ 194073 h 194119"/>
                <a:gd name="connsiteX1" fmla="*/ -748 w 145446"/>
                <a:gd name="connsiteY1" fmla="*/ 97013 h 194119"/>
                <a:gd name="connsiteX2" fmla="*/ 72023 w 145446"/>
                <a:gd name="connsiteY2" fmla="*/ -46 h 194119"/>
                <a:gd name="connsiteX3" fmla="*/ 144699 w 145446"/>
                <a:gd name="connsiteY3" fmla="*/ 97013 h 194119"/>
                <a:gd name="connsiteX4" fmla="*/ 72023 w 145446"/>
                <a:gd name="connsiteY4" fmla="*/ 194073 h 194119"/>
                <a:gd name="connsiteX5" fmla="*/ 72023 w 145446"/>
                <a:gd name="connsiteY5" fmla="*/ 19004 h 194119"/>
                <a:gd name="connsiteX6" fmla="*/ 18302 w 145446"/>
                <a:gd name="connsiteY6" fmla="*/ 97013 h 194119"/>
                <a:gd name="connsiteX7" fmla="*/ 72023 w 145446"/>
                <a:gd name="connsiteY7" fmla="*/ 175023 h 194119"/>
                <a:gd name="connsiteX8" fmla="*/ 125649 w 145446"/>
                <a:gd name="connsiteY8" fmla="*/ 97013 h 194119"/>
                <a:gd name="connsiteX9" fmla="*/ 72023 w 145446"/>
                <a:gd name="connsiteY9" fmla="*/ 19004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446" h="194119">
                  <a:moveTo>
                    <a:pt x="72023" y="194073"/>
                  </a:moveTo>
                  <a:cubicBezTo>
                    <a:pt x="31828" y="194073"/>
                    <a:pt x="-748" y="150544"/>
                    <a:pt x="-748" y="97013"/>
                  </a:cubicBezTo>
                  <a:cubicBezTo>
                    <a:pt x="-748" y="43483"/>
                    <a:pt x="31828" y="-46"/>
                    <a:pt x="72023" y="-46"/>
                  </a:cubicBezTo>
                  <a:cubicBezTo>
                    <a:pt x="112219" y="-46"/>
                    <a:pt x="144699" y="43483"/>
                    <a:pt x="144699" y="97013"/>
                  </a:cubicBezTo>
                  <a:cubicBezTo>
                    <a:pt x="144699" y="150544"/>
                    <a:pt x="112409" y="194073"/>
                    <a:pt x="72023" y="194073"/>
                  </a:cubicBezTo>
                  <a:close/>
                  <a:moveTo>
                    <a:pt x="72023" y="19004"/>
                  </a:moveTo>
                  <a:cubicBezTo>
                    <a:pt x="42401" y="19004"/>
                    <a:pt x="18302" y="54056"/>
                    <a:pt x="18302" y="97013"/>
                  </a:cubicBezTo>
                  <a:cubicBezTo>
                    <a:pt x="18302" y="139971"/>
                    <a:pt x="42401" y="175023"/>
                    <a:pt x="72023" y="175023"/>
                  </a:cubicBezTo>
                  <a:cubicBezTo>
                    <a:pt x="101646" y="175023"/>
                    <a:pt x="125649" y="140066"/>
                    <a:pt x="125649" y="97013"/>
                  </a:cubicBezTo>
                  <a:cubicBezTo>
                    <a:pt x="125649" y="53960"/>
                    <a:pt x="101551" y="19004"/>
                    <a:pt x="72023" y="190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C07757F5-8051-49BD-A321-CA0CCD09A184}"/>
                </a:ext>
              </a:extLst>
            </p:cNvPr>
            <p:cNvSpPr/>
            <p:nvPr/>
          </p:nvSpPr>
          <p:spPr>
            <a:xfrm>
              <a:off x="5990546" y="3214258"/>
              <a:ext cx="163011" cy="179975"/>
            </a:xfrm>
            <a:custGeom>
              <a:avLst/>
              <a:gdLst>
                <a:gd name="connsiteX0" fmla="*/ 59080 w 163011"/>
                <a:gd name="connsiteY0" fmla="*/ 179928 h 179975"/>
                <a:gd name="connsiteX1" fmla="*/ 25076 w 163011"/>
                <a:gd name="connsiteY1" fmla="*/ 169356 h 179975"/>
                <a:gd name="connsiteX2" fmla="*/ 21171 w 163011"/>
                <a:gd name="connsiteY2" fmla="*/ 48102 h 179975"/>
                <a:gd name="connsiteX3" fmla="*/ 21171 w 163011"/>
                <a:gd name="connsiteY3" fmla="*/ 48102 h 179975"/>
                <a:gd name="connsiteX4" fmla="*/ 136423 w 163011"/>
                <a:gd name="connsiteY4" fmla="*/ 10002 h 179975"/>
                <a:gd name="connsiteX5" fmla="*/ 140424 w 163011"/>
                <a:gd name="connsiteY5" fmla="*/ 131256 h 179975"/>
                <a:gd name="connsiteX6" fmla="*/ 59080 w 163011"/>
                <a:gd name="connsiteY6" fmla="*/ 179928 h 179975"/>
                <a:gd name="connsiteX7" fmla="*/ 36411 w 163011"/>
                <a:gd name="connsiteY7" fmla="*/ 59342 h 179975"/>
                <a:gd name="connsiteX8" fmla="*/ 35649 w 163011"/>
                <a:gd name="connsiteY8" fmla="*/ 154020 h 179975"/>
                <a:gd name="connsiteX9" fmla="*/ 124422 w 163011"/>
                <a:gd name="connsiteY9" fmla="*/ 120969 h 179975"/>
                <a:gd name="connsiteX10" fmla="*/ 125184 w 163011"/>
                <a:gd name="connsiteY10" fmla="*/ 25719 h 179975"/>
                <a:gd name="connsiteX11" fmla="*/ 36411 w 163011"/>
                <a:gd name="connsiteY11" fmla="*/ 58866 h 17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011" h="179975">
                  <a:moveTo>
                    <a:pt x="59080" y="179928"/>
                  </a:moveTo>
                  <a:cubicBezTo>
                    <a:pt x="46926" y="180000"/>
                    <a:pt x="35049" y="176306"/>
                    <a:pt x="25076" y="169356"/>
                  </a:cubicBezTo>
                  <a:cubicBezTo>
                    <a:pt x="-7785" y="146305"/>
                    <a:pt x="-9500" y="91917"/>
                    <a:pt x="21171" y="48102"/>
                  </a:cubicBezTo>
                  <a:lnTo>
                    <a:pt x="21171" y="48102"/>
                  </a:lnTo>
                  <a:cubicBezTo>
                    <a:pt x="51937" y="4287"/>
                    <a:pt x="103657" y="-12667"/>
                    <a:pt x="136423" y="10002"/>
                  </a:cubicBezTo>
                  <a:cubicBezTo>
                    <a:pt x="169189" y="32672"/>
                    <a:pt x="171094" y="87441"/>
                    <a:pt x="140424" y="131256"/>
                  </a:cubicBezTo>
                  <a:cubicBezTo>
                    <a:pt x="118992" y="162402"/>
                    <a:pt x="87369" y="179928"/>
                    <a:pt x="59080" y="179928"/>
                  </a:cubicBezTo>
                  <a:close/>
                  <a:moveTo>
                    <a:pt x="36411" y="59342"/>
                  </a:moveTo>
                  <a:cubicBezTo>
                    <a:pt x="11741" y="94584"/>
                    <a:pt x="11360" y="137066"/>
                    <a:pt x="35649" y="154020"/>
                  </a:cubicBezTo>
                  <a:cubicBezTo>
                    <a:pt x="59937" y="170975"/>
                    <a:pt x="99752" y="156211"/>
                    <a:pt x="124422" y="120969"/>
                  </a:cubicBezTo>
                  <a:cubicBezTo>
                    <a:pt x="149092" y="85726"/>
                    <a:pt x="149377" y="43245"/>
                    <a:pt x="125184" y="25719"/>
                  </a:cubicBezTo>
                  <a:cubicBezTo>
                    <a:pt x="100991" y="8193"/>
                    <a:pt x="61081" y="23623"/>
                    <a:pt x="36411" y="588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9E6A7AA-34C4-4021-88F2-1C95EDE12F24}"/>
                </a:ext>
              </a:extLst>
            </p:cNvPr>
            <p:cNvSpPr/>
            <p:nvPr/>
          </p:nvSpPr>
          <p:spPr>
            <a:xfrm>
              <a:off x="6210905" y="3238309"/>
              <a:ext cx="85625" cy="177267"/>
            </a:xfrm>
            <a:custGeom>
              <a:avLst/>
              <a:gdLst>
                <a:gd name="connsiteX0" fmla="*/ 16078 w 85625"/>
                <a:gd name="connsiteY0" fmla="*/ 177119 h 177267"/>
                <a:gd name="connsiteX1" fmla="*/ 13029 w 85625"/>
                <a:gd name="connsiteY1" fmla="*/ 177119 h 177267"/>
                <a:gd name="connsiteX2" fmla="*/ 7029 w 85625"/>
                <a:gd name="connsiteY2" fmla="*/ 171213 h 177267"/>
                <a:gd name="connsiteX3" fmla="*/ 5600 w 85625"/>
                <a:gd name="connsiteY3" fmla="*/ 76725 h 177267"/>
                <a:gd name="connsiteX4" fmla="*/ 62750 w 85625"/>
                <a:gd name="connsiteY4" fmla="*/ 1573 h 177267"/>
                <a:gd name="connsiteX5" fmla="*/ 71037 w 85625"/>
                <a:gd name="connsiteY5" fmla="*/ 430 h 177267"/>
                <a:gd name="connsiteX6" fmla="*/ 77038 w 85625"/>
                <a:gd name="connsiteY6" fmla="*/ 6335 h 177267"/>
                <a:gd name="connsiteX7" fmla="*/ 78466 w 85625"/>
                <a:gd name="connsiteY7" fmla="*/ 100919 h 177267"/>
                <a:gd name="connsiteX8" fmla="*/ 21316 w 85625"/>
                <a:gd name="connsiteY8" fmla="*/ 175976 h 177267"/>
                <a:gd name="connsiteX9" fmla="*/ 16078 w 85625"/>
                <a:gd name="connsiteY9" fmla="*/ 177119 h 177267"/>
                <a:gd name="connsiteX10" fmla="*/ 62940 w 85625"/>
                <a:gd name="connsiteY10" fmla="*/ 25576 h 177267"/>
                <a:gd name="connsiteX11" fmla="*/ 23697 w 85625"/>
                <a:gd name="connsiteY11" fmla="*/ 82154 h 177267"/>
                <a:gd name="connsiteX12" fmla="*/ 21507 w 85625"/>
                <a:gd name="connsiteY12" fmla="*/ 151020 h 177267"/>
                <a:gd name="connsiteX13" fmla="*/ 60750 w 85625"/>
                <a:gd name="connsiteY13" fmla="*/ 94442 h 177267"/>
                <a:gd name="connsiteX14" fmla="*/ 63036 w 85625"/>
                <a:gd name="connsiteY14" fmla="*/ 25576 h 17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625" h="177267">
                  <a:moveTo>
                    <a:pt x="16078" y="177119"/>
                  </a:moveTo>
                  <a:cubicBezTo>
                    <a:pt x="15068" y="177256"/>
                    <a:pt x="14039" y="177256"/>
                    <a:pt x="13029" y="177119"/>
                  </a:cubicBezTo>
                  <a:cubicBezTo>
                    <a:pt x="10220" y="176189"/>
                    <a:pt x="8000" y="174007"/>
                    <a:pt x="7029" y="171213"/>
                  </a:cubicBezTo>
                  <a:cubicBezTo>
                    <a:pt x="-2829" y="140560"/>
                    <a:pt x="-3325" y="107662"/>
                    <a:pt x="5600" y="76725"/>
                  </a:cubicBezTo>
                  <a:cubicBezTo>
                    <a:pt x="16706" y="46525"/>
                    <a:pt x="36614" y="20349"/>
                    <a:pt x="62750" y="1573"/>
                  </a:cubicBezTo>
                  <a:cubicBezTo>
                    <a:pt x="65189" y="-65"/>
                    <a:pt x="68246" y="-487"/>
                    <a:pt x="71037" y="430"/>
                  </a:cubicBezTo>
                  <a:cubicBezTo>
                    <a:pt x="73847" y="1360"/>
                    <a:pt x="76066" y="3542"/>
                    <a:pt x="77038" y="6335"/>
                  </a:cubicBezTo>
                  <a:cubicBezTo>
                    <a:pt x="86981" y="37008"/>
                    <a:pt x="87477" y="69961"/>
                    <a:pt x="78466" y="100919"/>
                  </a:cubicBezTo>
                  <a:cubicBezTo>
                    <a:pt x="67331" y="131081"/>
                    <a:pt x="47434" y="157221"/>
                    <a:pt x="21316" y="175976"/>
                  </a:cubicBezTo>
                  <a:cubicBezTo>
                    <a:pt x="19716" y="176850"/>
                    <a:pt x="17897" y="177247"/>
                    <a:pt x="16078" y="177119"/>
                  </a:cubicBezTo>
                  <a:close/>
                  <a:moveTo>
                    <a:pt x="62940" y="25576"/>
                  </a:moveTo>
                  <a:cubicBezTo>
                    <a:pt x="45253" y="40786"/>
                    <a:pt x="31746" y="60261"/>
                    <a:pt x="23697" y="82154"/>
                  </a:cubicBezTo>
                  <a:cubicBezTo>
                    <a:pt x="17116" y="104550"/>
                    <a:pt x="16364" y="128253"/>
                    <a:pt x="21507" y="151020"/>
                  </a:cubicBezTo>
                  <a:cubicBezTo>
                    <a:pt x="39195" y="135810"/>
                    <a:pt x="52701" y="116335"/>
                    <a:pt x="60750" y="94442"/>
                  </a:cubicBezTo>
                  <a:cubicBezTo>
                    <a:pt x="67408" y="72063"/>
                    <a:pt x="68198" y="48347"/>
                    <a:pt x="63036" y="25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78A5EB59-8EBB-4B8E-B35C-59E2534B6EE6}"/>
                </a:ext>
              </a:extLst>
            </p:cNvPr>
            <p:cNvSpPr/>
            <p:nvPr/>
          </p:nvSpPr>
          <p:spPr>
            <a:xfrm>
              <a:off x="6234113" y="3472048"/>
              <a:ext cx="177638" cy="85922"/>
            </a:xfrm>
            <a:custGeom>
              <a:avLst/>
              <a:gdLst>
                <a:gd name="connsiteX0" fmla="*/ 119075 w 177638"/>
                <a:gd name="connsiteY0" fmla="*/ 85873 h 85922"/>
                <a:gd name="connsiteX1" fmla="*/ 76022 w 177638"/>
                <a:gd name="connsiteY1" fmla="*/ 79205 h 85922"/>
                <a:gd name="connsiteX2" fmla="*/ 870 w 177638"/>
                <a:gd name="connsiteY2" fmla="*/ 22055 h 85922"/>
                <a:gd name="connsiteX3" fmla="*/ -273 w 177638"/>
                <a:gd name="connsiteY3" fmla="*/ 13769 h 85922"/>
                <a:gd name="connsiteX4" fmla="*/ 5633 w 177638"/>
                <a:gd name="connsiteY4" fmla="*/ 7863 h 85922"/>
                <a:gd name="connsiteX5" fmla="*/ 100216 w 177638"/>
                <a:gd name="connsiteY5" fmla="*/ 6339 h 85922"/>
                <a:gd name="connsiteX6" fmla="*/ 100216 w 177638"/>
                <a:gd name="connsiteY6" fmla="*/ 6339 h 85922"/>
                <a:gd name="connsiteX7" fmla="*/ 175273 w 177638"/>
                <a:gd name="connsiteY7" fmla="*/ 63489 h 85922"/>
                <a:gd name="connsiteX8" fmla="*/ 176416 w 177638"/>
                <a:gd name="connsiteY8" fmla="*/ 71776 h 85922"/>
                <a:gd name="connsiteX9" fmla="*/ 170511 w 177638"/>
                <a:gd name="connsiteY9" fmla="*/ 77777 h 85922"/>
                <a:gd name="connsiteX10" fmla="*/ 119075 w 177638"/>
                <a:gd name="connsiteY10" fmla="*/ 85873 h 85922"/>
                <a:gd name="connsiteX11" fmla="*/ 25349 w 177638"/>
                <a:gd name="connsiteY11" fmla="*/ 21865 h 85922"/>
                <a:gd name="connsiteX12" fmla="*/ 150794 w 177638"/>
                <a:gd name="connsiteY12" fmla="*/ 63394 h 85922"/>
                <a:gd name="connsiteX13" fmla="*/ 94215 w 177638"/>
                <a:gd name="connsiteY13" fmla="*/ 24056 h 85922"/>
                <a:gd name="connsiteX14" fmla="*/ 94215 w 177638"/>
                <a:gd name="connsiteY14" fmla="*/ 24056 h 85922"/>
                <a:gd name="connsiteX15" fmla="*/ 25349 w 177638"/>
                <a:gd name="connsiteY15" fmla="*/ 21865 h 8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7638" h="85922">
                  <a:moveTo>
                    <a:pt x="119075" y="85873"/>
                  </a:moveTo>
                  <a:cubicBezTo>
                    <a:pt x="104464" y="85971"/>
                    <a:pt x="89920" y="83720"/>
                    <a:pt x="76022" y="79205"/>
                  </a:cubicBezTo>
                  <a:cubicBezTo>
                    <a:pt x="45819" y="68095"/>
                    <a:pt x="19644" y="48189"/>
                    <a:pt x="870" y="22055"/>
                  </a:cubicBezTo>
                  <a:cubicBezTo>
                    <a:pt x="-768" y="19617"/>
                    <a:pt x="-1187" y="16560"/>
                    <a:pt x="-273" y="13769"/>
                  </a:cubicBezTo>
                  <a:cubicBezTo>
                    <a:pt x="680" y="10996"/>
                    <a:pt x="2861" y="8818"/>
                    <a:pt x="5633" y="7863"/>
                  </a:cubicBezTo>
                  <a:cubicBezTo>
                    <a:pt x="36294" y="-2135"/>
                    <a:pt x="69250" y="-2667"/>
                    <a:pt x="100216" y="6339"/>
                  </a:cubicBezTo>
                  <a:lnTo>
                    <a:pt x="100216" y="6339"/>
                  </a:lnTo>
                  <a:cubicBezTo>
                    <a:pt x="130382" y="17471"/>
                    <a:pt x="156519" y="37375"/>
                    <a:pt x="175273" y="63489"/>
                  </a:cubicBezTo>
                  <a:cubicBezTo>
                    <a:pt x="176911" y="65928"/>
                    <a:pt x="177331" y="68985"/>
                    <a:pt x="176416" y="71776"/>
                  </a:cubicBezTo>
                  <a:cubicBezTo>
                    <a:pt x="175482" y="74585"/>
                    <a:pt x="173301" y="76802"/>
                    <a:pt x="170511" y="77777"/>
                  </a:cubicBezTo>
                  <a:cubicBezTo>
                    <a:pt x="153899" y="83176"/>
                    <a:pt x="136544" y="85909"/>
                    <a:pt x="119075" y="85873"/>
                  </a:cubicBezTo>
                  <a:close/>
                  <a:moveTo>
                    <a:pt x="25349" y="21865"/>
                  </a:moveTo>
                  <a:cubicBezTo>
                    <a:pt x="55372" y="59153"/>
                    <a:pt x="104455" y="75401"/>
                    <a:pt x="150794" y="63394"/>
                  </a:cubicBezTo>
                  <a:cubicBezTo>
                    <a:pt x="135611" y="45655"/>
                    <a:pt x="116132" y="32110"/>
                    <a:pt x="94215" y="24056"/>
                  </a:cubicBezTo>
                  <a:lnTo>
                    <a:pt x="94215" y="24056"/>
                  </a:lnTo>
                  <a:cubicBezTo>
                    <a:pt x="71831" y="17427"/>
                    <a:pt x="48114" y="16673"/>
                    <a:pt x="25349" y="218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94175508-10CA-41DC-B5C8-6F5FF4A3363B}"/>
                </a:ext>
              </a:extLst>
            </p:cNvPr>
            <p:cNvSpPr/>
            <p:nvPr/>
          </p:nvSpPr>
          <p:spPr>
            <a:xfrm>
              <a:off x="5857338" y="3457423"/>
              <a:ext cx="171482" cy="94743"/>
            </a:xfrm>
            <a:custGeom>
              <a:avLst/>
              <a:gdLst>
                <a:gd name="connsiteX0" fmla="*/ 41603 w 171482"/>
                <a:gd name="connsiteY0" fmla="*/ 94688 h 94743"/>
                <a:gd name="connsiteX1" fmla="*/ 6551 w 171482"/>
                <a:gd name="connsiteY1" fmla="*/ 91069 h 94743"/>
                <a:gd name="connsiteX2" fmla="*/ -479 w 171482"/>
                <a:gd name="connsiteY2" fmla="*/ 79580 h 94743"/>
                <a:gd name="connsiteX3" fmla="*/ 359 w 171482"/>
                <a:gd name="connsiteY3" fmla="*/ 77353 h 94743"/>
                <a:gd name="connsiteX4" fmla="*/ 163523 w 171482"/>
                <a:gd name="connsiteY4" fmla="*/ 4391 h 94743"/>
                <a:gd name="connsiteX5" fmla="*/ 170447 w 171482"/>
                <a:gd name="connsiteY5" fmla="*/ 15943 h 94743"/>
                <a:gd name="connsiteX6" fmla="*/ 169619 w 171482"/>
                <a:gd name="connsiteY6" fmla="*/ 18107 h 94743"/>
                <a:gd name="connsiteX7" fmla="*/ 100753 w 171482"/>
                <a:gd name="connsiteY7" fmla="*/ 82877 h 94743"/>
                <a:gd name="connsiteX8" fmla="*/ 41603 w 171482"/>
                <a:gd name="connsiteY8" fmla="*/ 94688 h 94743"/>
                <a:gd name="connsiteX9" fmla="*/ 24743 w 171482"/>
                <a:gd name="connsiteY9" fmla="*/ 74686 h 94743"/>
                <a:gd name="connsiteX10" fmla="*/ 145330 w 171482"/>
                <a:gd name="connsiteY10" fmla="*/ 20774 h 94743"/>
                <a:gd name="connsiteX11" fmla="*/ 24743 w 171482"/>
                <a:gd name="connsiteY11" fmla="*/ 74686 h 94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1482" h="94743">
                  <a:moveTo>
                    <a:pt x="41603" y="94688"/>
                  </a:moveTo>
                  <a:cubicBezTo>
                    <a:pt x="29820" y="94790"/>
                    <a:pt x="18066" y="93576"/>
                    <a:pt x="6551" y="91069"/>
                  </a:cubicBezTo>
                  <a:cubicBezTo>
                    <a:pt x="1436" y="89838"/>
                    <a:pt x="-1717" y="84694"/>
                    <a:pt x="-479" y="79580"/>
                  </a:cubicBezTo>
                  <a:cubicBezTo>
                    <a:pt x="-298" y="78805"/>
                    <a:pt x="-12" y="78057"/>
                    <a:pt x="359" y="77353"/>
                  </a:cubicBezTo>
                  <a:cubicBezTo>
                    <a:pt x="31278" y="18170"/>
                    <a:pt x="98800" y="-12024"/>
                    <a:pt x="163523" y="4391"/>
                  </a:cubicBezTo>
                  <a:cubicBezTo>
                    <a:pt x="168628" y="5667"/>
                    <a:pt x="171724" y="10840"/>
                    <a:pt x="170447" y="15943"/>
                  </a:cubicBezTo>
                  <a:cubicBezTo>
                    <a:pt x="170266" y="16695"/>
                    <a:pt x="169981" y="17422"/>
                    <a:pt x="169619" y="18107"/>
                  </a:cubicBezTo>
                  <a:cubicBezTo>
                    <a:pt x="153693" y="46125"/>
                    <a:pt x="129690" y="68696"/>
                    <a:pt x="100753" y="82877"/>
                  </a:cubicBezTo>
                  <a:cubicBezTo>
                    <a:pt x="82075" y="90893"/>
                    <a:pt x="61929" y="94917"/>
                    <a:pt x="41603" y="94688"/>
                  </a:cubicBezTo>
                  <a:close/>
                  <a:moveTo>
                    <a:pt x="24743" y="74686"/>
                  </a:moveTo>
                  <a:cubicBezTo>
                    <a:pt x="72054" y="82057"/>
                    <a:pt x="119279" y="60944"/>
                    <a:pt x="145330" y="20774"/>
                  </a:cubicBezTo>
                  <a:cubicBezTo>
                    <a:pt x="98019" y="13403"/>
                    <a:pt x="50795" y="34516"/>
                    <a:pt x="24743" y="746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1EDEF55E-5731-4E6C-8817-1ACD421C7195}"/>
                </a:ext>
              </a:extLst>
            </p:cNvPr>
            <p:cNvSpPr/>
            <p:nvPr/>
          </p:nvSpPr>
          <p:spPr>
            <a:xfrm>
              <a:off x="5776981" y="3353584"/>
              <a:ext cx="174966" cy="90280"/>
            </a:xfrm>
            <a:custGeom>
              <a:avLst/>
              <a:gdLst>
                <a:gd name="connsiteX0" fmla="*/ 123198 w 174966"/>
                <a:gd name="connsiteY0" fmla="*/ 90228 h 90280"/>
                <a:gd name="connsiteX1" fmla="*/ 73002 w 174966"/>
                <a:gd name="connsiteY1" fmla="*/ 81561 h 90280"/>
                <a:gd name="connsiteX2" fmla="*/ 612 w 174966"/>
                <a:gd name="connsiteY2" fmla="*/ 20600 h 90280"/>
                <a:gd name="connsiteX3" fmla="*/ 3869 w 174966"/>
                <a:gd name="connsiteY3" fmla="*/ 7529 h 90280"/>
                <a:gd name="connsiteX4" fmla="*/ 5946 w 174966"/>
                <a:gd name="connsiteY4" fmla="*/ 6599 h 90280"/>
                <a:gd name="connsiteX5" fmla="*/ 172824 w 174966"/>
                <a:gd name="connsiteY5" fmla="*/ 70321 h 90280"/>
                <a:gd name="connsiteX6" fmla="*/ 173586 w 174966"/>
                <a:gd name="connsiteY6" fmla="*/ 78703 h 90280"/>
                <a:gd name="connsiteX7" fmla="*/ 167490 w 174966"/>
                <a:gd name="connsiteY7" fmla="*/ 84418 h 90280"/>
                <a:gd name="connsiteX8" fmla="*/ 123198 w 174966"/>
                <a:gd name="connsiteY8" fmla="*/ 90228 h 90280"/>
                <a:gd name="connsiteX9" fmla="*/ 24996 w 174966"/>
                <a:gd name="connsiteY9" fmla="*/ 21934 h 90280"/>
                <a:gd name="connsiteX10" fmla="*/ 148821 w 174966"/>
                <a:gd name="connsiteY10" fmla="*/ 69083 h 90280"/>
                <a:gd name="connsiteX11" fmla="*/ 94052 w 174966"/>
                <a:gd name="connsiteY11" fmla="*/ 27268 h 90280"/>
                <a:gd name="connsiteX12" fmla="*/ 94052 w 174966"/>
                <a:gd name="connsiteY12" fmla="*/ 27268 h 90280"/>
                <a:gd name="connsiteX13" fmla="*/ 24996 w 174966"/>
                <a:gd name="connsiteY13" fmla="*/ 21934 h 9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4966" h="90280">
                  <a:moveTo>
                    <a:pt x="123198" y="90228"/>
                  </a:moveTo>
                  <a:cubicBezTo>
                    <a:pt x="106082" y="90384"/>
                    <a:pt x="89080" y="87447"/>
                    <a:pt x="73002" y="81561"/>
                  </a:cubicBezTo>
                  <a:cubicBezTo>
                    <a:pt x="43284" y="68988"/>
                    <a:pt x="18061" y="47743"/>
                    <a:pt x="612" y="20600"/>
                  </a:cubicBezTo>
                  <a:cubicBezTo>
                    <a:pt x="-2093" y="16091"/>
                    <a:pt x="-636" y="10240"/>
                    <a:pt x="3869" y="7529"/>
                  </a:cubicBezTo>
                  <a:cubicBezTo>
                    <a:pt x="4517" y="7138"/>
                    <a:pt x="5222" y="6824"/>
                    <a:pt x="5946" y="6599"/>
                  </a:cubicBezTo>
                  <a:cubicBezTo>
                    <a:pt x="69620" y="-13427"/>
                    <a:pt x="138705" y="12954"/>
                    <a:pt x="172824" y="70321"/>
                  </a:cubicBezTo>
                  <a:cubicBezTo>
                    <a:pt x="174367" y="72845"/>
                    <a:pt x="174643" y="75943"/>
                    <a:pt x="173586" y="78703"/>
                  </a:cubicBezTo>
                  <a:cubicBezTo>
                    <a:pt x="172538" y="81445"/>
                    <a:pt x="170290" y="83553"/>
                    <a:pt x="167490" y="84418"/>
                  </a:cubicBezTo>
                  <a:cubicBezTo>
                    <a:pt x="153059" y="88346"/>
                    <a:pt x="138153" y="90301"/>
                    <a:pt x="123198" y="90228"/>
                  </a:cubicBezTo>
                  <a:close/>
                  <a:moveTo>
                    <a:pt x="24996" y="21934"/>
                  </a:moveTo>
                  <a:cubicBezTo>
                    <a:pt x="53323" y="60745"/>
                    <a:pt x="101853" y="79224"/>
                    <a:pt x="148821" y="69083"/>
                  </a:cubicBezTo>
                  <a:cubicBezTo>
                    <a:pt x="134419" y="50711"/>
                    <a:pt x="115569" y="36319"/>
                    <a:pt x="94052" y="27268"/>
                  </a:cubicBezTo>
                  <a:lnTo>
                    <a:pt x="94052" y="27268"/>
                  </a:lnTo>
                  <a:cubicBezTo>
                    <a:pt x="71878" y="19557"/>
                    <a:pt x="48094" y="17719"/>
                    <a:pt x="24996" y="219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8D5BE6E5-1F2F-4C5E-9DB1-CDAADF71657E}"/>
                </a:ext>
              </a:extLst>
            </p:cNvPr>
            <p:cNvSpPr/>
            <p:nvPr/>
          </p:nvSpPr>
          <p:spPr>
            <a:xfrm>
              <a:off x="5891845" y="3302663"/>
              <a:ext cx="416850" cy="164340"/>
            </a:xfrm>
            <a:custGeom>
              <a:avLst/>
              <a:gdLst>
                <a:gd name="connsiteX0" fmla="*/ 261318 w 416850"/>
                <a:gd name="connsiteY0" fmla="*/ 164294 h 164340"/>
                <a:gd name="connsiteX1" fmla="*/ 523 w 416850"/>
                <a:gd name="connsiteY1" fmla="*/ 14275 h 164340"/>
                <a:gd name="connsiteX2" fmla="*/ 4048 w 416850"/>
                <a:gd name="connsiteY2" fmla="*/ 1226 h 164340"/>
                <a:gd name="connsiteX3" fmla="*/ 17097 w 416850"/>
                <a:gd name="connsiteY3" fmla="*/ 4750 h 164340"/>
                <a:gd name="connsiteX4" fmla="*/ 401812 w 416850"/>
                <a:gd name="connsiteY4" fmla="*/ 107621 h 164340"/>
                <a:gd name="connsiteX5" fmla="*/ 414832 w 416850"/>
                <a:gd name="connsiteY5" fmla="*/ 111088 h 164340"/>
                <a:gd name="connsiteX6" fmla="*/ 414861 w 416850"/>
                <a:gd name="connsiteY6" fmla="*/ 111145 h 164340"/>
                <a:gd name="connsiteX7" fmla="*/ 411337 w 416850"/>
                <a:gd name="connsiteY7" fmla="*/ 124099 h 164340"/>
                <a:gd name="connsiteX8" fmla="*/ 261318 w 416850"/>
                <a:gd name="connsiteY8" fmla="*/ 164294 h 16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850" h="164340">
                  <a:moveTo>
                    <a:pt x="261318" y="164294"/>
                  </a:moveTo>
                  <a:cubicBezTo>
                    <a:pt x="153829" y="164478"/>
                    <a:pt x="54406" y="107288"/>
                    <a:pt x="523" y="14275"/>
                  </a:cubicBezTo>
                  <a:cubicBezTo>
                    <a:pt x="-2106" y="9699"/>
                    <a:pt x="-524" y="3856"/>
                    <a:pt x="4048" y="1226"/>
                  </a:cubicBezTo>
                  <a:cubicBezTo>
                    <a:pt x="8619" y="-1404"/>
                    <a:pt x="14468" y="174"/>
                    <a:pt x="17097" y="4750"/>
                  </a:cubicBezTo>
                  <a:cubicBezTo>
                    <a:pt x="94945" y="139364"/>
                    <a:pt x="267166" y="185413"/>
                    <a:pt x="401812" y="107621"/>
                  </a:cubicBezTo>
                  <a:cubicBezTo>
                    <a:pt x="406365" y="104984"/>
                    <a:pt x="412194" y="106536"/>
                    <a:pt x="414832" y="111088"/>
                  </a:cubicBezTo>
                  <a:cubicBezTo>
                    <a:pt x="414842" y="111107"/>
                    <a:pt x="414852" y="111126"/>
                    <a:pt x="414861" y="111145"/>
                  </a:cubicBezTo>
                  <a:cubicBezTo>
                    <a:pt x="417442" y="115698"/>
                    <a:pt x="415871" y="121483"/>
                    <a:pt x="411337" y="124099"/>
                  </a:cubicBezTo>
                  <a:cubicBezTo>
                    <a:pt x="365750" y="150503"/>
                    <a:pt x="313991" y="164371"/>
                    <a:pt x="261318" y="1642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E2D4CCDC-DF40-49DF-9E00-3976F9C91021}"/>
              </a:ext>
            </a:extLst>
          </p:cNvPr>
          <p:cNvGrpSpPr/>
          <p:nvPr/>
        </p:nvGrpSpPr>
        <p:grpSpPr>
          <a:xfrm>
            <a:off x="5910188" y="4207964"/>
            <a:ext cx="371624" cy="306094"/>
            <a:chOff x="5877422" y="3253250"/>
            <a:chExt cx="433334" cy="356922"/>
          </a:xfrm>
          <a:solidFill>
            <a:schemeClr val="bg1"/>
          </a:solidFill>
        </p:grpSpPr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22F49BB6-F4E1-4BAA-AFD6-2150676DC26C}"/>
                </a:ext>
              </a:extLst>
            </p:cNvPr>
            <p:cNvSpPr/>
            <p:nvPr/>
          </p:nvSpPr>
          <p:spPr>
            <a:xfrm>
              <a:off x="5877422" y="3253250"/>
              <a:ext cx="433334" cy="356922"/>
            </a:xfrm>
            <a:custGeom>
              <a:avLst/>
              <a:gdLst>
                <a:gd name="connsiteX0" fmla="*/ 429530 w 433334"/>
                <a:gd name="connsiteY0" fmla="*/ 130408 h 356922"/>
                <a:gd name="connsiteX1" fmla="*/ 376856 w 433334"/>
                <a:gd name="connsiteY1" fmla="*/ 71353 h 356922"/>
                <a:gd name="connsiteX2" fmla="*/ 280749 w 433334"/>
                <a:gd name="connsiteY2" fmla="*/ 73830 h 356922"/>
                <a:gd name="connsiteX3" fmla="*/ 191405 w 433334"/>
                <a:gd name="connsiteY3" fmla="*/ 54208 h 356922"/>
                <a:gd name="connsiteX4" fmla="*/ 82915 w 433334"/>
                <a:gd name="connsiteY4" fmla="*/ -465 h 356922"/>
                <a:gd name="connsiteX5" fmla="*/ 54911 w 433334"/>
                <a:gd name="connsiteY5" fmla="*/ 8107 h 356922"/>
                <a:gd name="connsiteX6" fmla="*/ 49101 w 433334"/>
                <a:gd name="connsiteY6" fmla="*/ 12298 h 356922"/>
                <a:gd name="connsiteX7" fmla="*/ 7096 w 433334"/>
                <a:gd name="connsiteY7" fmla="*/ 78307 h 356922"/>
                <a:gd name="connsiteX8" fmla="*/ 7096 w 433334"/>
                <a:gd name="connsiteY8" fmla="*/ 79354 h 356922"/>
                <a:gd name="connsiteX9" fmla="*/ 8334 w 433334"/>
                <a:gd name="connsiteY9" fmla="*/ 180891 h 356922"/>
                <a:gd name="connsiteX10" fmla="*/ 54530 w 433334"/>
                <a:gd name="connsiteY10" fmla="*/ 281094 h 356922"/>
                <a:gd name="connsiteX11" fmla="*/ 171116 w 433334"/>
                <a:gd name="connsiteY11" fmla="*/ 351007 h 356922"/>
                <a:gd name="connsiteX12" fmla="*/ 225599 w 433334"/>
                <a:gd name="connsiteY12" fmla="*/ 356436 h 356922"/>
                <a:gd name="connsiteX13" fmla="*/ 372380 w 433334"/>
                <a:gd name="connsiteY13" fmla="*/ 301858 h 356922"/>
                <a:gd name="connsiteX14" fmla="*/ 431149 w 433334"/>
                <a:gd name="connsiteY14" fmla="*/ 178033 h 356922"/>
                <a:gd name="connsiteX15" fmla="*/ 431149 w 433334"/>
                <a:gd name="connsiteY15" fmla="*/ 176795 h 356922"/>
                <a:gd name="connsiteX16" fmla="*/ 429530 w 433334"/>
                <a:gd name="connsiteY16" fmla="*/ 130408 h 356922"/>
                <a:gd name="connsiteX17" fmla="*/ 390001 w 433334"/>
                <a:gd name="connsiteY17" fmla="*/ 257472 h 356922"/>
                <a:gd name="connsiteX18" fmla="*/ 361426 w 433334"/>
                <a:gd name="connsiteY18" fmla="*/ 289762 h 356922"/>
                <a:gd name="connsiteX19" fmla="*/ 224933 w 433334"/>
                <a:gd name="connsiteY19" fmla="*/ 339958 h 356922"/>
                <a:gd name="connsiteX20" fmla="*/ 173783 w 433334"/>
                <a:gd name="connsiteY20" fmla="*/ 334720 h 356922"/>
                <a:gd name="connsiteX21" fmla="*/ 32147 w 433334"/>
                <a:gd name="connsiteY21" fmla="*/ 206608 h 356922"/>
                <a:gd name="connsiteX22" fmla="*/ 18431 w 433334"/>
                <a:gd name="connsiteY22" fmla="*/ 167365 h 356922"/>
                <a:gd name="connsiteX23" fmla="*/ 50339 w 433334"/>
                <a:gd name="connsiteY23" fmla="*/ 216609 h 356922"/>
                <a:gd name="connsiteX24" fmla="*/ 54054 w 433334"/>
                <a:gd name="connsiteY24" fmla="*/ 221467 h 356922"/>
                <a:gd name="connsiteX25" fmla="*/ 170640 w 433334"/>
                <a:gd name="connsiteY25" fmla="*/ 291286 h 356922"/>
                <a:gd name="connsiteX26" fmla="*/ 308086 w 433334"/>
                <a:gd name="connsiteY26" fmla="*/ 289000 h 356922"/>
                <a:gd name="connsiteX27" fmla="*/ 337709 w 433334"/>
                <a:gd name="connsiteY27" fmla="*/ 278617 h 356922"/>
                <a:gd name="connsiteX28" fmla="*/ 343233 w 433334"/>
                <a:gd name="connsiteY28" fmla="*/ 276236 h 356922"/>
                <a:gd name="connsiteX29" fmla="*/ 346567 w 433334"/>
                <a:gd name="connsiteY29" fmla="*/ 279856 h 356922"/>
                <a:gd name="connsiteX30" fmla="*/ 346567 w 433334"/>
                <a:gd name="connsiteY30" fmla="*/ 279856 h 356922"/>
                <a:gd name="connsiteX31" fmla="*/ 344567 w 433334"/>
                <a:gd name="connsiteY31" fmla="*/ 275569 h 356922"/>
                <a:gd name="connsiteX32" fmla="*/ 348567 w 433334"/>
                <a:gd name="connsiteY32" fmla="*/ 273664 h 356922"/>
                <a:gd name="connsiteX33" fmla="*/ 350948 w 433334"/>
                <a:gd name="connsiteY33" fmla="*/ 272426 h 356922"/>
                <a:gd name="connsiteX34" fmla="*/ 354473 w 433334"/>
                <a:gd name="connsiteY34" fmla="*/ 275950 h 356922"/>
                <a:gd name="connsiteX35" fmla="*/ 354473 w 433334"/>
                <a:gd name="connsiteY35" fmla="*/ 275950 h 356922"/>
                <a:gd name="connsiteX36" fmla="*/ 352282 w 433334"/>
                <a:gd name="connsiteY36" fmla="*/ 271759 h 356922"/>
                <a:gd name="connsiteX37" fmla="*/ 353996 w 433334"/>
                <a:gd name="connsiteY37" fmla="*/ 270902 h 356922"/>
                <a:gd name="connsiteX38" fmla="*/ 383333 w 433334"/>
                <a:gd name="connsiteY38" fmla="*/ 251852 h 356922"/>
                <a:gd name="connsiteX39" fmla="*/ 408860 w 433334"/>
                <a:gd name="connsiteY39" fmla="*/ 231088 h 356922"/>
                <a:gd name="connsiteX40" fmla="*/ 414861 w 433334"/>
                <a:gd name="connsiteY40" fmla="*/ 174985 h 356922"/>
                <a:gd name="connsiteX41" fmla="*/ 413147 w 433334"/>
                <a:gd name="connsiteY41" fmla="*/ 181462 h 356922"/>
                <a:gd name="connsiteX42" fmla="*/ 410480 w 433334"/>
                <a:gd name="connsiteY42" fmla="*/ 189082 h 356922"/>
                <a:gd name="connsiteX43" fmla="*/ 387620 w 433334"/>
                <a:gd name="connsiteY43" fmla="*/ 224611 h 356922"/>
                <a:gd name="connsiteX44" fmla="*/ 366569 w 433334"/>
                <a:gd name="connsiteY44" fmla="*/ 243661 h 356922"/>
                <a:gd name="connsiteX45" fmla="*/ 362474 w 433334"/>
                <a:gd name="connsiteY45" fmla="*/ 246518 h 356922"/>
                <a:gd name="connsiteX46" fmla="*/ 358759 w 433334"/>
                <a:gd name="connsiteY46" fmla="*/ 248995 h 356922"/>
                <a:gd name="connsiteX47" fmla="*/ 354854 w 433334"/>
                <a:gd name="connsiteY47" fmla="*/ 245851 h 356922"/>
                <a:gd name="connsiteX48" fmla="*/ 354854 w 433334"/>
                <a:gd name="connsiteY48" fmla="*/ 245851 h 356922"/>
                <a:gd name="connsiteX49" fmla="*/ 357425 w 433334"/>
                <a:gd name="connsiteY49" fmla="*/ 249852 h 356922"/>
                <a:gd name="connsiteX50" fmla="*/ 354473 w 433334"/>
                <a:gd name="connsiteY50" fmla="*/ 251662 h 356922"/>
                <a:gd name="connsiteX51" fmla="*/ 347710 w 433334"/>
                <a:gd name="connsiteY51" fmla="*/ 255567 h 356922"/>
                <a:gd name="connsiteX52" fmla="*/ 340185 w 433334"/>
                <a:gd name="connsiteY52" fmla="*/ 259472 h 356922"/>
                <a:gd name="connsiteX53" fmla="*/ 327517 w 433334"/>
                <a:gd name="connsiteY53" fmla="*/ 265092 h 356922"/>
                <a:gd name="connsiteX54" fmla="*/ 322564 w 433334"/>
                <a:gd name="connsiteY54" fmla="*/ 267092 h 356922"/>
                <a:gd name="connsiteX55" fmla="*/ 315896 w 433334"/>
                <a:gd name="connsiteY55" fmla="*/ 269473 h 356922"/>
                <a:gd name="connsiteX56" fmla="*/ 297989 w 433334"/>
                <a:gd name="connsiteY56" fmla="*/ 275474 h 356922"/>
                <a:gd name="connsiteX57" fmla="*/ 310943 w 433334"/>
                <a:gd name="connsiteY57" fmla="*/ 261663 h 356922"/>
                <a:gd name="connsiteX58" fmla="*/ 344948 w 433334"/>
                <a:gd name="connsiteY58" fmla="*/ 196893 h 356922"/>
                <a:gd name="connsiteX59" fmla="*/ 337804 w 433334"/>
                <a:gd name="connsiteY59" fmla="*/ 188034 h 356922"/>
                <a:gd name="connsiteX60" fmla="*/ 331803 w 433334"/>
                <a:gd name="connsiteY60" fmla="*/ 189654 h 356922"/>
                <a:gd name="connsiteX61" fmla="*/ 328850 w 433334"/>
                <a:gd name="connsiteY61" fmla="*/ 195083 h 356922"/>
                <a:gd name="connsiteX62" fmla="*/ 267509 w 433334"/>
                <a:gd name="connsiteY62" fmla="*/ 276331 h 356922"/>
                <a:gd name="connsiteX63" fmla="*/ 265128 w 433334"/>
                <a:gd name="connsiteY63" fmla="*/ 278617 h 356922"/>
                <a:gd name="connsiteX64" fmla="*/ 263890 w 433334"/>
                <a:gd name="connsiteY64" fmla="*/ 280427 h 356922"/>
                <a:gd name="connsiteX65" fmla="*/ 261699 w 433334"/>
                <a:gd name="connsiteY65" fmla="*/ 280427 h 356922"/>
                <a:gd name="connsiteX66" fmla="*/ 236553 w 433334"/>
                <a:gd name="connsiteY66" fmla="*/ 281570 h 356922"/>
                <a:gd name="connsiteX67" fmla="*/ 225314 w 433334"/>
                <a:gd name="connsiteY67" fmla="*/ 281570 h 356922"/>
                <a:gd name="connsiteX68" fmla="*/ 216741 w 433334"/>
                <a:gd name="connsiteY68" fmla="*/ 281094 h 356922"/>
                <a:gd name="connsiteX69" fmla="*/ 208169 w 433334"/>
                <a:gd name="connsiteY69" fmla="*/ 280332 h 356922"/>
                <a:gd name="connsiteX70" fmla="*/ 200453 w 433334"/>
                <a:gd name="connsiteY70" fmla="*/ 279570 h 356922"/>
                <a:gd name="connsiteX71" fmla="*/ 176450 w 433334"/>
                <a:gd name="connsiteY71" fmla="*/ 276141 h 356922"/>
                <a:gd name="connsiteX72" fmla="*/ 187785 w 433334"/>
                <a:gd name="connsiteY72" fmla="*/ 269188 h 356922"/>
                <a:gd name="connsiteX73" fmla="*/ 258842 w 433334"/>
                <a:gd name="connsiteY73" fmla="*/ 186415 h 356922"/>
                <a:gd name="connsiteX74" fmla="*/ 253412 w 433334"/>
                <a:gd name="connsiteY74" fmla="*/ 176414 h 356922"/>
                <a:gd name="connsiteX75" fmla="*/ 243316 w 433334"/>
                <a:gd name="connsiteY75" fmla="*/ 181748 h 356922"/>
                <a:gd name="connsiteX76" fmla="*/ 225504 w 433334"/>
                <a:gd name="connsiteY76" fmla="*/ 214324 h 356922"/>
                <a:gd name="connsiteX77" fmla="*/ 156353 w 433334"/>
                <a:gd name="connsiteY77" fmla="*/ 266711 h 356922"/>
                <a:gd name="connsiteX78" fmla="*/ 154067 w 433334"/>
                <a:gd name="connsiteY78" fmla="*/ 268045 h 356922"/>
                <a:gd name="connsiteX79" fmla="*/ 152066 w 433334"/>
                <a:gd name="connsiteY79" fmla="*/ 269759 h 356922"/>
                <a:gd name="connsiteX80" fmla="*/ 149495 w 433334"/>
                <a:gd name="connsiteY80" fmla="*/ 268997 h 356922"/>
                <a:gd name="connsiteX81" fmla="*/ 58626 w 433334"/>
                <a:gd name="connsiteY81" fmla="*/ 200512 h 356922"/>
                <a:gd name="connsiteX82" fmla="*/ 44720 w 433334"/>
                <a:gd name="connsiteY82" fmla="*/ 176986 h 356922"/>
                <a:gd name="connsiteX83" fmla="*/ 39005 w 433334"/>
                <a:gd name="connsiteY83" fmla="*/ 164984 h 356922"/>
                <a:gd name="connsiteX84" fmla="*/ 23384 w 433334"/>
                <a:gd name="connsiteY84" fmla="*/ 117359 h 356922"/>
                <a:gd name="connsiteX85" fmla="*/ 22622 w 433334"/>
                <a:gd name="connsiteY85" fmla="*/ 113454 h 356922"/>
                <a:gd name="connsiteX86" fmla="*/ 22622 w 433334"/>
                <a:gd name="connsiteY86" fmla="*/ 112311 h 356922"/>
                <a:gd name="connsiteX87" fmla="*/ 22622 w 433334"/>
                <a:gd name="connsiteY87" fmla="*/ 109358 h 356922"/>
                <a:gd name="connsiteX88" fmla="*/ 22622 w 433334"/>
                <a:gd name="connsiteY88" fmla="*/ 108215 h 356922"/>
                <a:gd name="connsiteX89" fmla="*/ 22050 w 433334"/>
                <a:gd name="connsiteY89" fmla="*/ 100214 h 356922"/>
                <a:gd name="connsiteX90" fmla="*/ 22050 w 433334"/>
                <a:gd name="connsiteY90" fmla="*/ 95737 h 356922"/>
                <a:gd name="connsiteX91" fmla="*/ 23384 w 433334"/>
                <a:gd name="connsiteY91" fmla="*/ 82212 h 356922"/>
                <a:gd name="connsiteX92" fmla="*/ 59102 w 433334"/>
                <a:gd name="connsiteY92" fmla="*/ 25062 h 356922"/>
                <a:gd name="connsiteX93" fmla="*/ 64913 w 433334"/>
                <a:gd name="connsiteY93" fmla="*/ 20871 h 356922"/>
                <a:gd name="connsiteX94" fmla="*/ 181880 w 433334"/>
                <a:gd name="connsiteY94" fmla="*/ 66400 h 356922"/>
                <a:gd name="connsiteX95" fmla="*/ 285512 w 433334"/>
                <a:gd name="connsiteY95" fmla="*/ 89737 h 356922"/>
                <a:gd name="connsiteX96" fmla="*/ 414956 w 433334"/>
                <a:gd name="connsiteY96" fmla="*/ 134980 h 356922"/>
                <a:gd name="connsiteX97" fmla="*/ 415052 w 433334"/>
                <a:gd name="connsiteY97" fmla="*/ 175081 h 35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33334" h="356922">
                  <a:moveTo>
                    <a:pt x="429530" y="130408"/>
                  </a:moveTo>
                  <a:cubicBezTo>
                    <a:pt x="423491" y="102872"/>
                    <a:pt x="403526" y="80488"/>
                    <a:pt x="376856" y="71353"/>
                  </a:cubicBezTo>
                  <a:cubicBezTo>
                    <a:pt x="352853" y="63352"/>
                    <a:pt x="321421" y="64114"/>
                    <a:pt x="280749" y="73830"/>
                  </a:cubicBezTo>
                  <a:cubicBezTo>
                    <a:pt x="249536" y="81326"/>
                    <a:pt x="216608" y="74087"/>
                    <a:pt x="191405" y="54208"/>
                  </a:cubicBezTo>
                  <a:cubicBezTo>
                    <a:pt x="146542" y="17823"/>
                    <a:pt x="110252" y="-465"/>
                    <a:pt x="82915" y="-465"/>
                  </a:cubicBezTo>
                  <a:cubicBezTo>
                    <a:pt x="72904" y="-703"/>
                    <a:pt x="63074" y="2307"/>
                    <a:pt x="54911" y="8107"/>
                  </a:cubicBezTo>
                  <a:lnTo>
                    <a:pt x="49101" y="12298"/>
                  </a:lnTo>
                  <a:cubicBezTo>
                    <a:pt x="27098" y="28053"/>
                    <a:pt x="12049" y="51703"/>
                    <a:pt x="7096" y="78307"/>
                  </a:cubicBezTo>
                  <a:lnTo>
                    <a:pt x="7096" y="79354"/>
                  </a:lnTo>
                  <a:cubicBezTo>
                    <a:pt x="-6049" y="109358"/>
                    <a:pt x="1476" y="151649"/>
                    <a:pt x="8334" y="180891"/>
                  </a:cubicBezTo>
                  <a:cubicBezTo>
                    <a:pt x="16145" y="217295"/>
                    <a:pt x="31928" y="251509"/>
                    <a:pt x="54530" y="281094"/>
                  </a:cubicBezTo>
                  <a:cubicBezTo>
                    <a:pt x="83553" y="317851"/>
                    <a:pt x="125025" y="342711"/>
                    <a:pt x="171116" y="351007"/>
                  </a:cubicBezTo>
                  <a:cubicBezTo>
                    <a:pt x="189061" y="354560"/>
                    <a:pt x="207302" y="356379"/>
                    <a:pt x="225599" y="356436"/>
                  </a:cubicBezTo>
                  <a:cubicBezTo>
                    <a:pt x="279568" y="356894"/>
                    <a:pt x="331822" y="337463"/>
                    <a:pt x="372380" y="301858"/>
                  </a:cubicBezTo>
                  <a:cubicBezTo>
                    <a:pt x="411051" y="267568"/>
                    <a:pt x="433530" y="220229"/>
                    <a:pt x="431149" y="178033"/>
                  </a:cubicBezTo>
                  <a:lnTo>
                    <a:pt x="431149" y="176795"/>
                  </a:lnTo>
                  <a:cubicBezTo>
                    <a:pt x="434368" y="161431"/>
                    <a:pt x="433816" y="145515"/>
                    <a:pt x="429530" y="130408"/>
                  </a:cubicBezTo>
                  <a:close/>
                  <a:moveTo>
                    <a:pt x="390001" y="257472"/>
                  </a:moveTo>
                  <a:cubicBezTo>
                    <a:pt x="381838" y="269368"/>
                    <a:pt x="372237" y="280208"/>
                    <a:pt x="361426" y="289762"/>
                  </a:cubicBezTo>
                  <a:cubicBezTo>
                    <a:pt x="323697" y="322785"/>
                    <a:pt x="275072" y="340673"/>
                    <a:pt x="224933" y="339958"/>
                  </a:cubicBezTo>
                  <a:cubicBezTo>
                    <a:pt x="207750" y="339882"/>
                    <a:pt x="190624" y="338129"/>
                    <a:pt x="173783" y="334720"/>
                  </a:cubicBezTo>
                  <a:cubicBezTo>
                    <a:pt x="105680" y="320908"/>
                    <a:pt x="56816" y="276808"/>
                    <a:pt x="32147" y="206608"/>
                  </a:cubicBezTo>
                  <a:lnTo>
                    <a:pt x="18431" y="167365"/>
                  </a:lnTo>
                  <a:lnTo>
                    <a:pt x="50339" y="216609"/>
                  </a:lnTo>
                  <a:cubicBezTo>
                    <a:pt x="51482" y="218200"/>
                    <a:pt x="52721" y="219819"/>
                    <a:pt x="54054" y="221467"/>
                  </a:cubicBezTo>
                  <a:cubicBezTo>
                    <a:pt x="83058" y="258224"/>
                    <a:pt x="124539" y="283066"/>
                    <a:pt x="170640" y="291286"/>
                  </a:cubicBezTo>
                  <a:cubicBezTo>
                    <a:pt x="216017" y="301135"/>
                    <a:pt x="263061" y="300354"/>
                    <a:pt x="308086" y="289000"/>
                  </a:cubicBezTo>
                  <a:cubicBezTo>
                    <a:pt x="318192" y="286237"/>
                    <a:pt x="328088" y="282770"/>
                    <a:pt x="337709" y="278617"/>
                  </a:cubicBezTo>
                  <a:lnTo>
                    <a:pt x="343233" y="276236"/>
                  </a:lnTo>
                  <a:lnTo>
                    <a:pt x="346567" y="279856"/>
                  </a:lnTo>
                  <a:lnTo>
                    <a:pt x="346567" y="279856"/>
                  </a:lnTo>
                  <a:lnTo>
                    <a:pt x="344567" y="275569"/>
                  </a:lnTo>
                  <a:lnTo>
                    <a:pt x="348567" y="273664"/>
                  </a:lnTo>
                  <a:lnTo>
                    <a:pt x="350948" y="272426"/>
                  </a:lnTo>
                  <a:lnTo>
                    <a:pt x="354473" y="275950"/>
                  </a:lnTo>
                  <a:lnTo>
                    <a:pt x="354473" y="275950"/>
                  </a:lnTo>
                  <a:lnTo>
                    <a:pt x="352282" y="271759"/>
                  </a:lnTo>
                  <a:lnTo>
                    <a:pt x="353996" y="270902"/>
                  </a:lnTo>
                  <a:cubicBezTo>
                    <a:pt x="364341" y="265473"/>
                    <a:pt x="374170" y="259100"/>
                    <a:pt x="383333" y="251852"/>
                  </a:cubicBezTo>
                  <a:lnTo>
                    <a:pt x="408860" y="231088"/>
                  </a:lnTo>
                  <a:close/>
                  <a:moveTo>
                    <a:pt x="414861" y="174985"/>
                  </a:moveTo>
                  <a:cubicBezTo>
                    <a:pt x="414290" y="177271"/>
                    <a:pt x="413813" y="179367"/>
                    <a:pt x="413147" y="181462"/>
                  </a:cubicBezTo>
                  <a:lnTo>
                    <a:pt x="410480" y="189082"/>
                  </a:lnTo>
                  <a:cubicBezTo>
                    <a:pt x="405089" y="202217"/>
                    <a:pt x="397335" y="214257"/>
                    <a:pt x="387620" y="224611"/>
                  </a:cubicBezTo>
                  <a:cubicBezTo>
                    <a:pt x="381209" y="231592"/>
                    <a:pt x="374161" y="237974"/>
                    <a:pt x="366569" y="243661"/>
                  </a:cubicBezTo>
                  <a:lnTo>
                    <a:pt x="362474" y="246518"/>
                  </a:lnTo>
                  <a:lnTo>
                    <a:pt x="358759" y="248995"/>
                  </a:lnTo>
                  <a:lnTo>
                    <a:pt x="354854" y="245851"/>
                  </a:lnTo>
                  <a:lnTo>
                    <a:pt x="354854" y="245851"/>
                  </a:lnTo>
                  <a:lnTo>
                    <a:pt x="357425" y="249852"/>
                  </a:lnTo>
                  <a:lnTo>
                    <a:pt x="354473" y="251662"/>
                  </a:lnTo>
                  <a:cubicBezTo>
                    <a:pt x="351996" y="253186"/>
                    <a:pt x="349901" y="254424"/>
                    <a:pt x="347710" y="255567"/>
                  </a:cubicBezTo>
                  <a:lnTo>
                    <a:pt x="340185" y="259472"/>
                  </a:lnTo>
                  <a:lnTo>
                    <a:pt x="327517" y="265092"/>
                  </a:lnTo>
                  <a:lnTo>
                    <a:pt x="322564" y="267092"/>
                  </a:lnTo>
                  <a:lnTo>
                    <a:pt x="315896" y="269473"/>
                  </a:lnTo>
                  <a:lnTo>
                    <a:pt x="297989" y="275474"/>
                  </a:lnTo>
                  <a:lnTo>
                    <a:pt x="310943" y="261663"/>
                  </a:lnTo>
                  <a:cubicBezTo>
                    <a:pt x="328507" y="243965"/>
                    <a:pt x="340357" y="221401"/>
                    <a:pt x="344948" y="196893"/>
                  </a:cubicBezTo>
                  <a:cubicBezTo>
                    <a:pt x="345395" y="192483"/>
                    <a:pt x="342204" y="188530"/>
                    <a:pt x="337804" y="188034"/>
                  </a:cubicBezTo>
                  <a:cubicBezTo>
                    <a:pt x="335670" y="187730"/>
                    <a:pt x="333499" y="188320"/>
                    <a:pt x="331803" y="189654"/>
                  </a:cubicBezTo>
                  <a:cubicBezTo>
                    <a:pt x="330203" y="191054"/>
                    <a:pt x="329155" y="192978"/>
                    <a:pt x="328850" y="195083"/>
                  </a:cubicBezTo>
                  <a:cubicBezTo>
                    <a:pt x="328850" y="195559"/>
                    <a:pt x="322754" y="241946"/>
                    <a:pt x="267509" y="276331"/>
                  </a:cubicBezTo>
                  <a:cubicBezTo>
                    <a:pt x="266566" y="276912"/>
                    <a:pt x="265747" y="277694"/>
                    <a:pt x="265128" y="278617"/>
                  </a:cubicBezTo>
                  <a:lnTo>
                    <a:pt x="263890" y="280427"/>
                  </a:lnTo>
                  <a:lnTo>
                    <a:pt x="261699" y="280427"/>
                  </a:lnTo>
                  <a:cubicBezTo>
                    <a:pt x="253412" y="281189"/>
                    <a:pt x="244935" y="281570"/>
                    <a:pt x="236553" y="281570"/>
                  </a:cubicBezTo>
                  <a:lnTo>
                    <a:pt x="225314" y="281570"/>
                  </a:lnTo>
                  <a:lnTo>
                    <a:pt x="216741" y="281094"/>
                  </a:lnTo>
                  <a:lnTo>
                    <a:pt x="208169" y="280332"/>
                  </a:lnTo>
                  <a:lnTo>
                    <a:pt x="200453" y="279570"/>
                  </a:lnTo>
                  <a:lnTo>
                    <a:pt x="176450" y="276141"/>
                  </a:lnTo>
                  <a:lnTo>
                    <a:pt x="187785" y="269188"/>
                  </a:lnTo>
                  <a:cubicBezTo>
                    <a:pt x="220513" y="250871"/>
                    <a:pt x="245688" y="221543"/>
                    <a:pt x="258842" y="186415"/>
                  </a:cubicBezTo>
                  <a:cubicBezTo>
                    <a:pt x="260080" y="182158"/>
                    <a:pt x="257651" y="177700"/>
                    <a:pt x="253412" y="176414"/>
                  </a:cubicBezTo>
                  <a:cubicBezTo>
                    <a:pt x="249155" y="175166"/>
                    <a:pt x="244687" y="177528"/>
                    <a:pt x="243316" y="181748"/>
                  </a:cubicBezTo>
                  <a:cubicBezTo>
                    <a:pt x="239115" y="193473"/>
                    <a:pt x="233105" y="204456"/>
                    <a:pt x="225504" y="214324"/>
                  </a:cubicBezTo>
                  <a:cubicBezTo>
                    <a:pt x="207826" y="237926"/>
                    <a:pt x="183861" y="256081"/>
                    <a:pt x="156353" y="266711"/>
                  </a:cubicBezTo>
                  <a:cubicBezTo>
                    <a:pt x="155514" y="267006"/>
                    <a:pt x="154733" y="267454"/>
                    <a:pt x="154067" y="268045"/>
                  </a:cubicBezTo>
                  <a:lnTo>
                    <a:pt x="152066" y="269759"/>
                  </a:lnTo>
                  <a:lnTo>
                    <a:pt x="149495" y="268997"/>
                  </a:lnTo>
                  <a:cubicBezTo>
                    <a:pt x="112357" y="257053"/>
                    <a:pt x="80343" y="232916"/>
                    <a:pt x="58626" y="200512"/>
                  </a:cubicBezTo>
                  <a:cubicBezTo>
                    <a:pt x="53464" y="192997"/>
                    <a:pt x="48815" y="185129"/>
                    <a:pt x="44720" y="176986"/>
                  </a:cubicBezTo>
                  <a:cubicBezTo>
                    <a:pt x="42691" y="172985"/>
                    <a:pt x="40786" y="168984"/>
                    <a:pt x="39005" y="164984"/>
                  </a:cubicBezTo>
                  <a:cubicBezTo>
                    <a:pt x="32394" y="149601"/>
                    <a:pt x="27165" y="133666"/>
                    <a:pt x="23384" y="117359"/>
                  </a:cubicBezTo>
                  <a:cubicBezTo>
                    <a:pt x="23384" y="116121"/>
                    <a:pt x="22812" y="114787"/>
                    <a:pt x="22622" y="113454"/>
                  </a:cubicBezTo>
                  <a:lnTo>
                    <a:pt x="22622" y="112311"/>
                  </a:lnTo>
                  <a:cubicBezTo>
                    <a:pt x="22564" y="111330"/>
                    <a:pt x="22564" y="110339"/>
                    <a:pt x="22622" y="109358"/>
                  </a:cubicBezTo>
                  <a:lnTo>
                    <a:pt x="22622" y="108215"/>
                  </a:lnTo>
                  <a:cubicBezTo>
                    <a:pt x="22622" y="105548"/>
                    <a:pt x="22431" y="102881"/>
                    <a:pt x="22050" y="100214"/>
                  </a:cubicBezTo>
                  <a:cubicBezTo>
                    <a:pt x="22050" y="98118"/>
                    <a:pt x="22050" y="96880"/>
                    <a:pt x="22050" y="95737"/>
                  </a:cubicBezTo>
                  <a:cubicBezTo>
                    <a:pt x="22136" y="91203"/>
                    <a:pt x="22584" y="86679"/>
                    <a:pt x="23384" y="82212"/>
                  </a:cubicBezTo>
                  <a:cubicBezTo>
                    <a:pt x="27279" y="59190"/>
                    <a:pt x="40119" y="38644"/>
                    <a:pt x="59102" y="25062"/>
                  </a:cubicBezTo>
                  <a:lnTo>
                    <a:pt x="64913" y="20871"/>
                  </a:lnTo>
                  <a:cubicBezTo>
                    <a:pt x="85487" y="6012"/>
                    <a:pt x="127492" y="22300"/>
                    <a:pt x="181880" y="66400"/>
                  </a:cubicBezTo>
                  <a:cubicBezTo>
                    <a:pt x="210988" y="89727"/>
                    <a:pt x="249221" y="98338"/>
                    <a:pt x="285512" y="89737"/>
                  </a:cubicBezTo>
                  <a:cubicBezTo>
                    <a:pt x="382381" y="66496"/>
                    <a:pt x="405527" y="101738"/>
                    <a:pt x="414956" y="134980"/>
                  </a:cubicBezTo>
                  <a:cubicBezTo>
                    <a:pt x="418309" y="148134"/>
                    <a:pt x="418347" y="161917"/>
                    <a:pt x="415052" y="1750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EA29C6EE-955A-4092-AADE-99719CE5B2AC}"/>
                </a:ext>
              </a:extLst>
            </p:cNvPr>
            <p:cNvSpPr/>
            <p:nvPr/>
          </p:nvSpPr>
          <p:spPr>
            <a:xfrm>
              <a:off x="6233826" y="3498531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  <a:gd name="connsiteX3" fmla="*/ 0 w 9525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EE8025A9-4444-4C54-A1DC-664715E3BB53}"/>
                </a:ext>
              </a:extLst>
            </p:cNvPr>
            <p:cNvSpPr/>
            <p:nvPr/>
          </p:nvSpPr>
          <p:spPr>
            <a:xfrm>
              <a:off x="5905023" y="3366134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  <a:gd name="connsiteX3" fmla="*/ 0 w 9525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DF720166-D3E7-4EFB-B852-52A21B44B24D}"/>
                </a:ext>
              </a:extLst>
            </p:cNvPr>
            <p:cNvSpPr/>
            <p:nvPr/>
          </p:nvSpPr>
          <p:spPr>
            <a:xfrm>
              <a:off x="5949315" y="3334511"/>
              <a:ext cx="100964" cy="100965"/>
            </a:xfrm>
            <a:custGeom>
              <a:avLst/>
              <a:gdLst>
                <a:gd name="connsiteX0" fmla="*/ 50361 w 100964"/>
                <a:gd name="connsiteY0" fmla="*/ -478 h 100965"/>
                <a:gd name="connsiteX1" fmla="*/ -122 w 100964"/>
                <a:gd name="connsiteY1" fmla="*/ 50004 h 100965"/>
                <a:gd name="connsiteX2" fmla="*/ 50361 w 100964"/>
                <a:gd name="connsiteY2" fmla="*/ 100487 h 100965"/>
                <a:gd name="connsiteX3" fmla="*/ 100843 w 100964"/>
                <a:gd name="connsiteY3" fmla="*/ 50004 h 100965"/>
                <a:gd name="connsiteX4" fmla="*/ 50361 w 100964"/>
                <a:gd name="connsiteY4" fmla="*/ -478 h 100965"/>
                <a:gd name="connsiteX5" fmla="*/ 50361 w 100964"/>
                <a:gd name="connsiteY5" fmla="*/ 84294 h 100965"/>
                <a:gd name="connsiteX6" fmla="*/ 16071 w 100964"/>
                <a:gd name="connsiteY6" fmla="*/ 50004 h 100965"/>
                <a:gd name="connsiteX7" fmla="*/ 50361 w 100964"/>
                <a:gd name="connsiteY7" fmla="*/ 15714 h 100965"/>
                <a:gd name="connsiteX8" fmla="*/ 84651 w 100964"/>
                <a:gd name="connsiteY8" fmla="*/ 50004 h 100965"/>
                <a:gd name="connsiteX9" fmla="*/ 50361 w 100964"/>
                <a:gd name="connsiteY9" fmla="*/ 84294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964" h="100965">
                  <a:moveTo>
                    <a:pt x="50361" y="-478"/>
                  </a:moveTo>
                  <a:cubicBezTo>
                    <a:pt x="22481" y="-478"/>
                    <a:pt x="-122" y="22124"/>
                    <a:pt x="-122" y="50004"/>
                  </a:cubicBezTo>
                  <a:cubicBezTo>
                    <a:pt x="-122" y="77884"/>
                    <a:pt x="22481" y="100487"/>
                    <a:pt x="50361" y="100487"/>
                  </a:cubicBezTo>
                  <a:cubicBezTo>
                    <a:pt x="78240" y="100487"/>
                    <a:pt x="100843" y="77884"/>
                    <a:pt x="100843" y="50004"/>
                  </a:cubicBezTo>
                  <a:cubicBezTo>
                    <a:pt x="100796" y="22144"/>
                    <a:pt x="78221" y="-421"/>
                    <a:pt x="50361" y="-478"/>
                  </a:cubicBezTo>
                  <a:close/>
                  <a:moveTo>
                    <a:pt x="50361" y="84294"/>
                  </a:moveTo>
                  <a:cubicBezTo>
                    <a:pt x="31425" y="84294"/>
                    <a:pt x="16071" y="68940"/>
                    <a:pt x="16071" y="50004"/>
                  </a:cubicBezTo>
                  <a:cubicBezTo>
                    <a:pt x="16071" y="31068"/>
                    <a:pt x="31425" y="15714"/>
                    <a:pt x="50361" y="15714"/>
                  </a:cubicBezTo>
                  <a:cubicBezTo>
                    <a:pt x="69296" y="15714"/>
                    <a:pt x="84651" y="31068"/>
                    <a:pt x="84651" y="50004"/>
                  </a:cubicBezTo>
                  <a:cubicBezTo>
                    <a:pt x="84651" y="68940"/>
                    <a:pt x="69296" y="84294"/>
                    <a:pt x="50361" y="842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66526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solidFill>
                  <a:srgbClr val="002060"/>
                </a:solidFill>
              </a:rPr>
              <a:t>Beneficios</a:t>
            </a:r>
            <a:r>
              <a:rPr lang="pt-PT" dirty="0">
                <a:solidFill>
                  <a:srgbClr val="002060"/>
                </a:solidFill>
              </a:rPr>
              <a:t> y resultados </a:t>
            </a:r>
            <a:r>
              <a:rPr lang="pt-PT" dirty="0" err="1">
                <a:solidFill>
                  <a:srgbClr val="002060"/>
                </a:solidFill>
              </a:rPr>
              <a:t>del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Proceso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Ydro</a:t>
            </a:r>
            <a:r>
              <a:rPr lang="pt-PT" baseline="30000" dirty="0">
                <a:solidFill>
                  <a:srgbClr val="002060"/>
                </a:solidFill>
              </a:rPr>
              <a:t>®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pt-PT" smtClean="0"/>
              <a:t>17</a:t>
            </a:fld>
            <a:endParaRPr lang="pt-P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600F51-5A51-44C8-AEA5-D746AD01B059}"/>
              </a:ext>
            </a:extLst>
          </p:cNvPr>
          <p:cNvSpPr txBox="1"/>
          <p:nvPr/>
        </p:nvSpPr>
        <p:spPr>
          <a:xfrm>
            <a:off x="587375" y="1135439"/>
            <a:ext cx="5400675" cy="239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000"/>
              </a:lnSpc>
              <a:defRPr/>
            </a:pPr>
            <a:r>
              <a:rPr lang="pt-PT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Ventajas</a:t>
            </a:r>
            <a:r>
              <a:rPr lang="pt-PT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PT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pt-PT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r>
              <a:rPr lang="pt-PT" sz="1400" b="1" baseline="30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357423-25C0-496F-99E8-9AE4D9087ACF}"/>
              </a:ext>
            </a:extLst>
          </p:cNvPr>
          <p:cNvGrpSpPr/>
          <p:nvPr/>
        </p:nvGrpSpPr>
        <p:grpSpPr>
          <a:xfrm>
            <a:off x="588988" y="2289788"/>
            <a:ext cx="1260493" cy="870829"/>
            <a:chOff x="593466" y="1585229"/>
            <a:chExt cx="1883034" cy="13009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5A76D0-F8F3-4231-A87E-1B44A728A646}"/>
                </a:ext>
              </a:extLst>
            </p:cNvPr>
            <p:cNvSpPr txBox="1"/>
            <p:nvPr/>
          </p:nvSpPr>
          <p:spPr>
            <a:xfrm>
              <a:off x="593466" y="1585229"/>
              <a:ext cx="1883034" cy="5517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pt-PT" sz="12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 </a:t>
              </a:r>
              <a:r>
                <a:rPr lang="pt-PT" sz="1200" b="1" dirty="0" err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degradación</a:t>
              </a:r>
              <a:endParaRPr lang="pt-PT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E15520-5354-4836-AB24-5A05F0242575}"/>
                </a:ext>
              </a:extLst>
            </p:cNvPr>
            <p:cNvSpPr txBox="1"/>
            <p:nvPr/>
          </p:nvSpPr>
          <p:spPr>
            <a:xfrm>
              <a:off x="593466" y="2196473"/>
              <a:ext cx="1883034" cy="6896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 degradation and elimination of excess sludge</a:t>
              </a:r>
              <a:endPara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F84685-8BB9-4BB2-A90D-34B859B224CC}"/>
              </a:ext>
            </a:extLst>
          </p:cNvPr>
          <p:cNvGrpSpPr/>
          <p:nvPr/>
        </p:nvGrpSpPr>
        <p:grpSpPr>
          <a:xfrm>
            <a:off x="1968511" y="2289788"/>
            <a:ext cx="1260493" cy="1178605"/>
            <a:chOff x="593466" y="1585229"/>
            <a:chExt cx="1883034" cy="17607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8CB140-6A6A-4229-8D92-BF1E2F3469A3}"/>
                </a:ext>
              </a:extLst>
            </p:cNvPr>
            <p:cNvSpPr txBox="1"/>
            <p:nvPr/>
          </p:nvSpPr>
          <p:spPr>
            <a:xfrm>
              <a:off x="593466" y="1585229"/>
              <a:ext cx="1883034" cy="5517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pt-PT" sz="1200" b="1" dirty="0" err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Mejora</a:t>
              </a:r>
              <a:r>
                <a:rPr lang="pt-PT" sz="12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significativa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9E8303-57A8-4C8E-AD43-C985D304A644}"/>
                </a:ext>
              </a:extLst>
            </p:cNvPr>
            <p:cNvSpPr txBox="1"/>
            <p:nvPr/>
          </p:nvSpPr>
          <p:spPr>
            <a:xfrm>
              <a:off x="593466" y="2196473"/>
              <a:ext cx="1883034" cy="11494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Significant improvement in plant effluent parameters (BOD,COD,SS,TN,TP </a:t>
              </a:r>
              <a:r>
                <a:rPr lang="pt-PT" sz="1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etc)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577F9E-4586-476F-A86A-E4D3E4A4DEFB}"/>
              </a:ext>
            </a:extLst>
          </p:cNvPr>
          <p:cNvGrpSpPr/>
          <p:nvPr/>
        </p:nvGrpSpPr>
        <p:grpSpPr>
          <a:xfrm>
            <a:off x="3348034" y="2289788"/>
            <a:ext cx="1260493" cy="1178605"/>
            <a:chOff x="593466" y="1585229"/>
            <a:chExt cx="1883034" cy="176070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ABD95DD-0E10-41DA-BC5D-A6C80902E330}"/>
                </a:ext>
              </a:extLst>
            </p:cNvPr>
            <p:cNvSpPr txBox="1"/>
            <p:nvPr/>
          </p:nvSpPr>
          <p:spPr>
            <a:xfrm>
              <a:off x="593466" y="1585229"/>
              <a:ext cx="1883034" cy="2758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pt-PT" sz="1200" b="1" dirty="0" err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Licuefacción</a:t>
              </a:r>
              <a:endParaRPr lang="pt-PT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7A19D95-414A-4021-8DB5-07C41F4DDC42}"/>
                </a:ext>
              </a:extLst>
            </p:cNvPr>
            <p:cNvSpPr txBox="1"/>
            <p:nvPr/>
          </p:nvSpPr>
          <p:spPr>
            <a:xfrm>
              <a:off x="593466" y="2196473"/>
              <a:ext cx="1883034" cy="11494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Licuefacción</a:t>
              </a:r>
              <a:r>
                <a:rPr lang="en-US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 </a:t>
              </a:r>
              <a:r>
                <a:rPr lang="en-US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eliminación</a:t>
              </a:r>
              <a:r>
                <a:rPr lang="en-US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grasas</a:t>
              </a:r>
              <a:r>
                <a:rPr lang="en-US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en-US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depuradoras</a:t>
              </a:r>
              <a:r>
                <a:rPr lang="en-US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 </a:t>
              </a:r>
              <a:r>
                <a:rPr lang="en-US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estaciones</a:t>
              </a:r>
              <a:r>
                <a:rPr lang="en-US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bombeo</a:t>
              </a:r>
              <a:endPara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B456747-0C39-41BF-AA99-8386DCAD3629}"/>
              </a:ext>
            </a:extLst>
          </p:cNvPr>
          <p:cNvGrpSpPr/>
          <p:nvPr/>
        </p:nvGrpSpPr>
        <p:grpSpPr>
          <a:xfrm>
            <a:off x="4727557" y="2289789"/>
            <a:ext cx="1260493" cy="1178605"/>
            <a:chOff x="593466" y="1585229"/>
            <a:chExt cx="1883034" cy="176070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2A22D3C-FCE8-4DC0-8E58-741D194A6792}"/>
                </a:ext>
              </a:extLst>
            </p:cNvPr>
            <p:cNvSpPr txBox="1"/>
            <p:nvPr/>
          </p:nvSpPr>
          <p:spPr>
            <a:xfrm>
              <a:off x="593466" y="1585229"/>
              <a:ext cx="1883034" cy="5517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pt-PT" sz="1200" b="1" dirty="0" err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Eliminación</a:t>
              </a:r>
              <a:r>
                <a:rPr lang="pt-PT" sz="12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olores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C97DC12-B404-43B9-BED4-AFF830BF0366}"/>
                </a:ext>
              </a:extLst>
            </p:cNvPr>
            <p:cNvSpPr txBox="1"/>
            <p:nvPr/>
          </p:nvSpPr>
          <p:spPr>
            <a:xfrm>
              <a:off x="593466" y="2196473"/>
              <a:ext cx="1883034" cy="11494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Reducción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sustancial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los olores procedentes de la EDAR y de los efluentes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6308A40-C0D2-4CD4-9780-6E5C608134CF}"/>
              </a:ext>
            </a:extLst>
          </p:cNvPr>
          <p:cNvSpPr txBox="1"/>
          <p:nvPr/>
        </p:nvSpPr>
        <p:spPr>
          <a:xfrm>
            <a:off x="544641" y="4452202"/>
            <a:ext cx="126049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pt-PT" sz="1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Eficiencia</a:t>
            </a:r>
            <a:r>
              <a:rPr lang="pt-PT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energética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7B1AA6-8A0B-4469-ACE9-958D222753FA}"/>
              </a:ext>
            </a:extLst>
          </p:cNvPr>
          <p:cNvSpPr txBox="1"/>
          <p:nvPr/>
        </p:nvSpPr>
        <p:spPr>
          <a:xfrm>
            <a:off x="588988" y="4861366"/>
            <a:ext cx="126049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Reducción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potencial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energía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</a:t>
            </a:r>
            <a:r>
              <a:rPr lang="en-US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aireación</a:t>
            </a:r>
            <a:endParaRPr lang="pt-PT" sz="1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FF78BD1-92E2-496D-AD09-75220000B3B2}"/>
              </a:ext>
            </a:extLst>
          </p:cNvPr>
          <p:cNvSpPr txBox="1"/>
          <p:nvPr/>
        </p:nvSpPr>
        <p:spPr>
          <a:xfrm>
            <a:off x="1968511" y="4452202"/>
            <a:ext cx="126049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pt-PT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de la </a:t>
            </a:r>
            <a:r>
              <a:rPr lang="pt-PT" sz="1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productividad</a:t>
            </a:r>
            <a:endParaRPr lang="pt-PT" sz="12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02CD10D-FD15-4E58-97D5-6D08B4120AE6}"/>
              </a:ext>
            </a:extLst>
          </p:cNvPr>
          <p:cNvSpPr txBox="1"/>
          <p:nvPr/>
        </p:nvSpPr>
        <p:spPr>
          <a:xfrm>
            <a:off x="1968511" y="4861366"/>
            <a:ext cx="126049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Aumento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potencial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biogás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incremento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simultáneo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metano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mismo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PT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C1A1915-8A49-4824-B2C2-5467040A5483}"/>
              </a:ext>
            </a:extLst>
          </p:cNvPr>
          <p:cNvGrpSpPr/>
          <p:nvPr/>
        </p:nvGrpSpPr>
        <p:grpSpPr>
          <a:xfrm>
            <a:off x="3348034" y="4452203"/>
            <a:ext cx="1260493" cy="870829"/>
            <a:chOff x="593466" y="1585229"/>
            <a:chExt cx="1883034" cy="1300918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268990B-7CCF-4233-950D-204D6BF1A632}"/>
                </a:ext>
              </a:extLst>
            </p:cNvPr>
            <p:cNvSpPr txBox="1"/>
            <p:nvPr/>
          </p:nvSpPr>
          <p:spPr>
            <a:xfrm>
              <a:off x="593466" y="1585229"/>
              <a:ext cx="1883034" cy="5517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pt-PT" sz="1200" b="1" dirty="0" err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Mejoras</a:t>
              </a:r>
              <a:r>
                <a:rPr lang="pt-PT" sz="12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ecológicas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23AC4A4-FEDA-4433-97FF-BE957B0B1DE1}"/>
                </a:ext>
              </a:extLst>
            </p:cNvPr>
            <p:cNvSpPr txBox="1"/>
            <p:nvPr/>
          </p:nvSpPr>
          <p:spPr>
            <a:xfrm>
              <a:off x="593466" y="2196473"/>
              <a:ext cx="1883034" cy="6896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Reducción</a:t>
              </a:r>
              <a:r>
                <a:rPr lang="en-US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significativa</a:t>
              </a:r>
              <a:r>
                <a:rPr lang="en-US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los</a:t>
              </a:r>
              <a:r>
                <a:rPr lang="en-US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microcontaminantes</a:t>
              </a:r>
              <a:endPara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0CEEF7F-6A02-46C3-BD0F-6CF8AFD79B4C}"/>
              </a:ext>
            </a:extLst>
          </p:cNvPr>
          <p:cNvGrpSpPr/>
          <p:nvPr/>
        </p:nvGrpSpPr>
        <p:grpSpPr>
          <a:xfrm>
            <a:off x="4727557" y="4452202"/>
            <a:ext cx="1260493" cy="870829"/>
            <a:chOff x="593466" y="1585229"/>
            <a:chExt cx="1883034" cy="1300918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21DB7B7-8DCF-40A8-A978-BA483310EDC1}"/>
                </a:ext>
              </a:extLst>
            </p:cNvPr>
            <p:cNvSpPr txBox="1"/>
            <p:nvPr/>
          </p:nvSpPr>
          <p:spPr>
            <a:xfrm>
              <a:off x="593466" y="1585229"/>
              <a:ext cx="1883034" cy="2758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pt-PT" sz="12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200" b="1" dirty="0" err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Resistencia</a:t>
              </a:r>
              <a:r>
                <a:rPr lang="pt-PT" sz="12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D375040-E3CA-4C54-AF6F-BB0600617147}"/>
                </a:ext>
              </a:extLst>
            </p:cNvPr>
            <p:cNvSpPr txBox="1"/>
            <p:nvPr/>
          </p:nvSpPr>
          <p:spPr>
            <a:xfrm>
              <a:off x="593466" y="2196473"/>
              <a:ext cx="1883034" cy="6896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1000" dirty="0">
                  <a:solidFill>
                    <a:srgbClr val="080808"/>
                  </a:solidFill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Mayor </a:t>
              </a:r>
              <a:r>
                <a:rPr lang="en-US" sz="1000" dirty="0" err="1">
                  <a:solidFill>
                    <a:srgbClr val="080808"/>
                  </a:solidFill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resistencia</a:t>
              </a:r>
              <a:r>
                <a:rPr lang="en-US" sz="1000" dirty="0">
                  <a:solidFill>
                    <a:srgbClr val="080808"/>
                  </a:solidFill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 a </a:t>
              </a:r>
              <a:r>
                <a:rPr lang="en-US" sz="1000" dirty="0" err="1">
                  <a:solidFill>
                    <a:srgbClr val="080808"/>
                  </a:solidFill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los</a:t>
              </a:r>
              <a:r>
                <a:rPr lang="en-US" sz="1000" dirty="0">
                  <a:solidFill>
                    <a:srgbClr val="080808"/>
                  </a:solidFill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 </a:t>
              </a:r>
              <a:r>
                <a:rPr lang="en-US" sz="1000" dirty="0" err="1">
                  <a:solidFill>
                    <a:srgbClr val="080808"/>
                  </a:solidFill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choques</a:t>
              </a:r>
              <a:r>
                <a:rPr lang="en-US" sz="1000" dirty="0">
                  <a:solidFill>
                    <a:srgbClr val="080808"/>
                  </a:solidFill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 </a:t>
              </a:r>
              <a:r>
                <a:rPr lang="en-US" sz="1000" dirty="0" err="1">
                  <a:solidFill>
                    <a:srgbClr val="080808"/>
                  </a:solidFill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orgánicos</a:t>
              </a:r>
              <a:r>
                <a:rPr lang="en-US" sz="1000" dirty="0">
                  <a:solidFill>
                    <a:srgbClr val="080808"/>
                  </a:solidFill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 </a:t>
              </a:r>
              <a:r>
                <a:rPr lang="en-US" sz="1000" dirty="0" err="1">
                  <a:solidFill>
                    <a:srgbClr val="080808"/>
                  </a:solidFill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entrantes</a:t>
              </a:r>
              <a:endParaRPr lang="pt-PT" sz="1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72" name="Γράφημα 7">
            <a:extLst>
              <a:ext uri="{FF2B5EF4-FFF2-40B4-BE49-F238E27FC236}">
                <a16:creationId xmlns:a16="http://schemas.microsoft.com/office/drawing/2014/main" id="{0AC2553E-436D-44B0-A25C-5D67B8988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541158"/>
              </p:ext>
            </p:extLst>
          </p:nvPr>
        </p:nvGraphicFramePr>
        <p:xfrm>
          <a:off x="6203949" y="1138940"/>
          <a:ext cx="4758734" cy="1843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E9D6FF7B-A143-4179-BCEF-7F289D2AA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0633-AF55-45D5-8ECC-936553C6DFA1}" type="datetime1">
              <a:rPr lang="pt-PT" smtClean="0"/>
              <a:t>11/11/2025</a:t>
            </a:fld>
            <a:endParaRPr lang="pt-PT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A1ACA82-A15D-4D0B-887C-64EE1BBBE90A}"/>
              </a:ext>
            </a:extLst>
          </p:cNvPr>
          <p:cNvSpPr txBox="1"/>
          <p:nvPr/>
        </p:nvSpPr>
        <p:spPr>
          <a:xfrm>
            <a:off x="7328915" y="4023327"/>
            <a:ext cx="3934143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beneficio económico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la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reducción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costes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transporte y vertido,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así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como a la mayor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eficacia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una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reducción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costes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energéticos y una mayor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biogás, y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menor desgaste de las plantas de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</a:t>
            </a:r>
            <a:endParaRPr lang="pt-PT" altLang="el-GR" sz="1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70CEFEE-CCEB-4E7D-B3B7-17B69B99D448}"/>
              </a:ext>
            </a:extLst>
          </p:cNvPr>
          <p:cNvGrpSpPr/>
          <p:nvPr/>
        </p:nvGrpSpPr>
        <p:grpSpPr>
          <a:xfrm>
            <a:off x="7009694" y="3492371"/>
            <a:ext cx="4427872" cy="2362484"/>
            <a:chOff x="576930" y="2882035"/>
            <a:chExt cx="5411117" cy="280089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E0CD545-3321-4920-B7D3-7CF5CF8FAD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930" y="2882035"/>
              <a:ext cx="5411117" cy="0"/>
            </a:xfrm>
            <a:prstGeom prst="line">
              <a:avLst/>
            </a:prstGeom>
            <a:ln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2627FAF3-CD3D-447D-8FA2-DBF5D2A4EC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930" y="5682925"/>
              <a:ext cx="5411117" cy="0"/>
            </a:xfrm>
            <a:prstGeom prst="line">
              <a:avLst/>
            </a:prstGeom>
            <a:ln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D06AAA2-020B-491C-AD7F-78F03E09DEA4}"/>
              </a:ext>
            </a:extLst>
          </p:cNvPr>
          <p:cNvGrpSpPr/>
          <p:nvPr/>
        </p:nvGrpSpPr>
        <p:grpSpPr>
          <a:xfrm>
            <a:off x="10083797" y="1678246"/>
            <a:ext cx="1260497" cy="1260497"/>
            <a:chOff x="587373" y="1991237"/>
            <a:chExt cx="1570681" cy="1570681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AEA81C5E-FEA9-4A21-BA68-D18E21F4AD07}"/>
                </a:ext>
              </a:extLst>
            </p:cNvPr>
            <p:cNvSpPr/>
            <p:nvPr/>
          </p:nvSpPr>
          <p:spPr>
            <a:xfrm>
              <a:off x="587373" y="1991237"/>
              <a:ext cx="1570681" cy="157068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17424F1-78D9-4421-9A82-46371DFCE965}"/>
                </a:ext>
              </a:extLst>
            </p:cNvPr>
            <p:cNvSpPr txBox="1"/>
            <p:nvPr/>
          </p:nvSpPr>
          <p:spPr>
            <a:xfrm>
              <a:off x="587373" y="2435264"/>
              <a:ext cx="1570681" cy="5752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pt-PT" sz="1000" b="1" dirty="0" err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Posibilidad</a:t>
              </a:r>
              <a:r>
                <a:rPr lang="pt-PT" sz="10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pt-PT" sz="1000" b="1" dirty="0" err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reducir</a:t>
              </a:r>
              <a:r>
                <a:rPr lang="pt-PT" sz="10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los lodos hasta </a:t>
              </a:r>
              <a:r>
                <a:rPr lang="pt-PT" sz="1000" b="1" dirty="0" err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</a:t>
              </a:r>
              <a:r>
                <a:rPr lang="pt-PT" sz="10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100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A4912FB4-0D03-44AA-B7AE-F2A424F8555F}"/>
              </a:ext>
            </a:extLst>
          </p:cNvPr>
          <p:cNvGrpSpPr/>
          <p:nvPr/>
        </p:nvGrpSpPr>
        <p:grpSpPr>
          <a:xfrm>
            <a:off x="2453151" y="1719357"/>
            <a:ext cx="291213" cy="412916"/>
            <a:chOff x="5948899" y="3223830"/>
            <a:chExt cx="291213" cy="412916"/>
          </a:xfrm>
          <a:solidFill>
            <a:schemeClr val="accent3"/>
          </a:solidFill>
        </p:grpSpPr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6BE94795-FC51-4512-8446-E0B325C21398}"/>
                </a:ext>
              </a:extLst>
            </p:cNvPr>
            <p:cNvSpPr/>
            <p:nvPr/>
          </p:nvSpPr>
          <p:spPr>
            <a:xfrm>
              <a:off x="5948899" y="3236439"/>
              <a:ext cx="138431" cy="320194"/>
            </a:xfrm>
            <a:custGeom>
              <a:avLst/>
              <a:gdLst>
                <a:gd name="connsiteX0" fmla="*/ 126900 w 138431"/>
                <a:gd name="connsiteY0" fmla="*/ 320086 h 320194"/>
                <a:gd name="connsiteX1" fmla="*/ 138139 w 138431"/>
                <a:gd name="connsiteY1" fmla="*/ 319514 h 320194"/>
                <a:gd name="connsiteX2" fmla="*/ 110231 w 138431"/>
                <a:gd name="connsiteY2" fmla="*/ 306179 h 320194"/>
                <a:gd name="connsiteX3" fmla="*/ 18600 w 138431"/>
                <a:gd name="connsiteY3" fmla="*/ 229979 h 320194"/>
                <a:gd name="connsiteX4" fmla="*/ 45366 w 138431"/>
                <a:gd name="connsiteY4" fmla="*/ 15191 h 320194"/>
                <a:gd name="connsiteX5" fmla="*/ 104039 w 138431"/>
                <a:gd name="connsiteY5" fmla="*/ 47766 h 320194"/>
                <a:gd name="connsiteX6" fmla="*/ 111945 w 138431"/>
                <a:gd name="connsiteY6" fmla="*/ 46528 h 320194"/>
                <a:gd name="connsiteX7" fmla="*/ 113088 w 138431"/>
                <a:gd name="connsiteY7" fmla="*/ 45385 h 320194"/>
                <a:gd name="connsiteX8" fmla="*/ 111021 w 138431"/>
                <a:gd name="connsiteY8" fmla="*/ 36736 h 320194"/>
                <a:gd name="connsiteX9" fmla="*/ 110993 w 138431"/>
                <a:gd name="connsiteY9" fmla="*/ 36717 h 320194"/>
                <a:gd name="connsiteX10" fmla="*/ 44794 w 138431"/>
                <a:gd name="connsiteY10" fmla="*/ 427 h 320194"/>
                <a:gd name="connsiteX11" fmla="*/ 39650 w 138431"/>
                <a:gd name="connsiteY11" fmla="*/ 427 h 320194"/>
                <a:gd name="connsiteX12" fmla="*/ 36221 w 138431"/>
                <a:gd name="connsiteY12" fmla="*/ 4142 h 320194"/>
                <a:gd name="connsiteX13" fmla="*/ 7646 w 138431"/>
                <a:gd name="connsiteY13" fmla="*/ 234551 h 320194"/>
                <a:gd name="connsiteX14" fmla="*/ 126900 w 138431"/>
                <a:gd name="connsiteY14" fmla="*/ 320086 h 32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8431" h="320194">
                  <a:moveTo>
                    <a:pt x="126900" y="320086"/>
                  </a:moveTo>
                  <a:cubicBezTo>
                    <a:pt x="130652" y="320086"/>
                    <a:pt x="134405" y="319895"/>
                    <a:pt x="138139" y="319514"/>
                  </a:cubicBezTo>
                  <a:cubicBezTo>
                    <a:pt x="128281" y="316343"/>
                    <a:pt x="118898" y="311856"/>
                    <a:pt x="110231" y="306179"/>
                  </a:cubicBezTo>
                  <a:cubicBezTo>
                    <a:pt x="68673" y="298112"/>
                    <a:pt x="34107" y="269375"/>
                    <a:pt x="18600" y="229979"/>
                  </a:cubicBezTo>
                  <a:cubicBezTo>
                    <a:pt x="-4069" y="175496"/>
                    <a:pt x="35364" y="46242"/>
                    <a:pt x="45366" y="15191"/>
                  </a:cubicBezTo>
                  <a:cubicBezTo>
                    <a:pt x="56033" y="20525"/>
                    <a:pt x="78703" y="32336"/>
                    <a:pt x="104039" y="47766"/>
                  </a:cubicBezTo>
                  <a:cubicBezTo>
                    <a:pt x="106611" y="49385"/>
                    <a:pt x="109983" y="48852"/>
                    <a:pt x="111945" y="46528"/>
                  </a:cubicBezTo>
                  <a:lnTo>
                    <a:pt x="113088" y="45385"/>
                  </a:lnTo>
                  <a:cubicBezTo>
                    <a:pt x="114908" y="42423"/>
                    <a:pt x="113983" y="38555"/>
                    <a:pt x="111021" y="36736"/>
                  </a:cubicBezTo>
                  <a:cubicBezTo>
                    <a:pt x="111012" y="36727"/>
                    <a:pt x="111002" y="36727"/>
                    <a:pt x="110993" y="36717"/>
                  </a:cubicBezTo>
                  <a:cubicBezTo>
                    <a:pt x="75369" y="15191"/>
                    <a:pt x="45175" y="617"/>
                    <a:pt x="44794" y="427"/>
                  </a:cubicBezTo>
                  <a:cubicBezTo>
                    <a:pt x="43156" y="-288"/>
                    <a:pt x="41289" y="-288"/>
                    <a:pt x="39650" y="427"/>
                  </a:cubicBezTo>
                  <a:cubicBezTo>
                    <a:pt x="38012" y="1103"/>
                    <a:pt x="36764" y="2456"/>
                    <a:pt x="36221" y="4142"/>
                  </a:cubicBezTo>
                  <a:cubicBezTo>
                    <a:pt x="33840" y="10809"/>
                    <a:pt x="-20167" y="168353"/>
                    <a:pt x="7646" y="234551"/>
                  </a:cubicBezTo>
                  <a:cubicBezTo>
                    <a:pt x="28983" y="287510"/>
                    <a:pt x="77655" y="320086"/>
                    <a:pt x="126900" y="3200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ADDE40C2-C5BB-4199-AD43-E996E4917BB0}"/>
                </a:ext>
              </a:extLst>
            </p:cNvPr>
            <p:cNvSpPr/>
            <p:nvPr/>
          </p:nvSpPr>
          <p:spPr>
            <a:xfrm>
              <a:off x="6000439" y="3223830"/>
              <a:ext cx="239673" cy="337185"/>
            </a:xfrm>
            <a:custGeom>
              <a:avLst/>
              <a:gdLst>
                <a:gd name="connsiteX0" fmla="*/ 58691 w 239673"/>
                <a:gd name="connsiteY0" fmla="*/ 318788 h 337185"/>
                <a:gd name="connsiteX1" fmla="*/ 86599 w 239673"/>
                <a:gd name="connsiteY1" fmla="*/ 332123 h 337185"/>
                <a:gd name="connsiteX2" fmla="*/ 113269 w 239673"/>
                <a:gd name="connsiteY2" fmla="*/ 337076 h 337185"/>
                <a:gd name="connsiteX3" fmla="*/ 113269 w 239673"/>
                <a:gd name="connsiteY3" fmla="*/ 329552 h 337185"/>
                <a:gd name="connsiteX4" fmla="*/ 112412 w 239673"/>
                <a:gd name="connsiteY4" fmla="*/ 326408 h 337185"/>
                <a:gd name="connsiteX5" fmla="*/ 112412 w 239673"/>
                <a:gd name="connsiteY5" fmla="*/ 324694 h 337185"/>
                <a:gd name="connsiteX6" fmla="*/ 12113 w 239673"/>
                <a:gd name="connsiteY6" fmla="*/ 204393 h 337185"/>
                <a:gd name="connsiteX7" fmla="*/ 119365 w 239673"/>
                <a:gd name="connsiteY7" fmla="*/ 16370 h 337185"/>
                <a:gd name="connsiteX8" fmla="*/ 226616 w 239673"/>
                <a:gd name="connsiteY8" fmla="*/ 204393 h 337185"/>
                <a:gd name="connsiteX9" fmla="*/ 125842 w 239673"/>
                <a:gd name="connsiteY9" fmla="*/ 324789 h 337185"/>
                <a:gd name="connsiteX10" fmla="*/ 125842 w 239673"/>
                <a:gd name="connsiteY10" fmla="*/ 327551 h 337185"/>
                <a:gd name="connsiteX11" fmla="*/ 125842 w 239673"/>
                <a:gd name="connsiteY11" fmla="*/ 337076 h 337185"/>
                <a:gd name="connsiteX12" fmla="*/ 239380 w 239673"/>
                <a:gd name="connsiteY12" fmla="*/ 203726 h 337185"/>
                <a:gd name="connsiteX13" fmla="*/ 124223 w 239673"/>
                <a:gd name="connsiteY13" fmla="*/ 1987 h 337185"/>
                <a:gd name="connsiteX14" fmla="*/ 119555 w 239673"/>
                <a:gd name="connsiteY14" fmla="*/ -109 h 337185"/>
                <a:gd name="connsiteX15" fmla="*/ 114888 w 239673"/>
                <a:gd name="connsiteY15" fmla="*/ 1987 h 337185"/>
                <a:gd name="connsiteX16" fmla="*/ 65739 w 239673"/>
                <a:gd name="connsiteY16" fmla="*/ 63518 h 337185"/>
                <a:gd name="connsiteX17" fmla="*/ -269 w 239673"/>
                <a:gd name="connsiteY17" fmla="*/ 203726 h 337185"/>
                <a:gd name="connsiteX18" fmla="*/ 58691 w 239673"/>
                <a:gd name="connsiteY18" fmla="*/ 318788 h 33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9673" h="337185">
                  <a:moveTo>
                    <a:pt x="58691" y="318788"/>
                  </a:moveTo>
                  <a:cubicBezTo>
                    <a:pt x="67358" y="324465"/>
                    <a:pt x="76741" y="328952"/>
                    <a:pt x="86599" y="332123"/>
                  </a:cubicBezTo>
                  <a:cubicBezTo>
                    <a:pt x="95248" y="334895"/>
                    <a:pt x="104201" y="336562"/>
                    <a:pt x="113269" y="337076"/>
                  </a:cubicBezTo>
                  <a:cubicBezTo>
                    <a:pt x="113269" y="334124"/>
                    <a:pt x="113269" y="331552"/>
                    <a:pt x="113269" y="329552"/>
                  </a:cubicBezTo>
                  <a:cubicBezTo>
                    <a:pt x="112688" y="328609"/>
                    <a:pt x="112383" y="327513"/>
                    <a:pt x="112412" y="326408"/>
                  </a:cubicBezTo>
                  <a:lnTo>
                    <a:pt x="112412" y="324694"/>
                  </a:lnTo>
                  <a:cubicBezTo>
                    <a:pt x="56500" y="320693"/>
                    <a:pt x="12113" y="268306"/>
                    <a:pt x="12113" y="204393"/>
                  </a:cubicBezTo>
                  <a:cubicBezTo>
                    <a:pt x="12113" y="145338"/>
                    <a:pt x="97838" y="41230"/>
                    <a:pt x="119365" y="16370"/>
                  </a:cubicBezTo>
                  <a:cubicBezTo>
                    <a:pt x="140606" y="41135"/>
                    <a:pt x="226616" y="145338"/>
                    <a:pt x="226616" y="204393"/>
                  </a:cubicBezTo>
                  <a:cubicBezTo>
                    <a:pt x="226616" y="268401"/>
                    <a:pt x="181944" y="320979"/>
                    <a:pt x="125842" y="324789"/>
                  </a:cubicBezTo>
                  <a:cubicBezTo>
                    <a:pt x="126080" y="325694"/>
                    <a:pt x="126080" y="326647"/>
                    <a:pt x="125842" y="327551"/>
                  </a:cubicBezTo>
                  <a:cubicBezTo>
                    <a:pt x="125661" y="330723"/>
                    <a:pt x="125661" y="333905"/>
                    <a:pt x="125842" y="337076"/>
                  </a:cubicBezTo>
                  <a:cubicBezTo>
                    <a:pt x="188993" y="333457"/>
                    <a:pt x="239380" y="275164"/>
                    <a:pt x="239380" y="203726"/>
                  </a:cubicBezTo>
                  <a:cubicBezTo>
                    <a:pt x="239380" y="132289"/>
                    <a:pt x="128890" y="7226"/>
                    <a:pt x="124223" y="1987"/>
                  </a:cubicBezTo>
                  <a:cubicBezTo>
                    <a:pt x="123023" y="682"/>
                    <a:pt x="121337" y="-80"/>
                    <a:pt x="119555" y="-109"/>
                  </a:cubicBezTo>
                  <a:cubicBezTo>
                    <a:pt x="117765" y="-128"/>
                    <a:pt x="116060" y="634"/>
                    <a:pt x="114888" y="1987"/>
                  </a:cubicBezTo>
                  <a:cubicBezTo>
                    <a:pt x="112793" y="4273"/>
                    <a:pt x="90314" y="29705"/>
                    <a:pt x="65739" y="63518"/>
                  </a:cubicBezTo>
                  <a:cubicBezTo>
                    <a:pt x="34402" y="106667"/>
                    <a:pt x="-269" y="163531"/>
                    <a:pt x="-269" y="203726"/>
                  </a:cubicBezTo>
                  <a:cubicBezTo>
                    <a:pt x="-1126" y="249532"/>
                    <a:pt x="21010" y="292728"/>
                    <a:pt x="58691" y="3187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B6B7CFF4-6284-4EF7-83D4-CB963E4DDA3A}"/>
                </a:ext>
              </a:extLst>
            </p:cNvPr>
            <p:cNvSpPr/>
            <p:nvPr/>
          </p:nvSpPr>
          <p:spPr>
            <a:xfrm>
              <a:off x="6114332" y="3546728"/>
              <a:ext cx="110006" cy="90018"/>
            </a:xfrm>
            <a:custGeom>
              <a:avLst/>
              <a:gdLst>
                <a:gd name="connsiteX0" fmla="*/ 12330 w 110006"/>
                <a:gd name="connsiteY0" fmla="*/ 4368 h 90018"/>
                <a:gd name="connsiteX1" fmla="*/ 12330 w 110006"/>
                <a:gd name="connsiteY1" fmla="*/ 1605 h 90018"/>
                <a:gd name="connsiteX2" fmla="*/ 11473 w 110006"/>
                <a:gd name="connsiteY2" fmla="*/ -109 h 90018"/>
                <a:gd name="connsiteX3" fmla="*/ 11473 w 110006"/>
                <a:gd name="connsiteY3" fmla="*/ 3510 h 90018"/>
                <a:gd name="connsiteX4" fmla="*/ 5187 w 110006"/>
                <a:gd name="connsiteY4" fmla="*/ 9797 h 90018"/>
                <a:gd name="connsiteX5" fmla="*/ -243 w 110006"/>
                <a:gd name="connsiteY5" fmla="*/ 6654 h 90018"/>
                <a:gd name="connsiteX6" fmla="*/ -243 w 110006"/>
                <a:gd name="connsiteY6" fmla="*/ 14179 h 90018"/>
                <a:gd name="connsiteX7" fmla="*/ 21665 w 110006"/>
                <a:gd name="connsiteY7" fmla="*/ 72186 h 90018"/>
                <a:gd name="connsiteX8" fmla="*/ 73100 w 110006"/>
                <a:gd name="connsiteY8" fmla="*/ 89807 h 90018"/>
                <a:gd name="connsiteX9" fmla="*/ 104723 w 110006"/>
                <a:gd name="connsiteY9" fmla="*/ 86283 h 90018"/>
                <a:gd name="connsiteX10" fmla="*/ 109581 w 110006"/>
                <a:gd name="connsiteY10" fmla="*/ 78853 h 90018"/>
                <a:gd name="connsiteX11" fmla="*/ 102151 w 110006"/>
                <a:gd name="connsiteY11" fmla="*/ 73996 h 90018"/>
                <a:gd name="connsiteX12" fmla="*/ 30333 w 110006"/>
                <a:gd name="connsiteY12" fmla="*/ 63042 h 90018"/>
                <a:gd name="connsiteX13" fmla="*/ 12330 w 110006"/>
                <a:gd name="connsiteY13" fmla="*/ 14179 h 90018"/>
                <a:gd name="connsiteX14" fmla="*/ 12330 w 110006"/>
                <a:gd name="connsiteY14" fmla="*/ 4368 h 9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006" h="90018">
                  <a:moveTo>
                    <a:pt x="12330" y="4368"/>
                  </a:moveTo>
                  <a:cubicBezTo>
                    <a:pt x="12569" y="3463"/>
                    <a:pt x="12569" y="2510"/>
                    <a:pt x="12330" y="1605"/>
                  </a:cubicBezTo>
                  <a:cubicBezTo>
                    <a:pt x="12083" y="1015"/>
                    <a:pt x="11797" y="443"/>
                    <a:pt x="11473" y="-109"/>
                  </a:cubicBezTo>
                  <a:lnTo>
                    <a:pt x="11473" y="3510"/>
                  </a:lnTo>
                  <a:cubicBezTo>
                    <a:pt x="11473" y="6978"/>
                    <a:pt x="8663" y="9797"/>
                    <a:pt x="5187" y="9797"/>
                  </a:cubicBezTo>
                  <a:cubicBezTo>
                    <a:pt x="2939" y="9835"/>
                    <a:pt x="843" y="8625"/>
                    <a:pt x="-243" y="6654"/>
                  </a:cubicBezTo>
                  <a:cubicBezTo>
                    <a:pt x="-243" y="8654"/>
                    <a:pt x="-243" y="11226"/>
                    <a:pt x="-243" y="14179"/>
                  </a:cubicBezTo>
                  <a:cubicBezTo>
                    <a:pt x="-1004" y="35667"/>
                    <a:pt x="6892" y="56565"/>
                    <a:pt x="21665" y="72186"/>
                  </a:cubicBezTo>
                  <a:cubicBezTo>
                    <a:pt x="35886" y="84492"/>
                    <a:pt x="54317" y="90807"/>
                    <a:pt x="73100" y="89807"/>
                  </a:cubicBezTo>
                  <a:cubicBezTo>
                    <a:pt x="83730" y="89712"/>
                    <a:pt x="94331" y="88531"/>
                    <a:pt x="104723" y="86283"/>
                  </a:cubicBezTo>
                  <a:cubicBezTo>
                    <a:pt x="108114" y="85568"/>
                    <a:pt x="110286" y="82244"/>
                    <a:pt x="109581" y="78853"/>
                  </a:cubicBezTo>
                  <a:cubicBezTo>
                    <a:pt x="108819" y="75491"/>
                    <a:pt x="105533" y="73348"/>
                    <a:pt x="102151" y="73996"/>
                  </a:cubicBezTo>
                  <a:cubicBezTo>
                    <a:pt x="69480" y="80758"/>
                    <a:pt x="45001" y="77043"/>
                    <a:pt x="30333" y="63042"/>
                  </a:cubicBezTo>
                  <a:cubicBezTo>
                    <a:pt x="18093" y="49783"/>
                    <a:pt x="11626" y="32209"/>
                    <a:pt x="12330" y="14179"/>
                  </a:cubicBezTo>
                  <a:cubicBezTo>
                    <a:pt x="12140" y="10911"/>
                    <a:pt x="12140" y="7635"/>
                    <a:pt x="12330" y="43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8034B843-9468-42AB-A4FA-2054A21648AD}"/>
                </a:ext>
              </a:extLst>
            </p:cNvPr>
            <p:cNvSpPr/>
            <p:nvPr/>
          </p:nvSpPr>
          <p:spPr>
            <a:xfrm>
              <a:off x="6113334" y="3308412"/>
              <a:ext cx="12573" cy="149161"/>
            </a:xfrm>
            <a:custGeom>
              <a:avLst/>
              <a:gdLst>
                <a:gd name="connsiteX0" fmla="*/ 12280 w 12573"/>
                <a:gd name="connsiteY0" fmla="*/ 142576 h 149161"/>
                <a:gd name="connsiteX1" fmla="*/ 12280 w 12573"/>
                <a:gd name="connsiteY1" fmla="*/ 6178 h 149161"/>
                <a:gd name="connsiteX2" fmla="*/ 5993 w 12573"/>
                <a:gd name="connsiteY2" fmla="*/ -109 h 149161"/>
                <a:gd name="connsiteX3" fmla="*/ -293 w 12573"/>
                <a:gd name="connsiteY3" fmla="*/ 6178 h 149161"/>
                <a:gd name="connsiteX4" fmla="*/ -293 w 12573"/>
                <a:gd name="connsiteY4" fmla="*/ 143338 h 149161"/>
                <a:gd name="connsiteX5" fmla="*/ 5803 w 12573"/>
                <a:gd name="connsiteY5" fmla="*/ 149053 h 14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73" h="149161">
                  <a:moveTo>
                    <a:pt x="12280" y="142576"/>
                  </a:moveTo>
                  <a:lnTo>
                    <a:pt x="12280" y="6178"/>
                  </a:lnTo>
                  <a:cubicBezTo>
                    <a:pt x="12280" y="2701"/>
                    <a:pt x="9461" y="-109"/>
                    <a:pt x="5993" y="-109"/>
                  </a:cubicBezTo>
                  <a:cubicBezTo>
                    <a:pt x="2517" y="-109"/>
                    <a:pt x="-293" y="2701"/>
                    <a:pt x="-293" y="6178"/>
                  </a:cubicBezTo>
                  <a:lnTo>
                    <a:pt x="-293" y="143338"/>
                  </a:lnTo>
                  <a:lnTo>
                    <a:pt x="5803" y="1490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290C711-92C3-4B27-848D-BE4B45EFF92F}"/>
                </a:ext>
              </a:extLst>
            </p:cNvPr>
            <p:cNvSpPr/>
            <p:nvPr/>
          </p:nvSpPr>
          <p:spPr>
            <a:xfrm>
              <a:off x="6113142" y="3454336"/>
              <a:ext cx="12574" cy="102299"/>
            </a:xfrm>
            <a:custGeom>
              <a:avLst/>
              <a:gdLst>
                <a:gd name="connsiteX0" fmla="*/ 5995 w 12574"/>
                <a:gd name="connsiteY0" fmla="*/ 102189 h 102299"/>
                <a:gd name="connsiteX1" fmla="*/ 12282 w 12574"/>
                <a:gd name="connsiteY1" fmla="*/ 95903 h 102299"/>
                <a:gd name="connsiteX2" fmla="*/ 12282 w 12574"/>
                <a:gd name="connsiteY2" fmla="*/ -109 h 102299"/>
                <a:gd name="connsiteX3" fmla="*/ 10377 w 12574"/>
                <a:gd name="connsiteY3" fmla="*/ 1701 h 102299"/>
                <a:gd name="connsiteX4" fmla="*/ 5995 w 12574"/>
                <a:gd name="connsiteY4" fmla="*/ 3510 h 102299"/>
                <a:gd name="connsiteX5" fmla="*/ 1709 w 12574"/>
                <a:gd name="connsiteY5" fmla="*/ 1891 h 102299"/>
                <a:gd name="connsiteX6" fmla="*/ -291 w 12574"/>
                <a:gd name="connsiteY6" fmla="*/ -14 h 102299"/>
                <a:gd name="connsiteX7" fmla="*/ -291 w 12574"/>
                <a:gd name="connsiteY7" fmla="*/ 95903 h 102299"/>
                <a:gd name="connsiteX8" fmla="*/ 566 w 12574"/>
                <a:gd name="connsiteY8" fmla="*/ 99046 h 102299"/>
                <a:gd name="connsiteX9" fmla="*/ 5995 w 12574"/>
                <a:gd name="connsiteY9" fmla="*/ 102189 h 10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4" h="102299">
                  <a:moveTo>
                    <a:pt x="5995" y="102189"/>
                  </a:moveTo>
                  <a:cubicBezTo>
                    <a:pt x="9472" y="102189"/>
                    <a:pt x="12282" y="99380"/>
                    <a:pt x="12282" y="95903"/>
                  </a:cubicBezTo>
                  <a:lnTo>
                    <a:pt x="12282" y="-109"/>
                  </a:lnTo>
                  <a:lnTo>
                    <a:pt x="10377" y="1701"/>
                  </a:lnTo>
                  <a:cubicBezTo>
                    <a:pt x="9224" y="2882"/>
                    <a:pt x="7643" y="3530"/>
                    <a:pt x="5995" y="3510"/>
                  </a:cubicBezTo>
                  <a:cubicBezTo>
                    <a:pt x="4414" y="3510"/>
                    <a:pt x="2890" y="2939"/>
                    <a:pt x="1709" y="1891"/>
                  </a:cubicBezTo>
                  <a:lnTo>
                    <a:pt x="-291" y="-14"/>
                  </a:lnTo>
                  <a:lnTo>
                    <a:pt x="-291" y="95903"/>
                  </a:lnTo>
                  <a:cubicBezTo>
                    <a:pt x="-320" y="97008"/>
                    <a:pt x="-15" y="98103"/>
                    <a:pt x="566" y="99046"/>
                  </a:cubicBezTo>
                  <a:cubicBezTo>
                    <a:pt x="1652" y="101018"/>
                    <a:pt x="3747" y="102228"/>
                    <a:pt x="5995" y="1021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7E4E743-0832-4516-91BB-2B333D210577}"/>
                </a:ext>
              </a:extLst>
            </p:cNvPr>
            <p:cNvSpPr/>
            <p:nvPr/>
          </p:nvSpPr>
          <p:spPr>
            <a:xfrm>
              <a:off x="6074341" y="3443858"/>
              <a:ext cx="90345" cy="49651"/>
            </a:xfrm>
            <a:custGeom>
              <a:avLst/>
              <a:gdLst>
                <a:gd name="connsiteX0" fmla="*/ 1839 w 90345"/>
                <a:gd name="connsiteY0" fmla="*/ 47516 h 49651"/>
                <a:gd name="connsiteX1" fmla="*/ 10726 w 90345"/>
                <a:gd name="connsiteY1" fmla="*/ 47583 h 49651"/>
                <a:gd name="connsiteX2" fmla="*/ 10793 w 90345"/>
                <a:gd name="connsiteY2" fmla="*/ 47516 h 49651"/>
                <a:gd name="connsiteX3" fmla="*/ 37367 w 90345"/>
                <a:gd name="connsiteY3" fmla="*/ 20942 h 49651"/>
                <a:gd name="connsiteX4" fmla="*/ 43749 w 90345"/>
                <a:gd name="connsiteY4" fmla="*/ 14465 h 49651"/>
                <a:gd name="connsiteX5" fmla="*/ 49845 w 90345"/>
                <a:gd name="connsiteY5" fmla="*/ 20180 h 49651"/>
                <a:gd name="connsiteX6" fmla="*/ 79277 w 90345"/>
                <a:gd name="connsiteY6" fmla="*/ 47707 h 49651"/>
                <a:gd name="connsiteX7" fmla="*/ 88231 w 90345"/>
                <a:gd name="connsiteY7" fmla="*/ 47707 h 49651"/>
                <a:gd name="connsiteX8" fmla="*/ 88231 w 90345"/>
                <a:gd name="connsiteY8" fmla="*/ 38849 h 49651"/>
                <a:gd name="connsiteX9" fmla="*/ 50131 w 90345"/>
                <a:gd name="connsiteY9" fmla="*/ 3416 h 49651"/>
                <a:gd name="connsiteX10" fmla="*/ 48131 w 90345"/>
                <a:gd name="connsiteY10" fmla="*/ 1606 h 49651"/>
                <a:gd name="connsiteX11" fmla="*/ 43940 w 90345"/>
                <a:gd name="connsiteY11" fmla="*/ -109 h 49651"/>
                <a:gd name="connsiteX12" fmla="*/ 39463 w 90345"/>
                <a:gd name="connsiteY12" fmla="*/ 1701 h 49651"/>
                <a:gd name="connsiteX13" fmla="*/ 37653 w 90345"/>
                <a:gd name="connsiteY13" fmla="*/ 3606 h 49651"/>
                <a:gd name="connsiteX14" fmla="*/ 1839 w 90345"/>
                <a:gd name="connsiteY14" fmla="*/ 37991 h 49651"/>
                <a:gd name="connsiteX15" fmla="*/ 1325 w 90345"/>
                <a:gd name="connsiteY15" fmla="*/ 47002 h 49651"/>
                <a:gd name="connsiteX16" fmla="*/ 1839 w 90345"/>
                <a:gd name="connsiteY16" fmla="*/ 47516 h 4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0345" h="49651">
                  <a:moveTo>
                    <a:pt x="1839" y="47516"/>
                  </a:moveTo>
                  <a:cubicBezTo>
                    <a:pt x="4278" y="49993"/>
                    <a:pt x="8259" y="50022"/>
                    <a:pt x="10726" y="47583"/>
                  </a:cubicBezTo>
                  <a:cubicBezTo>
                    <a:pt x="10754" y="47555"/>
                    <a:pt x="10774" y="47536"/>
                    <a:pt x="10793" y="47516"/>
                  </a:cubicBezTo>
                  <a:lnTo>
                    <a:pt x="37367" y="20942"/>
                  </a:lnTo>
                  <a:lnTo>
                    <a:pt x="43749" y="14465"/>
                  </a:lnTo>
                  <a:lnTo>
                    <a:pt x="49845" y="20180"/>
                  </a:lnTo>
                  <a:lnTo>
                    <a:pt x="79277" y="47707"/>
                  </a:lnTo>
                  <a:cubicBezTo>
                    <a:pt x="81763" y="50155"/>
                    <a:pt x="85745" y="50155"/>
                    <a:pt x="88231" y="47707"/>
                  </a:cubicBezTo>
                  <a:cubicBezTo>
                    <a:pt x="90660" y="45259"/>
                    <a:pt x="90660" y="41297"/>
                    <a:pt x="88231" y="38849"/>
                  </a:cubicBezTo>
                  <a:lnTo>
                    <a:pt x="50131" y="3416"/>
                  </a:lnTo>
                  <a:lnTo>
                    <a:pt x="48131" y="1606"/>
                  </a:lnTo>
                  <a:cubicBezTo>
                    <a:pt x="47016" y="501"/>
                    <a:pt x="45511" y="-118"/>
                    <a:pt x="43940" y="-109"/>
                  </a:cubicBezTo>
                  <a:cubicBezTo>
                    <a:pt x="42263" y="-128"/>
                    <a:pt x="40653" y="530"/>
                    <a:pt x="39463" y="1701"/>
                  </a:cubicBezTo>
                  <a:lnTo>
                    <a:pt x="37653" y="3606"/>
                  </a:lnTo>
                  <a:lnTo>
                    <a:pt x="1839" y="37991"/>
                  </a:lnTo>
                  <a:cubicBezTo>
                    <a:pt x="-790" y="40335"/>
                    <a:pt x="-1018" y="44373"/>
                    <a:pt x="1325" y="47002"/>
                  </a:cubicBezTo>
                  <a:cubicBezTo>
                    <a:pt x="1487" y="47183"/>
                    <a:pt x="1658" y="47355"/>
                    <a:pt x="1839" y="475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DCE0AF92-AF73-4B80-B32A-D51CBD63C76B}"/>
                </a:ext>
              </a:extLst>
            </p:cNvPr>
            <p:cNvSpPr/>
            <p:nvPr/>
          </p:nvSpPr>
          <p:spPr>
            <a:xfrm>
              <a:off x="6074958" y="3375561"/>
              <a:ext cx="89727" cy="49654"/>
            </a:xfrm>
            <a:custGeom>
              <a:avLst/>
              <a:gdLst>
                <a:gd name="connsiteX0" fmla="*/ 1221 w 89727"/>
                <a:gd name="connsiteY0" fmla="*/ 47519 h 49654"/>
                <a:gd name="connsiteX1" fmla="*/ 10108 w 89727"/>
                <a:gd name="connsiteY1" fmla="*/ 47585 h 49654"/>
                <a:gd name="connsiteX2" fmla="*/ 10175 w 89727"/>
                <a:gd name="connsiteY2" fmla="*/ 47519 h 49654"/>
                <a:gd name="connsiteX3" fmla="*/ 36750 w 89727"/>
                <a:gd name="connsiteY3" fmla="*/ 20944 h 49654"/>
                <a:gd name="connsiteX4" fmla="*/ 43132 w 89727"/>
                <a:gd name="connsiteY4" fmla="*/ 14562 h 49654"/>
                <a:gd name="connsiteX5" fmla="*/ 49227 w 89727"/>
                <a:gd name="connsiteY5" fmla="*/ 20277 h 49654"/>
                <a:gd name="connsiteX6" fmla="*/ 78660 w 89727"/>
                <a:gd name="connsiteY6" fmla="*/ 47709 h 49654"/>
                <a:gd name="connsiteX7" fmla="*/ 87613 w 89727"/>
                <a:gd name="connsiteY7" fmla="*/ 47709 h 49654"/>
                <a:gd name="connsiteX8" fmla="*/ 87613 w 89727"/>
                <a:gd name="connsiteY8" fmla="*/ 38851 h 49654"/>
                <a:gd name="connsiteX9" fmla="*/ 49513 w 89727"/>
                <a:gd name="connsiteY9" fmla="*/ 3418 h 49654"/>
                <a:gd name="connsiteX10" fmla="*/ 47513 w 89727"/>
                <a:gd name="connsiteY10" fmla="*/ 1513 h 49654"/>
                <a:gd name="connsiteX11" fmla="*/ 43322 w 89727"/>
                <a:gd name="connsiteY11" fmla="*/ -106 h 49654"/>
                <a:gd name="connsiteX12" fmla="*/ 38845 w 89727"/>
                <a:gd name="connsiteY12" fmla="*/ 1703 h 49654"/>
                <a:gd name="connsiteX13" fmla="*/ 37035 w 89727"/>
                <a:gd name="connsiteY13" fmla="*/ 3513 h 49654"/>
                <a:gd name="connsiteX14" fmla="*/ 1507 w 89727"/>
                <a:gd name="connsiteY14" fmla="*/ 38946 h 49654"/>
                <a:gd name="connsiteX15" fmla="*/ 1221 w 89727"/>
                <a:gd name="connsiteY15" fmla="*/ 47519 h 4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9727" h="49654">
                  <a:moveTo>
                    <a:pt x="1221" y="47519"/>
                  </a:moveTo>
                  <a:cubicBezTo>
                    <a:pt x="3660" y="49995"/>
                    <a:pt x="7641" y="50024"/>
                    <a:pt x="10108" y="47585"/>
                  </a:cubicBezTo>
                  <a:cubicBezTo>
                    <a:pt x="10137" y="47557"/>
                    <a:pt x="10156" y="47538"/>
                    <a:pt x="10175" y="47519"/>
                  </a:cubicBezTo>
                  <a:lnTo>
                    <a:pt x="36750" y="20944"/>
                  </a:lnTo>
                  <a:lnTo>
                    <a:pt x="43132" y="14562"/>
                  </a:lnTo>
                  <a:lnTo>
                    <a:pt x="49227" y="20277"/>
                  </a:lnTo>
                  <a:lnTo>
                    <a:pt x="78660" y="47709"/>
                  </a:lnTo>
                  <a:cubicBezTo>
                    <a:pt x="81146" y="50157"/>
                    <a:pt x="85127" y="50157"/>
                    <a:pt x="87613" y="47709"/>
                  </a:cubicBezTo>
                  <a:cubicBezTo>
                    <a:pt x="90042" y="45261"/>
                    <a:pt x="90042" y="41299"/>
                    <a:pt x="87613" y="38851"/>
                  </a:cubicBezTo>
                  <a:lnTo>
                    <a:pt x="49513" y="3418"/>
                  </a:lnTo>
                  <a:lnTo>
                    <a:pt x="47513" y="1513"/>
                  </a:lnTo>
                  <a:cubicBezTo>
                    <a:pt x="46389" y="437"/>
                    <a:pt x="44884" y="-154"/>
                    <a:pt x="43322" y="-106"/>
                  </a:cubicBezTo>
                  <a:cubicBezTo>
                    <a:pt x="41646" y="-125"/>
                    <a:pt x="40036" y="532"/>
                    <a:pt x="38845" y="1703"/>
                  </a:cubicBezTo>
                  <a:lnTo>
                    <a:pt x="37035" y="3513"/>
                  </a:lnTo>
                  <a:lnTo>
                    <a:pt x="1507" y="38946"/>
                  </a:lnTo>
                  <a:cubicBezTo>
                    <a:pt x="-779" y="41308"/>
                    <a:pt x="-903" y="45014"/>
                    <a:pt x="1221" y="475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2BFB34BE-A512-4BEE-A66A-F068168DAD7A}"/>
                </a:ext>
              </a:extLst>
            </p:cNvPr>
            <p:cNvSpPr/>
            <p:nvPr/>
          </p:nvSpPr>
          <p:spPr>
            <a:xfrm>
              <a:off x="6075001" y="3307841"/>
              <a:ext cx="89685" cy="49651"/>
            </a:xfrm>
            <a:custGeom>
              <a:avLst/>
              <a:gdLst>
                <a:gd name="connsiteX0" fmla="*/ 1179 w 89685"/>
                <a:gd name="connsiteY0" fmla="*/ 47516 h 49651"/>
                <a:gd name="connsiteX1" fmla="*/ 10065 w 89685"/>
                <a:gd name="connsiteY1" fmla="*/ 47583 h 49651"/>
                <a:gd name="connsiteX2" fmla="*/ 10132 w 89685"/>
                <a:gd name="connsiteY2" fmla="*/ 47516 h 49651"/>
                <a:gd name="connsiteX3" fmla="*/ 36707 w 89685"/>
                <a:gd name="connsiteY3" fmla="*/ 20942 h 49651"/>
                <a:gd name="connsiteX4" fmla="*/ 43089 w 89685"/>
                <a:gd name="connsiteY4" fmla="*/ 14465 h 49651"/>
                <a:gd name="connsiteX5" fmla="*/ 49185 w 89685"/>
                <a:gd name="connsiteY5" fmla="*/ 20180 h 49651"/>
                <a:gd name="connsiteX6" fmla="*/ 78617 w 89685"/>
                <a:gd name="connsiteY6" fmla="*/ 47707 h 49651"/>
                <a:gd name="connsiteX7" fmla="*/ 87570 w 89685"/>
                <a:gd name="connsiteY7" fmla="*/ 47707 h 49651"/>
                <a:gd name="connsiteX8" fmla="*/ 87570 w 89685"/>
                <a:gd name="connsiteY8" fmla="*/ 38849 h 49651"/>
                <a:gd name="connsiteX9" fmla="*/ 49470 w 89685"/>
                <a:gd name="connsiteY9" fmla="*/ 3416 h 49651"/>
                <a:gd name="connsiteX10" fmla="*/ 47470 w 89685"/>
                <a:gd name="connsiteY10" fmla="*/ 1606 h 49651"/>
                <a:gd name="connsiteX11" fmla="*/ 43279 w 89685"/>
                <a:gd name="connsiteY11" fmla="*/ -109 h 49651"/>
                <a:gd name="connsiteX12" fmla="*/ 38802 w 89685"/>
                <a:gd name="connsiteY12" fmla="*/ 1701 h 49651"/>
                <a:gd name="connsiteX13" fmla="*/ 36993 w 89685"/>
                <a:gd name="connsiteY13" fmla="*/ 3606 h 49651"/>
                <a:gd name="connsiteX14" fmla="*/ 1464 w 89685"/>
                <a:gd name="connsiteY14" fmla="*/ 39039 h 49651"/>
                <a:gd name="connsiteX15" fmla="*/ 1179 w 89685"/>
                <a:gd name="connsiteY15" fmla="*/ 47516 h 4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9685" h="49651">
                  <a:moveTo>
                    <a:pt x="1179" y="47516"/>
                  </a:moveTo>
                  <a:cubicBezTo>
                    <a:pt x="3617" y="49993"/>
                    <a:pt x="7598" y="50022"/>
                    <a:pt x="10065" y="47583"/>
                  </a:cubicBezTo>
                  <a:cubicBezTo>
                    <a:pt x="10094" y="47555"/>
                    <a:pt x="10113" y="47536"/>
                    <a:pt x="10132" y="47516"/>
                  </a:cubicBezTo>
                  <a:lnTo>
                    <a:pt x="36707" y="20942"/>
                  </a:lnTo>
                  <a:lnTo>
                    <a:pt x="43089" y="14465"/>
                  </a:lnTo>
                  <a:lnTo>
                    <a:pt x="49185" y="20180"/>
                  </a:lnTo>
                  <a:lnTo>
                    <a:pt x="78617" y="47707"/>
                  </a:lnTo>
                  <a:cubicBezTo>
                    <a:pt x="81103" y="50155"/>
                    <a:pt x="85084" y="50155"/>
                    <a:pt x="87570" y="47707"/>
                  </a:cubicBezTo>
                  <a:cubicBezTo>
                    <a:pt x="89999" y="45259"/>
                    <a:pt x="89999" y="41297"/>
                    <a:pt x="87570" y="38849"/>
                  </a:cubicBezTo>
                  <a:lnTo>
                    <a:pt x="49470" y="3416"/>
                  </a:lnTo>
                  <a:lnTo>
                    <a:pt x="47470" y="1606"/>
                  </a:lnTo>
                  <a:cubicBezTo>
                    <a:pt x="46356" y="501"/>
                    <a:pt x="44851" y="-118"/>
                    <a:pt x="43279" y="-109"/>
                  </a:cubicBezTo>
                  <a:cubicBezTo>
                    <a:pt x="41603" y="-128"/>
                    <a:pt x="39993" y="530"/>
                    <a:pt x="38802" y="1701"/>
                  </a:cubicBezTo>
                  <a:lnTo>
                    <a:pt x="36993" y="3606"/>
                  </a:lnTo>
                  <a:lnTo>
                    <a:pt x="1464" y="39039"/>
                  </a:lnTo>
                  <a:cubicBezTo>
                    <a:pt x="-764" y="41382"/>
                    <a:pt x="-888" y="45030"/>
                    <a:pt x="1179" y="475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14D284EF-6D03-4FA2-8677-041BCBBAA509}"/>
              </a:ext>
            </a:extLst>
          </p:cNvPr>
          <p:cNvGrpSpPr/>
          <p:nvPr/>
        </p:nvGrpSpPr>
        <p:grpSpPr>
          <a:xfrm>
            <a:off x="3817593" y="1739506"/>
            <a:ext cx="321375" cy="372619"/>
            <a:chOff x="5934074" y="3243261"/>
            <a:chExt cx="321375" cy="372619"/>
          </a:xfrm>
          <a:solidFill>
            <a:schemeClr val="accent3"/>
          </a:solidFill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4FE87C8-D176-45C8-B32C-5E9AD88FA4FC}"/>
                </a:ext>
              </a:extLst>
            </p:cNvPr>
            <p:cNvSpPr/>
            <p:nvPr/>
          </p:nvSpPr>
          <p:spPr>
            <a:xfrm>
              <a:off x="6220777" y="3309365"/>
              <a:ext cx="11334" cy="245078"/>
            </a:xfrm>
            <a:custGeom>
              <a:avLst/>
              <a:gdLst>
                <a:gd name="connsiteX0" fmla="*/ 0 w 11334"/>
                <a:gd name="connsiteY0" fmla="*/ 0 h 245078"/>
                <a:gd name="connsiteX1" fmla="*/ 11335 w 11334"/>
                <a:gd name="connsiteY1" fmla="*/ 0 h 245078"/>
                <a:gd name="connsiteX2" fmla="*/ 11335 w 11334"/>
                <a:gd name="connsiteY2" fmla="*/ 245078 h 245078"/>
                <a:gd name="connsiteX3" fmla="*/ 0 w 11334"/>
                <a:gd name="connsiteY3" fmla="*/ 245078 h 24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34" h="245078">
                  <a:moveTo>
                    <a:pt x="0" y="0"/>
                  </a:moveTo>
                  <a:lnTo>
                    <a:pt x="11335" y="0"/>
                  </a:lnTo>
                  <a:lnTo>
                    <a:pt x="11335" y="245078"/>
                  </a:lnTo>
                  <a:lnTo>
                    <a:pt x="0" y="2450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EC3637D-D671-4274-BA9D-12DC40861452}"/>
                </a:ext>
              </a:extLst>
            </p:cNvPr>
            <p:cNvSpPr/>
            <p:nvPr/>
          </p:nvSpPr>
          <p:spPr>
            <a:xfrm>
              <a:off x="5957125" y="3309365"/>
              <a:ext cx="11334" cy="245078"/>
            </a:xfrm>
            <a:custGeom>
              <a:avLst/>
              <a:gdLst>
                <a:gd name="connsiteX0" fmla="*/ 0 w 11334"/>
                <a:gd name="connsiteY0" fmla="*/ 0 h 245078"/>
                <a:gd name="connsiteX1" fmla="*/ 11335 w 11334"/>
                <a:gd name="connsiteY1" fmla="*/ 0 h 245078"/>
                <a:gd name="connsiteX2" fmla="*/ 11335 w 11334"/>
                <a:gd name="connsiteY2" fmla="*/ 245078 h 245078"/>
                <a:gd name="connsiteX3" fmla="*/ 0 w 11334"/>
                <a:gd name="connsiteY3" fmla="*/ 245078 h 24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34" h="245078">
                  <a:moveTo>
                    <a:pt x="0" y="0"/>
                  </a:moveTo>
                  <a:lnTo>
                    <a:pt x="11335" y="0"/>
                  </a:lnTo>
                  <a:lnTo>
                    <a:pt x="11335" y="245078"/>
                  </a:lnTo>
                  <a:lnTo>
                    <a:pt x="0" y="2450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F34961E-6C94-4500-8BD5-5A71074B4060}"/>
                </a:ext>
              </a:extLst>
            </p:cNvPr>
            <p:cNvSpPr/>
            <p:nvPr/>
          </p:nvSpPr>
          <p:spPr>
            <a:xfrm>
              <a:off x="5934074" y="3243261"/>
              <a:ext cx="321375" cy="66104"/>
            </a:xfrm>
            <a:custGeom>
              <a:avLst/>
              <a:gdLst>
                <a:gd name="connsiteX0" fmla="*/ 33896 w 321375"/>
                <a:gd name="connsiteY0" fmla="*/ 66009 h 66104"/>
                <a:gd name="connsiteX1" fmla="*/ 56470 w 321375"/>
                <a:gd name="connsiteY1" fmla="*/ 66009 h 66104"/>
                <a:gd name="connsiteX2" fmla="*/ 62090 w 321375"/>
                <a:gd name="connsiteY2" fmla="*/ 60294 h 66104"/>
                <a:gd name="connsiteX3" fmla="*/ 56470 w 321375"/>
                <a:gd name="connsiteY3" fmla="*/ 54675 h 66104"/>
                <a:gd name="connsiteX4" fmla="*/ 10846 w 321375"/>
                <a:gd name="connsiteY4" fmla="*/ 54675 h 66104"/>
                <a:gd name="connsiteX5" fmla="*/ 10846 w 321375"/>
                <a:gd name="connsiteY5" fmla="*/ 11145 h 66104"/>
                <a:gd name="connsiteX6" fmla="*/ 309168 w 321375"/>
                <a:gd name="connsiteY6" fmla="*/ 11145 h 66104"/>
                <a:gd name="connsiteX7" fmla="*/ 309168 w 321375"/>
                <a:gd name="connsiteY7" fmla="*/ 54675 h 66104"/>
                <a:gd name="connsiteX8" fmla="*/ 252018 w 321375"/>
                <a:gd name="connsiteY8" fmla="*/ 54675 h 66104"/>
                <a:gd name="connsiteX9" fmla="*/ 246304 w 321375"/>
                <a:gd name="connsiteY9" fmla="*/ 60199 h 66104"/>
                <a:gd name="connsiteX10" fmla="*/ 246304 w 321375"/>
                <a:gd name="connsiteY10" fmla="*/ 60294 h 66104"/>
                <a:gd name="connsiteX11" fmla="*/ 252018 w 321375"/>
                <a:gd name="connsiteY11" fmla="*/ 66009 h 66104"/>
                <a:gd name="connsiteX12" fmla="*/ 315265 w 321375"/>
                <a:gd name="connsiteY12" fmla="*/ 66009 h 66104"/>
                <a:gd name="connsiteX13" fmla="*/ 320885 w 321375"/>
                <a:gd name="connsiteY13" fmla="*/ 60390 h 66104"/>
                <a:gd name="connsiteX14" fmla="*/ 320885 w 321375"/>
                <a:gd name="connsiteY14" fmla="*/ 60294 h 66104"/>
                <a:gd name="connsiteX15" fmla="*/ 320885 w 321375"/>
                <a:gd name="connsiteY15" fmla="*/ 5526 h 66104"/>
                <a:gd name="connsiteX16" fmla="*/ 315455 w 321375"/>
                <a:gd name="connsiteY16" fmla="*/ -94 h 66104"/>
                <a:gd name="connsiteX17" fmla="*/ 315265 w 321375"/>
                <a:gd name="connsiteY17" fmla="*/ -94 h 66104"/>
                <a:gd name="connsiteX18" fmla="*/ 5131 w 321375"/>
                <a:gd name="connsiteY18" fmla="*/ -94 h 66104"/>
                <a:gd name="connsiteX19" fmla="*/ -489 w 321375"/>
                <a:gd name="connsiteY19" fmla="*/ 5333 h 66104"/>
                <a:gd name="connsiteX20" fmla="*/ -489 w 321375"/>
                <a:gd name="connsiteY20" fmla="*/ 5526 h 66104"/>
                <a:gd name="connsiteX21" fmla="*/ -489 w 321375"/>
                <a:gd name="connsiteY21" fmla="*/ 60294 h 66104"/>
                <a:gd name="connsiteX22" fmla="*/ 5035 w 321375"/>
                <a:gd name="connsiteY22" fmla="*/ 66009 h 66104"/>
                <a:gd name="connsiteX23" fmla="*/ 5131 w 321375"/>
                <a:gd name="connsiteY23" fmla="*/ 66009 h 66104"/>
                <a:gd name="connsiteX24" fmla="*/ 33706 w 321375"/>
                <a:gd name="connsiteY24" fmla="*/ 66009 h 6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1375" h="66104">
                  <a:moveTo>
                    <a:pt x="33896" y="66009"/>
                  </a:moveTo>
                  <a:lnTo>
                    <a:pt x="56470" y="66009"/>
                  </a:lnTo>
                  <a:cubicBezTo>
                    <a:pt x="59585" y="65962"/>
                    <a:pt x="62090" y="63418"/>
                    <a:pt x="62090" y="60294"/>
                  </a:cubicBezTo>
                  <a:cubicBezTo>
                    <a:pt x="62090" y="57189"/>
                    <a:pt x="59575" y="54675"/>
                    <a:pt x="56470" y="54675"/>
                  </a:cubicBezTo>
                  <a:lnTo>
                    <a:pt x="10846" y="54675"/>
                  </a:lnTo>
                  <a:lnTo>
                    <a:pt x="10846" y="11145"/>
                  </a:lnTo>
                  <a:lnTo>
                    <a:pt x="309168" y="11145"/>
                  </a:lnTo>
                  <a:lnTo>
                    <a:pt x="309168" y="54675"/>
                  </a:lnTo>
                  <a:lnTo>
                    <a:pt x="252018" y="54675"/>
                  </a:lnTo>
                  <a:cubicBezTo>
                    <a:pt x="248913" y="54617"/>
                    <a:pt x="246361" y="57094"/>
                    <a:pt x="246304" y="60199"/>
                  </a:cubicBezTo>
                  <a:cubicBezTo>
                    <a:pt x="246304" y="60228"/>
                    <a:pt x="246304" y="60266"/>
                    <a:pt x="246304" y="60294"/>
                  </a:cubicBezTo>
                  <a:cubicBezTo>
                    <a:pt x="246304" y="63447"/>
                    <a:pt x="248866" y="66009"/>
                    <a:pt x="252018" y="66009"/>
                  </a:cubicBezTo>
                  <a:lnTo>
                    <a:pt x="315265" y="66009"/>
                  </a:lnTo>
                  <a:cubicBezTo>
                    <a:pt x="318370" y="66009"/>
                    <a:pt x="320885" y="63495"/>
                    <a:pt x="320885" y="60390"/>
                  </a:cubicBezTo>
                  <a:cubicBezTo>
                    <a:pt x="320885" y="60361"/>
                    <a:pt x="320885" y="60323"/>
                    <a:pt x="320885" y="60294"/>
                  </a:cubicBezTo>
                  <a:lnTo>
                    <a:pt x="320885" y="5526"/>
                  </a:lnTo>
                  <a:cubicBezTo>
                    <a:pt x="320941" y="2475"/>
                    <a:pt x="318503" y="-41"/>
                    <a:pt x="315455" y="-94"/>
                  </a:cubicBezTo>
                  <a:cubicBezTo>
                    <a:pt x="315388" y="-95"/>
                    <a:pt x="315331" y="-95"/>
                    <a:pt x="315265" y="-94"/>
                  </a:cubicBezTo>
                  <a:lnTo>
                    <a:pt x="5131" y="-94"/>
                  </a:lnTo>
                  <a:cubicBezTo>
                    <a:pt x="2082" y="-148"/>
                    <a:pt x="-432" y="2282"/>
                    <a:pt x="-489" y="5333"/>
                  </a:cubicBezTo>
                  <a:cubicBezTo>
                    <a:pt x="-489" y="5397"/>
                    <a:pt x="-489" y="5462"/>
                    <a:pt x="-489" y="5526"/>
                  </a:cubicBezTo>
                  <a:lnTo>
                    <a:pt x="-489" y="60294"/>
                  </a:lnTo>
                  <a:cubicBezTo>
                    <a:pt x="-546" y="63399"/>
                    <a:pt x="1930" y="65952"/>
                    <a:pt x="5035" y="66009"/>
                  </a:cubicBezTo>
                  <a:cubicBezTo>
                    <a:pt x="5064" y="66009"/>
                    <a:pt x="5102" y="66009"/>
                    <a:pt x="5131" y="66009"/>
                  </a:cubicBezTo>
                  <a:lnTo>
                    <a:pt x="33706" y="6600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975FC1DB-4124-4B03-A19E-624A81A862A5}"/>
                </a:ext>
              </a:extLst>
            </p:cNvPr>
            <p:cNvSpPr/>
            <p:nvPr/>
          </p:nvSpPr>
          <p:spPr>
            <a:xfrm>
              <a:off x="5934074" y="3554394"/>
              <a:ext cx="320993" cy="61486"/>
            </a:xfrm>
            <a:custGeom>
              <a:avLst/>
              <a:gdLst>
                <a:gd name="connsiteX0" fmla="*/ 286118 w 320993"/>
                <a:gd name="connsiteY0" fmla="*/ -46 h 61486"/>
                <a:gd name="connsiteX1" fmla="*/ 243446 w 320993"/>
                <a:gd name="connsiteY1" fmla="*/ -46 h 61486"/>
                <a:gd name="connsiteX2" fmla="*/ 237045 w 320993"/>
                <a:gd name="connsiteY2" fmla="*/ 4888 h 61486"/>
                <a:gd name="connsiteX3" fmla="*/ 241970 w 320993"/>
                <a:gd name="connsiteY3" fmla="*/ 11289 h 61486"/>
                <a:gd name="connsiteX4" fmla="*/ 243446 w 320993"/>
                <a:gd name="connsiteY4" fmla="*/ 11289 h 61486"/>
                <a:gd name="connsiteX5" fmla="*/ 309168 w 320993"/>
                <a:gd name="connsiteY5" fmla="*/ 11289 h 61486"/>
                <a:gd name="connsiteX6" fmla="*/ 309168 w 320993"/>
                <a:gd name="connsiteY6" fmla="*/ 50151 h 61486"/>
                <a:gd name="connsiteX7" fmla="*/ 10846 w 320993"/>
                <a:gd name="connsiteY7" fmla="*/ 50151 h 61486"/>
                <a:gd name="connsiteX8" fmla="*/ 10846 w 320993"/>
                <a:gd name="connsiteY8" fmla="*/ 11384 h 61486"/>
                <a:gd name="connsiteX9" fmla="*/ 88950 w 320993"/>
                <a:gd name="connsiteY9" fmla="*/ 11384 h 61486"/>
                <a:gd name="connsiteX10" fmla="*/ 93884 w 320993"/>
                <a:gd name="connsiteY10" fmla="*/ 4983 h 61486"/>
                <a:gd name="connsiteX11" fmla="*/ 88950 w 320993"/>
                <a:gd name="connsiteY11" fmla="*/ 49 h 61486"/>
                <a:gd name="connsiteX12" fmla="*/ 5131 w 320993"/>
                <a:gd name="connsiteY12" fmla="*/ 49 h 61486"/>
                <a:gd name="connsiteX13" fmla="*/ -489 w 320993"/>
                <a:gd name="connsiteY13" fmla="*/ 5669 h 61486"/>
                <a:gd name="connsiteX14" fmla="*/ -489 w 320993"/>
                <a:gd name="connsiteY14" fmla="*/ 55770 h 61486"/>
                <a:gd name="connsiteX15" fmla="*/ 4940 w 320993"/>
                <a:gd name="connsiteY15" fmla="*/ 61390 h 61486"/>
                <a:gd name="connsiteX16" fmla="*/ 5131 w 320993"/>
                <a:gd name="connsiteY16" fmla="*/ 61390 h 61486"/>
                <a:gd name="connsiteX17" fmla="*/ 314884 w 320993"/>
                <a:gd name="connsiteY17" fmla="*/ 61390 h 61486"/>
                <a:gd name="connsiteX18" fmla="*/ 320503 w 320993"/>
                <a:gd name="connsiteY18" fmla="*/ 55961 h 61486"/>
                <a:gd name="connsiteX19" fmla="*/ 320503 w 320993"/>
                <a:gd name="connsiteY19" fmla="*/ 55770 h 61486"/>
                <a:gd name="connsiteX20" fmla="*/ 320503 w 320993"/>
                <a:gd name="connsiteY20" fmla="*/ 5669 h 61486"/>
                <a:gd name="connsiteX21" fmla="*/ 314884 w 320993"/>
                <a:gd name="connsiteY21" fmla="*/ 49 h 61486"/>
                <a:gd name="connsiteX22" fmla="*/ 286309 w 320993"/>
                <a:gd name="connsiteY22" fmla="*/ 49 h 6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0993" h="61486">
                  <a:moveTo>
                    <a:pt x="286118" y="-46"/>
                  </a:moveTo>
                  <a:lnTo>
                    <a:pt x="243446" y="-46"/>
                  </a:lnTo>
                  <a:cubicBezTo>
                    <a:pt x="240312" y="-456"/>
                    <a:pt x="237445" y="1754"/>
                    <a:pt x="237045" y="4888"/>
                  </a:cubicBezTo>
                  <a:cubicBezTo>
                    <a:pt x="236636" y="8012"/>
                    <a:pt x="238845" y="10879"/>
                    <a:pt x="241970" y="11289"/>
                  </a:cubicBezTo>
                  <a:cubicBezTo>
                    <a:pt x="242465" y="11355"/>
                    <a:pt x="242960" y="11355"/>
                    <a:pt x="243446" y="11289"/>
                  </a:cubicBezTo>
                  <a:lnTo>
                    <a:pt x="309168" y="11289"/>
                  </a:lnTo>
                  <a:lnTo>
                    <a:pt x="309168" y="50151"/>
                  </a:lnTo>
                  <a:lnTo>
                    <a:pt x="10846" y="50151"/>
                  </a:lnTo>
                  <a:lnTo>
                    <a:pt x="10846" y="11384"/>
                  </a:lnTo>
                  <a:lnTo>
                    <a:pt x="88950" y="11384"/>
                  </a:lnTo>
                  <a:cubicBezTo>
                    <a:pt x="92084" y="10974"/>
                    <a:pt x="94284" y="8107"/>
                    <a:pt x="93884" y="4983"/>
                  </a:cubicBezTo>
                  <a:cubicBezTo>
                    <a:pt x="93551" y="2411"/>
                    <a:pt x="91522" y="382"/>
                    <a:pt x="88950" y="49"/>
                  </a:cubicBezTo>
                  <a:lnTo>
                    <a:pt x="5131" y="49"/>
                  </a:lnTo>
                  <a:cubicBezTo>
                    <a:pt x="2026" y="49"/>
                    <a:pt x="-489" y="2564"/>
                    <a:pt x="-489" y="5669"/>
                  </a:cubicBezTo>
                  <a:lnTo>
                    <a:pt x="-489" y="55770"/>
                  </a:lnTo>
                  <a:cubicBezTo>
                    <a:pt x="-546" y="58818"/>
                    <a:pt x="1892" y="61333"/>
                    <a:pt x="4940" y="61390"/>
                  </a:cubicBezTo>
                  <a:cubicBezTo>
                    <a:pt x="5007" y="61390"/>
                    <a:pt x="5064" y="61390"/>
                    <a:pt x="5131" y="61390"/>
                  </a:cubicBezTo>
                  <a:lnTo>
                    <a:pt x="314884" y="61390"/>
                  </a:lnTo>
                  <a:cubicBezTo>
                    <a:pt x="317932" y="61447"/>
                    <a:pt x="320446" y="59009"/>
                    <a:pt x="320503" y="55961"/>
                  </a:cubicBezTo>
                  <a:cubicBezTo>
                    <a:pt x="320503" y="55894"/>
                    <a:pt x="320503" y="55837"/>
                    <a:pt x="320503" y="55770"/>
                  </a:cubicBezTo>
                  <a:lnTo>
                    <a:pt x="320503" y="5669"/>
                  </a:lnTo>
                  <a:cubicBezTo>
                    <a:pt x="320503" y="2564"/>
                    <a:pt x="317989" y="49"/>
                    <a:pt x="314884" y="49"/>
                  </a:cubicBezTo>
                  <a:lnTo>
                    <a:pt x="286309" y="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788E7A43-A924-4274-B895-9BC1B27D26A3}"/>
                </a:ext>
              </a:extLst>
            </p:cNvPr>
            <p:cNvSpPr/>
            <p:nvPr/>
          </p:nvSpPr>
          <p:spPr>
            <a:xfrm>
              <a:off x="6019133" y="3334130"/>
              <a:ext cx="150780" cy="188205"/>
            </a:xfrm>
            <a:custGeom>
              <a:avLst/>
              <a:gdLst>
                <a:gd name="connsiteX0" fmla="*/ 74853 w 150780"/>
                <a:gd name="connsiteY0" fmla="*/ -95 h 188205"/>
                <a:gd name="connsiteX1" fmla="*/ 70852 w 150780"/>
                <a:gd name="connsiteY1" fmla="*/ 1620 h 188205"/>
                <a:gd name="connsiteX2" fmla="*/ -490 w 150780"/>
                <a:gd name="connsiteY2" fmla="*/ 115348 h 188205"/>
                <a:gd name="connsiteX3" fmla="*/ 77577 w 150780"/>
                <a:gd name="connsiteY3" fmla="*/ 188062 h 188205"/>
                <a:gd name="connsiteX4" fmla="*/ 150290 w 150780"/>
                <a:gd name="connsiteY4" fmla="*/ 115348 h 188205"/>
                <a:gd name="connsiteX5" fmla="*/ 78948 w 150780"/>
                <a:gd name="connsiteY5" fmla="*/ 1620 h 188205"/>
                <a:gd name="connsiteX6" fmla="*/ 74853 w 150780"/>
                <a:gd name="connsiteY6" fmla="*/ -95 h 188205"/>
                <a:gd name="connsiteX7" fmla="*/ 74853 w 150780"/>
                <a:gd name="connsiteY7" fmla="*/ 179356 h 188205"/>
                <a:gd name="connsiteX8" fmla="*/ 10845 w 150780"/>
                <a:gd name="connsiteY8" fmla="*/ 115348 h 188205"/>
                <a:gd name="connsiteX9" fmla="*/ 74853 w 150780"/>
                <a:gd name="connsiteY9" fmla="*/ 13717 h 188205"/>
                <a:gd name="connsiteX10" fmla="*/ 138956 w 150780"/>
                <a:gd name="connsiteY10" fmla="*/ 115348 h 188205"/>
                <a:gd name="connsiteX11" fmla="*/ 74853 w 150780"/>
                <a:gd name="connsiteY11" fmla="*/ 179356 h 18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780" h="188205">
                  <a:moveTo>
                    <a:pt x="74853" y="-95"/>
                  </a:moveTo>
                  <a:cubicBezTo>
                    <a:pt x="73338" y="-114"/>
                    <a:pt x="71881" y="505"/>
                    <a:pt x="70852" y="1620"/>
                  </a:cubicBezTo>
                  <a:cubicBezTo>
                    <a:pt x="67899" y="4573"/>
                    <a:pt x="-490" y="74962"/>
                    <a:pt x="-490" y="115348"/>
                  </a:cubicBezTo>
                  <a:cubicBezTo>
                    <a:pt x="986" y="156982"/>
                    <a:pt x="35943" y="189539"/>
                    <a:pt x="77577" y="188062"/>
                  </a:cubicBezTo>
                  <a:cubicBezTo>
                    <a:pt x="117144" y="186653"/>
                    <a:pt x="148881" y="154906"/>
                    <a:pt x="150290" y="115348"/>
                  </a:cubicBezTo>
                  <a:cubicBezTo>
                    <a:pt x="150290" y="74962"/>
                    <a:pt x="81806" y="4573"/>
                    <a:pt x="78948" y="1620"/>
                  </a:cubicBezTo>
                  <a:cubicBezTo>
                    <a:pt x="77872" y="515"/>
                    <a:pt x="76396" y="-95"/>
                    <a:pt x="74853" y="-95"/>
                  </a:cubicBezTo>
                  <a:close/>
                  <a:moveTo>
                    <a:pt x="74853" y="179356"/>
                  </a:moveTo>
                  <a:cubicBezTo>
                    <a:pt x="39505" y="179356"/>
                    <a:pt x="10845" y="150696"/>
                    <a:pt x="10845" y="115348"/>
                  </a:cubicBezTo>
                  <a:cubicBezTo>
                    <a:pt x="10845" y="87535"/>
                    <a:pt x="53802" y="36100"/>
                    <a:pt x="74853" y="13717"/>
                  </a:cubicBezTo>
                  <a:cubicBezTo>
                    <a:pt x="95903" y="36100"/>
                    <a:pt x="138956" y="87535"/>
                    <a:pt x="138956" y="115348"/>
                  </a:cubicBezTo>
                  <a:cubicBezTo>
                    <a:pt x="138899" y="150715"/>
                    <a:pt x="110219" y="179356"/>
                    <a:pt x="74853" y="1793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07F5802A-320D-4A6D-A9C9-93EEBB70298B}"/>
                </a:ext>
              </a:extLst>
            </p:cNvPr>
            <p:cNvSpPr/>
            <p:nvPr/>
          </p:nvSpPr>
          <p:spPr>
            <a:xfrm>
              <a:off x="6111624" y="3430104"/>
              <a:ext cx="27168" cy="54811"/>
            </a:xfrm>
            <a:custGeom>
              <a:avLst/>
              <a:gdLst>
                <a:gd name="connsiteX0" fmla="*/ 16746 w 27168"/>
                <a:gd name="connsiteY0" fmla="*/ 134 h 54811"/>
                <a:gd name="connsiteX1" fmla="*/ 13222 w 27168"/>
                <a:gd name="connsiteY1" fmla="*/ 7373 h 54811"/>
                <a:gd name="connsiteX2" fmla="*/ 15032 w 27168"/>
                <a:gd name="connsiteY2" fmla="*/ 16898 h 54811"/>
                <a:gd name="connsiteX3" fmla="*/ 7602 w 27168"/>
                <a:gd name="connsiteY3" fmla="*/ 40805 h 54811"/>
                <a:gd name="connsiteX4" fmla="*/ 2745 w 27168"/>
                <a:gd name="connsiteY4" fmla="*/ 43758 h 54811"/>
                <a:gd name="connsiteX5" fmla="*/ 77 w 27168"/>
                <a:gd name="connsiteY5" fmla="*/ 51388 h 54811"/>
                <a:gd name="connsiteX6" fmla="*/ 5031 w 27168"/>
                <a:gd name="connsiteY6" fmla="*/ 54617 h 54811"/>
                <a:gd name="connsiteX7" fmla="*/ 7412 w 27168"/>
                <a:gd name="connsiteY7" fmla="*/ 54617 h 54811"/>
                <a:gd name="connsiteX8" fmla="*/ 23985 w 27168"/>
                <a:gd name="connsiteY8" fmla="*/ 4325 h 54811"/>
                <a:gd name="connsiteX9" fmla="*/ 16947 w 27168"/>
                <a:gd name="connsiteY9" fmla="*/ 76 h 54811"/>
                <a:gd name="connsiteX10" fmla="*/ 16746 w 27168"/>
                <a:gd name="connsiteY10" fmla="*/ 134 h 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168" h="54811">
                  <a:moveTo>
                    <a:pt x="16746" y="134"/>
                  </a:moveTo>
                  <a:cubicBezTo>
                    <a:pt x="13784" y="1172"/>
                    <a:pt x="12212" y="4401"/>
                    <a:pt x="13222" y="7373"/>
                  </a:cubicBezTo>
                  <a:cubicBezTo>
                    <a:pt x="14137" y="10478"/>
                    <a:pt x="14746" y="13669"/>
                    <a:pt x="15032" y="16898"/>
                  </a:cubicBezTo>
                  <a:cubicBezTo>
                    <a:pt x="16680" y="25603"/>
                    <a:pt x="13898" y="34566"/>
                    <a:pt x="7602" y="40805"/>
                  </a:cubicBezTo>
                  <a:cubicBezTo>
                    <a:pt x="6154" y="42053"/>
                    <a:pt x="4516" y="43044"/>
                    <a:pt x="2745" y="43758"/>
                  </a:cubicBezTo>
                  <a:cubicBezTo>
                    <a:pt x="-94" y="45130"/>
                    <a:pt x="-1294" y="48549"/>
                    <a:pt x="77" y="51388"/>
                  </a:cubicBezTo>
                  <a:cubicBezTo>
                    <a:pt x="1002" y="53302"/>
                    <a:pt x="2907" y="54540"/>
                    <a:pt x="5031" y="54617"/>
                  </a:cubicBezTo>
                  <a:cubicBezTo>
                    <a:pt x="5821" y="54750"/>
                    <a:pt x="6621" y="54750"/>
                    <a:pt x="7412" y="54617"/>
                  </a:cubicBezTo>
                  <a:cubicBezTo>
                    <a:pt x="30272" y="44425"/>
                    <a:pt x="28272" y="17279"/>
                    <a:pt x="23985" y="4325"/>
                  </a:cubicBezTo>
                  <a:cubicBezTo>
                    <a:pt x="23214" y="1210"/>
                    <a:pt x="20061" y="-695"/>
                    <a:pt x="16947" y="76"/>
                  </a:cubicBezTo>
                  <a:cubicBezTo>
                    <a:pt x="16880" y="95"/>
                    <a:pt x="16813" y="114"/>
                    <a:pt x="16746" y="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EAA52918-9AFC-4942-9D03-B2B42FC230DB}"/>
                </a:ext>
              </a:extLst>
            </p:cNvPr>
            <p:cNvSpPr/>
            <p:nvPr/>
          </p:nvSpPr>
          <p:spPr>
            <a:xfrm>
              <a:off x="6193630" y="3353656"/>
              <a:ext cx="11335" cy="150114"/>
            </a:xfrm>
            <a:custGeom>
              <a:avLst/>
              <a:gdLst>
                <a:gd name="connsiteX0" fmla="*/ 5131 w 11335"/>
                <a:gd name="connsiteY0" fmla="*/ 150019 h 150114"/>
                <a:gd name="connsiteX1" fmla="*/ 10846 w 11335"/>
                <a:gd name="connsiteY1" fmla="*/ 144304 h 150114"/>
                <a:gd name="connsiteX2" fmla="*/ 10846 w 11335"/>
                <a:gd name="connsiteY2" fmla="*/ 5525 h 150114"/>
                <a:gd name="connsiteX3" fmla="*/ 5131 w 11335"/>
                <a:gd name="connsiteY3" fmla="*/ -95 h 150114"/>
                <a:gd name="connsiteX4" fmla="*/ -489 w 11335"/>
                <a:gd name="connsiteY4" fmla="*/ 5525 h 150114"/>
                <a:gd name="connsiteX5" fmla="*/ -489 w 11335"/>
                <a:gd name="connsiteY5" fmla="*/ 144304 h 150114"/>
                <a:gd name="connsiteX6" fmla="*/ 5035 w 11335"/>
                <a:gd name="connsiteY6" fmla="*/ 150019 h 150114"/>
                <a:gd name="connsiteX7" fmla="*/ 5131 w 11335"/>
                <a:gd name="connsiteY7" fmla="*/ 150019 h 15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35" h="150114">
                  <a:moveTo>
                    <a:pt x="5131" y="150019"/>
                  </a:moveTo>
                  <a:cubicBezTo>
                    <a:pt x="8284" y="150019"/>
                    <a:pt x="10846" y="147457"/>
                    <a:pt x="10846" y="144304"/>
                  </a:cubicBezTo>
                  <a:lnTo>
                    <a:pt x="10846" y="5525"/>
                  </a:lnTo>
                  <a:cubicBezTo>
                    <a:pt x="10798" y="2410"/>
                    <a:pt x="8246" y="-95"/>
                    <a:pt x="5131" y="-95"/>
                  </a:cubicBezTo>
                  <a:cubicBezTo>
                    <a:pt x="2026" y="-95"/>
                    <a:pt x="-489" y="2420"/>
                    <a:pt x="-489" y="5525"/>
                  </a:cubicBezTo>
                  <a:lnTo>
                    <a:pt x="-489" y="144304"/>
                  </a:lnTo>
                  <a:cubicBezTo>
                    <a:pt x="-546" y="147409"/>
                    <a:pt x="1930" y="149962"/>
                    <a:pt x="5035" y="150019"/>
                  </a:cubicBezTo>
                  <a:cubicBezTo>
                    <a:pt x="5064" y="150019"/>
                    <a:pt x="5102" y="150019"/>
                    <a:pt x="5131" y="1500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221153BE-A72C-4EF8-9154-050111F746A0}"/>
                </a:ext>
              </a:extLst>
            </p:cNvPr>
            <p:cNvSpPr/>
            <p:nvPr/>
          </p:nvSpPr>
          <p:spPr>
            <a:xfrm>
              <a:off x="5981889" y="3355657"/>
              <a:ext cx="11335" cy="149923"/>
            </a:xfrm>
            <a:custGeom>
              <a:avLst/>
              <a:gdLst>
                <a:gd name="connsiteX0" fmla="*/ 5131 w 11335"/>
                <a:gd name="connsiteY0" fmla="*/ -95 h 149923"/>
                <a:gd name="connsiteX1" fmla="*/ -489 w 11335"/>
                <a:gd name="connsiteY1" fmla="*/ 5525 h 149923"/>
                <a:gd name="connsiteX2" fmla="*/ -489 w 11335"/>
                <a:gd name="connsiteY2" fmla="*/ 144113 h 149923"/>
                <a:gd name="connsiteX3" fmla="*/ 5035 w 11335"/>
                <a:gd name="connsiteY3" fmla="*/ 149828 h 149923"/>
                <a:gd name="connsiteX4" fmla="*/ 5131 w 11335"/>
                <a:gd name="connsiteY4" fmla="*/ 149828 h 149923"/>
                <a:gd name="connsiteX5" fmla="*/ 10846 w 11335"/>
                <a:gd name="connsiteY5" fmla="*/ 144113 h 149923"/>
                <a:gd name="connsiteX6" fmla="*/ 10846 w 11335"/>
                <a:gd name="connsiteY6" fmla="*/ 5525 h 149923"/>
                <a:gd name="connsiteX7" fmla="*/ 5131 w 11335"/>
                <a:gd name="connsiteY7" fmla="*/ -95 h 14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35" h="149923">
                  <a:moveTo>
                    <a:pt x="5131" y="-95"/>
                  </a:moveTo>
                  <a:cubicBezTo>
                    <a:pt x="2025" y="-95"/>
                    <a:pt x="-489" y="2420"/>
                    <a:pt x="-489" y="5525"/>
                  </a:cubicBezTo>
                  <a:lnTo>
                    <a:pt x="-489" y="144113"/>
                  </a:lnTo>
                  <a:cubicBezTo>
                    <a:pt x="-546" y="147219"/>
                    <a:pt x="1930" y="149771"/>
                    <a:pt x="5035" y="149828"/>
                  </a:cubicBezTo>
                  <a:cubicBezTo>
                    <a:pt x="5064" y="149828"/>
                    <a:pt x="5102" y="149828"/>
                    <a:pt x="5131" y="149828"/>
                  </a:cubicBezTo>
                  <a:cubicBezTo>
                    <a:pt x="8284" y="149828"/>
                    <a:pt x="10846" y="147266"/>
                    <a:pt x="10846" y="144113"/>
                  </a:cubicBezTo>
                  <a:lnTo>
                    <a:pt x="10846" y="5525"/>
                  </a:lnTo>
                  <a:cubicBezTo>
                    <a:pt x="10798" y="2410"/>
                    <a:pt x="8255" y="-95"/>
                    <a:pt x="5131" y="-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B524D9C1-78E7-438E-93AE-9EBF79B785E6}"/>
              </a:ext>
            </a:extLst>
          </p:cNvPr>
          <p:cNvGrpSpPr/>
          <p:nvPr/>
        </p:nvGrpSpPr>
        <p:grpSpPr>
          <a:xfrm>
            <a:off x="5177749" y="1723257"/>
            <a:ext cx="360108" cy="405117"/>
            <a:chOff x="5915042" y="3224385"/>
            <a:chExt cx="360108" cy="405117"/>
          </a:xfrm>
          <a:solidFill>
            <a:schemeClr val="accent3"/>
          </a:solidFill>
        </p:grpSpPr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850CA05B-1383-4EA4-A4C9-032F89EF5365}"/>
                </a:ext>
              </a:extLst>
            </p:cNvPr>
            <p:cNvSpPr/>
            <p:nvPr/>
          </p:nvSpPr>
          <p:spPr>
            <a:xfrm>
              <a:off x="6094094" y="3224385"/>
              <a:ext cx="63129" cy="187754"/>
            </a:xfrm>
            <a:custGeom>
              <a:avLst/>
              <a:gdLst>
                <a:gd name="connsiteX0" fmla="*/ 17880 w 63129"/>
                <a:gd name="connsiteY0" fmla="*/ 187649 h 187754"/>
                <a:gd name="connsiteX1" fmla="*/ 61790 w 63129"/>
                <a:gd name="connsiteY1" fmla="*/ 84112 h 187754"/>
                <a:gd name="connsiteX2" fmla="*/ 10832 w 63129"/>
                <a:gd name="connsiteY2" fmla="*/ 959 h 187754"/>
                <a:gd name="connsiteX3" fmla="*/ 3212 w 63129"/>
                <a:gd name="connsiteY3" fmla="*/ 959 h 187754"/>
                <a:gd name="connsiteX4" fmla="*/ -789 w 63129"/>
                <a:gd name="connsiteY4" fmla="*/ 7531 h 187754"/>
                <a:gd name="connsiteX5" fmla="*/ -789 w 63129"/>
                <a:gd name="connsiteY5" fmla="*/ 96876 h 187754"/>
                <a:gd name="connsiteX6" fmla="*/ 7536 w 63129"/>
                <a:gd name="connsiteY6" fmla="*/ 103505 h 187754"/>
                <a:gd name="connsiteX7" fmla="*/ 14165 w 63129"/>
                <a:gd name="connsiteY7" fmla="*/ 96876 h 187754"/>
                <a:gd name="connsiteX8" fmla="*/ 14165 w 63129"/>
                <a:gd name="connsiteY8" fmla="*/ 23533 h 187754"/>
                <a:gd name="connsiteX9" fmla="*/ 46931 w 63129"/>
                <a:gd name="connsiteY9" fmla="*/ 85922 h 187754"/>
                <a:gd name="connsiteX10" fmla="*/ 6641 w 63129"/>
                <a:gd name="connsiteY10" fmla="*/ 178124 h 187754"/>
                <a:gd name="connsiteX11" fmla="*/ 5307 w 63129"/>
                <a:gd name="connsiteY11" fmla="*/ 179648 h 187754"/>
                <a:gd name="connsiteX12" fmla="*/ 17880 w 63129"/>
                <a:gd name="connsiteY12" fmla="*/ 187649 h 18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129" h="187754">
                  <a:moveTo>
                    <a:pt x="17880" y="187649"/>
                  </a:moveTo>
                  <a:cubicBezTo>
                    <a:pt x="50360" y="153073"/>
                    <a:pt x="65505" y="118307"/>
                    <a:pt x="61790" y="84112"/>
                  </a:cubicBezTo>
                  <a:cubicBezTo>
                    <a:pt x="56837" y="32582"/>
                    <a:pt x="12737" y="2292"/>
                    <a:pt x="10832" y="959"/>
                  </a:cubicBezTo>
                  <a:cubicBezTo>
                    <a:pt x="8488" y="-460"/>
                    <a:pt x="5555" y="-460"/>
                    <a:pt x="3212" y="959"/>
                  </a:cubicBezTo>
                  <a:cubicBezTo>
                    <a:pt x="764" y="2235"/>
                    <a:pt x="-779" y="4769"/>
                    <a:pt x="-789" y="7531"/>
                  </a:cubicBezTo>
                  <a:lnTo>
                    <a:pt x="-789" y="96876"/>
                  </a:lnTo>
                  <a:cubicBezTo>
                    <a:pt x="-322" y="101009"/>
                    <a:pt x="3402" y="103972"/>
                    <a:pt x="7536" y="103505"/>
                  </a:cubicBezTo>
                  <a:cubicBezTo>
                    <a:pt x="11022" y="103114"/>
                    <a:pt x="13774" y="100362"/>
                    <a:pt x="14165" y="96876"/>
                  </a:cubicBezTo>
                  <a:lnTo>
                    <a:pt x="14165" y="23533"/>
                  </a:lnTo>
                  <a:cubicBezTo>
                    <a:pt x="32101" y="39811"/>
                    <a:pt x="43712" y="61909"/>
                    <a:pt x="46931" y="85922"/>
                  </a:cubicBezTo>
                  <a:cubicBezTo>
                    <a:pt x="49788" y="115735"/>
                    <a:pt x="36263" y="146787"/>
                    <a:pt x="6641" y="178124"/>
                  </a:cubicBezTo>
                  <a:cubicBezTo>
                    <a:pt x="6250" y="178676"/>
                    <a:pt x="5802" y="179181"/>
                    <a:pt x="5307" y="179648"/>
                  </a:cubicBezTo>
                  <a:cubicBezTo>
                    <a:pt x="10003" y="181419"/>
                    <a:pt x="14289" y="184144"/>
                    <a:pt x="17880" y="1876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580EBB5B-EEC8-4081-8060-3780A1A74910}"/>
                </a:ext>
              </a:extLst>
            </p:cNvPr>
            <p:cNvSpPr/>
            <p:nvPr/>
          </p:nvSpPr>
          <p:spPr>
            <a:xfrm>
              <a:off x="5915042" y="3437572"/>
              <a:ext cx="137428" cy="143232"/>
            </a:xfrm>
            <a:custGeom>
              <a:avLst/>
              <a:gdLst>
                <a:gd name="connsiteX0" fmla="*/ 133591 w 137428"/>
                <a:gd name="connsiteY0" fmla="*/ -106 h 143232"/>
                <a:gd name="connsiteX1" fmla="*/ 133591 w 137428"/>
                <a:gd name="connsiteY1" fmla="*/ -106 h 143232"/>
                <a:gd name="connsiteX2" fmla="*/ 23673 w 137428"/>
                <a:gd name="connsiteY2" fmla="*/ 42090 h 143232"/>
                <a:gd name="connsiteX3" fmla="*/ 908 w 137428"/>
                <a:gd name="connsiteY3" fmla="*/ 137340 h 143232"/>
                <a:gd name="connsiteX4" fmla="*/ 6051 w 137428"/>
                <a:gd name="connsiteY4" fmla="*/ 143055 h 143232"/>
                <a:gd name="connsiteX5" fmla="*/ 8242 w 137428"/>
                <a:gd name="connsiteY5" fmla="*/ 143055 h 143232"/>
                <a:gd name="connsiteX6" fmla="*/ 13481 w 137428"/>
                <a:gd name="connsiteY6" fmla="*/ 140864 h 143232"/>
                <a:gd name="connsiteX7" fmla="*/ 76631 w 137428"/>
                <a:gd name="connsiteY7" fmla="*/ 77714 h 143232"/>
                <a:gd name="connsiteX8" fmla="*/ 76698 w 137428"/>
                <a:gd name="connsiteY8" fmla="*/ 67208 h 143232"/>
                <a:gd name="connsiteX9" fmla="*/ 76631 w 137428"/>
                <a:gd name="connsiteY9" fmla="*/ 67141 h 143232"/>
                <a:gd name="connsiteX10" fmla="*/ 66059 w 137428"/>
                <a:gd name="connsiteY10" fmla="*/ 67141 h 143232"/>
                <a:gd name="connsiteX11" fmla="*/ 14243 w 137428"/>
                <a:gd name="connsiteY11" fmla="*/ 118957 h 143232"/>
                <a:gd name="connsiteX12" fmla="*/ 35293 w 137428"/>
                <a:gd name="connsiteY12" fmla="*/ 51615 h 143232"/>
                <a:gd name="connsiteX13" fmla="*/ 128828 w 137428"/>
                <a:gd name="connsiteY13" fmla="*/ 14944 h 143232"/>
                <a:gd name="connsiteX14" fmla="*/ 136639 w 137428"/>
                <a:gd name="connsiteY14" fmla="*/ 14944 h 143232"/>
                <a:gd name="connsiteX15" fmla="*/ 133591 w 137428"/>
                <a:gd name="connsiteY15" fmla="*/ -106 h 143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428" h="143232">
                  <a:moveTo>
                    <a:pt x="133591" y="-106"/>
                  </a:moveTo>
                  <a:lnTo>
                    <a:pt x="133591" y="-106"/>
                  </a:lnTo>
                  <a:cubicBezTo>
                    <a:pt x="83394" y="371"/>
                    <a:pt x="46342" y="14563"/>
                    <a:pt x="23673" y="42090"/>
                  </a:cubicBezTo>
                  <a:cubicBezTo>
                    <a:pt x="-9284" y="82000"/>
                    <a:pt x="431" y="134673"/>
                    <a:pt x="908" y="137340"/>
                  </a:cubicBezTo>
                  <a:cubicBezTo>
                    <a:pt x="1422" y="140055"/>
                    <a:pt x="3403" y="142255"/>
                    <a:pt x="6051" y="143055"/>
                  </a:cubicBezTo>
                  <a:cubicBezTo>
                    <a:pt x="6775" y="143150"/>
                    <a:pt x="7518" y="143150"/>
                    <a:pt x="8242" y="143055"/>
                  </a:cubicBezTo>
                  <a:cubicBezTo>
                    <a:pt x="10204" y="143046"/>
                    <a:pt x="12090" y="142255"/>
                    <a:pt x="13481" y="140864"/>
                  </a:cubicBezTo>
                  <a:lnTo>
                    <a:pt x="76631" y="77714"/>
                  </a:lnTo>
                  <a:cubicBezTo>
                    <a:pt x="79556" y="74828"/>
                    <a:pt x="79584" y="70122"/>
                    <a:pt x="76698" y="67208"/>
                  </a:cubicBezTo>
                  <a:cubicBezTo>
                    <a:pt x="76679" y="67189"/>
                    <a:pt x="76651" y="67160"/>
                    <a:pt x="76631" y="67141"/>
                  </a:cubicBezTo>
                  <a:cubicBezTo>
                    <a:pt x="73679" y="64302"/>
                    <a:pt x="69012" y="64302"/>
                    <a:pt x="66059" y="67141"/>
                  </a:cubicBezTo>
                  <a:lnTo>
                    <a:pt x="14243" y="118957"/>
                  </a:lnTo>
                  <a:cubicBezTo>
                    <a:pt x="13128" y="94735"/>
                    <a:pt x="20577" y="70894"/>
                    <a:pt x="35293" y="51615"/>
                  </a:cubicBezTo>
                  <a:cubicBezTo>
                    <a:pt x="54343" y="28565"/>
                    <a:pt x="85776" y="16277"/>
                    <a:pt x="128828" y="14944"/>
                  </a:cubicBezTo>
                  <a:lnTo>
                    <a:pt x="136639" y="14944"/>
                  </a:lnTo>
                  <a:cubicBezTo>
                    <a:pt x="134610" y="10191"/>
                    <a:pt x="133572" y="5066"/>
                    <a:pt x="133591" y="-1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49B3E55D-9150-4080-B238-D39013055D78}"/>
                </a:ext>
              </a:extLst>
            </p:cNvPr>
            <p:cNvSpPr/>
            <p:nvPr/>
          </p:nvSpPr>
          <p:spPr>
            <a:xfrm>
              <a:off x="6096666" y="3465670"/>
              <a:ext cx="177544" cy="96012"/>
            </a:xfrm>
            <a:custGeom>
              <a:avLst/>
              <a:gdLst>
                <a:gd name="connsiteX0" fmla="*/ 81221 w 177544"/>
                <a:gd name="connsiteY0" fmla="*/ 32660 h 96012"/>
                <a:gd name="connsiteX1" fmla="*/ 81221 w 177544"/>
                <a:gd name="connsiteY1" fmla="*/ 32660 h 96012"/>
                <a:gd name="connsiteX2" fmla="*/ 85031 w 177544"/>
                <a:gd name="connsiteY2" fmla="*/ 42185 h 96012"/>
                <a:gd name="connsiteX3" fmla="*/ 151706 w 177544"/>
                <a:gd name="connsiteY3" fmla="*/ 71903 h 96012"/>
                <a:gd name="connsiteX4" fmla="*/ 81221 w 177544"/>
                <a:gd name="connsiteY4" fmla="*/ 76571 h 96012"/>
                <a:gd name="connsiteX5" fmla="*/ 13403 w 177544"/>
                <a:gd name="connsiteY5" fmla="*/ 2371 h 96012"/>
                <a:gd name="connsiteX6" fmla="*/ 12451 w 177544"/>
                <a:gd name="connsiteY6" fmla="*/ -106 h 96012"/>
                <a:gd name="connsiteX7" fmla="*/ -789 w 177544"/>
                <a:gd name="connsiteY7" fmla="*/ 7133 h 96012"/>
                <a:gd name="connsiteX8" fmla="*/ 76649 w 177544"/>
                <a:gd name="connsiteY8" fmla="*/ 90763 h 96012"/>
                <a:gd name="connsiteX9" fmla="*/ 108844 w 177544"/>
                <a:gd name="connsiteY9" fmla="*/ 95906 h 96012"/>
                <a:gd name="connsiteX10" fmla="*/ 173328 w 177544"/>
                <a:gd name="connsiteY10" fmla="*/ 77904 h 96012"/>
                <a:gd name="connsiteX11" fmla="*/ 175538 w 177544"/>
                <a:gd name="connsiteY11" fmla="*/ 67493 h 96012"/>
                <a:gd name="connsiteX12" fmla="*/ 172375 w 177544"/>
                <a:gd name="connsiteY12" fmla="*/ 64760 h 96012"/>
                <a:gd name="connsiteX13" fmla="*/ 91508 w 177544"/>
                <a:gd name="connsiteY13" fmla="*/ 28946 h 96012"/>
                <a:gd name="connsiteX14" fmla="*/ 81488 w 177544"/>
                <a:gd name="connsiteY14" fmla="*/ 32098 h 96012"/>
                <a:gd name="connsiteX15" fmla="*/ 81221 w 177544"/>
                <a:gd name="connsiteY15" fmla="*/ 32660 h 9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7544" h="96012">
                  <a:moveTo>
                    <a:pt x="81221" y="32660"/>
                  </a:moveTo>
                  <a:lnTo>
                    <a:pt x="81221" y="32660"/>
                  </a:lnTo>
                  <a:cubicBezTo>
                    <a:pt x="79745" y="36347"/>
                    <a:pt x="81421" y="40538"/>
                    <a:pt x="85031" y="42185"/>
                  </a:cubicBezTo>
                  <a:lnTo>
                    <a:pt x="151706" y="71903"/>
                  </a:lnTo>
                  <a:cubicBezTo>
                    <a:pt x="129503" y="81733"/>
                    <a:pt x="104529" y="83381"/>
                    <a:pt x="81221" y="76571"/>
                  </a:cubicBezTo>
                  <a:cubicBezTo>
                    <a:pt x="52646" y="67046"/>
                    <a:pt x="30072" y="42090"/>
                    <a:pt x="13403" y="2371"/>
                  </a:cubicBezTo>
                  <a:cubicBezTo>
                    <a:pt x="13127" y="1533"/>
                    <a:pt x="12812" y="704"/>
                    <a:pt x="12451" y="-106"/>
                  </a:cubicBezTo>
                  <a:cubicBezTo>
                    <a:pt x="8603" y="3219"/>
                    <a:pt x="4088" y="5686"/>
                    <a:pt x="-789" y="7133"/>
                  </a:cubicBezTo>
                  <a:cubicBezTo>
                    <a:pt x="17689" y="51615"/>
                    <a:pt x="43692" y="79809"/>
                    <a:pt x="76649" y="90763"/>
                  </a:cubicBezTo>
                  <a:cubicBezTo>
                    <a:pt x="87032" y="94220"/>
                    <a:pt x="97900" y="95954"/>
                    <a:pt x="108844" y="95906"/>
                  </a:cubicBezTo>
                  <a:cubicBezTo>
                    <a:pt x="131522" y="95525"/>
                    <a:pt x="153725" y="89325"/>
                    <a:pt x="173328" y="77904"/>
                  </a:cubicBezTo>
                  <a:cubicBezTo>
                    <a:pt x="176814" y="75637"/>
                    <a:pt x="177805" y="70979"/>
                    <a:pt x="175538" y="67493"/>
                  </a:cubicBezTo>
                  <a:cubicBezTo>
                    <a:pt x="174766" y="66303"/>
                    <a:pt x="173670" y="65350"/>
                    <a:pt x="172375" y="64760"/>
                  </a:cubicBezTo>
                  <a:lnTo>
                    <a:pt x="91508" y="28946"/>
                  </a:lnTo>
                  <a:cubicBezTo>
                    <a:pt x="87869" y="27050"/>
                    <a:pt x="83383" y="28460"/>
                    <a:pt x="81488" y="32098"/>
                  </a:cubicBezTo>
                  <a:cubicBezTo>
                    <a:pt x="81392" y="32279"/>
                    <a:pt x="81297" y="32470"/>
                    <a:pt x="81221" y="326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9D9B496B-4E7F-48A5-8FEE-BF655ACF604E}"/>
                </a:ext>
              </a:extLst>
            </p:cNvPr>
            <p:cNvSpPr/>
            <p:nvPr/>
          </p:nvSpPr>
          <p:spPr>
            <a:xfrm>
              <a:off x="6210954" y="3428177"/>
              <a:ext cx="25484" cy="69878"/>
            </a:xfrm>
            <a:custGeom>
              <a:avLst/>
              <a:gdLst>
                <a:gd name="connsiteX0" fmla="*/ 6557 w 25484"/>
                <a:gd name="connsiteY0" fmla="*/ 49579 h 69878"/>
                <a:gd name="connsiteX1" fmla="*/ 1413 w 25484"/>
                <a:gd name="connsiteY1" fmla="*/ 56914 h 69878"/>
                <a:gd name="connsiteX2" fmla="*/ 1309 w 25484"/>
                <a:gd name="connsiteY2" fmla="*/ 67286 h 69878"/>
                <a:gd name="connsiteX3" fmla="*/ 1413 w 25484"/>
                <a:gd name="connsiteY3" fmla="*/ 67391 h 69878"/>
                <a:gd name="connsiteX4" fmla="*/ 6843 w 25484"/>
                <a:gd name="connsiteY4" fmla="*/ 69772 h 69878"/>
                <a:gd name="connsiteX5" fmla="*/ 11891 w 25484"/>
                <a:gd name="connsiteY5" fmla="*/ 67772 h 69878"/>
                <a:gd name="connsiteX6" fmla="*/ 12939 w 25484"/>
                <a:gd name="connsiteY6" fmla="*/ 2621 h 69878"/>
                <a:gd name="connsiteX7" fmla="*/ 2347 w 25484"/>
                <a:gd name="connsiteY7" fmla="*/ 1621 h 69878"/>
                <a:gd name="connsiteX8" fmla="*/ 747 w 25484"/>
                <a:gd name="connsiteY8" fmla="*/ 11384 h 69878"/>
                <a:gd name="connsiteX9" fmla="*/ 6843 w 25484"/>
                <a:gd name="connsiteY9" fmla="*/ 22052 h 69878"/>
                <a:gd name="connsiteX10" fmla="*/ 6557 w 25484"/>
                <a:gd name="connsiteY10" fmla="*/ 49579 h 69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84" h="69878">
                  <a:moveTo>
                    <a:pt x="6557" y="49579"/>
                  </a:moveTo>
                  <a:cubicBezTo>
                    <a:pt x="5243" y="52275"/>
                    <a:pt x="3499" y="54751"/>
                    <a:pt x="1413" y="56914"/>
                  </a:cubicBezTo>
                  <a:cubicBezTo>
                    <a:pt x="-1482" y="59752"/>
                    <a:pt x="-1529" y="64391"/>
                    <a:pt x="1309" y="67286"/>
                  </a:cubicBezTo>
                  <a:cubicBezTo>
                    <a:pt x="1347" y="67324"/>
                    <a:pt x="1376" y="67353"/>
                    <a:pt x="1413" y="67391"/>
                  </a:cubicBezTo>
                  <a:cubicBezTo>
                    <a:pt x="2795" y="68934"/>
                    <a:pt x="4776" y="69801"/>
                    <a:pt x="6843" y="69772"/>
                  </a:cubicBezTo>
                  <a:cubicBezTo>
                    <a:pt x="8719" y="69772"/>
                    <a:pt x="10529" y="69058"/>
                    <a:pt x="11891" y="67772"/>
                  </a:cubicBezTo>
                  <a:cubicBezTo>
                    <a:pt x="21416" y="58247"/>
                    <a:pt x="34656" y="33101"/>
                    <a:pt x="12939" y="2621"/>
                  </a:cubicBezTo>
                  <a:cubicBezTo>
                    <a:pt x="10291" y="-579"/>
                    <a:pt x="5548" y="-1027"/>
                    <a:pt x="2347" y="1621"/>
                  </a:cubicBezTo>
                  <a:cubicBezTo>
                    <a:pt x="-549" y="4021"/>
                    <a:pt x="-1234" y="8184"/>
                    <a:pt x="747" y="11384"/>
                  </a:cubicBezTo>
                  <a:cubicBezTo>
                    <a:pt x="3176" y="14699"/>
                    <a:pt x="5224" y="18271"/>
                    <a:pt x="6843" y="22052"/>
                  </a:cubicBezTo>
                  <a:cubicBezTo>
                    <a:pt x="10910" y="30796"/>
                    <a:pt x="10805" y="40921"/>
                    <a:pt x="6557" y="495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BA7CCB84-8B81-45F9-AEBC-040E2ABD8427}"/>
                </a:ext>
              </a:extLst>
            </p:cNvPr>
            <p:cNvSpPr/>
            <p:nvPr/>
          </p:nvSpPr>
          <p:spPr>
            <a:xfrm>
              <a:off x="6238805" y="3389821"/>
              <a:ext cx="36345" cy="126998"/>
            </a:xfrm>
            <a:custGeom>
              <a:avLst/>
              <a:gdLst>
                <a:gd name="connsiteX0" fmla="*/ 6519 w 36345"/>
                <a:gd name="connsiteY0" fmla="*/ 108034 h 126998"/>
                <a:gd name="connsiteX1" fmla="*/ 1376 w 36345"/>
                <a:gd name="connsiteY1" fmla="*/ 114034 h 126998"/>
                <a:gd name="connsiteX2" fmla="*/ 1376 w 36345"/>
                <a:gd name="connsiteY2" fmla="*/ 124512 h 126998"/>
                <a:gd name="connsiteX3" fmla="*/ 6900 w 36345"/>
                <a:gd name="connsiteY3" fmla="*/ 126893 h 126998"/>
                <a:gd name="connsiteX4" fmla="*/ 11948 w 36345"/>
                <a:gd name="connsiteY4" fmla="*/ 124893 h 126998"/>
                <a:gd name="connsiteX5" fmla="*/ 12900 w 36345"/>
                <a:gd name="connsiteY5" fmla="*/ 3068 h 126998"/>
                <a:gd name="connsiteX6" fmla="*/ 2556 w 36345"/>
                <a:gd name="connsiteY6" fmla="*/ 1230 h 126998"/>
                <a:gd name="connsiteX7" fmla="*/ 2519 w 36345"/>
                <a:gd name="connsiteY7" fmla="*/ 1258 h 126998"/>
                <a:gd name="connsiteX8" fmla="*/ 804 w 36345"/>
                <a:gd name="connsiteY8" fmla="*/ 11736 h 126998"/>
                <a:gd name="connsiteX9" fmla="*/ 6900 w 36345"/>
                <a:gd name="connsiteY9" fmla="*/ 21261 h 126998"/>
                <a:gd name="connsiteX10" fmla="*/ 6519 w 36345"/>
                <a:gd name="connsiteY10" fmla="*/ 108034 h 12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345" h="126998">
                  <a:moveTo>
                    <a:pt x="6519" y="108034"/>
                  </a:moveTo>
                  <a:cubicBezTo>
                    <a:pt x="4938" y="110148"/>
                    <a:pt x="3223" y="112149"/>
                    <a:pt x="1376" y="114034"/>
                  </a:cubicBezTo>
                  <a:cubicBezTo>
                    <a:pt x="-1511" y="116930"/>
                    <a:pt x="-1511" y="121616"/>
                    <a:pt x="1376" y="124512"/>
                  </a:cubicBezTo>
                  <a:cubicBezTo>
                    <a:pt x="2804" y="126036"/>
                    <a:pt x="4804" y="126903"/>
                    <a:pt x="6900" y="126893"/>
                  </a:cubicBezTo>
                  <a:cubicBezTo>
                    <a:pt x="8776" y="126893"/>
                    <a:pt x="10586" y="126179"/>
                    <a:pt x="11948" y="124893"/>
                  </a:cubicBezTo>
                  <a:cubicBezTo>
                    <a:pt x="12520" y="124417"/>
                    <a:pt x="64145" y="74696"/>
                    <a:pt x="12900" y="3068"/>
                  </a:cubicBezTo>
                  <a:cubicBezTo>
                    <a:pt x="10548" y="-294"/>
                    <a:pt x="5919" y="-1113"/>
                    <a:pt x="2556" y="1230"/>
                  </a:cubicBezTo>
                  <a:cubicBezTo>
                    <a:pt x="2547" y="1239"/>
                    <a:pt x="2528" y="1249"/>
                    <a:pt x="2519" y="1258"/>
                  </a:cubicBezTo>
                  <a:cubicBezTo>
                    <a:pt x="-796" y="3716"/>
                    <a:pt x="-1549" y="8355"/>
                    <a:pt x="804" y="11736"/>
                  </a:cubicBezTo>
                  <a:cubicBezTo>
                    <a:pt x="2995" y="14879"/>
                    <a:pt x="5090" y="17927"/>
                    <a:pt x="6900" y="21261"/>
                  </a:cubicBezTo>
                  <a:cubicBezTo>
                    <a:pt x="32046" y="64219"/>
                    <a:pt x="16044" y="95270"/>
                    <a:pt x="6519" y="1080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E2900993-1E44-4648-A398-6D020E69AB44}"/>
                </a:ext>
              </a:extLst>
            </p:cNvPr>
            <p:cNvSpPr/>
            <p:nvPr/>
          </p:nvSpPr>
          <p:spPr>
            <a:xfrm>
              <a:off x="6013164" y="3258644"/>
              <a:ext cx="63831" cy="41672"/>
            </a:xfrm>
            <a:custGeom>
              <a:avLst/>
              <a:gdLst>
                <a:gd name="connsiteX0" fmla="*/ -154 w 63831"/>
                <a:gd name="connsiteY0" fmla="*/ 31184 h 41672"/>
                <a:gd name="connsiteX1" fmla="*/ 3085 w 63831"/>
                <a:gd name="connsiteY1" fmla="*/ 40709 h 41672"/>
                <a:gd name="connsiteX2" fmla="*/ 13114 w 63831"/>
                <a:gd name="connsiteY2" fmla="*/ 37594 h 41672"/>
                <a:gd name="connsiteX3" fmla="*/ 13181 w 63831"/>
                <a:gd name="connsiteY3" fmla="*/ 37471 h 41672"/>
                <a:gd name="connsiteX4" fmla="*/ 19849 w 63831"/>
                <a:gd name="connsiteY4" fmla="*/ 27184 h 41672"/>
                <a:gd name="connsiteX5" fmla="*/ 44328 w 63831"/>
                <a:gd name="connsiteY5" fmla="*/ 14420 h 41672"/>
                <a:gd name="connsiteX6" fmla="*/ 53091 w 63831"/>
                <a:gd name="connsiteY6" fmla="*/ 15563 h 41672"/>
                <a:gd name="connsiteX7" fmla="*/ 62616 w 63831"/>
                <a:gd name="connsiteY7" fmla="*/ 10991 h 41672"/>
                <a:gd name="connsiteX8" fmla="*/ 58043 w 63831"/>
                <a:gd name="connsiteY8" fmla="*/ 1466 h 41672"/>
                <a:gd name="connsiteX9" fmla="*/ -154 w 63831"/>
                <a:gd name="connsiteY9" fmla="*/ 31184 h 4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831" h="41672">
                  <a:moveTo>
                    <a:pt x="-154" y="31184"/>
                  </a:moveTo>
                  <a:cubicBezTo>
                    <a:pt x="-1716" y="34718"/>
                    <a:pt x="-306" y="38861"/>
                    <a:pt x="3085" y="40709"/>
                  </a:cubicBezTo>
                  <a:cubicBezTo>
                    <a:pt x="6713" y="42624"/>
                    <a:pt x="11209" y="41224"/>
                    <a:pt x="13114" y="37594"/>
                  </a:cubicBezTo>
                  <a:cubicBezTo>
                    <a:pt x="13143" y="37556"/>
                    <a:pt x="13162" y="37509"/>
                    <a:pt x="13181" y="37471"/>
                  </a:cubicBezTo>
                  <a:cubicBezTo>
                    <a:pt x="14991" y="33794"/>
                    <a:pt x="17229" y="30336"/>
                    <a:pt x="19849" y="27184"/>
                  </a:cubicBezTo>
                  <a:cubicBezTo>
                    <a:pt x="25630" y="19411"/>
                    <a:pt x="34650" y="14716"/>
                    <a:pt x="44328" y="14420"/>
                  </a:cubicBezTo>
                  <a:cubicBezTo>
                    <a:pt x="47290" y="14325"/>
                    <a:pt x="50252" y="14716"/>
                    <a:pt x="53091" y="15563"/>
                  </a:cubicBezTo>
                  <a:cubicBezTo>
                    <a:pt x="56987" y="16935"/>
                    <a:pt x="61244" y="14887"/>
                    <a:pt x="62616" y="10991"/>
                  </a:cubicBezTo>
                  <a:cubicBezTo>
                    <a:pt x="63987" y="7095"/>
                    <a:pt x="61940" y="2838"/>
                    <a:pt x="58043" y="1466"/>
                  </a:cubicBezTo>
                  <a:cubicBezTo>
                    <a:pt x="45376" y="-2153"/>
                    <a:pt x="16801" y="-2153"/>
                    <a:pt x="-154" y="311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D10120E1-EDE0-4FC8-9421-28DB078FC523}"/>
                </a:ext>
              </a:extLst>
            </p:cNvPr>
            <p:cNvSpPr/>
            <p:nvPr/>
          </p:nvSpPr>
          <p:spPr>
            <a:xfrm>
              <a:off x="5966777" y="3224865"/>
              <a:ext cx="114132" cy="68974"/>
            </a:xfrm>
            <a:custGeom>
              <a:avLst/>
              <a:gdLst>
                <a:gd name="connsiteX0" fmla="*/ 112908 w 114132"/>
                <a:gd name="connsiteY0" fmla="*/ 12576 h 68974"/>
                <a:gd name="connsiteX1" fmla="*/ 108412 w 114132"/>
                <a:gd name="connsiteY1" fmla="*/ 3079 h 68974"/>
                <a:gd name="connsiteX2" fmla="*/ 108336 w 114132"/>
                <a:gd name="connsiteY2" fmla="*/ 3051 h 68974"/>
                <a:gd name="connsiteX3" fmla="*/ -154 w 114132"/>
                <a:gd name="connsiteY3" fmla="*/ 58486 h 68974"/>
                <a:gd name="connsiteX4" fmla="*/ 3085 w 114132"/>
                <a:gd name="connsiteY4" fmla="*/ 68011 h 68974"/>
                <a:gd name="connsiteX5" fmla="*/ 13114 w 114132"/>
                <a:gd name="connsiteY5" fmla="*/ 64896 h 68974"/>
                <a:gd name="connsiteX6" fmla="*/ 13181 w 114132"/>
                <a:gd name="connsiteY6" fmla="*/ 64773 h 68974"/>
                <a:gd name="connsiteX7" fmla="*/ 18610 w 114132"/>
                <a:gd name="connsiteY7" fmla="*/ 55248 h 68974"/>
                <a:gd name="connsiteX8" fmla="*/ 95763 w 114132"/>
                <a:gd name="connsiteY8" fmla="*/ 15052 h 68974"/>
                <a:gd name="connsiteX9" fmla="*/ 103383 w 114132"/>
                <a:gd name="connsiteY9" fmla="*/ 16862 h 68974"/>
                <a:gd name="connsiteX10" fmla="*/ 112908 w 114132"/>
                <a:gd name="connsiteY10" fmla="*/ 12576 h 6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132" h="68974">
                  <a:moveTo>
                    <a:pt x="112908" y="12576"/>
                  </a:moveTo>
                  <a:cubicBezTo>
                    <a:pt x="114289" y="8708"/>
                    <a:pt x="112279" y="4460"/>
                    <a:pt x="108412" y="3079"/>
                  </a:cubicBezTo>
                  <a:cubicBezTo>
                    <a:pt x="108383" y="3070"/>
                    <a:pt x="108364" y="3060"/>
                    <a:pt x="108336" y="3051"/>
                  </a:cubicBezTo>
                  <a:cubicBezTo>
                    <a:pt x="107669" y="3051"/>
                    <a:pt x="39756" y="-20000"/>
                    <a:pt x="-154" y="58486"/>
                  </a:cubicBezTo>
                  <a:cubicBezTo>
                    <a:pt x="-1716" y="62020"/>
                    <a:pt x="-306" y="66163"/>
                    <a:pt x="3085" y="68011"/>
                  </a:cubicBezTo>
                  <a:cubicBezTo>
                    <a:pt x="6713" y="69926"/>
                    <a:pt x="11209" y="68525"/>
                    <a:pt x="13114" y="64896"/>
                  </a:cubicBezTo>
                  <a:cubicBezTo>
                    <a:pt x="13143" y="64858"/>
                    <a:pt x="13162" y="64811"/>
                    <a:pt x="13181" y="64773"/>
                  </a:cubicBezTo>
                  <a:cubicBezTo>
                    <a:pt x="14896" y="61344"/>
                    <a:pt x="16705" y="58172"/>
                    <a:pt x="18610" y="55248"/>
                  </a:cubicBezTo>
                  <a:cubicBezTo>
                    <a:pt x="44994" y="12385"/>
                    <a:pt x="80332" y="12576"/>
                    <a:pt x="95763" y="15052"/>
                  </a:cubicBezTo>
                  <a:cubicBezTo>
                    <a:pt x="98344" y="15462"/>
                    <a:pt x="100897" y="16062"/>
                    <a:pt x="103383" y="16862"/>
                  </a:cubicBezTo>
                  <a:cubicBezTo>
                    <a:pt x="107193" y="18281"/>
                    <a:pt x="111441" y="16376"/>
                    <a:pt x="112908" y="12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34741E30-81E6-44AE-A55C-E11E311FCF74}"/>
                </a:ext>
              </a:extLst>
            </p:cNvPr>
            <p:cNvSpPr/>
            <p:nvPr/>
          </p:nvSpPr>
          <p:spPr>
            <a:xfrm>
              <a:off x="5969161" y="3554092"/>
              <a:ext cx="68051" cy="34457"/>
            </a:xfrm>
            <a:custGeom>
              <a:avLst/>
              <a:gdLst>
                <a:gd name="connsiteX0" fmla="*/ 40706 w 68051"/>
                <a:gd name="connsiteY0" fmla="*/ 34346 h 34457"/>
                <a:gd name="connsiteX1" fmla="*/ 61280 w 68051"/>
                <a:gd name="connsiteY1" fmla="*/ 30917 h 34457"/>
                <a:gd name="connsiteX2" fmla="*/ 67118 w 68051"/>
                <a:gd name="connsiteY2" fmla="*/ 22182 h 34457"/>
                <a:gd name="connsiteX3" fmla="*/ 58375 w 68051"/>
                <a:gd name="connsiteY3" fmla="*/ 16343 h 34457"/>
                <a:gd name="connsiteX4" fmla="*/ 57089 w 68051"/>
                <a:gd name="connsiteY4" fmla="*/ 16724 h 34457"/>
                <a:gd name="connsiteX5" fmla="*/ 45087 w 68051"/>
                <a:gd name="connsiteY5" fmla="*/ 19296 h 34457"/>
                <a:gd name="connsiteX6" fmla="*/ 18703 w 68051"/>
                <a:gd name="connsiteY6" fmla="*/ 11009 h 34457"/>
                <a:gd name="connsiteX7" fmla="*/ 13369 w 68051"/>
                <a:gd name="connsiteY7" fmla="*/ 3866 h 34457"/>
                <a:gd name="connsiteX8" fmla="*/ 3177 w 68051"/>
                <a:gd name="connsiteY8" fmla="*/ 789 h 34457"/>
                <a:gd name="connsiteX9" fmla="*/ -157 w 68051"/>
                <a:gd name="connsiteY9" fmla="*/ 10438 h 34457"/>
                <a:gd name="connsiteX10" fmla="*/ 40706 w 68051"/>
                <a:gd name="connsiteY10" fmla="*/ 34346 h 34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051" h="34457">
                  <a:moveTo>
                    <a:pt x="40706" y="34346"/>
                  </a:moveTo>
                  <a:cubicBezTo>
                    <a:pt x="47697" y="34260"/>
                    <a:pt x="54641" y="33107"/>
                    <a:pt x="61280" y="30917"/>
                  </a:cubicBezTo>
                  <a:cubicBezTo>
                    <a:pt x="65299" y="30117"/>
                    <a:pt x="67919" y="26202"/>
                    <a:pt x="67118" y="22182"/>
                  </a:cubicBezTo>
                  <a:cubicBezTo>
                    <a:pt x="66309" y="18153"/>
                    <a:pt x="62403" y="15543"/>
                    <a:pt x="58375" y="16343"/>
                  </a:cubicBezTo>
                  <a:cubicBezTo>
                    <a:pt x="57936" y="16429"/>
                    <a:pt x="57508" y="16562"/>
                    <a:pt x="57089" y="16724"/>
                  </a:cubicBezTo>
                  <a:cubicBezTo>
                    <a:pt x="53193" y="18001"/>
                    <a:pt x="49164" y="18868"/>
                    <a:pt x="45087" y="19296"/>
                  </a:cubicBezTo>
                  <a:cubicBezTo>
                    <a:pt x="35495" y="20601"/>
                    <a:pt x="25828" y="17563"/>
                    <a:pt x="18703" y="11009"/>
                  </a:cubicBezTo>
                  <a:cubicBezTo>
                    <a:pt x="16550" y="8933"/>
                    <a:pt x="14750" y="6513"/>
                    <a:pt x="13369" y="3866"/>
                  </a:cubicBezTo>
                  <a:cubicBezTo>
                    <a:pt x="11407" y="198"/>
                    <a:pt x="6844" y="-1173"/>
                    <a:pt x="3177" y="789"/>
                  </a:cubicBezTo>
                  <a:cubicBezTo>
                    <a:pt x="-281" y="2637"/>
                    <a:pt x="-1728" y="6847"/>
                    <a:pt x="-157" y="10438"/>
                  </a:cubicBezTo>
                  <a:cubicBezTo>
                    <a:pt x="7940" y="25402"/>
                    <a:pt x="23694" y="34622"/>
                    <a:pt x="40706" y="343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2D140EF6-ACBC-4D43-BC6D-3B805C41E683}"/>
                </a:ext>
              </a:extLst>
            </p:cNvPr>
            <p:cNvSpPr/>
            <p:nvPr/>
          </p:nvSpPr>
          <p:spPr>
            <a:xfrm>
              <a:off x="5942571" y="3574513"/>
              <a:ext cx="121431" cy="54989"/>
            </a:xfrm>
            <a:custGeom>
              <a:avLst/>
              <a:gdLst>
                <a:gd name="connsiteX0" fmla="*/ 17574 w 121431"/>
                <a:gd name="connsiteY0" fmla="*/ 10781 h 54989"/>
                <a:gd name="connsiteX1" fmla="*/ 13383 w 121431"/>
                <a:gd name="connsiteY1" fmla="*/ 4113 h 54989"/>
                <a:gd name="connsiteX2" fmla="*/ 3430 w 121431"/>
                <a:gd name="connsiteY2" fmla="*/ 637 h 54989"/>
                <a:gd name="connsiteX3" fmla="*/ -47 w 121431"/>
                <a:gd name="connsiteY3" fmla="*/ 10590 h 54989"/>
                <a:gd name="connsiteX4" fmla="*/ 76153 w 121431"/>
                <a:gd name="connsiteY4" fmla="*/ 54881 h 54989"/>
                <a:gd name="connsiteX5" fmla="*/ 115492 w 121431"/>
                <a:gd name="connsiteY5" fmla="*/ 48119 h 54989"/>
                <a:gd name="connsiteX6" fmla="*/ 120254 w 121431"/>
                <a:gd name="connsiteY6" fmla="*/ 38603 h 54989"/>
                <a:gd name="connsiteX7" fmla="*/ 120254 w 121431"/>
                <a:gd name="connsiteY7" fmla="*/ 38594 h 54989"/>
                <a:gd name="connsiteX8" fmla="*/ 110919 w 121431"/>
                <a:gd name="connsiteY8" fmla="*/ 33765 h 54989"/>
                <a:gd name="connsiteX9" fmla="*/ 110729 w 121431"/>
                <a:gd name="connsiteY9" fmla="*/ 33831 h 54989"/>
                <a:gd name="connsiteX10" fmla="*/ 100060 w 121431"/>
                <a:gd name="connsiteY10" fmla="*/ 36784 h 54989"/>
                <a:gd name="connsiteX11" fmla="*/ 17574 w 121431"/>
                <a:gd name="connsiteY11" fmla="*/ 10781 h 5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431" h="54989">
                  <a:moveTo>
                    <a:pt x="17574" y="10781"/>
                  </a:moveTo>
                  <a:cubicBezTo>
                    <a:pt x="15974" y="8695"/>
                    <a:pt x="14565" y="6466"/>
                    <a:pt x="13383" y="4113"/>
                  </a:cubicBezTo>
                  <a:cubicBezTo>
                    <a:pt x="11593" y="408"/>
                    <a:pt x="7135" y="-1154"/>
                    <a:pt x="3430" y="637"/>
                  </a:cubicBezTo>
                  <a:cubicBezTo>
                    <a:pt x="-276" y="2427"/>
                    <a:pt x="-1838" y="6885"/>
                    <a:pt x="-47" y="10590"/>
                  </a:cubicBezTo>
                  <a:cubicBezTo>
                    <a:pt x="15393" y="38127"/>
                    <a:pt x="44587" y="55101"/>
                    <a:pt x="76153" y="54881"/>
                  </a:cubicBezTo>
                  <a:cubicBezTo>
                    <a:pt x="89536" y="54710"/>
                    <a:pt x="102813" y="52424"/>
                    <a:pt x="115492" y="48119"/>
                  </a:cubicBezTo>
                  <a:cubicBezTo>
                    <a:pt x="119435" y="46804"/>
                    <a:pt x="121568" y="42547"/>
                    <a:pt x="120254" y="38603"/>
                  </a:cubicBezTo>
                  <a:cubicBezTo>
                    <a:pt x="120254" y="38603"/>
                    <a:pt x="120254" y="38594"/>
                    <a:pt x="120254" y="38594"/>
                  </a:cubicBezTo>
                  <a:cubicBezTo>
                    <a:pt x="119006" y="34679"/>
                    <a:pt x="114834" y="32526"/>
                    <a:pt x="110919" y="33765"/>
                  </a:cubicBezTo>
                  <a:cubicBezTo>
                    <a:pt x="110853" y="33784"/>
                    <a:pt x="110795" y="33812"/>
                    <a:pt x="110729" y="33831"/>
                  </a:cubicBezTo>
                  <a:cubicBezTo>
                    <a:pt x="107109" y="34974"/>
                    <a:pt x="103490" y="36022"/>
                    <a:pt x="100060" y="36784"/>
                  </a:cubicBezTo>
                  <a:cubicBezTo>
                    <a:pt x="51579" y="48595"/>
                    <a:pt x="26528" y="23449"/>
                    <a:pt x="17574" y="107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31D4C915-69EE-48F5-AEAE-1576ACE1F6ED}"/>
                </a:ext>
              </a:extLst>
            </p:cNvPr>
            <p:cNvSpPr/>
            <p:nvPr/>
          </p:nvSpPr>
          <p:spPr>
            <a:xfrm>
              <a:off x="6044469" y="3395852"/>
              <a:ext cx="83819" cy="83819"/>
            </a:xfrm>
            <a:custGeom>
              <a:avLst/>
              <a:gdLst>
                <a:gd name="connsiteX0" fmla="*/ 41120 w 83819"/>
                <a:gd name="connsiteY0" fmla="*/ -106 h 83819"/>
                <a:gd name="connsiteX1" fmla="*/ -789 w 83819"/>
                <a:gd name="connsiteY1" fmla="*/ 41804 h 83819"/>
                <a:gd name="connsiteX2" fmla="*/ 41120 w 83819"/>
                <a:gd name="connsiteY2" fmla="*/ 83714 h 83819"/>
                <a:gd name="connsiteX3" fmla="*/ 83031 w 83819"/>
                <a:gd name="connsiteY3" fmla="*/ 41804 h 83819"/>
                <a:gd name="connsiteX4" fmla="*/ 41120 w 83819"/>
                <a:gd name="connsiteY4" fmla="*/ -106 h 83819"/>
                <a:gd name="connsiteX5" fmla="*/ 41120 w 83819"/>
                <a:gd name="connsiteY5" fmla="*/ 70379 h 83819"/>
                <a:gd name="connsiteX6" fmla="*/ 12545 w 83819"/>
                <a:gd name="connsiteY6" fmla="*/ 41804 h 83819"/>
                <a:gd name="connsiteX7" fmla="*/ 41120 w 83819"/>
                <a:gd name="connsiteY7" fmla="*/ 13229 h 83819"/>
                <a:gd name="connsiteX8" fmla="*/ 69695 w 83819"/>
                <a:gd name="connsiteY8" fmla="*/ 41804 h 83819"/>
                <a:gd name="connsiteX9" fmla="*/ 41120 w 83819"/>
                <a:gd name="connsiteY9" fmla="*/ 70189 h 8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819" h="83819">
                  <a:moveTo>
                    <a:pt x="41120" y="-106"/>
                  </a:moveTo>
                  <a:cubicBezTo>
                    <a:pt x="17975" y="-106"/>
                    <a:pt x="-789" y="18659"/>
                    <a:pt x="-789" y="41804"/>
                  </a:cubicBezTo>
                  <a:cubicBezTo>
                    <a:pt x="-789" y="64950"/>
                    <a:pt x="17975" y="83714"/>
                    <a:pt x="41120" y="83714"/>
                  </a:cubicBezTo>
                  <a:cubicBezTo>
                    <a:pt x="64266" y="83714"/>
                    <a:pt x="83031" y="64950"/>
                    <a:pt x="83031" y="41804"/>
                  </a:cubicBezTo>
                  <a:cubicBezTo>
                    <a:pt x="83031" y="18659"/>
                    <a:pt x="64266" y="-106"/>
                    <a:pt x="41120" y="-106"/>
                  </a:cubicBezTo>
                  <a:close/>
                  <a:moveTo>
                    <a:pt x="41120" y="70379"/>
                  </a:moveTo>
                  <a:cubicBezTo>
                    <a:pt x="25338" y="70379"/>
                    <a:pt x="12545" y="57587"/>
                    <a:pt x="12545" y="41804"/>
                  </a:cubicBezTo>
                  <a:cubicBezTo>
                    <a:pt x="12545" y="26021"/>
                    <a:pt x="25338" y="13229"/>
                    <a:pt x="41120" y="13229"/>
                  </a:cubicBezTo>
                  <a:cubicBezTo>
                    <a:pt x="56904" y="13229"/>
                    <a:pt x="69695" y="26021"/>
                    <a:pt x="69695" y="41804"/>
                  </a:cubicBezTo>
                  <a:cubicBezTo>
                    <a:pt x="69591" y="57511"/>
                    <a:pt x="56828" y="70189"/>
                    <a:pt x="41120" y="701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C2FF766A-1326-4B25-9A03-1FDC3C67CE9C}"/>
              </a:ext>
            </a:extLst>
          </p:cNvPr>
          <p:cNvGrpSpPr/>
          <p:nvPr/>
        </p:nvGrpSpPr>
        <p:grpSpPr>
          <a:xfrm>
            <a:off x="967174" y="3969161"/>
            <a:ext cx="472244" cy="231775"/>
            <a:chOff x="5586412" y="3176586"/>
            <a:chExt cx="1019270" cy="500253"/>
          </a:xfrm>
          <a:solidFill>
            <a:schemeClr val="accent3"/>
          </a:solidFill>
        </p:grpSpPr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0477BA88-E824-43BA-B484-FCFB46688EAF}"/>
                </a:ext>
              </a:extLst>
            </p:cNvPr>
            <p:cNvSpPr/>
            <p:nvPr/>
          </p:nvSpPr>
          <p:spPr>
            <a:xfrm>
              <a:off x="6488620" y="3266979"/>
              <a:ext cx="117062" cy="319468"/>
            </a:xfrm>
            <a:custGeom>
              <a:avLst/>
              <a:gdLst>
                <a:gd name="connsiteX0" fmla="*/ 67792 w 117062"/>
                <a:gd name="connsiteY0" fmla="*/ -440 h 319468"/>
                <a:gd name="connsiteX1" fmla="*/ -27 w 117062"/>
                <a:gd name="connsiteY1" fmla="*/ -440 h 319468"/>
                <a:gd name="connsiteX2" fmla="*/ -27 w 117062"/>
                <a:gd name="connsiteY2" fmla="*/ 30516 h 319468"/>
                <a:gd name="connsiteX3" fmla="*/ 67792 w 117062"/>
                <a:gd name="connsiteY3" fmla="*/ 30516 h 319468"/>
                <a:gd name="connsiteX4" fmla="*/ 86080 w 117062"/>
                <a:gd name="connsiteY4" fmla="*/ 48804 h 319468"/>
                <a:gd name="connsiteX5" fmla="*/ 86080 w 117062"/>
                <a:gd name="connsiteY5" fmla="*/ 269784 h 319468"/>
                <a:gd name="connsiteX6" fmla="*/ 67792 w 117062"/>
                <a:gd name="connsiteY6" fmla="*/ 288072 h 319468"/>
                <a:gd name="connsiteX7" fmla="*/ -27 w 117062"/>
                <a:gd name="connsiteY7" fmla="*/ 288072 h 319468"/>
                <a:gd name="connsiteX8" fmla="*/ -27 w 117062"/>
                <a:gd name="connsiteY8" fmla="*/ 319028 h 319468"/>
                <a:gd name="connsiteX9" fmla="*/ 67792 w 117062"/>
                <a:gd name="connsiteY9" fmla="*/ 319028 h 319468"/>
                <a:gd name="connsiteX10" fmla="*/ 117036 w 117062"/>
                <a:gd name="connsiteY10" fmla="*/ 269784 h 319468"/>
                <a:gd name="connsiteX11" fmla="*/ 117036 w 117062"/>
                <a:gd name="connsiteY11" fmla="*/ 48804 h 319468"/>
                <a:gd name="connsiteX12" fmla="*/ 67792 w 117062"/>
                <a:gd name="connsiteY12" fmla="*/ -440 h 319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062" h="319468">
                  <a:moveTo>
                    <a:pt x="67792" y="-440"/>
                  </a:moveTo>
                  <a:lnTo>
                    <a:pt x="-27" y="-440"/>
                  </a:lnTo>
                  <a:lnTo>
                    <a:pt x="-27" y="30516"/>
                  </a:lnTo>
                  <a:lnTo>
                    <a:pt x="67792" y="30516"/>
                  </a:lnTo>
                  <a:cubicBezTo>
                    <a:pt x="77888" y="30516"/>
                    <a:pt x="86080" y="38708"/>
                    <a:pt x="86080" y="48804"/>
                  </a:cubicBezTo>
                  <a:lnTo>
                    <a:pt x="86080" y="269784"/>
                  </a:lnTo>
                  <a:cubicBezTo>
                    <a:pt x="86080" y="279881"/>
                    <a:pt x="77888" y="288072"/>
                    <a:pt x="67792" y="288072"/>
                  </a:cubicBezTo>
                  <a:lnTo>
                    <a:pt x="-27" y="288072"/>
                  </a:lnTo>
                  <a:lnTo>
                    <a:pt x="-27" y="319028"/>
                  </a:lnTo>
                  <a:lnTo>
                    <a:pt x="67792" y="319028"/>
                  </a:lnTo>
                  <a:cubicBezTo>
                    <a:pt x="94985" y="319028"/>
                    <a:pt x="117036" y="296978"/>
                    <a:pt x="117036" y="269784"/>
                  </a:cubicBezTo>
                  <a:lnTo>
                    <a:pt x="117036" y="48804"/>
                  </a:lnTo>
                  <a:cubicBezTo>
                    <a:pt x="117036" y="21610"/>
                    <a:pt x="94985" y="-440"/>
                    <a:pt x="67792" y="-4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96359355-1910-482D-8C61-791908447EC7}"/>
                </a:ext>
              </a:extLst>
            </p:cNvPr>
            <p:cNvSpPr/>
            <p:nvPr/>
          </p:nvSpPr>
          <p:spPr>
            <a:xfrm>
              <a:off x="5586412" y="3176586"/>
              <a:ext cx="902208" cy="500253"/>
            </a:xfrm>
            <a:custGeom>
              <a:avLst/>
              <a:gdLst>
                <a:gd name="connsiteX0" fmla="*/ 902182 w 902208"/>
                <a:gd name="connsiteY0" fmla="*/ 378464 h 500253"/>
                <a:gd name="connsiteX1" fmla="*/ 902182 w 902208"/>
                <a:gd name="connsiteY1" fmla="*/ 66807 h 500253"/>
                <a:gd name="connsiteX2" fmla="*/ 834935 w 902208"/>
                <a:gd name="connsiteY2" fmla="*/ -440 h 500253"/>
                <a:gd name="connsiteX3" fmla="*/ 67220 w 902208"/>
                <a:gd name="connsiteY3" fmla="*/ -440 h 500253"/>
                <a:gd name="connsiteX4" fmla="*/ -27 w 902208"/>
                <a:gd name="connsiteY4" fmla="*/ 66807 h 500253"/>
                <a:gd name="connsiteX5" fmla="*/ -27 w 902208"/>
                <a:gd name="connsiteY5" fmla="*/ 432567 h 500253"/>
                <a:gd name="connsiteX6" fmla="*/ 67220 w 902208"/>
                <a:gd name="connsiteY6" fmla="*/ 499813 h 500253"/>
                <a:gd name="connsiteX7" fmla="*/ 834935 w 902208"/>
                <a:gd name="connsiteY7" fmla="*/ 499813 h 500253"/>
                <a:gd name="connsiteX8" fmla="*/ 902182 w 902208"/>
                <a:gd name="connsiteY8" fmla="*/ 432567 h 500253"/>
                <a:gd name="connsiteX9" fmla="*/ 902182 w 902208"/>
                <a:gd name="connsiteY9" fmla="*/ 378464 h 500253"/>
                <a:gd name="connsiteX10" fmla="*/ 834935 w 902208"/>
                <a:gd name="connsiteY10" fmla="*/ 468762 h 500253"/>
                <a:gd name="connsiteX11" fmla="*/ 67220 w 902208"/>
                <a:gd name="connsiteY11" fmla="*/ 468762 h 500253"/>
                <a:gd name="connsiteX12" fmla="*/ 30930 w 902208"/>
                <a:gd name="connsiteY12" fmla="*/ 432567 h 500253"/>
                <a:gd name="connsiteX13" fmla="*/ 30930 w 902208"/>
                <a:gd name="connsiteY13" fmla="*/ 66807 h 500253"/>
                <a:gd name="connsiteX14" fmla="*/ 67220 w 902208"/>
                <a:gd name="connsiteY14" fmla="*/ 30516 h 500253"/>
                <a:gd name="connsiteX15" fmla="*/ 834935 w 902208"/>
                <a:gd name="connsiteY15" fmla="*/ 30516 h 500253"/>
                <a:gd name="connsiteX16" fmla="*/ 871225 w 902208"/>
                <a:gd name="connsiteY16" fmla="*/ 66807 h 500253"/>
                <a:gd name="connsiteX17" fmla="*/ 871225 w 902208"/>
                <a:gd name="connsiteY17" fmla="*/ 432567 h 500253"/>
                <a:gd name="connsiteX18" fmla="*/ 834935 w 902208"/>
                <a:gd name="connsiteY18" fmla="*/ 468762 h 500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02208" h="500253">
                  <a:moveTo>
                    <a:pt x="902182" y="378464"/>
                  </a:moveTo>
                  <a:lnTo>
                    <a:pt x="902182" y="66807"/>
                  </a:lnTo>
                  <a:cubicBezTo>
                    <a:pt x="902124" y="29688"/>
                    <a:pt x="872054" y="-383"/>
                    <a:pt x="834935" y="-440"/>
                  </a:cubicBezTo>
                  <a:lnTo>
                    <a:pt x="67220" y="-440"/>
                  </a:lnTo>
                  <a:cubicBezTo>
                    <a:pt x="30103" y="-392"/>
                    <a:pt x="26" y="29688"/>
                    <a:pt x="-27" y="66807"/>
                  </a:cubicBezTo>
                  <a:lnTo>
                    <a:pt x="-27" y="432567"/>
                  </a:lnTo>
                  <a:cubicBezTo>
                    <a:pt x="26" y="469686"/>
                    <a:pt x="30103" y="499765"/>
                    <a:pt x="67220" y="499813"/>
                  </a:cubicBezTo>
                  <a:lnTo>
                    <a:pt x="834935" y="499813"/>
                  </a:lnTo>
                  <a:cubicBezTo>
                    <a:pt x="872054" y="499765"/>
                    <a:pt x="902124" y="469686"/>
                    <a:pt x="902182" y="432567"/>
                  </a:cubicBezTo>
                  <a:lnTo>
                    <a:pt x="902182" y="378464"/>
                  </a:lnTo>
                  <a:close/>
                  <a:moveTo>
                    <a:pt x="834935" y="468762"/>
                  </a:moveTo>
                  <a:lnTo>
                    <a:pt x="67220" y="468762"/>
                  </a:lnTo>
                  <a:cubicBezTo>
                    <a:pt x="47215" y="468762"/>
                    <a:pt x="30982" y="452569"/>
                    <a:pt x="30930" y="432567"/>
                  </a:cubicBezTo>
                  <a:lnTo>
                    <a:pt x="30930" y="66807"/>
                  </a:lnTo>
                  <a:cubicBezTo>
                    <a:pt x="30982" y="46785"/>
                    <a:pt x="47199" y="30573"/>
                    <a:pt x="67220" y="30516"/>
                  </a:cubicBezTo>
                  <a:lnTo>
                    <a:pt x="834935" y="30516"/>
                  </a:lnTo>
                  <a:cubicBezTo>
                    <a:pt x="854957" y="30564"/>
                    <a:pt x="871178" y="46785"/>
                    <a:pt x="871225" y="66807"/>
                  </a:cubicBezTo>
                  <a:lnTo>
                    <a:pt x="871225" y="432567"/>
                  </a:lnTo>
                  <a:cubicBezTo>
                    <a:pt x="871168" y="452569"/>
                    <a:pt x="854937" y="468762"/>
                    <a:pt x="834935" y="4687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1C12FCAF-B324-4E57-9900-7F35954EF08D}"/>
                </a:ext>
              </a:extLst>
            </p:cNvPr>
            <p:cNvSpPr/>
            <p:nvPr/>
          </p:nvSpPr>
          <p:spPr>
            <a:xfrm>
              <a:off x="6362604" y="3251453"/>
              <a:ext cx="31051" cy="353186"/>
            </a:xfrm>
            <a:custGeom>
              <a:avLst/>
              <a:gdLst>
                <a:gd name="connsiteX0" fmla="*/ 15499 w 31051"/>
                <a:gd name="connsiteY0" fmla="*/ -440 h 353186"/>
                <a:gd name="connsiteX1" fmla="*/ -27 w 31051"/>
                <a:gd name="connsiteY1" fmla="*/ 15086 h 353186"/>
                <a:gd name="connsiteX2" fmla="*/ -27 w 31051"/>
                <a:gd name="connsiteY2" fmla="*/ 337221 h 353186"/>
                <a:gd name="connsiteX3" fmla="*/ 15499 w 31051"/>
                <a:gd name="connsiteY3" fmla="*/ 352747 h 353186"/>
                <a:gd name="connsiteX4" fmla="*/ 31025 w 31051"/>
                <a:gd name="connsiteY4" fmla="*/ 337221 h 353186"/>
                <a:gd name="connsiteX5" fmla="*/ 31025 w 31051"/>
                <a:gd name="connsiteY5" fmla="*/ 15086 h 353186"/>
                <a:gd name="connsiteX6" fmla="*/ 15499 w 31051"/>
                <a:gd name="connsiteY6" fmla="*/ -440 h 35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051" h="353186">
                  <a:moveTo>
                    <a:pt x="15499" y="-440"/>
                  </a:moveTo>
                  <a:cubicBezTo>
                    <a:pt x="6927" y="-440"/>
                    <a:pt x="-27" y="6513"/>
                    <a:pt x="-27" y="15086"/>
                  </a:cubicBezTo>
                  <a:lnTo>
                    <a:pt x="-27" y="337221"/>
                  </a:lnTo>
                  <a:cubicBezTo>
                    <a:pt x="-27" y="345794"/>
                    <a:pt x="6927" y="352747"/>
                    <a:pt x="15499" y="352747"/>
                  </a:cubicBezTo>
                  <a:cubicBezTo>
                    <a:pt x="24072" y="352747"/>
                    <a:pt x="31025" y="345794"/>
                    <a:pt x="31025" y="337221"/>
                  </a:cubicBezTo>
                  <a:lnTo>
                    <a:pt x="31025" y="15086"/>
                  </a:lnTo>
                  <a:cubicBezTo>
                    <a:pt x="31025" y="6513"/>
                    <a:pt x="24072" y="-440"/>
                    <a:pt x="15499" y="-4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F92B0DE6-1FE9-47CD-AD7E-658E45038113}"/>
                </a:ext>
              </a:extLst>
            </p:cNvPr>
            <p:cNvSpPr/>
            <p:nvPr/>
          </p:nvSpPr>
          <p:spPr>
            <a:xfrm>
              <a:off x="5917596" y="3242500"/>
              <a:ext cx="87153" cy="368617"/>
            </a:xfrm>
            <a:custGeom>
              <a:avLst/>
              <a:gdLst>
                <a:gd name="connsiteX0" fmla="*/ 71602 w 87153"/>
                <a:gd name="connsiteY0" fmla="*/ -440 h 368617"/>
                <a:gd name="connsiteX1" fmla="*/ 15499 w 87153"/>
                <a:gd name="connsiteY1" fmla="*/ -440 h 368617"/>
                <a:gd name="connsiteX2" fmla="*/ -27 w 87153"/>
                <a:gd name="connsiteY2" fmla="*/ 15086 h 368617"/>
                <a:gd name="connsiteX3" fmla="*/ -27 w 87153"/>
                <a:gd name="connsiteY3" fmla="*/ 352652 h 368617"/>
                <a:gd name="connsiteX4" fmla="*/ 15499 w 87153"/>
                <a:gd name="connsiteY4" fmla="*/ 368178 h 368617"/>
                <a:gd name="connsiteX5" fmla="*/ 71602 w 87153"/>
                <a:gd name="connsiteY5" fmla="*/ 368178 h 368617"/>
                <a:gd name="connsiteX6" fmla="*/ 87127 w 87153"/>
                <a:gd name="connsiteY6" fmla="*/ 352652 h 368617"/>
                <a:gd name="connsiteX7" fmla="*/ 87127 w 87153"/>
                <a:gd name="connsiteY7" fmla="*/ 14990 h 368617"/>
                <a:gd name="connsiteX8" fmla="*/ 71602 w 87153"/>
                <a:gd name="connsiteY8" fmla="*/ -440 h 368617"/>
                <a:gd name="connsiteX9" fmla="*/ 56171 w 87153"/>
                <a:gd name="connsiteY9" fmla="*/ 337221 h 368617"/>
                <a:gd name="connsiteX10" fmla="*/ 30930 w 87153"/>
                <a:gd name="connsiteY10" fmla="*/ 337221 h 368617"/>
                <a:gd name="connsiteX11" fmla="*/ 30930 w 87153"/>
                <a:gd name="connsiteY11" fmla="*/ 30516 h 368617"/>
                <a:gd name="connsiteX12" fmla="*/ 56171 w 87153"/>
                <a:gd name="connsiteY12" fmla="*/ 30516 h 36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153" h="368617">
                  <a:moveTo>
                    <a:pt x="71602" y="-440"/>
                  </a:moveTo>
                  <a:lnTo>
                    <a:pt x="15499" y="-440"/>
                  </a:lnTo>
                  <a:cubicBezTo>
                    <a:pt x="6925" y="-440"/>
                    <a:pt x="-27" y="6513"/>
                    <a:pt x="-27" y="15086"/>
                  </a:cubicBezTo>
                  <a:lnTo>
                    <a:pt x="-27" y="352652"/>
                  </a:lnTo>
                  <a:cubicBezTo>
                    <a:pt x="-27" y="361224"/>
                    <a:pt x="6925" y="368178"/>
                    <a:pt x="15499" y="368178"/>
                  </a:cubicBezTo>
                  <a:lnTo>
                    <a:pt x="71602" y="368178"/>
                  </a:lnTo>
                  <a:cubicBezTo>
                    <a:pt x="80176" y="368178"/>
                    <a:pt x="87127" y="361224"/>
                    <a:pt x="87127" y="352652"/>
                  </a:cubicBezTo>
                  <a:lnTo>
                    <a:pt x="87127" y="14990"/>
                  </a:lnTo>
                  <a:cubicBezTo>
                    <a:pt x="87075" y="6456"/>
                    <a:pt x="80139" y="-440"/>
                    <a:pt x="71602" y="-440"/>
                  </a:cubicBezTo>
                  <a:close/>
                  <a:moveTo>
                    <a:pt x="56171" y="337221"/>
                  </a:moveTo>
                  <a:lnTo>
                    <a:pt x="30930" y="337221"/>
                  </a:lnTo>
                  <a:lnTo>
                    <a:pt x="30930" y="30516"/>
                  </a:lnTo>
                  <a:lnTo>
                    <a:pt x="56171" y="305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28DE0CC4-F504-41F4-B399-8A150A4A247B}"/>
                </a:ext>
              </a:extLst>
            </p:cNvPr>
            <p:cNvSpPr/>
            <p:nvPr/>
          </p:nvSpPr>
          <p:spPr>
            <a:xfrm>
              <a:off x="6043897" y="3242500"/>
              <a:ext cx="87248" cy="368617"/>
            </a:xfrm>
            <a:custGeom>
              <a:avLst/>
              <a:gdLst>
                <a:gd name="connsiteX0" fmla="*/ 71697 w 87248"/>
                <a:gd name="connsiteY0" fmla="*/ -440 h 368617"/>
                <a:gd name="connsiteX1" fmla="*/ 15499 w 87248"/>
                <a:gd name="connsiteY1" fmla="*/ -440 h 368617"/>
                <a:gd name="connsiteX2" fmla="*/ -27 w 87248"/>
                <a:gd name="connsiteY2" fmla="*/ 15086 h 368617"/>
                <a:gd name="connsiteX3" fmla="*/ -27 w 87248"/>
                <a:gd name="connsiteY3" fmla="*/ 352652 h 368617"/>
                <a:gd name="connsiteX4" fmla="*/ 15499 w 87248"/>
                <a:gd name="connsiteY4" fmla="*/ 368178 h 368617"/>
                <a:gd name="connsiteX5" fmla="*/ 71697 w 87248"/>
                <a:gd name="connsiteY5" fmla="*/ 368178 h 368617"/>
                <a:gd name="connsiteX6" fmla="*/ 87222 w 87248"/>
                <a:gd name="connsiteY6" fmla="*/ 352652 h 368617"/>
                <a:gd name="connsiteX7" fmla="*/ 87222 w 87248"/>
                <a:gd name="connsiteY7" fmla="*/ 14990 h 368617"/>
                <a:gd name="connsiteX8" fmla="*/ 71697 w 87248"/>
                <a:gd name="connsiteY8" fmla="*/ -440 h 368617"/>
                <a:gd name="connsiteX9" fmla="*/ 56171 w 87248"/>
                <a:gd name="connsiteY9" fmla="*/ 337221 h 368617"/>
                <a:gd name="connsiteX10" fmla="*/ 31025 w 87248"/>
                <a:gd name="connsiteY10" fmla="*/ 337221 h 368617"/>
                <a:gd name="connsiteX11" fmla="*/ 31025 w 87248"/>
                <a:gd name="connsiteY11" fmla="*/ 30516 h 368617"/>
                <a:gd name="connsiteX12" fmla="*/ 56171 w 87248"/>
                <a:gd name="connsiteY12" fmla="*/ 30516 h 36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248" h="368617">
                  <a:moveTo>
                    <a:pt x="71697" y="-440"/>
                  </a:moveTo>
                  <a:lnTo>
                    <a:pt x="15499" y="-440"/>
                  </a:lnTo>
                  <a:cubicBezTo>
                    <a:pt x="6925" y="-440"/>
                    <a:pt x="-27" y="6513"/>
                    <a:pt x="-27" y="15086"/>
                  </a:cubicBezTo>
                  <a:lnTo>
                    <a:pt x="-27" y="352652"/>
                  </a:lnTo>
                  <a:cubicBezTo>
                    <a:pt x="-27" y="361224"/>
                    <a:pt x="6925" y="368178"/>
                    <a:pt x="15499" y="368178"/>
                  </a:cubicBezTo>
                  <a:lnTo>
                    <a:pt x="71697" y="368178"/>
                  </a:lnTo>
                  <a:cubicBezTo>
                    <a:pt x="80271" y="368178"/>
                    <a:pt x="87222" y="361224"/>
                    <a:pt x="87222" y="352652"/>
                  </a:cubicBezTo>
                  <a:lnTo>
                    <a:pt x="87222" y="14990"/>
                  </a:lnTo>
                  <a:cubicBezTo>
                    <a:pt x="87170" y="6456"/>
                    <a:pt x="80234" y="-440"/>
                    <a:pt x="71697" y="-440"/>
                  </a:cubicBezTo>
                  <a:close/>
                  <a:moveTo>
                    <a:pt x="56171" y="337221"/>
                  </a:moveTo>
                  <a:lnTo>
                    <a:pt x="31025" y="337221"/>
                  </a:lnTo>
                  <a:lnTo>
                    <a:pt x="31025" y="30516"/>
                  </a:lnTo>
                  <a:lnTo>
                    <a:pt x="56171" y="305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72F26692-2225-475D-9A63-4FC0EFCBCCC4}"/>
                </a:ext>
              </a:extLst>
            </p:cNvPr>
            <p:cNvSpPr/>
            <p:nvPr/>
          </p:nvSpPr>
          <p:spPr>
            <a:xfrm>
              <a:off x="5664898" y="3242500"/>
              <a:ext cx="87153" cy="368617"/>
            </a:xfrm>
            <a:custGeom>
              <a:avLst/>
              <a:gdLst>
                <a:gd name="connsiteX0" fmla="*/ 71601 w 87153"/>
                <a:gd name="connsiteY0" fmla="*/ -440 h 368617"/>
                <a:gd name="connsiteX1" fmla="*/ 15404 w 87153"/>
                <a:gd name="connsiteY1" fmla="*/ -440 h 368617"/>
                <a:gd name="connsiteX2" fmla="*/ -27 w 87153"/>
                <a:gd name="connsiteY2" fmla="*/ 15086 h 368617"/>
                <a:gd name="connsiteX3" fmla="*/ -27 w 87153"/>
                <a:gd name="connsiteY3" fmla="*/ 352652 h 368617"/>
                <a:gd name="connsiteX4" fmla="*/ 15404 w 87153"/>
                <a:gd name="connsiteY4" fmla="*/ 368178 h 368617"/>
                <a:gd name="connsiteX5" fmla="*/ 71601 w 87153"/>
                <a:gd name="connsiteY5" fmla="*/ 368178 h 368617"/>
                <a:gd name="connsiteX6" fmla="*/ 87127 w 87153"/>
                <a:gd name="connsiteY6" fmla="*/ 352652 h 368617"/>
                <a:gd name="connsiteX7" fmla="*/ 87127 w 87153"/>
                <a:gd name="connsiteY7" fmla="*/ 14990 h 368617"/>
                <a:gd name="connsiteX8" fmla="*/ 71601 w 87153"/>
                <a:gd name="connsiteY8" fmla="*/ -440 h 368617"/>
                <a:gd name="connsiteX9" fmla="*/ 56076 w 87153"/>
                <a:gd name="connsiteY9" fmla="*/ 337221 h 368617"/>
                <a:gd name="connsiteX10" fmla="*/ 30930 w 87153"/>
                <a:gd name="connsiteY10" fmla="*/ 337221 h 368617"/>
                <a:gd name="connsiteX11" fmla="*/ 30930 w 87153"/>
                <a:gd name="connsiteY11" fmla="*/ 30516 h 368617"/>
                <a:gd name="connsiteX12" fmla="*/ 56076 w 87153"/>
                <a:gd name="connsiteY12" fmla="*/ 30516 h 36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153" h="368617">
                  <a:moveTo>
                    <a:pt x="71601" y="-440"/>
                  </a:moveTo>
                  <a:lnTo>
                    <a:pt x="15404" y="-440"/>
                  </a:lnTo>
                  <a:cubicBezTo>
                    <a:pt x="6867" y="-392"/>
                    <a:pt x="-27" y="6551"/>
                    <a:pt x="-27" y="15086"/>
                  </a:cubicBezTo>
                  <a:lnTo>
                    <a:pt x="-27" y="352652"/>
                  </a:lnTo>
                  <a:cubicBezTo>
                    <a:pt x="-27" y="361186"/>
                    <a:pt x="6867" y="368130"/>
                    <a:pt x="15404" y="368178"/>
                  </a:cubicBezTo>
                  <a:lnTo>
                    <a:pt x="71601" y="368178"/>
                  </a:lnTo>
                  <a:cubicBezTo>
                    <a:pt x="80176" y="368178"/>
                    <a:pt x="87127" y="361224"/>
                    <a:pt x="87127" y="352652"/>
                  </a:cubicBezTo>
                  <a:lnTo>
                    <a:pt x="87127" y="14990"/>
                  </a:lnTo>
                  <a:cubicBezTo>
                    <a:pt x="87075" y="6456"/>
                    <a:pt x="80139" y="-440"/>
                    <a:pt x="71601" y="-440"/>
                  </a:cubicBezTo>
                  <a:close/>
                  <a:moveTo>
                    <a:pt x="56076" y="337221"/>
                  </a:moveTo>
                  <a:lnTo>
                    <a:pt x="30930" y="337221"/>
                  </a:lnTo>
                  <a:lnTo>
                    <a:pt x="30930" y="30516"/>
                  </a:lnTo>
                  <a:lnTo>
                    <a:pt x="56076" y="305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E862F7A4-E071-4E71-A04B-FD4D10740CE1}"/>
                </a:ext>
              </a:extLst>
            </p:cNvPr>
            <p:cNvSpPr/>
            <p:nvPr/>
          </p:nvSpPr>
          <p:spPr>
            <a:xfrm>
              <a:off x="5791104" y="3242499"/>
              <a:ext cx="87153" cy="368522"/>
            </a:xfrm>
            <a:custGeom>
              <a:avLst/>
              <a:gdLst>
                <a:gd name="connsiteX0" fmla="*/ 71792 w 87153"/>
                <a:gd name="connsiteY0" fmla="*/ -440 h 368522"/>
                <a:gd name="connsiteX1" fmla="*/ 15594 w 87153"/>
                <a:gd name="connsiteY1" fmla="*/ -440 h 368522"/>
                <a:gd name="connsiteX2" fmla="*/ -27 w 87153"/>
                <a:gd name="connsiteY2" fmla="*/ 14991 h 368522"/>
                <a:gd name="connsiteX3" fmla="*/ -27 w 87153"/>
                <a:gd name="connsiteY3" fmla="*/ 14991 h 368522"/>
                <a:gd name="connsiteX4" fmla="*/ -27 w 87153"/>
                <a:gd name="connsiteY4" fmla="*/ 352557 h 368522"/>
                <a:gd name="connsiteX5" fmla="*/ 15499 w 87153"/>
                <a:gd name="connsiteY5" fmla="*/ 368083 h 368522"/>
                <a:gd name="connsiteX6" fmla="*/ 71697 w 87153"/>
                <a:gd name="connsiteY6" fmla="*/ 368083 h 368522"/>
                <a:gd name="connsiteX7" fmla="*/ 87127 w 87153"/>
                <a:gd name="connsiteY7" fmla="*/ 352652 h 368522"/>
                <a:gd name="connsiteX8" fmla="*/ 87127 w 87153"/>
                <a:gd name="connsiteY8" fmla="*/ 352557 h 368522"/>
                <a:gd name="connsiteX9" fmla="*/ 87127 w 87153"/>
                <a:gd name="connsiteY9" fmla="*/ 14991 h 368522"/>
                <a:gd name="connsiteX10" fmla="*/ 71792 w 87153"/>
                <a:gd name="connsiteY10" fmla="*/ -440 h 368522"/>
                <a:gd name="connsiteX11" fmla="*/ 56266 w 87153"/>
                <a:gd name="connsiteY11" fmla="*/ 337222 h 368522"/>
                <a:gd name="connsiteX12" fmla="*/ 31120 w 87153"/>
                <a:gd name="connsiteY12" fmla="*/ 337222 h 368522"/>
                <a:gd name="connsiteX13" fmla="*/ 31120 w 87153"/>
                <a:gd name="connsiteY13" fmla="*/ 30517 h 368522"/>
                <a:gd name="connsiteX14" fmla="*/ 56266 w 87153"/>
                <a:gd name="connsiteY14" fmla="*/ 30517 h 36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7153" h="368522">
                  <a:moveTo>
                    <a:pt x="71792" y="-440"/>
                  </a:moveTo>
                  <a:lnTo>
                    <a:pt x="15594" y="-440"/>
                  </a:lnTo>
                  <a:cubicBezTo>
                    <a:pt x="7020" y="-497"/>
                    <a:pt x="26" y="6418"/>
                    <a:pt x="-27" y="14991"/>
                  </a:cubicBezTo>
                  <a:cubicBezTo>
                    <a:pt x="-27" y="14991"/>
                    <a:pt x="-27" y="14991"/>
                    <a:pt x="-27" y="14991"/>
                  </a:cubicBezTo>
                  <a:lnTo>
                    <a:pt x="-27" y="352557"/>
                  </a:lnTo>
                  <a:cubicBezTo>
                    <a:pt x="-27" y="361129"/>
                    <a:pt x="6925" y="368083"/>
                    <a:pt x="15499" y="368083"/>
                  </a:cubicBezTo>
                  <a:lnTo>
                    <a:pt x="71697" y="368083"/>
                  </a:lnTo>
                  <a:cubicBezTo>
                    <a:pt x="80219" y="368083"/>
                    <a:pt x="87127" y="361177"/>
                    <a:pt x="87127" y="352652"/>
                  </a:cubicBezTo>
                  <a:cubicBezTo>
                    <a:pt x="87127" y="352623"/>
                    <a:pt x="87127" y="352585"/>
                    <a:pt x="87127" y="352557"/>
                  </a:cubicBezTo>
                  <a:lnTo>
                    <a:pt x="87127" y="14991"/>
                  </a:lnTo>
                  <a:cubicBezTo>
                    <a:pt x="87127" y="6504"/>
                    <a:pt x="80277" y="-392"/>
                    <a:pt x="71792" y="-440"/>
                  </a:cubicBezTo>
                  <a:close/>
                  <a:moveTo>
                    <a:pt x="56266" y="337222"/>
                  </a:moveTo>
                  <a:lnTo>
                    <a:pt x="31120" y="337222"/>
                  </a:lnTo>
                  <a:lnTo>
                    <a:pt x="31120" y="30517"/>
                  </a:lnTo>
                  <a:lnTo>
                    <a:pt x="56266" y="305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E60FCC41-AADF-491A-A790-9D22FEE53E6A}"/>
              </a:ext>
            </a:extLst>
          </p:cNvPr>
          <p:cNvGrpSpPr/>
          <p:nvPr/>
        </p:nvGrpSpPr>
        <p:grpSpPr>
          <a:xfrm>
            <a:off x="2392555" y="3929383"/>
            <a:ext cx="407662" cy="311330"/>
            <a:chOff x="5610320" y="3057525"/>
            <a:chExt cx="971835" cy="742187"/>
          </a:xfrm>
          <a:solidFill>
            <a:schemeClr val="accent3"/>
          </a:solidFill>
        </p:grpSpPr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00539AFC-97D9-4545-AC18-0E2775F87258}"/>
                </a:ext>
              </a:extLst>
            </p:cNvPr>
            <p:cNvSpPr/>
            <p:nvPr/>
          </p:nvSpPr>
          <p:spPr>
            <a:xfrm>
              <a:off x="5766434" y="3057525"/>
              <a:ext cx="649224" cy="109251"/>
            </a:xfrm>
            <a:custGeom>
              <a:avLst/>
              <a:gdLst>
                <a:gd name="connsiteX0" fmla="*/ 575275 w 649224"/>
                <a:gd name="connsiteY0" fmla="*/ -442 h 109251"/>
                <a:gd name="connsiteX1" fmla="*/ 73498 w 649224"/>
                <a:gd name="connsiteY1" fmla="*/ -442 h 109251"/>
                <a:gd name="connsiteX2" fmla="*/ -226 w 649224"/>
                <a:gd name="connsiteY2" fmla="*/ 54136 h 109251"/>
                <a:gd name="connsiteX3" fmla="*/ 73498 w 649224"/>
                <a:gd name="connsiteY3" fmla="*/ 108810 h 109251"/>
                <a:gd name="connsiteX4" fmla="*/ 575275 w 649224"/>
                <a:gd name="connsiteY4" fmla="*/ 108810 h 109251"/>
                <a:gd name="connsiteX5" fmla="*/ 648999 w 649224"/>
                <a:gd name="connsiteY5" fmla="*/ 54136 h 109251"/>
                <a:gd name="connsiteX6" fmla="*/ 575275 w 649224"/>
                <a:gd name="connsiteY6" fmla="*/ -442 h 109251"/>
                <a:gd name="connsiteX7" fmla="*/ 575275 w 649224"/>
                <a:gd name="connsiteY7" fmla="*/ 79282 h 109251"/>
                <a:gd name="connsiteX8" fmla="*/ 73498 w 649224"/>
                <a:gd name="connsiteY8" fmla="*/ 79282 h 109251"/>
                <a:gd name="connsiteX9" fmla="*/ 29397 w 649224"/>
                <a:gd name="connsiteY9" fmla="*/ 54136 h 109251"/>
                <a:gd name="connsiteX10" fmla="*/ 73498 w 649224"/>
                <a:gd name="connsiteY10" fmla="*/ 29086 h 109251"/>
                <a:gd name="connsiteX11" fmla="*/ 575275 w 649224"/>
                <a:gd name="connsiteY11" fmla="*/ 29086 h 109251"/>
                <a:gd name="connsiteX12" fmla="*/ 619471 w 649224"/>
                <a:gd name="connsiteY12" fmla="*/ 54136 h 109251"/>
                <a:gd name="connsiteX13" fmla="*/ 575275 w 649224"/>
                <a:gd name="connsiteY13" fmla="*/ 79282 h 10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224" h="109251">
                  <a:moveTo>
                    <a:pt x="575275" y="-442"/>
                  </a:moveTo>
                  <a:lnTo>
                    <a:pt x="73498" y="-442"/>
                  </a:lnTo>
                  <a:cubicBezTo>
                    <a:pt x="32160" y="-442"/>
                    <a:pt x="-226" y="23561"/>
                    <a:pt x="-226" y="54136"/>
                  </a:cubicBezTo>
                  <a:cubicBezTo>
                    <a:pt x="-226" y="84712"/>
                    <a:pt x="32160" y="108810"/>
                    <a:pt x="73498" y="108810"/>
                  </a:cubicBezTo>
                  <a:lnTo>
                    <a:pt x="575275" y="108810"/>
                  </a:lnTo>
                  <a:cubicBezTo>
                    <a:pt x="616613" y="108810"/>
                    <a:pt x="648999" y="84807"/>
                    <a:pt x="648999" y="54136"/>
                  </a:cubicBezTo>
                  <a:cubicBezTo>
                    <a:pt x="648999" y="23466"/>
                    <a:pt x="616613" y="-442"/>
                    <a:pt x="575275" y="-442"/>
                  </a:cubicBezTo>
                  <a:close/>
                  <a:moveTo>
                    <a:pt x="575275" y="79282"/>
                  </a:moveTo>
                  <a:lnTo>
                    <a:pt x="73498" y="79282"/>
                  </a:lnTo>
                  <a:cubicBezTo>
                    <a:pt x="47495" y="79282"/>
                    <a:pt x="29397" y="66043"/>
                    <a:pt x="29397" y="54136"/>
                  </a:cubicBezTo>
                  <a:cubicBezTo>
                    <a:pt x="29397" y="42230"/>
                    <a:pt x="47495" y="29086"/>
                    <a:pt x="73498" y="29086"/>
                  </a:cubicBezTo>
                  <a:lnTo>
                    <a:pt x="575275" y="29086"/>
                  </a:lnTo>
                  <a:cubicBezTo>
                    <a:pt x="601374" y="29086"/>
                    <a:pt x="619471" y="42325"/>
                    <a:pt x="619471" y="54136"/>
                  </a:cubicBezTo>
                  <a:cubicBezTo>
                    <a:pt x="619471" y="65947"/>
                    <a:pt x="601374" y="79282"/>
                    <a:pt x="575275" y="792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7A50C7B5-9C61-450A-BE4B-C143E408AD75}"/>
                </a:ext>
              </a:extLst>
            </p:cNvPr>
            <p:cNvSpPr/>
            <p:nvPr/>
          </p:nvSpPr>
          <p:spPr>
            <a:xfrm>
              <a:off x="6306502" y="3171805"/>
              <a:ext cx="212456" cy="575236"/>
            </a:xfrm>
            <a:custGeom>
              <a:avLst/>
              <a:gdLst>
                <a:gd name="connsiteX0" fmla="*/ 190560 w 212456"/>
                <a:gd name="connsiteY0" fmla="*/ 573078 h 575236"/>
                <a:gd name="connsiteX1" fmla="*/ 210515 w 212456"/>
                <a:gd name="connsiteY1" fmla="*/ 566935 h 575236"/>
                <a:gd name="connsiteX2" fmla="*/ 204371 w 212456"/>
                <a:gd name="connsiteY2" fmla="*/ 546980 h 575236"/>
                <a:gd name="connsiteX3" fmla="*/ 29492 w 212456"/>
                <a:gd name="connsiteY3" fmla="*/ 228559 h 575236"/>
                <a:gd name="connsiteX4" fmla="*/ 70164 w 212456"/>
                <a:gd name="connsiteY4" fmla="*/ 19962 h 575236"/>
                <a:gd name="connsiteX5" fmla="*/ 62115 w 212456"/>
                <a:gd name="connsiteY5" fmla="*/ 673 h 575236"/>
                <a:gd name="connsiteX6" fmla="*/ 42827 w 212456"/>
                <a:gd name="connsiteY6" fmla="*/ 8722 h 575236"/>
                <a:gd name="connsiteX7" fmla="*/ -131 w 212456"/>
                <a:gd name="connsiteY7" fmla="*/ 227226 h 575236"/>
                <a:gd name="connsiteX8" fmla="*/ 190560 w 212456"/>
                <a:gd name="connsiteY8" fmla="*/ 573078 h 57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456" h="575236">
                  <a:moveTo>
                    <a:pt x="190560" y="573078"/>
                  </a:moveTo>
                  <a:cubicBezTo>
                    <a:pt x="197770" y="576889"/>
                    <a:pt x="206705" y="574145"/>
                    <a:pt x="210515" y="566935"/>
                  </a:cubicBezTo>
                  <a:cubicBezTo>
                    <a:pt x="214325" y="559725"/>
                    <a:pt x="211582" y="550790"/>
                    <a:pt x="204371" y="546980"/>
                  </a:cubicBezTo>
                  <a:cubicBezTo>
                    <a:pt x="85785" y="483924"/>
                    <a:pt x="26920" y="376768"/>
                    <a:pt x="29492" y="228559"/>
                  </a:cubicBezTo>
                  <a:cubicBezTo>
                    <a:pt x="31493" y="157264"/>
                    <a:pt x="45237" y="86789"/>
                    <a:pt x="70164" y="19962"/>
                  </a:cubicBezTo>
                  <a:cubicBezTo>
                    <a:pt x="73269" y="12408"/>
                    <a:pt x="69669" y="3778"/>
                    <a:pt x="62115" y="673"/>
                  </a:cubicBezTo>
                  <a:cubicBezTo>
                    <a:pt x="54562" y="-2432"/>
                    <a:pt x="45932" y="1169"/>
                    <a:pt x="42827" y="8722"/>
                  </a:cubicBezTo>
                  <a:cubicBezTo>
                    <a:pt x="16386" y="78645"/>
                    <a:pt x="1870" y="152502"/>
                    <a:pt x="-131" y="227226"/>
                  </a:cubicBezTo>
                  <a:cubicBezTo>
                    <a:pt x="-3083" y="385150"/>
                    <a:pt x="62830" y="504784"/>
                    <a:pt x="190560" y="5730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991EE717-1B0A-48A8-B6A8-A877F3E743B9}"/>
                </a:ext>
              </a:extLst>
            </p:cNvPr>
            <p:cNvSpPr/>
            <p:nvPr/>
          </p:nvSpPr>
          <p:spPr>
            <a:xfrm>
              <a:off x="5675056" y="3175462"/>
              <a:ext cx="212263" cy="575197"/>
            </a:xfrm>
            <a:custGeom>
              <a:avLst/>
              <a:gdLst>
                <a:gd name="connsiteX0" fmla="*/ 7619 w 212263"/>
                <a:gd name="connsiteY0" fmla="*/ 546847 h 575197"/>
                <a:gd name="connsiteX1" fmla="*/ 1504 w 212263"/>
                <a:gd name="connsiteY1" fmla="*/ 566811 h 575197"/>
                <a:gd name="connsiteX2" fmla="*/ 1523 w 212263"/>
                <a:gd name="connsiteY2" fmla="*/ 566849 h 575197"/>
                <a:gd name="connsiteX3" fmla="*/ 14572 w 212263"/>
                <a:gd name="connsiteY3" fmla="*/ 574755 h 575197"/>
                <a:gd name="connsiteX4" fmla="*/ 21430 w 212263"/>
                <a:gd name="connsiteY4" fmla="*/ 573041 h 575197"/>
                <a:gd name="connsiteX5" fmla="*/ 211930 w 212263"/>
                <a:gd name="connsiteY5" fmla="*/ 227093 h 575197"/>
                <a:gd name="connsiteX6" fmla="*/ 169068 w 212263"/>
                <a:gd name="connsiteY6" fmla="*/ 8684 h 575197"/>
                <a:gd name="connsiteX7" fmla="*/ 150018 w 212263"/>
                <a:gd name="connsiteY7" fmla="*/ 588 h 575197"/>
                <a:gd name="connsiteX8" fmla="*/ 141921 w 212263"/>
                <a:gd name="connsiteY8" fmla="*/ 19638 h 575197"/>
                <a:gd name="connsiteX9" fmla="*/ 182688 w 212263"/>
                <a:gd name="connsiteY9" fmla="*/ 228236 h 575197"/>
                <a:gd name="connsiteX10" fmla="*/ 7619 w 212263"/>
                <a:gd name="connsiteY10" fmla="*/ 546847 h 57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263" h="575197">
                  <a:moveTo>
                    <a:pt x="7619" y="546847"/>
                  </a:moveTo>
                  <a:cubicBezTo>
                    <a:pt x="418" y="550667"/>
                    <a:pt x="-2325" y="559610"/>
                    <a:pt x="1504" y="566811"/>
                  </a:cubicBezTo>
                  <a:cubicBezTo>
                    <a:pt x="1513" y="566821"/>
                    <a:pt x="1513" y="566840"/>
                    <a:pt x="1523" y="566849"/>
                  </a:cubicBezTo>
                  <a:cubicBezTo>
                    <a:pt x="4038" y="571736"/>
                    <a:pt x="9076" y="574794"/>
                    <a:pt x="14572" y="574755"/>
                  </a:cubicBezTo>
                  <a:cubicBezTo>
                    <a:pt x="16963" y="574736"/>
                    <a:pt x="19316" y="574155"/>
                    <a:pt x="21430" y="573041"/>
                  </a:cubicBezTo>
                  <a:cubicBezTo>
                    <a:pt x="149161" y="505127"/>
                    <a:pt x="215074" y="385493"/>
                    <a:pt x="211930" y="227093"/>
                  </a:cubicBezTo>
                  <a:cubicBezTo>
                    <a:pt x="210016" y="152397"/>
                    <a:pt x="195519" y="78560"/>
                    <a:pt x="169068" y="8684"/>
                  </a:cubicBezTo>
                  <a:cubicBezTo>
                    <a:pt x="165991" y="1245"/>
                    <a:pt x="157514" y="-2365"/>
                    <a:pt x="150018" y="588"/>
                  </a:cubicBezTo>
                  <a:cubicBezTo>
                    <a:pt x="142617" y="3703"/>
                    <a:pt x="139026" y="12142"/>
                    <a:pt x="141921" y="19638"/>
                  </a:cubicBezTo>
                  <a:cubicBezTo>
                    <a:pt x="166867" y="86465"/>
                    <a:pt x="180641" y="156941"/>
                    <a:pt x="182688" y="228236"/>
                  </a:cubicBezTo>
                  <a:cubicBezTo>
                    <a:pt x="185070" y="376730"/>
                    <a:pt x="126205" y="483696"/>
                    <a:pt x="7619" y="5468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0D2336D4-1150-4E31-BCC4-C9F4DBDB5BA8}"/>
                </a:ext>
              </a:extLst>
            </p:cNvPr>
            <p:cNvSpPr/>
            <p:nvPr/>
          </p:nvSpPr>
          <p:spPr>
            <a:xfrm>
              <a:off x="5610320" y="3770185"/>
              <a:ext cx="971835" cy="29527"/>
            </a:xfrm>
            <a:custGeom>
              <a:avLst/>
              <a:gdLst>
                <a:gd name="connsiteX0" fmla="*/ 956847 w 971835"/>
                <a:gd name="connsiteY0" fmla="*/ -442 h 29527"/>
                <a:gd name="connsiteX1" fmla="*/ 14538 w 971835"/>
                <a:gd name="connsiteY1" fmla="*/ -442 h 29527"/>
                <a:gd name="connsiteX2" fmla="*/ -226 w 971835"/>
                <a:gd name="connsiteY2" fmla="*/ 14322 h 29527"/>
                <a:gd name="connsiteX3" fmla="*/ 14538 w 971835"/>
                <a:gd name="connsiteY3" fmla="*/ 29086 h 29527"/>
                <a:gd name="connsiteX4" fmla="*/ 956847 w 971835"/>
                <a:gd name="connsiteY4" fmla="*/ 29086 h 29527"/>
                <a:gd name="connsiteX5" fmla="*/ 971610 w 971835"/>
                <a:gd name="connsiteY5" fmla="*/ 14322 h 29527"/>
                <a:gd name="connsiteX6" fmla="*/ 956847 w 971835"/>
                <a:gd name="connsiteY6" fmla="*/ -442 h 2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1835" h="29527">
                  <a:moveTo>
                    <a:pt x="956847" y="-442"/>
                  </a:moveTo>
                  <a:lnTo>
                    <a:pt x="14538" y="-442"/>
                  </a:lnTo>
                  <a:cubicBezTo>
                    <a:pt x="6385" y="-442"/>
                    <a:pt x="-226" y="6169"/>
                    <a:pt x="-226" y="14322"/>
                  </a:cubicBezTo>
                  <a:cubicBezTo>
                    <a:pt x="-226" y="22475"/>
                    <a:pt x="6385" y="29086"/>
                    <a:pt x="14538" y="29086"/>
                  </a:cubicBezTo>
                  <a:lnTo>
                    <a:pt x="956847" y="29086"/>
                  </a:lnTo>
                  <a:cubicBezTo>
                    <a:pt x="965000" y="29086"/>
                    <a:pt x="971610" y="22475"/>
                    <a:pt x="971610" y="14322"/>
                  </a:cubicBezTo>
                  <a:cubicBezTo>
                    <a:pt x="971610" y="6169"/>
                    <a:pt x="965000" y="-442"/>
                    <a:pt x="956847" y="-4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52D45334-24DF-4BD3-8B1A-0564AD6AB638}"/>
                </a:ext>
              </a:extLst>
            </p:cNvPr>
            <p:cNvSpPr/>
            <p:nvPr/>
          </p:nvSpPr>
          <p:spPr>
            <a:xfrm>
              <a:off x="6006822" y="3536346"/>
              <a:ext cx="179144" cy="99565"/>
            </a:xfrm>
            <a:custGeom>
              <a:avLst/>
              <a:gdLst>
                <a:gd name="connsiteX0" fmla="*/ 3418 w 179144"/>
                <a:gd name="connsiteY0" fmla="*/ 95094 h 99565"/>
                <a:gd name="connsiteX1" fmla="*/ 21039 w 179144"/>
                <a:gd name="connsiteY1" fmla="*/ 95094 h 99565"/>
                <a:gd name="connsiteX2" fmla="*/ 73998 w 179144"/>
                <a:gd name="connsiteY2" fmla="*/ 42135 h 99565"/>
                <a:gd name="connsiteX3" fmla="*/ 86762 w 179144"/>
                <a:gd name="connsiteY3" fmla="*/ 29372 h 99565"/>
                <a:gd name="connsiteX4" fmla="*/ 98954 w 179144"/>
                <a:gd name="connsiteY4" fmla="*/ 40802 h 99565"/>
                <a:gd name="connsiteX5" fmla="*/ 157532 w 179144"/>
                <a:gd name="connsiteY5" fmla="*/ 95380 h 99565"/>
                <a:gd name="connsiteX6" fmla="*/ 175182 w 179144"/>
                <a:gd name="connsiteY6" fmla="*/ 95551 h 99565"/>
                <a:gd name="connsiteX7" fmla="*/ 175354 w 179144"/>
                <a:gd name="connsiteY7" fmla="*/ 77911 h 99565"/>
                <a:gd name="connsiteX8" fmla="*/ 174582 w 179144"/>
                <a:gd name="connsiteY8" fmla="*/ 77187 h 99565"/>
                <a:gd name="connsiteX9" fmla="*/ 98954 w 179144"/>
                <a:gd name="connsiteY9" fmla="*/ 6607 h 99565"/>
                <a:gd name="connsiteX10" fmla="*/ 94953 w 179144"/>
                <a:gd name="connsiteY10" fmla="*/ 2892 h 99565"/>
                <a:gd name="connsiteX11" fmla="*/ 86476 w 179144"/>
                <a:gd name="connsiteY11" fmla="*/ -442 h 99565"/>
                <a:gd name="connsiteX12" fmla="*/ 77618 w 179144"/>
                <a:gd name="connsiteY12" fmla="*/ 3273 h 99565"/>
                <a:gd name="connsiteX13" fmla="*/ 73998 w 179144"/>
                <a:gd name="connsiteY13" fmla="*/ 6892 h 99565"/>
                <a:gd name="connsiteX14" fmla="*/ 3418 w 179144"/>
                <a:gd name="connsiteY14" fmla="*/ 77473 h 99565"/>
                <a:gd name="connsiteX15" fmla="*/ 3418 w 179144"/>
                <a:gd name="connsiteY15" fmla="*/ 95094 h 99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9144" h="99565">
                  <a:moveTo>
                    <a:pt x="3418" y="95094"/>
                  </a:moveTo>
                  <a:cubicBezTo>
                    <a:pt x="8285" y="99952"/>
                    <a:pt x="16172" y="99952"/>
                    <a:pt x="21039" y="95094"/>
                  </a:cubicBezTo>
                  <a:lnTo>
                    <a:pt x="73998" y="42135"/>
                  </a:lnTo>
                  <a:lnTo>
                    <a:pt x="86762" y="29372"/>
                  </a:lnTo>
                  <a:lnTo>
                    <a:pt x="98954" y="40802"/>
                  </a:lnTo>
                  <a:lnTo>
                    <a:pt x="157532" y="95380"/>
                  </a:lnTo>
                  <a:cubicBezTo>
                    <a:pt x="162361" y="100304"/>
                    <a:pt x="170258" y="100380"/>
                    <a:pt x="175182" y="95551"/>
                  </a:cubicBezTo>
                  <a:cubicBezTo>
                    <a:pt x="180097" y="90731"/>
                    <a:pt x="180173" y="82826"/>
                    <a:pt x="175354" y="77911"/>
                  </a:cubicBezTo>
                  <a:cubicBezTo>
                    <a:pt x="175106" y="77654"/>
                    <a:pt x="174849" y="77416"/>
                    <a:pt x="174582" y="77187"/>
                  </a:cubicBezTo>
                  <a:lnTo>
                    <a:pt x="98954" y="6607"/>
                  </a:lnTo>
                  <a:lnTo>
                    <a:pt x="94953" y="2892"/>
                  </a:lnTo>
                  <a:cubicBezTo>
                    <a:pt x="92639" y="758"/>
                    <a:pt x="89619" y="-432"/>
                    <a:pt x="86476" y="-442"/>
                  </a:cubicBezTo>
                  <a:cubicBezTo>
                    <a:pt x="83142" y="-442"/>
                    <a:pt x="79951" y="892"/>
                    <a:pt x="77618" y="3273"/>
                  </a:cubicBezTo>
                  <a:lnTo>
                    <a:pt x="73998" y="6892"/>
                  </a:lnTo>
                  <a:lnTo>
                    <a:pt x="3418" y="77473"/>
                  </a:lnTo>
                  <a:cubicBezTo>
                    <a:pt x="-1440" y="82340"/>
                    <a:pt x="-1440" y="90227"/>
                    <a:pt x="3418" y="950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C640E182-BE7D-4F2C-BC44-D10B149AC173}"/>
                </a:ext>
              </a:extLst>
            </p:cNvPr>
            <p:cNvSpPr/>
            <p:nvPr/>
          </p:nvSpPr>
          <p:spPr>
            <a:xfrm>
              <a:off x="6006822" y="3401472"/>
              <a:ext cx="179144" cy="99565"/>
            </a:xfrm>
            <a:custGeom>
              <a:avLst/>
              <a:gdLst>
                <a:gd name="connsiteX0" fmla="*/ 3418 w 179144"/>
                <a:gd name="connsiteY0" fmla="*/ 95094 h 99565"/>
                <a:gd name="connsiteX1" fmla="*/ 21039 w 179144"/>
                <a:gd name="connsiteY1" fmla="*/ 95094 h 99565"/>
                <a:gd name="connsiteX2" fmla="*/ 73998 w 179144"/>
                <a:gd name="connsiteY2" fmla="*/ 42230 h 99565"/>
                <a:gd name="connsiteX3" fmla="*/ 86762 w 179144"/>
                <a:gd name="connsiteY3" fmla="*/ 29467 h 99565"/>
                <a:gd name="connsiteX4" fmla="*/ 98954 w 179144"/>
                <a:gd name="connsiteY4" fmla="*/ 40802 h 99565"/>
                <a:gd name="connsiteX5" fmla="*/ 157532 w 179144"/>
                <a:gd name="connsiteY5" fmla="*/ 95380 h 99565"/>
                <a:gd name="connsiteX6" fmla="*/ 175182 w 179144"/>
                <a:gd name="connsiteY6" fmla="*/ 95551 h 99565"/>
                <a:gd name="connsiteX7" fmla="*/ 175354 w 179144"/>
                <a:gd name="connsiteY7" fmla="*/ 77911 h 99565"/>
                <a:gd name="connsiteX8" fmla="*/ 174582 w 179144"/>
                <a:gd name="connsiteY8" fmla="*/ 77187 h 99565"/>
                <a:gd name="connsiteX9" fmla="*/ 98954 w 179144"/>
                <a:gd name="connsiteY9" fmla="*/ 6607 h 99565"/>
                <a:gd name="connsiteX10" fmla="*/ 94953 w 179144"/>
                <a:gd name="connsiteY10" fmla="*/ 2987 h 99565"/>
                <a:gd name="connsiteX11" fmla="*/ 86476 w 179144"/>
                <a:gd name="connsiteY11" fmla="*/ -442 h 99565"/>
                <a:gd name="connsiteX12" fmla="*/ 77618 w 179144"/>
                <a:gd name="connsiteY12" fmla="*/ 3273 h 99565"/>
                <a:gd name="connsiteX13" fmla="*/ 73998 w 179144"/>
                <a:gd name="connsiteY13" fmla="*/ 6893 h 99565"/>
                <a:gd name="connsiteX14" fmla="*/ 3418 w 179144"/>
                <a:gd name="connsiteY14" fmla="*/ 77473 h 99565"/>
                <a:gd name="connsiteX15" fmla="*/ 3418 w 179144"/>
                <a:gd name="connsiteY15" fmla="*/ 95094 h 99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9144" h="99565">
                  <a:moveTo>
                    <a:pt x="3418" y="95094"/>
                  </a:moveTo>
                  <a:cubicBezTo>
                    <a:pt x="8285" y="99952"/>
                    <a:pt x="16172" y="99952"/>
                    <a:pt x="21039" y="95094"/>
                  </a:cubicBezTo>
                  <a:lnTo>
                    <a:pt x="73998" y="42230"/>
                  </a:lnTo>
                  <a:lnTo>
                    <a:pt x="86762" y="29467"/>
                  </a:lnTo>
                  <a:lnTo>
                    <a:pt x="98954" y="40802"/>
                  </a:lnTo>
                  <a:lnTo>
                    <a:pt x="157532" y="95380"/>
                  </a:lnTo>
                  <a:cubicBezTo>
                    <a:pt x="162361" y="100304"/>
                    <a:pt x="170258" y="100380"/>
                    <a:pt x="175182" y="95551"/>
                  </a:cubicBezTo>
                  <a:cubicBezTo>
                    <a:pt x="180097" y="90722"/>
                    <a:pt x="180173" y="82826"/>
                    <a:pt x="175354" y="77911"/>
                  </a:cubicBezTo>
                  <a:cubicBezTo>
                    <a:pt x="175106" y="77654"/>
                    <a:pt x="174849" y="77416"/>
                    <a:pt x="174582" y="77187"/>
                  </a:cubicBezTo>
                  <a:lnTo>
                    <a:pt x="98954" y="6607"/>
                  </a:lnTo>
                  <a:lnTo>
                    <a:pt x="94953" y="2987"/>
                  </a:lnTo>
                  <a:cubicBezTo>
                    <a:pt x="92677" y="787"/>
                    <a:pt x="89638" y="-442"/>
                    <a:pt x="86476" y="-442"/>
                  </a:cubicBezTo>
                  <a:cubicBezTo>
                    <a:pt x="83142" y="-442"/>
                    <a:pt x="79951" y="892"/>
                    <a:pt x="77618" y="3273"/>
                  </a:cubicBezTo>
                  <a:lnTo>
                    <a:pt x="73998" y="6893"/>
                  </a:lnTo>
                  <a:lnTo>
                    <a:pt x="3418" y="77473"/>
                  </a:lnTo>
                  <a:cubicBezTo>
                    <a:pt x="-1440" y="82340"/>
                    <a:pt x="-1440" y="90227"/>
                    <a:pt x="3418" y="950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A066C6CE-F2ED-4E8F-95C5-E411D50E1C68}"/>
                </a:ext>
              </a:extLst>
            </p:cNvPr>
            <p:cNvSpPr/>
            <p:nvPr/>
          </p:nvSpPr>
          <p:spPr>
            <a:xfrm>
              <a:off x="6006822" y="3266693"/>
              <a:ext cx="178782" cy="99178"/>
            </a:xfrm>
            <a:custGeom>
              <a:avLst/>
              <a:gdLst>
                <a:gd name="connsiteX0" fmla="*/ 3418 w 178782"/>
                <a:gd name="connsiteY0" fmla="*/ 94999 h 99178"/>
                <a:gd name="connsiteX1" fmla="*/ 20791 w 178782"/>
                <a:gd name="connsiteY1" fmla="*/ 95247 h 99178"/>
                <a:gd name="connsiteX2" fmla="*/ 21039 w 178782"/>
                <a:gd name="connsiteY2" fmla="*/ 94999 h 99178"/>
                <a:gd name="connsiteX3" fmla="*/ 73998 w 178782"/>
                <a:gd name="connsiteY3" fmla="*/ 42136 h 99178"/>
                <a:gd name="connsiteX4" fmla="*/ 86762 w 178782"/>
                <a:gd name="connsiteY4" fmla="*/ 29372 h 99178"/>
                <a:gd name="connsiteX5" fmla="*/ 98954 w 178782"/>
                <a:gd name="connsiteY5" fmla="*/ 40707 h 99178"/>
                <a:gd name="connsiteX6" fmla="*/ 157532 w 178782"/>
                <a:gd name="connsiteY6" fmla="*/ 95381 h 99178"/>
                <a:gd name="connsiteX7" fmla="*/ 175201 w 178782"/>
                <a:gd name="connsiteY7" fmla="*/ 94761 h 99178"/>
                <a:gd name="connsiteX8" fmla="*/ 174582 w 178782"/>
                <a:gd name="connsiteY8" fmla="*/ 77093 h 99178"/>
                <a:gd name="connsiteX9" fmla="*/ 98954 w 178782"/>
                <a:gd name="connsiteY9" fmla="*/ 6607 h 99178"/>
                <a:gd name="connsiteX10" fmla="*/ 94953 w 178782"/>
                <a:gd name="connsiteY10" fmla="*/ 2893 h 99178"/>
                <a:gd name="connsiteX11" fmla="*/ 86476 w 178782"/>
                <a:gd name="connsiteY11" fmla="*/ -441 h 99178"/>
                <a:gd name="connsiteX12" fmla="*/ 77618 w 178782"/>
                <a:gd name="connsiteY12" fmla="*/ 3179 h 99178"/>
                <a:gd name="connsiteX13" fmla="*/ 73998 w 178782"/>
                <a:gd name="connsiteY13" fmla="*/ 6798 h 99178"/>
                <a:gd name="connsiteX14" fmla="*/ 3418 w 178782"/>
                <a:gd name="connsiteY14" fmla="*/ 77378 h 99178"/>
                <a:gd name="connsiteX15" fmla="*/ 3418 w 178782"/>
                <a:gd name="connsiteY15" fmla="*/ 94999 h 9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8782" h="99178">
                  <a:moveTo>
                    <a:pt x="3418" y="94999"/>
                  </a:moveTo>
                  <a:cubicBezTo>
                    <a:pt x="8152" y="99867"/>
                    <a:pt x="15924" y="99972"/>
                    <a:pt x="20791" y="95247"/>
                  </a:cubicBezTo>
                  <a:cubicBezTo>
                    <a:pt x="20877" y="95161"/>
                    <a:pt x="20963" y="95085"/>
                    <a:pt x="21039" y="94999"/>
                  </a:cubicBezTo>
                  <a:lnTo>
                    <a:pt x="73998" y="42136"/>
                  </a:lnTo>
                  <a:lnTo>
                    <a:pt x="86762" y="29372"/>
                  </a:lnTo>
                  <a:lnTo>
                    <a:pt x="98954" y="40707"/>
                  </a:lnTo>
                  <a:lnTo>
                    <a:pt x="157532" y="95381"/>
                  </a:lnTo>
                  <a:cubicBezTo>
                    <a:pt x="162580" y="100086"/>
                    <a:pt x="170496" y="99810"/>
                    <a:pt x="175201" y="94761"/>
                  </a:cubicBezTo>
                  <a:cubicBezTo>
                    <a:pt x="179906" y="89713"/>
                    <a:pt x="179630" y="81798"/>
                    <a:pt x="174582" y="77093"/>
                  </a:cubicBezTo>
                  <a:lnTo>
                    <a:pt x="98954" y="6607"/>
                  </a:lnTo>
                  <a:lnTo>
                    <a:pt x="94953" y="2893"/>
                  </a:lnTo>
                  <a:cubicBezTo>
                    <a:pt x="92667" y="721"/>
                    <a:pt x="89629" y="-479"/>
                    <a:pt x="86476" y="-441"/>
                  </a:cubicBezTo>
                  <a:cubicBezTo>
                    <a:pt x="83152" y="-479"/>
                    <a:pt x="79961" y="826"/>
                    <a:pt x="77618" y="3179"/>
                  </a:cubicBezTo>
                  <a:lnTo>
                    <a:pt x="73998" y="6798"/>
                  </a:lnTo>
                  <a:lnTo>
                    <a:pt x="3418" y="77378"/>
                  </a:lnTo>
                  <a:cubicBezTo>
                    <a:pt x="-1440" y="82246"/>
                    <a:pt x="-1440" y="90132"/>
                    <a:pt x="3418" y="949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35" name="Group 334">
            <a:extLst>
              <a:ext uri="{FF2B5EF4-FFF2-40B4-BE49-F238E27FC236}">
                <a16:creationId xmlns:a16="http://schemas.microsoft.com/office/drawing/2014/main" id="{7335E7C5-5268-4644-906F-5758CA6D44B3}"/>
              </a:ext>
            </a:extLst>
          </p:cNvPr>
          <p:cNvGrpSpPr/>
          <p:nvPr/>
        </p:nvGrpSpPr>
        <p:grpSpPr>
          <a:xfrm>
            <a:off x="5185401" y="3891439"/>
            <a:ext cx="370208" cy="387218"/>
            <a:chOff x="5324990" y="2618837"/>
            <a:chExt cx="1544353" cy="1615311"/>
          </a:xfrm>
          <a:solidFill>
            <a:schemeClr val="accent3"/>
          </a:solidFill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AA4EB072-259C-4A11-BDE2-F5CC36231044}"/>
                </a:ext>
              </a:extLst>
            </p:cNvPr>
            <p:cNvSpPr/>
            <p:nvPr/>
          </p:nvSpPr>
          <p:spPr>
            <a:xfrm>
              <a:off x="5324990" y="2618837"/>
              <a:ext cx="1544353" cy="1615311"/>
            </a:xfrm>
            <a:custGeom>
              <a:avLst/>
              <a:gdLst>
                <a:gd name="connsiteX0" fmla="*/ 1511951 w 1544353"/>
                <a:gd name="connsiteY0" fmla="*/ 297033 h 1615311"/>
                <a:gd name="connsiteX1" fmla="*/ 1511951 w 1544353"/>
                <a:gd name="connsiteY1" fmla="*/ 297033 h 1615311"/>
                <a:gd name="connsiteX2" fmla="*/ 1499855 w 1544353"/>
                <a:gd name="connsiteY2" fmla="*/ 297033 h 1615311"/>
                <a:gd name="connsiteX3" fmla="*/ 1496236 w 1544353"/>
                <a:gd name="connsiteY3" fmla="*/ 297033 h 1615311"/>
                <a:gd name="connsiteX4" fmla="*/ 1347264 w 1544353"/>
                <a:gd name="connsiteY4" fmla="*/ 307511 h 1615311"/>
                <a:gd name="connsiteX5" fmla="*/ 788242 w 1544353"/>
                <a:gd name="connsiteY5" fmla="*/ 14807 h 1615311"/>
                <a:gd name="connsiteX6" fmla="*/ 756152 w 1544353"/>
                <a:gd name="connsiteY6" fmla="*/ 1463 h 1615311"/>
                <a:gd name="connsiteX7" fmla="*/ 742808 w 1544353"/>
                <a:gd name="connsiteY7" fmla="*/ 14807 h 1615311"/>
                <a:gd name="connsiteX8" fmla="*/ 183881 w 1544353"/>
                <a:gd name="connsiteY8" fmla="*/ 307511 h 1615311"/>
                <a:gd name="connsiteX9" fmla="*/ 34910 w 1544353"/>
                <a:gd name="connsiteY9" fmla="*/ 297033 h 1615311"/>
                <a:gd name="connsiteX10" fmla="*/ 15860 w 1544353"/>
                <a:gd name="connsiteY10" fmla="*/ 301510 h 1615311"/>
                <a:gd name="connsiteX11" fmla="*/ 6335 w 1544353"/>
                <a:gd name="connsiteY11" fmla="*/ 318083 h 1615311"/>
                <a:gd name="connsiteX12" fmla="*/ 50817 w 1544353"/>
                <a:gd name="connsiteY12" fmla="*/ 850721 h 1615311"/>
                <a:gd name="connsiteX13" fmla="*/ 267701 w 1544353"/>
                <a:gd name="connsiteY13" fmla="*/ 1282299 h 1615311"/>
                <a:gd name="connsiteX14" fmla="*/ 757476 w 1544353"/>
                <a:gd name="connsiteY14" fmla="*/ 1613578 h 1615311"/>
                <a:gd name="connsiteX15" fmla="*/ 765477 w 1544353"/>
                <a:gd name="connsiteY15" fmla="*/ 1614912 h 1615311"/>
                <a:gd name="connsiteX16" fmla="*/ 765953 w 1544353"/>
                <a:gd name="connsiteY16" fmla="*/ 1614912 h 1615311"/>
                <a:gd name="connsiteX17" fmla="*/ 778050 w 1544353"/>
                <a:gd name="connsiteY17" fmla="*/ 1614912 h 1615311"/>
                <a:gd name="connsiteX18" fmla="*/ 785479 w 1544353"/>
                <a:gd name="connsiteY18" fmla="*/ 1613578 h 1615311"/>
                <a:gd name="connsiteX19" fmla="*/ 1275255 w 1544353"/>
                <a:gd name="connsiteY19" fmla="*/ 1282299 h 1615311"/>
                <a:gd name="connsiteX20" fmla="*/ 1492139 w 1544353"/>
                <a:gd name="connsiteY20" fmla="*/ 850817 h 1615311"/>
                <a:gd name="connsiteX21" fmla="*/ 1536717 w 1544353"/>
                <a:gd name="connsiteY21" fmla="*/ 318083 h 1615311"/>
                <a:gd name="connsiteX22" fmla="*/ 1511951 w 1544353"/>
                <a:gd name="connsiteY22" fmla="*/ 297033 h 1615311"/>
                <a:gd name="connsiteX23" fmla="*/ 1444420 w 1544353"/>
                <a:gd name="connsiteY23" fmla="*/ 838244 h 1615311"/>
                <a:gd name="connsiteX24" fmla="*/ 772812 w 1544353"/>
                <a:gd name="connsiteY24" fmla="*/ 1566239 h 1615311"/>
                <a:gd name="connsiteX25" fmla="*/ 769001 w 1544353"/>
                <a:gd name="connsiteY25" fmla="*/ 1566239 h 1615311"/>
                <a:gd name="connsiteX26" fmla="*/ 98251 w 1544353"/>
                <a:gd name="connsiteY26" fmla="*/ 840053 h 1615311"/>
                <a:gd name="connsiteX27" fmla="*/ 52245 w 1544353"/>
                <a:gd name="connsiteY27" fmla="*/ 349611 h 1615311"/>
                <a:gd name="connsiteX28" fmla="*/ 183405 w 1544353"/>
                <a:gd name="connsiteY28" fmla="*/ 357136 h 1615311"/>
                <a:gd name="connsiteX29" fmla="*/ 765096 w 1544353"/>
                <a:gd name="connsiteY29" fmla="*/ 81863 h 1615311"/>
                <a:gd name="connsiteX30" fmla="*/ 1346788 w 1544353"/>
                <a:gd name="connsiteY30" fmla="*/ 357136 h 1615311"/>
                <a:gd name="connsiteX31" fmla="*/ 1489663 w 1544353"/>
                <a:gd name="connsiteY31" fmla="*/ 348087 h 1615311"/>
                <a:gd name="connsiteX32" fmla="*/ 1444420 w 1544353"/>
                <a:gd name="connsiteY32" fmla="*/ 838244 h 16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44353" h="1615311">
                  <a:moveTo>
                    <a:pt x="1511951" y="297033"/>
                  </a:moveTo>
                  <a:lnTo>
                    <a:pt x="1511951" y="297033"/>
                  </a:lnTo>
                  <a:lnTo>
                    <a:pt x="1499855" y="297033"/>
                  </a:lnTo>
                  <a:cubicBezTo>
                    <a:pt x="1498655" y="296938"/>
                    <a:pt x="1497435" y="296938"/>
                    <a:pt x="1496236" y="297033"/>
                  </a:cubicBezTo>
                  <a:cubicBezTo>
                    <a:pt x="1446925" y="304339"/>
                    <a:pt x="1397118" y="307844"/>
                    <a:pt x="1347264" y="307511"/>
                  </a:cubicBezTo>
                  <a:cubicBezTo>
                    <a:pt x="1183244" y="307511"/>
                    <a:pt x="892541" y="269411"/>
                    <a:pt x="788242" y="14807"/>
                  </a:cubicBezTo>
                  <a:cubicBezTo>
                    <a:pt x="783070" y="2263"/>
                    <a:pt x="768697" y="-3709"/>
                    <a:pt x="756152" y="1463"/>
                  </a:cubicBezTo>
                  <a:cubicBezTo>
                    <a:pt x="750104" y="3958"/>
                    <a:pt x="745303" y="8759"/>
                    <a:pt x="742808" y="14807"/>
                  </a:cubicBezTo>
                  <a:cubicBezTo>
                    <a:pt x="638604" y="269411"/>
                    <a:pt x="347901" y="307511"/>
                    <a:pt x="183881" y="307511"/>
                  </a:cubicBezTo>
                  <a:cubicBezTo>
                    <a:pt x="134027" y="307844"/>
                    <a:pt x="84221" y="304339"/>
                    <a:pt x="34910" y="297033"/>
                  </a:cubicBezTo>
                  <a:cubicBezTo>
                    <a:pt x="28213" y="295881"/>
                    <a:pt x="21337" y="297500"/>
                    <a:pt x="15860" y="301510"/>
                  </a:cubicBezTo>
                  <a:cubicBezTo>
                    <a:pt x="10564" y="305510"/>
                    <a:pt x="7125" y="311492"/>
                    <a:pt x="6335" y="318083"/>
                  </a:cubicBezTo>
                  <a:cubicBezTo>
                    <a:pt x="-11067" y="496858"/>
                    <a:pt x="4001" y="677309"/>
                    <a:pt x="50817" y="850721"/>
                  </a:cubicBezTo>
                  <a:cubicBezTo>
                    <a:pt x="95774" y="1016742"/>
                    <a:pt x="168736" y="1161998"/>
                    <a:pt x="267701" y="1282299"/>
                  </a:cubicBezTo>
                  <a:cubicBezTo>
                    <a:pt x="391526" y="1432794"/>
                    <a:pt x="556308" y="1544332"/>
                    <a:pt x="757476" y="1613578"/>
                  </a:cubicBezTo>
                  <a:cubicBezTo>
                    <a:pt x="760058" y="1614455"/>
                    <a:pt x="762753" y="1614903"/>
                    <a:pt x="765477" y="1614912"/>
                  </a:cubicBezTo>
                  <a:lnTo>
                    <a:pt x="765953" y="1614912"/>
                  </a:lnTo>
                  <a:lnTo>
                    <a:pt x="778050" y="1614912"/>
                  </a:lnTo>
                  <a:cubicBezTo>
                    <a:pt x="780584" y="1614903"/>
                    <a:pt x="783098" y="1614455"/>
                    <a:pt x="785479" y="1613578"/>
                  </a:cubicBezTo>
                  <a:cubicBezTo>
                    <a:pt x="986648" y="1544237"/>
                    <a:pt x="1151430" y="1432603"/>
                    <a:pt x="1275255" y="1282299"/>
                  </a:cubicBezTo>
                  <a:cubicBezTo>
                    <a:pt x="1374220" y="1161998"/>
                    <a:pt x="1447277" y="1016837"/>
                    <a:pt x="1492139" y="850817"/>
                  </a:cubicBezTo>
                  <a:cubicBezTo>
                    <a:pt x="1538955" y="677366"/>
                    <a:pt x="1554052" y="496896"/>
                    <a:pt x="1536717" y="318083"/>
                  </a:cubicBezTo>
                  <a:cubicBezTo>
                    <a:pt x="1534907" y="305853"/>
                    <a:pt x="1524315" y="296852"/>
                    <a:pt x="1511951" y="297033"/>
                  </a:cubicBezTo>
                  <a:close/>
                  <a:moveTo>
                    <a:pt x="1444420" y="838244"/>
                  </a:moveTo>
                  <a:cubicBezTo>
                    <a:pt x="1346312" y="1200194"/>
                    <a:pt x="1120570" y="1445272"/>
                    <a:pt x="772812" y="1566239"/>
                  </a:cubicBezTo>
                  <a:lnTo>
                    <a:pt x="769001" y="1566239"/>
                  </a:lnTo>
                  <a:cubicBezTo>
                    <a:pt x="422196" y="1445463"/>
                    <a:pt x="196549" y="1201146"/>
                    <a:pt x="98251" y="840053"/>
                  </a:cubicBezTo>
                  <a:cubicBezTo>
                    <a:pt x="55969" y="680233"/>
                    <a:pt x="40425" y="514508"/>
                    <a:pt x="52245" y="349611"/>
                  </a:cubicBezTo>
                  <a:cubicBezTo>
                    <a:pt x="95784" y="354678"/>
                    <a:pt x="139580" y="357184"/>
                    <a:pt x="183405" y="357136"/>
                  </a:cubicBezTo>
                  <a:cubicBezTo>
                    <a:pt x="349139" y="357136"/>
                    <a:pt x="635747" y="319988"/>
                    <a:pt x="765096" y="81863"/>
                  </a:cubicBezTo>
                  <a:cubicBezTo>
                    <a:pt x="894446" y="319988"/>
                    <a:pt x="1181053" y="357136"/>
                    <a:pt x="1346788" y="357136"/>
                  </a:cubicBezTo>
                  <a:cubicBezTo>
                    <a:pt x="1394556" y="357193"/>
                    <a:pt x="1442286" y="354174"/>
                    <a:pt x="1489663" y="348087"/>
                  </a:cubicBezTo>
                  <a:cubicBezTo>
                    <a:pt x="1501807" y="512850"/>
                    <a:pt x="1486520" y="678490"/>
                    <a:pt x="1444420" y="83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6267F62-4186-4194-9817-068312E2024B}"/>
                </a:ext>
              </a:extLst>
            </p:cNvPr>
            <p:cNvSpPr/>
            <p:nvPr/>
          </p:nvSpPr>
          <p:spPr>
            <a:xfrm>
              <a:off x="5802333" y="3053149"/>
              <a:ext cx="588324" cy="869626"/>
            </a:xfrm>
            <a:custGeom>
              <a:avLst/>
              <a:gdLst>
                <a:gd name="connsiteX0" fmla="*/ 6575 w 588324"/>
                <a:gd name="connsiteY0" fmla="*/ 864370 h 869626"/>
                <a:gd name="connsiteX1" fmla="*/ 19815 w 588324"/>
                <a:gd name="connsiteY1" fmla="*/ 869227 h 869626"/>
                <a:gd name="connsiteX2" fmla="*/ 32293 w 588324"/>
                <a:gd name="connsiteY2" fmla="*/ 865036 h 869626"/>
                <a:gd name="connsiteX3" fmla="*/ 517115 w 588324"/>
                <a:gd name="connsiteY3" fmla="*/ 498705 h 869626"/>
                <a:gd name="connsiteX4" fmla="*/ 524640 w 588324"/>
                <a:gd name="connsiteY4" fmla="*/ 476798 h 869626"/>
                <a:gd name="connsiteX5" fmla="*/ 452536 w 588324"/>
                <a:gd name="connsiteY5" fmla="*/ 205907 h 869626"/>
                <a:gd name="connsiteX6" fmla="*/ 583505 w 588324"/>
                <a:gd name="connsiteY6" fmla="*/ 33218 h 869626"/>
                <a:gd name="connsiteX7" fmla="*/ 579266 w 588324"/>
                <a:gd name="connsiteY7" fmla="*/ 4024 h 869626"/>
                <a:gd name="connsiteX8" fmla="*/ 566931 w 588324"/>
                <a:gd name="connsiteY8" fmla="*/ -119 h 869626"/>
                <a:gd name="connsiteX9" fmla="*/ 328139 w 588324"/>
                <a:gd name="connsiteY9" fmla="*/ -119 h 869626"/>
                <a:gd name="connsiteX10" fmla="*/ 324615 w 588324"/>
                <a:gd name="connsiteY10" fmla="*/ -119 h 869626"/>
                <a:gd name="connsiteX11" fmla="*/ 304422 w 588324"/>
                <a:gd name="connsiteY11" fmla="*/ 8167 h 869626"/>
                <a:gd name="connsiteX12" fmla="*/ 173549 w 588324"/>
                <a:gd name="connsiteY12" fmla="*/ 189142 h 869626"/>
                <a:gd name="connsiteX13" fmla="*/ 170501 w 588324"/>
                <a:gd name="connsiteY13" fmla="*/ 207050 h 869626"/>
                <a:gd name="connsiteX14" fmla="*/ 226222 w 588324"/>
                <a:gd name="connsiteY14" fmla="*/ 399074 h 869626"/>
                <a:gd name="connsiteX15" fmla="*/ 1718 w 588324"/>
                <a:gd name="connsiteY15" fmla="*/ 838938 h 869626"/>
                <a:gd name="connsiteX16" fmla="*/ 6575 w 588324"/>
                <a:gd name="connsiteY16" fmla="*/ 864370 h 869626"/>
                <a:gd name="connsiteX17" fmla="*/ 266512 w 588324"/>
                <a:gd name="connsiteY17" fmla="*/ 410694 h 869626"/>
                <a:gd name="connsiteX18" fmla="*/ 267941 w 588324"/>
                <a:gd name="connsiteY18" fmla="*/ 395454 h 869626"/>
                <a:gd name="connsiteX19" fmla="*/ 212697 w 588324"/>
                <a:gd name="connsiteY19" fmla="*/ 204954 h 869626"/>
                <a:gd name="connsiteX20" fmla="*/ 331378 w 588324"/>
                <a:gd name="connsiteY20" fmla="*/ 41029 h 869626"/>
                <a:gd name="connsiteX21" fmla="*/ 525212 w 588324"/>
                <a:gd name="connsiteY21" fmla="*/ 41029 h 869626"/>
                <a:gd name="connsiteX22" fmla="*/ 413293 w 588324"/>
                <a:gd name="connsiteY22" fmla="*/ 188476 h 869626"/>
                <a:gd name="connsiteX23" fmla="*/ 409769 w 588324"/>
                <a:gd name="connsiteY23" fmla="*/ 206383 h 869626"/>
                <a:gd name="connsiteX24" fmla="*/ 480920 w 588324"/>
                <a:gd name="connsiteY24" fmla="*/ 473654 h 869626"/>
                <a:gd name="connsiteX25" fmla="*/ 79251 w 588324"/>
                <a:gd name="connsiteY25" fmla="*/ 777216 h 86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88324" h="869626">
                  <a:moveTo>
                    <a:pt x="6575" y="864370"/>
                  </a:moveTo>
                  <a:cubicBezTo>
                    <a:pt x="10262" y="867522"/>
                    <a:pt x="14967" y="869247"/>
                    <a:pt x="19815" y="869227"/>
                  </a:cubicBezTo>
                  <a:cubicBezTo>
                    <a:pt x="24320" y="869208"/>
                    <a:pt x="28693" y="867741"/>
                    <a:pt x="32293" y="865036"/>
                  </a:cubicBezTo>
                  <a:lnTo>
                    <a:pt x="517115" y="498705"/>
                  </a:lnTo>
                  <a:cubicBezTo>
                    <a:pt x="523773" y="493561"/>
                    <a:pt x="526736" y="484951"/>
                    <a:pt x="524640" y="476798"/>
                  </a:cubicBezTo>
                  <a:lnTo>
                    <a:pt x="452536" y="205907"/>
                  </a:lnTo>
                  <a:lnTo>
                    <a:pt x="583505" y="33218"/>
                  </a:lnTo>
                  <a:cubicBezTo>
                    <a:pt x="590401" y="23989"/>
                    <a:pt x="588496" y="10920"/>
                    <a:pt x="579266" y="4024"/>
                  </a:cubicBezTo>
                  <a:cubicBezTo>
                    <a:pt x="575703" y="1367"/>
                    <a:pt x="571379" y="-91"/>
                    <a:pt x="566931" y="-119"/>
                  </a:cubicBezTo>
                  <a:lnTo>
                    <a:pt x="328139" y="-119"/>
                  </a:lnTo>
                  <a:lnTo>
                    <a:pt x="324615" y="-119"/>
                  </a:lnTo>
                  <a:cubicBezTo>
                    <a:pt x="316862" y="-1405"/>
                    <a:pt x="309042" y="1805"/>
                    <a:pt x="304422" y="8167"/>
                  </a:cubicBezTo>
                  <a:lnTo>
                    <a:pt x="173549" y="189142"/>
                  </a:lnTo>
                  <a:cubicBezTo>
                    <a:pt x="169834" y="194324"/>
                    <a:pt x="168710" y="200925"/>
                    <a:pt x="170501" y="207050"/>
                  </a:cubicBezTo>
                  <a:lnTo>
                    <a:pt x="226222" y="399074"/>
                  </a:lnTo>
                  <a:lnTo>
                    <a:pt x="1718" y="838938"/>
                  </a:lnTo>
                  <a:cubicBezTo>
                    <a:pt x="-2797" y="847511"/>
                    <a:pt x="-778" y="858064"/>
                    <a:pt x="6575" y="864370"/>
                  </a:cubicBezTo>
                  <a:close/>
                  <a:moveTo>
                    <a:pt x="266512" y="410694"/>
                  </a:moveTo>
                  <a:cubicBezTo>
                    <a:pt x="268875" y="405970"/>
                    <a:pt x="269389" y="400531"/>
                    <a:pt x="267941" y="395454"/>
                  </a:cubicBezTo>
                  <a:lnTo>
                    <a:pt x="212697" y="204954"/>
                  </a:lnTo>
                  <a:lnTo>
                    <a:pt x="331378" y="41029"/>
                  </a:lnTo>
                  <a:lnTo>
                    <a:pt x="525212" y="41029"/>
                  </a:lnTo>
                  <a:lnTo>
                    <a:pt x="413293" y="188476"/>
                  </a:lnTo>
                  <a:cubicBezTo>
                    <a:pt x="409473" y="193600"/>
                    <a:pt x="408178" y="200192"/>
                    <a:pt x="409769" y="206383"/>
                  </a:cubicBezTo>
                  <a:lnTo>
                    <a:pt x="480920" y="473654"/>
                  </a:lnTo>
                  <a:lnTo>
                    <a:pt x="79251" y="7772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D25908C8-07AF-4644-A3A2-4CB3D6FFD0C5}"/>
                </a:ext>
              </a:extLst>
            </p:cNvPr>
            <p:cNvSpPr/>
            <p:nvPr/>
          </p:nvSpPr>
          <p:spPr>
            <a:xfrm>
              <a:off x="5976667" y="3503845"/>
              <a:ext cx="249179" cy="206721"/>
            </a:xfrm>
            <a:custGeom>
              <a:avLst/>
              <a:gdLst>
                <a:gd name="connsiteX0" fmla="*/ 244008 w 249179"/>
                <a:gd name="connsiteY0" fmla="*/ 7432 h 206721"/>
                <a:gd name="connsiteX1" fmla="*/ 214861 w 249179"/>
                <a:gd name="connsiteY1" fmla="*/ 4098 h 206721"/>
                <a:gd name="connsiteX2" fmla="*/ 7978 w 249179"/>
                <a:gd name="connsiteY2" fmla="*/ 168690 h 206721"/>
                <a:gd name="connsiteX3" fmla="*/ 3225 w 249179"/>
                <a:gd name="connsiteY3" fmla="*/ 197665 h 206721"/>
                <a:gd name="connsiteX4" fmla="*/ 32200 w 249179"/>
                <a:gd name="connsiteY4" fmla="*/ 202419 h 206721"/>
                <a:gd name="connsiteX5" fmla="*/ 33886 w 249179"/>
                <a:gd name="connsiteY5" fmla="*/ 201075 h 206721"/>
                <a:gd name="connsiteX6" fmla="*/ 240674 w 249179"/>
                <a:gd name="connsiteY6" fmla="*/ 36579 h 206721"/>
                <a:gd name="connsiteX7" fmla="*/ 244008 w 249179"/>
                <a:gd name="connsiteY7" fmla="*/ 7432 h 20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9179" h="206721">
                  <a:moveTo>
                    <a:pt x="244008" y="7432"/>
                  </a:moveTo>
                  <a:cubicBezTo>
                    <a:pt x="236874" y="-1531"/>
                    <a:pt x="223834" y="-3017"/>
                    <a:pt x="214861" y="4098"/>
                  </a:cubicBezTo>
                  <a:lnTo>
                    <a:pt x="7978" y="168690"/>
                  </a:lnTo>
                  <a:cubicBezTo>
                    <a:pt x="-1337" y="175377"/>
                    <a:pt x="-3461" y="188350"/>
                    <a:pt x="3225" y="197665"/>
                  </a:cubicBezTo>
                  <a:cubicBezTo>
                    <a:pt x="9912" y="206981"/>
                    <a:pt x="22885" y="209115"/>
                    <a:pt x="32200" y="202419"/>
                  </a:cubicBezTo>
                  <a:cubicBezTo>
                    <a:pt x="32791" y="201999"/>
                    <a:pt x="33353" y="201552"/>
                    <a:pt x="33886" y="201075"/>
                  </a:cubicBezTo>
                  <a:lnTo>
                    <a:pt x="240674" y="36579"/>
                  </a:lnTo>
                  <a:cubicBezTo>
                    <a:pt x="249637" y="29444"/>
                    <a:pt x="251123" y="16405"/>
                    <a:pt x="244008" y="7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41D52A53-BEFC-4392-BFF8-761F65C093FE}"/>
              </a:ext>
            </a:extLst>
          </p:cNvPr>
          <p:cNvGrpSpPr/>
          <p:nvPr/>
        </p:nvGrpSpPr>
        <p:grpSpPr>
          <a:xfrm>
            <a:off x="3779042" y="3870721"/>
            <a:ext cx="369548" cy="428655"/>
            <a:chOff x="5814990" y="3105721"/>
            <a:chExt cx="557446" cy="646606"/>
          </a:xfrm>
          <a:solidFill>
            <a:schemeClr val="accent3"/>
          </a:solidFill>
        </p:grpSpPr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D3055C09-12C1-4A6B-9DD2-BD0D5E81AFC9}"/>
                </a:ext>
              </a:extLst>
            </p:cNvPr>
            <p:cNvSpPr/>
            <p:nvPr/>
          </p:nvSpPr>
          <p:spPr>
            <a:xfrm>
              <a:off x="6030181" y="3638835"/>
              <a:ext cx="33051" cy="37433"/>
            </a:xfrm>
            <a:custGeom>
              <a:avLst/>
              <a:gdLst>
                <a:gd name="connsiteX0" fmla="*/ 32585 w 33051"/>
                <a:gd name="connsiteY0" fmla="*/ 25859 h 37433"/>
                <a:gd name="connsiteX1" fmla="*/ 31156 w 33051"/>
                <a:gd name="connsiteY1" fmla="*/ 25859 h 37433"/>
                <a:gd name="connsiteX2" fmla="*/ 19154 w 33051"/>
                <a:gd name="connsiteY2" fmla="*/ 13858 h 37433"/>
                <a:gd name="connsiteX3" fmla="*/ 20583 w 33051"/>
                <a:gd name="connsiteY3" fmla="*/ 8333 h 37433"/>
                <a:gd name="connsiteX4" fmla="*/ 3057 w 33051"/>
                <a:gd name="connsiteY4" fmla="*/ -430 h 37433"/>
                <a:gd name="connsiteX5" fmla="*/ -467 w 33051"/>
                <a:gd name="connsiteY5" fmla="*/ 13858 h 37433"/>
                <a:gd name="connsiteX6" fmla="*/ 9724 w 33051"/>
                <a:gd name="connsiteY6" fmla="*/ 37003 h 37433"/>
                <a:gd name="connsiteX7" fmla="*/ 32585 w 33051"/>
                <a:gd name="connsiteY7" fmla="*/ 25859 h 3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51" h="37433">
                  <a:moveTo>
                    <a:pt x="32585" y="25859"/>
                  </a:moveTo>
                  <a:lnTo>
                    <a:pt x="31156" y="25859"/>
                  </a:lnTo>
                  <a:cubicBezTo>
                    <a:pt x="24545" y="25812"/>
                    <a:pt x="19202" y="20468"/>
                    <a:pt x="19154" y="13858"/>
                  </a:cubicBezTo>
                  <a:cubicBezTo>
                    <a:pt x="19173" y="11924"/>
                    <a:pt x="19669" y="10029"/>
                    <a:pt x="20583" y="8333"/>
                  </a:cubicBezTo>
                  <a:cubicBezTo>
                    <a:pt x="14449" y="6028"/>
                    <a:pt x="8581" y="3094"/>
                    <a:pt x="3057" y="-430"/>
                  </a:cubicBezTo>
                  <a:cubicBezTo>
                    <a:pt x="723" y="3971"/>
                    <a:pt x="-486" y="8876"/>
                    <a:pt x="-467" y="13858"/>
                  </a:cubicBezTo>
                  <a:cubicBezTo>
                    <a:pt x="-477" y="22659"/>
                    <a:pt x="3229" y="31060"/>
                    <a:pt x="9724" y="37003"/>
                  </a:cubicBezTo>
                  <a:cubicBezTo>
                    <a:pt x="15182" y="29917"/>
                    <a:pt x="23640" y="25792"/>
                    <a:pt x="32585" y="25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BE50FE66-38F2-4207-82A3-404F5DB5505F}"/>
                </a:ext>
              </a:extLst>
            </p:cNvPr>
            <p:cNvSpPr/>
            <p:nvPr/>
          </p:nvSpPr>
          <p:spPr>
            <a:xfrm>
              <a:off x="6109810" y="3641216"/>
              <a:ext cx="36290" cy="36671"/>
            </a:xfrm>
            <a:custGeom>
              <a:avLst/>
              <a:gdLst>
                <a:gd name="connsiteX0" fmla="*/ 15344 w 36290"/>
                <a:gd name="connsiteY0" fmla="*/ 7571 h 36671"/>
                <a:gd name="connsiteX1" fmla="*/ 16106 w 36290"/>
                <a:gd name="connsiteY1" fmla="*/ 11476 h 36671"/>
                <a:gd name="connsiteX2" fmla="*/ 4105 w 36290"/>
                <a:gd name="connsiteY2" fmla="*/ 23478 h 36671"/>
                <a:gd name="connsiteX3" fmla="*/ -467 w 36290"/>
                <a:gd name="connsiteY3" fmla="*/ 23478 h 36671"/>
                <a:gd name="connsiteX4" fmla="*/ 23726 w 36290"/>
                <a:gd name="connsiteY4" fmla="*/ 36242 h 36671"/>
                <a:gd name="connsiteX5" fmla="*/ 35823 w 36290"/>
                <a:gd name="connsiteY5" fmla="*/ 11476 h 36671"/>
                <a:gd name="connsiteX6" fmla="*/ 33442 w 36290"/>
                <a:gd name="connsiteY6" fmla="*/ -430 h 36671"/>
                <a:gd name="connsiteX7" fmla="*/ 15344 w 36290"/>
                <a:gd name="connsiteY7" fmla="*/ 7571 h 36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90" h="36671">
                  <a:moveTo>
                    <a:pt x="15344" y="7571"/>
                  </a:moveTo>
                  <a:cubicBezTo>
                    <a:pt x="15839" y="8809"/>
                    <a:pt x="16106" y="10133"/>
                    <a:pt x="16106" y="11476"/>
                  </a:cubicBezTo>
                  <a:cubicBezTo>
                    <a:pt x="16106" y="18106"/>
                    <a:pt x="10734" y="23478"/>
                    <a:pt x="4105" y="23478"/>
                  </a:cubicBezTo>
                  <a:lnTo>
                    <a:pt x="-467" y="23478"/>
                  </a:lnTo>
                  <a:cubicBezTo>
                    <a:pt x="9220" y="23449"/>
                    <a:pt x="18287" y="28231"/>
                    <a:pt x="23726" y="36242"/>
                  </a:cubicBezTo>
                  <a:cubicBezTo>
                    <a:pt x="31336" y="30269"/>
                    <a:pt x="35785" y="21144"/>
                    <a:pt x="35823" y="11476"/>
                  </a:cubicBezTo>
                  <a:cubicBezTo>
                    <a:pt x="35823" y="7390"/>
                    <a:pt x="35013" y="3342"/>
                    <a:pt x="33442" y="-430"/>
                  </a:cubicBezTo>
                  <a:cubicBezTo>
                    <a:pt x="27670" y="2790"/>
                    <a:pt x="21611" y="5466"/>
                    <a:pt x="15344" y="75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AA6D335-F631-4862-BE89-74DBF95F7185}"/>
                </a:ext>
              </a:extLst>
            </p:cNvPr>
            <p:cNvSpPr/>
            <p:nvPr/>
          </p:nvSpPr>
          <p:spPr>
            <a:xfrm>
              <a:off x="6034087" y="3665124"/>
              <a:ext cx="105035" cy="56578"/>
            </a:xfrm>
            <a:custGeom>
              <a:avLst/>
              <a:gdLst>
                <a:gd name="connsiteX0" fmla="*/ 75637 w 105035"/>
                <a:gd name="connsiteY0" fmla="*/ -430 h 56578"/>
                <a:gd name="connsiteX1" fmla="*/ 28679 w 105035"/>
                <a:gd name="connsiteY1" fmla="*/ -430 h 56578"/>
                <a:gd name="connsiteX2" fmla="*/ -467 w 105035"/>
                <a:gd name="connsiteY2" fmla="*/ 28717 h 56578"/>
                <a:gd name="connsiteX3" fmla="*/ 18583 w 105035"/>
                <a:gd name="connsiteY3" fmla="*/ 56149 h 56578"/>
                <a:gd name="connsiteX4" fmla="*/ 18583 w 105035"/>
                <a:gd name="connsiteY4" fmla="*/ 52625 h 56578"/>
                <a:gd name="connsiteX5" fmla="*/ 28108 w 105035"/>
                <a:gd name="connsiteY5" fmla="*/ 43100 h 56578"/>
                <a:gd name="connsiteX6" fmla="*/ 75733 w 105035"/>
                <a:gd name="connsiteY6" fmla="*/ 43100 h 56578"/>
                <a:gd name="connsiteX7" fmla="*/ 85258 w 105035"/>
                <a:gd name="connsiteY7" fmla="*/ 52625 h 56578"/>
                <a:gd name="connsiteX8" fmla="*/ 85258 w 105035"/>
                <a:gd name="connsiteY8" fmla="*/ 56149 h 56578"/>
                <a:gd name="connsiteX9" fmla="*/ 102850 w 105035"/>
                <a:gd name="connsiteY9" fmla="*/ 18868 h 56578"/>
                <a:gd name="connsiteX10" fmla="*/ 75733 w 105035"/>
                <a:gd name="connsiteY10" fmla="*/ -430 h 56578"/>
                <a:gd name="connsiteX11" fmla="*/ 75637 w 105035"/>
                <a:gd name="connsiteY11" fmla="*/ 37670 h 56578"/>
                <a:gd name="connsiteX12" fmla="*/ 28679 w 105035"/>
                <a:gd name="connsiteY12" fmla="*/ 37670 h 56578"/>
                <a:gd name="connsiteX13" fmla="*/ 19154 w 105035"/>
                <a:gd name="connsiteY13" fmla="*/ 28145 h 56578"/>
                <a:gd name="connsiteX14" fmla="*/ 28679 w 105035"/>
                <a:gd name="connsiteY14" fmla="*/ 18620 h 56578"/>
                <a:gd name="connsiteX15" fmla="*/ 75637 w 105035"/>
                <a:gd name="connsiteY15" fmla="*/ 18620 h 56578"/>
                <a:gd name="connsiteX16" fmla="*/ 85162 w 105035"/>
                <a:gd name="connsiteY16" fmla="*/ 28145 h 56578"/>
                <a:gd name="connsiteX17" fmla="*/ 75637 w 105035"/>
                <a:gd name="connsiteY17" fmla="*/ 37670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035" h="56578">
                  <a:moveTo>
                    <a:pt x="75637" y="-430"/>
                  </a:moveTo>
                  <a:lnTo>
                    <a:pt x="28679" y="-430"/>
                  </a:lnTo>
                  <a:cubicBezTo>
                    <a:pt x="12601" y="-382"/>
                    <a:pt x="-410" y="12638"/>
                    <a:pt x="-467" y="28717"/>
                  </a:cubicBezTo>
                  <a:cubicBezTo>
                    <a:pt x="-448" y="40937"/>
                    <a:pt x="7143" y="51862"/>
                    <a:pt x="18583" y="56149"/>
                  </a:cubicBezTo>
                  <a:cubicBezTo>
                    <a:pt x="18583" y="55006"/>
                    <a:pt x="18583" y="53767"/>
                    <a:pt x="18583" y="52625"/>
                  </a:cubicBezTo>
                  <a:cubicBezTo>
                    <a:pt x="18583" y="47367"/>
                    <a:pt x="22850" y="43100"/>
                    <a:pt x="28108" y="43100"/>
                  </a:cubicBezTo>
                  <a:lnTo>
                    <a:pt x="75733" y="43100"/>
                  </a:lnTo>
                  <a:cubicBezTo>
                    <a:pt x="80990" y="43100"/>
                    <a:pt x="85258" y="47367"/>
                    <a:pt x="85258" y="52625"/>
                  </a:cubicBezTo>
                  <a:cubicBezTo>
                    <a:pt x="85353" y="53796"/>
                    <a:pt x="85353" y="54977"/>
                    <a:pt x="85258" y="56149"/>
                  </a:cubicBezTo>
                  <a:cubicBezTo>
                    <a:pt x="100412" y="50710"/>
                    <a:pt x="108279" y="34022"/>
                    <a:pt x="102850" y="18868"/>
                  </a:cubicBezTo>
                  <a:cubicBezTo>
                    <a:pt x="98735" y="7400"/>
                    <a:pt x="87915" y="-296"/>
                    <a:pt x="75733" y="-430"/>
                  </a:cubicBezTo>
                  <a:close/>
                  <a:moveTo>
                    <a:pt x="75637" y="37670"/>
                  </a:moveTo>
                  <a:lnTo>
                    <a:pt x="28679" y="37670"/>
                  </a:lnTo>
                  <a:cubicBezTo>
                    <a:pt x="23421" y="37670"/>
                    <a:pt x="19154" y="33403"/>
                    <a:pt x="19154" y="28145"/>
                  </a:cubicBezTo>
                  <a:cubicBezTo>
                    <a:pt x="19154" y="22887"/>
                    <a:pt x="23421" y="18620"/>
                    <a:pt x="28679" y="18620"/>
                  </a:cubicBezTo>
                  <a:lnTo>
                    <a:pt x="75637" y="18620"/>
                  </a:lnTo>
                  <a:cubicBezTo>
                    <a:pt x="80895" y="18620"/>
                    <a:pt x="85162" y="22887"/>
                    <a:pt x="85162" y="28145"/>
                  </a:cubicBezTo>
                  <a:cubicBezTo>
                    <a:pt x="85162" y="33403"/>
                    <a:pt x="80895" y="37670"/>
                    <a:pt x="75637" y="376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D8AD692F-DF64-45A3-8CD3-042E3385767D}"/>
                </a:ext>
              </a:extLst>
            </p:cNvPr>
            <p:cNvSpPr/>
            <p:nvPr/>
          </p:nvSpPr>
          <p:spPr>
            <a:xfrm>
              <a:off x="5917760" y="3260137"/>
              <a:ext cx="346381" cy="394605"/>
            </a:xfrm>
            <a:custGeom>
              <a:avLst/>
              <a:gdLst>
                <a:gd name="connsiteX0" fmla="*/ 81760 w 346381"/>
                <a:gd name="connsiteY0" fmla="*/ 320166 h 394605"/>
                <a:gd name="connsiteX1" fmla="*/ 81760 w 346381"/>
                <a:gd name="connsiteY1" fmla="*/ 322833 h 394605"/>
                <a:gd name="connsiteX2" fmla="*/ 115573 w 346381"/>
                <a:gd name="connsiteY2" fmla="*/ 378268 h 394605"/>
                <a:gd name="connsiteX3" fmla="*/ 133099 w 346381"/>
                <a:gd name="connsiteY3" fmla="*/ 387031 h 394605"/>
                <a:gd name="connsiteX4" fmla="*/ 172723 w 346381"/>
                <a:gd name="connsiteY4" fmla="*/ 394175 h 394605"/>
                <a:gd name="connsiteX5" fmla="*/ 207870 w 346381"/>
                <a:gd name="connsiteY5" fmla="*/ 388650 h 394605"/>
                <a:gd name="connsiteX6" fmla="*/ 225968 w 346381"/>
                <a:gd name="connsiteY6" fmla="*/ 380649 h 394605"/>
                <a:gd name="connsiteX7" fmla="*/ 263592 w 346381"/>
                <a:gd name="connsiteY7" fmla="*/ 322833 h 394605"/>
                <a:gd name="connsiteX8" fmla="*/ 263592 w 346381"/>
                <a:gd name="connsiteY8" fmla="*/ 320166 h 394605"/>
                <a:gd name="connsiteX9" fmla="*/ 320132 w 346381"/>
                <a:gd name="connsiteY9" fmla="*/ 81888 h 394605"/>
                <a:gd name="connsiteX10" fmla="*/ 81855 w 346381"/>
                <a:gd name="connsiteY10" fmla="*/ 25348 h 394605"/>
                <a:gd name="connsiteX11" fmla="*/ 25314 w 346381"/>
                <a:gd name="connsiteY11" fmla="*/ 263625 h 394605"/>
                <a:gd name="connsiteX12" fmla="*/ 81855 w 346381"/>
                <a:gd name="connsiteY12" fmla="*/ 320166 h 394605"/>
                <a:gd name="connsiteX13" fmla="*/ 160245 w 346381"/>
                <a:gd name="connsiteY13" fmla="*/ 374839 h 394605"/>
                <a:gd name="connsiteX14" fmla="*/ 160245 w 346381"/>
                <a:gd name="connsiteY14" fmla="*/ 373696 h 394605"/>
                <a:gd name="connsiteX15" fmla="*/ 101286 w 346381"/>
                <a:gd name="connsiteY15" fmla="*/ 322833 h 394605"/>
                <a:gd name="connsiteX16" fmla="*/ 101857 w 346381"/>
                <a:gd name="connsiteY16" fmla="*/ 316641 h 394605"/>
                <a:gd name="connsiteX17" fmla="*/ 97095 w 346381"/>
                <a:gd name="connsiteY17" fmla="*/ 306450 h 394605"/>
                <a:gd name="connsiteX18" fmla="*/ 39059 w 346381"/>
                <a:gd name="connsiteY18" fmla="*/ 97347 h 394605"/>
                <a:gd name="connsiteX19" fmla="*/ 248161 w 346381"/>
                <a:gd name="connsiteY19" fmla="*/ 39311 h 394605"/>
                <a:gd name="connsiteX20" fmla="*/ 306197 w 346381"/>
                <a:gd name="connsiteY20" fmla="*/ 248414 h 394605"/>
                <a:gd name="connsiteX21" fmla="*/ 248161 w 346381"/>
                <a:gd name="connsiteY21" fmla="*/ 306450 h 394605"/>
                <a:gd name="connsiteX22" fmla="*/ 243303 w 346381"/>
                <a:gd name="connsiteY22" fmla="*/ 316641 h 394605"/>
                <a:gd name="connsiteX23" fmla="*/ 243875 w 346381"/>
                <a:gd name="connsiteY23" fmla="*/ 322833 h 394605"/>
                <a:gd name="connsiteX24" fmla="*/ 179867 w 346381"/>
                <a:gd name="connsiteY24" fmla="*/ 374268 h 394605"/>
                <a:gd name="connsiteX25" fmla="*/ 179867 w 346381"/>
                <a:gd name="connsiteY25" fmla="*/ 374839 h 394605"/>
                <a:gd name="connsiteX26" fmla="*/ 170056 w 346381"/>
                <a:gd name="connsiteY26" fmla="*/ 384650 h 394605"/>
                <a:gd name="connsiteX27" fmla="*/ 160245 w 346381"/>
                <a:gd name="connsiteY27" fmla="*/ 374839 h 394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6381" h="394605">
                  <a:moveTo>
                    <a:pt x="81760" y="320166"/>
                  </a:moveTo>
                  <a:cubicBezTo>
                    <a:pt x="81712" y="321052"/>
                    <a:pt x="81712" y="321947"/>
                    <a:pt x="81760" y="322833"/>
                  </a:cubicBezTo>
                  <a:cubicBezTo>
                    <a:pt x="82664" y="345921"/>
                    <a:pt x="95456" y="366895"/>
                    <a:pt x="115573" y="378268"/>
                  </a:cubicBezTo>
                  <a:cubicBezTo>
                    <a:pt x="121098" y="381792"/>
                    <a:pt x="126965" y="384726"/>
                    <a:pt x="133099" y="387031"/>
                  </a:cubicBezTo>
                  <a:cubicBezTo>
                    <a:pt x="145768" y="391803"/>
                    <a:pt x="159188" y="394223"/>
                    <a:pt x="172723" y="394175"/>
                  </a:cubicBezTo>
                  <a:cubicBezTo>
                    <a:pt x="184658" y="394194"/>
                    <a:pt x="196517" y="392336"/>
                    <a:pt x="207870" y="388650"/>
                  </a:cubicBezTo>
                  <a:cubicBezTo>
                    <a:pt x="214138" y="386546"/>
                    <a:pt x="220196" y="383869"/>
                    <a:pt x="225968" y="380649"/>
                  </a:cubicBezTo>
                  <a:cubicBezTo>
                    <a:pt x="248037" y="369591"/>
                    <a:pt x="262420" y="347483"/>
                    <a:pt x="263592" y="322833"/>
                  </a:cubicBezTo>
                  <a:lnTo>
                    <a:pt x="263592" y="320166"/>
                  </a:lnTo>
                  <a:cubicBezTo>
                    <a:pt x="345002" y="269979"/>
                    <a:pt x="370319" y="163298"/>
                    <a:pt x="320132" y="81888"/>
                  </a:cubicBezTo>
                  <a:cubicBezTo>
                    <a:pt x="269945" y="478"/>
                    <a:pt x="163265" y="-24830"/>
                    <a:pt x="81855" y="25348"/>
                  </a:cubicBezTo>
                  <a:cubicBezTo>
                    <a:pt x="445" y="75535"/>
                    <a:pt x="-24873" y="182215"/>
                    <a:pt x="25314" y="263625"/>
                  </a:cubicBezTo>
                  <a:cubicBezTo>
                    <a:pt x="39497" y="286628"/>
                    <a:pt x="58852" y="305993"/>
                    <a:pt x="81855" y="320166"/>
                  </a:cubicBezTo>
                  <a:close/>
                  <a:moveTo>
                    <a:pt x="160245" y="374839"/>
                  </a:moveTo>
                  <a:lnTo>
                    <a:pt x="160245" y="373696"/>
                  </a:lnTo>
                  <a:cubicBezTo>
                    <a:pt x="126813" y="369410"/>
                    <a:pt x="101286" y="348264"/>
                    <a:pt x="101286" y="322833"/>
                  </a:cubicBezTo>
                  <a:cubicBezTo>
                    <a:pt x="101343" y="320756"/>
                    <a:pt x="101533" y="318689"/>
                    <a:pt x="101857" y="316641"/>
                  </a:cubicBezTo>
                  <a:cubicBezTo>
                    <a:pt x="102657" y="312565"/>
                    <a:pt x="100733" y="308450"/>
                    <a:pt x="97095" y="306450"/>
                  </a:cubicBezTo>
                  <a:cubicBezTo>
                    <a:pt x="23324" y="264730"/>
                    <a:pt x="-2661" y="171119"/>
                    <a:pt x="39059" y="97347"/>
                  </a:cubicBezTo>
                  <a:cubicBezTo>
                    <a:pt x="80769" y="23576"/>
                    <a:pt x="174390" y="-2408"/>
                    <a:pt x="248161" y="39311"/>
                  </a:cubicBezTo>
                  <a:cubicBezTo>
                    <a:pt x="321933" y="81021"/>
                    <a:pt x="347917" y="174643"/>
                    <a:pt x="306197" y="248414"/>
                  </a:cubicBezTo>
                  <a:cubicBezTo>
                    <a:pt x="292481" y="272664"/>
                    <a:pt x="272421" y="292734"/>
                    <a:pt x="248161" y="306450"/>
                  </a:cubicBezTo>
                  <a:cubicBezTo>
                    <a:pt x="244485" y="308421"/>
                    <a:pt x="242522" y="312546"/>
                    <a:pt x="243303" y="316641"/>
                  </a:cubicBezTo>
                  <a:cubicBezTo>
                    <a:pt x="243675" y="318680"/>
                    <a:pt x="243866" y="320756"/>
                    <a:pt x="243875" y="322833"/>
                  </a:cubicBezTo>
                  <a:cubicBezTo>
                    <a:pt x="243875" y="349503"/>
                    <a:pt x="215776" y="371601"/>
                    <a:pt x="179867" y="374268"/>
                  </a:cubicBezTo>
                  <a:lnTo>
                    <a:pt x="179867" y="374839"/>
                  </a:lnTo>
                  <a:cubicBezTo>
                    <a:pt x="179867" y="380259"/>
                    <a:pt x="175476" y="384650"/>
                    <a:pt x="170056" y="384650"/>
                  </a:cubicBezTo>
                  <a:cubicBezTo>
                    <a:pt x="164636" y="384650"/>
                    <a:pt x="160245" y="380259"/>
                    <a:pt x="160245" y="3748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60CAF711-E223-4477-9573-D251A27C5755}"/>
                </a:ext>
              </a:extLst>
            </p:cNvPr>
            <p:cNvSpPr/>
            <p:nvPr/>
          </p:nvSpPr>
          <p:spPr>
            <a:xfrm>
              <a:off x="6053232" y="3708368"/>
              <a:ext cx="66746" cy="43959"/>
            </a:xfrm>
            <a:custGeom>
              <a:avLst/>
              <a:gdLst>
                <a:gd name="connsiteX0" fmla="*/ 56683 w 66746"/>
                <a:gd name="connsiteY0" fmla="*/ -430 h 43959"/>
                <a:gd name="connsiteX1" fmla="*/ 9058 w 66746"/>
                <a:gd name="connsiteY1" fmla="*/ -430 h 43959"/>
                <a:gd name="connsiteX2" fmla="*/ -467 w 66746"/>
                <a:gd name="connsiteY2" fmla="*/ 9095 h 43959"/>
                <a:gd name="connsiteX3" fmla="*/ -467 w 66746"/>
                <a:gd name="connsiteY3" fmla="*/ 12619 h 43959"/>
                <a:gd name="connsiteX4" fmla="*/ 35394 w 66746"/>
                <a:gd name="connsiteY4" fmla="*/ 43433 h 43959"/>
                <a:gd name="connsiteX5" fmla="*/ 66208 w 66746"/>
                <a:gd name="connsiteY5" fmla="*/ 12619 h 43959"/>
                <a:gd name="connsiteX6" fmla="*/ 66208 w 66746"/>
                <a:gd name="connsiteY6" fmla="*/ 9095 h 43959"/>
                <a:gd name="connsiteX7" fmla="*/ 56683 w 66746"/>
                <a:gd name="connsiteY7" fmla="*/ -430 h 43959"/>
                <a:gd name="connsiteX8" fmla="*/ 33061 w 66746"/>
                <a:gd name="connsiteY8" fmla="*/ 23192 h 43959"/>
                <a:gd name="connsiteX9" fmla="*/ 23536 w 66746"/>
                <a:gd name="connsiteY9" fmla="*/ 19192 h 43959"/>
                <a:gd name="connsiteX10" fmla="*/ 42586 w 66746"/>
                <a:gd name="connsiteY10" fmla="*/ 19192 h 43959"/>
                <a:gd name="connsiteX11" fmla="*/ 33061 w 66746"/>
                <a:gd name="connsiteY11" fmla="*/ 23192 h 4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746" h="43959">
                  <a:moveTo>
                    <a:pt x="56683" y="-430"/>
                  </a:moveTo>
                  <a:lnTo>
                    <a:pt x="9058" y="-430"/>
                  </a:lnTo>
                  <a:cubicBezTo>
                    <a:pt x="3800" y="-430"/>
                    <a:pt x="-467" y="3837"/>
                    <a:pt x="-467" y="9095"/>
                  </a:cubicBezTo>
                  <a:cubicBezTo>
                    <a:pt x="-467" y="10238"/>
                    <a:pt x="-467" y="11476"/>
                    <a:pt x="-467" y="12619"/>
                  </a:cubicBezTo>
                  <a:cubicBezTo>
                    <a:pt x="923" y="31031"/>
                    <a:pt x="16982" y="44823"/>
                    <a:pt x="35394" y="43433"/>
                  </a:cubicBezTo>
                  <a:cubicBezTo>
                    <a:pt x="51863" y="42185"/>
                    <a:pt x="64960" y="29097"/>
                    <a:pt x="66208" y="12619"/>
                  </a:cubicBezTo>
                  <a:cubicBezTo>
                    <a:pt x="66303" y="11448"/>
                    <a:pt x="66303" y="10267"/>
                    <a:pt x="66208" y="9095"/>
                  </a:cubicBezTo>
                  <a:cubicBezTo>
                    <a:pt x="66208" y="3837"/>
                    <a:pt x="61940" y="-430"/>
                    <a:pt x="56683" y="-430"/>
                  </a:cubicBezTo>
                  <a:close/>
                  <a:moveTo>
                    <a:pt x="33061" y="23192"/>
                  </a:moveTo>
                  <a:cubicBezTo>
                    <a:pt x="29489" y="23154"/>
                    <a:pt x="26069" y="21716"/>
                    <a:pt x="23536" y="19192"/>
                  </a:cubicBezTo>
                  <a:lnTo>
                    <a:pt x="42586" y="19192"/>
                  </a:lnTo>
                  <a:cubicBezTo>
                    <a:pt x="40052" y="21706"/>
                    <a:pt x="36633" y="23144"/>
                    <a:pt x="33061" y="231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419FE0DF-37DA-4B66-8B59-5F80B0400F0B}"/>
                </a:ext>
              </a:extLst>
            </p:cNvPr>
            <p:cNvSpPr/>
            <p:nvPr/>
          </p:nvSpPr>
          <p:spPr>
            <a:xfrm>
              <a:off x="6004559" y="3321747"/>
              <a:ext cx="167068" cy="228981"/>
            </a:xfrm>
            <a:custGeom>
              <a:avLst/>
              <a:gdLst>
                <a:gd name="connsiteX0" fmla="*/ 166601 w 167068"/>
                <a:gd name="connsiteY0" fmla="*/ 137207 h 228981"/>
                <a:gd name="connsiteX1" fmla="*/ 90401 w 167068"/>
                <a:gd name="connsiteY1" fmla="*/ 2904 h 228981"/>
                <a:gd name="connsiteX2" fmla="*/ 83067 w 167068"/>
                <a:gd name="connsiteY2" fmla="*/ -429 h 228981"/>
                <a:gd name="connsiteX3" fmla="*/ 75733 w 167068"/>
                <a:gd name="connsiteY3" fmla="*/ 2904 h 228981"/>
                <a:gd name="connsiteX4" fmla="*/ -467 w 167068"/>
                <a:gd name="connsiteY4" fmla="*/ 137207 h 228981"/>
                <a:gd name="connsiteX5" fmla="*/ 72970 w 167068"/>
                <a:gd name="connsiteY5" fmla="*/ 228456 h 228981"/>
                <a:gd name="connsiteX6" fmla="*/ 72970 w 167068"/>
                <a:gd name="connsiteY6" fmla="*/ 218931 h 228981"/>
                <a:gd name="connsiteX7" fmla="*/ 72970 w 167068"/>
                <a:gd name="connsiteY7" fmla="*/ 218931 h 228981"/>
                <a:gd name="connsiteX8" fmla="*/ 72970 w 167068"/>
                <a:gd name="connsiteY8" fmla="*/ 216074 h 228981"/>
                <a:gd name="connsiteX9" fmla="*/ 72970 w 167068"/>
                <a:gd name="connsiteY9" fmla="*/ 208263 h 228981"/>
                <a:gd name="connsiteX10" fmla="*/ 19535 w 167068"/>
                <a:gd name="connsiteY10" fmla="*/ 136921 h 228981"/>
                <a:gd name="connsiteX11" fmla="*/ 83162 w 167068"/>
                <a:gd name="connsiteY11" fmla="*/ 24145 h 228981"/>
                <a:gd name="connsiteX12" fmla="*/ 146789 w 167068"/>
                <a:gd name="connsiteY12" fmla="*/ 136921 h 228981"/>
                <a:gd name="connsiteX13" fmla="*/ 92592 w 167068"/>
                <a:gd name="connsiteY13" fmla="*/ 208454 h 228981"/>
                <a:gd name="connsiteX14" fmla="*/ 92592 w 167068"/>
                <a:gd name="connsiteY14" fmla="*/ 216264 h 228981"/>
                <a:gd name="connsiteX15" fmla="*/ 92592 w 167068"/>
                <a:gd name="connsiteY15" fmla="*/ 219027 h 228981"/>
                <a:gd name="connsiteX16" fmla="*/ 92592 w 167068"/>
                <a:gd name="connsiteY16" fmla="*/ 228552 h 228981"/>
                <a:gd name="connsiteX17" fmla="*/ 166601 w 167068"/>
                <a:gd name="connsiteY17" fmla="*/ 137207 h 228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7068" h="228981">
                  <a:moveTo>
                    <a:pt x="166601" y="137207"/>
                  </a:moveTo>
                  <a:cubicBezTo>
                    <a:pt x="166601" y="89582"/>
                    <a:pt x="98402" y="11572"/>
                    <a:pt x="90401" y="2904"/>
                  </a:cubicBezTo>
                  <a:cubicBezTo>
                    <a:pt x="88572" y="761"/>
                    <a:pt x="85886" y="-458"/>
                    <a:pt x="83067" y="-429"/>
                  </a:cubicBezTo>
                  <a:cubicBezTo>
                    <a:pt x="80247" y="-458"/>
                    <a:pt x="77561" y="761"/>
                    <a:pt x="75733" y="2904"/>
                  </a:cubicBezTo>
                  <a:cubicBezTo>
                    <a:pt x="68017" y="11572"/>
                    <a:pt x="-467" y="89487"/>
                    <a:pt x="-467" y="137207"/>
                  </a:cubicBezTo>
                  <a:cubicBezTo>
                    <a:pt x="-467" y="184927"/>
                    <a:pt x="31632" y="222932"/>
                    <a:pt x="72970" y="228456"/>
                  </a:cubicBezTo>
                  <a:lnTo>
                    <a:pt x="72970" y="218931"/>
                  </a:lnTo>
                  <a:lnTo>
                    <a:pt x="72970" y="218931"/>
                  </a:lnTo>
                  <a:cubicBezTo>
                    <a:pt x="72875" y="217979"/>
                    <a:pt x="72875" y="217027"/>
                    <a:pt x="72970" y="216074"/>
                  </a:cubicBezTo>
                  <a:lnTo>
                    <a:pt x="72970" y="208263"/>
                  </a:lnTo>
                  <a:cubicBezTo>
                    <a:pt x="42681" y="202644"/>
                    <a:pt x="19535" y="172830"/>
                    <a:pt x="19535" y="136921"/>
                  </a:cubicBezTo>
                  <a:cubicBezTo>
                    <a:pt x="19535" y="106441"/>
                    <a:pt x="60397" y="51196"/>
                    <a:pt x="83162" y="24145"/>
                  </a:cubicBezTo>
                  <a:cubicBezTo>
                    <a:pt x="106022" y="51387"/>
                    <a:pt x="146789" y="106441"/>
                    <a:pt x="146789" y="136921"/>
                  </a:cubicBezTo>
                  <a:cubicBezTo>
                    <a:pt x="146789" y="173116"/>
                    <a:pt x="123262" y="203596"/>
                    <a:pt x="92592" y="208454"/>
                  </a:cubicBezTo>
                  <a:lnTo>
                    <a:pt x="92592" y="216264"/>
                  </a:lnTo>
                  <a:cubicBezTo>
                    <a:pt x="92735" y="217179"/>
                    <a:pt x="92735" y="218112"/>
                    <a:pt x="92592" y="219027"/>
                  </a:cubicBezTo>
                  <a:lnTo>
                    <a:pt x="92592" y="228552"/>
                  </a:lnTo>
                  <a:cubicBezTo>
                    <a:pt x="134407" y="223504"/>
                    <a:pt x="166601" y="184832"/>
                    <a:pt x="166601" y="1372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E3D838A3-7671-4B56-9B66-3F7C90958034}"/>
                </a:ext>
              </a:extLst>
            </p:cNvPr>
            <p:cNvSpPr/>
            <p:nvPr/>
          </p:nvSpPr>
          <p:spPr>
            <a:xfrm>
              <a:off x="6078092" y="3376612"/>
              <a:ext cx="19621" cy="84867"/>
            </a:xfrm>
            <a:custGeom>
              <a:avLst/>
              <a:gdLst>
                <a:gd name="connsiteX0" fmla="*/ 19154 w 19621"/>
                <a:gd name="connsiteY0" fmla="*/ 74342 h 84867"/>
                <a:gd name="connsiteX1" fmla="*/ 19154 w 19621"/>
                <a:gd name="connsiteY1" fmla="*/ 9381 h 84867"/>
                <a:gd name="connsiteX2" fmla="*/ 9343 w 19621"/>
                <a:gd name="connsiteY2" fmla="*/ -430 h 84867"/>
                <a:gd name="connsiteX3" fmla="*/ -467 w 19621"/>
                <a:gd name="connsiteY3" fmla="*/ 9381 h 84867"/>
                <a:gd name="connsiteX4" fmla="*/ -467 w 19621"/>
                <a:gd name="connsiteY4" fmla="*/ 75484 h 84867"/>
                <a:gd name="connsiteX5" fmla="*/ 9058 w 19621"/>
                <a:gd name="connsiteY5" fmla="*/ 84438 h 8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21" h="84867">
                  <a:moveTo>
                    <a:pt x="19154" y="74342"/>
                  </a:moveTo>
                  <a:lnTo>
                    <a:pt x="19154" y="9381"/>
                  </a:lnTo>
                  <a:cubicBezTo>
                    <a:pt x="19154" y="3961"/>
                    <a:pt x="14763" y="-430"/>
                    <a:pt x="9343" y="-430"/>
                  </a:cubicBezTo>
                  <a:cubicBezTo>
                    <a:pt x="3924" y="-430"/>
                    <a:pt x="-467" y="3961"/>
                    <a:pt x="-467" y="9381"/>
                  </a:cubicBezTo>
                  <a:lnTo>
                    <a:pt x="-467" y="75484"/>
                  </a:lnTo>
                  <a:lnTo>
                    <a:pt x="9058" y="844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4F98012B-3044-4C8B-983D-E9793800E218}"/>
                </a:ext>
              </a:extLst>
            </p:cNvPr>
            <p:cNvSpPr/>
            <p:nvPr/>
          </p:nvSpPr>
          <p:spPr>
            <a:xfrm>
              <a:off x="6077999" y="3479196"/>
              <a:ext cx="19714" cy="62579"/>
            </a:xfrm>
            <a:custGeom>
              <a:avLst/>
              <a:gdLst>
                <a:gd name="connsiteX0" fmla="*/ 19247 w 19714"/>
                <a:gd name="connsiteY0" fmla="*/ 51672 h 62579"/>
                <a:gd name="connsiteX1" fmla="*/ 19247 w 19714"/>
                <a:gd name="connsiteY1" fmla="*/ -430 h 62579"/>
                <a:gd name="connsiteX2" fmla="*/ 16390 w 19714"/>
                <a:gd name="connsiteY2" fmla="*/ 2428 h 62579"/>
                <a:gd name="connsiteX3" fmla="*/ 9437 w 19714"/>
                <a:gd name="connsiteY3" fmla="*/ 5285 h 62579"/>
                <a:gd name="connsiteX4" fmla="*/ 2674 w 19714"/>
                <a:gd name="connsiteY4" fmla="*/ 2714 h 62579"/>
                <a:gd name="connsiteX5" fmla="*/ -374 w 19714"/>
                <a:gd name="connsiteY5" fmla="*/ -239 h 62579"/>
                <a:gd name="connsiteX6" fmla="*/ -374 w 19714"/>
                <a:gd name="connsiteY6" fmla="*/ 59292 h 62579"/>
                <a:gd name="connsiteX7" fmla="*/ -374 w 19714"/>
                <a:gd name="connsiteY7" fmla="*/ 62150 h 62579"/>
                <a:gd name="connsiteX8" fmla="*/ 7817 w 19714"/>
                <a:gd name="connsiteY8" fmla="*/ 51291 h 62579"/>
                <a:gd name="connsiteX9" fmla="*/ 18676 w 19714"/>
                <a:gd name="connsiteY9" fmla="*/ 59483 h 62579"/>
                <a:gd name="connsiteX10" fmla="*/ 18676 w 19714"/>
                <a:gd name="connsiteY10" fmla="*/ 51672 h 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714" h="62579">
                  <a:moveTo>
                    <a:pt x="19247" y="51672"/>
                  </a:moveTo>
                  <a:lnTo>
                    <a:pt x="19247" y="-430"/>
                  </a:lnTo>
                  <a:lnTo>
                    <a:pt x="16390" y="2428"/>
                  </a:lnTo>
                  <a:cubicBezTo>
                    <a:pt x="14561" y="4295"/>
                    <a:pt x="12046" y="5323"/>
                    <a:pt x="9437" y="5285"/>
                  </a:cubicBezTo>
                  <a:cubicBezTo>
                    <a:pt x="6941" y="5304"/>
                    <a:pt x="4531" y="4380"/>
                    <a:pt x="2674" y="2714"/>
                  </a:cubicBezTo>
                  <a:lnTo>
                    <a:pt x="-374" y="-239"/>
                  </a:lnTo>
                  <a:lnTo>
                    <a:pt x="-374" y="59292"/>
                  </a:lnTo>
                  <a:cubicBezTo>
                    <a:pt x="-469" y="60245"/>
                    <a:pt x="-469" y="61197"/>
                    <a:pt x="-374" y="62150"/>
                  </a:cubicBezTo>
                  <a:cubicBezTo>
                    <a:pt x="-1107" y="56892"/>
                    <a:pt x="2560" y="52025"/>
                    <a:pt x="7817" y="51291"/>
                  </a:cubicBezTo>
                  <a:cubicBezTo>
                    <a:pt x="13075" y="50558"/>
                    <a:pt x="17943" y="54225"/>
                    <a:pt x="18676" y="59483"/>
                  </a:cubicBezTo>
                  <a:lnTo>
                    <a:pt x="18676" y="516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1441EDE9-C2FA-45CB-9198-05600BDC60FE}"/>
                </a:ext>
              </a:extLst>
            </p:cNvPr>
            <p:cNvSpPr/>
            <p:nvPr/>
          </p:nvSpPr>
          <p:spPr>
            <a:xfrm>
              <a:off x="6051645" y="3441030"/>
              <a:ext cx="70051" cy="43881"/>
            </a:xfrm>
            <a:custGeom>
              <a:avLst/>
              <a:gdLst>
                <a:gd name="connsiteX0" fmla="*/ 66841 w 70051"/>
                <a:gd name="connsiteY0" fmla="*/ 2589 h 43881"/>
                <a:gd name="connsiteX1" fmla="*/ 53383 w 70051"/>
                <a:gd name="connsiteY1" fmla="*/ 2141 h 43881"/>
                <a:gd name="connsiteX2" fmla="*/ 52935 w 70051"/>
                <a:gd name="connsiteY2" fmla="*/ 2589 h 43881"/>
                <a:gd name="connsiteX3" fmla="*/ 45601 w 70051"/>
                <a:gd name="connsiteY3" fmla="*/ 9923 h 43881"/>
                <a:gd name="connsiteX4" fmla="*/ 35409 w 70051"/>
                <a:gd name="connsiteY4" fmla="*/ 20020 h 43881"/>
                <a:gd name="connsiteX5" fmla="*/ 25884 w 70051"/>
                <a:gd name="connsiteY5" fmla="*/ 11066 h 43881"/>
                <a:gd name="connsiteX6" fmla="*/ 16359 w 70051"/>
                <a:gd name="connsiteY6" fmla="*/ 2303 h 43881"/>
                <a:gd name="connsiteX7" fmla="*/ 2891 w 70051"/>
                <a:gd name="connsiteY7" fmla="*/ 2417 h 43881"/>
                <a:gd name="connsiteX8" fmla="*/ 2548 w 70051"/>
                <a:gd name="connsiteY8" fmla="*/ 2779 h 43881"/>
                <a:gd name="connsiteX9" fmla="*/ 2100 w 70051"/>
                <a:gd name="connsiteY9" fmla="*/ 16238 h 43881"/>
                <a:gd name="connsiteX10" fmla="*/ 2548 w 70051"/>
                <a:gd name="connsiteY10" fmla="*/ 16686 h 43881"/>
                <a:gd name="connsiteX11" fmla="*/ 25408 w 70051"/>
                <a:gd name="connsiteY11" fmla="*/ 37927 h 43881"/>
                <a:gd name="connsiteX12" fmla="*/ 28456 w 70051"/>
                <a:gd name="connsiteY12" fmla="*/ 40879 h 43881"/>
                <a:gd name="connsiteX13" fmla="*/ 35219 w 70051"/>
                <a:gd name="connsiteY13" fmla="*/ 43451 h 43881"/>
                <a:gd name="connsiteX14" fmla="*/ 42172 w 70051"/>
                <a:gd name="connsiteY14" fmla="*/ 40594 h 43881"/>
                <a:gd name="connsiteX15" fmla="*/ 45029 w 70051"/>
                <a:gd name="connsiteY15" fmla="*/ 37736 h 43881"/>
                <a:gd name="connsiteX16" fmla="*/ 66270 w 70051"/>
                <a:gd name="connsiteY16" fmla="*/ 16495 h 43881"/>
                <a:gd name="connsiteX17" fmla="*/ 67280 w 70051"/>
                <a:gd name="connsiteY17" fmla="*/ 3065 h 43881"/>
                <a:gd name="connsiteX18" fmla="*/ 66841 w 70051"/>
                <a:gd name="connsiteY18" fmla="*/ 2589 h 4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0051" h="43881">
                  <a:moveTo>
                    <a:pt x="66841" y="2589"/>
                  </a:moveTo>
                  <a:cubicBezTo>
                    <a:pt x="63251" y="-1250"/>
                    <a:pt x="57221" y="-1450"/>
                    <a:pt x="53383" y="2141"/>
                  </a:cubicBezTo>
                  <a:cubicBezTo>
                    <a:pt x="53230" y="2284"/>
                    <a:pt x="53078" y="2436"/>
                    <a:pt x="52935" y="2589"/>
                  </a:cubicBezTo>
                  <a:lnTo>
                    <a:pt x="45601" y="9923"/>
                  </a:lnTo>
                  <a:lnTo>
                    <a:pt x="35409" y="20020"/>
                  </a:lnTo>
                  <a:lnTo>
                    <a:pt x="25884" y="11066"/>
                  </a:lnTo>
                  <a:lnTo>
                    <a:pt x="16359" y="2303"/>
                  </a:lnTo>
                  <a:cubicBezTo>
                    <a:pt x="12606" y="-1383"/>
                    <a:pt x="6577" y="-1336"/>
                    <a:pt x="2891" y="2417"/>
                  </a:cubicBezTo>
                  <a:cubicBezTo>
                    <a:pt x="2776" y="2532"/>
                    <a:pt x="2662" y="2656"/>
                    <a:pt x="2548" y="2779"/>
                  </a:cubicBezTo>
                  <a:cubicBezTo>
                    <a:pt x="-1291" y="6370"/>
                    <a:pt x="-1491" y="12400"/>
                    <a:pt x="2100" y="16238"/>
                  </a:cubicBezTo>
                  <a:cubicBezTo>
                    <a:pt x="2243" y="16390"/>
                    <a:pt x="2395" y="16543"/>
                    <a:pt x="2548" y="16686"/>
                  </a:cubicBezTo>
                  <a:lnTo>
                    <a:pt x="25408" y="37927"/>
                  </a:lnTo>
                  <a:lnTo>
                    <a:pt x="28456" y="40879"/>
                  </a:lnTo>
                  <a:cubicBezTo>
                    <a:pt x="30313" y="42546"/>
                    <a:pt x="32723" y="43470"/>
                    <a:pt x="35219" y="43451"/>
                  </a:cubicBezTo>
                  <a:cubicBezTo>
                    <a:pt x="37828" y="43489"/>
                    <a:pt x="40343" y="42460"/>
                    <a:pt x="42172" y="40594"/>
                  </a:cubicBezTo>
                  <a:lnTo>
                    <a:pt x="45029" y="37736"/>
                  </a:lnTo>
                  <a:lnTo>
                    <a:pt x="66270" y="16495"/>
                  </a:lnTo>
                  <a:cubicBezTo>
                    <a:pt x="70261" y="13066"/>
                    <a:pt x="70709" y="7047"/>
                    <a:pt x="67280" y="3065"/>
                  </a:cubicBezTo>
                  <a:cubicBezTo>
                    <a:pt x="67137" y="2903"/>
                    <a:pt x="66994" y="2741"/>
                    <a:pt x="66841" y="25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032EB618-1448-4A2C-A085-DE0F657C2A14}"/>
                </a:ext>
              </a:extLst>
            </p:cNvPr>
            <p:cNvSpPr/>
            <p:nvPr/>
          </p:nvSpPr>
          <p:spPr>
            <a:xfrm>
              <a:off x="6078951" y="3530824"/>
              <a:ext cx="19715" cy="114298"/>
            </a:xfrm>
            <a:custGeom>
              <a:avLst/>
              <a:gdLst>
                <a:gd name="connsiteX0" fmla="*/ 18676 w 19715"/>
                <a:gd name="connsiteY0" fmla="*/ 104153 h 114298"/>
                <a:gd name="connsiteX1" fmla="*/ 18676 w 19715"/>
                <a:gd name="connsiteY1" fmla="*/ 10617 h 114298"/>
                <a:gd name="connsiteX2" fmla="*/ 18676 w 19715"/>
                <a:gd name="connsiteY2" fmla="*/ 7855 h 114298"/>
                <a:gd name="connsiteX3" fmla="*/ 7818 w 19715"/>
                <a:gd name="connsiteY3" fmla="*/ -336 h 114298"/>
                <a:gd name="connsiteX4" fmla="*/ -374 w 19715"/>
                <a:gd name="connsiteY4" fmla="*/ 10522 h 114298"/>
                <a:gd name="connsiteX5" fmla="*/ -374 w 19715"/>
                <a:gd name="connsiteY5" fmla="*/ 10522 h 114298"/>
                <a:gd name="connsiteX6" fmla="*/ -374 w 19715"/>
                <a:gd name="connsiteY6" fmla="*/ 104057 h 114298"/>
                <a:gd name="connsiteX7" fmla="*/ 9437 w 19715"/>
                <a:gd name="connsiteY7" fmla="*/ 113868 h 114298"/>
                <a:gd name="connsiteX8" fmla="*/ 19248 w 19715"/>
                <a:gd name="connsiteY8" fmla="*/ 104057 h 11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15" h="114298">
                  <a:moveTo>
                    <a:pt x="18676" y="104153"/>
                  </a:moveTo>
                  <a:lnTo>
                    <a:pt x="18676" y="10617"/>
                  </a:lnTo>
                  <a:cubicBezTo>
                    <a:pt x="18819" y="9703"/>
                    <a:pt x="18819" y="8769"/>
                    <a:pt x="18676" y="7855"/>
                  </a:cubicBezTo>
                  <a:cubicBezTo>
                    <a:pt x="17943" y="2597"/>
                    <a:pt x="13075" y="-1070"/>
                    <a:pt x="7818" y="-336"/>
                  </a:cubicBezTo>
                  <a:cubicBezTo>
                    <a:pt x="2560" y="397"/>
                    <a:pt x="-1107" y="5264"/>
                    <a:pt x="-374" y="10522"/>
                  </a:cubicBezTo>
                  <a:lnTo>
                    <a:pt x="-374" y="10522"/>
                  </a:lnTo>
                  <a:lnTo>
                    <a:pt x="-374" y="104057"/>
                  </a:lnTo>
                  <a:cubicBezTo>
                    <a:pt x="-374" y="109477"/>
                    <a:pt x="4017" y="113868"/>
                    <a:pt x="9437" y="113868"/>
                  </a:cubicBezTo>
                  <a:cubicBezTo>
                    <a:pt x="14857" y="113868"/>
                    <a:pt x="19248" y="109477"/>
                    <a:pt x="19248" y="1040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469DAA50-A87C-404D-8D3C-8DB4905A57B7}"/>
                </a:ext>
              </a:extLst>
            </p:cNvPr>
            <p:cNvSpPr/>
            <p:nvPr/>
          </p:nvSpPr>
          <p:spPr>
            <a:xfrm>
              <a:off x="6080759" y="3105721"/>
              <a:ext cx="19621" cy="134607"/>
            </a:xfrm>
            <a:custGeom>
              <a:avLst/>
              <a:gdLst>
                <a:gd name="connsiteX0" fmla="*/ 9629 w 19621"/>
                <a:gd name="connsiteY0" fmla="*/ 134158 h 134607"/>
                <a:gd name="connsiteX1" fmla="*/ 19154 w 19621"/>
                <a:gd name="connsiteY1" fmla="*/ 124633 h 134607"/>
                <a:gd name="connsiteX2" fmla="*/ 19154 w 19621"/>
                <a:gd name="connsiteY2" fmla="*/ 9381 h 134607"/>
                <a:gd name="connsiteX3" fmla="*/ 9343 w 19621"/>
                <a:gd name="connsiteY3" fmla="*/ -430 h 134607"/>
                <a:gd name="connsiteX4" fmla="*/ -467 w 19621"/>
                <a:gd name="connsiteY4" fmla="*/ 9381 h 134607"/>
                <a:gd name="connsiteX5" fmla="*/ -467 w 19621"/>
                <a:gd name="connsiteY5" fmla="*/ 124633 h 134607"/>
                <a:gd name="connsiteX6" fmla="*/ 9038 w 19621"/>
                <a:gd name="connsiteY6" fmla="*/ 134178 h 134607"/>
                <a:gd name="connsiteX7" fmla="*/ 9629 w 19621"/>
                <a:gd name="connsiteY7" fmla="*/ 134158 h 13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21" h="134607">
                  <a:moveTo>
                    <a:pt x="9629" y="134158"/>
                  </a:moveTo>
                  <a:cubicBezTo>
                    <a:pt x="14887" y="134158"/>
                    <a:pt x="19154" y="129891"/>
                    <a:pt x="19154" y="124633"/>
                  </a:cubicBezTo>
                  <a:lnTo>
                    <a:pt x="19154" y="9381"/>
                  </a:lnTo>
                  <a:cubicBezTo>
                    <a:pt x="19154" y="3961"/>
                    <a:pt x="14763" y="-430"/>
                    <a:pt x="9343" y="-430"/>
                  </a:cubicBezTo>
                  <a:cubicBezTo>
                    <a:pt x="3924" y="-430"/>
                    <a:pt x="-467" y="3961"/>
                    <a:pt x="-467" y="9381"/>
                  </a:cubicBezTo>
                  <a:lnTo>
                    <a:pt x="-467" y="124633"/>
                  </a:lnTo>
                  <a:cubicBezTo>
                    <a:pt x="-477" y="129891"/>
                    <a:pt x="3781" y="134168"/>
                    <a:pt x="9038" y="134178"/>
                  </a:cubicBezTo>
                  <a:cubicBezTo>
                    <a:pt x="9238" y="134178"/>
                    <a:pt x="9429" y="134168"/>
                    <a:pt x="9629" y="1341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001B9711-51B6-47ED-AB21-7A661F00F06F}"/>
                </a:ext>
              </a:extLst>
            </p:cNvPr>
            <p:cNvSpPr/>
            <p:nvPr/>
          </p:nvSpPr>
          <p:spPr>
            <a:xfrm>
              <a:off x="6244146" y="3179233"/>
              <a:ext cx="128290" cy="128228"/>
            </a:xfrm>
            <a:custGeom>
              <a:avLst/>
              <a:gdLst>
                <a:gd name="connsiteX0" fmla="*/ 111038 w 128290"/>
                <a:gd name="connsiteY0" fmla="*/ 2449 h 128228"/>
                <a:gd name="connsiteX1" fmla="*/ 2548 w 128290"/>
                <a:gd name="connsiteY1" fmla="*/ 111034 h 128228"/>
                <a:gd name="connsiteX2" fmla="*/ 2100 w 128290"/>
                <a:gd name="connsiteY2" fmla="*/ 124493 h 128228"/>
                <a:gd name="connsiteX3" fmla="*/ 2548 w 128290"/>
                <a:gd name="connsiteY3" fmla="*/ 124941 h 128228"/>
                <a:gd name="connsiteX4" fmla="*/ 9501 w 128290"/>
                <a:gd name="connsiteY4" fmla="*/ 127798 h 128228"/>
                <a:gd name="connsiteX5" fmla="*/ 16454 w 128290"/>
                <a:gd name="connsiteY5" fmla="*/ 124941 h 128228"/>
                <a:gd name="connsiteX6" fmla="*/ 124944 w 128290"/>
                <a:gd name="connsiteY6" fmla="*/ 16356 h 128228"/>
                <a:gd name="connsiteX7" fmla="*/ 124944 w 128290"/>
                <a:gd name="connsiteY7" fmla="*/ 2449 h 128228"/>
                <a:gd name="connsiteX8" fmla="*/ 111038 w 128290"/>
                <a:gd name="connsiteY8" fmla="*/ 2449 h 128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290" h="128228">
                  <a:moveTo>
                    <a:pt x="111038" y="2449"/>
                  </a:moveTo>
                  <a:lnTo>
                    <a:pt x="2548" y="111034"/>
                  </a:lnTo>
                  <a:cubicBezTo>
                    <a:pt x="-1291" y="114625"/>
                    <a:pt x="-1491" y="120654"/>
                    <a:pt x="2100" y="124493"/>
                  </a:cubicBezTo>
                  <a:cubicBezTo>
                    <a:pt x="2243" y="124645"/>
                    <a:pt x="2396" y="124798"/>
                    <a:pt x="2548" y="124941"/>
                  </a:cubicBezTo>
                  <a:cubicBezTo>
                    <a:pt x="4377" y="126808"/>
                    <a:pt x="6891" y="127836"/>
                    <a:pt x="9501" y="127798"/>
                  </a:cubicBezTo>
                  <a:cubicBezTo>
                    <a:pt x="12111" y="127836"/>
                    <a:pt x="14626" y="126808"/>
                    <a:pt x="16454" y="124941"/>
                  </a:cubicBezTo>
                  <a:lnTo>
                    <a:pt x="124944" y="16356"/>
                  </a:lnTo>
                  <a:cubicBezTo>
                    <a:pt x="128783" y="12517"/>
                    <a:pt x="128783" y="6288"/>
                    <a:pt x="124944" y="2449"/>
                  </a:cubicBezTo>
                  <a:cubicBezTo>
                    <a:pt x="121105" y="-1389"/>
                    <a:pt x="114876" y="-1389"/>
                    <a:pt x="111038" y="24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4B2B503A-FC74-4281-8279-D6B91B870F9B}"/>
                </a:ext>
              </a:extLst>
            </p:cNvPr>
            <p:cNvSpPr/>
            <p:nvPr/>
          </p:nvSpPr>
          <p:spPr>
            <a:xfrm>
              <a:off x="5814990" y="3179233"/>
              <a:ext cx="128651" cy="128262"/>
            </a:xfrm>
            <a:custGeom>
              <a:avLst/>
              <a:gdLst>
                <a:gd name="connsiteX0" fmla="*/ 117855 w 128651"/>
                <a:gd name="connsiteY0" fmla="*/ 127798 h 128262"/>
                <a:gd name="connsiteX1" fmla="*/ 128151 w 128651"/>
                <a:gd name="connsiteY1" fmla="*/ 119111 h 128262"/>
                <a:gd name="connsiteX2" fmla="*/ 124808 w 128651"/>
                <a:gd name="connsiteY2" fmla="*/ 111034 h 128262"/>
                <a:gd name="connsiteX3" fmla="*/ 16318 w 128651"/>
                <a:gd name="connsiteY3" fmla="*/ 2449 h 128262"/>
                <a:gd name="connsiteX4" fmla="*/ 2412 w 128651"/>
                <a:gd name="connsiteY4" fmla="*/ 2449 h 128262"/>
                <a:gd name="connsiteX5" fmla="*/ 2412 w 128651"/>
                <a:gd name="connsiteY5" fmla="*/ 16356 h 128262"/>
                <a:gd name="connsiteX6" fmla="*/ 110901 w 128651"/>
                <a:gd name="connsiteY6" fmla="*/ 124941 h 128262"/>
                <a:gd name="connsiteX7" fmla="*/ 117855 w 128651"/>
                <a:gd name="connsiteY7" fmla="*/ 127798 h 128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51" h="128262">
                  <a:moveTo>
                    <a:pt x="117855" y="127798"/>
                  </a:moveTo>
                  <a:cubicBezTo>
                    <a:pt x="123093" y="128246"/>
                    <a:pt x="127703" y="124350"/>
                    <a:pt x="128151" y="119111"/>
                  </a:cubicBezTo>
                  <a:cubicBezTo>
                    <a:pt x="128408" y="116035"/>
                    <a:pt x="127160" y="113025"/>
                    <a:pt x="124808" y="111034"/>
                  </a:cubicBezTo>
                  <a:lnTo>
                    <a:pt x="16318" y="2449"/>
                  </a:lnTo>
                  <a:cubicBezTo>
                    <a:pt x="12480" y="-1389"/>
                    <a:pt x="6250" y="-1389"/>
                    <a:pt x="2412" y="2449"/>
                  </a:cubicBezTo>
                  <a:cubicBezTo>
                    <a:pt x="-1427" y="6288"/>
                    <a:pt x="-1427" y="12517"/>
                    <a:pt x="2412" y="16356"/>
                  </a:cubicBezTo>
                  <a:lnTo>
                    <a:pt x="110901" y="124941"/>
                  </a:lnTo>
                  <a:cubicBezTo>
                    <a:pt x="112768" y="126750"/>
                    <a:pt x="115254" y="127779"/>
                    <a:pt x="117855" y="1277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BE10689B-36E5-4F9A-A163-B878B28ECE71}"/>
              </a:ext>
            </a:extLst>
          </p:cNvPr>
          <p:cNvGrpSpPr/>
          <p:nvPr/>
        </p:nvGrpSpPr>
        <p:grpSpPr>
          <a:xfrm>
            <a:off x="990229" y="1719765"/>
            <a:ext cx="301153" cy="412100"/>
            <a:chOff x="5943378" y="3224307"/>
            <a:chExt cx="301153" cy="412100"/>
          </a:xfrm>
          <a:solidFill>
            <a:schemeClr val="accent3"/>
          </a:solidFill>
        </p:grpSpPr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B1F67178-43B0-48FB-B51B-AE12DD869765}"/>
                </a:ext>
              </a:extLst>
            </p:cNvPr>
            <p:cNvSpPr/>
            <p:nvPr/>
          </p:nvSpPr>
          <p:spPr>
            <a:xfrm>
              <a:off x="6086855" y="3394138"/>
              <a:ext cx="14478" cy="89820"/>
            </a:xfrm>
            <a:custGeom>
              <a:avLst/>
              <a:gdLst>
                <a:gd name="connsiteX0" fmla="*/ 9265 w 14478"/>
                <a:gd name="connsiteY0" fmla="*/ 6778 h 89820"/>
                <a:gd name="connsiteX1" fmla="*/ 7169 w 14478"/>
                <a:gd name="connsiteY1" fmla="*/ 6778 h 89820"/>
                <a:gd name="connsiteX2" fmla="*/ 1168 w 14478"/>
                <a:gd name="connsiteY2" fmla="*/ 3540 h 89820"/>
                <a:gd name="connsiteX3" fmla="*/ -70 w 14478"/>
                <a:gd name="connsiteY3" fmla="*/ 1921 h 89820"/>
                <a:gd name="connsiteX4" fmla="*/ -70 w 14478"/>
                <a:gd name="connsiteY4" fmla="*/ 89741 h 89820"/>
                <a:gd name="connsiteX5" fmla="*/ 14408 w 14478"/>
                <a:gd name="connsiteY5" fmla="*/ 89741 h 89820"/>
                <a:gd name="connsiteX6" fmla="*/ 14408 w 14478"/>
                <a:gd name="connsiteY6" fmla="*/ -80 h 89820"/>
                <a:gd name="connsiteX7" fmla="*/ 9265 w 14478"/>
                <a:gd name="connsiteY7" fmla="*/ 6778 h 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78" h="89820">
                  <a:moveTo>
                    <a:pt x="9265" y="6778"/>
                  </a:moveTo>
                  <a:cubicBezTo>
                    <a:pt x="8573" y="6922"/>
                    <a:pt x="7861" y="6922"/>
                    <a:pt x="7169" y="6778"/>
                  </a:cubicBezTo>
                  <a:cubicBezTo>
                    <a:pt x="4758" y="6751"/>
                    <a:pt x="2514" y="5540"/>
                    <a:pt x="1168" y="3540"/>
                  </a:cubicBezTo>
                  <a:cubicBezTo>
                    <a:pt x="808" y="2962"/>
                    <a:pt x="394" y="2419"/>
                    <a:pt x="-70" y="1921"/>
                  </a:cubicBezTo>
                  <a:lnTo>
                    <a:pt x="-70" y="89741"/>
                  </a:lnTo>
                  <a:lnTo>
                    <a:pt x="14408" y="89741"/>
                  </a:lnTo>
                  <a:lnTo>
                    <a:pt x="14408" y="-80"/>
                  </a:lnTo>
                  <a:cubicBezTo>
                    <a:pt x="14408" y="3095"/>
                    <a:pt x="12313" y="5890"/>
                    <a:pt x="9265" y="67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C75D2911-297C-4CAF-B49A-24DD3A61C258}"/>
                </a:ext>
              </a:extLst>
            </p:cNvPr>
            <p:cNvSpPr/>
            <p:nvPr/>
          </p:nvSpPr>
          <p:spPr>
            <a:xfrm>
              <a:off x="6101238" y="3338099"/>
              <a:ext cx="43053" cy="31654"/>
            </a:xfrm>
            <a:custGeom>
              <a:avLst/>
              <a:gdLst>
                <a:gd name="connsiteX0" fmla="*/ -70 w 43053"/>
                <a:gd name="connsiteY0" fmla="*/ 27003 h 31654"/>
                <a:gd name="connsiteX1" fmla="*/ -70 w 43053"/>
                <a:gd name="connsiteY1" fmla="*/ 31575 h 31654"/>
                <a:gd name="connsiteX2" fmla="*/ 2026 w 43053"/>
                <a:gd name="connsiteY2" fmla="*/ 29193 h 31654"/>
                <a:gd name="connsiteX3" fmla="*/ 28886 w 43053"/>
                <a:gd name="connsiteY3" fmla="*/ 14525 h 31654"/>
                <a:gd name="connsiteX4" fmla="*/ 37459 w 43053"/>
                <a:gd name="connsiteY4" fmla="*/ 14525 h 31654"/>
                <a:gd name="connsiteX5" fmla="*/ 36697 w 43053"/>
                <a:gd name="connsiteY5" fmla="*/ 13953 h 31654"/>
                <a:gd name="connsiteX6" fmla="*/ 35363 w 43053"/>
                <a:gd name="connsiteY6" fmla="*/ 8048 h 31654"/>
                <a:gd name="connsiteX7" fmla="*/ 38983 w 43053"/>
                <a:gd name="connsiteY7" fmla="*/ 3190 h 31654"/>
                <a:gd name="connsiteX8" fmla="*/ 42983 w 43053"/>
                <a:gd name="connsiteY8" fmla="*/ 1190 h 31654"/>
                <a:gd name="connsiteX9" fmla="*/ 27362 w 43053"/>
                <a:gd name="connsiteY9" fmla="*/ 142 h 31654"/>
                <a:gd name="connsiteX10" fmla="*/ -70 w 43053"/>
                <a:gd name="connsiteY10" fmla="*/ 11477 h 3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053" h="31654">
                  <a:moveTo>
                    <a:pt x="-70" y="27003"/>
                  </a:moveTo>
                  <a:lnTo>
                    <a:pt x="-70" y="31575"/>
                  </a:lnTo>
                  <a:lnTo>
                    <a:pt x="2026" y="29193"/>
                  </a:lnTo>
                  <a:cubicBezTo>
                    <a:pt x="8908" y="21213"/>
                    <a:pt x="18452" y="16002"/>
                    <a:pt x="28886" y="14525"/>
                  </a:cubicBezTo>
                  <a:cubicBezTo>
                    <a:pt x="31731" y="14148"/>
                    <a:pt x="34613" y="14148"/>
                    <a:pt x="37459" y="14525"/>
                  </a:cubicBezTo>
                  <a:lnTo>
                    <a:pt x="36697" y="13953"/>
                  </a:lnTo>
                  <a:cubicBezTo>
                    <a:pt x="35411" y="12274"/>
                    <a:pt x="34924" y="10117"/>
                    <a:pt x="35363" y="8048"/>
                  </a:cubicBezTo>
                  <a:cubicBezTo>
                    <a:pt x="35736" y="5949"/>
                    <a:pt x="37078" y="4148"/>
                    <a:pt x="38983" y="3190"/>
                  </a:cubicBezTo>
                  <a:cubicBezTo>
                    <a:pt x="40281" y="2456"/>
                    <a:pt x="41616" y="1788"/>
                    <a:pt x="42983" y="1190"/>
                  </a:cubicBezTo>
                  <a:cubicBezTo>
                    <a:pt x="37868" y="-6"/>
                    <a:pt x="32591" y="-361"/>
                    <a:pt x="27362" y="142"/>
                  </a:cubicBezTo>
                  <a:cubicBezTo>
                    <a:pt x="17322" y="1217"/>
                    <a:pt x="7801" y="5151"/>
                    <a:pt x="-70" y="114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CEB76677-A0CA-406E-983F-01C6EA387AEB}"/>
                </a:ext>
              </a:extLst>
            </p:cNvPr>
            <p:cNvSpPr/>
            <p:nvPr/>
          </p:nvSpPr>
          <p:spPr>
            <a:xfrm>
              <a:off x="6136513" y="3328874"/>
              <a:ext cx="108018" cy="58980"/>
            </a:xfrm>
            <a:custGeom>
              <a:avLst/>
              <a:gdLst>
                <a:gd name="connsiteX0" fmla="*/ 88 w 108018"/>
                <a:gd name="connsiteY0" fmla="*/ 17273 h 58980"/>
                <a:gd name="connsiteX1" fmla="*/ 1421 w 108018"/>
                <a:gd name="connsiteY1" fmla="*/ 23179 h 58980"/>
                <a:gd name="connsiteX2" fmla="*/ 2183 w 108018"/>
                <a:gd name="connsiteY2" fmla="*/ 24036 h 58980"/>
                <a:gd name="connsiteX3" fmla="*/ 15709 w 108018"/>
                <a:gd name="connsiteY3" fmla="*/ 38419 h 58980"/>
                <a:gd name="connsiteX4" fmla="*/ 104196 w 108018"/>
                <a:gd name="connsiteY4" fmla="*/ 50230 h 58980"/>
                <a:gd name="connsiteX5" fmla="*/ 107530 w 108018"/>
                <a:gd name="connsiteY5" fmla="*/ 41467 h 58980"/>
                <a:gd name="connsiteX6" fmla="*/ 51142 w 108018"/>
                <a:gd name="connsiteY6" fmla="*/ -62 h 58980"/>
                <a:gd name="connsiteX7" fmla="*/ 7708 w 108018"/>
                <a:gd name="connsiteY7" fmla="*/ 10416 h 58980"/>
                <a:gd name="connsiteX8" fmla="*/ 3707 w 108018"/>
                <a:gd name="connsiteY8" fmla="*/ 12416 h 58980"/>
                <a:gd name="connsiteX9" fmla="*/ 88 w 108018"/>
                <a:gd name="connsiteY9" fmla="*/ 17273 h 58980"/>
                <a:gd name="connsiteX10" fmla="*/ 19138 w 108018"/>
                <a:gd name="connsiteY10" fmla="*/ 21369 h 58980"/>
                <a:gd name="connsiteX11" fmla="*/ 51428 w 108018"/>
                <a:gd name="connsiteY11" fmla="*/ 14416 h 58980"/>
                <a:gd name="connsiteX12" fmla="*/ 91623 w 108018"/>
                <a:gd name="connsiteY12" fmla="*/ 40229 h 58980"/>
                <a:gd name="connsiteX13" fmla="*/ 68287 w 108018"/>
                <a:gd name="connsiteY13" fmla="*/ 44420 h 58980"/>
                <a:gd name="connsiteX14" fmla="*/ 18852 w 108018"/>
                <a:gd name="connsiteY14" fmla="*/ 21369 h 5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018" h="58980">
                  <a:moveTo>
                    <a:pt x="88" y="17273"/>
                  </a:moveTo>
                  <a:cubicBezTo>
                    <a:pt x="-351" y="19342"/>
                    <a:pt x="136" y="21500"/>
                    <a:pt x="1421" y="23179"/>
                  </a:cubicBezTo>
                  <a:lnTo>
                    <a:pt x="2183" y="24036"/>
                  </a:lnTo>
                  <a:cubicBezTo>
                    <a:pt x="6227" y="29247"/>
                    <a:pt x="10755" y="34063"/>
                    <a:pt x="15709" y="38419"/>
                  </a:cubicBezTo>
                  <a:cubicBezTo>
                    <a:pt x="39827" y="60486"/>
                    <a:pt x="75135" y="65199"/>
                    <a:pt x="104196" y="50230"/>
                  </a:cubicBezTo>
                  <a:cubicBezTo>
                    <a:pt x="107301" y="48520"/>
                    <a:pt x="108721" y="44810"/>
                    <a:pt x="107530" y="41467"/>
                  </a:cubicBezTo>
                  <a:cubicBezTo>
                    <a:pt x="100415" y="16380"/>
                    <a:pt x="77211" y="-705"/>
                    <a:pt x="51142" y="-62"/>
                  </a:cubicBezTo>
                  <a:cubicBezTo>
                    <a:pt x="36091" y="351"/>
                    <a:pt x="21292" y="3920"/>
                    <a:pt x="7708" y="10416"/>
                  </a:cubicBezTo>
                  <a:cubicBezTo>
                    <a:pt x="6341" y="11014"/>
                    <a:pt x="5006" y="11681"/>
                    <a:pt x="3707" y="12416"/>
                  </a:cubicBezTo>
                  <a:cubicBezTo>
                    <a:pt x="1802" y="13374"/>
                    <a:pt x="461" y="15174"/>
                    <a:pt x="88" y="17273"/>
                  </a:cubicBezTo>
                  <a:close/>
                  <a:moveTo>
                    <a:pt x="19138" y="21369"/>
                  </a:moveTo>
                  <a:cubicBezTo>
                    <a:pt x="29374" y="17063"/>
                    <a:pt x="40325" y="14705"/>
                    <a:pt x="51428" y="14416"/>
                  </a:cubicBezTo>
                  <a:cubicBezTo>
                    <a:pt x="68968" y="13537"/>
                    <a:pt x="85125" y="23912"/>
                    <a:pt x="91623" y="40229"/>
                  </a:cubicBezTo>
                  <a:cubicBezTo>
                    <a:pt x="84144" y="42959"/>
                    <a:pt x="76249" y="44377"/>
                    <a:pt x="68287" y="44420"/>
                  </a:cubicBezTo>
                  <a:cubicBezTo>
                    <a:pt x="49256" y="44223"/>
                    <a:pt x="31237" y="35820"/>
                    <a:pt x="18852" y="213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04486B46-9AA4-47AF-8735-91601837ACDF}"/>
                </a:ext>
              </a:extLst>
            </p:cNvPr>
            <p:cNvSpPr/>
            <p:nvPr/>
          </p:nvSpPr>
          <p:spPr>
            <a:xfrm>
              <a:off x="6045517" y="3309079"/>
              <a:ext cx="55721" cy="92405"/>
            </a:xfrm>
            <a:custGeom>
              <a:avLst/>
              <a:gdLst>
                <a:gd name="connsiteX0" fmla="*/ 48412 w 55721"/>
                <a:gd name="connsiteY0" fmla="*/ 92218 h 92405"/>
                <a:gd name="connsiteX1" fmla="*/ 50508 w 55721"/>
                <a:gd name="connsiteY1" fmla="*/ 92218 h 92405"/>
                <a:gd name="connsiteX2" fmla="*/ 55651 w 55721"/>
                <a:gd name="connsiteY2" fmla="*/ 85360 h 92405"/>
                <a:gd name="connsiteX3" fmla="*/ 55651 w 55721"/>
                <a:gd name="connsiteY3" fmla="*/ -80 h 92405"/>
                <a:gd name="connsiteX4" fmla="*/ 51746 w 55721"/>
                <a:gd name="connsiteY4" fmla="*/ 2111 h 92405"/>
                <a:gd name="connsiteX5" fmla="*/ 51746 w 55721"/>
                <a:gd name="connsiteY5" fmla="*/ 2111 h 92405"/>
                <a:gd name="connsiteX6" fmla="*/ 51746 w 55721"/>
                <a:gd name="connsiteY6" fmla="*/ 2111 h 92405"/>
                <a:gd name="connsiteX7" fmla="*/ 51174 w 55721"/>
                <a:gd name="connsiteY7" fmla="*/ 2111 h 92405"/>
                <a:gd name="connsiteX8" fmla="*/ 51174 w 55721"/>
                <a:gd name="connsiteY8" fmla="*/ 2111 h 92405"/>
                <a:gd name="connsiteX9" fmla="*/ 50603 w 55721"/>
                <a:gd name="connsiteY9" fmla="*/ 2111 h 92405"/>
                <a:gd name="connsiteX10" fmla="*/ 48222 w 55721"/>
                <a:gd name="connsiteY10" fmla="*/ 2111 h 92405"/>
                <a:gd name="connsiteX11" fmla="*/ 47555 w 55721"/>
                <a:gd name="connsiteY11" fmla="*/ 2111 h 92405"/>
                <a:gd name="connsiteX12" fmla="*/ 47555 w 55721"/>
                <a:gd name="connsiteY12" fmla="*/ 2111 h 92405"/>
                <a:gd name="connsiteX13" fmla="*/ 46984 w 55721"/>
                <a:gd name="connsiteY13" fmla="*/ 2111 h 92405"/>
                <a:gd name="connsiteX14" fmla="*/ 46984 w 55721"/>
                <a:gd name="connsiteY14" fmla="*/ 2111 h 92405"/>
                <a:gd name="connsiteX15" fmla="*/ 46984 w 55721"/>
                <a:gd name="connsiteY15" fmla="*/ 2111 h 92405"/>
                <a:gd name="connsiteX16" fmla="*/ 42983 w 55721"/>
                <a:gd name="connsiteY16" fmla="*/ -80 h 92405"/>
                <a:gd name="connsiteX17" fmla="*/ 42983 w 55721"/>
                <a:gd name="connsiteY17" fmla="*/ 67262 h 92405"/>
                <a:gd name="connsiteX18" fmla="*/ 15646 w 55721"/>
                <a:gd name="connsiteY18" fmla="*/ 55927 h 92405"/>
                <a:gd name="connsiteX19" fmla="*/ -70 w 55721"/>
                <a:gd name="connsiteY19" fmla="*/ 56975 h 92405"/>
                <a:gd name="connsiteX20" fmla="*/ 4026 w 55721"/>
                <a:gd name="connsiteY20" fmla="*/ 58975 h 92405"/>
                <a:gd name="connsiteX21" fmla="*/ 6938 w 55721"/>
                <a:gd name="connsiteY21" fmla="*/ 68650 h 92405"/>
                <a:gd name="connsiteX22" fmla="*/ 6216 w 55721"/>
                <a:gd name="connsiteY22" fmla="*/ 69739 h 92405"/>
                <a:gd name="connsiteX23" fmla="*/ 5550 w 55721"/>
                <a:gd name="connsiteY23" fmla="*/ 70596 h 92405"/>
                <a:gd name="connsiteX24" fmla="*/ 14122 w 55721"/>
                <a:gd name="connsiteY24" fmla="*/ 70596 h 92405"/>
                <a:gd name="connsiteX25" fmla="*/ 42697 w 55721"/>
                <a:gd name="connsiteY25" fmla="*/ 87646 h 92405"/>
                <a:gd name="connsiteX26" fmla="*/ 43936 w 55721"/>
                <a:gd name="connsiteY26" fmla="*/ 89265 h 92405"/>
                <a:gd name="connsiteX27" fmla="*/ 48412 w 55721"/>
                <a:gd name="connsiteY27" fmla="*/ 92218 h 9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5721" h="92405">
                  <a:moveTo>
                    <a:pt x="48412" y="92218"/>
                  </a:moveTo>
                  <a:cubicBezTo>
                    <a:pt x="49104" y="92361"/>
                    <a:pt x="49816" y="92361"/>
                    <a:pt x="50508" y="92218"/>
                  </a:cubicBezTo>
                  <a:cubicBezTo>
                    <a:pt x="53556" y="91329"/>
                    <a:pt x="55651" y="88534"/>
                    <a:pt x="55651" y="85360"/>
                  </a:cubicBezTo>
                  <a:lnTo>
                    <a:pt x="55651" y="-80"/>
                  </a:lnTo>
                  <a:lnTo>
                    <a:pt x="51746" y="2111"/>
                  </a:lnTo>
                  <a:lnTo>
                    <a:pt x="51746" y="2111"/>
                  </a:lnTo>
                  <a:lnTo>
                    <a:pt x="51746" y="2111"/>
                  </a:lnTo>
                  <a:lnTo>
                    <a:pt x="51174" y="2111"/>
                  </a:lnTo>
                  <a:lnTo>
                    <a:pt x="51174" y="2111"/>
                  </a:lnTo>
                  <a:lnTo>
                    <a:pt x="50603" y="2111"/>
                  </a:lnTo>
                  <a:lnTo>
                    <a:pt x="48222" y="2111"/>
                  </a:lnTo>
                  <a:lnTo>
                    <a:pt x="47555" y="2111"/>
                  </a:lnTo>
                  <a:lnTo>
                    <a:pt x="47555" y="2111"/>
                  </a:lnTo>
                  <a:lnTo>
                    <a:pt x="46984" y="2111"/>
                  </a:lnTo>
                  <a:lnTo>
                    <a:pt x="46984" y="2111"/>
                  </a:lnTo>
                  <a:cubicBezTo>
                    <a:pt x="46984" y="2111"/>
                    <a:pt x="46984" y="2111"/>
                    <a:pt x="46984" y="2111"/>
                  </a:cubicBezTo>
                  <a:cubicBezTo>
                    <a:pt x="46984" y="2111"/>
                    <a:pt x="44316" y="682"/>
                    <a:pt x="42983" y="-80"/>
                  </a:cubicBezTo>
                  <a:lnTo>
                    <a:pt x="42983" y="67262"/>
                  </a:lnTo>
                  <a:cubicBezTo>
                    <a:pt x="35117" y="60990"/>
                    <a:pt x="25643" y="57062"/>
                    <a:pt x="15646" y="55927"/>
                  </a:cubicBezTo>
                  <a:cubicBezTo>
                    <a:pt x="10386" y="55421"/>
                    <a:pt x="5077" y="55775"/>
                    <a:pt x="-70" y="56975"/>
                  </a:cubicBezTo>
                  <a:cubicBezTo>
                    <a:pt x="2311" y="58023"/>
                    <a:pt x="3835" y="58880"/>
                    <a:pt x="4026" y="58975"/>
                  </a:cubicBezTo>
                  <a:cubicBezTo>
                    <a:pt x="7501" y="60843"/>
                    <a:pt x="8804" y="65174"/>
                    <a:pt x="6938" y="68650"/>
                  </a:cubicBezTo>
                  <a:cubicBezTo>
                    <a:pt x="6731" y="69034"/>
                    <a:pt x="6490" y="69399"/>
                    <a:pt x="6216" y="69739"/>
                  </a:cubicBezTo>
                  <a:lnTo>
                    <a:pt x="5550" y="70596"/>
                  </a:lnTo>
                  <a:cubicBezTo>
                    <a:pt x="8395" y="70216"/>
                    <a:pt x="11277" y="70216"/>
                    <a:pt x="14122" y="70596"/>
                  </a:cubicBezTo>
                  <a:cubicBezTo>
                    <a:pt x="25474" y="72425"/>
                    <a:pt x="35697" y="78525"/>
                    <a:pt x="42697" y="87646"/>
                  </a:cubicBezTo>
                  <a:cubicBezTo>
                    <a:pt x="43161" y="88144"/>
                    <a:pt x="43575" y="88687"/>
                    <a:pt x="43936" y="89265"/>
                  </a:cubicBezTo>
                  <a:cubicBezTo>
                    <a:pt x="45001" y="90779"/>
                    <a:pt x="46601" y="91834"/>
                    <a:pt x="48412" y="922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32AFE621-3D4D-4724-A199-F315CA1615A2}"/>
                </a:ext>
              </a:extLst>
            </p:cNvPr>
            <p:cNvSpPr/>
            <p:nvPr/>
          </p:nvSpPr>
          <p:spPr>
            <a:xfrm>
              <a:off x="5943378" y="3355637"/>
              <a:ext cx="108147" cy="58980"/>
            </a:xfrm>
            <a:custGeom>
              <a:avLst/>
              <a:gdLst>
                <a:gd name="connsiteX0" fmla="*/ 107975 w 108147"/>
                <a:gd name="connsiteY0" fmla="*/ 17276 h 58980"/>
                <a:gd name="connsiteX1" fmla="*/ 104355 w 108147"/>
                <a:gd name="connsiteY1" fmla="*/ 12418 h 58980"/>
                <a:gd name="connsiteX2" fmla="*/ 100259 w 108147"/>
                <a:gd name="connsiteY2" fmla="*/ 10418 h 58980"/>
                <a:gd name="connsiteX3" fmla="*/ 56825 w 108147"/>
                <a:gd name="connsiteY3" fmla="*/ -60 h 58980"/>
                <a:gd name="connsiteX4" fmla="*/ 342 w 108147"/>
                <a:gd name="connsiteY4" fmla="*/ 41469 h 58980"/>
                <a:gd name="connsiteX5" fmla="*/ 3581 w 108147"/>
                <a:gd name="connsiteY5" fmla="*/ 50232 h 58980"/>
                <a:gd name="connsiteX6" fmla="*/ 39871 w 108147"/>
                <a:gd name="connsiteY6" fmla="*/ 58900 h 58980"/>
                <a:gd name="connsiteX7" fmla="*/ 39871 w 108147"/>
                <a:gd name="connsiteY7" fmla="*/ 58900 h 58980"/>
                <a:gd name="connsiteX8" fmla="*/ 105689 w 108147"/>
                <a:gd name="connsiteY8" fmla="*/ 24039 h 58980"/>
                <a:gd name="connsiteX9" fmla="*/ 106355 w 108147"/>
                <a:gd name="connsiteY9" fmla="*/ 23181 h 58980"/>
                <a:gd name="connsiteX10" fmla="*/ 107975 w 108147"/>
                <a:gd name="connsiteY10" fmla="*/ 17276 h 58980"/>
                <a:gd name="connsiteX11" fmla="*/ 88925 w 108147"/>
                <a:gd name="connsiteY11" fmla="*/ 21372 h 58980"/>
                <a:gd name="connsiteX12" fmla="*/ 40061 w 108147"/>
                <a:gd name="connsiteY12" fmla="*/ 44041 h 58980"/>
                <a:gd name="connsiteX13" fmla="*/ 40061 w 108147"/>
                <a:gd name="connsiteY13" fmla="*/ 44041 h 58980"/>
                <a:gd name="connsiteX14" fmla="*/ 16725 w 108147"/>
                <a:gd name="connsiteY14" fmla="*/ 39850 h 58980"/>
                <a:gd name="connsiteX15" fmla="*/ 56825 w 108147"/>
                <a:gd name="connsiteY15" fmla="*/ 14037 h 58980"/>
                <a:gd name="connsiteX16" fmla="*/ 89115 w 108147"/>
                <a:gd name="connsiteY16" fmla="*/ 21372 h 5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147" h="58980">
                  <a:moveTo>
                    <a:pt x="107975" y="17276"/>
                  </a:moveTo>
                  <a:cubicBezTo>
                    <a:pt x="107536" y="15205"/>
                    <a:pt x="106213" y="13431"/>
                    <a:pt x="104355" y="12418"/>
                  </a:cubicBezTo>
                  <a:cubicBezTo>
                    <a:pt x="104355" y="12418"/>
                    <a:pt x="102641" y="11466"/>
                    <a:pt x="100259" y="10418"/>
                  </a:cubicBezTo>
                  <a:cubicBezTo>
                    <a:pt x="86667" y="3945"/>
                    <a:pt x="71874" y="376"/>
                    <a:pt x="56825" y="-60"/>
                  </a:cubicBezTo>
                  <a:cubicBezTo>
                    <a:pt x="30721" y="-746"/>
                    <a:pt x="7471" y="16348"/>
                    <a:pt x="342" y="41469"/>
                  </a:cubicBezTo>
                  <a:cubicBezTo>
                    <a:pt x="-819" y="44789"/>
                    <a:pt x="540" y="48465"/>
                    <a:pt x="3581" y="50232"/>
                  </a:cubicBezTo>
                  <a:cubicBezTo>
                    <a:pt x="14815" y="55968"/>
                    <a:pt x="27257" y="58940"/>
                    <a:pt x="39871" y="58900"/>
                  </a:cubicBezTo>
                  <a:lnTo>
                    <a:pt x="39871" y="58900"/>
                  </a:lnTo>
                  <a:cubicBezTo>
                    <a:pt x="66098" y="58379"/>
                    <a:pt x="90522" y="45442"/>
                    <a:pt x="105689" y="24039"/>
                  </a:cubicBezTo>
                  <a:lnTo>
                    <a:pt x="106355" y="23181"/>
                  </a:lnTo>
                  <a:cubicBezTo>
                    <a:pt x="107742" y="21550"/>
                    <a:pt x="108335" y="19387"/>
                    <a:pt x="107975" y="17276"/>
                  </a:cubicBezTo>
                  <a:close/>
                  <a:moveTo>
                    <a:pt x="88925" y="21372"/>
                  </a:moveTo>
                  <a:cubicBezTo>
                    <a:pt x="76624" y="35562"/>
                    <a:pt x="58840" y="43813"/>
                    <a:pt x="40061" y="44041"/>
                  </a:cubicBezTo>
                  <a:lnTo>
                    <a:pt x="40061" y="44041"/>
                  </a:lnTo>
                  <a:cubicBezTo>
                    <a:pt x="32098" y="44017"/>
                    <a:pt x="24199" y="42599"/>
                    <a:pt x="16725" y="39850"/>
                  </a:cubicBezTo>
                  <a:cubicBezTo>
                    <a:pt x="23212" y="23568"/>
                    <a:pt x="39319" y="13199"/>
                    <a:pt x="56825" y="14037"/>
                  </a:cubicBezTo>
                  <a:cubicBezTo>
                    <a:pt x="67953" y="14436"/>
                    <a:pt x="78907" y="16923"/>
                    <a:pt x="89115" y="213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7BBBCEAA-1BAE-45C0-8757-EE24425887D2}"/>
                </a:ext>
              </a:extLst>
            </p:cNvPr>
            <p:cNvSpPr/>
            <p:nvPr/>
          </p:nvSpPr>
          <p:spPr>
            <a:xfrm>
              <a:off x="6097428" y="3225069"/>
              <a:ext cx="571" cy="9525"/>
            </a:xfrm>
            <a:custGeom>
              <a:avLst/>
              <a:gdLst>
                <a:gd name="connsiteX0" fmla="*/ -70 w 571"/>
                <a:gd name="connsiteY0" fmla="*/ -80 h 9525"/>
                <a:gd name="connsiteX1" fmla="*/ 502 w 571"/>
                <a:gd name="connsiteY1" fmla="*/ -8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" h="9525">
                  <a:moveTo>
                    <a:pt x="-70" y="-80"/>
                  </a:moveTo>
                  <a:lnTo>
                    <a:pt x="502" y="-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4CE001D6-D9C2-4344-9017-BDABBB392FD4}"/>
                </a:ext>
              </a:extLst>
            </p:cNvPr>
            <p:cNvSpPr/>
            <p:nvPr/>
          </p:nvSpPr>
          <p:spPr>
            <a:xfrm>
              <a:off x="6091046" y="3224878"/>
              <a:ext cx="9525" cy="9525"/>
            </a:xfrm>
            <a:custGeom>
              <a:avLst/>
              <a:gdLst>
                <a:gd name="connsiteX0" fmla="*/ -70 w 9525"/>
                <a:gd name="connsiteY0" fmla="*/ -80 h 9525"/>
                <a:gd name="connsiteX1" fmla="*/ -70 w 9525"/>
                <a:gd name="connsiteY1" fmla="*/ -8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-70" y="-80"/>
                  </a:moveTo>
                  <a:lnTo>
                    <a:pt x="-70" y="-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956348AD-2EB5-49C2-B068-233782EABCC6}"/>
                </a:ext>
              </a:extLst>
            </p:cNvPr>
            <p:cNvSpPr/>
            <p:nvPr/>
          </p:nvSpPr>
          <p:spPr>
            <a:xfrm>
              <a:off x="6096190" y="3224593"/>
              <a:ext cx="571" cy="9525"/>
            </a:xfrm>
            <a:custGeom>
              <a:avLst/>
              <a:gdLst>
                <a:gd name="connsiteX0" fmla="*/ -70 w 571"/>
                <a:gd name="connsiteY0" fmla="*/ -80 h 9525"/>
                <a:gd name="connsiteX1" fmla="*/ 501 w 571"/>
                <a:gd name="connsiteY1" fmla="*/ -8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" h="9525">
                  <a:moveTo>
                    <a:pt x="-70" y="-80"/>
                  </a:moveTo>
                  <a:lnTo>
                    <a:pt x="501" y="-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7DC15D08-B653-4D8F-BB6E-4E001175B9D5}"/>
                </a:ext>
              </a:extLst>
            </p:cNvPr>
            <p:cNvSpPr/>
            <p:nvPr/>
          </p:nvSpPr>
          <p:spPr>
            <a:xfrm>
              <a:off x="6093523" y="3224307"/>
              <a:ext cx="9525" cy="9525"/>
            </a:xfrm>
            <a:custGeom>
              <a:avLst/>
              <a:gdLst>
                <a:gd name="connsiteX0" fmla="*/ -70 w 9525"/>
                <a:gd name="connsiteY0" fmla="*/ -80 h 9525"/>
                <a:gd name="connsiteX1" fmla="*/ -70 w 9525"/>
                <a:gd name="connsiteY1" fmla="*/ -8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-70" y="-80"/>
                  </a:moveTo>
                  <a:lnTo>
                    <a:pt x="-70" y="-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FEF99CC0-25B1-4210-A9F4-A44B9F47F303}"/>
                </a:ext>
              </a:extLst>
            </p:cNvPr>
            <p:cNvSpPr/>
            <p:nvPr/>
          </p:nvSpPr>
          <p:spPr>
            <a:xfrm>
              <a:off x="6098571" y="3226307"/>
              <a:ext cx="571" cy="9525"/>
            </a:xfrm>
            <a:custGeom>
              <a:avLst/>
              <a:gdLst>
                <a:gd name="connsiteX0" fmla="*/ 501 w 571"/>
                <a:gd name="connsiteY0" fmla="*/ -80 h 9525"/>
                <a:gd name="connsiteX1" fmla="*/ -70 w 571"/>
                <a:gd name="connsiteY1" fmla="*/ -80 h 9525"/>
                <a:gd name="connsiteX2" fmla="*/ 501 w 571"/>
                <a:gd name="connsiteY2" fmla="*/ -8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" h="9525">
                  <a:moveTo>
                    <a:pt x="501" y="-80"/>
                  </a:moveTo>
                  <a:lnTo>
                    <a:pt x="-70" y="-80"/>
                  </a:lnTo>
                  <a:lnTo>
                    <a:pt x="501" y="-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57C2C809-DC4C-421E-8C65-9BB1E0C39C54}"/>
                </a:ext>
              </a:extLst>
            </p:cNvPr>
            <p:cNvSpPr/>
            <p:nvPr/>
          </p:nvSpPr>
          <p:spPr>
            <a:xfrm>
              <a:off x="6094857" y="3224307"/>
              <a:ext cx="9525" cy="9525"/>
            </a:xfrm>
            <a:custGeom>
              <a:avLst/>
              <a:gdLst>
                <a:gd name="connsiteX0" fmla="*/ -70 w 9525"/>
                <a:gd name="connsiteY0" fmla="*/ -80 h 9525"/>
                <a:gd name="connsiteX1" fmla="*/ -70 w 9525"/>
                <a:gd name="connsiteY1" fmla="*/ -8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-70" y="-80"/>
                  </a:moveTo>
                  <a:lnTo>
                    <a:pt x="-70" y="-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A6C3D8BA-D6B6-4DD6-B48C-B5D42DF7AEDE}"/>
                </a:ext>
              </a:extLst>
            </p:cNvPr>
            <p:cNvSpPr/>
            <p:nvPr/>
          </p:nvSpPr>
          <p:spPr>
            <a:xfrm>
              <a:off x="6092285" y="3224497"/>
              <a:ext cx="9525" cy="9525"/>
            </a:xfrm>
            <a:custGeom>
              <a:avLst/>
              <a:gdLst>
                <a:gd name="connsiteX0" fmla="*/ -70 w 9525"/>
                <a:gd name="connsiteY0" fmla="*/ -80 h 9525"/>
                <a:gd name="connsiteX1" fmla="*/ -70 w 9525"/>
                <a:gd name="connsiteY1" fmla="*/ -8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-70" y="-80"/>
                  </a:moveTo>
                  <a:lnTo>
                    <a:pt x="-70" y="-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171B35D5-CCAE-4513-8B52-3914D914FA05}"/>
                </a:ext>
              </a:extLst>
            </p:cNvPr>
            <p:cNvSpPr/>
            <p:nvPr/>
          </p:nvSpPr>
          <p:spPr>
            <a:xfrm>
              <a:off x="6093999" y="3226497"/>
              <a:ext cx="29032" cy="84963"/>
            </a:xfrm>
            <a:custGeom>
              <a:avLst/>
              <a:gdLst>
                <a:gd name="connsiteX0" fmla="*/ 5074 w 29032"/>
                <a:gd name="connsiteY0" fmla="*/ 10017 h 84963"/>
                <a:gd name="connsiteX1" fmla="*/ -70 w 29032"/>
                <a:gd name="connsiteY1" fmla="*/ 15732 h 84963"/>
                <a:gd name="connsiteX2" fmla="*/ -70 w 29032"/>
                <a:gd name="connsiteY2" fmla="*/ 15732 h 84963"/>
                <a:gd name="connsiteX3" fmla="*/ 14218 w 29032"/>
                <a:gd name="connsiteY3" fmla="*/ 51832 h 84963"/>
                <a:gd name="connsiteX4" fmla="*/ -70 w 29032"/>
                <a:gd name="connsiteY4" fmla="*/ 70024 h 84963"/>
                <a:gd name="connsiteX5" fmla="*/ 3264 w 29032"/>
                <a:gd name="connsiteY5" fmla="*/ 71834 h 84963"/>
                <a:gd name="connsiteX6" fmla="*/ 6653 w 29032"/>
                <a:gd name="connsiteY6" fmla="*/ 81494 h 84963"/>
                <a:gd name="connsiteX7" fmla="*/ 3264 w 29032"/>
                <a:gd name="connsiteY7" fmla="*/ 84883 h 84963"/>
                <a:gd name="connsiteX8" fmla="*/ 3264 w 29032"/>
                <a:gd name="connsiteY8" fmla="*/ 84883 h 84963"/>
                <a:gd name="connsiteX9" fmla="*/ 7169 w 29032"/>
                <a:gd name="connsiteY9" fmla="*/ 82693 h 84963"/>
                <a:gd name="connsiteX10" fmla="*/ 28505 w 29032"/>
                <a:gd name="connsiteY10" fmla="*/ 54118 h 84963"/>
                <a:gd name="connsiteX11" fmla="*/ 5074 w 29032"/>
                <a:gd name="connsiteY11" fmla="*/ -80 h 84963"/>
                <a:gd name="connsiteX12" fmla="*/ 5074 w 29032"/>
                <a:gd name="connsiteY12" fmla="*/ 10017 h 8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032" h="84963">
                  <a:moveTo>
                    <a:pt x="5074" y="10017"/>
                  </a:moveTo>
                  <a:cubicBezTo>
                    <a:pt x="3740" y="11350"/>
                    <a:pt x="1930" y="13351"/>
                    <a:pt x="-70" y="15732"/>
                  </a:cubicBezTo>
                  <a:lnTo>
                    <a:pt x="-70" y="15732"/>
                  </a:lnTo>
                  <a:cubicBezTo>
                    <a:pt x="6979" y="24495"/>
                    <a:pt x="16218" y="39259"/>
                    <a:pt x="14218" y="51832"/>
                  </a:cubicBezTo>
                  <a:cubicBezTo>
                    <a:pt x="12577" y="59803"/>
                    <a:pt x="7286" y="66541"/>
                    <a:pt x="-70" y="70024"/>
                  </a:cubicBezTo>
                  <a:cubicBezTo>
                    <a:pt x="1010" y="70685"/>
                    <a:pt x="2123" y="71288"/>
                    <a:pt x="3264" y="71834"/>
                  </a:cubicBezTo>
                  <a:cubicBezTo>
                    <a:pt x="6867" y="73566"/>
                    <a:pt x="8384" y="77891"/>
                    <a:pt x="6653" y="81494"/>
                  </a:cubicBezTo>
                  <a:cubicBezTo>
                    <a:pt x="5940" y="82977"/>
                    <a:pt x="4746" y="84172"/>
                    <a:pt x="3264" y="84883"/>
                  </a:cubicBezTo>
                  <a:lnTo>
                    <a:pt x="3264" y="84883"/>
                  </a:lnTo>
                  <a:lnTo>
                    <a:pt x="7169" y="82693"/>
                  </a:lnTo>
                  <a:cubicBezTo>
                    <a:pt x="18368" y="77040"/>
                    <a:pt x="26267" y="66461"/>
                    <a:pt x="28505" y="54118"/>
                  </a:cubicBezTo>
                  <a:cubicBezTo>
                    <a:pt x="32696" y="27829"/>
                    <a:pt x="6788" y="1540"/>
                    <a:pt x="5074" y="-80"/>
                  </a:cubicBezTo>
                  <a:cubicBezTo>
                    <a:pt x="7808" y="2730"/>
                    <a:pt x="7808" y="7207"/>
                    <a:pt x="5074" y="100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C8FA0BAF-0F5A-4BF2-9C24-F90AD905252A}"/>
                </a:ext>
              </a:extLst>
            </p:cNvPr>
            <p:cNvSpPr/>
            <p:nvPr/>
          </p:nvSpPr>
          <p:spPr>
            <a:xfrm>
              <a:off x="6089808" y="3225640"/>
              <a:ext cx="9525" cy="9525"/>
            </a:xfrm>
            <a:custGeom>
              <a:avLst/>
              <a:gdLst>
                <a:gd name="connsiteX0" fmla="*/ -70 w 9525"/>
                <a:gd name="connsiteY0" fmla="*/ -80 h 9525"/>
                <a:gd name="connsiteX1" fmla="*/ -70 w 9525"/>
                <a:gd name="connsiteY1" fmla="*/ -8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-70" y="-80"/>
                  </a:moveTo>
                  <a:lnTo>
                    <a:pt x="-70" y="-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47E062E3-B678-465A-8453-DFB91ECD9D9A}"/>
                </a:ext>
              </a:extLst>
            </p:cNvPr>
            <p:cNvSpPr/>
            <p:nvPr/>
          </p:nvSpPr>
          <p:spPr>
            <a:xfrm>
              <a:off x="6096190" y="3311556"/>
              <a:ext cx="571" cy="9525"/>
            </a:xfrm>
            <a:custGeom>
              <a:avLst/>
              <a:gdLst>
                <a:gd name="connsiteX0" fmla="*/ 501 w 571"/>
                <a:gd name="connsiteY0" fmla="*/ -80 h 9525"/>
                <a:gd name="connsiteX1" fmla="*/ -70 w 571"/>
                <a:gd name="connsiteY1" fmla="*/ -8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" h="9525">
                  <a:moveTo>
                    <a:pt x="501" y="-80"/>
                  </a:moveTo>
                  <a:lnTo>
                    <a:pt x="-70" y="-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228C3FBE-AD6C-4826-ABBB-A6C85CA2E037}"/>
                </a:ext>
              </a:extLst>
            </p:cNvPr>
            <p:cNvSpPr/>
            <p:nvPr/>
          </p:nvSpPr>
          <p:spPr>
            <a:xfrm>
              <a:off x="6092190" y="3311841"/>
              <a:ext cx="9525" cy="9525"/>
            </a:xfrm>
            <a:custGeom>
              <a:avLst/>
              <a:gdLst>
                <a:gd name="connsiteX0" fmla="*/ -70 w 9525"/>
                <a:gd name="connsiteY0" fmla="*/ -80 h 9525"/>
                <a:gd name="connsiteX1" fmla="*/ -70 w 9525"/>
                <a:gd name="connsiteY1" fmla="*/ -8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-70" y="-80"/>
                  </a:moveTo>
                  <a:lnTo>
                    <a:pt x="-70" y="-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4F776996-CDE6-419D-92A6-1DDDF72C9186}"/>
                </a:ext>
              </a:extLst>
            </p:cNvPr>
            <p:cNvSpPr/>
            <p:nvPr/>
          </p:nvSpPr>
          <p:spPr>
            <a:xfrm>
              <a:off x="6093047" y="3312032"/>
              <a:ext cx="9525" cy="9525"/>
            </a:xfrm>
            <a:custGeom>
              <a:avLst/>
              <a:gdLst>
                <a:gd name="connsiteX0" fmla="*/ -70 w 9525"/>
                <a:gd name="connsiteY0" fmla="*/ -80 h 9525"/>
                <a:gd name="connsiteX1" fmla="*/ -70 w 9525"/>
                <a:gd name="connsiteY1" fmla="*/ -8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-70" y="-80"/>
                  </a:moveTo>
                  <a:lnTo>
                    <a:pt x="-70" y="-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7EDC4B90-F5B8-42D9-8FBF-D3C083868FF7}"/>
                </a:ext>
              </a:extLst>
            </p:cNvPr>
            <p:cNvSpPr/>
            <p:nvPr/>
          </p:nvSpPr>
          <p:spPr>
            <a:xfrm>
              <a:off x="6093999" y="3312127"/>
              <a:ext cx="9525" cy="9525"/>
            </a:xfrm>
            <a:custGeom>
              <a:avLst/>
              <a:gdLst>
                <a:gd name="connsiteX0" fmla="*/ -70 w 9525"/>
                <a:gd name="connsiteY0" fmla="*/ -80 h 9525"/>
                <a:gd name="connsiteX1" fmla="*/ -70 w 9525"/>
                <a:gd name="connsiteY1" fmla="*/ -8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-70" y="-80"/>
                  </a:moveTo>
                  <a:lnTo>
                    <a:pt x="-70" y="-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D3D11914-B1C5-47D1-90A7-64E602352860}"/>
                </a:ext>
              </a:extLst>
            </p:cNvPr>
            <p:cNvSpPr/>
            <p:nvPr/>
          </p:nvSpPr>
          <p:spPr>
            <a:xfrm>
              <a:off x="6091332" y="3311556"/>
              <a:ext cx="9525" cy="9525"/>
            </a:xfrm>
            <a:custGeom>
              <a:avLst/>
              <a:gdLst>
                <a:gd name="connsiteX0" fmla="*/ -70 w 9525"/>
                <a:gd name="connsiteY0" fmla="*/ -80 h 9525"/>
                <a:gd name="connsiteX1" fmla="*/ -70 w 9525"/>
                <a:gd name="connsiteY1" fmla="*/ -8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-70" y="-80"/>
                  </a:moveTo>
                  <a:lnTo>
                    <a:pt x="-70" y="-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6D0AA7FA-A86E-482F-846A-3D23A7264E70}"/>
                </a:ext>
              </a:extLst>
            </p:cNvPr>
            <p:cNvSpPr/>
            <p:nvPr/>
          </p:nvSpPr>
          <p:spPr>
            <a:xfrm>
              <a:off x="6095619" y="3311841"/>
              <a:ext cx="571" cy="9525"/>
            </a:xfrm>
            <a:custGeom>
              <a:avLst/>
              <a:gdLst>
                <a:gd name="connsiteX0" fmla="*/ 501 w 571"/>
                <a:gd name="connsiteY0" fmla="*/ -80 h 9525"/>
                <a:gd name="connsiteX1" fmla="*/ -70 w 571"/>
                <a:gd name="connsiteY1" fmla="*/ -8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" h="9525">
                  <a:moveTo>
                    <a:pt x="501" y="-80"/>
                  </a:moveTo>
                  <a:lnTo>
                    <a:pt x="-70" y="-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A8B09CFF-131F-41AE-891F-4A03461D45BE}"/>
                </a:ext>
              </a:extLst>
            </p:cNvPr>
            <p:cNvSpPr/>
            <p:nvPr/>
          </p:nvSpPr>
          <p:spPr>
            <a:xfrm>
              <a:off x="6063851" y="3226402"/>
              <a:ext cx="35967" cy="86432"/>
            </a:xfrm>
            <a:custGeom>
              <a:avLst/>
              <a:gdLst>
                <a:gd name="connsiteX0" fmla="*/ 27030 w 35967"/>
                <a:gd name="connsiteY0" fmla="*/ 84979 h 86432"/>
                <a:gd name="connsiteX1" fmla="*/ 27030 w 35967"/>
                <a:gd name="connsiteY1" fmla="*/ 84979 h 86432"/>
                <a:gd name="connsiteX2" fmla="*/ 27602 w 35967"/>
                <a:gd name="connsiteY2" fmla="*/ 84979 h 86432"/>
                <a:gd name="connsiteX3" fmla="*/ 27602 w 35967"/>
                <a:gd name="connsiteY3" fmla="*/ 84979 h 86432"/>
                <a:gd name="connsiteX4" fmla="*/ 28268 w 35967"/>
                <a:gd name="connsiteY4" fmla="*/ 84979 h 86432"/>
                <a:gd name="connsiteX5" fmla="*/ 30650 w 35967"/>
                <a:gd name="connsiteY5" fmla="*/ 84979 h 86432"/>
                <a:gd name="connsiteX6" fmla="*/ 31221 w 35967"/>
                <a:gd name="connsiteY6" fmla="*/ 84979 h 86432"/>
                <a:gd name="connsiteX7" fmla="*/ 31221 w 35967"/>
                <a:gd name="connsiteY7" fmla="*/ 84979 h 86432"/>
                <a:gd name="connsiteX8" fmla="*/ 31793 w 35967"/>
                <a:gd name="connsiteY8" fmla="*/ 84979 h 86432"/>
                <a:gd name="connsiteX9" fmla="*/ 31793 w 35967"/>
                <a:gd name="connsiteY9" fmla="*/ 84979 h 86432"/>
                <a:gd name="connsiteX10" fmla="*/ 35182 w 35967"/>
                <a:gd name="connsiteY10" fmla="*/ 75318 h 86432"/>
                <a:gd name="connsiteX11" fmla="*/ 31793 w 35967"/>
                <a:gd name="connsiteY11" fmla="*/ 71929 h 86432"/>
                <a:gd name="connsiteX12" fmla="*/ 28459 w 35967"/>
                <a:gd name="connsiteY12" fmla="*/ 70120 h 86432"/>
                <a:gd name="connsiteX13" fmla="*/ 14171 w 35967"/>
                <a:gd name="connsiteY13" fmla="*/ 51927 h 86432"/>
                <a:gd name="connsiteX14" fmla="*/ 28459 w 35967"/>
                <a:gd name="connsiteY14" fmla="*/ 15827 h 86432"/>
                <a:gd name="connsiteX15" fmla="*/ 33602 w 35967"/>
                <a:gd name="connsiteY15" fmla="*/ 10112 h 86432"/>
                <a:gd name="connsiteX16" fmla="*/ 33602 w 35967"/>
                <a:gd name="connsiteY16" fmla="*/ -80 h 86432"/>
                <a:gd name="connsiteX17" fmla="*/ 33602 w 35967"/>
                <a:gd name="connsiteY17" fmla="*/ -80 h 86432"/>
                <a:gd name="connsiteX18" fmla="*/ 33031 w 35967"/>
                <a:gd name="connsiteY18" fmla="*/ -80 h 86432"/>
                <a:gd name="connsiteX19" fmla="*/ 32459 w 35967"/>
                <a:gd name="connsiteY19" fmla="*/ -80 h 86432"/>
                <a:gd name="connsiteX20" fmla="*/ 31888 w 35967"/>
                <a:gd name="connsiteY20" fmla="*/ -80 h 86432"/>
                <a:gd name="connsiteX21" fmla="*/ 31221 w 35967"/>
                <a:gd name="connsiteY21" fmla="*/ -80 h 86432"/>
                <a:gd name="connsiteX22" fmla="*/ 30650 w 35967"/>
                <a:gd name="connsiteY22" fmla="*/ -80 h 86432"/>
                <a:gd name="connsiteX23" fmla="*/ 29888 w 35967"/>
                <a:gd name="connsiteY23" fmla="*/ -80 h 86432"/>
                <a:gd name="connsiteX24" fmla="*/ 26744 w 35967"/>
                <a:gd name="connsiteY24" fmla="*/ -80 h 86432"/>
                <a:gd name="connsiteX25" fmla="*/ 25792 w 35967"/>
                <a:gd name="connsiteY25" fmla="*/ -80 h 86432"/>
                <a:gd name="connsiteX26" fmla="*/ 25792 w 35967"/>
                <a:gd name="connsiteY26" fmla="*/ -80 h 86432"/>
                <a:gd name="connsiteX27" fmla="*/ 24744 w 35967"/>
                <a:gd name="connsiteY27" fmla="*/ 492 h 86432"/>
                <a:gd name="connsiteX28" fmla="*/ 24744 w 35967"/>
                <a:gd name="connsiteY28" fmla="*/ 492 h 86432"/>
                <a:gd name="connsiteX29" fmla="*/ 23887 w 35967"/>
                <a:gd name="connsiteY29" fmla="*/ 1159 h 86432"/>
                <a:gd name="connsiteX30" fmla="*/ 360 w 35967"/>
                <a:gd name="connsiteY30" fmla="*/ 55451 h 86432"/>
                <a:gd name="connsiteX31" fmla="*/ 21696 w 35967"/>
                <a:gd name="connsiteY31" fmla="*/ 84026 h 86432"/>
                <a:gd name="connsiteX32" fmla="*/ 25697 w 35967"/>
                <a:gd name="connsiteY32" fmla="*/ 86217 h 86432"/>
                <a:gd name="connsiteX33" fmla="*/ 27030 w 35967"/>
                <a:gd name="connsiteY33" fmla="*/ 84979 h 86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5967" h="86432">
                  <a:moveTo>
                    <a:pt x="27030" y="84979"/>
                  </a:moveTo>
                  <a:lnTo>
                    <a:pt x="27030" y="84979"/>
                  </a:lnTo>
                  <a:lnTo>
                    <a:pt x="27602" y="84979"/>
                  </a:lnTo>
                  <a:lnTo>
                    <a:pt x="27602" y="84979"/>
                  </a:lnTo>
                  <a:lnTo>
                    <a:pt x="28268" y="84979"/>
                  </a:lnTo>
                  <a:lnTo>
                    <a:pt x="30650" y="84979"/>
                  </a:lnTo>
                  <a:lnTo>
                    <a:pt x="31221" y="84979"/>
                  </a:lnTo>
                  <a:lnTo>
                    <a:pt x="31221" y="84979"/>
                  </a:lnTo>
                  <a:lnTo>
                    <a:pt x="31793" y="84979"/>
                  </a:lnTo>
                  <a:lnTo>
                    <a:pt x="31793" y="84979"/>
                  </a:lnTo>
                  <a:cubicBezTo>
                    <a:pt x="35396" y="83247"/>
                    <a:pt x="36913" y="78922"/>
                    <a:pt x="35182" y="75318"/>
                  </a:cubicBezTo>
                  <a:cubicBezTo>
                    <a:pt x="34469" y="73836"/>
                    <a:pt x="33275" y="72642"/>
                    <a:pt x="31793" y="71929"/>
                  </a:cubicBezTo>
                  <a:cubicBezTo>
                    <a:pt x="30651" y="71384"/>
                    <a:pt x="29538" y="70780"/>
                    <a:pt x="28459" y="70120"/>
                  </a:cubicBezTo>
                  <a:cubicBezTo>
                    <a:pt x="21159" y="66566"/>
                    <a:pt x="15893" y="59860"/>
                    <a:pt x="14171" y="51927"/>
                  </a:cubicBezTo>
                  <a:cubicBezTo>
                    <a:pt x="12266" y="39354"/>
                    <a:pt x="21410" y="24590"/>
                    <a:pt x="28459" y="15827"/>
                  </a:cubicBezTo>
                  <a:cubicBezTo>
                    <a:pt x="30459" y="13446"/>
                    <a:pt x="32269" y="11446"/>
                    <a:pt x="33602" y="10112"/>
                  </a:cubicBezTo>
                  <a:cubicBezTo>
                    <a:pt x="36399" y="7291"/>
                    <a:pt x="36399" y="2742"/>
                    <a:pt x="33602" y="-80"/>
                  </a:cubicBezTo>
                  <a:lnTo>
                    <a:pt x="33602" y="-80"/>
                  </a:lnTo>
                  <a:lnTo>
                    <a:pt x="33031" y="-80"/>
                  </a:lnTo>
                  <a:lnTo>
                    <a:pt x="32459" y="-80"/>
                  </a:lnTo>
                  <a:lnTo>
                    <a:pt x="31888" y="-80"/>
                  </a:lnTo>
                  <a:lnTo>
                    <a:pt x="31221" y="-80"/>
                  </a:lnTo>
                  <a:lnTo>
                    <a:pt x="30650" y="-80"/>
                  </a:lnTo>
                  <a:lnTo>
                    <a:pt x="29888" y="-80"/>
                  </a:lnTo>
                  <a:lnTo>
                    <a:pt x="26744" y="-80"/>
                  </a:lnTo>
                  <a:lnTo>
                    <a:pt x="25792" y="-80"/>
                  </a:lnTo>
                  <a:lnTo>
                    <a:pt x="25792" y="-80"/>
                  </a:lnTo>
                  <a:lnTo>
                    <a:pt x="24744" y="492"/>
                  </a:lnTo>
                  <a:lnTo>
                    <a:pt x="24744" y="492"/>
                  </a:lnTo>
                  <a:lnTo>
                    <a:pt x="23887" y="1159"/>
                  </a:lnTo>
                  <a:cubicBezTo>
                    <a:pt x="22744" y="2302"/>
                    <a:pt x="-3736" y="28876"/>
                    <a:pt x="360" y="55451"/>
                  </a:cubicBezTo>
                  <a:cubicBezTo>
                    <a:pt x="2640" y="67777"/>
                    <a:pt x="10526" y="78339"/>
                    <a:pt x="21696" y="84026"/>
                  </a:cubicBezTo>
                  <a:cubicBezTo>
                    <a:pt x="23030" y="84788"/>
                    <a:pt x="24268" y="85550"/>
                    <a:pt x="25697" y="86217"/>
                  </a:cubicBezTo>
                  <a:cubicBezTo>
                    <a:pt x="27125" y="86884"/>
                    <a:pt x="27030" y="84883"/>
                    <a:pt x="27030" y="849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9801BCDF-D54E-4781-9427-CAC39F52A71A}"/>
                </a:ext>
              </a:extLst>
            </p:cNvPr>
            <p:cNvSpPr/>
            <p:nvPr/>
          </p:nvSpPr>
          <p:spPr>
            <a:xfrm>
              <a:off x="5956553" y="3484339"/>
              <a:ext cx="274986" cy="39243"/>
            </a:xfrm>
            <a:custGeom>
              <a:avLst/>
              <a:gdLst>
                <a:gd name="connsiteX0" fmla="*/ 255295 w 274986"/>
                <a:gd name="connsiteY0" fmla="*/ -80 h 39243"/>
                <a:gd name="connsiteX1" fmla="*/ 19552 w 274986"/>
                <a:gd name="connsiteY1" fmla="*/ -80 h 39243"/>
                <a:gd name="connsiteX2" fmla="*/ -70 w 274986"/>
                <a:gd name="connsiteY2" fmla="*/ 19542 h 39243"/>
                <a:gd name="connsiteX3" fmla="*/ 19552 w 274986"/>
                <a:gd name="connsiteY3" fmla="*/ 39163 h 39243"/>
                <a:gd name="connsiteX4" fmla="*/ 255295 w 274986"/>
                <a:gd name="connsiteY4" fmla="*/ 39163 h 39243"/>
                <a:gd name="connsiteX5" fmla="*/ 274917 w 274986"/>
                <a:gd name="connsiteY5" fmla="*/ 19542 h 39243"/>
                <a:gd name="connsiteX6" fmla="*/ 255295 w 274986"/>
                <a:gd name="connsiteY6" fmla="*/ -80 h 39243"/>
                <a:gd name="connsiteX7" fmla="*/ 255295 w 274986"/>
                <a:gd name="connsiteY7" fmla="*/ 24685 h 39243"/>
                <a:gd name="connsiteX8" fmla="*/ 19552 w 274986"/>
                <a:gd name="connsiteY8" fmla="*/ 24685 h 39243"/>
                <a:gd name="connsiteX9" fmla="*/ 14408 w 274986"/>
                <a:gd name="connsiteY9" fmla="*/ 19542 h 39243"/>
                <a:gd name="connsiteX10" fmla="*/ 19552 w 274986"/>
                <a:gd name="connsiteY10" fmla="*/ 14398 h 39243"/>
                <a:gd name="connsiteX11" fmla="*/ 255295 w 274986"/>
                <a:gd name="connsiteY11" fmla="*/ 14398 h 39243"/>
                <a:gd name="connsiteX12" fmla="*/ 260439 w 274986"/>
                <a:gd name="connsiteY12" fmla="*/ 19542 h 39243"/>
                <a:gd name="connsiteX13" fmla="*/ 255295 w 274986"/>
                <a:gd name="connsiteY13" fmla="*/ 24685 h 3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4986" h="39243">
                  <a:moveTo>
                    <a:pt x="255295" y="-80"/>
                  </a:moveTo>
                  <a:lnTo>
                    <a:pt x="19552" y="-80"/>
                  </a:lnTo>
                  <a:cubicBezTo>
                    <a:pt x="8715" y="-80"/>
                    <a:pt x="-70" y="8703"/>
                    <a:pt x="-70" y="19542"/>
                  </a:cubicBezTo>
                  <a:cubicBezTo>
                    <a:pt x="-70" y="30381"/>
                    <a:pt x="8715" y="39163"/>
                    <a:pt x="19552" y="39163"/>
                  </a:cubicBezTo>
                  <a:lnTo>
                    <a:pt x="255295" y="39163"/>
                  </a:lnTo>
                  <a:cubicBezTo>
                    <a:pt x="266132" y="39163"/>
                    <a:pt x="274917" y="30381"/>
                    <a:pt x="274917" y="19542"/>
                  </a:cubicBezTo>
                  <a:cubicBezTo>
                    <a:pt x="274917" y="8703"/>
                    <a:pt x="266132" y="-80"/>
                    <a:pt x="255295" y="-80"/>
                  </a:cubicBezTo>
                  <a:close/>
                  <a:moveTo>
                    <a:pt x="255295" y="24685"/>
                  </a:moveTo>
                  <a:lnTo>
                    <a:pt x="19552" y="24685"/>
                  </a:lnTo>
                  <a:cubicBezTo>
                    <a:pt x="16711" y="24685"/>
                    <a:pt x="14408" y="22380"/>
                    <a:pt x="14408" y="19542"/>
                  </a:cubicBezTo>
                  <a:cubicBezTo>
                    <a:pt x="14408" y="16703"/>
                    <a:pt x="16711" y="14398"/>
                    <a:pt x="19552" y="14398"/>
                  </a:cubicBezTo>
                  <a:lnTo>
                    <a:pt x="255295" y="14398"/>
                  </a:lnTo>
                  <a:cubicBezTo>
                    <a:pt x="258136" y="14398"/>
                    <a:pt x="260439" y="16703"/>
                    <a:pt x="260439" y="19542"/>
                  </a:cubicBezTo>
                  <a:cubicBezTo>
                    <a:pt x="260439" y="22380"/>
                    <a:pt x="258136" y="24685"/>
                    <a:pt x="255295" y="246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D3C5FE88-9AEC-47B1-8680-4F3F5BF84A11}"/>
                </a:ext>
              </a:extLst>
            </p:cNvPr>
            <p:cNvSpPr/>
            <p:nvPr/>
          </p:nvSpPr>
          <p:spPr>
            <a:xfrm>
              <a:off x="5956553" y="3540727"/>
              <a:ext cx="274986" cy="39242"/>
            </a:xfrm>
            <a:custGeom>
              <a:avLst/>
              <a:gdLst>
                <a:gd name="connsiteX0" fmla="*/ 255295 w 274986"/>
                <a:gd name="connsiteY0" fmla="*/ -80 h 39242"/>
                <a:gd name="connsiteX1" fmla="*/ 19552 w 274986"/>
                <a:gd name="connsiteY1" fmla="*/ -80 h 39242"/>
                <a:gd name="connsiteX2" fmla="*/ -70 w 274986"/>
                <a:gd name="connsiteY2" fmla="*/ 19542 h 39242"/>
                <a:gd name="connsiteX3" fmla="*/ 19552 w 274986"/>
                <a:gd name="connsiteY3" fmla="*/ 39163 h 39242"/>
                <a:gd name="connsiteX4" fmla="*/ 255295 w 274986"/>
                <a:gd name="connsiteY4" fmla="*/ 39163 h 39242"/>
                <a:gd name="connsiteX5" fmla="*/ 274917 w 274986"/>
                <a:gd name="connsiteY5" fmla="*/ 19542 h 39242"/>
                <a:gd name="connsiteX6" fmla="*/ 255295 w 274986"/>
                <a:gd name="connsiteY6" fmla="*/ -80 h 39242"/>
                <a:gd name="connsiteX7" fmla="*/ 255295 w 274986"/>
                <a:gd name="connsiteY7" fmla="*/ 24685 h 39242"/>
                <a:gd name="connsiteX8" fmla="*/ 19552 w 274986"/>
                <a:gd name="connsiteY8" fmla="*/ 24685 h 39242"/>
                <a:gd name="connsiteX9" fmla="*/ 14408 w 274986"/>
                <a:gd name="connsiteY9" fmla="*/ 19542 h 39242"/>
                <a:gd name="connsiteX10" fmla="*/ 19552 w 274986"/>
                <a:gd name="connsiteY10" fmla="*/ 14398 h 39242"/>
                <a:gd name="connsiteX11" fmla="*/ 255295 w 274986"/>
                <a:gd name="connsiteY11" fmla="*/ 14398 h 39242"/>
                <a:gd name="connsiteX12" fmla="*/ 260439 w 274986"/>
                <a:gd name="connsiteY12" fmla="*/ 19542 h 39242"/>
                <a:gd name="connsiteX13" fmla="*/ 255295 w 274986"/>
                <a:gd name="connsiteY13" fmla="*/ 24685 h 3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4986" h="39242">
                  <a:moveTo>
                    <a:pt x="255295" y="-80"/>
                  </a:moveTo>
                  <a:lnTo>
                    <a:pt x="19552" y="-80"/>
                  </a:lnTo>
                  <a:cubicBezTo>
                    <a:pt x="8715" y="-80"/>
                    <a:pt x="-70" y="8702"/>
                    <a:pt x="-70" y="19542"/>
                  </a:cubicBezTo>
                  <a:cubicBezTo>
                    <a:pt x="-70" y="30381"/>
                    <a:pt x="8715" y="39163"/>
                    <a:pt x="19552" y="39163"/>
                  </a:cubicBezTo>
                  <a:lnTo>
                    <a:pt x="255295" y="39163"/>
                  </a:lnTo>
                  <a:cubicBezTo>
                    <a:pt x="266132" y="39163"/>
                    <a:pt x="274917" y="30381"/>
                    <a:pt x="274917" y="19542"/>
                  </a:cubicBezTo>
                  <a:cubicBezTo>
                    <a:pt x="274917" y="8702"/>
                    <a:pt x="266132" y="-80"/>
                    <a:pt x="255295" y="-80"/>
                  </a:cubicBezTo>
                  <a:close/>
                  <a:moveTo>
                    <a:pt x="255295" y="24685"/>
                  </a:moveTo>
                  <a:lnTo>
                    <a:pt x="19552" y="24685"/>
                  </a:lnTo>
                  <a:cubicBezTo>
                    <a:pt x="16711" y="24685"/>
                    <a:pt x="14408" y="22380"/>
                    <a:pt x="14408" y="19542"/>
                  </a:cubicBezTo>
                  <a:cubicBezTo>
                    <a:pt x="14408" y="16703"/>
                    <a:pt x="16711" y="14398"/>
                    <a:pt x="19552" y="14398"/>
                  </a:cubicBezTo>
                  <a:lnTo>
                    <a:pt x="255295" y="14398"/>
                  </a:lnTo>
                  <a:cubicBezTo>
                    <a:pt x="258136" y="14398"/>
                    <a:pt x="260439" y="16703"/>
                    <a:pt x="260439" y="19542"/>
                  </a:cubicBezTo>
                  <a:cubicBezTo>
                    <a:pt x="260439" y="22380"/>
                    <a:pt x="258136" y="24685"/>
                    <a:pt x="255295" y="246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A883E301-3EA5-462D-816A-8EE4B13EBF02}"/>
                </a:ext>
              </a:extLst>
            </p:cNvPr>
            <p:cNvSpPr/>
            <p:nvPr/>
          </p:nvSpPr>
          <p:spPr>
            <a:xfrm>
              <a:off x="5955187" y="3597160"/>
              <a:ext cx="277717" cy="39247"/>
            </a:xfrm>
            <a:custGeom>
              <a:avLst/>
              <a:gdLst>
                <a:gd name="connsiteX0" fmla="*/ 256662 w 277717"/>
                <a:gd name="connsiteY0" fmla="*/ -30 h 39247"/>
                <a:gd name="connsiteX1" fmla="*/ 20918 w 277717"/>
                <a:gd name="connsiteY1" fmla="*/ -30 h 39247"/>
                <a:gd name="connsiteX2" fmla="*/ -21 w 277717"/>
                <a:gd name="connsiteY2" fmla="*/ 18182 h 39247"/>
                <a:gd name="connsiteX3" fmla="*/ 18186 w 277717"/>
                <a:gd name="connsiteY3" fmla="*/ 39118 h 39247"/>
                <a:gd name="connsiteX4" fmla="*/ 20918 w 277717"/>
                <a:gd name="connsiteY4" fmla="*/ 39118 h 39247"/>
                <a:gd name="connsiteX5" fmla="*/ 256662 w 277717"/>
                <a:gd name="connsiteY5" fmla="*/ 39118 h 39247"/>
                <a:gd name="connsiteX6" fmla="*/ 277598 w 277717"/>
                <a:gd name="connsiteY6" fmla="*/ 20906 h 39247"/>
                <a:gd name="connsiteX7" fmla="*/ 259395 w 277717"/>
                <a:gd name="connsiteY7" fmla="*/ -30 h 39247"/>
                <a:gd name="connsiteX8" fmla="*/ 256662 w 277717"/>
                <a:gd name="connsiteY8" fmla="*/ -30 h 39247"/>
                <a:gd name="connsiteX9" fmla="*/ 256662 w 277717"/>
                <a:gd name="connsiteY9" fmla="*/ 24640 h 39247"/>
                <a:gd name="connsiteX10" fmla="*/ 20918 w 277717"/>
                <a:gd name="connsiteY10" fmla="*/ 24640 h 39247"/>
                <a:gd name="connsiteX11" fmla="*/ 15124 w 277717"/>
                <a:gd name="connsiteY11" fmla="*/ 20240 h 39247"/>
                <a:gd name="connsiteX12" fmla="*/ 19522 w 277717"/>
                <a:gd name="connsiteY12" fmla="*/ 14448 h 39247"/>
                <a:gd name="connsiteX13" fmla="*/ 20918 w 277717"/>
                <a:gd name="connsiteY13" fmla="*/ 14448 h 39247"/>
                <a:gd name="connsiteX14" fmla="*/ 256662 w 277717"/>
                <a:gd name="connsiteY14" fmla="*/ 14448 h 39247"/>
                <a:gd name="connsiteX15" fmla="*/ 262456 w 277717"/>
                <a:gd name="connsiteY15" fmla="*/ 18849 h 39247"/>
                <a:gd name="connsiteX16" fmla="*/ 258058 w 277717"/>
                <a:gd name="connsiteY16" fmla="*/ 24640 h 39247"/>
                <a:gd name="connsiteX17" fmla="*/ 256662 w 277717"/>
                <a:gd name="connsiteY17" fmla="*/ 24640 h 3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7717" h="39247">
                  <a:moveTo>
                    <a:pt x="256662" y="-30"/>
                  </a:moveTo>
                  <a:lnTo>
                    <a:pt x="20918" y="-30"/>
                  </a:lnTo>
                  <a:cubicBezTo>
                    <a:pt x="10108" y="-782"/>
                    <a:pt x="733" y="7371"/>
                    <a:pt x="-21" y="18182"/>
                  </a:cubicBezTo>
                  <a:cubicBezTo>
                    <a:pt x="-777" y="28993"/>
                    <a:pt x="7376" y="38366"/>
                    <a:pt x="18186" y="39118"/>
                  </a:cubicBezTo>
                  <a:cubicBezTo>
                    <a:pt x="19095" y="39185"/>
                    <a:pt x="20009" y="39185"/>
                    <a:pt x="20918" y="39118"/>
                  </a:cubicBezTo>
                  <a:lnTo>
                    <a:pt x="256662" y="39118"/>
                  </a:lnTo>
                  <a:cubicBezTo>
                    <a:pt x="267473" y="39871"/>
                    <a:pt x="276846" y="31717"/>
                    <a:pt x="277598" y="20906"/>
                  </a:cubicBezTo>
                  <a:cubicBezTo>
                    <a:pt x="278360" y="10095"/>
                    <a:pt x="270205" y="723"/>
                    <a:pt x="259395" y="-30"/>
                  </a:cubicBezTo>
                  <a:cubicBezTo>
                    <a:pt x="258485" y="-96"/>
                    <a:pt x="257572" y="-96"/>
                    <a:pt x="256662" y="-30"/>
                  </a:cubicBezTo>
                  <a:close/>
                  <a:moveTo>
                    <a:pt x="256662" y="24640"/>
                  </a:moveTo>
                  <a:lnTo>
                    <a:pt x="20918" y="24640"/>
                  </a:lnTo>
                  <a:cubicBezTo>
                    <a:pt x="18104" y="25021"/>
                    <a:pt x="15510" y="23059"/>
                    <a:pt x="15124" y="20240"/>
                  </a:cubicBezTo>
                  <a:cubicBezTo>
                    <a:pt x="14738" y="17430"/>
                    <a:pt x="16707" y="14829"/>
                    <a:pt x="19522" y="14448"/>
                  </a:cubicBezTo>
                  <a:cubicBezTo>
                    <a:pt x="19985" y="14382"/>
                    <a:pt x="20454" y="14382"/>
                    <a:pt x="20918" y="14448"/>
                  </a:cubicBezTo>
                  <a:lnTo>
                    <a:pt x="256662" y="14448"/>
                  </a:lnTo>
                  <a:cubicBezTo>
                    <a:pt x="259477" y="14067"/>
                    <a:pt x="262070" y="16030"/>
                    <a:pt x="262456" y="18849"/>
                  </a:cubicBezTo>
                  <a:cubicBezTo>
                    <a:pt x="262842" y="21659"/>
                    <a:pt x="260873" y="24259"/>
                    <a:pt x="258058" y="24640"/>
                  </a:cubicBezTo>
                  <a:cubicBezTo>
                    <a:pt x="257596" y="24707"/>
                    <a:pt x="257126" y="24707"/>
                    <a:pt x="256662" y="246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21125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urtle, ocean floor&#10;&#10;Description automatically generated">
            <a:extLst>
              <a:ext uri="{FF2B5EF4-FFF2-40B4-BE49-F238E27FC236}">
                <a16:creationId xmlns:a16="http://schemas.microsoft.com/office/drawing/2014/main" id="{F3086871-C0C3-49FB-86C9-3BDDCBBA73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CBCD8B-85E9-404D-91E9-D3A2F4E18BA1}"/>
              </a:ext>
            </a:extLst>
          </p:cNvPr>
          <p:cNvSpPr/>
          <p:nvPr/>
        </p:nvSpPr>
        <p:spPr>
          <a:xfrm rot="5400000">
            <a:off x="2847312" y="-2507069"/>
            <a:ext cx="6517760" cy="12212381"/>
          </a:xfrm>
          <a:prstGeom prst="rect">
            <a:avLst/>
          </a:prstGeom>
          <a:gradFill flip="none" rotWithShape="1">
            <a:gsLst>
              <a:gs pos="0">
                <a:srgbClr val="2F6071">
                  <a:tint val="66000"/>
                  <a:satMod val="160000"/>
                  <a:alpha val="0"/>
                </a:srgbClr>
              </a:gs>
              <a:gs pos="50000">
                <a:schemeClr val="tx2">
                  <a:lumMod val="20000"/>
                  <a:lumOff val="80000"/>
                  <a:alpha val="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E60AF5-C500-44D7-BC1E-8ACE8C4F80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7375" y="5018568"/>
            <a:ext cx="11017250" cy="6870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pt-PT" sz="4400" dirty="0" err="1">
                <a:solidFill>
                  <a:srgbClr val="000066"/>
                </a:solidFill>
              </a:rPr>
              <a:t>Estudios</a:t>
            </a:r>
            <a:r>
              <a:rPr lang="pt-PT" sz="4400" dirty="0">
                <a:solidFill>
                  <a:srgbClr val="000066"/>
                </a:solidFill>
              </a:rPr>
              <a:t> de caso</a:t>
            </a:r>
            <a:br>
              <a:rPr lang="pt-PT" sz="4400" dirty="0"/>
            </a:br>
            <a:endParaRPr lang="pt-PT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C1E40-F51F-416A-817D-060E95FF0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4D28-C5A4-45CB-BA3C-29A00B544FEC}" type="slidenum">
              <a:rPr lang="pt-PT" smtClean="0"/>
              <a:t>18</a:t>
            </a:fld>
            <a:endParaRPr lang="pt-P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2A2330-B763-4A70-8289-2E7AF7A4F1AA}"/>
              </a:ext>
            </a:extLst>
          </p:cNvPr>
          <p:cNvSpPr txBox="1"/>
          <p:nvPr/>
        </p:nvSpPr>
        <p:spPr>
          <a:xfrm>
            <a:off x="4740449" y="2367171"/>
            <a:ext cx="2359620" cy="21236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pt-PT" sz="13800" dirty="0">
                <a:solidFill>
                  <a:srgbClr val="000066"/>
                </a:solidFill>
                <a:latin typeface="Arial Black" panose="020B0A04020102020204" pitchFamily="34" charset="0"/>
              </a:rPr>
              <a:t>03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71574B-B3F6-4124-9635-C96195B1C4E8}"/>
              </a:ext>
            </a:extLst>
          </p:cNvPr>
          <p:cNvCxnSpPr>
            <a:cxnSpLocks/>
          </p:cNvCxnSpPr>
          <p:nvPr/>
        </p:nvCxnSpPr>
        <p:spPr>
          <a:xfrm>
            <a:off x="587375" y="4620619"/>
            <a:ext cx="110172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15E54376-D276-415E-B92B-DFFA4577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4C67-5373-4FF6-B4F0-68E745239AA8}" type="datetime1">
              <a:rPr lang="en-GB" smtClean="0"/>
              <a:t>11/11/2025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3125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Estudios</a:t>
            </a:r>
            <a:r>
              <a:rPr lang="pt-PT" dirty="0"/>
              <a:t> de caso</a:t>
            </a:r>
            <a:br>
              <a:rPr lang="pt-PT" dirty="0"/>
            </a:br>
            <a:endParaRPr lang="pt-PT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ru-RU" smtClean="0"/>
              <a:t>19</a:t>
            </a:fld>
            <a:endParaRPr lang="ru-RU"/>
          </a:p>
        </p:txBody>
      </p:sp>
      <p:graphicFrame>
        <p:nvGraphicFramePr>
          <p:cNvPr id="6" name="Πίνακας 13">
            <a:extLst>
              <a:ext uri="{FF2B5EF4-FFF2-40B4-BE49-F238E27FC236}">
                <a16:creationId xmlns:a16="http://schemas.microsoft.com/office/drawing/2014/main" id="{34C67111-A363-4D23-A8BA-3429F282A0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140253"/>
              </p:ext>
            </p:extLst>
          </p:nvPr>
        </p:nvGraphicFramePr>
        <p:xfrm>
          <a:off x="587374" y="1125538"/>
          <a:ext cx="11017249" cy="4986012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241330">
                  <a:extLst>
                    <a:ext uri="{9D8B030D-6E8A-4147-A177-3AD203B41FA5}">
                      <a16:colId xmlns:a16="http://schemas.microsoft.com/office/drawing/2014/main" val="3548899639"/>
                    </a:ext>
                  </a:extLst>
                </a:gridCol>
                <a:gridCol w="1241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4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7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74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7415">
                  <a:extLst>
                    <a:ext uri="{9D8B030D-6E8A-4147-A177-3AD203B41FA5}">
                      <a16:colId xmlns:a16="http://schemas.microsoft.com/office/drawing/2014/main" val="3880914404"/>
                    </a:ext>
                  </a:extLst>
                </a:gridCol>
                <a:gridCol w="16432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40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940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noProof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Cliente</a:t>
                      </a:r>
                      <a:endParaRPr lang="en-US" sz="12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noProof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Ubicación</a:t>
                      </a:r>
                      <a:endParaRPr lang="en-US" sz="12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Población </a:t>
                      </a:r>
                      <a:r>
                        <a:rPr lang="en-US" sz="1200" b="1" i="0" u="none" strike="noStrike" noProof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Equivalente</a:t>
                      </a:r>
                      <a:endParaRPr lang="en-US" sz="12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Caudal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noProof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Inicio</a:t>
                      </a:r>
                      <a:r>
                        <a:rPr lang="en-US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 </a:t>
                      </a:r>
                      <a:r>
                        <a:rPr lang="en-US" sz="1200" b="1" i="0" u="none" strike="noStrike" noProof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</a:t>
                      </a:r>
                      <a:r>
                        <a:rPr lang="en-US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noProof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Producción</a:t>
                      </a:r>
                      <a:r>
                        <a:rPr lang="en-US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1200" b="1" i="0" u="none" strike="noStrike" noProof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lodos</a:t>
                      </a:r>
                      <a:r>
                        <a:rPr lang="en-US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antes de la </a:t>
                      </a:r>
                      <a:r>
                        <a:rPr lang="en-US" sz="1200" b="1" i="0" u="none" strike="noStrike" noProof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aplicación</a:t>
                      </a:r>
                      <a:r>
                        <a:rPr lang="en-US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200" b="1" i="0" u="none" strike="noStrike" noProof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promedio</a:t>
                      </a:r>
                      <a:r>
                        <a:rPr lang="en-US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1200" b="1" i="0" u="none" strike="noStrike" noProof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tn</a:t>
                      </a:r>
                      <a:r>
                        <a:rPr lang="en-US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/día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baseline="0" noProof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Producción</a:t>
                      </a:r>
                      <a:r>
                        <a:rPr lang="en-US" sz="1200" b="1" i="0" u="none" strike="noStrike" baseline="0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1200" b="1" i="0" u="none" strike="noStrike" baseline="0" noProof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lodos</a:t>
                      </a:r>
                      <a:r>
                        <a:rPr lang="en-US" sz="1200" b="1" i="0" u="none" strike="noStrike" baseline="0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i="0" u="none" strike="noStrike" baseline="0" noProof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después</a:t>
                      </a:r>
                      <a:r>
                        <a:rPr lang="en-US" sz="1200" b="1" i="0" u="none" strike="noStrike" baseline="0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la </a:t>
                      </a:r>
                      <a:r>
                        <a:rPr lang="en-US" sz="1200" b="1" i="0" u="none" strike="noStrike" baseline="0" noProof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aplicación</a:t>
                      </a:r>
                      <a:r>
                        <a:rPr lang="en-US" sz="1200" b="1" i="0" u="none" strike="noStrike" baseline="0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200" b="1" i="0" u="none" strike="noStrike" baseline="0" noProof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promedio</a:t>
                      </a:r>
                      <a:r>
                        <a:rPr lang="en-US" sz="1200" b="1" i="0" u="none" strike="noStrike" baseline="0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1200" b="1" i="0" u="none" strike="noStrike" baseline="0" noProof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tn</a:t>
                      </a:r>
                      <a:r>
                        <a:rPr lang="en-US" sz="1200" b="1" i="0" u="none" strike="noStrike" baseline="0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/día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baseline="0" noProof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Reducción</a:t>
                      </a:r>
                      <a:endParaRPr lang="en-US" sz="1200" b="1" i="0" u="none" strike="noStrike" baseline="0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791152"/>
                  </a:ext>
                </a:extLst>
              </a:tr>
              <a:tr h="5114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Veria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Norte de Grecia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60,000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11,000 – 13,000 m</a:t>
                      </a:r>
                      <a:r>
                        <a:rPr lang="en-US" sz="1000" b="0" i="0" u="none" strike="noStrike" baseline="300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/día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Julio de 2012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15-20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&gt;80%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3333822"/>
                  </a:ext>
                </a:extLst>
              </a:tr>
              <a:tr h="5114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WWTP (Southern Greece)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 de Grecia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200,000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38,000 – 40,000 m</a:t>
                      </a:r>
                      <a:r>
                        <a:rPr lang="en-US" sz="1000" b="0" i="0" u="none" strike="noStrike" baseline="300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/día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Octubre</a:t>
                      </a:r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2013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30-35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80%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0582820"/>
                  </a:ext>
                </a:extLst>
              </a:tr>
              <a:tr h="5114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noProof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Druskininkai</a:t>
                      </a:r>
                      <a:endParaRPr lang="en-US" sz="1000" b="1" i="0" u="none" strike="noStrike" noProof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noProof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Lituania</a:t>
                      </a:r>
                      <a:endParaRPr lang="en-US" sz="1000" b="1" i="0" u="none" strike="noStrike" noProof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15,000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4,600 m</a:t>
                      </a:r>
                      <a:r>
                        <a:rPr lang="en-US" sz="1000" b="0" i="0" u="none" strike="noStrike" baseline="300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/día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Mayo de 2020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80%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3820738"/>
                  </a:ext>
                </a:extLst>
              </a:tr>
              <a:tr h="5114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Alytus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noProof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Lituania</a:t>
                      </a:r>
                      <a:endParaRPr lang="en-US" sz="1000" b="1" i="0" u="none" strike="noStrike" noProof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100,000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12,000 m</a:t>
                      </a:r>
                      <a:r>
                        <a:rPr lang="en-US" sz="1000" b="0" i="0" u="none" strike="noStrike" baseline="300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/día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Julio 2022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80%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4026809"/>
                  </a:ext>
                </a:extLst>
              </a:tr>
              <a:tr h="5114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EDAR N.° 2, sur de EE. UU.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 de EE. UU.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35,000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15,000 m</a:t>
                      </a:r>
                      <a:r>
                        <a:rPr lang="en-US" sz="1000" b="0" i="0" u="none" strike="noStrike" baseline="300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/día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Diciembre</a:t>
                      </a:r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2017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Aplicación</a:t>
                      </a:r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i="0" u="none" strike="noStrike" noProof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iniciada</a:t>
                      </a:r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i="0" u="none" strike="noStrike" noProof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</a:t>
                      </a:r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red de </a:t>
                      </a:r>
                      <a:r>
                        <a:rPr lang="en-US" sz="1000" b="0" i="0" u="none" strike="noStrike" noProof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alcantarillado</a:t>
                      </a:r>
                      <a:endParaRPr lang="en-US" sz="1000" b="0" i="0" u="none" strike="noStrike" noProof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Continuación</a:t>
                      </a:r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la </a:t>
                      </a:r>
                      <a:r>
                        <a:rPr lang="en-US" sz="1000" b="0" i="0" u="none" strike="noStrike" noProof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aplicación</a:t>
                      </a:r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i="0" u="none" strike="noStrike" noProof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</a:t>
                      </a:r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EDAR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80%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9871913"/>
                  </a:ext>
                </a:extLst>
              </a:tr>
              <a:tr h="5114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noProof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Industria</a:t>
                      </a:r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i="0" u="none" strike="noStrike" noProof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láctea</a:t>
                      </a:r>
                      <a:endParaRPr lang="en-US" sz="1000" b="1" i="0" u="none" strike="noStrike" noProof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3F4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Norte de Grecia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80,000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2,500 m</a:t>
                      </a:r>
                      <a:r>
                        <a:rPr lang="en-US" sz="1000" b="0" i="0" u="none" strike="noStrike" baseline="300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/día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Julio de 2015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2-3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80%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8828799"/>
                  </a:ext>
                </a:extLst>
              </a:tr>
              <a:tr h="5114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noProof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Cervecería</a:t>
                      </a:r>
                      <a:endParaRPr lang="en-US" sz="1000" b="1" i="0" u="none" strike="noStrike" noProof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3F4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Norte de Grecia</a:t>
                      </a:r>
                      <a:endPara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3F4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30,000-50,000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 – 1,500 m</a:t>
                      </a:r>
                      <a:r>
                        <a:rPr lang="en-US" sz="1000" b="0" i="0" u="none" strike="noStrike" baseline="300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/día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Julio de 2015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2-3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80%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5518249"/>
                  </a:ext>
                </a:extLst>
              </a:tr>
              <a:tr h="5114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noProof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Fábrica</a:t>
                      </a:r>
                      <a:r>
                        <a:rPr lang="en-US" sz="1000" b="1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pasta y </a:t>
                      </a:r>
                      <a:r>
                        <a:rPr lang="en-US" sz="1000" b="1" i="0" u="none" strike="noStrike" noProof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papel</a:t>
                      </a:r>
                      <a:endParaRPr lang="en-US" sz="1000" b="1" i="0" u="none" strike="noStrike" noProof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3F4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Norte de Grecia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500,000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100,000 m</a:t>
                      </a:r>
                      <a:r>
                        <a:rPr lang="en-US" sz="1000" b="0" i="0" u="none" strike="noStrike" baseline="300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/día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Agosto 2021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36-44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60%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200169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69A183-5578-4C67-A420-84EBA58B9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8158-967A-4DFE-BFF1-99D176603BCD}" type="datetime1">
              <a:rPr lang="en-GB" smtClean="0"/>
              <a:t>11/11/2025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2523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urtle, ocean floor&#10;&#10;Description automatically generated">
            <a:extLst>
              <a:ext uri="{FF2B5EF4-FFF2-40B4-BE49-F238E27FC236}">
                <a16:creationId xmlns:a16="http://schemas.microsoft.com/office/drawing/2014/main" id="{09F1088E-8F6F-4623-9A63-9B73E1BF7C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724" y="0"/>
            <a:ext cx="692227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0C9311-3D55-49FD-B374-670A38A344B7}"/>
              </a:ext>
            </a:extLst>
          </p:cNvPr>
          <p:cNvSpPr/>
          <p:nvPr/>
        </p:nvSpPr>
        <p:spPr>
          <a:xfrm>
            <a:off x="0" y="0"/>
            <a:ext cx="52697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4" name="Slide Number Placeholder 63">
            <a:extLst>
              <a:ext uri="{FF2B5EF4-FFF2-40B4-BE49-F238E27FC236}">
                <a16:creationId xmlns:a16="http://schemas.microsoft.com/office/drawing/2014/main" id="{A36974DB-0CB5-4A56-A8AE-95386C7E9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4D28-C5A4-45CB-BA3C-29A00B544FEC}" type="slidenum">
              <a:rPr lang="pt-PT" smtClean="0"/>
              <a:t>2</a:t>
            </a:fld>
            <a:endParaRPr lang="pt-PT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1D3B9EBE-4BE5-469E-BB1E-5E696F7A1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9136-F783-4094-9298-B1885F612E52}" type="datetime1">
              <a:rPr lang="pt-PT" smtClean="0"/>
              <a:t>11/11/2025</a:t>
            </a:fld>
            <a:endParaRPr lang="pt-PT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94F9B1-36CD-4151-B80A-8E05771AB15C}"/>
              </a:ext>
            </a:extLst>
          </p:cNvPr>
          <p:cNvGrpSpPr/>
          <p:nvPr/>
        </p:nvGrpSpPr>
        <p:grpSpPr>
          <a:xfrm>
            <a:off x="587375" y="1607956"/>
            <a:ext cx="9364698" cy="3642088"/>
            <a:chOff x="587375" y="1136336"/>
            <a:chExt cx="9364698" cy="364208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4F78C6F-832F-4DCA-A692-3BEAD205508D}"/>
                </a:ext>
              </a:extLst>
            </p:cNvPr>
            <p:cNvGrpSpPr/>
            <p:nvPr/>
          </p:nvGrpSpPr>
          <p:grpSpPr>
            <a:xfrm>
              <a:off x="587375" y="1136336"/>
              <a:ext cx="7938164" cy="723272"/>
              <a:chOff x="587375" y="908051"/>
              <a:chExt cx="7938164" cy="723272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C427D92-A805-4268-8DC2-27C489741B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375" y="1269687"/>
                <a:ext cx="4588064" cy="0"/>
              </a:xfrm>
              <a:prstGeom prst="line">
                <a:avLst/>
              </a:prstGeom>
              <a:ln w="19050">
                <a:solidFill>
                  <a:srgbClr val="00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663601E-BAFA-4241-8A33-F208C5C08395}"/>
                  </a:ext>
                </a:extLst>
              </p:cNvPr>
              <p:cNvGrpSpPr/>
              <p:nvPr/>
            </p:nvGrpSpPr>
            <p:grpSpPr>
              <a:xfrm>
                <a:off x="4857861" y="908051"/>
                <a:ext cx="3667678" cy="723272"/>
                <a:chOff x="5692261" y="1424763"/>
                <a:chExt cx="5830906" cy="1149864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2EE70FBC-0EB5-4D13-B70A-B575B3CDE1D6}"/>
                    </a:ext>
                  </a:extLst>
                </p:cNvPr>
                <p:cNvSpPr/>
                <p:nvPr/>
              </p:nvSpPr>
              <p:spPr>
                <a:xfrm>
                  <a:off x="5692261" y="1424763"/>
                  <a:ext cx="1149864" cy="1149864"/>
                </a:xfrm>
                <a:prstGeom prst="ellipse">
                  <a:avLst/>
                </a:prstGeom>
                <a:solidFill>
                  <a:srgbClr val="00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 dirty="0"/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15295A6A-CDD9-4A15-A9BA-707AA28380FA}"/>
                    </a:ext>
                  </a:extLst>
                </p:cNvPr>
                <p:cNvSpPr txBox="1"/>
                <p:nvPr/>
              </p:nvSpPr>
              <p:spPr>
                <a:xfrm>
                  <a:off x="5820654" y="1630363"/>
                  <a:ext cx="871576" cy="7828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pt-PT" sz="3200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01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4DC9A536-6A02-4610-A582-421422EBBA16}"/>
                    </a:ext>
                  </a:extLst>
                </p:cNvPr>
                <p:cNvSpPr txBox="1"/>
                <p:nvPr/>
              </p:nvSpPr>
              <p:spPr>
                <a:xfrm>
                  <a:off x="7121046" y="1770526"/>
                  <a:ext cx="4402121" cy="44037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pt-PT" dirty="0">
                      <a:solidFill>
                        <a:schemeClr val="accent4"/>
                      </a:solidFill>
                      <a:latin typeface="Arial Black" panose="020B0A04020102020204" pitchFamily="34" charset="0"/>
                    </a:rPr>
                    <a:t>Perfil de la empresa</a:t>
                  </a:r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40E24DC-714F-4A55-9EE7-19ACC2685E64}"/>
                </a:ext>
              </a:extLst>
            </p:cNvPr>
            <p:cNvGrpSpPr/>
            <p:nvPr/>
          </p:nvGrpSpPr>
          <p:grpSpPr>
            <a:xfrm>
              <a:off x="587375" y="2595744"/>
              <a:ext cx="9364698" cy="723272"/>
              <a:chOff x="587375" y="1829244"/>
              <a:chExt cx="9364698" cy="723272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6B8C939-71C7-4779-8B93-299AC95398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375" y="2190880"/>
                <a:ext cx="4588064" cy="0"/>
              </a:xfrm>
              <a:prstGeom prst="line">
                <a:avLst/>
              </a:prstGeom>
              <a:ln w="19050">
                <a:solidFill>
                  <a:srgbClr val="00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C85B81F9-22A2-4ECE-B35D-87B0A4FBCD6D}"/>
                  </a:ext>
                </a:extLst>
              </p:cNvPr>
              <p:cNvGrpSpPr/>
              <p:nvPr/>
            </p:nvGrpSpPr>
            <p:grpSpPr>
              <a:xfrm>
                <a:off x="4857861" y="1829244"/>
                <a:ext cx="5094212" cy="723272"/>
                <a:chOff x="5692261" y="1424763"/>
                <a:chExt cx="8098823" cy="1149864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5AC7AA16-F429-4F7C-AD97-FEA8CD1175AD}"/>
                    </a:ext>
                  </a:extLst>
                </p:cNvPr>
                <p:cNvSpPr/>
                <p:nvPr/>
              </p:nvSpPr>
              <p:spPr>
                <a:xfrm>
                  <a:off x="5692261" y="1424763"/>
                  <a:ext cx="1149864" cy="1149864"/>
                </a:xfrm>
                <a:prstGeom prst="ellipse">
                  <a:avLst/>
                </a:prstGeom>
                <a:solidFill>
                  <a:srgbClr val="00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 dirty="0"/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9AD98FD-9BB1-4907-8A26-F2DA9B1B9967}"/>
                    </a:ext>
                  </a:extLst>
                </p:cNvPr>
                <p:cNvSpPr txBox="1"/>
                <p:nvPr/>
              </p:nvSpPr>
              <p:spPr>
                <a:xfrm>
                  <a:off x="5820654" y="1630363"/>
                  <a:ext cx="871576" cy="7828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pt-PT" sz="320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02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77A16263-BD63-49DE-93EE-89DCCF6A0DC0}"/>
                    </a:ext>
                  </a:extLst>
                </p:cNvPr>
                <p:cNvSpPr txBox="1"/>
                <p:nvPr/>
              </p:nvSpPr>
              <p:spPr>
                <a:xfrm>
                  <a:off x="7121048" y="1768963"/>
                  <a:ext cx="6670036" cy="44037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  <a:latin typeface="Arial Black" panose="020B0A04020102020204" pitchFamily="34" charset="0"/>
                    </a:rPr>
                    <a:t>C</a:t>
                  </a:r>
                  <a:r>
                    <a:rPr lang="pt-PT" dirty="0" err="1">
                      <a:solidFill>
                        <a:schemeClr val="accent4"/>
                      </a:solidFill>
                      <a:latin typeface="Arial Black" panose="020B0A04020102020204" pitchFamily="34" charset="0"/>
                    </a:rPr>
                    <a:t>aracterísticas</a:t>
                  </a:r>
                  <a:r>
                    <a:rPr lang="pt-PT" dirty="0">
                      <a:solidFill>
                        <a:schemeClr val="accent4"/>
                      </a:solidFill>
                      <a:latin typeface="Arial Black" panose="020B0A04020102020204" pitchFamily="34" charset="0"/>
                    </a:rPr>
                    <a:t> </a:t>
                  </a:r>
                  <a:r>
                    <a:rPr lang="pt-PT" dirty="0" err="1">
                      <a:solidFill>
                        <a:schemeClr val="accent4"/>
                      </a:solidFill>
                      <a:latin typeface="Arial Black" panose="020B0A04020102020204" pitchFamily="34" charset="0"/>
                    </a:rPr>
                    <a:t>del</a:t>
                  </a:r>
                  <a:r>
                    <a:rPr lang="pt-PT" dirty="0">
                      <a:solidFill>
                        <a:schemeClr val="accent4"/>
                      </a:solidFill>
                      <a:latin typeface="Arial Black" panose="020B0A04020102020204" pitchFamily="34" charset="0"/>
                    </a:rPr>
                    <a:t> producto</a:t>
                  </a:r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B6BAD22-2B34-441C-8747-4272EB7531E4}"/>
                </a:ext>
              </a:extLst>
            </p:cNvPr>
            <p:cNvGrpSpPr/>
            <p:nvPr/>
          </p:nvGrpSpPr>
          <p:grpSpPr>
            <a:xfrm>
              <a:off x="587375" y="4055152"/>
              <a:ext cx="7938165" cy="723272"/>
              <a:chOff x="587375" y="2750438"/>
              <a:chExt cx="7938165" cy="723272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4708E39-C958-4194-8870-9C2F792447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375" y="3112074"/>
                <a:ext cx="4588064" cy="0"/>
              </a:xfrm>
              <a:prstGeom prst="line">
                <a:avLst/>
              </a:prstGeom>
              <a:ln w="19050">
                <a:solidFill>
                  <a:srgbClr val="00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07777BAB-ED00-45FA-A79C-DDAB3CB3AFF1}"/>
                  </a:ext>
                </a:extLst>
              </p:cNvPr>
              <p:cNvGrpSpPr/>
              <p:nvPr/>
            </p:nvGrpSpPr>
            <p:grpSpPr>
              <a:xfrm>
                <a:off x="4857862" y="2750438"/>
                <a:ext cx="3667678" cy="723272"/>
                <a:chOff x="5692261" y="1424763"/>
                <a:chExt cx="5830906" cy="1149864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0D0E01A1-2953-4808-B836-0960BAB64134}"/>
                    </a:ext>
                  </a:extLst>
                </p:cNvPr>
                <p:cNvSpPr/>
                <p:nvPr/>
              </p:nvSpPr>
              <p:spPr>
                <a:xfrm>
                  <a:off x="5692261" y="1424763"/>
                  <a:ext cx="1149864" cy="1149864"/>
                </a:xfrm>
                <a:prstGeom prst="ellipse">
                  <a:avLst/>
                </a:prstGeom>
                <a:solidFill>
                  <a:srgbClr val="00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 dirty="0"/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0B4CCE7B-2ABF-4196-A530-FDC68F0BFC27}"/>
                    </a:ext>
                  </a:extLst>
                </p:cNvPr>
                <p:cNvSpPr txBox="1"/>
                <p:nvPr/>
              </p:nvSpPr>
              <p:spPr>
                <a:xfrm>
                  <a:off x="5820654" y="1630363"/>
                  <a:ext cx="871576" cy="7828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pt-PT" sz="320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03</a:t>
                  </a: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8D5888FA-1884-4800-9E4E-E8EBA0C60048}"/>
                    </a:ext>
                  </a:extLst>
                </p:cNvPr>
                <p:cNvSpPr txBox="1"/>
                <p:nvPr/>
              </p:nvSpPr>
              <p:spPr>
                <a:xfrm>
                  <a:off x="7121047" y="1744074"/>
                  <a:ext cx="4402120" cy="44037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  <a:latin typeface="Arial Black" panose="020B0A04020102020204" pitchFamily="34" charset="0"/>
                    </a:rPr>
                    <a:t>E</a:t>
                  </a:r>
                  <a:r>
                    <a:rPr lang="pt-PT" dirty="0" err="1">
                      <a:solidFill>
                        <a:schemeClr val="accent4"/>
                      </a:solidFill>
                      <a:latin typeface="Arial Black" panose="020B0A04020102020204" pitchFamily="34" charset="0"/>
                    </a:rPr>
                    <a:t>studios</a:t>
                  </a:r>
                  <a:r>
                    <a:rPr lang="pt-PT" dirty="0">
                      <a:solidFill>
                        <a:schemeClr val="accent4"/>
                      </a:solidFill>
                      <a:latin typeface="Arial Black" panose="020B0A04020102020204" pitchFamily="34" charset="0"/>
                    </a:rPr>
                    <a:t> de caso</a:t>
                  </a:r>
                  <a:endParaRPr lang="pt-PT" sz="1400" dirty="0">
                    <a:solidFill>
                      <a:schemeClr val="accent4"/>
                    </a:solidFill>
                    <a:latin typeface="+mj-lt"/>
                  </a:endParaRPr>
                </a:p>
              </p:txBody>
            </p:sp>
          </p:grpSp>
        </p:grpSp>
      </p:grpSp>
      <p:sp>
        <p:nvSpPr>
          <p:cNvPr id="44" name="Title 4">
            <a:extLst>
              <a:ext uri="{FF2B5EF4-FFF2-40B4-BE49-F238E27FC236}">
                <a16:creationId xmlns:a16="http://schemas.microsoft.com/office/drawing/2014/main" id="{9A1D0A7F-8B53-42F4-A63D-D4CD28E486B9}"/>
              </a:ext>
            </a:extLst>
          </p:cNvPr>
          <p:cNvSpPr txBox="1">
            <a:spLocks/>
          </p:cNvSpPr>
          <p:nvPr/>
        </p:nvSpPr>
        <p:spPr>
          <a:xfrm>
            <a:off x="587375" y="392519"/>
            <a:ext cx="11017250" cy="5155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trike="noStrike" spc="-1" dirty="0" err="1">
                <a:solidFill>
                  <a:srgbClr val="FFFFFF"/>
                </a:solidFill>
                <a:latin typeface="Arial"/>
                <a:ea typeface="DejaVu Sans"/>
              </a:rPr>
              <a:t>Resumen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41690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0C5EB6-0A73-2EC3-A08A-E8CB5DE291C3}"/>
              </a:ext>
            </a:extLst>
          </p:cNvPr>
          <p:cNvSpPr/>
          <p:nvPr/>
        </p:nvSpPr>
        <p:spPr>
          <a:xfrm>
            <a:off x="575940" y="4201235"/>
            <a:ext cx="5401896" cy="206649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13D1E1-7FEF-C1BA-2014-10C914B273C4}"/>
              </a:ext>
            </a:extLst>
          </p:cNvPr>
          <p:cNvSpPr/>
          <p:nvPr/>
        </p:nvSpPr>
        <p:spPr>
          <a:xfrm>
            <a:off x="6199200" y="4209938"/>
            <a:ext cx="5392214" cy="205778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rgbClr val="000066"/>
                </a:solidFill>
              </a:rPr>
              <a:t>Caso de </a:t>
            </a:r>
            <a:r>
              <a:rPr lang="pt-PT" dirty="0" err="1">
                <a:solidFill>
                  <a:srgbClr val="000066"/>
                </a:solidFill>
              </a:rPr>
              <a:t>estudio</a:t>
            </a:r>
            <a:r>
              <a:rPr lang="pt-PT" dirty="0">
                <a:solidFill>
                  <a:srgbClr val="000066"/>
                </a:solidFill>
              </a:rPr>
              <a:t>: EDAR Veria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pt-PT" smtClean="0"/>
              <a:t>20</a:t>
            </a:fld>
            <a:endParaRPr lang="pt-PT"/>
          </a:p>
        </p:txBody>
      </p:sp>
      <p:graphicFrame>
        <p:nvGraphicFramePr>
          <p:cNvPr id="5" name="Πίνακας 12">
            <a:extLst>
              <a:ext uri="{FF2B5EF4-FFF2-40B4-BE49-F238E27FC236}">
                <a16:creationId xmlns:a16="http://schemas.microsoft.com/office/drawing/2014/main" id="{F71BA62A-62E7-478E-8507-11648375C7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724086"/>
              </p:ext>
            </p:extLst>
          </p:nvPr>
        </p:nvGraphicFramePr>
        <p:xfrm>
          <a:off x="586153" y="4201235"/>
          <a:ext cx="5401897" cy="2033783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721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0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9425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Caso de </a:t>
                      </a:r>
                      <a:r>
                        <a:rPr lang="en-US" sz="1000" b="1" dirty="0" err="1">
                          <a:solidFill>
                            <a:schemeClr val="bg1"/>
                          </a:solidFill>
                        </a:rPr>
                        <a:t>estudio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83966" marR="83966" marT="41961" marB="41961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 strike="noStrike" spc="-1" dirty="0">
                          <a:solidFill>
                            <a:srgbClr val="FFFFFF"/>
                          </a:solidFill>
                          <a:latin typeface="+mn-lt"/>
                          <a:ea typeface="+mn-ea"/>
                        </a:rPr>
                        <a:t>EDAR </a:t>
                      </a:r>
                      <a:r>
                        <a:rPr lang="en-US" sz="1000" b="1" strike="noStrike" spc="-1" dirty="0" err="1">
                          <a:solidFill>
                            <a:srgbClr val="FFFFFF"/>
                          </a:solidFill>
                          <a:latin typeface="+mn-lt"/>
                          <a:ea typeface="+mn-ea"/>
                        </a:rPr>
                        <a:t>Veria</a:t>
                      </a:r>
                      <a:endParaRPr lang="en-US" sz="1000" b="0" strike="noStrike" spc="-1" dirty="0">
                        <a:latin typeface="+mn-lt"/>
                      </a:endParaRPr>
                    </a:p>
                  </a:txBody>
                  <a:tcPr marL="83966" marR="83966" marT="41961" marB="41961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393"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0" u="none" baseline="0" dirty="0" err="1"/>
                        <a:t>Ubicación</a:t>
                      </a:r>
                      <a:endParaRPr lang="en-US" sz="1000" b="0" u="none" baseline="0" dirty="0"/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Norte de Grecia</a:t>
                      </a:r>
                    </a:p>
                  </a:txBody>
                  <a:tcPr marL="83966" marR="83966" marT="41965" marB="41965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39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Objetivo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Eliminación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lodos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39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Población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equivalente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x-none" sz="1000" b="0" u="none" baseline="0" dirty="0"/>
                        <a:t>60.000</a:t>
                      </a:r>
                      <a:endParaRPr lang="x-none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39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Caudal</a:t>
                      </a:r>
                      <a:endParaRPr lang="el-G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 b="0" u="none" baseline="0" dirty="0"/>
                        <a:t>11.000 </a:t>
                      </a:r>
                      <a:r>
                        <a:rPr lang="en-US" sz="1000" b="0" u="none" baseline="0" dirty="0"/>
                        <a:t>-</a:t>
                      </a:r>
                      <a:r>
                        <a:rPr lang="x-none" sz="1000" b="0" u="none" baseline="0" dirty="0"/>
                        <a:t> 13.000 m</a:t>
                      </a:r>
                      <a:r>
                        <a:rPr lang="x-none" sz="1000" b="0" u="none" baseline="30000" dirty="0"/>
                        <a:t>3</a:t>
                      </a:r>
                      <a:r>
                        <a:rPr lang="x-none" sz="1000" b="0" u="none" baseline="0" dirty="0"/>
                        <a:t>/</a:t>
                      </a:r>
                      <a:r>
                        <a:rPr lang="en" sz="1000" b="0" u="none" baseline="0" dirty="0"/>
                        <a:t>día</a:t>
                      </a:r>
                      <a:endParaRPr lang="x-none" sz="1000" b="0" i="0" u="none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39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Aguas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residuales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tratadas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000" b="0" u="none" baseline="0" dirty="0" err="1"/>
                        <a:t>Municipales</a:t>
                      </a:r>
                      <a:endParaRPr lang="en" sz="1000" b="0" u="none" baseline="0" dirty="0"/>
                    </a:p>
                  </a:txBody>
                  <a:tcPr marL="83966" marR="83966" marT="41965" marB="41965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39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Inicio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BR" sz="1000" b="0" u="none" baseline="0" dirty="0"/>
                        <a:t>15/7/2012</a:t>
                      </a:r>
                      <a:endParaRPr lang="pt-BR" sz="1000" b="0" i="0" u="none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E358895C-87B4-4C67-A773-F8E0326AA67E}"/>
              </a:ext>
            </a:extLst>
          </p:cNvPr>
          <p:cNvGrpSpPr/>
          <p:nvPr/>
        </p:nvGrpSpPr>
        <p:grpSpPr>
          <a:xfrm>
            <a:off x="557292" y="1004692"/>
            <a:ext cx="11043805" cy="2148021"/>
            <a:chOff x="0" y="1139825"/>
            <a:chExt cx="11599107" cy="2033781"/>
          </a:xfrm>
        </p:grpSpPr>
        <p:pic>
          <p:nvPicPr>
            <p:cNvPr id="20" name="Picture 5" descr="2012-12-02 08">
              <a:extLst>
                <a:ext uri="{FF2B5EF4-FFF2-40B4-BE49-F238E27FC236}">
                  <a16:creationId xmlns:a16="http://schemas.microsoft.com/office/drawing/2014/main" id="{5AB221FE-FC8D-4C98-B71F-2A422085D4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139825"/>
              <a:ext cx="2897848" cy="2030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6" descr="2013-01-19 10">
              <a:extLst>
                <a:ext uri="{FF2B5EF4-FFF2-40B4-BE49-F238E27FC236}">
                  <a16:creationId xmlns:a16="http://schemas.microsoft.com/office/drawing/2014/main" id="{66B9EF35-992E-40BE-92EB-1ADC36EA31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82677" y="1143986"/>
              <a:ext cx="2918586" cy="2026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" descr="20130327_125925">
              <a:extLst>
                <a:ext uri="{FF2B5EF4-FFF2-40B4-BE49-F238E27FC236}">
                  <a16:creationId xmlns:a16="http://schemas.microsoft.com/office/drawing/2014/main" id="{C53AF51E-646B-4FAA-B2FF-463DE9914F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701262" y="1139825"/>
              <a:ext cx="2897845" cy="20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" descr="20130607_145054">
              <a:extLst>
                <a:ext uri="{FF2B5EF4-FFF2-40B4-BE49-F238E27FC236}">
                  <a16:creationId xmlns:a16="http://schemas.microsoft.com/office/drawing/2014/main" id="{13BA8945-0AA8-480C-90F7-F505267248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62"/>
            <a:stretch/>
          </p:blipFill>
          <p:spPr bwMode="auto">
            <a:xfrm>
              <a:off x="2897849" y="1139825"/>
              <a:ext cx="2884828" cy="20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9" name="Πίνακας 13">
            <a:extLst>
              <a:ext uri="{FF2B5EF4-FFF2-40B4-BE49-F238E27FC236}">
                <a16:creationId xmlns:a16="http://schemas.microsoft.com/office/drawing/2014/main" id="{9D93E102-E4CD-4B93-85D7-93937C462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985806"/>
              </p:ext>
            </p:extLst>
          </p:nvPr>
        </p:nvGraphicFramePr>
        <p:xfrm>
          <a:off x="6199200" y="4209938"/>
          <a:ext cx="5401897" cy="2057788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830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0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50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88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85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534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Parámetro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Unidades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Entrada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 (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promedio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)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Producción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de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lodos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antes de la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aplicación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(media)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tn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/día, (80% de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contenido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en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agua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)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Producción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de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lodos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tras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la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aplicación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(media)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tn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/día (80% de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contenido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en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agua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)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Reducción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Sólidos</a:t>
                      </a: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suspendidos</a:t>
                      </a:r>
                      <a:endParaRPr lang="en-US" sz="1000" b="0" strike="noStrike" spc="-1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mg/l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400</a:t>
                      </a:r>
                      <a:endParaRPr lang="el-G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 u="none" strike="noStrike" dirty="0">
                          <a:effectLst/>
                        </a:rPr>
                        <a:t>1</a:t>
                      </a:r>
                      <a:r>
                        <a:rPr lang="en-US" sz="1000" u="none" strike="noStrike" dirty="0">
                          <a:effectLst/>
                        </a:rPr>
                        <a:t>5</a:t>
                      </a:r>
                      <a:r>
                        <a:rPr lang="el-GR" sz="1000" u="none" strike="noStrike" dirty="0">
                          <a:effectLst/>
                        </a:rPr>
                        <a:t> – </a:t>
                      </a:r>
                      <a:r>
                        <a:rPr lang="en-US" sz="1000" u="none" strike="noStrike" dirty="0">
                          <a:effectLst/>
                        </a:rPr>
                        <a:t>20</a:t>
                      </a:r>
                      <a:endParaRPr lang="el-G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</a:t>
                      </a:r>
                      <a:endParaRPr lang="el-G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100 %</a:t>
                      </a:r>
                      <a:endParaRPr lang="el-G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4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DQO</a:t>
                      </a:r>
                      <a:endParaRPr lang="en-US" sz="1000" b="0" strike="noStrike" spc="-1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mg/l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effectLst/>
                        </a:rPr>
                        <a:t>500</a:t>
                      </a:r>
                      <a:endParaRPr lang="el-G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2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NT</a:t>
                      </a:r>
                      <a:endParaRPr lang="en-US" sz="1000" b="0" strike="noStrike" spc="-1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mg/l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effectLst/>
                        </a:rPr>
                        <a:t>75</a:t>
                      </a:r>
                      <a:endParaRPr lang="el-G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4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FT</a:t>
                      </a:r>
                      <a:endParaRPr lang="en-US" sz="1000" b="0" strike="noStrike" spc="-1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mg/l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effectLst/>
                        </a:rPr>
                        <a:t>15</a:t>
                      </a:r>
                      <a:endParaRPr lang="el-G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4AC99630-52F5-4453-A692-8E6D68BCBFE8}"/>
              </a:ext>
            </a:extLst>
          </p:cNvPr>
          <p:cNvSpPr txBox="1"/>
          <p:nvPr/>
        </p:nvSpPr>
        <p:spPr>
          <a:xfrm>
            <a:off x="575940" y="3444678"/>
            <a:ext cx="5401896" cy="533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planta </a:t>
            </a:r>
            <a:r>
              <a:rPr lang="pt-PT" altLang="x-non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también</a:t>
            </a:r>
            <a:r>
              <a:rPr lang="pt-PT" altLang="x-non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recibe</a:t>
            </a:r>
            <a:r>
              <a:rPr lang="pt-PT" altLang="x-non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hasta 100 </a:t>
            </a:r>
            <a:r>
              <a:rPr lang="pt-PT" altLang="x-non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</a:t>
            </a:r>
            <a:r>
              <a:rPr lang="pt-PT" altLang="x-non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PT" altLang="x-non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día</a:t>
            </a:r>
            <a:r>
              <a:rPr lang="pt-PT" altLang="x-non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lodos externos de </a:t>
            </a:r>
            <a:r>
              <a:rPr lang="pt-PT" altLang="x-non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otras</a:t>
            </a:r>
            <a:r>
              <a:rPr lang="pt-PT" altLang="x-non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EDAR, lo que equivale a una </a:t>
            </a:r>
            <a:r>
              <a:rPr lang="pt-PT" altLang="x-non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</a:t>
            </a:r>
            <a:r>
              <a:rPr lang="pt-PT" altLang="x-non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500 000 personas.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61995D-39D5-4F44-9FDE-6A94D51C1926}"/>
              </a:ext>
            </a:extLst>
          </p:cNvPr>
          <p:cNvSpPr txBox="1"/>
          <p:nvPr/>
        </p:nvSpPr>
        <p:spPr>
          <a:xfrm>
            <a:off x="6189518" y="3444678"/>
            <a:ext cx="54018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consumo de </a:t>
            </a:r>
            <a:r>
              <a:rPr lang="pt-PT" altLang="x-non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electricidad</a:t>
            </a:r>
            <a:r>
              <a:rPr lang="pt-PT" altLang="x-non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altLang="x-non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zona aeróbica </a:t>
            </a:r>
            <a:r>
              <a:rPr lang="pt-PT" altLang="x-non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pt-PT" altLang="x-non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reducido</a:t>
            </a:r>
            <a:r>
              <a:rPr lang="pt-PT" altLang="x-non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altLang="x-non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 menos, </a:t>
            </a:r>
            <a:r>
              <a:rPr lang="pt-PT" altLang="x-non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pt-PT" altLang="x-non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50 % </a:t>
            </a:r>
            <a:r>
              <a:rPr lang="pt-PT" altLang="x-non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después</a:t>
            </a:r>
            <a:r>
              <a:rPr lang="pt-PT" altLang="x-non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pt-PT" altLang="x-non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</a:t>
            </a:r>
            <a:r>
              <a:rPr lang="pt-PT" altLang="x-non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productos bacterianos </a:t>
            </a:r>
            <a:r>
              <a:rPr lang="pt-PT" altLang="x-non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r>
              <a:rPr lang="pt-PT" altLang="x-non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0852F-75A3-4EBA-890D-2DA5B53CC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07D3-5541-4FFA-8235-EE5BAC973472}" type="datetime1">
              <a:rPr lang="pt-PT" smtClean="0"/>
              <a:t>11/11/2025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05118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Caso de </a:t>
            </a:r>
            <a:r>
              <a:rPr lang="pt-PT" dirty="0" err="1"/>
              <a:t>estudio</a:t>
            </a:r>
            <a:r>
              <a:rPr lang="pt-PT" dirty="0"/>
              <a:t>: EDAR </a:t>
            </a:r>
            <a:r>
              <a:rPr lang="pt-PT" dirty="0" err="1"/>
              <a:t>sur</a:t>
            </a:r>
            <a:r>
              <a:rPr lang="pt-PT" dirty="0"/>
              <a:t> de </a:t>
            </a:r>
            <a:r>
              <a:rPr lang="pt-PT" dirty="0" err="1"/>
              <a:t>Grecia</a:t>
            </a:r>
            <a:br>
              <a:rPr lang="pt-PT" dirty="0"/>
            </a:br>
            <a:endParaRPr lang="pt-PT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pt-PT" smtClean="0"/>
              <a:t>21</a:t>
            </a:fld>
            <a:endParaRPr lang="pt-PT"/>
          </a:p>
        </p:txBody>
      </p:sp>
      <p:graphicFrame>
        <p:nvGraphicFramePr>
          <p:cNvPr id="5" name="Πίνακας 12">
            <a:extLst>
              <a:ext uri="{FF2B5EF4-FFF2-40B4-BE49-F238E27FC236}">
                <a16:creationId xmlns:a16="http://schemas.microsoft.com/office/drawing/2014/main" id="{3F52E091-CDE5-4219-BE45-A1D7B788A6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687091"/>
              </p:ext>
            </p:extLst>
          </p:nvPr>
        </p:nvGraphicFramePr>
        <p:xfrm>
          <a:off x="597588" y="3759888"/>
          <a:ext cx="5394681" cy="203378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717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6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076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Caso de </a:t>
                      </a:r>
                      <a:r>
                        <a:rPr lang="en-US" sz="1000" b="1" dirty="0" err="1">
                          <a:solidFill>
                            <a:schemeClr val="bg1"/>
                          </a:solidFill>
                        </a:rPr>
                        <a:t>estudio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83966" marR="83966" marT="41961" marB="41961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 strike="noStrike" spc="-1" dirty="0">
                          <a:solidFill>
                            <a:srgbClr val="FFFFFF"/>
                          </a:solidFill>
                          <a:latin typeface="+mn-lt"/>
                          <a:ea typeface="+mn-ea"/>
                        </a:rPr>
                        <a:t>EDAR sur </a:t>
                      </a:r>
                      <a:r>
                        <a:rPr lang="en-US" sz="1000" b="1" strike="noStrike" spc="-1" dirty="0">
                          <a:solidFill>
                            <a:srgbClr val="FFFFFF"/>
                          </a:solidFill>
                          <a:latin typeface="+mn-lt"/>
                          <a:ea typeface="DejaVu Sans"/>
                        </a:rPr>
                        <a:t>de Grecia</a:t>
                      </a:r>
                      <a:endParaRPr lang="en-US" sz="1000" b="0" strike="noStrike" spc="-1" dirty="0">
                        <a:latin typeface="+mn-lt"/>
                      </a:endParaRPr>
                    </a:p>
                  </a:txBody>
                  <a:tcPr marL="83313" marR="83313" marT="41635" marB="41635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03"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0" u="none" baseline="0" dirty="0" err="1"/>
                        <a:t>Ubicación</a:t>
                      </a:r>
                      <a:endParaRPr lang="en-US" sz="1000" b="0" u="none" baseline="0" dirty="0"/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 de Grecia</a:t>
                      </a:r>
                    </a:p>
                  </a:txBody>
                  <a:tcPr marL="83313" marR="83313" marT="41639" marB="41639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50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Objetivo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Eliminación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lodos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13" marR="83313" marT="41639" marB="41639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0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Población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equivalente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x-none" sz="1000" b="0" u="none" baseline="0" dirty="0"/>
                        <a:t>200.000</a:t>
                      </a:r>
                      <a:endParaRPr lang="x-none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13" marR="83313" marT="41639" marB="41639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50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Caudal</a:t>
                      </a:r>
                      <a:endParaRPr lang="el-G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x-none" sz="1000" b="0" u="none" baseline="0" dirty="0"/>
                        <a:t>38.000 </a:t>
                      </a:r>
                      <a:r>
                        <a:rPr lang="en-US" sz="1000" b="0" u="none" baseline="0" dirty="0"/>
                        <a:t>-</a:t>
                      </a:r>
                      <a:r>
                        <a:rPr lang="x-none" sz="1000" b="0" u="none" baseline="0" dirty="0"/>
                        <a:t> 40.000 m</a:t>
                      </a:r>
                      <a:r>
                        <a:rPr lang="x-none" sz="1000" b="0" u="none" baseline="30000" dirty="0"/>
                        <a:t>3</a:t>
                      </a:r>
                      <a:r>
                        <a:rPr lang="x-none" sz="1000" b="0" u="none" baseline="0" dirty="0"/>
                        <a:t>/</a:t>
                      </a:r>
                      <a:r>
                        <a:rPr lang="en" sz="1000" b="0" u="none" baseline="0" dirty="0"/>
                        <a:t>día</a:t>
                      </a:r>
                      <a:endParaRPr lang="x-none" sz="1000" b="0" i="0" u="none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13" marR="83313" marT="41639" marB="41639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50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Aguas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residuales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tratadas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000" b="0" u="none" baseline="0" dirty="0" err="1"/>
                        <a:t>Municipales</a:t>
                      </a:r>
                      <a:endParaRPr lang="en" sz="1000" b="0" u="none" baseline="0" dirty="0"/>
                    </a:p>
                  </a:txBody>
                  <a:tcPr marL="83313" marR="83313" marT="41639" marB="41639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50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Inicio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10/2013</a:t>
                      </a:r>
                      <a:endParaRPr lang="en-US" sz="1000" b="0" strike="noStrike" spc="-1" dirty="0">
                        <a:latin typeface="+mn-lt"/>
                      </a:endParaRPr>
                    </a:p>
                  </a:txBody>
                  <a:tcPr marL="83313" marR="83313" marT="41639" marB="41639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" name="Picture 2">
            <a:extLst>
              <a:ext uri="{FF2B5EF4-FFF2-40B4-BE49-F238E27FC236}">
                <a16:creationId xmlns:a16="http://schemas.microsoft.com/office/drawing/2014/main" id="{D59FDB36-8FAF-4698-9222-2C9F304F5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700" y="1142620"/>
            <a:ext cx="5400675" cy="215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" name="Πίνακας 13">
            <a:extLst>
              <a:ext uri="{FF2B5EF4-FFF2-40B4-BE49-F238E27FC236}">
                <a16:creationId xmlns:a16="http://schemas.microsoft.com/office/drawing/2014/main" id="{D51D980A-116B-4C0A-B3E9-17FC9F0C4A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766827"/>
              </p:ext>
            </p:extLst>
          </p:nvPr>
        </p:nvGraphicFramePr>
        <p:xfrm>
          <a:off x="6220155" y="3767061"/>
          <a:ext cx="5394682" cy="2082791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82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35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73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74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448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Parámetro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Unidades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Entrada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 (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promedio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)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Producción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de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lodos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antes de la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aplicación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(media)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tn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/día, (80% de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contenido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en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agua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)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Producción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de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lodos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tras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la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aplicación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(media)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tn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/día (80% de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contenido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en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agua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)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Reducción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9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Sólidos</a:t>
                      </a: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suspendidos</a:t>
                      </a:r>
                      <a:endParaRPr lang="en-US" sz="1000" b="0" strike="noStrike" spc="-1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effectLst/>
                        </a:rPr>
                        <a:t>mg/l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05" marR="6905" marT="690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100</a:t>
                      </a:r>
                      <a:endParaRPr lang="el-G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05" marR="6905" marT="690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30</a:t>
                      </a:r>
                      <a:r>
                        <a:rPr lang="el-GR" sz="1000" u="none" strike="noStrike" dirty="0">
                          <a:effectLst/>
                        </a:rPr>
                        <a:t> – </a:t>
                      </a:r>
                      <a:r>
                        <a:rPr lang="en-US" sz="1000" u="none" strike="noStrike" dirty="0">
                          <a:effectLst/>
                        </a:rPr>
                        <a:t>35</a:t>
                      </a:r>
                      <a:endParaRPr lang="el-G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05" marR="6905" marT="690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</a:t>
                      </a:r>
                      <a:endParaRPr lang="el-G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05" marR="6905" marT="690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000"/>
                        <a:t>100 %</a:t>
                      </a:r>
                      <a:endParaRPr lang="el-GR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05" marR="6905" marT="690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DQO</a:t>
                      </a:r>
                      <a:endParaRPr lang="en-US" sz="1000" b="0" strike="noStrike" spc="-1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mg/l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05" marR="6905" marT="690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</a:t>
                      </a:r>
                      <a:r>
                        <a:rPr lang="el-GR" sz="1000" u="none" strike="noStrike" dirty="0">
                          <a:effectLst/>
                        </a:rPr>
                        <a:t>00</a:t>
                      </a:r>
                      <a:endParaRPr lang="el-G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05" marR="6905" marT="690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NT</a:t>
                      </a:r>
                      <a:endParaRPr lang="en-US" sz="1000" b="0" strike="noStrike" spc="-1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mg/l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05" marR="6905" marT="690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effectLst/>
                        </a:rPr>
                        <a:t>7</a:t>
                      </a:r>
                      <a:r>
                        <a:rPr lang="en-US" sz="1000" u="none" strike="noStrike" dirty="0">
                          <a:effectLst/>
                        </a:rPr>
                        <a:t>0</a:t>
                      </a:r>
                      <a:endParaRPr lang="el-G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05" marR="6905" marT="690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FT</a:t>
                      </a:r>
                      <a:endParaRPr lang="en-US" sz="1000" b="0" strike="noStrike" spc="-1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effectLst/>
                        </a:rPr>
                        <a:t>mg/l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05" marR="6905" marT="690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7</a:t>
                      </a:r>
                      <a:endParaRPr lang="el-G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05" marR="6905" marT="690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F5D37AB3-5600-4283-B8F1-ACD248191D77}"/>
              </a:ext>
            </a:extLst>
          </p:cNvPr>
          <p:cNvGrpSpPr/>
          <p:nvPr/>
        </p:nvGrpSpPr>
        <p:grpSpPr>
          <a:xfrm>
            <a:off x="6199732" y="1353197"/>
            <a:ext cx="5415105" cy="1728690"/>
            <a:chOff x="6199732" y="1353197"/>
            <a:chExt cx="5415105" cy="172869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B4CE54-A1D0-4434-AD27-423F77CD2AA8}"/>
                </a:ext>
              </a:extLst>
            </p:cNvPr>
            <p:cNvSpPr txBox="1"/>
            <p:nvPr/>
          </p:nvSpPr>
          <p:spPr>
            <a:xfrm>
              <a:off x="6199732" y="1353197"/>
              <a:ext cx="264833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 defTabSz="4572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reducción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total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exceso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lodos se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produjo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 etapa de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digestión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anaeróbica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inactiva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0ABDD2-80C5-47B5-B096-C118E68FF9DF}"/>
                </a:ext>
              </a:extLst>
            </p:cNvPr>
            <p:cNvSpPr txBox="1"/>
            <p:nvPr/>
          </p:nvSpPr>
          <p:spPr>
            <a:xfrm>
              <a:off x="8966507" y="1353197"/>
              <a:ext cx="2648330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 defTabSz="4572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 consumo de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electricidad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 zona aeróbica se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reduce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15 %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tras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aplicación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productos bacterianos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Ydro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AFDBDFF-476A-4027-B675-720BAD1CEA66}"/>
                </a:ext>
              </a:extLst>
            </p:cNvPr>
            <p:cNvSpPr txBox="1"/>
            <p:nvPr/>
          </p:nvSpPr>
          <p:spPr>
            <a:xfrm>
              <a:off x="6223307" y="2527889"/>
              <a:ext cx="264833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 defTabSz="4572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mejorado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los valores de IVL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los tanques de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sedimentación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DE5169B-9296-4ACA-8522-3E36A5D7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E771-C509-43F6-9DB3-789C2351108D}" type="datetime1">
              <a:rPr lang="pt-PT" smtClean="0"/>
              <a:t>11/11/2025</a:t>
            </a:fld>
            <a:endParaRPr lang="pt-P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A3604A-5A55-BD3C-C293-ED2F1AD84241}"/>
              </a:ext>
            </a:extLst>
          </p:cNvPr>
          <p:cNvSpPr/>
          <p:nvPr/>
        </p:nvSpPr>
        <p:spPr>
          <a:xfrm>
            <a:off x="587375" y="3759888"/>
            <a:ext cx="5384471" cy="248700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29D618-DBE1-F018-7D3F-08F5C2DA433A}"/>
              </a:ext>
            </a:extLst>
          </p:cNvPr>
          <p:cNvSpPr/>
          <p:nvPr/>
        </p:nvSpPr>
        <p:spPr>
          <a:xfrm>
            <a:off x="6220155" y="3767061"/>
            <a:ext cx="5394681" cy="247983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23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rgbClr val="000066"/>
                </a:solidFill>
              </a:rPr>
              <a:t>Caso de </a:t>
            </a:r>
            <a:r>
              <a:rPr lang="pt-PT" dirty="0" err="1">
                <a:solidFill>
                  <a:srgbClr val="000066"/>
                </a:solidFill>
              </a:rPr>
              <a:t>estudio</a:t>
            </a:r>
            <a:r>
              <a:rPr lang="pt-PT" dirty="0">
                <a:solidFill>
                  <a:srgbClr val="000066"/>
                </a:solidFill>
              </a:rPr>
              <a:t>: </a:t>
            </a:r>
            <a:r>
              <a:rPr lang="en-GB" dirty="0">
                <a:solidFill>
                  <a:srgbClr val="000066"/>
                </a:solidFill>
              </a:rPr>
              <a:t>Alytus, </a:t>
            </a:r>
            <a:r>
              <a:rPr lang="en-GB" dirty="0" err="1">
                <a:solidFill>
                  <a:srgbClr val="000066"/>
                </a:solidFill>
              </a:rPr>
              <a:t>Lituania</a:t>
            </a:r>
            <a:endParaRPr lang="pt-PT" dirty="0">
              <a:solidFill>
                <a:srgbClr val="000066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pt-PT" smtClean="0"/>
              <a:t>22</a:t>
            </a:fld>
            <a:endParaRPr lang="pt-PT"/>
          </a:p>
        </p:txBody>
      </p:sp>
      <p:graphicFrame>
        <p:nvGraphicFramePr>
          <p:cNvPr id="5" name="Πίνακας 12">
            <a:extLst>
              <a:ext uri="{FF2B5EF4-FFF2-40B4-BE49-F238E27FC236}">
                <a16:creationId xmlns:a16="http://schemas.microsoft.com/office/drawing/2014/main" id="{6BF14CD5-B9E2-41B5-A4BB-94E1D29D2E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815400"/>
              </p:ext>
            </p:extLst>
          </p:nvPr>
        </p:nvGraphicFramePr>
        <p:xfrm>
          <a:off x="587375" y="4094755"/>
          <a:ext cx="5400675" cy="214252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505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4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9475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Caso de </a:t>
                      </a:r>
                      <a:r>
                        <a:rPr lang="en-US" sz="1000" b="1" dirty="0" err="1">
                          <a:solidFill>
                            <a:schemeClr val="bg1"/>
                          </a:solidFill>
                        </a:rPr>
                        <a:t>estudio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83966" marR="83966" marT="41961" marB="41961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strike="noStrike" spc="-1" dirty="0">
                          <a:solidFill>
                            <a:srgbClr val="FFFFFF"/>
                          </a:solidFill>
                          <a:latin typeface="+mn-lt"/>
                          <a:ea typeface="+mn-ea"/>
                        </a:rPr>
                        <a:t>EDAR 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Alytus</a:t>
                      </a:r>
                    </a:p>
                  </a:txBody>
                  <a:tcPr marL="83405" marR="83405" marT="41681" marB="41681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09"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0" u="none" baseline="0" dirty="0" err="1">
                          <a:solidFill>
                            <a:srgbClr val="080808"/>
                          </a:solidFill>
                        </a:rPr>
                        <a:t>Ubicación</a:t>
                      </a:r>
                      <a:endParaRPr lang="en-US" sz="1000" b="0" u="none" baseline="0" dirty="0">
                        <a:solidFill>
                          <a:srgbClr val="080808"/>
                        </a:solidFill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>
                          <a:solidFill>
                            <a:srgbClr val="080808"/>
                          </a:solidFill>
                        </a:rPr>
                        <a:t>Lituania</a:t>
                      </a:r>
                      <a:endParaRPr lang="el-GR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1" marB="4168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50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Objetivo</a:t>
                      </a:r>
                      <a:endParaRPr lang="en-US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Eliminación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lodos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control de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olores</a:t>
                      </a:r>
                      <a:endParaRPr lang="en-US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1" marB="4168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0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Población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equivalente</a:t>
                      </a:r>
                      <a:endParaRPr lang="en-US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80808"/>
                          </a:solidFill>
                        </a:rPr>
                        <a:t>100.000</a:t>
                      </a:r>
                      <a:endParaRPr lang="el-GR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1" marB="4168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50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Caudal</a:t>
                      </a:r>
                      <a:endParaRPr lang="el-GR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80808"/>
                          </a:solidFill>
                        </a:rPr>
                        <a:t>12.000 m</a:t>
                      </a:r>
                      <a:r>
                        <a:rPr lang="en-US" sz="1000" baseline="30000" dirty="0">
                          <a:solidFill>
                            <a:srgbClr val="080808"/>
                          </a:solidFill>
                        </a:rPr>
                        <a:t>3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</a:rPr>
                        <a:t>/</a:t>
                      </a:r>
                      <a:r>
                        <a:rPr lang="en" sz="1000" b="0" u="none" baseline="0" dirty="0">
                          <a:solidFill>
                            <a:srgbClr val="080808"/>
                          </a:solidFill>
                        </a:rPr>
                        <a:t>día</a:t>
                      </a:r>
                      <a:endParaRPr lang="en-US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1" marB="4168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50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Aguas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residuales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tratadas</a:t>
                      </a:r>
                      <a:endParaRPr lang="en-US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000" b="0" u="none" baseline="0" dirty="0" err="1">
                          <a:solidFill>
                            <a:srgbClr val="080808"/>
                          </a:solidFill>
                        </a:rPr>
                        <a:t>Municipales</a:t>
                      </a:r>
                      <a:endParaRPr lang="en" sz="1000" b="0" u="none" baseline="0" dirty="0">
                        <a:solidFill>
                          <a:srgbClr val="080808"/>
                        </a:solidFill>
                      </a:endParaRPr>
                    </a:p>
                  </a:txBody>
                  <a:tcPr marL="83405" marR="83405" marT="41681" marB="4168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50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Inicio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80808"/>
                          </a:solidFill>
                        </a:rPr>
                        <a:t>07/2022</a:t>
                      </a:r>
                      <a:endParaRPr lang="en-US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1" marB="4168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9" name="Πίνακας 13">
            <a:extLst>
              <a:ext uri="{FF2B5EF4-FFF2-40B4-BE49-F238E27FC236}">
                <a16:creationId xmlns:a16="http://schemas.microsoft.com/office/drawing/2014/main" id="{D05BC17B-A28D-491B-973F-57223951A1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847106"/>
              </p:ext>
            </p:extLst>
          </p:nvPr>
        </p:nvGraphicFramePr>
        <p:xfrm>
          <a:off x="6222012" y="3376146"/>
          <a:ext cx="5572350" cy="2654005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686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0780">
                  <a:extLst>
                    <a:ext uri="{9D8B030D-6E8A-4147-A177-3AD203B41FA5}">
                      <a16:colId xmlns:a16="http://schemas.microsoft.com/office/drawing/2014/main" val="1738150371"/>
                    </a:ext>
                  </a:extLst>
                </a:gridCol>
                <a:gridCol w="7292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39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36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44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774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Parámetro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Unidades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Entrada </a:t>
                      </a:r>
                      <a:r>
                        <a:rPr lang="en-US" sz="1000" b="0" u="none" strike="noStrike" baseline="0" noProof="0" dirty="0" err="1">
                          <a:solidFill>
                            <a:schemeClr val="bg1"/>
                          </a:solidFill>
                          <a:effectLst/>
                        </a:rPr>
                        <a:t>durante</a:t>
                      </a: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 la </a:t>
                      </a:r>
                      <a:r>
                        <a:rPr lang="en-US" sz="1000" b="0" u="none" strike="noStrike" baseline="0" noProof="0" dirty="0" err="1">
                          <a:solidFill>
                            <a:schemeClr val="bg1"/>
                          </a:solidFill>
                          <a:effectLst/>
                        </a:rPr>
                        <a:t>aplicación</a:t>
                      </a: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en-US" sz="1000" b="0" u="none" strike="noStrike" baseline="0" noProof="0" dirty="0" err="1">
                          <a:solidFill>
                            <a:schemeClr val="bg1"/>
                          </a:solidFill>
                          <a:effectLst/>
                        </a:rPr>
                        <a:t>promedio</a:t>
                      </a: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))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Salida </a:t>
                      </a:r>
                      <a:r>
                        <a:rPr lang="en-US" sz="1000" b="0" u="none" strike="noStrike" baseline="0" noProof="0" dirty="0" err="1">
                          <a:solidFill>
                            <a:schemeClr val="bg1"/>
                          </a:solidFill>
                          <a:effectLst/>
                        </a:rPr>
                        <a:t>durante</a:t>
                      </a: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 la </a:t>
                      </a:r>
                      <a:r>
                        <a:rPr lang="en-US" sz="1000" b="0" u="none" strike="noStrike" baseline="0" noProof="0" dirty="0" err="1">
                          <a:solidFill>
                            <a:schemeClr val="bg1"/>
                          </a:solidFill>
                          <a:effectLst/>
                        </a:rPr>
                        <a:t>aplicación</a:t>
                      </a: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en-US" sz="1000" b="0" u="none" strike="noStrike" baseline="0" noProof="0" dirty="0" err="1">
                          <a:solidFill>
                            <a:schemeClr val="bg1"/>
                          </a:solidFill>
                          <a:effectLst/>
                        </a:rPr>
                        <a:t>promedio</a:t>
                      </a: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0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Producción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de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lodos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antes de la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aplicación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(media)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tn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/día, (80% de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contenido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en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agua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)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Producción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de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lodos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tras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la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aplicación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(media)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tn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/día (80% de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contenido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en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agua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)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Reducción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u="none" strike="noStrike" baseline="0" noProof="0" dirty="0">
                          <a:solidFill>
                            <a:srgbClr val="080808"/>
                          </a:solidFill>
                          <a:effectLst/>
                        </a:rPr>
                        <a:t>DQO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 dirty="0">
                          <a:solidFill>
                            <a:srgbClr val="080808"/>
                          </a:solidFill>
                          <a:effectLst/>
                        </a:rPr>
                        <a:t>mg/l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noProof="0" dirty="0">
                          <a:solidFill>
                            <a:srgbClr val="080808"/>
                          </a:solidFill>
                          <a:effectLst/>
                        </a:rPr>
                        <a:t>1022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en-US" sz="1000" noProof="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en-US" sz="1000" noProof="0" dirty="0">
                          <a:solidFill>
                            <a:srgbClr val="080808"/>
                          </a:solidFill>
                        </a:rPr>
                        <a:t>&gt; 80 %</a:t>
                      </a:r>
                      <a:endParaRPr lang="en-US" sz="1000" noProof="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55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baseline="0" noProof="0" dirty="0">
                          <a:solidFill>
                            <a:srgbClr val="080808"/>
                          </a:solidFill>
                          <a:effectLst/>
                        </a:rPr>
                        <a:t>DBO</a:t>
                      </a:r>
                      <a:r>
                        <a:rPr lang="en-US" sz="1000" u="none" strike="noStrike" kern="1200" baseline="-25000" noProof="0" dirty="0">
                          <a:solidFill>
                            <a:srgbClr val="080808"/>
                          </a:solidFill>
                          <a:effectLst/>
                        </a:rPr>
                        <a:t>7</a:t>
                      </a:r>
                      <a:endParaRPr lang="en-US" sz="1000" u="none" strike="noStrike" kern="1200" baseline="-25000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>
                          <a:solidFill>
                            <a:srgbClr val="080808"/>
                          </a:solidFill>
                          <a:effectLst/>
                        </a:rPr>
                        <a:t>mg/l</a:t>
                      </a:r>
                      <a:endParaRPr lang="en-US" sz="1000" b="0" i="0" u="none" strike="noStrike" noProof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noProof="0" dirty="0">
                          <a:solidFill>
                            <a:srgbClr val="080808"/>
                          </a:solidFill>
                          <a:effectLst/>
                        </a:rPr>
                        <a:t>692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1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baseline="0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>
                          <a:solidFill>
                            <a:srgbClr val="080808"/>
                          </a:solidFill>
                          <a:effectLst/>
                        </a:rPr>
                        <a:t>mg/l</a:t>
                      </a:r>
                      <a:endParaRPr lang="en-US" sz="1000" b="0" i="0" u="none" strike="noStrike" noProof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8,6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5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u="none" strike="noStrike" baseline="0" noProof="0" dirty="0">
                          <a:solidFill>
                            <a:srgbClr val="080808"/>
                          </a:solidFill>
                          <a:effectLst/>
                        </a:rPr>
                        <a:t>FT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 dirty="0">
                          <a:solidFill>
                            <a:srgbClr val="080808"/>
                          </a:solidFill>
                          <a:effectLst/>
                        </a:rPr>
                        <a:t>mg/l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655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noProof="0" dirty="0" err="1">
                          <a:solidFill>
                            <a:srgbClr val="080808"/>
                          </a:solidFill>
                          <a:effectLst/>
                        </a:rPr>
                        <a:t>Sólidos</a:t>
                      </a:r>
                      <a:r>
                        <a:rPr lang="en-US" sz="1000" u="none" strike="noStrike" kern="1200" noProof="0" dirty="0">
                          <a:solidFill>
                            <a:srgbClr val="080808"/>
                          </a:solidFill>
                          <a:effectLst/>
                        </a:rPr>
                        <a:t> </a:t>
                      </a:r>
                      <a:r>
                        <a:rPr lang="en-US" sz="1000" u="none" strike="noStrike" kern="1200" noProof="0" dirty="0" err="1">
                          <a:solidFill>
                            <a:srgbClr val="080808"/>
                          </a:solidFill>
                          <a:effectLst/>
                        </a:rPr>
                        <a:t>suspendi</a:t>
                      </a:r>
                      <a:r>
                        <a:rPr lang="en-US" sz="1000" u="none" strike="noStrike" kern="1200" noProof="0" dirty="0">
                          <a:solidFill>
                            <a:srgbClr val="080808"/>
                          </a:solidFill>
                          <a:effectLst/>
                        </a:rPr>
                        <a:t>-dos</a:t>
                      </a:r>
                    </a:p>
                  </a:txBody>
                  <a:tcPr marL="6914" marR="6914" marT="6914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 dirty="0">
                          <a:solidFill>
                            <a:srgbClr val="080808"/>
                          </a:solidFill>
                          <a:effectLst/>
                        </a:rPr>
                        <a:t>mg/l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468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793590"/>
                  </a:ext>
                </a:extLst>
              </a:tr>
              <a:tr h="16655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noProof="0" dirty="0">
                          <a:solidFill>
                            <a:srgbClr val="080808"/>
                          </a:solidFill>
                          <a:effectLst/>
                        </a:rPr>
                        <a:t>NO</a:t>
                      </a:r>
                      <a:r>
                        <a:rPr lang="en-US" sz="1000" u="none" strike="noStrike" kern="1200" baseline="-25000" noProof="0" dirty="0">
                          <a:solidFill>
                            <a:srgbClr val="080808"/>
                          </a:solidFill>
                          <a:effectLst/>
                        </a:rPr>
                        <a:t>3</a:t>
                      </a:r>
                      <a:r>
                        <a:rPr lang="en-US" sz="1000" u="none" strike="noStrike" kern="1200" noProof="0" dirty="0">
                          <a:solidFill>
                            <a:srgbClr val="080808"/>
                          </a:solidFill>
                          <a:effectLst/>
                        </a:rPr>
                        <a:t>-N</a:t>
                      </a:r>
                      <a:endParaRPr lang="en-US" sz="1000" u="none" strike="noStrike" kern="1200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>
                          <a:solidFill>
                            <a:srgbClr val="080808"/>
                          </a:solidFill>
                          <a:effectLst/>
                        </a:rPr>
                        <a:t>mg/l</a:t>
                      </a:r>
                      <a:endParaRPr lang="en-US" sz="1000" b="0" i="0" u="none" strike="noStrike" noProof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967392"/>
                  </a:ext>
                </a:extLst>
              </a:tr>
              <a:tr h="12255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noProof="0" dirty="0">
                          <a:solidFill>
                            <a:srgbClr val="080808"/>
                          </a:solidFill>
                          <a:effectLst/>
                        </a:rPr>
                        <a:t>NH4-N</a:t>
                      </a:r>
                      <a:endParaRPr lang="en-US" sz="1000" u="none" strike="noStrike" kern="1200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>
                          <a:solidFill>
                            <a:srgbClr val="080808"/>
                          </a:solidFill>
                          <a:effectLst/>
                        </a:rPr>
                        <a:t>mg/l</a:t>
                      </a:r>
                      <a:endParaRPr lang="en-US" sz="1000" b="0" i="0" u="none" strike="noStrike" noProof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noProof="0" dirty="0">
                          <a:solidFill>
                            <a:srgbClr val="080808"/>
                          </a:solidFill>
                          <a:effectLst/>
                        </a:rPr>
                        <a:t>0,78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067138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CE171F21-63BC-4CD8-8E05-6E0B0C9E2B1B}"/>
              </a:ext>
            </a:extLst>
          </p:cNvPr>
          <p:cNvSpPr txBox="1"/>
          <p:nvPr/>
        </p:nvSpPr>
        <p:spPr>
          <a:xfrm>
            <a:off x="7344686" y="1367599"/>
            <a:ext cx="265747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Después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se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alcanzaron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siguientes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objetivos: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pt-PT" altLang="x-none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eliminación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lodos excessivos (lodos digeridos –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primarios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secundarios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eliminación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olores</a:t>
            </a:r>
          </a:p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reducción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costes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operativos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88FAB-B1ED-4FEF-826C-652417BE4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151ED-4695-4B8F-AC3A-3F4AF8012980}" type="datetime1">
              <a:rPr lang="pt-PT" smtClean="0"/>
              <a:t>11/11/2025</a:t>
            </a:fld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DE4FDD-E0A1-223F-111D-69267C0749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81" y="1038161"/>
            <a:ext cx="4935240" cy="2977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5A2EA9-BB5D-07F6-36AA-B87C382DC116}"/>
              </a:ext>
            </a:extLst>
          </p:cNvPr>
          <p:cNvSpPr/>
          <p:nvPr/>
        </p:nvSpPr>
        <p:spPr>
          <a:xfrm>
            <a:off x="587375" y="4094755"/>
            <a:ext cx="5400675" cy="214252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D42F51-5BC4-E032-3B9F-B9988379018D}"/>
              </a:ext>
            </a:extLst>
          </p:cNvPr>
          <p:cNvSpPr/>
          <p:nvPr/>
        </p:nvSpPr>
        <p:spPr>
          <a:xfrm>
            <a:off x="6222012" y="3376146"/>
            <a:ext cx="5572350" cy="286113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3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rgbClr val="000066"/>
                </a:solidFill>
              </a:rPr>
              <a:t>Caso de </a:t>
            </a:r>
            <a:r>
              <a:rPr lang="pt-PT" dirty="0" err="1">
                <a:solidFill>
                  <a:srgbClr val="000066"/>
                </a:solidFill>
              </a:rPr>
              <a:t>estudio</a:t>
            </a:r>
            <a:r>
              <a:rPr lang="pt-PT" dirty="0">
                <a:solidFill>
                  <a:srgbClr val="000066"/>
                </a:solidFill>
              </a:rPr>
              <a:t>: </a:t>
            </a:r>
            <a:r>
              <a:rPr lang="en-GB" dirty="0">
                <a:solidFill>
                  <a:srgbClr val="000066"/>
                </a:solidFill>
              </a:rPr>
              <a:t>Marijampole, </a:t>
            </a:r>
            <a:r>
              <a:rPr lang="en-GB" dirty="0" err="1">
                <a:solidFill>
                  <a:srgbClr val="000066"/>
                </a:solidFill>
              </a:rPr>
              <a:t>Lituania</a:t>
            </a:r>
            <a:endParaRPr lang="pt-PT" dirty="0">
              <a:solidFill>
                <a:srgbClr val="000066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pt-PT" smtClean="0"/>
              <a:t>23</a:t>
            </a:fld>
            <a:endParaRPr lang="pt-PT"/>
          </a:p>
        </p:txBody>
      </p:sp>
      <p:graphicFrame>
        <p:nvGraphicFramePr>
          <p:cNvPr id="5" name="Πίνακας 12">
            <a:extLst>
              <a:ext uri="{FF2B5EF4-FFF2-40B4-BE49-F238E27FC236}">
                <a16:creationId xmlns:a16="http://schemas.microsoft.com/office/drawing/2014/main" id="{6BF14CD5-B9E2-41B5-A4BB-94E1D29D2E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178163"/>
              </p:ext>
            </p:extLst>
          </p:nvPr>
        </p:nvGraphicFramePr>
        <p:xfrm>
          <a:off x="587375" y="4056455"/>
          <a:ext cx="5400675" cy="214252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505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4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9475">
                <a:tc>
                  <a:txBody>
                    <a:bodyPr/>
                    <a:lstStyle/>
                    <a:p>
                      <a:pPr algn="ctr"/>
                      <a:r>
                        <a:rPr lang="pt-PT" sz="1000" dirty="0"/>
                        <a:t>Caso de </a:t>
                      </a:r>
                      <a:r>
                        <a:rPr lang="pt-PT" sz="1000" dirty="0" err="1"/>
                        <a:t>estudio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83966" marR="83966" marT="41961" marB="41961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strike="noStrike" spc="-1" dirty="0">
                          <a:solidFill>
                            <a:srgbClr val="FFFFFF"/>
                          </a:solidFill>
                          <a:latin typeface="+mn-lt"/>
                          <a:ea typeface="+mn-ea"/>
                        </a:rPr>
                        <a:t>EDAR 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Marijampole</a:t>
                      </a:r>
                    </a:p>
                  </a:txBody>
                  <a:tcPr marL="83405" marR="83405" marT="41681" marB="41681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09"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0" u="none" baseline="0" dirty="0" err="1">
                          <a:solidFill>
                            <a:srgbClr val="080808"/>
                          </a:solidFill>
                        </a:rPr>
                        <a:t>Ubicación</a:t>
                      </a:r>
                      <a:endParaRPr lang="en-US" sz="1000" b="0" u="none" baseline="0" dirty="0">
                        <a:solidFill>
                          <a:srgbClr val="080808"/>
                        </a:solidFill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>
                          <a:solidFill>
                            <a:srgbClr val="080808"/>
                          </a:solidFill>
                        </a:rPr>
                        <a:t>Lituania</a:t>
                      </a:r>
                      <a:endParaRPr lang="el-GR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1" marB="4168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50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Objetivo</a:t>
                      </a:r>
                      <a:endParaRPr lang="en-US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Eliminación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lodos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control de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olores</a:t>
                      </a:r>
                      <a:endParaRPr lang="en-US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1" marB="4168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0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Población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equivalente</a:t>
                      </a:r>
                      <a:endParaRPr lang="en-US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80808"/>
                          </a:solidFill>
                        </a:rPr>
                        <a:t>100.000</a:t>
                      </a:r>
                      <a:endParaRPr lang="el-GR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1" marB="4168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50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Caudal</a:t>
                      </a:r>
                      <a:endParaRPr lang="el-GR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80808"/>
                          </a:solidFill>
                        </a:rPr>
                        <a:t>12.</a:t>
                      </a:r>
                      <a:r>
                        <a:rPr lang="ru-RU" sz="1000" dirty="0">
                          <a:solidFill>
                            <a:srgbClr val="080808"/>
                          </a:solidFill>
                        </a:rPr>
                        <a:t>5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</a:rPr>
                        <a:t>00 m</a:t>
                      </a:r>
                      <a:r>
                        <a:rPr lang="en-US" sz="1000" baseline="30000" dirty="0">
                          <a:solidFill>
                            <a:srgbClr val="080808"/>
                          </a:solidFill>
                        </a:rPr>
                        <a:t>3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</a:rPr>
                        <a:t>/</a:t>
                      </a:r>
                      <a:r>
                        <a:rPr lang="en" sz="1000" b="0" u="none" baseline="0" dirty="0">
                          <a:solidFill>
                            <a:srgbClr val="080808"/>
                          </a:solidFill>
                        </a:rPr>
                        <a:t>día</a:t>
                      </a:r>
                      <a:endParaRPr lang="en-US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1" marB="4168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50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Aguas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residuales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tratadas</a:t>
                      </a:r>
                      <a:endParaRPr lang="en-US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000" b="0" u="none" baseline="0" dirty="0" err="1">
                          <a:solidFill>
                            <a:srgbClr val="080808"/>
                          </a:solidFill>
                        </a:rPr>
                        <a:t>Municipales</a:t>
                      </a:r>
                      <a:endParaRPr lang="en" sz="1000" b="0" u="none" baseline="0" dirty="0">
                        <a:solidFill>
                          <a:srgbClr val="080808"/>
                        </a:solidFill>
                      </a:endParaRPr>
                    </a:p>
                  </a:txBody>
                  <a:tcPr marL="83405" marR="83405" marT="41681" marB="4168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50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Inicio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80808"/>
                          </a:solidFill>
                        </a:rPr>
                        <a:t>08/2022</a:t>
                      </a:r>
                      <a:endParaRPr lang="en-US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1" marB="4168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9" name="Πίνακας 13">
            <a:extLst>
              <a:ext uri="{FF2B5EF4-FFF2-40B4-BE49-F238E27FC236}">
                <a16:creationId xmlns:a16="http://schemas.microsoft.com/office/drawing/2014/main" id="{D05BC17B-A28D-491B-973F-57223951A1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407833"/>
              </p:ext>
            </p:extLst>
          </p:nvPr>
        </p:nvGraphicFramePr>
        <p:xfrm>
          <a:off x="6203950" y="3576041"/>
          <a:ext cx="5579078" cy="2661243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693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0780">
                  <a:extLst>
                    <a:ext uri="{9D8B030D-6E8A-4147-A177-3AD203B41FA5}">
                      <a16:colId xmlns:a16="http://schemas.microsoft.com/office/drawing/2014/main" val="1738150371"/>
                    </a:ext>
                  </a:extLst>
                </a:gridCol>
                <a:gridCol w="7292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39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36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44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774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Parámetro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Unidades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Entrada </a:t>
                      </a:r>
                      <a:r>
                        <a:rPr lang="en-US" sz="1000" b="0" u="none" strike="noStrike" baseline="0" noProof="0" dirty="0" err="1">
                          <a:solidFill>
                            <a:schemeClr val="bg1"/>
                          </a:solidFill>
                          <a:effectLst/>
                        </a:rPr>
                        <a:t>durante</a:t>
                      </a: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 la </a:t>
                      </a:r>
                      <a:r>
                        <a:rPr lang="en-US" sz="1000" b="0" u="none" strike="noStrike" baseline="0" noProof="0" dirty="0" err="1">
                          <a:solidFill>
                            <a:schemeClr val="bg1"/>
                          </a:solidFill>
                          <a:effectLst/>
                        </a:rPr>
                        <a:t>aplicación</a:t>
                      </a: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en-US" sz="1000" b="0" u="none" strike="noStrike" baseline="0" noProof="0" dirty="0" err="1">
                          <a:solidFill>
                            <a:schemeClr val="bg1"/>
                          </a:solidFill>
                          <a:effectLst/>
                        </a:rPr>
                        <a:t>promedio</a:t>
                      </a: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))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Salida </a:t>
                      </a:r>
                      <a:r>
                        <a:rPr lang="en-US" sz="1000" b="0" u="none" strike="noStrike" baseline="0" noProof="0" dirty="0" err="1">
                          <a:solidFill>
                            <a:schemeClr val="bg1"/>
                          </a:solidFill>
                          <a:effectLst/>
                        </a:rPr>
                        <a:t>durante</a:t>
                      </a: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 la </a:t>
                      </a:r>
                      <a:r>
                        <a:rPr lang="en-US" sz="1000" b="0" u="none" strike="noStrike" baseline="0" noProof="0" dirty="0" err="1">
                          <a:solidFill>
                            <a:schemeClr val="bg1"/>
                          </a:solidFill>
                          <a:effectLst/>
                        </a:rPr>
                        <a:t>aplicación</a:t>
                      </a: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en-US" sz="1000" b="0" u="none" strike="noStrike" baseline="0" noProof="0" dirty="0" err="1">
                          <a:solidFill>
                            <a:schemeClr val="bg1"/>
                          </a:solidFill>
                          <a:effectLst/>
                        </a:rPr>
                        <a:t>promedio</a:t>
                      </a: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0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Producción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de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lodos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antes de la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aplicación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(media)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tn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/día, (80% de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contenido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en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agua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)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Producción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de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lodos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tras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la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aplicación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(media)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tn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/día (80% de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contenido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en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agua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)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Reducción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u="none" strike="noStrike" baseline="0" noProof="0" dirty="0">
                          <a:solidFill>
                            <a:srgbClr val="080808"/>
                          </a:solidFill>
                          <a:effectLst/>
                        </a:rPr>
                        <a:t>DQO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 dirty="0">
                          <a:solidFill>
                            <a:srgbClr val="080808"/>
                          </a:solidFill>
                          <a:effectLst/>
                        </a:rPr>
                        <a:t>mg/l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noProof="0" dirty="0">
                          <a:solidFill>
                            <a:srgbClr val="080808"/>
                          </a:solidFill>
                          <a:effectLst/>
                        </a:rPr>
                        <a:t>976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en-US" sz="1000" noProof="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en-US" sz="1000" noProof="0" dirty="0">
                          <a:solidFill>
                            <a:srgbClr val="080808"/>
                          </a:solidFill>
                        </a:rPr>
                        <a:t>&gt; 90 %</a:t>
                      </a:r>
                      <a:endParaRPr lang="en-US" sz="1000" noProof="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55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baseline="0" noProof="0" dirty="0">
                          <a:solidFill>
                            <a:srgbClr val="080808"/>
                          </a:solidFill>
                          <a:effectLst/>
                        </a:rPr>
                        <a:t>DBO</a:t>
                      </a:r>
                      <a:r>
                        <a:rPr lang="en-US" sz="1000" u="none" strike="noStrike" kern="1200" baseline="-25000" noProof="0" dirty="0">
                          <a:solidFill>
                            <a:srgbClr val="080808"/>
                          </a:solidFill>
                          <a:effectLst/>
                        </a:rPr>
                        <a:t>7</a:t>
                      </a:r>
                      <a:endParaRPr lang="en-US" sz="1000" u="none" strike="noStrike" kern="1200" baseline="-25000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>
                          <a:solidFill>
                            <a:srgbClr val="080808"/>
                          </a:solidFill>
                          <a:effectLst/>
                        </a:rPr>
                        <a:t>mg/l</a:t>
                      </a:r>
                      <a:endParaRPr lang="en-US" sz="1000" b="0" i="0" u="none" strike="noStrike" noProof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noProof="0" dirty="0">
                          <a:solidFill>
                            <a:srgbClr val="080808"/>
                          </a:solidFill>
                          <a:effectLst/>
                        </a:rPr>
                        <a:t>460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en-GB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baseline="0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 dirty="0">
                          <a:solidFill>
                            <a:srgbClr val="080808"/>
                          </a:solidFill>
                          <a:effectLst/>
                        </a:rPr>
                        <a:t>mg/l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12,3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5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u="none" strike="noStrike" baseline="0" noProof="0" dirty="0">
                          <a:solidFill>
                            <a:srgbClr val="080808"/>
                          </a:solidFill>
                          <a:effectLst/>
                        </a:rPr>
                        <a:t>FT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 dirty="0">
                          <a:solidFill>
                            <a:srgbClr val="080808"/>
                          </a:solidFill>
                          <a:effectLst/>
                        </a:rPr>
                        <a:t>mg/l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0,36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655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noProof="0" dirty="0" err="1">
                          <a:solidFill>
                            <a:srgbClr val="080808"/>
                          </a:solidFill>
                          <a:effectLst/>
                        </a:rPr>
                        <a:t>Sólidos</a:t>
                      </a:r>
                      <a:r>
                        <a:rPr lang="en-US" sz="1000" u="none" strike="noStrike" kern="1200" noProof="0" dirty="0">
                          <a:solidFill>
                            <a:srgbClr val="080808"/>
                          </a:solidFill>
                          <a:effectLst/>
                        </a:rPr>
                        <a:t> </a:t>
                      </a:r>
                      <a:r>
                        <a:rPr lang="en-US" sz="1000" u="none" strike="noStrike" kern="1200" noProof="0" dirty="0" err="1">
                          <a:solidFill>
                            <a:srgbClr val="080808"/>
                          </a:solidFill>
                          <a:effectLst/>
                        </a:rPr>
                        <a:t>suspendi</a:t>
                      </a:r>
                      <a:r>
                        <a:rPr lang="en-US" sz="1000" u="none" strike="noStrike" kern="1200" noProof="0" dirty="0">
                          <a:solidFill>
                            <a:srgbClr val="080808"/>
                          </a:solidFill>
                          <a:effectLst/>
                        </a:rPr>
                        <a:t>-dos</a:t>
                      </a:r>
                    </a:p>
                  </a:txBody>
                  <a:tcPr marL="6914" marR="6914" marT="6914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>
                          <a:solidFill>
                            <a:srgbClr val="080808"/>
                          </a:solidFill>
                          <a:effectLst/>
                        </a:rPr>
                        <a:t>mg/l</a:t>
                      </a:r>
                      <a:endParaRPr lang="en-US" sz="1000" b="0" i="0" u="none" strike="noStrike" noProof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386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793590"/>
                  </a:ext>
                </a:extLst>
              </a:tr>
              <a:tr h="16655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noProof="0" dirty="0">
                          <a:solidFill>
                            <a:srgbClr val="080808"/>
                          </a:solidFill>
                          <a:effectLst/>
                        </a:rPr>
                        <a:t>NO</a:t>
                      </a:r>
                      <a:r>
                        <a:rPr lang="en-US" sz="1000" u="none" strike="noStrike" kern="1200" baseline="-25000" noProof="0" dirty="0">
                          <a:solidFill>
                            <a:srgbClr val="080808"/>
                          </a:solidFill>
                          <a:effectLst/>
                        </a:rPr>
                        <a:t>3</a:t>
                      </a:r>
                      <a:r>
                        <a:rPr lang="en-US" sz="1000" u="none" strike="noStrike" kern="1200" noProof="0" dirty="0">
                          <a:solidFill>
                            <a:srgbClr val="080808"/>
                          </a:solidFill>
                          <a:effectLst/>
                        </a:rPr>
                        <a:t>-N</a:t>
                      </a:r>
                      <a:endParaRPr lang="en-US" sz="1000" u="none" strike="noStrike" kern="1200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>
                          <a:solidFill>
                            <a:srgbClr val="080808"/>
                          </a:solidFill>
                          <a:effectLst/>
                        </a:rPr>
                        <a:t>mg/l</a:t>
                      </a:r>
                      <a:endParaRPr lang="en-US" sz="1000" b="0" i="0" u="none" strike="noStrike" noProof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967392"/>
                  </a:ext>
                </a:extLst>
              </a:tr>
              <a:tr h="16655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noProof="0" dirty="0">
                          <a:solidFill>
                            <a:srgbClr val="080808"/>
                          </a:solidFill>
                          <a:effectLst/>
                        </a:rPr>
                        <a:t>NH4-N</a:t>
                      </a:r>
                      <a:endParaRPr lang="en-US" sz="1000" u="none" strike="noStrike" kern="1200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 dirty="0">
                          <a:solidFill>
                            <a:srgbClr val="080808"/>
                          </a:solidFill>
                          <a:effectLst/>
                        </a:rPr>
                        <a:t>mg/l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noProof="0" dirty="0">
                          <a:solidFill>
                            <a:srgbClr val="080808"/>
                          </a:solidFill>
                          <a:effectLst/>
                        </a:rPr>
                        <a:t>0,05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067138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CE171F21-63BC-4CD8-8E05-6E0B0C9E2B1B}"/>
              </a:ext>
            </a:extLst>
          </p:cNvPr>
          <p:cNvSpPr txBox="1"/>
          <p:nvPr/>
        </p:nvSpPr>
        <p:spPr>
          <a:xfrm>
            <a:off x="7326580" y="1507094"/>
            <a:ext cx="2644112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Después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se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alcanzaron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siguientes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objetivos: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pt-PT" altLang="x-none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eliminación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lodos excessivos (lodos digeridos –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primarios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secundarios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eliminación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olores</a:t>
            </a:r>
          </a:p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reducción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costes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operativos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88FAB-B1ED-4FEF-826C-652417BE4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151ED-4695-4B8F-AC3A-3F4AF8012980}" type="datetime1">
              <a:rPr lang="pt-PT" smtClean="0"/>
              <a:t>11/11/2025</a:t>
            </a:fld>
            <a:endParaRPr lang="pt-P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EC7244-89AB-98B4-20C1-9EC1CDF14F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22544" y="55690"/>
            <a:ext cx="2816061" cy="48265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1989F8-4424-86B5-5C5E-3E9172CE6D39}"/>
              </a:ext>
            </a:extLst>
          </p:cNvPr>
          <p:cNvSpPr/>
          <p:nvPr/>
        </p:nvSpPr>
        <p:spPr>
          <a:xfrm>
            <a:off x="587375" y="4056455"/>
            <a:ext cx="5400675" cy="225381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8BB3FD-A243-B8C0-B4DE-E4AF54ECFEA7}"/>
              </a:ext>
            </a:extLst>
          </p:cNvPr>
          <p:cNvSpPr/>
          <p:nvPr/>
        </p:nvSpPr>
        <p:spPr>
          <a:xfrm>
            <a:off x="6203950" y="3576041"/>
            <a:ext cx="5579078" cy="273422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73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rgbClr val="000066"/>
                </a:solidFill>
              </a:rPr>
              <a:t>Caso de </a:t>
            </a:r>
            <a:r>
              <a:rPr lang="pt-PT" dirty="0" err="1">
                <a:solidFill>
                  <a:srgbClr val="000066"/>
                </a:solidFill>
              </a:rPr>
              <a:t>estudio</a:t>
            </a:r>
            <a:r>
              <a:rPr lang="pt-PT" dirty="0">
                <a:solidFill>
                  <a:srgbClr val="000066"/>
                </a:solidFill>
              </a:rPr>
              <a:t>: </a:t>
            </a:r>
            <a:r>
              <a:rPr lang="pt-PT" dirty="0" err="1">
                <a:solidFill>
                  <a:srgbClr val="000066"/>
                </a:solidFill>
              </a:rPr>
              <a:t>Druskininkai</a:t>
            </a:r>
            <a:r>
              <a:rPr lang="pt-PT" dirty="0">
                <a:solidFill>
                  <a:srgbClr val="000066"/>
                </a:solidFill>
              </a:rPr>
              <a:t>, </a:t>
            </a:r>
            <a:r>
              <a:rPr lang="en-GB" dirty="0" err="1">
                <a:solidFill>
                  <a:srgbClr val="000066"/>
                </a:solidFill>
              </a:rPr>
              <a:t>Lituania</a:t>
            </a:r>
            <a:endParaRPr lang="pt-PT" dirty="0">
              <a:solidFill>
                <a:srgbClr val="000066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pt-PT" smtClean="0"/>
              <a:t>24</a:t>
            </a:fld>
            <a:endParaRPr lang="pt-PT"/>
          </a:p>
        </p:txBody>
      </p:sp>
      <p:graphicFrame>
        <p:nvGraphicFramePr>
          <p:cNvPr id="5" name="Πίνακας 12">
            <a:extLst>
              <a:ext uri="{FF2B5EF4-FFF2-40B4-BE49-F238E27FC236}">
                <a16:creationId xmlns:a16="http://schemas.microsoft.com/office/drawing/2014/main" id="{6BF14CD5-B9E2-41B5-A4BB-94E1D29D2E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398461"/>
              </p:ext>
            </p:extLst>
          </p:nvPr>
        </p:nvGraphicFramePr>
        <p:xfrm>
          <a:off x="587375" y="3973007"/>
          <a:ext cx="5400675" cy="214252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505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4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9475">
                <a:tc>
                  <a:txBody>
                    <a:bodyPr/>
                    <a:lstStyle/>
                    <a:p>
                      <a:pPr algn="ctr"/>
                      <a:r>
                        <a:rPr lang="pt-PT" sz="1000" dirty="0"/>
                        <a:t>Caso de </a:t>
                      </a:r>
                      <a:r>
                        <a:rPr lang="pt-PT" sz="1000" dirty="0" err="1"/>
                        <a:t>estudio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83966" marR="83966" marT="41961" marB="41961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strike="noStrike" spc="-1" dirty="0">
                          <a:solidFill>
                            <a:srgbClr val="FFFFFF"/>
                          </a:solidFill>
                          <a:latin typeface="+mn-lt"/>
                          <a:ea typeface="+mn-ea"/>
                        </a:rPr>
                        <a:t>EDAR </a:t>
                      </a:r>
                      <a:r>
                        <a:rPr lang="en-US" sz="1000" b="1" dirty="0" err="1">
                          <a:solidFill>
                            <a:schemeClr val="bg1"/>
                          </a:solidFill>
                        </a:rPr>
                        <a:t>Druskininkai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83405" marR="83405" marT="41681" marB="41681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09"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0" u="none" baseline="0" dirty="0" err="1">
                          <a:solidFill>
                            <a:srgbClr val="080808"/>
                          </a:solidFill>
                        </a:rPr>
                        <a:t>Ubicación</a:t>
                      </a:r>
                      <a:endParaRPr lang="en-US" sz="1000" b="0" u="none" baseline="0" dirty="0">
                        <a:solidFill>
                          <a:srgbClr val="080808"/>
                        </a:solidFill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>
                          <a:solidFill>
                            <a:srgbClr val="080808"/>
                          </a:solidFill>
                        </a:rPr>
                        <a:t>Lituania</a:t>
                      </a:r>
                      <a:endParaRPr lang="el-GR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1" marB="4168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50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Objetivo</a:t>
                      </a:r>
                      <a:endParaRPr lang="en-US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Eliminación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lodos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control de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olores</a:t>
                      </a:r>
                      <a:endParaRPr lang="en-US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1" marB="4168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0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Población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equivalente</a:t>
                      </a:r>
                      <a:endParaRPr lang="en-US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80808"/>
                          </a:solidFill>
                        </a:rPr>
                        <a:t>15.000</a:t>
                      </a:r>
                      <a:endParaRPr lang="el-GR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1" marB="4168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50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Caudal</a:t>
                      </a:r>
                      <a:endParaRPr lang="el-GR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80808"/>
                          </a:solidFill>
                        </a:rPr>
                        <a:t>4.600 m</a:t>
                      </a:r>
                      <a:r>
                        <a:rPr lang="en-US" sz="1000" baseline="30000" dirty="0">
                          <a:solidFill>
                            <a:srgbClr val="080808"/>
                          </a:solidFill>
                        </a:rPr>
                        <a:t>3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</a:rPr>
                        <a:t>/</a:t>
                      </a:r>
                      <a:r>
                        <a:rPr lang="en" sz="1000" b="0" u="none" baseline="0" dirty="0">
                          <a:solidFill>
                            <a:srgbClr val="080808"/>
                          </a:solidFill>
                        </a:rPr>
                        <a:t>día</a:t>
                      </a:r>
                      <a:endParaRPr lang="en-US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1" marB="4168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50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Aguas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residuales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tratadas</a:t>
                      </a:r>
                      <a:endParaRPr lang="en-US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000" b="0" u="none" baseline="0" dirty="0" err="1">
                          <a:solidFill>
                            <a:srgbClr val="080808"/>
                          </a:solidFill>
                        </a:rPr>
                        <a:t>Municipales</a:t>
                      </a:r>
                      <a:endParaRPr lang="en" sz="1000" b="0" u="none" baseline="0" dirty="0">
                        <a:solidFill>
                          <a:srgbClr val="080808"/>
                        </a:solidFill>
                      </a:endParaRPr>
                    </a:p>
                  </a:txBody>
                  <a:tcPr marL="83405" marR="83405" marT="41681" marB="4168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50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Inicio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80808"/>
                          </a:solidFill>
                        </a:rPr>
                        <a:t>05/2020</a:t>
                      </a:r>
                      <a:endParaRPr lang="en-US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1" marB="4168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9" name="Πίνακας 13">
            <a:extLst>
              <a:ext uri="{FF2B5EF4-FFF2-40B4-BE49-F238E27FC236}">
                <a16:creationId xmlns:a16="http://schemas.microsoft.com/office/drawing/2014/main" id="{D05BC17B-A28D-491B-973F-57223951A1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474921"/>
              </p:ext>
            </p:extLst>
          </p:nvPr>
        </p:nvGraphicFramePr>
        <p:xfrm>
          <a:off x="6203950" y="3973007"/>
          <a:ext cx="5579078" cy="2350068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693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0780">
                  <a:extLst>
                    <a:ext uri="{9D8B030D-6E8A-4147-A177-3AD203B41FA5}">
                      <a16:colId xmlns:a16="http://schemas.microsoft.com/office/drawing/2014/main" val="1738150371"/>
                    </a:ext>
                  </a:extLst>
                </a:gridCol>
                <a:gridCol w="7292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39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36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44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64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Parámetro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Unidades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Entrada </a:t>
                      </a:r>
                      <a:r>
                        <a:rPr lang="en-US" sz="1000" b="0" u="none" strike="noStrike" baseline="0" noProof="0" dirty="0" err="1">
                          <a:solidFill>
                            <a:schemeClr val="bg1"/>
                          </a:solidFill>
                          <a:effectLst/>
                        </a:rPr>
                        <a:t>durante</a:t>
                      </a: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 la </a:t>
                      </a:r>
                      <a:r>
                        <a:rPr lang="en-US" sz="1000" b="0" u="none" strike="noStrike" baseline="0" noProof="0" dirty="0" err="1">
                          <a:solidFill>
                            <a:schemeClr val="bg1"/>
                          </a:solidFill>
                          <a:effectLst/>
                        </a:rPr>
                        <a:t>aplicación</a:t>
                      </a: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en-US" sz="1000" b="0" u="none" strike="noStrike" baseline="0" noProof="0" dirty="0" err="1">
                          <a:solidFill>
                            <a:schemeClr val="bg1"/>
                          </a:solidFill>
                          <a:effectLst/>
                        </a:rPr>
                        <a:t>promedio</a:t>
                      </a: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))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Salida </a:t>
                      </a:r>
                      <a:r>
                        <a:rPr lang="en-US" sz="1000" b="0" u="none" strike="noStrike" baseline="0" noProof="0" dirty="0" err="1">
                          <a:solidFill>
                            <a:schemeClr val="bg1"/>
                          </a:solidFill>
                          <a:effectLst/>
                        </a:rPr>
                        <a:t>durante</a:t>
                      </a: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 la </a:t>
                      </a:r>
                      <a:r>
                        <a:rPr lang="en-US" sz="1000" b="0" u="none" strike="noStrike" baseline="0" noProof="0" dirty="0" err="1">
                          <a:solidFill>
                            <a:schemeClr val="bg1"/>
                          </a:solidFill>
                          <a:effectLst/>
                        </a:rPr>
                        <a:t>aplicación</a:t>
                      </a: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en-US" sz="1000" b="0" u="none" strike="noStrike" baseline="0" noProof="0" dirty="0" err="1">
                          <a:solidFill>
                            <a:schemeClr val="bg1"/>
                          </a:solidFill>
                          <a:effectLst/>
                        </a:rPr>
                        <a:t>promedio</a:t>
                      </a:r>
                      <a:r>
                        <a:rPr lang="en-US" sz="1000" b="0" u="none" strike="noStrike" baseline="0" noProof="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0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Producción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de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lodos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antes de la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aplicación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(media)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tn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/día, (85% de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contenido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en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agua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)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Producción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de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lodos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tras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la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aplicación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(media)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tn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/día (85% de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contenido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en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agua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)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Reducción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19" marR="7619" marT="7618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4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u="none" strike="noStrike" baseline="0" noProof="0" dirty="0">
                          <a:solidFill>
                            <a:srgbClr val="080808"/>
                          </a:solidFill>
                          <a:effectLst/>
                        </a:rPr>
                        <a:t>DQO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 dirty="0">
                          <a:solidFill>
                            <a:srgbClr val="080808"/>
                          </a:solidFill>
                          <a:effectLst/>
                        </a:rPr>
                        <a:t>mg/l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noProof="0" dirty="0">
                          <a:solidFill>
                            <a:srgbClr val="080808"/>
                          </a:solidFill>
                          <a:effectLst/>
                        </a:rPr>
                        <a:t>449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noProof="0" dirty="0">
                          <a:solidFill>
                            <a:srgbClr val="080808"/>
                          </a:solidFill>
                          <a:effectLst/>
                        </a:rPr>
                        <a:t>6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en-US" sz="1000" noProof="0" dirty="0">
                          <a:solidFill>
                            <a:srgbClr val="080808"/>
                          </a:solidFill>
                        </a:rPr>
                        <a:t>0.8</a:t>
                      </a:r>
                      <a:endParaRPr lang="en-US" sz="1000" noProof="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en-US" sz="1000" noProof="0" dirty="0">
                          <a:solidFill>
                            <a:srgbClr val="080808"/>
                          </a:solidFill>
                        </a:rPr>
                        <a:t>&gt; 80 %</a:t>
                      </a:r>
                      <a:endParaRPr lang="en-US" sz="1000" noProof="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88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baseline="0" noProof="0" dirty="0">
                          <a:solidFill>
                            <a:srgbClr val="080808"/>
                          </a:solidFill>
                          <a:effectLst/>
                        </a:rPr>
                        <a:t>DBO</a:t>
                      </a:r>
                      <a:r>
                        <a:rPr lang="en-US" sz="1000" u="none" strike="noStrike" kern="1200" baseline="-25000" noProof="0" dirty="0">
                          <a:solidFill>
                            <a:srgbClr val="080808"/>
                          </a:solidFill>
                          <a:effectLst/>
                        </a:rPr>
                        <a:t>7</a:t>
                      </a:r>
                      <a:endParaRPr lang="en-US" sz="1000" u="none" strike="noStrike" kern="1200" baseline="-25000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>
                          <a:solidFill>
                            <a:srgbClr val="080808"/>
                          </a:solidFill>
                          <a:effectLst/>
                        </a:rPr>
                        <a:t>mg/l</a:t>
                      </a:r>
                      <a:endParaRPr lang="en-US" sz="1000" b="0" i="0" u="none" strike="noStrike" noProof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noProof="0" dirty="0">
                          <a:solidFill>
                            <a:srgbClr val="080808"/>
                          </a:solidFill>
                          <a:effectLst/>
                        </a:rPr>
                        <a:t>239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3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baseline="0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 dirty="0">
                          <a:solidFill>
                            <a:srgbClr val="080808"/>
                          </a:solidFill>
                          <a:effectLst/>
                        </a:rPr>
                        <a:t>mg/l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noProof="0" dirty="0">
                          <a:solidFill>
                            <a:srgbClr val="080808"/>
                          </a:solidFill>
                          <a:effectLst/>
                        </a:rPr>
                        <a:t>54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8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u="none" strike="noStrike" baseline="0" noProof="0" dirty="0">
                          <a:solidFill>
                            <a:srgbClr val="080808"/>
                          </a:solidFill>
                          <a:effectLst/>
                        </a:rPr>
                        <a:t>FT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>
                          <a:solidFill>
                            <a:srgbClr val="080808"/>
                          </a:solidFill>
                          <a:effectLst/>
                        </a:rPr>
                        <a:t>mg/l</a:t>
                      </a:r>
                      <a:endParaRPr lang="en-US" sz="1000" b="0" i="0" u="none" strike="noStrike" noProof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noProof="0" dirty="0">
                          <a:solidFill>
                            <a:srgbClr val="080808"/>
                          </a:solidFill>
                          <a:effectLst/>
                        </a:rPr>
                        <a:t>9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88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noProof="0" dirty="0">
                          <a:solidFill>
                            <a:srgbClr val="080808"/>
                          </a:solidFill>
                          <a:effectLst/>
                        </a:rPr>
                        <a:t>NO</a:t>
                      </a:r>
                      <a:r>
                        <a:rPr lang="en-US" sz="1000" u="none" strike="noStrike" kern="1200" baseline="-25000" noProof="0" dirty="0">
                          <a:solidFill>
                            <a:srgbClr val="080808"/>
                          </a:solidFill>
                          <a:effectLst/>
                        </a:rPr>
                        <a:t>2</a:t>
                      </a:r>
                      <a:r>
                        <a:rPr lang="en-US" sz="1000" u="none" strike="noStrike" kern="1200" noProof="0" dirty="0">
                          <a:solidFill>
                            <a:srgbClr val="080808"/>
                          </a:solidFill>
                          <a:effectLst/>
                        </a:rPr>
                        <a:t>-N</a:t>
                      </a:r>
                      <a:endParaRPr lang="en-US" sz="1000" u="none" strike="noStrike" kern="1200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 dirty="0">
                          <a:solidFill>
                            <a:srgbClr val="080808"/>
                          </a:solidFill>
                          <a:effectLst/>
                        </a:rPr>
                        <a:t>mg/l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noProof="0" dirty="0">
                          <a:solidFill>
                            <a:srgbClr val="080808"/>
                          </a:solidFill>
                          <a:effectLst/>
                        </a:rPr>
                        <a:t>0,015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noProof="0" dirty="0">
                          <a:solidFill>
                            <a:srgbClr val="080808"/>
                          </a:solidFill>
                          <a:effectLst/>
                        </a:rPr>
                        <a:t>0,01</a:t>
                      </a:r>
                      <a:endParaRPr lang="en-US" sz="1000" b="0" i="0" u="none" strike="noStrike" noProof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793590"/>
                  </a:ext>
                </a:extLst>
              </a:tr>
              <a:tr h="16488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noProof="0" dirty="0">
                          <a:solidFill>
                            <a:schemeClr val="accent1"/>
                          </a:solidFill>
                          <a:effectLst/>
                        </a:rPr>
                        <a:t>NO</a:t>
                      </a:r>
                      <a:r>
                        <a:rPr lang="en-US" sz="1000" u="none" strike="noStrike" kern="1200" baseline="-25000" noProof="0" dirty="0">
                          <a:solidFill>
                            <a:schemeClr val="accent1"/>
                          </a:solidFill>
                          <a:effectLst/>
                        </a:rPr>
                        <a:t>3</a:t>
                      </a:r>
                      <a:r>
                        <a:rPr lang="en-US" sz="1000" u="none" strike="noStrike" kern="1200" noProof="0" dirty="0">
                          <a:solidFill>
                            <a:schemeClr val="accent1"/>
                          </a:solidFill>
                          <a:effectLst/>
                        </a:rPr>
                        <a:t>-N</a:t>
                      </a:r>
                      <a:endParaRPr lang="en-US" sz="1000" u="none" strike="noStrike" kern="1200" noProof="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 dirty="0">
                          <a:effectLst/>
                        </a:rPr>
                        <a:t>mg/l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noProof="0" dirty="0">
                          <a:solidFill>
                            <a:schemeClr val="tx2"/>
                          </a:solidFill>
                          <a:effectLst/>
                        </a:rPr>
                        <a:t>0,227</a:t>
                      </a:r>
                      <a:endParaRPr lang="en-US" sz="1000" b="0" i="0" u="none" strike="noStrike" noProof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noProof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967392"/>
                  </a:ext>
                </a:extLst>
              </a:tr>
              <a:tr h="16488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noProof="0" dirty="0">
                          <a:solidFill>
                            <a:schemeClr val="accent1"/>
                          </a:solidFill>
                          <a:effectLst/>
                        </a:rPr>
                        <a:t>NH4-N</a:t>
                      </a:r>
                      <a:endParaRPr lang="en-US" sz="1000" u="none" strike="noStrike" kern="1200" noProof="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noProof="0">
                          <a:effectLst/>
                        </a:rPr>
                        <a:t>mg/l</a:t>
                      </a:r>
                      <a:endParaRPr lang="en-US" sz="10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noProof="0" dirty="0">
                          <a:solidFill>
                            <a:schemeClr val="tx2"/>
                          </a:solidFill>
                          <a:effectLst/>
                        </a:rPr>
                        <a:t>49</a:t>
                      </a:r>
                      <a:endParaRPr lang="en-US" sz="1000" b="0" i="0" u="none" strike="noStrike" noProof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noProof="0" dirty="0">
                          <a:solidFill>
                            <a:schemeClr val="tx2"/>
                          </a:solidFill>
                          <a:effectLst/>
                        </a:rPr>
                        <a:t>0,8</a:t>
                      </a:r>
                      <a:endParaRPr lang="en-US" sz="1000" b="0" i="0" u="none" strike="noStrike" noProof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067138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CE171F21-63BC-4CD8-8E05-6E0B0C9E2B1B}"/>
              </a:ext>
            </a:extLst>
          </p:cNvPr>
          <p:cNvSpPr txBox="1"/>
          <p:nvPr/>
        </p:nvSpPr>
        <p:spPr>
          <a:xfrm>
            <a:off x="7421674" y="1592331"/>
            <a:ext cx="2644112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Después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se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alcanzaron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siguientes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objetivos: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pt-PT" altLang="x-none" sz="1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eliminación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lodos excessivos</a:t>
            </a:r>
          </a:p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eliminación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olores</a:t>
            </a:r>
          </a:p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reducción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costes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operativos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88FAB-B1ED-4FEF-826C-652417BE4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151ED-4695-4B8F-AC3A-3F4AF8012980}" type="datetime1">
              <a:rPr lang="pt-PT" smtClean="0"/>
              <a:t>11/11/2025</a:t>
            </a:fld>
            <a:endParaRPr lang="pt-PT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94A938-1455-53F1-1EC7-3570C294C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85" y="1040944"/>
            <a:ext cx="5400676" cy="28971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05645D-0925-F6F7-A446-66B2C8F95F56}"/>
              </a:ext>
            </a:extLst>
          </p:cNvPr>
          <p:cNvSpPr/>
          <p:nvPr/>
        </p:nvSpPr>
        <p:spPr>
          <a:xfrm>
            <a:off x="587375" y="3973007"/>
            <a:ext cx="5400675" cy="235006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43D66D-BAF2-CC2C-9CAC-C6712D520E0C}"/>
              </a:ext>
            </a:extLst>
          </p:cNvPr>
          <p:cNvSpPr/>
          <p:nvPr/>
        </p:nvSpPr>
        <p:spPr>
          <a:xfrm>
            <a:off x="6203950" y="3973007"/>
            <a:ext cx="5579078" cy="235006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37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rgbClr val="000066"/>
                </a:solidFill>
              </a:rPr>
              <a:t>Caso de </a:t>
            </a:r>
            <a:r>
              <a:rPr lang="pt-PT" dirty="0" err="1">
                <a:solidFill>
                  <a:srgbClr val="000066"/>
                </a:solidFill>
              </a:rPr>
              <a:t>estudio</a:t>
            </a:r>
            <a:r>
              <a:rPr lang="pt-PT" dirty="0">
                <a:solidFill>
                  <a:srgbClr val="000066"/>
                </a:solidFill>
              </a:rPr>
              <a:t>: EDAR </a:t>
            </a:r>
            <a:r>
              <a:rPr lang="pt-PT" dirty="0" err="1">
                <a:solidFill>
                  <a:srgbClr val="000066"/>
                </a:solidFill>
              </a:rPr>
              <a:t>N.°</a:t>
            </a:r>
            <a:r>
              <a:rPr lang="pt-PT" dirty="0">
                <a:solidFill>
                  <a:srgbClr val="000066"/>
                </a:solidFill>
              </a:rPr>
              <a:t> 1, </a:t>
            </a:r>
            <a:r>
              <a:rPr lang="pt-PT" dirty="0" err="1">
                <a:solidFill>
                  <a:srgbClr val="000066"/>
                </a:solidFill>
              </a:rPr>
              <a:t>sur</a:t>
            </a:r>
            <a:r>
              <a:rPr lang="pt-PT" dirty="0">
                <a:solidFill>
                  <a:srgbClr val="000066"/>
                </a:solidFill>
              </a:rPr>
              <a:t> de EE. UU.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pt-PT" smtClean="0"/>
              <a:t>25</a:t>
            </a:fld>
            <a:endParaRPr lang="pt-PT"/>
          </a:p>
        </p:txBody>
      </p:sp>
      <p:graphicFrame>
        <p:nvGraphicFramePr>
          <p:cNvPr id="5" name="Πίνακας 12">
            <a:extLst>
              <a:ext uri="{FF2B5EF4-FFF2-40B4-BE49-F238E27FC236}">
                <a16:creationId xmlns:a16="http://schemas.microsoft.com/office/drawing/2014/main" id="{4363E496-42FD-4B9F-8A8B-49667DC79A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114840"/>
              </p:ext>
            </p:extLst>
          </p:nvPr>
        </p:nvGraphicFramePr>
        <p:xfrm>
          <a:off x="587375" y="3633046"/>
          <a:ext cx="5400674" cy="196408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73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4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98">
                <a:tc>
                  <a:txBody>
                    <a:bodyPr/>
                    <a:lstStyle/>
                    <a:p>
                      <a:pPr algn="ctr"/>
                      <a:r>
                        <a:rPr lang="pt-PT" sz="1000" dirty="0"/>
                        <a:t>Caso de </a:t>
                      </a:r>
                      <a:r>
                        <a:rPr lang="pt-PT" sz="1000" dirty="0" err="1"/>
                        <a:t>estudio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83966" marR="83966" marT="41961" marB="41961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EDAR N.° 1, sur de EE. UU.</a:t>
                      </a:r>
                    </a:p>
                  </a:txBody>
                  <a:tcPr marL="83435" marR="83435" marT="41696" marB="41696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615"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0" u="none" baseline="0" dirty="0" err="1">
                          <a:solidFill>
                            <a:srgbClr val="080808"/>
                          </a:solidFill>
                        </a:rPr>
                        <a:t>Ubicación</a:t>
                      </a:r>
                      <a:endParaRPr lang="en-US" sz="1000" b="0" u="none" baseline="0" dirty="0">
                        <a:solidFill>
                          <a:srgbClr val="080808"/>
                        </a:solidFill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 de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Estados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Unidos</a:t>
                      </a:r>
                    </a:p>
                  </a:txBody>
                  <a:tcPr marL="83435" marR="83435" marT="41693" marB="41693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61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Objetivo</a:t>
                      </a:r>
                      <a:endParaRPr lang="en-US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Eliminación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lodos</a:t>
                      </a:r>
                      <a:endParaRPr lang="en-US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35" marR="83435" marT="41693" marB="41693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61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Población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equivalente</a:t>
                      </a:r>
                      <a:endParaRPr lang="en-US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x-none" sz="1000" b="0" u="none" baseline="0" dirty="0">
                          <a:solidFill>
                            <a:srgbClr val="080808"/>
                          </a:solidFill>
                        </a:rPr>
                        <a:t>35.000</a:t>
                      </a:r>
                      <a:endParaRPr lang="x-none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35" marR="83435" marT="41693" marB="41693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61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Caudal</a:t>
                      </a:r>
                      <a:endParaRPr lang="el-GR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x-none" sz="1000" b="0" u="none" baseline="0" dirty="0">
                          <a:solidFill>
                            <a:srgbClr val="080808"/>
                          </a:solidFill>
                        </a:rPr>
                        <a:t>15.000 m</a:t>
                      </a:r>
                      <a:r>
                        <a:rPr lang="x-none" sz="1000" b="0" u="none" baseline="30000" dirty="0">
                          <a:solidFill>
                            <a:srgbClr val="080808"/>
                          </a:solidFill>
                        </a:rPr>
                        <a:t>3</a:t>
                      </a:r>
                      <a:r>
                        <a:rPr lang="x-none" sz="1000" b="0" u="none" baseline="0" dirty="0">
                          <a:solidFill>
                            <a:srgbClr val="080808"/>
                          </a:solidFill>
                        </a:rPr>
                        <a:t>/</a:t>
                      </a:r>
                      <a:r>
                        <a:rPr lang="en" sz="1000" b="0" u="none" baseline="0" dirty="0">
                          <a:solidFill>
                            <a:srgbClr val="080808"/>
                          </a:solidFill>
                        </a:rPr>
                        <a:t>día</a:t>
                      </a:r>
                      <a:endParaRPr lang="x-none" sz="1000" b="0" i="0" u="none" baseline="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35" marR="83435" marT="41693" marB="41693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61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Aguas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residuales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tratadas</a:t>
                      </a:r>
                      <a:endParaRPr lang="en-US" sz="100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sz="1000" b="0" u="none" baseline="0" dirty="0" err="1">
                          <a:solidFill>
                            <a:srgbClr val="080808"/>
                          </a:solidFill>
                        </a:rPr>
                        <a:t>Municipales</a:t>
                      </a:r>
                      <a:endParaRPr lang="en" sz="1000" b="0" u="none" baseline="0" dirty="0">
                        <a:solidFill>
                          <a:srgbClr val="080808"/>
                        </a:solidFill>
                      </a:endParaRPr>
                    </a:p>
                  </a:txBody>
                  <a:tcPr marL="83435" marR="83435" marT="41693" marB="41693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61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Inicio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 </a:t>
                      </a:r>
                      <a:r>
                        <a:rPr lang="en-US" sz="1000" dirty="0" err="1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</a:t>
                      </a:r>
                      <a:r>
                        <a:rPr lang="en-US" sz="1000" dirty="0">
                          <a:solidFill>
                            <a:srgbClr val="08080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x-none" sz="1000" b="0" u="none" baseline="0" dirty="0">
                          <a:solidFill>
                            <a:srgbClr val="080808"/>
                          </a:solidFill>
                        </a:rPr>
                        <a:t>12/2017</a:t>
                      </a:r>
                      <a:endParaRPr lang="x-none" sz="1000" b="0" i="0" u="none" baseline="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35" marR="83435" marT="41693" marB="41693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Πίνακας 13">
            <a:extLst>
              <a:ext uri="{FF2B5EF4-FFF2-40B4-BE49-F238E27FC236}">
                <a16:creationId xmlns:a16="http://schemas.microsoft.com/office/drawing/2014/main" id="{7B795B5B-28F0-40BE-B15B-FC227847A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575788"/>
              </p:ext>
            </p:extLst>
          </p:nvPr>
        </p:nvGraphicFramePr>
        <p:xfrm>
          <a:off x="6199732" y="3446742"/>
          <a:ext cx="5404893" cy="2604242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68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5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8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8464">
                  <a:extLst>
                    <a:ext uri="{9D8B030D-6E8A-4147-A177-3AD203B41FA5}">
                      <a16:colId xmlns:a16="http://schemas.microsoft.com/office/drawing/2014/main" val="3880914404"/>
                    </a:ext>
                  </a:extLst>
                </a:gridCol>
                <a:gridCol w="6391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27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6554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strike="noStrike" spc="-1" dirty="0" err="1">
                          <a:solidFill>
                            <a:srgbClr val="FFFFFF"/>
                          </a:solidFill>
                          <a:latin typeface="+mn-lt"/>
                          <a:ea typeface="DejaVu Sans"/>
                        </a:rPr>
                        <a:t>Valores</a:t>
                      </a:r>
                      <a:r>
                        <a:rPr lang="en-US" sz="1100" b="1" strike="noStrike" spc="-1" dirty="0">
                          <a:solidFill>
                            <a:srgbClr val="FFFFFF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100" b="1" strike="noStrike" spc="-1" dirty="0" err="1">
                          <a:solidFill>
                            <a:srgbClr val="FFFFFF"/>
                          </a:solidFill>
                          <a:latin typeface="+mn-lt"/>
                          <a:ea typeface="DejaVu Sans"/>
                        </a:rPr>
                        <a:t>promedio</a:t>
                      </a:r>
                      <a:r>
                        <a:rPr lang="en-US" sz="1100" b="1" strike="noStrike" spc="-1" dirty="0">
                          <a:solidFill>
                            <a:srgbClr val="FFFFFF"/>
                          </a:solidFill>
                          <a:latin typeface="+mn-lt"/>
                          <a:ea typeface="DejaVu Sans"/>
                        </a:rPr>
                        <a:t> </a:t>
                      </a:r>
                      <a:r>
                        <a:rPr lang="en-US" sz="1100" b="1" strike="noStrike" spc="-1" dirty="0" err="1">
                          <a:solidFill>
                            <a:srgbClr val="FFFFFF"/>
                          </a:solidFill>
                          <a:latin typeface="+mn-lt"/>
                          <a:ea typeface="DejaVu Sans"/>
                        </a:rPr>
                        <a:t>mensuales</a:t>
                      </a:r>
                      <a:endParaRPr lang="en-US" sz="1100" b="0" strike="noStrike" spc="-1" dirty="0">
                        <a:latin typeface="+mn-lt"/>
                      </a:endParaRPr>
                    </a:p>
                  </a:txBody>
                  <a:tcPr marL="83030" marR="83030" marT="41515" marB="41515" anchor="ctr">
                    <a:solidFill>
                      <a:srgbClr val="00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17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17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17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17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1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5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u="none" strike="noStrike" baseline="0" dirty="0" err="1">
                          <a:solidFill>
                            <a:schemeClr val="bg1"/>
                          </a:solidFill>
                          <a:effectLst/>
                        </a:rPr>
                        <a:t>Mes</a:t>
                      </a:r>
                      <a:endParaRPr lang="en-US" sz="1000" b="1" u="none" strike="noStrike" baseline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920" marR="6920" marT="6918" marB="0" anchor="ctr"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DBO</a:t>
                      </a:r>
                      <a:endParaRPr lang="x-none" sz="1000" b="1" i="0" u="none" strike="noStrike" baseline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8" marB="0" anchor="ctr"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DQO</a:t>
                      </a:r>
                      <a:endParaRPr lang="x-none" sz="1000" b="1" i="0" u="none" strike="noStrike" baseline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8" marB="0" anchor="ctr"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10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TSS</a:t>
                      </a:r>
                      <a:endParaRPr lang="x-none" sz="1000" b="1" i="0" u="none" strike="noStrike" baseline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8" marB="0" anchor="ctr"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10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N-NH</a:t>
                      </a:r>
                      <a:r>
                        <a:rPr lang="x-none" sz="1000" b="1" u="none" strike="noStrike" baseline="-25000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x-none" sz="1000" b="1" i="0" u="none" strike="noStrike" baseline="-25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8" marB="0" anchor="ctr"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u="none" strike="noStrike" baseline="0" dirty="0" err="1">
                          <a:solidFill>
                            <a:schemeClr val="bg1"/>
                          </a:solidFill>
                          <a:effectLst/>
                        </a:rPr>
                        <a:t>Nt</a:t>
                      </a:r>
                      <a:endParaRPr lang="x-none" sz="1000" b="1" i="0" u="none" strike="noStrike" baseline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8" marB="0" anchor="ctr"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FT</a:t>
                      </a:r>
                      <a:endParaRPr lang="x-none" sz="1000" b="1" i="0" u="none" strike="noStrike" baseline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8" marB="0" anchor="ctr"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791152"/>
                  </a:ext>
                </a:extLst>
              </a:tr>
              <a:tr h="1591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baseline="0" dirty="0">
                          <a:solidFill>
                            <a:srgbClr val="080808"/>
                          </a:solidFill>
                          <a:effectLst/>
                        </a:rPr>
                        <a:t>ENE</a:t>
                      </a:r>
                      <a:endParaRPr lang="x-none" sz="1000" b="1" i="0" u="none" strike="noStrike" baseline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3,1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6,0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4,7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solidFill>
                            <a:srgbClr val="080808"/>
                          </a:solidFill>
                          <a:effectLst/>
                        </a:rPr>
                        <a:t>0,69</a:t>
                      </a:r>
                      <a:endParaRPr lang="el-GR" sz="1000" b="0" i="0" u="none" strike="noStrike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0,88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0,98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extLst>
                  <a:ext uri="{0D108BD9-81ED-4DB2-BD59-A6C34878D82A}">
                    <a16:rowId xmlns:a16="http://schemas.microsoft.com/office/drawing/2014/main" val="2113333822"/>
                  </a:ext>
                </a:extLst>
              </a:tr>
              <a:tr h="1591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baseline="0" dirty="0">
                          <a:solidFill>
                            <a:srgbClr val="080808"/>
                          </a:solidFill>
                          <a:effectLst/>
                        </a:rPr>
                        <a:t>FEB</a:t>
                      </a:r>
                      <a:endParaRPr lang="x-none" sz="1000" b="1" i="0" u="none" strike="noStrike" baseline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2,9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24,0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4,7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solidFill>
                            <a:srgbClr val="080808"/>
                          </a:solidFill>
                          <a:effectLst/>
                        </a:rPr>
                        <a:t>0,55</a:t>
                      </a:r>
                      <a:endParaRPr lang="el-GR" sz="1000" b="0" i="0" u="none" strike="noStrike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1,19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0,63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extLst>
                  <a:ext uri="{0D108BD9-81ED-4DB2-BD59-A6C34878D82A}">
                    <a16:rowId xmlns:a16="http://schemas.microsoft.com/office/drawing/2014/main" val="660582820"/>
                  </a:ext>
                </a:extLst>
              </a:tr>
              <a:tr h="159140"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1000" b="1" i="0" u="none" strike="noStrike" baseline="0">
                          <a:solidFill>
                            <a:srgbClr val="080808"/>
                          </a:solidFill>
                          <a:effectLst/>
                        </a:rPr>
                        <a:t>MAR</a:t>
                      </a:r>
                      <a:endParaRPr lang="x-none" sz="1000" b="1" i="0" u="none" strike="noStrike" baseline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3,0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17,0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4,9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solidFill>
                            <a:srgbClr val="080808"/>
                          </a:solidFill>
                          <a:effectLst/>
                        </a:rPr>
                        <a:t>1,16</a:t>
                      </a:r>
                      <a:endParaRPr lang="el-GR" sz="1000" b="0" i="0" u="none" strike="noStrike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1,64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1,39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extLst>
                  <a:ext uri="{0D108BD9-81ED-4DB2-BD59-A6C34878D82A}">
                    <a16:rowId xmlns:a16="http://schemas.microsoft.com/office/drawing/2014/main" val="3173820738"/>
                  </a:ext>
                </a:extLst>
              </a:tr>
              <a:tr h="159140"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1000" b="1" i="0" u="none" strike="noStrike" baseline="0">
                          <a:solidFill>
                            <a:srgbClr val="080808"/>
                          </a:solidFill>
                          <a:effectLst/>
                        </a:rPr>
                        <a:t>A</a:t>
                      </a:r>
                      <a:r>
                        <a:rPr lang="en-US" sz="1000" b="1" i="0" u="none" strike="noStrike" baseline="0" dirty="0">
                          <a:solidFill>
                            <a:srgbClr val="080808"/>
                          </a:solidFill>
                          <a:effectLst/>
                        </a:rPr>
                        <a:t>B</a:t>
                      </a:r>
                      <a:r>
                        <a:rPr lang="x-none" sz="1000" b="1" i="0" u="none" strike="noStrike" baseline="0">
                          <a:solidFill>
                            <a:srgbClr val="080808"/>
                          </a:solidFill>
                          <a:effectLst/>
                        </a:rPr>
                        <a:t>R</a:t>
                      </a:r>
                      <a:endParaRPr lang="x-none" sz="1000" b="1" i="0" u="none" strike="noStrike" baseline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2,7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7,6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2,8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0,36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solidFill>
                            <a:srgbClr val="080808"/>
                          </a:solidFill>
                          <a:effectLst/>
                        </a:rPr>
                        <a:t>0,65</a:t>
                      </a:r>
                      <a:endParaRPr lang="el-GR" sz="1000" b="0" i="0" u="none" strike="noStrike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1,41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extLst>
                  <a:ext uri="{0D108BD9-81ED-4DB2-BD59-A6C34878D82A}">
                    <a16:rowId xmlns:a16="http://schemas.microsoft.com/office/drawing/2014/main" val="3614026809"/>
                  </a:ext>
                </a:extLst>
              </a:tr>
              <a:tr h="159140"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1000" b="1" i="0" u="none" strike="noStrike" baseline="0" dirty="0">
                          <a:solidFill>
                            <a:srgbClr val="080808"/>
                          </a:solidFill>
                          <a:effectLst/>
                        </a:rPr>
                        <a:t>MA</a:t>
                      </a:r>
                      <a:r>
                        <a:rPr lang="en-US" sz="1000" b="1" i="0" u="none" strike="noStrike" baseline="0" dirty="0">
                          <a:solidFill>
                            <a:srgbClr val="080808"/>
                          </a:solidFill>
                          <a:effectLst/>
                        </a:rPr>
                        <a:t>Y</a:t>
                      </a:r>
                      <a:endParaRPr lang="x-none" sz="1000" b="1" i="0" u="none" strike="noStrike" baseline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2,6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25,8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3,2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0,39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solidFill>
                            <a:srgbClr val="080808"/>
                          </a:solidFill>
                          <a:effectLst/>
                        </a:rPr>
                        <a:t>0,57</a:t>
                      </a:r>
                      <a:endParaRPr lang="el-GR" sz="1000" b="0" i="0" u="none" strike="noStrike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solidFill>
                            <a:srgbClr val="080808"/>
                          </a:solidFill>
                          <a:effectLst/>
                        </a:rPr>
                        <a:t>1,48</a:t>
                      </a:r>
                      <a:endParaRPr lang="el-GR" sz="1000" b="0" i="0" u="none" strike="noStrike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extLst>
                  <a:ext uri="{0D108BD9-81ED-4DB2-BD59-A6C34878D82A}">
                    <a16:rowId xmlns:a16="http://schemas.microsoft.com/office/drawing/2014/main" val="1109871913"/>
                  </a:ext>
                </a:extLst>
              </a:tr>
              <a:tr h="159140"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1000" b="1" i="0" u="none" strike="noStrike" baseline="0">
                          <a:solidFill>
                            <a:srgbClr val="080808"/>
                          </a:solidFill>
                          <a:effectLst/>
                        </a:rPr>
                        <a:t>JUN</a:t>
                      </a:r>
                      <a:endParaRPr lang="x-none" sz="1000" b="1" i="0" u="none" strike="noStrike" baseline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2,7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13,6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5,9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0,85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1,56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solidFill>
                            <a:srgbClr val="080808"/>
                          </a:solidFill>
                          <a:effectLst/>
                        </a:rPr>
                        <a:t>1,48</a:t>
                      </a:r>
                      <a:endParaRPr lang="el-GR" sz="1000" b="0" i="0" u="none" strike="noStrike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extLst>
                  <a:ext uri="{0D108BD9-81ED-4DB2-BD59-A6C34878D82A}">
                    <a16:rowId xmlns:a16="http://schemas.microsoft.com/office/drawing/2014/main" val="3648828799"/>
                  </a:ext>
                </a:extLst>
              </a:tr>
              <a:tr h="159140"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1000" b="1" i="0" u="none" strike="noStrike" baseline="0">
                          <a:solidFill>
                            <a:srgbClr val="080808"/>
                          </a:solidFill>
                          <a:effectLst/>
                        </a:rPr>
                        <a:t>JUL</a:t>
                      </a:r>
                      <a:endParaRPr lang="x-none" sz="1000" b="1" i="0" u="none" strike="noStrike" baseline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3,3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16,5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2,6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0,17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1,26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solidFill>
                            <a:srgbClr val="080808"/>
                          </a:solidFill>
                          <a:effectLst/>
                        </a:rPr>
                        <a:t>0,79</a:t>
                      </a:r>
                      <a:endParaRPr lang="el-GR" sz="1000" b="0" i="0" u="none" strike="noStrike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extLst>
                  <a:ext uri="{0D108BD9-81ED-4DB2-BD59-A6C34878D82A}">
                    <a16:rowId xmlns:a16="http://schemas.microsoft.com/office/drawing/2014/main" val="1335518249"/>
                  </a:ext>
                </a:extLst>
              </a:tr>
              <a:tr h="159140"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1000" b="1" i="0" u="none" strike="noStrike" baseline="0">
                          <a:solidFill>
                            <a:srgbClr val="080808"/>
                          </a:solidFill>
                          <a:effectLst/>
                        </a:rPr>
                        <a:t>A</a:t>
                      </a:r>
                      <a:r>
                        <a:rPr lang="en-US" sz="1000" b="1" i="0" u="none" strike="noStrike" baseline="0" dirty="0">
                          <a:solidFill>
                            <a:srgbClr val="080808"/>
                          </a:solidFill>
                          <a:effectLst/>
                        </a:rPr>
                        <a:t>GO</a:t>
                      </a:r>
                      <a:endParaRPr lang="x-none" sz="1000" b="1" i="0" u="none" strike="noStrike" baseline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3,0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12,8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2,7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0,16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0,80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solidFill>
                            <a:srgbClr val="080808"/>
                          </a:solidFill>
                          <a:effectLst/>
                        </a:rPr>
                        <a:t>1,88</a:t>
                      </a:r>
                      <a:endParaRPr lang="el-GR" sz="1000" b="0" i="0" u="none" strike="noStrike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extLst>
                  <a:ext uri="{0D108BD9-81ED-4DB2-BD59-A6C34878D82A}">
                    <a16:rowId xmlns:a16="http://schemas.microsoft.com/office/drawing/2014/main" val="3086200169"/>
                  </a:ext>
                </a:extLst>
              </a:tr>
              <a:tr h="159140"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1000" b="1" i="0" u="none" strike="noStrike" baseline="0">
                          <a:solidFill>
                            <a:srgbClr val="080808"/>
                          </a:solidFill>
                          <a:effectLst/>
                        </a:rPr>
                        <a:t>SE</a:t>
                      </a:r>
                      <a:r>
                        <a:rPr lang="en-US" sz="1000" b="1" i="0" u="none" strike="noStrike" baseline="0">
                          <a:solidFill>
                            <a:srgbClr val="080808"/>
                          </a:solidFill>
                          <a:effectLst/>
                        </a:rPr>
                        <a:t>P</a:t>
                      </a:r>
                      <a:endParaRPr lang="x-none" sz="1000" b="1" i="0" u="none" strike="noStrike" baseline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8" marB="0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solidFill>
                            <a:srgbClr val="080808"/>
                          </a:solidFill>
                          <a:effectLst/>
                        </a:rPr>
                        <a:t>3,7</a:t>
                      </a:r>
                      <a:endParaRPr lang="el-GR" sz="1000" b="0" i="0" u="none" strike="noStrike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9,2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2,6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0,32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1,02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solidFill>
                            <a:srgbClr val="080808"/>
                          </a:solidFill>
                          <a:effectLst/>
                        </a:rPr>
                        <a:t>1,28</a:t>
                      </a:r>
                      <a:endParaRPr lang="el-GR" sz="1000" b="0" i="0" u="none" strike="noStrike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extLst>
                  <a:ext uri="{0D108BD9-81ED-4DB2-BD59-A6C34878D82A}">
                    <a16:rowId xmlns:a16="http://schemas.microsoft.com/office/drawing/2014/main" val="1220660367"/>
                  </a:ext>
                </a:extLst>
              </a:tr>
              <a:tr h="159140"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1000" b="1" i="0" u="none" strike="noStrike" baseline="0">
                          <a:solidFill>
                            <a:srgbClr val="080808"/>
                          </a:solidFill>
                          <a:effectLst/>
                        </a:rPr>
                        <a:t>O</a:t>
                      </a:r>
                      <a:r>
                        <a:rPr lang="en-US" sz="1000" b="1" i="0" u="none" strike="noStrike" baseline="0">
                          <a:solidFill>
                            <a:srgbClr val="080808"/>
                          </a:solidFill>
                          <a:effectLst/>
                        </a:rPr>
                        <a:t>CT</a:t>
                      </a:r>
                      <a:endParaRPr lang="x-none" sz="1000" b="1" i="0" u="none" strike="noStrike" baseline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3,3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14,7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2,5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0,15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0,95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solidFill>
                            <a:srgbClr val="080808"/>
                          </a:solidFill>
                          <a:effectLst/>
                        </a:rPr>
                        <a:t>0,96</a:t>
                      </a:r>
                      <a:endParaRPr lang="el-GR" sz="1000" b="0" i="0" u="none" strike="noStrike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extLst>
                  <a:ext uri="{0D108BD9-81ED-4DB2-BD59-A6C34878D82A}">
                    <a16:rowId xmlns:a16="http://schemas.microsoft.com/office/drawing/2014/main" val="2590138191"/>
                  </a:ext>
                </a:extLst>
              </a:tr>
              <a:tr h="159140"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1000" b="1" i="0" u="none" strike="noStrike" baseline="0">
                          <a:solidFill>
                            <a:srgbClr val="080808"/>
                          </a:solidFill>
                          <a:effectLst/>
                        </a:rPr>
                        <a:t>NOV</a:t>
                      </a:r>
                      <a:endParaRPr lang="x-none" sz="1000" b="1" i="0" u="none" strike="noStrike" baseline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3,8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10,7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4,3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0,33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1,12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solidFill>
                            <a:srgbClr val="080808"/>
                          </a:solidFill>
                          <a:effectLst/>
                        </a:rPr>
                        <a:t>0,79</a:t>
                      </a:r>
                      <a:endParaRPr lang="el-GR" sz="1000" b="0" i="0" u="none" strike="noStrike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extLst>
                  <a:ext uri="{0D108BD9-81ED-4DB2-BD59-A6C34878D82A}">
                    <a16:rowId xmlns:a16="http://schemas.microsoft.com/office/drawing/2014/main" val="2106276422"/>
                  </a:ext>
                </a:extLst>
              </a:tr>
              <a:tr h="159140"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1000" b="1" i="0" u="none" strike="noStrike" baseline="0">
                          <a:solidFill>
                            <a:srgbClr val="080808"/>
                          </a:solidFill>
                          <a:effectLst/>
                        </a:rPr>
                        <a:t>D</a:t>
                      </a:r>
                      <a:r>
                        <a:rPr lang="en-US" sz="1000" b="1" i="0" u="none" strike="noStrike" baseline="0" dirty="0">
                          <a:solidFill>
                            <a:srgbClr val="080808"/>
                          </a:solidFill>
                          <a:effectLst/>
                        </a:rPr>
                        <a:t>ICI</a:t>
                      </a:r>
                      <a:endParaRPr lang="x-none" sz="1000" b="1" i="0" u="none" strike="noStrike" baseline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solidFill>
                            <a:srgbClr val="080808"/>
                          </a:solidFill>
                          <a:effectLst/>
                        </a:rPr>
                        <a:t>3,7</a:t>
                      </a:r>
                      <a:endParaRPr lang="el-GR" sz="1000" b="0" i="0" u="none" strike="noStrike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12,3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4,7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0,29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solidFill>
                            <a:srgbClr val="080808"/>
                          </a:solidFill>
                          <a:effectLst/>
                        </a:rPr>
                        <a:t>1,15</a:t>
                      </a:r>
                      <a:endParaRPr lang="el-GR" sz="1000" b="0" i="0" u="none" strike="noStrike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solidFill>
                            <a:srgbClr val="080808"/>
                          </a:solidFill>
                          <a:effectLst/>
                        </a:rPr>
                        <a:t>1,14</a:t>
                      </a:r>
                      <a:endParaRPr lang="el-GR" sz="1000" b="0" i="0" u="none" strike="noStrike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extLst>
                  <a:ext uri="{0D108BD9-81ED-4DB2-BD59-A6C34878D82A}">
                    <a16:rowId xmlns:a16="http://schemas.microsoft.com/office/drawing/2014/main" val="911632723"/>
                  </a:ext>
                </a:extLst>
              </a:tr>
              <a:tr h="1591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baseline="0" dirty="0" err="1">
                          <a:solidFill>
                            <a:srgbClr val="08080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Promedio</a:t>
                      </a:r>
                      <a:endParaRPr lang="x-none" sz="1000" b="1" i="0" u="none" strike="noStrike" baseline="0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1" u="none" strike="noStrike" dirty="0">
                          <a:solidFill>
                            <a:srgbClr val="080808"/>
                          </a:solidFill>
                          <a:effectLst/>
                        </a:rPr>
                        <a:t>3,2</a:t>
                      </a:r>
                      <a:endParaRPr lang="el-GR" sz="1000" b="1" i="0" u="none" strike="noStrike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1" u="none" strike="noStrike" dirty="0">
                          <a:solidFill>
                            <a:srgbClr val="080808"/>
                          </a:solidFill>
                          <a:effectLst/>
                        </a:rPr>
                        <a:t>14,2</a:t>
                      </a:r>
                      <a:endParaRPr lang="el-GR" sz="1000" b="1" i="0" u="none" strike="noStrike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1" u="none" strike="noStrike" dirty="0">
                          <a:solidFill>
                            <a:srgbClr val="080808"/>
                          </a:solidFill>
                          <a:effectLst/>
                        </a:rPr>
                        <a:t>3,8</a:t>
                      </a:r>
                      <a:endParaRPr lang="el-GR" sz="1000" b="1" i="0" u="none" strike="noStrike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1" u="none" strike="noStrike" dirty="0">
                          <a:solidFill>
                            <a:srgbClr val="080808"/>
                          </a:solidFill>
                          <a:effectLst/>
                        </a:rPr>
                        <a:t>0,45</a:t>
                      </a:r>
                      <a:endParaRPr lang="el-GR" sz="1000" b="1" i="0" u="none" strike="noStrike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1" u="none" strike="noStrike" dirty="0">
                          <a:solidFill>
                            <a:srgbClr val="080808"/>
                          </a:solidFill>
                          <a:effectLst/>
                        </a:rPr>
                        <a:t>1,07</a:t>
                      </a:r>
                      <a:endParaRPr lang="el-GR" sz="1000" b="1" i="0" u="none" strike="noStrike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1" u="none" strike="noStrike" dirty="0">
                          <a:solidFill>
                            <a:srgbClr val="080808"/>
                          </a:solidFill>
                          <a:effectLst/>
                        </a:rPr>
                        <a:t>1,18</a:t>
                      </a:r>
                      <a:endParaRPr lang="el-GR" sz="1000" b="1" i="0" u="none" strike="noStrike" dirty="0">
                        <a:solidFill>
                          <a:srgbClr val="08080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20" marR="6920" marT="6917" marB="0" anchor="ctr"/>
                </a:tc>
                <a:extLst>
                  <a:ext uri="{0D108BD9-81ED-4DB2-BD59-A6C34878D82A}">
                    <a16:rowId xmlns:a16="http://schemas.microsoft.com/office/drawing/2014/main" val="1967908302"/>
                  </a:ext>
                </a:extLst>
              </a:tr>
            </a:tbl>
          </a:graphicData>
        </a:graphic>
      </p:graphicFrame>
      <p:pic>
        <p:nvPicPr>
          <p:cNvPr id="10" name="Picture 3">
            <a:extLst>
              <a:ext uri="{FF2B5EF4-FFF2-40B4-BE49-F238E27FC236}">
                <a16:creationId xmlns:a16="http://schemas.microsoft.com/office/drawing/2014/main" id="{9ABC2092-7DCC-478D-9113-AF59B2DAD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374" y="1112811"/>
            <a:ext cx="5400673" cy="216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D67500-822B-4B75-868F-F66736AD83EB}"/>
              </a:ext>
            </a:extLst>
          </p:cNvPr>
          <p:cNvSpPr txBox="1"/>
          <p:nvPr/>
        </p:nvSpPr>
        <p:spPr>
          <a:xfrm>
            <a:off x="6199732" y="1362239"/>
            <a:ext cx="264833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Después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se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alcanzaron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siguientes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objetivos: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pt-PT" altLang="x-none" sz="1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eliminación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lodos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excesivos</a:t>
            </a:r>
            <a:endParaRPr lang="pt-PT" altLang="x-none" sz="12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eliminación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olores</a:t>
            </a:r>
          </a:p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optimización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</a:t>
            </a:r>
            <a:endParaRPr lang="pt-PT" altLang="x-none" sz="12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parámetros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efluentes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60A4A0-3069-452D-BD4E-8561010C92AD}"/>
              </a:ext>
            </a:extLst>
          </p:cNvPr>
          <p:cNvSpPr txBox="1"/>
          <p:nvPr/>
        </p:nvSpPr>
        <p:spPr>
          <a:xfrm>
            <a:off x="8956293" y="1362239"/>
            <a:ext cx="264833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productos de la serie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dosificaron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simultáneamente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planta de aguas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residuales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el sistema de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alcantarillado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 se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redujo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carga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orgánica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antes de la planta hasta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80 % (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decir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&lt;100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ppm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DQO).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A47B6-E19E-483B-804D-D6CF62790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096ED-6FB6-4F7E-8E41-F48044790FEB}" type="datetime1">
              <a:rPr lang="pt-PT" smtClean="0"/>
              <a:t>11/11/2025</a:t>
            </a:fld>
            <a:endParaRPr lang="pt-P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340AC8-8168-CFFF-4544-4371C3E876DD}"/>
              </a:ext>
            </a:extLst>
          </p:cNvPr>
          <p:cNvSpPr/>
          <p:nvPr/>
        </p:nvSpPr>
        <p:spPr>
          <a:xfrm>
            <a:off x="587374" y="3633046"/>
            <a:ext cx="5400673" cy="26042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C9732D-05E6-633C-C0AB-3967DCB891B5}"/>
              </a:ext>
            </a:extLst>
          </p:cNvPr>
          <p:cNvSpPr/>
          <p:nvPr/>
        </p:nvSpPr>
        <p:spPr>
          <a:xfrm>
            <a:off x="6199732" y="3446742"/>
            <a:ext cx="5400673" cy="279054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04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392218"/>
            <a:ext cx="11017250" cy="539750"/>
          </a:xfrm>
        </p:spPr>
        <p:txBody>
          <a:bodyPr/>
          <a:lstStyle/>
          <a:p>
            <a:r>
              <a:rPr lang="pt-PT" dirty="0">
                <a:solidFill>
                  <a:srgbClr val="000066"/>
                </a:solidFill>
              </a:rPr>
              <a:t>Caso de </a:t>
            </a:r>
            <a:r>
              <a:rPr lang="pt-PT" dirty="0" err="1">
                <a:solidFill>
                  <a:srgbClr val="000066"/>
                </a:solidFill>
              </a:rPr>
              <a:t>estudio</a:t>
            </a:r>
            <a:r>
              <a:rPr lang="pt-PT" dirty="0">
                <a:solidFill>
                  <a:srgbClr val="000066"/>
                </a:solidFill>
              </a:rPr>
              <a:t>: Industria láctea</a:t>
            </a:r>
            <a:br>
              <a:rPr lang="pt-PT" dirty="0"/>
            </a:br>
            <a:endParaRPr lang="pt-PT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pt-PT" smtClean="0"/>
              <a:t>26</a:t>
            </a:fld>
            <a:endParaRPr lang="pt-PT"/>
          </a:p>
        </p:txBody>
      </p:sp>
      <p:graphicFrame>
        <p:nvGraphicFramePr>
          <p:cNvPr id="5" name="Πίνακας 12">
            <a:extLst>
              <a:ext uri="{FF2B5EF4-FFF2-40B4-BE49-F238E27FC236}">
                <a16:creationId xmlns:a16="http://schemas.microsoft.com/office/drawing/2014/main" id="{01603594-C48D-4AA5-A80B-1F1B4F473A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305266"/>
              </p:ext>
            </p:extLst>
          </p:nvPr>
        </p:nvGraphicFramePr>
        <p:xfrm>
          <a:off x="593369" y="3681733"/>
          <a:ext cx="5400675" cy="190653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720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9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409">
                <a:tc>
                  <a:txBody>
                    <a:bodyPr/>
                    <a:lstStyle/>
                    <a:p>
                      <a:pPr algn="ctr"/>
                      <a:r>
                        <a:rPr lang="pt-PT" sz="1000" dirty="0"/>
                        <a:t>Caso de </a:t>
                      </a:r>
                      <a:r>
                        <a:rPr lang="pt-PT" sz="1000" dirty="0" err="1"/>
                        <a:t>estudio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83966" marR="83966" marT="41961" marB="41961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>
                          <a:solidFill>
                            <a:schemeClr val="bg1"/>
                          </a:solidFill>
                        </a:rPr>
                        <a:t>Industria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chemeClr val="bg1"/>
                          </a:solidFill>
                        </a:rPr>
                        <a:t>láctea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83405" marR="83405" marT="41681" marB="41681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187"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0" u="none" baseline="0" dirty="0" err="1"/>
                        <a:t>Ubicación</a:t>
                      </a:r>
                      <a:endParaRPr lang="en-US" sz="1000" b="0" u="none" baseline="0" dirty="0"/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Norte de Grecia</a:t>
                      </a:r>
                    </a:p>
                  </a:txBody>
                  <a:tcPr marL="83405" marR="83405" marT="41684" marB="41684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18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Objetivo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Eliminación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lodos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4" marB="41684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18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Población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equivalente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x-none" sz="1000" b="0" u="none" baseline="0" dirty="0"/>
                        <a:t>80.000</a:t>
                      </a:r>
                      <a:endParaRPr lang="x-none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4" marB="41684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18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Caudal</a:t>
                      </a:r>
                      <a:endParaRPr lang="el-G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x-none" sz="1000" b="0" u="none" baseline="0" dirty="0"/>
                        <a:t>2.500 m</a:t>
                      </a:r>
                      <a:r>
                        <a:rPr lang="x-none" sz="1000" b="0" u="none" baseline="30000" dirty="0"/>
                        <a:t>3</a:t>
                      </a:r>
                      <a:r>
                        <a:rPr lang="x-none" sz="1000" b="0" u="none" baseline="0" dirty="0"/>
                        <a:t>/</a:t>
                      </a:r>
                      <a:r>
                        <a:rPr lang="en" sz="1000" b="0" u="none" baseline="0" dirty="0"/>
                        <a:t>día</a:t>
                      </a:r>
                      <a:endParaRPr lang="x-none" sz="1000" b="0" i="0" u="none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4" marB="41684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18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Aguas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residuales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tratadas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Industria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láctea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4" marB="41684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18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Inicio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7/2015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1" marB="4168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Πίνακας 13">
            <a:extLst>
              <a:ext uri="{FF2B5EF4-FFF2-40B4-BE49-F238E27FC236}">
                <a16:creationId xmlns:a16="http://schemas.microsoft.com/office/drawing/2014/main" id="{277A420B-0381-4B34-A418-7D27D753F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735829"/>
              </p:ext>
            </p:extLst>
          </p:nvPr>
        </p:nvGraphicFramePr>
        <p:xfrm>
          <a:off x="6209944" y="3681733"/>
          <a:ext cx="5397680" cy="1993488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829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03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41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79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78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68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Parámetro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Unidades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Entrada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 (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promedio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)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SProducción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de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lodos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antes de la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aplicación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promedio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)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tn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/día, (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sólidos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secos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7619" marR="7619" marT="7618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Producción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de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lodos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tras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la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aplicación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promedio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)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tn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/día (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sólidos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secos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7619" marR="7619" marT="7618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baseline="0" dirty="0" err="1">
                          <a:solidFill>
                            <a:schemeClr val="bg1"/>
                          </a:solidFill>
                          <a:effectLst/>
                        </a:rPr>
                        <a:t>Reducción</a:t>
                      </a:r>
                      <a:endParaRPr lang="en-US" sz="1000" b="0" u="none" strike="noStrike" baseline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619" marR="7619" marT="7618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6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Sólidos</a:t>
                      </a: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suspendidos</a:t>
                      </a:r>
                      <a:endParaRPr lang="en-US" sz="1000" b="0" strike="noStrike" spc="-1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effectLst/>
                        </a:rPr>
                        <a:t>mg/l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09" marR="6909" marT="69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8</a:t>
                      </a:r>
                      <a:r>
                        <a:rPr lang="el-GR" sz="1000" u="none" strike="noStrike" dirty="0">
                          <a:effectLst/>
                        </a:rPr>
                        <a:t>0</a:t>
                      </a:r>
                      <a:endParaRPr lang="el-G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09" marR="6909" marT="69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2</a:t>
                      </a:r>
                      <a:r>
                        <a:rPr lang="el-GR" sz="1000" u="none" strike="noStrike" dirty="0">
                          <a:effectLst/>
                        </a:rPr>
                        <a:t> – </a:t>
                      </a:r>
                      <a:r>
                        <a:rPr lang="en-US" sz="1000" u="none" strike="noStrike" dirty="0">
                          <a:effectLst/>
                        </a:rPr>
                        <a:t>3</a:t>
                      </a:r>
                      <a:endParaRPr lang="el-G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09" marR="6909" marT="69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</a:t>
                      </a:r>
                      <a:endParaRPr lang="el-G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09" marR="6909" marT="69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100 %</a:t>
                      </a:r>
                      <a:endParaRPr lang="el-G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09" marR="6909" marT="6908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2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DQO</a:t>
                      </a:r>
                      <a:endParaRPr lang="en-US" sz="1000" b="0" strike="noStrike" spc="-1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mg/l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09" marR="6909" marT="69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2.</a:t>
                      </a:r>
                      <a:r>
                        <a:rPr lang="el-GR" sz="1000" u="none" strike="noStrike" dirty="0">
                          <a:effectLst/>
                        </a:rPr>
                        <a:t>500</a:t>
                      </a:r>
                      <a:endParaRPr lang="el-G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09" marR="6909" marT="69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0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NT</a:t>
                      </a:r>
                      <a:endParaRPr lang="en-US" sz="1000" b="0" strike="noStrike" spc="-1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mg/l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09" marR="6909" marT="69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110</a:t>
                      </a:r>
                      <a:endParaRPr lang="el-G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09" marR="6909" marT="69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2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FT</a:t>
                      </a:r>
                      <a:endParaRPr lang="en-US" sz="1000" b="0" strike="noStrike" spc="-1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mg/l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09" marR="6909" marT="69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50</a:t>
                      </a:r>
                      <a:endParaRPr lang="el-G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09" marR="6909" marT="69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Εικόνα 2">
            <a:extLst>
              <a:ext uri="{FF2B5EF4-FFF2-40B4-BE49-F238E27FC236}">
                <a16:creationId xmlns:a16="http://schemas.microsoft.com/office/drawing/2014/main" id="{E874544D-6F77-4CA5-B338-0195ED34E7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375" y="1112811"/>
            <a:ext cx="5395280" cy="216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B8A5DCA-F421-433E-868B-1AD7D1F843B3}"/>
              </a:ext>
            </a:extLst>
          </p:cNvPr>
          <p:cNvGrpSpPr/>
          <p:nvPr/>
        </p:nvGrpSpPr>
        <p:grpSpPr>
          <a:xfrm>
            <a:off x="6199732" y="1740893"/>
            <a:ext cx="5415105" cy="1541076"/>
            <a:chOff x="6199732" y="1740893"/>
            <a:chExt cx="5415105" cy="154107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FABA92-8863-43A0-9016-34CF801F5D05}"/>
                </a:ext>
              </a:extLst>
            </p:cNvPr>
            <p:cNvSpPr txBox="1"/>
            <p:nvPr/>
          </p:nvSpPr>
          <p:spPr>
            <a:xfrm>
              <a:off x="6213095" y="1740893"/>
              <a:ext cx="264833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 defTabSz="4572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Ydro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el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exceso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la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producción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lodos se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reduce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cero.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687434A-66E8-4589-9B2A-7FB3ED962BAB}"/>
                </a:ext>
              </a:extLst>
            </p:cNvPr>
            <p:cNvSpPr txBox="1"/>
            <p:nvPr/>
          </p:nvSpPr>
          <p:spPr>
            <a:xfrm>
              <a:off x="8966507" y="1740893"/>
              <a:ext cx="264833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 defTabSz="4572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solucionó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el problema de los olores.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A7C7B88-C6ED-4F70-9584-E7BE53EE4D81}"/>
                </a:ext>
              </a:extLst>
            </p:cNvPr>
            <p:cNvSpPr txBox="1"/>
            <p:nvPr/>
          </p:nvSpPr>
          <p:spPr>
            <a:xfrm>
              <a:off x="6199732" y="2727971"/>
              <a:ext cx="264833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 defTabSz="4572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mejorado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los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parámetros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salida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81D8589-E58E-43BD-97B5-4A961DB31499}"/>
                </a:ext>
              </a:extLst>
            </p:cNvPr>
            <p:cNvSpPr txBox="1"/>
            <p:nvPr/>
          </p:nvSpPr>
          <p:spPr>
            <a:xfrm>
              <a:off x="8966507" y="2727971"/>
              <a:ext cx="264833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 defTabSz="4572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mejorado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los valores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IVL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los tanques de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sedimentación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2740B8-F1DA-4233-80D1-158BFABB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07098-502E-4CB6-B928-554367294C53}" type="datetime1">
              <a:rPr lang="pt-PT" smtClean="0"/>
              <a:t>11/11/2025</a:t>
            </a:fld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D9ED16-04BD-FF38-D50E-1916DA752FAA}"/>
              </a:ext>
            </a:extLst>
          </p:cNvPr>
          <p:cNvSpPr/>
          <p:nvPr/>
        </p:nvSpPr>
        <p:spPr>
          <a:xfrm>
            <a:off x="6209944" y="3681733"/>
            <a:ext cx="5394681" cy="23478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F7ED08-F3DD-EF51-2511-43210DF82251}"/>
              </a:ext>
            </a:extLst>
          </p:cNvPr>
          <p:cNvSpPr/>
          <p:nvPr/>
        </p:nvSpPr>
        <p:spPr>
          <a:xfrm>
            <a:off x="587375" y="3681733"/>
            <a:ext cx="5394681" cy="23478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86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850461B-68D8-5C13-42A8-517E63F9453E}"/>
              </a:ext>
            </a:extLst>
          </p:cNvPr>
          <p:cNvSpPr/>
          <p:nvPr/>
        </p:nvSpPr>
        <p:spPr>
          <a:xfrm>
            <a:off x="6172573" y="3724535"/>
            <a:ext cx="5400675" cy="239154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F3F653-151F-AB78-FC87-6F226FD2B4CC}"/>
              </a:ext>
            </a:extLst>
          </p:cNvPr>
          <p:cNvSpPr/>
          <p:nvPr/>
        </p:nvSpPr>
        <p:spPr>
          <a:xfrm>
            <a:off x="587374" y="3710487"/>
            <a:ext cx="5400675" cy="239154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rgbClr val="000066"/>
                </a:solidFill>
              </a:rPr>
              <a:t>Caso de </a:t>
            </a:r>
            <a:r>
              <a:rPr lang="pt-PT" dirty="0" err="1">
                <a:solidFill>
                  <a:srgbClr val="000066"/>
                </a:solidFill>
              </a:rPr>
              <a:t>estudio</a:t>
            </a:r>
            <a:r>
              <a:rPr lang="pt-PT" dirty="0">
                <a:solidFill>
                  <a:srgbClr val="000066"/>
                </a:solidFill>
              </a:rPr>
              <a:t>: </a:t>
            </a:r>
            <a:r>
              <a:rPr lang="pt-PT" dirty="0" err="1">
                <a:solidFill>
                  <a:srgbClr val="000066"/>
                </a:solidFill>
              </a:rPr>
              <a:t>Cervecería</a:t>
            </a:r>
            <a:endParaRPr lang="pt-PT" dirty="0">
              <a:solidFill>
                <a:srgbClr val="000066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pt-PT" smtClean="0"/>
              <a:t>27</a:t>
            </a:fld>
            <a:endParaRPr lang="pt-PT"/>
          </a:p>
        </p:txBody>
      </p:sp>
      <p:graphicFrame>
        <p:nvGraphicFramePr>
          <p:cNvPr id="5" name="Πίνακας 12">
            <a:extLst>
              <a:ext uri="{FF2B5EF4-FFF2-40B4-BE49-F238E27FC236}">
                <a16:creationId xmlns:a16="http://schemas.microsoft.com/office/drawing/2014/main" id="{E85CD5A5-BC3F-4FB5-B6E4-96D7DCB4C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35180"/>
              </p:ext>
            </p:extLst>
          </p:nvPr>
        </p:nvGraphicFramePr>
        <p:xfrm>
          <a:off x="587984" y="3710487"/>
          <a:ext cx="5400675" cy="1906533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720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9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249">
                <a:tc>
                  <a:txBody>
                    <a:bodyPr/>
                    <a:lstStyle/>
                    <a:p>
                      <a:pPr algn="ctr"/>
                      <a:r>
                        <a:rPr lang="pt-PT" sz="1000" dirty="0">
                          <a:solidFill>
                            <a:schemeClr val="bg1"/>
                          </a:solidFill>
                        </a:rPr>
                        <a:t>Caso de </a:t>
                      </a:r>
                      <a:r>
                        <a:rPr lang="pt-PT" sz="1000" dirty="0" err="1">
                          <a:solidFill>
                            <a:schemeClr val="bg1"/>
                          </a:solidFill>
                        </a:rPr>
                        <a:t>estudio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83966" marR="83966" marT="41961" marB="41961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strike="noStrike" spc="-1" dirty="0" err="1">
                          <a:solidFill>
                            <a:schemeClr val="bg1"/>
                          </a:solidFill>
                          <a:latin typeface="+mn-lt"/>
                          <a:ea typeface="DejaVu Sans"/>
                        </a:rPr>
                        <a:t>Cervecería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1" marB="41681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214"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0" u="none" baseline="0" dirty="0" err="1"/>
                        <a:t>Ubicación</a:t>
                      </a:r>
                      <a:endParaRPr lang="en-US" sz="1000" b="0" u="none" baseline="0" dirty="0"/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Norte de Grecia</a:t>
                      </a:r>
                    </a:p>
                  </a:txBody>
                  <a:tcPr marL="83405" marR="83405" marT="41684" marB="41684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21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Objetivo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Eliminación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lodos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4" marB="41684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21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Población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equivalente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x-none" sz="1000" b="0" u="none" baseline="0" dirty="0"/>
                        <a:t>30.000 – 50.000</a:t>
                      </a:r>
                      <a:endParaRPr lang="x-none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4" marB="41684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21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Caudal</a:t>
                      </a:r>
                      <a:endParaRPr lang="el-G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x-none" sz="1000" b="0" u="none" baseline="0" dirty="0"/>
                        <a:t>700 – 1.500 m</a:t>
                      </a:r>
                      <a:r>
                        <a:rPr lang="x-none" sz="1000" b="0" u="none" baseline="30000" dirty="0"/>
                        <a:t>3</a:t>
                      </a:r>
                      <a:r>
                        <a:rPr lang="x-none" sz="1000" b="0" u="none" baseline="0" dirty="0"/>
                        <a:t>/</a:t>
                      </a:r>
                      <a:r>
                        <a:rPr lang="en" sz="1000" b="0" u="none" baseline="0" dirty="0"/>
                        <a:t>día</a:t>
                      </a:r>
                      <a:endParaRPr lang="x-none" sz="1000" b="0" i="0" u="none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4" marB="41684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21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Aguas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residuales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tratadas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Industrial-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Cervecería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4" marB="41684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21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Inicio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7/2015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05" marR="83405" marT="41681" marB="41681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Πίνακας 13">
            <a:extLst>
              <a:ext uri="{FF2B5EF4-FFF2-40B4-BE49-F238E27FC236}">
                <a16:creationId xmlns:a16="http://schemas.microsoft.com/office/drawing/2014/main" id="{C9D79FB5-7A62-4111-AD30-C2CB0A48BF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420919"/>
              </p:ext>
            </p:extLst>
          </p:nvPr>
        </p:nvGraphicFramePr>
        <p:xfrm>
          <a:off x="6172573" y="3724535"/>
          <a:ext cx="5400675" cy="1999792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829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0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47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8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83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54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Parámetro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Unidades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Entrada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 (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promedio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)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SProducción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de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lodos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antes de la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aplicación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promedio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)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tn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/día, (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sólidos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secos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7619" marR="7619" marT="76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Producción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de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lodos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tras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la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aplicación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promedio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)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tn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/día (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sólidos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secos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7619" marR="7619" marT="76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baseline="0" dirty="0" err="1">
                          <a:solidFill>
                            <a:schemeClr val="bg1"/>
                          </a:solidFill>
                          <a:effectLst/>
                        </a:rPr>
                        <a:t>Reducción</a:t>
                      </a:r>
                      <a:endParaRPr lang="en-US" sz="1000" b="0" u="none" strike="noStrike" baseline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619" marR="7619" marT="7618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1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Sólidos</a:t>
                      </a: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suspendidos</a:t>
                      </a:r>
                      <a:endParaRPr lang="en-US" sz="1000" b="0" strike="noStrike" spc="-1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effectLst/>
                        </a:rPr>
                        <a:t>mg/l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3" marR="6913" marT="69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tx1"/>
                          </a:solidFill>
                          <a:effectLst/>
                        </a:rPr>
                        <a:t>150</a:t>
                      </a:r>
                      <a:endParaRPr lang="el-GR" sz="10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3" marR="6913" marT="69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 – 3</a:t>
                      </a:r>
                      <a:endParaRPr lang="el-GR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3" marR="6913" marT="69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l-GR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3" marR="6913" marT="69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100 %</a:t>
                      </a:r>
                      <a:endParaRPr lang="el-GR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3" marR="6913" marT="6912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9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DQO</a:t>
                      </a:r>
                      <a:endParaRPr lang="en-US" sz="1000" b="0" strike="noStrike" spc="-1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effectLst/>
                        </a:rPr>
                        <a:t>mg/l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3" marR="6913" marT="69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r>
                        <a:rPr lang="el-GR" sz="1000" u="none" strike="noStrike">
                          <a:solidFill>
                            <a:schemeClr val="tx1"/>
                          </a:solidFill>
                          <a:effectLst/>
                        </a:rPr>
                        <a:t>500</a:t>
                      </a:r>
                      <a:endParaRPr lang="el-GR" sz="10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3" marR="6913" marT="69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0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NT</a:t>
                      </a:r>
                      <a:endParaRPr lang="en-US" sz="1000" b="0" strike="noStrike" spc="-1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effectLst/>
                        </a:rPr>
                        <a:t>mg/l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3" marR="6913" marT="69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endParaRPr lang="el-GR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3" marR="6913" marT="69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9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FT</a:t>
                      </a:r>
                      <a:endParaRPr lang="en-US" sz="1000" b="0" strike="noStrike" spc="-1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mg/l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3" marR="6913" marT="69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l-GR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13" marR="6913" marT="69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" name="Εικόνα 3">
            <a:extLst>
              <a:ext uri="{FF2B5EF4-FFF2-40B4-BE49-F238E27FC236}">
                <a16:creationId xmlns:a16="http://schemas.microsoft.com/office/drawing/2014/main" id="{895C76EC-BF71-4B47-8AE6-1846201E1A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374" y="1135064"/>
            <a:ext cx="5401897" cy="215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98DB008-8A79-4696-8B50-E6E6E8C6983F}"/>
              </a:ext>
            </a:extLst>
          </p:cNvPr>
          <p:cNvGrpSpPr/>
          <p:nvPr/>
        </p:nvGrpSpPr>
        <p:grpSpPr>
          <a:xfrm>
            <a:off x="6199732" y="1353197"/>
            <a:ext cx="5415105" cy="1928772"/>
            <a:chOff x="6199732" y="1353197"/>
            <a:chExt cx="5415105" cy="192877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2AA792-420D-4B44-8AE7-5A8FF09B0419}"/>
                </a:ext>
              </a:extLst>
            </p:cNvPr>
            <p:cNvSpPr txBox="1"/>
            <p:nvPr/>
          </p:nvSpPr>
          <p:spPr>
            <a:xfrm>
              <a:off x="6199732" y="1353197"/>
              <a:ext cx="264833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 defTabSz="4572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Ydro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el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exceso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la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producción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lodos se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reduce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cero.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4C46AF7-B8D6-4CFB-B9AA-4D16A2E62423}"/>
                </a:ext>
              </a:extLst>
            </p:cNvPr>
            <p:cNvSpPr txBox="1"/>
            <p:nvPr/>
          </p:nvSpPr>
          <p:spPr>
            <a:xfrm>
              <a:off x="8966507" y="1353197"/>
              <a:ext cx="264833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 defTabSz="4572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 consumo de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energía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la planta se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reducido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considerablemente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7605BE-0265-495E-9C0C-8309D5D5BD7F}"/>
                </a:ext>
              </a:extLst>
            </p:cNvPr>
            <p:cNvSpPr txBox="1"/>
            <p:nvPr/>
          </p:nvSpPr>
          <p:spPr>
            <a:xfrm>
              <a:off x="6199732" y="2727971"/>
              <a:ext cx="264833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 defTabSz="4572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solucionó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el problema de los olores.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A2CEDDA-F54F-4279-AB92-10E8AAAD0CA5}"/>
                </a:ext>
              </a:extLst>
            </p:cNvPr>
            <p:cNvSpPr txBox="1"/>
            <p:nvPr/>
          </p:nvSpPr>
          <p:spPr>
            <a:xfrm>
              <a:off x="8966507" y="2727971"/>
              <a:ext cx="264833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 defTabSz="4572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mejorado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los valores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IVL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los tanques de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sedimentación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4D9476-29AE-46CE-BE40-86E05F32B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1608-E543-4224-B9E9-4CAD7FF2494F}" type="datetime1">
              <a:rPr lang="pt-PT" smtClean="0"/>
              <a:t>11/11/2025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81139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195F923-3BF6-68E0-A359-5555B9E04F4B}"/>
              </a:ext>
            </a:extLst>
          </p:cNvPr>
          <p:cNvSpPr/>
          <p:nvPr/>
        </p:nvSpPr>
        <p:spPr>
          <a:xfrm>
            <a:off x="6202728" y="4320097"/>
            <a:ext cx="5392773" cy="1963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69720D-8178-0F62-BA80-58843C7AF68F}"/>
              </a:ext>
            </a:extLst>
          </p:cNvPr>
          <p:cNvSpPr/>
          <p:nvPr/>
        </p:nvSpPr>
        <p:spPr>
          <a:xfrm>
            <a:off x="587375" y="4320097"/>
            <a:ext cx="5400675" cy="1963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rgbClr val="000066"/>
                </a:solidFill>
              </a:rPr>
              <a:t>Caso de </a:t>
            </a:r>
            <a:r>
              <a:rPr lang="pt-PT" dirty="0" err="1">
                <a:solidFill>
                  <a:srgbClr val="000066"/>
                </a:solidFill>
              </a:rPr>
              <a:t>estudio</a:t>
            </a:r>
            <a:r>
              <a:rPr lang="pt-PT" dirty="0">
                <a:solidFill>
                  <a:srgbClr val="000066"/>
                </a:solidFill>
              </a:rPr>
              <a:t>: Fábrica de pasta y papel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pt-PT" smtClean="0"/>
              <a:t>28</a:t>
            </a:fld>
            <a:endParaRPr lang="pt-PT"/>
          </a:p>
        </p:txBody>
      </p:sp>
      <p:graphicFrame>
        <p:nvGraphicFramePr>
          <p:cNvPr id="5" name="Πίνακας 12">
            <a:extLst>
              <a:ext uri="{FF2B5EF4-FFF2-40B4-BE49-F238E27FC236}">
                <a16:creationId xmlns:a16="http://schemas.microsoft.com/office/drawing/2014/main" id="{A7AED960-1911-4598-B966-10F808E3A2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514357"/>
              </p:ext>
            </p:extLst>
          </p:nvPr>
        </p:nvGraphicFramePr>
        <p:xfrm>
          <a:off x="587375" y="4320097"/>
          <a:ext cx="5401897" cy="176279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721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0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7051">
                <a:tc>
                  <a:txBody>
                    <a:bodyPr/>
                    <a:lstStyle/>
                    <a:p>
                      <a:pPr algn="ctr"/>
                      <a:r>
                        <a:rPr lang="pt-PT" sz="1000" dirty="0"/>
                        <a:t>Caso de </a:t>
                      </a:r>
                      <a:r>
                        <a:rPr lang="pt-PT" sz="1000" dirty="0" err="1"/>
                        <a:t>estudio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83966" marR="83966" marT="41961" marB="41961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000" dirty="0"/>
                        <a:t>Fábrica de pasta y papel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24" marR="83424" marT="41690" marB="4169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827"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0" u="none" baseline="0" dirty="0" err="1"/>
                        <a:t>Ubicación</a:t>
                      </a:r>
                      <a:endParaRPr lang="en-US" sz="1000" b="0" u="none" baseline="0" dirty="0"/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Norte de Grecia</a:t>
                      </a:r>
                    </a:p>
                  </a:txBody>
                  <a:tcPr marL="83424" marR="83424" marT="41679" marB="41679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61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Objetivo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Eliminación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lodos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24" marR="83424" marT="41679" marB="41679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82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Población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equivalente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x-none" sz="1000" b="0" u="none" baseline="0"/>
                        <a:t>5</a:t>
                      </a:r>
                      <a:r>
                        <a:rPr lang="en-GB" sz="1000" b="0" u="none" baseline="0" dirty="0"/>
                        <a:t>00</a:t>
                      </a:r>
                      <a:r>
                        <a:rPr lang="x-none" sz="1000" b="0" u="none" baseline="0"/>
                        <a:t>.000</a:t>
                      </a:r>
                      <a:endParaRPr lang="x-none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24" marR="83424" marT="41679" marB="41679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82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Caudal</a:t>
                      </a:r>
                      <a:endParaRPr lang="el-G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000" b="0" u="none" baseline="0" dirty="0"/>
                        <a:t>10</a:t>
                      </a:r>
                      <a:r>
                        <a:rPr lang="x-none" sz="1000" b="0" u="none" baseline="0"/>
                        <a:t>0</a:t>
                      </a:r>
                      <a:r>
                        <a:rPr lang="en-GB" sz="1000" b="0" u="none" baseline="0" dirty="0"/>
                        <a:t>.000</a:t>
                      </a:r>
                      <a:r>
                        <a:rPr lang="x-none" sz="1000" b="0" u="none" baseline="0"/>
                        <a:t> m</a:t>
                      </a:r>
                      <a:r>
                        <a:rPr lang="x-none" sz="1000" b="0" u="none" baseline="30000"/>
                        <a:t>3</a:t>
                      </a:r>
                      <a:r>
                        <a:rPr lang="x-none" sz="1000" b="0" u="none" baseline="0"/>
                        <a:t>/</a:t>
                      </a:r>
                      <a:r>
                        <a:rPr lang="en" sz="1000" b="0" u="none" baseline="0" dirty="0"/>
                        <a:t>día</a:t>
                      </a:r>
                      <a:endParaRPr lang="x-none" sz="1000" b="0" i="0" u="none" baseline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24" marR="83424" marT="41679" marB="41679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82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Aguas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residuales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tratadas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Industrial </a:t>
                      </a:r>
                    </a:p>
                  </a:txBody>
                  <a:tcPr marL="83424" marR="83424" marT="41679" marB="41679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82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Inicio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5/2019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24" marR="83424" marT="41690" marB="41690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Πίνακας 13">
            <a:extLst>
              <a:ext uri="{FF2B5EF4-FFF2-40B4-BE49-F238E27FC236}">
                <a16:creationId xmlns:a16="http://schemas.microsoft.com/office/drawing/2014/main" id="{AC59FBCA-ABED-4702-A376-00488AFBC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101864"/>
              </p:ext>
            </p:extLst>
          </p:nvPr>
        </p:nvGraphicFramePr>
        <p:xfrm>
          <a:off x="6203950" y="4320097"/>
          <a:ext cx="5400675" cy="1785896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829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13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84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87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83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656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Parámetro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Unidades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Entrada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 (</a:t>
                      </a:r>
                      <a:r>
                        <a:rPr lang="en-US" sz="1000" b="0" strike="noStrike" spc="-1" dirty="0" err="1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promedio</a:t>
                      </a:r>
                      <a:r>
                        <a:rPr lang="en-US" sz="1000" b="0" strike="noStrike" spc="-1" dirty="0">
                          <a:solidFill>
                            <a:schemeClr val="bg1"/>
                          </a:solidFill>
                          <a:latin typeface="Arial"/>
                          <a:ea typeface="DejaVu Sans"/>
                        </a:rPr>
                        <a:t>)</a:t>
                      </a:r>
                      <a:endParaRPr lang="en-US" sz="10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SProducción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de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lodos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antes de la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aplicación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promedio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)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tn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/día, (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sólidos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secos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7619" marR="7619" marT="76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Producción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de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lodos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tras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la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aplicación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promedio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)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tn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/día (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sólidos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</a:rPr>
                        <a:t>secos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7619" marR="7619" marT="76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baseline="0" dirty="0" err="1">
                          <a:solidFill>
                            <a:schemeClr val="bg1"/>
                          </a:solidFill>
                          <a:effectLst/>
                        </a:rPr>
                        <a:t>Reducción</a:t>
                      </a:r>
                      <a:endParaRPr lang="en-US" sz="1000" b="0" u="none" strike="noStrike" baseline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619" marR="7619" marT="7618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0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 err="1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Sólidos</a:t>
                      </a: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 </a:t>
                      </a:r>
                      <a:r>
                        <a:rPr lang="en-US" sz="1000" b="0" strike="noStrike" spc="-1" dirty="0" err="1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suspendidos</a:t>
                      </a:r>
                      <a:endParaRPr lang="en-US" sz="1000" b="0" strike="noStrike" spc="-1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mg/l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28" marR="6728" marT="67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320</a:t>
                      </a:r>
                      <a:endParaRPr lang="el-G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28" marR="6728" marT="67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36 – 44</a:t>
                      </a:r>
                      <a:endParaRPr lang="el-G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28" marR="6728" marT="67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l-G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28" marR="6728" marT="67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62.5 %</a:t>
                      </a:r>
                      <a:endParaRPr lang="el-G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28" marR="6728" marT="6727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8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0" strike="noStrike" spc="-1" dirty="0">
                          <a:solidFill>
                            <a:schemeClr val="accent1"/>
                          </a:solidFill>
                          <a:latin typeface="Arial"/>
                          <a:ea typeface="DejaVu Sans"/>
                        </a:rPr>
                        <a:t>DQO</a:t>
                      </a:r>
                      <a:endParaRPr lang="en-US" sz="1000" b="0" strike="noStrike" spc="-1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7560" marR="756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mg/l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28" marR="6728" marT="67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8</a:t>
                      </a:r>
                      <a:r>
                        <a:rPr lang="el-GR" sz="1000" u="none" strike="noStrike" dirty="0">
                          <a:effectLst/>
                        </a:rPr>
                        <a:t>00</a:t>
                      </a:r>
                      <a:endParaRPr lang="el-G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28" marR="6728" marT="67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2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u="none" strike="noStrike" baseline="0" dirty="0">
                          <a:solidFill>
                            <a:schemeClr val="accent1"/>
                          </a:solidFill>
                          <a:effectLst/>
                        </a:rPr>
                        <a:t>DBO5</a:t>
                      </a:r>
                      <a:endParaRPr lang="x-none" sz="1000" b="0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9" marR="7619" marT="7618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mg/l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28" marR="6728" marT="67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270</a:t>
                      </a:r>
                      <a:endParaRPr lang="el-G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28" marR="6728" marT="672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 marL="7619" marR="7619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F88D7A0-B713-427A-B717-A7F919F66B2C}"/>
              </a:ext>
            </a:extLst>
          </p:cNvPr>
          <p:cNvSpPr txBox="1"/>
          <p:nvPr/>
        </p:nvSpPr>
        <p:spPr>
          <a:xfrm>
            <a:off x="575941" y="3565698"/>
            <a:ext cx="3596120" cy="533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Reducción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lodos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C9D655-D6DB-4BB0-AFE1-D6B3AA83B291}"/>
              </a:ext>
            </a:extLst>
          </p:cNvPr>
          <p:cNvSpPr txBox="1"/>
          <p:nvPr/>
        </p:nvSpPr>
        <p:spPr>
          <a:xfrm>
            <a:off x="4297940" y="3565698"/>
            <a:ext cx="35961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problema de los olores se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resuelto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56174F-FD87-4147-8D95-63D40A9529EC}"/>
              </a:ext>
            </a:extLst>
          </p:cNvPr>
          <p:cNvSpPr txBox="1"/>
          <p:nvPr/>
        </p:nvSpPr>
        <p:spPr>
          <a:xfrm>
            <a:off x="7999381" y="3565698"/>
            <a:ext cx="35961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Reducción</a:t>
            </a:r>
            <a:r>
              <a:rPr lang="pt-PT" altLang="x-none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todos los aditivos químicos.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EB050-EB76-455B-A637-FA6311D4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7E36-DACE-41A4-B599-3ECFB3135A49}" type="datetime1">
              <a:rPr lang="pt-PT" smtClean="0"/>
              <a:t>11/11/2025</a:t>
            </a:fld>
            <a:endParaRPr lang="pt-PT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63D1D04-7635-8E4E-930A-E504E728A0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41" y="1141007"/>
            <a:ext cx="5286792" cy="21207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D18840-3248-8B45-B7AC-F8D70DF7EF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401" y="1141004"/>
            <a:ext cx="2881224" cy="21207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176191-6DB3-054E-B897-E14BB4C7F5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32704" y="771036"/>
            <a:ext cx="2120726" cy="286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49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rgbClr val="000066"/>
                </a:solidFill>
              </a:rPr>
              <a:t>Caso de </a:t>
            </a:r>
            <a:r>
              <a:rPr lang="pt-PT" dirty="0" err="1">
                <a:solidFill>
                  <a:srgbClr val="000066"/>
                </a:solidFill>
              </a:rPr>
              <a:t>estudio</a:t>
            </a:r>
            <a:r>
              <a:rPr lang="pt-PT" dirty="0">
                <a:solidFill>
                  <a:srgbClr val="000066"/>
                </a:solidFill>
              </a:rPr>
              <a:t>: </a:t>
            </a:r>
            <a:r>
              <a:rPr lang="pt-PT" dirty="0" err="1">
                <a:solidFill>
                  <a:srgbClr val="000066"/>
                </a:solidFill>
              </a:rPr>
              <a:t>Rehabilitación</a:t>
            </a:r>
            <a:r>
              <a:rPr lang="pt-PT" dirty="0">
                <a:solidFill>
                  <a:srgbClr val="000066"/>
                </a:solidFill>
              </a:rPr>
              <a:t> </a:t>
            </a:r>
            <a:r>
              <a:rPr lang="pt-PT" dirty="0" err="1">
                <a:solidFill>
                  <a:srgbClr val="000066"/>
                </a:solidFill>
              </a:rPr>
              <a:t>del</a:t>
            </a:r>
            <a:r>
              <a:rPr lang="pt-PT" dirty="0">
                <a:solidFill>
                  <a:srgbClr val="000066"/>
                </a:solidFill>
              </a:rPr>
              <a:t> lago</a:t>
            </a:r>
            <a:br>
              <a:rPr lang="pt-PT" dirty="0">
                <a:solidFill>
                  <a:srgbClr val="000066"/>
                </a:solidFill>
              </a:rPr>
            </a:br>
            <a:endParaRPr lang="pt-PT" dirty="0">
              <a:solidFill>
                <a:srgbClr val="000066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pt-PT" smtClean="0"/>
              <a:t>29</a:t>
            </a:fld>
            <a:endParaRPr lang="pt-PT"/>
          </a:p>
        </p:txBody>
      </p:sp>
      <p:graphicFrame>
        <p:nvGraphicFramePr>
          <p:cNvPr id="5" name="Πίνακας 12">
            <a:extLst>
              <a:ext uri="{FF2B5EF4-FFF2-40B4-BE49-F238E27FC236}">
                <a16:creationId xmlns:a16="http://schemas.microsoft.com/office/drawing/2014/main" id="{8FDEE27A-118F-4F31-A7BA-844092DE4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817991"/>
              </p:ext>
            </p:extLst>
          </p:nvPr>
        </p:nvGraphicFramePr>
        <p:xfrm>
          <a:off x="590372" y="3759206"/>
          <a:ext cx="5401897" cy="1940603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721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0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0708">
                <a:tc>
                  <a:txBody>
                    <a:bodyPr/>
                    <a:lstStyle/>
                    <a:p>
                      <a:pPr algn="ctr"/>
                      <a:r>
                        <a:rPr lang="pt-PT" sz="1000" dirty="0"/>
                        <a:t>Caso de </a:t>
                      </a:r>
                      <a:r>
                        <a:rPr lang="pt-PT" sz="1000" dirty="0" err="1"/>
                        <a:t>estudio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83966" marR="83966" marT="41961" marB="41961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000" dirty="0" err="1"/>
                        <a:t>Rehabilitación</a:t>
                      </a:r>
                      <a:r>
                        <a:rPr lang="pt-PT" sz="1000" dirty="0"/>
                        <a:t> </a:t>
                      </a:r>
                      <a:r>
                        <a:rPr lang="pt-PT" sz="1000" dirty="0" err="1"/>
                        <a:t>del</a:t>
                      </a:r>
                      <a:r>
                        <a:rPr lang="pt-PT" sz="1000" dirty="0"/>
                        <a:t> lago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24" marR="83424" marT="41690" marB="4169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935"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0" u="none" baseline="0" dirty="0" err="1"/>
                        <a:t>Ubicación</a:t>
                      </a:r>
                      <a:endParaRPr lang="en-US" sz="1000" b="0" u="none" baseline="0" dirty="0"/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Grecia del Norte</a:t>
                      </a:r>
                    </a:p>
                  </a:txBody>
                  <a:tcPr marL="83415" marR="83415" marT="41701" marB="41701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83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Objetivo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000" b="0" u="none" baseline="0" dirty="0" err="1"/>
                        <a:t>Mejora</a:t>
                      </a:r>
                      <a:r>
                        <a:rPr lang="en-US" sz="1000" b="0" u="none" baseline="0" dirty="0"/>
                        <a:t> de la </a:t>
                      </a:r>
                      <a:r>
                        <a:rPr lang="en-US" sz="1000" b="0" u="none" baseline="0" dirty="0" err="1"/>
                        <a:t>calidad</a:t>
                      </a:r>
                      <a:r>
                        <a:rPr lang="en-US" sz="1000" b="0" u="none" baseline="0" dirty="0"/>
                        <a:t> del </a:t>
                      </a:r>
                      <a:r>
                        <a:rPr lang="en-US" sz="1000" b="0" u="none" baseline="0" dirty="0" err="1"/>
                        <a:t>agua</a:t>
                      </a:r>
                      <a:r>
                        <a:rPr lang="en-US" sz="1000" b="0" u="none" baseline="0" dirty="0"/>
                        <a:t> y control de </a:t>
                      </a:r>
                      <a:r>
                        <a:rPr lang="en-US" sz="1000" b="0" u="none" baseline="0" dirty="0" err="1"/>
                        <a:t>olores</a:t>
                      </a:r>
                      <a:endParaRPr lang="en-US" sz="1000" b="0" u="none" baseline="0" dirty="0"/>
                    </a:p>
                  </a:txBody>
                  <a:tcPr marL="83415" marR="83415" marT="41701" marB="41701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935">
                <a:tc>
                  <a:txBody>
                    <a:bodyPr/>
                    <a:lstStyle/>
                    <a:p>
                      <a:pPr algn="ctr" rtl="0"/>
                      <a:r>
                        <a:rPr lang="en" sz="1000" b="0" u="none" baseline="0" dirty="0" err="1"/>
                        <a:t>Volumen</a:t>
                      </a:r>
                      <a:endParaRPr lang="en" sz="1000" b="0" u="none" baseline="0" dirty="0"/>
                    </a:p>
                  </a:txBody>
                  <a:tcPr marL="83415" marR="83415" marT="41701" marB="41701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x-none" sz="1000" b="0" u="none" baseline="0" dirty="0"/>
                        <a:t>280.000 m</a:t>
                      </a:r>
                      <a:r>
                        <a:rPr lang="x-none" sz="1000" b="0" u="none" baseline="30000" dirty="0"/>
                        <a:t>3</a:t>
                      </a:r>
                      <a:r>
                        <a:rPr lang="x-none" sz="1000" b="0" u="none" baseline="0" dirty="0"/>
                        <a:t> </a:t>
                      </a:r>
                      <a:endParaRPr lang="x-none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15" marR="83415" marT="41701" marB="41701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93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Caudal </a:t>
                      </a: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x-none" sz="1000" b="0" u="none" baseline="0" dirty="0"/>
                        <a:t>&lt; 30 m</a:t>
                      </a:r>
                      <a:r>
                        <a:rPr lang="x-none" sz="1000" b="0" u="none" baseline="30000" dirty="0"/>
                        <a:t>3</a:t>
                      </a:r>
                      <a:r>
                        <a:rPr lang="x-none" sz="1000" b="0" u="none" baseline="0" dirty="0"/>
                        <a:t>/h</a:t>
                      </a:r>
                      <a:r>
                        <a:rPr lang="en-US" sz="1000" b="0" u="none" baseline="0" dirty="0"/>
                        <a:t>r</a:t>
                      </a:r>
                      <a:endParaRPr lang="x-none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15" marR="83415" marT="41701" marB="41701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90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Aguas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residuales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tratadas</a:t>
                      </a:r>
                      <a:endParaRPr lang="el-G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66" marR="83966" marT="41965" marB="41965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Aguas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residuales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superficiales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tratadas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15" marR="83415" marT="41701" marB="41701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19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Inicio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3966" marR="83966" marT="41961" marB="41961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x-none" sz="1000" b="0" u="none" baseline="0" dirty="0"/>
                        <a:t>2/2017</a:t>
                      </a:r>
                      <a:endParaRPr lang="x-none" sz="1000" b="0" i="0" u="none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15" marR="83415" marT="41701" marB="41701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5" name="Εικόνα 3">
            <a:extLst>
              <a:ext uri="{FF2B5EF4-FFF2-40B4-BE49-F238E27FC236}">
                <a16:creationId xmlns:a16="http://schemas.microsoft.com/office/drawing/2014/main" id="{04314992-513E-4CF3-A269-86C44A1ED9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375" y="1135064"/>
            <a:ext cx="5389961" cy="215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F50DBB-DF1A-4CCC-8430-02A98FCF6DC0}"/>
              </a:ext>
            </a:extLst>
          </p:cNvPr>
          <p:cNvSpPr txBox="1"/>
          <p:nvPr/>
        </p:nvSpPr>
        <p:spPr>
          <a:xfrm>
            <a:off x="6199732" y="1374463"/>
            <a:ext cx="26483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tratado dos lagos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sucesivamente</a:t>
            </a:r>
            <a:endParaRPr lang="pt-PT" altLang="x-none" sz="12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7FE789-42F1-41D8-9725-F415A8614986}"/>
              </a:ext>
            </a:extLst>
          </p:cNvPr>
          <p:cNvSpPr txBox="1"/>
          <p:nvPr/>
        </p:nvSpPr>
        <p:spPr>
          <a:xfrm>
            <a:off x="8966507" y="1374463"/>
            <a:ext cx="264833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lago N.°1 consta de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volumen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aproximado de 30 000 m3, y el lago N.°2, de 250.000 m3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2F6672C-BD98-4D6C-9F95-FB5E5FA9E173}"/>
              </a:ext>
            </a:extLst>
          </p:cNvPr>
          <p:cNvGrpSpPr/>
          <p:nvPr/>
        </p:nvGrpSpPr>
        <p:grpSpPr>
          <a:xfrm>
            <a:off x="6199732" y="2311194"/>
            <a:ext cx="5415105" cy="553998"/>
            <a:chOff x="6199732" y="2727971"/>
            <a:chExt cx="5415105" cy="55399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A648CA-31E1-4DE2-88D4-0933E7216D34}"/>
                </a:ext>
              </a:extLst>
            </p:cNvPr>
            <p:cNvSpPr txBox="1"/>
            <p:nvPr/>
          </p:nvSpPr>
          <p:spPr>
            <a:xfrm>
              <a:off x="6199732" y="2727971"/>
              <a:ext cx="253469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lvl="0" indent="-285750" defTabSz="4572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afluencia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agua superficial y efluente de una planta de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tratamiento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aguas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residuales</a:t>
              </a:r>
              <a:endPara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909801-6E11-4627-8A3E-2B547BB62BB1}"/>
                </a:ext>
              </a:extLst>
            </p:cNvPr>
            <p:cNvSpPr txBox="1"/>
            <p:nvPr/>
          </p:nvSpPr>
          <p:spPr>
            <a:xfrm>
              <a:off x="8966507" y="2727971"/>
              <a:ext cx="264833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lvl="0" indent="-285750" defTabSz="4572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Objetivo: la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rehabilitación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los dos lagos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A57F8C-81B7-4BA0-B454-0C728DE159CA}"/>
              </a:ext>
            </a:extLst>
          </p:cNvPr>
          <p:cNvGrpSpPr/>
          <p:nvPr/>
        </p:nvGrpSpPr>
        <p:grpSpPr>
          <a:xfrm>
            <a:off x="6199732" y="3333557"/>
            <a:ext cx="5415105" cy="553998"/>
            <a:chOff x="6199732" y="3526926"/>
            <a:chExt cx="5415105" cy="55399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AAB7D4F-CD9E-47CF-925C-08A624479C77}"/>
                </a:ext>
              </a:extLst>
            </p:cNvPr>
            <p:cNvSpPr txBox="1"/>
            <p:nvPr/>
          </p:nvSpPr>
          <p:spPr>
            <a:xfrm>
              <a:off x="6199732" y="3526926"/>
              <a:ext cx="264833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lvl="0" indent="-285750" defTabSz="4572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utilizó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una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combinación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microorganismos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facultativos durante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tres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meses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7153F78-40CF-429F-80E4-106A5FC0F1FB}"/>
                </a:ext>
              </a:extLst>
            </p:cNvPr>
            <p:cNvSpPr txBox="1"/>
            <p:nvPr/>
          </p:nvSpPr>
          <p:spPr>
            <a:xfrm>
              <a:off x="8966507" y="3526926"/>
              <a:ext cx="264833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 defTabSz="4572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utilizó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una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dosis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mayor durante el período de cultivo (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primer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mes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pt-PT" altLang="x-none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aplicación</a:t>
              </a:r>
              <a:r>
                <a:rPr lang="pt-PT" altLang="x-none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075F55E-599C-4D88-898D-5EFBC29AD64E}"/>
              </a:ext>
            </a:extLst>
          </p:cNvPr>
          <p:cNvSpPr txBox="1"/>
          <p:nvPr/>
        </p:nvSpPr>
        <p:spPr>
          <a:xfrm>
            <a:off x="6199732" y="4308114"/>
            <a:ext cx="264833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cantidad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producto microbiano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(durante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tres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meses)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aproximadamente 110 kg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FAEEF9-A2AC-4030-B5FC-11C66C44737D}"/>
              </a:ext>
            </a:extLst>
          </p:cNvPr>
          <p:cNvSpPr txBox="1"/>
          <p:nvPr/>
        </p:nvSpPr>
        <p:spPr>
          <a:xfrm>
            <a:off x="8966507" y="4308114"/>
            <a:ext cx="264833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mejorado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todos los parâmetros </a:t>
            </a:r>
            <a:r>
              <a:rPr lang="pt-PT" altLang="x-none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supervisados</a:t>
            </a:r>
            <a:r>
              <a:rPr lang="pt-PT" altLang="x-none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(turbidez, NT, FT, etc.)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2D6FCFE-3953-4655-A88C-49ABB556E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7D39-DE6F-4262-9858-191BA86840A1}" type="datetime1">
              <a:rPr lang="pt-PT" smtClean="0"/>
              <a:t>11/11/2025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13721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urtle, ocean floor&#10;&#10;Description automatically generated">
            <a:extLst>
              <a:ext uri="{FF2B5EF4-FFF2-40B4-BE49-F238E27FC236}">
                <a16:creationId xmlns:a16="http://schemas.microsoft.com/office/drawing/2014/main" id="{F3086871-C0C3-49FB-86C9-3BDDCBBA73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CBCD8B-85E9-404D-91E9-D3A2F4E18BA1}"/>
              </a:ext>
            </a:extLst>
          </p:cNvPr>
          <p:cNvSpPr/>
          <p:nvPr/>
        </p:nvSpPr>
        <p:spPr>
          <a:xfrm rot="5400000">
            <a:off x="2847312" y="-2507069"/>
            <a:ext cx="6517760" cy="12212381"/>
          </a:xfrm>
          <a:prstGeom prst="rect">
            <a:avLst/>
          </a:prstGeom>
          <a:gradFill flip="none" rotWithShape="1">
            <a:gsLst>
              <a:gs pos="0">
                <a:srgbClr val="2F6071">
                  <a:tint val="66000"/>
                  <a:satMod val="160000"/>
                  <a:alpha val="0"/>
                </a:srgbClr>
              </a:gs>
              <a:gs pos="50000">
                <a:schemeClr val="tx2">
                  <a:lumMod val="20000"/>
                  <a:lumOff val="80000"/>
                  <a:alpha val="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E60AF5-C500-44D7-BC1E-8ACE8C4F80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7375" y="5018568"/>
            <a:ext cx="11017250" cy="6870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pt-PT" sz="4400" dirty="0"/>
              <a:t>Perfil de la empresa</a:t>
            </a:r>
            <a:br>
              <a:rPr lang="pt-PT" sz="4400" dirty="0"/>
            </a:br>
            <a:endParaRPr lang="pt-PT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C1E40-F51F-416A-817D-060E95FF0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4D28-C5A4-45CB-BA3C-29A00B544FEC}" type="slidenum">
              <a:rPr lang="pt-PT" smtClean="0"/>
              <a:t>3</a:t>
            </a:fld>
            <a:endParaRPr lang="pt-P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2A2330-B763-4A70-8289-2E7AF7A4F1AA}"/>
              </a:ext>
            </a:extLst>
          </p:cNvPr>
          <p:cNvSpPr txBox="1"/>
          <p:nvPr/>
        </p:nvSpPr>
        <p:spPr>
          <a:xfrm>
            <a:off x="4740449" y="2367171"/>
            <a:ext cx="2359620" cy="21236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pt-PT" sz="13800" dirty="0">
                <a:solidFill>
                  <a:srgbClr val="000066"/>
                </a:solidFill>
                <a:latin typeface="Arial Black" panose="020B0A04020102020204" pitchFamily="34" charset="0"/>
              </a:rPr>
              <a:t>01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71574B-B3F6-4124-9635-C96195B1C4E8}"/>
              </a:ext>
            </a:extLst>
          </p:cNvPr>
          <p:cNvCxnSpPr>
            <a:cxnSpLocks/>
          </p:cNvCxnSpPr>
          <p:nvPr/>
        </p:nvCxnSpPr>
        <p:spPr>
          <a:xfrm>
            <a:off x="587375" y="4620619"/>
            <a:ext cx="110172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15E54376-D276-415E-B92B-DFFA4577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4C67-5373-4FF6-B4F0-68E745239AA8}" type="datetime1">
              <a:rPr lang="pt-PT" smtClean="0"/>
              <a:t>11/11/2025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6832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rgbClr val="000066"/>
                </a:solidFill>
              </a:rPr>
              <a:t>Caso de </a:t>
            </a:r>
            <a:r>
              <a:rPr lang="pt-PT" dirty="0" err="1">
                <a:solidFill>
                  <a:srgbClr val="000066"/>
                </a:solidFill>
              </a:rPr>
              <a:t>estudio</a:t>
            </a:r>
            <a:r>
              <a:rPr lang="pt-PT" dirty="0">
                <a:solidFill>
                  <a:srgbClr val="000066"/>
                </a:solidFill>
              </a:rPr>
              <a:t>: </a:t>
            </a:r>
            <a:r>
              <a:rPr lang="pt-PT" dirty="0" err="1">
                <a:solidFill>
                  <a:srgbClr val="000066"/>
                </a:solidFill>
              </a:rPr>
              <a:t>Rehabilitación</a:t>
            </a:r>
            <a:r>
              <a:rPr lang="pt-PT" dirty="0">
                <a:solidFill>
                  <a:srgbClr val="000066"/>
                </a:solidFill>
              </a:rPr>
              <a:t> </a:t>
            </a:r>
            <a:r>
              <a:rPr lang="pt-PT" dirty="0" err="1">
                <a:solidFill>
                  <a:srgbClr val="000066"/>
                </a:solidFill>
              </a:rPr>
              <a:t>del</a:t>
            </a:r>
            <a:r>
              <a:rPr lang="pt-PT" dirty="0">
                <a:solidFill>
                  <a:srgbClr val="000066"/>
                </a:solidFill>
              </a:rPr>
              <a:t> lago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pt-PT" smtClean="0"/>
              <a:t>30</a:t>
            </a:fld>
            <a:endParaRPr lang="pt-PT"/>
          </a:p>
        </p:txBody>
      </p:sp>
      <p:graphicFrame>
        <p:nvGraphicFramePr>
          <p:cNvPr id="6" name="Πίνακας 13">
            <a:extLst>
              <a:ext uri="{FF2B5EF4-FFF2-40B4-BE49-F238E27FC236}">
                <a16:creationId xmlns:a16="http://schemas.microsoft.com/office/drawing/2014/main" id="{34C67111-A363-4D23-A8BA-3429F282A0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963128"/>
              </p:ext>
            </p:extLst>
          </p:nvPr>
        </p:nvGraphicFramePr>
        <p:xfrm>
          <a:off x="587374" y="1125538"/>
          <a:ext cx="11017249" cy="3455416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398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0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2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2950">
                  <a:extLst>
                    <a:ext uri="{9D8B030D-6E8A-4147-A177-3AD203B41FA5}">
                      <a16:colId xmlns:a16="http://schemas.microsoft.com/office/drawing/2014/main" val="3880914404"/>
                    </a:ext>
                  </a:extLst>
                </a:gridCol>
                <a:gridCol w="1851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32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14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 dirty="0">
                          <a:solidFill>
                            <a:srgbClr val="FFFFFF"/>
                          </a:solidFill>
                          <a:latin typeface="+mn-lt"/>
                          <a:ea typeface="DejaVu Sans"/>
                        </a:rPr>
                        <a:t>Lago N.° 1</a:t>
                      </a:r>
                      <a:endParaRPr lang="en-US" sz="1200" b="0" strike="noStrike" spc="-1" dirty="0">
                        <a:latin typeface="+mn-lt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 dirty="0" err="1">
                          <a:solidFill>
                            <a:srgbClr val="FFFFFF"/>
                          </a:solidFill>
                          <a:latin typeface="+mn-lt"/>
                          <a:ea typeface="DejaVu Sans"/>
                        </a:rPr>
                        <a:t>Fecha</a:t>
                      </a:r>
                      <a:endParaRPr lang="en-US" sz="1200" b="0" strike="noStrike" spc="-1" dirty="0">
                        <a:latin typeface="+mn-lt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 dirty="0" err="1">
                          <a:solidFill>
                            <a:srgbClr val="FFFFFF"/>
                          </a:solidFill>
                          <a:latin typeface="+mn-lt"/>
                          <a:ea typeface="DejaVu Sans"/>
                        </a:rPr>
                        <a:t>Temperatura</a:t>
                      </a:r>
                      <a:endParaRPr lang="en-US" sz="1200" b="0" strike="noStrike" spc="-1" dirty="0">
                        <a:latin typeface="+mn-lt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Turbidez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 dirty="0">
                          <a:solidFill>
                            <a:srgbClr val="FFFFFF"/>
                          </a:solidFill>
                          <a:latin typeface="+mn-lt"/>
                          <a:ea typeface="DejaVu Sans"/>
                        </a:rPr>
                        <a:t>DQO</a:t>
                      </a:r>
                      <a:endParaRPr lang="en-US" sz="1200" b="0" strike="noStrike" spc="-1" dirty="0">
                        <a:latin typeface="+mn-lt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 dirty="0">
                          <a:solidFill>
                            <a:srgbClr val="FFFFFF"/>
                          </a:solidFill>
                          <a:latin typeface="+mn-lt"/>
                          <a:ea typeface="DejaVu Sans"/>
                        </a:rPr>
                        <a:t>N Total </a:t>
                      </a:r>
                      <a:endParaRPr lang="en-US" sz="1200" b="0" strike="noStrike" spc="-1" dirty="0">
                        <a:latin typeface="+mn-lt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 dirty="0">
                          <a:solidFill>
                            <a:srgbClr val="FFFFFF"/>
                          </a:solidFill>
                          <a:latin typeface="+mn-lt"/>
                          <a:ea typeface="DejaVu Sans"/>
                        </a:rPr>
                        <a:t>F Total </a:t>
                      </a:r>
                      <a:endParaRPr lang="en-US" sz="1200" b="0" strike="noStrike" spc="-1" dirty="0">
                        <a:latin typeface="+mn-lt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791152"/>
                  </a:ext>
                </a:extLst>
              </a:tr>
              <a:tr h="4506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u="none" strike="noStrike" baseline="0" dirty="0" err="1">
                          <a:solidFill>
                            <a:schemeClr val="bg1"/>
                          </a:solidFill>
                          <a:effectLst/>
                        </a:rPr>
                        <a:t>Número</a:t>
                      </a:r>
                      <a:r>
                        <a:rPr lang="en-US" sz="10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 de la </a:t>
                      </a:r>
                      <a:r>
                        <a:rPr lang="en-US" sz="1000" b="1" u="none" strike="noStrike" baseline="0" dirty="0" err="1">
                          <a:solidFill>
                            <a:schemeClr val="bg1"/>
                          </a:solidFill>
                          <a:effectLst/>
                        </a:rPr>
                        <a:t>muestra</a:t>
                      </a:r>
                      <a:endParaRPr lang="en-US" sz="1000" b="1" u="none" strike="noStrike" baseline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1000" b="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x-none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1000" b="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°C</a:t>
                      </a:r>
                      <a:endParaRPr lang="x-none" sz="1000" b="0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1000" b="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NTU</a:t>
                      </a:r>
                      <a:endParaRPr lang="x-none" sz="1000" b="0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1000" b="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mg/l</a:t>
                      </a:r>
                      <a:r>
                        <a:rPr lang="en-US" sz="1000" b="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t</a:t>
                      </a:r>
                      <a:endParaRPr lang="x-none" sz="1000" b="0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1000" b="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mg/l</a:t>
                      </a:r>
                      <a:r>
                        <a:rPr lang="en-US" sz="1000" b="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t</a:t>
                      </a:r>
                      <a:endParaRPr lang="x-none" sz="1000" b="0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1000" b="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mg/l</a:t>
                      </a:r>
                      <a:r>
                        <a:rPr lang="en-US" sz="1000" b="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t</a:t>
                      </a:r>
                      <a:endParaRPr lang="x-none" sz="1000" b="0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333822"/>
                  </a:ext>
                </a:extLst>
              </a:tr>
              <a:tr h="28147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1" u="none" strike="noStrike">
                          <a:effectLst/>
                        </a:rPr>
                        <a:t>1</a:t>
                      </a:r>
                      <a:endParaRPr lang="el-GR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effectLst/>
                        </a:rPr>
                        <a:t>28/02/17</a:t>
                      </a:r>
                      <a:endParaRPr lang="el-G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effectLst/>
                        </a:rPr>
                        <a:t> </a:t>
                      </a:r>
                      <a:r>
                        <a:rPr lang="en-US" sz="1000" u="none" strike="noStrike" dirty="0">
                          <a:effectLst/>
                        </a:rPr>
                        <a:t>9,5</a:t>
                      </a:r>
                      <a:endParaRPr lang="el-G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3,68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15,8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4,50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0,545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0582820"/>
                  </a:ext>
                </a:extLst>
              </a:tr>
              <a:tr h="28147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1" u="none" strike="noStrike">
                          <a:effectLst/>
                        </a:rPr>
                        <a:t>2</a:t>
                      </a:r>
                      <a:endParaRPr lang="el-GR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09/03/17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effectLst/>
                        </a:rPr>
                        <a:t>10,4</a:t>
                      </a:r>
                      <a:endParaRPr lang="el-G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23,1</a:t>
                      </a:r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36,2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effectLst/>
                        </a:rPr>
                        <a:t>4,08</a:t>
                      </a:r>
                      <a:endParaRPr lang="el-G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0,533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3820738"/>
                  </a:ext>
                </a:extLst>
              </a:tr>
              <a:tr h="28147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1" u="none" strike="noStrike">
                          <a:effectLst/>
                        </a:rPr>
                        <a:t>3</a:t>
                      </a:r>
                      <a:endParaRPr lang="el-GR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16/03/17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effectLst/>
                        </a:rPr>
                        <a:t>12,4</a:t>
                      </a:r>
                      <a:endParaRPr lang="el-G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3,74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17,8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2,84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0,499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4026809"/>
                  </a:ext>
                </a:extLst>
              </a:tr>
              <a:tr h="28147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1" u="none" strike="noStrike">
                          <a:effectLst/>
                        </a:rPr>
                        <a:t>4</a:t>
                      </a:r>
                      <a:endParaRPr lang="el-GR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23/03/17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17,3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effectLst/>
                        </a:rPr>
                        <a:t>4,98</a:t>
                      </a:r>
                      <a:endParaRPr lang="el-G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23,5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2,07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0,622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9871913"/>
                  </a:ext>
                </a:extLst>
              </a:tr>
              <a:tr h="28147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1" u="none" strike="noStrike">
                          <a:effectLst/>
                        </a:rPr>
                        <a:t>5</a:t>
                      </a:r>
                      <a:endParaRPr lang="el-GR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effectLst/>
                        </a:rPr>
                        <a:t>29/03/17</a:t>
                      </a:r>
                      <a:endParaRPr lang="el-G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13,7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effectLst/>
                        </a:rPr>
                        <a:t>8,49</a:t>
                      </a:r>
                      <a:endParaRPr lang="el-G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24,1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1,83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0,684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8828799"/>
                  </a:ext>
                </a:extLst>
              </a:tr>
              <a:tr h="28147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1" u="none" strike="noStrike">
                          <a:effectLst/>
                        </a:rPr>
                        <a:t>6</a:t>
                      </a:r>
                      <a:endParaRPr lang="el-GR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10/04/17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15,4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effectLst/>
                        </a:rPr>
                        <a:t>14,1</a:t>
                      </a:r>
                      <a:r>
                        <a:rPr lang="en-US" sz="1000" u="none" strike="noStrike" dirty="0">
                          <a:effectLst/>
                        </a:rPr>
                        <a:t>0</a:t>
                      </a:r>
                      <a:endParaRPr lang="el-G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30,8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2,02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0,433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5518249"/>
                  </a:ext>
                </a:extLst>
              </a:tr>
              <a:tr h="28147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1" u="none" strike="noStrike">
                          <a:effectLst/>
                        </a:rPr>
                        <a:t>7</a:t>
                      </a:r>
                      <a:endParaRPr lang="el-GR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19/04/17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19,8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effectLst/>
                        </a:rPr>
                        <a:t>7,97</a:t>
                      </a:r>
                      <a:endParaRPr lang="el-G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23,7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1,66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-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200169"/>
                  </a:ext>
                </a:extLst>
              </a:tr>
              <a:tr h="28147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1" u="none" strike="noStrike">
                          <a:effectLst/>
                        </a:rPr>
                        <a:t>8</a:t>
                      </a:r>
                      <a:endParaRPr lang="el-GR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27/04/17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19,2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effectLst/>
                        </a:rPr>
                        <a:t>10,3</a:t>
                      </a:r>
                      <a:r>
                        <a:rPr lang="en-US" sz="1000" u="none" strike="noStrike" dirty="0">
                          <a:effectLst/>
                        </a:rPr>
                        <a:t>0</a:t>
                      </a:r>
                      <a:endParaRPr lang="el-G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effectLst/>
                        </a:rPr>
                        <a:t>26,8</a:t>
                      </a:r>
                      <a:endParaRPr lang="el-G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1,71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-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0660367"/>
                  </a:ext>
                </a:extLst>
              </a:tr>
              <a:tr h="28147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1" u="none" strike="noStrike">
                          <a:effectLst/>
                        </a:rPr>
                        <a:t>9</a:t>
                      </a:r>
                      <a:endParaRPr lang="el-GR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04/05/17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23,6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>
                          <a:effectLst/>
                        </a:rPr>
                        <a:t>2,89</a:t>
                      </a:r>
                      <a:endParaRPr lang="el-GR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effectLst/>
                        </a:rPr>
                        <a:t>29,8</a:t>
                      </a:r>
                      <a:endParaRPr lang="el-G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effectLst/>
                        </a:rPr>
                        <a:t>2,47</a:t>
                      </a:r>
                      <a:endParaRPr lang="el-G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u="none" strike="noStrike" dirty="0">
                          <a:effectLst/>
                        </a:rPr>
                        <a:t>-</a:t>
                      </a:r>
                      <a:endParaRPr lang="el-G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087948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0BA652F-73CC-4C7F-9953-9691814FD09A}"/>
              </a:ext>
            </a:extLst>
          </p:cNvPr>
          <p:cNvSpPr txBox="1"/>
          <p:nvPr/>
        </p:nvSpPr>
        <p:spPr>
          <a:xfrm>
            <a:off x="587375" y="4888996"/>
            <a:ext cx="538996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general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sido exitosa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rehabilitación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dos lagos contaminados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carga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orgánica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almacenada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durante décadas. 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eliminado los olores resultantes y se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mejorado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claridad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lo cual se confirma por los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cientos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visitantes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diarios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turbidez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ambos lagos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disminuyó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constantemente durante el período de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embargo,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cualquier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valor aumentado se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la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lluvia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debido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incremento de los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flujos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entrantes. 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valores de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nitrógeno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/fósforo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totales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también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mostraron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una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disminución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constante.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E2F68B-0D8D-4710-AA85-94A62F105C6B}"/>
              </a:ext>
            </a:extLst>
          </p:cNvPr>
          <p:cNvSpPr txBox="1"/>
          <p:nvPr/>
        </p:nvSpPr>
        <p:spPr>
          <a:xfrm>
            <a:off x="6214666" y="4888996"/>
            <a:ext cx="5389961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pesar de que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buena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parte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flujo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entrante a ambos lagos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una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salida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PTAR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defectuosa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cercana (lo cual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una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inestabilidad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respecto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niveles de carga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orgánica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entrante), todas las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mediciones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controladas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mejoraron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durante o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después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Thermi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confirmado que el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ensayo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extremadamente exitoso.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Ahora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establecido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acuerdo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permanente para la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continua de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x-none" sz="1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altLang="x-none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ambos lagos.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69A183-5578-4C67-A420-84EBA58B9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8158-967A-4DFE-BFF1-99D176603BCD}" type="datetime1">
              <a:rPr lang="pt-PT" smtClean="0"/>
              <a:t>11/11/2025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80493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rgbClr val="000066"/>
                </a:solidFill>
              </a:rPr>
              <a:t>Caso de </a:t>
            </a:r>
            <a:r>
              <a:rPr lang="pt-PT" dirty="0" err="1">
                <a:solidFill>
                  <a:srgbClr val="000066"/>
                </a:solidFill>
              </a:rPr>
              <a:t>estudio</a:t>
            </a:r>
            <a:r>
              <a:rPr lang="pt-PT" dirty="0">
                <a:solidFill>
                  <a:srgbClr val="000066"/>
                </a:solidFill>
              </a:rPr>
              <a:t>: </a:t>
            </a:r>
            <a:r>
              <a:rPr lang="pt-PT" dirty="0" err="1">
                <a:solidFill>
                  <a:srgbClr val="000066"/>
                </a:solidFill>
              </a:rPr>
              <a:t>Rehabilitación</a:t>
            </a:r>
            <a:r>
              <a:rPr lang="pt-PT" dirty="0">
                <a:solidFill>
                  <a:srgbClr val="000066"/>
                </a:solidFill>
              </a:rPr>
              <a:t> </a:t>
            </a:r>
            <a:r>
              <a:rPr lang="pt-PT" dirty="0" err="1">
                <a:solidFill>
                  <a:srgbClr val="000066"/>
                </a:solidFill>
              </a:rPr>
              <a:t>del</a:t>
            </a:r>
            <a:r>
              <a:rPr lang="pt-PT" dirty="0">
                <a:solidFill>
                  <a:srgbClr val="000066"/>
                </a:solidFill>
              </a:rPr>
              <a:t> lago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pt-PT" smtClean="0"/>
              <a:t>31</a:t>
            </a:fld>
            <a:endParaRPr lang="pt-P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FFB1A3-DB3F-4B7D-8EB6-8E6B0B4FF11C}"/>
              </a:ext>
            </a:extLst>
          </p:cNvPr>
          <p:cNvSpPr txBox="1"/>
          <p:nvPr/>
        </p:nvSpPr>
        <p:spPr>
          <a:xfrm>
            <a:off x="1937701" y="1146804"/>
            <a:ext cx="2700020" cy="283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 de la </a:t>
            </a:r>
            <a:r>
              <a:rPr lang="en-US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</a:t>
            </a:r>
            <a:endParaRPr lang="en-US" altLang="el-GR" sz="1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46458B-46A9-4678-9A94-925F4812CB6D}"/>
              </a:ext>
            </a:extLst>
          </p:cNvPr>
          <p:cNvSpPr txBox="1"/>
          <p:nvPr/>
        </p:nvSpPr>
        <p:spPr>
          <a:xfrm>
            <a:off x="7666546" y="1146803"/>
            <a:ext cx="2475487" cy="283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Después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</a:t>
            </a:r>
            <a:endParaRPr lang="pt-PT" altLang="el-GR" sz="1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3">
            <a:extLst>
              <a:ext uri="{FF2B5EF4-FFF2-40B4-BE49-F238E27FC236}">
                <a16:creationId xmlns:a16="http://schemas.microsoft.com/office/drawing/2014/main" id="{5DE5FB32-5231-4071-9BCD-CD57F95BE9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74" y="1838771"/>
            <a:ext cx="5400675" cy="3720207"/>
          </a:xfrm>
          <a:prstGeom prst="rect">
            <a:avLst/>
          </a:prstGeom>
        </p:spPr>
      </p:pic>
      <p:pic>
        <p:nvPicPr>
          <p:cNvPr id="11" name="Рисунок 6">
            <a:extLst>
              <a:ext uri="{FF2B5EF4-FFF2-40B4-BE49-F238E27FC236}">
                <a16:creationId xmlns:a16="http://schemas.microsoft.com/office/drawing/2014/main" id="{B9750686-0B7F-48F0-A40A-3E8DBFA418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3953" y="1838771"/>
            <a:ext cx="5400672" cy="372020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D53488-1D9B-4BA3-8DD9-BB7AD5513E07}"/>
              </a:ext>
            </a:extLst>
          </p:cNvPr>
          <p:cNvCxnSpPr>
            <a:cxnSpLocks/>
          </p:cNvCxnSpPr>
          <p:nvPr/>
        </p:nvCxnSpPr>
        <p:spPr>
          <a:xfrm>
            <a:off x="6096000" y="1838771"/>
            <a:ext cx="0" cy="372020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8B55F-5EB2-4587-AE9E-8F193978E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2F768-3DEC-44AB-B9A5-2CCCC1008985}" type="datetime1">
              <a:rPr lang="pt-PT" smtClean="0"/>
              <a:t>11/11/2025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806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2AE272-20EA-4259-BADD-C2F8E91BFA15}"/>
              </a:ext>
            </a:extLst>
          </p:cNvPr>
          <p:cNvCxnSpPr>
            <a:cxnSpLocks/>
          </p:cNvCxnSpPr>
          <p:nvPr/>
        </p:nvCxnSpPr>
        <p:spPr>
          <a:xfrm>
            <a:off x="6096000" y="1838771"/>
            <a:ext cx="0" cy="372020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814" y="368300"/>
            <a:ext cx="11017250" cy="539750"/>
          </a:xfrm>
        </p:spPr>
        <p:txBody>
          <a:bodyPr/>
          <a:lstStyle/>
          <a:p>
            <a:r>
              <a:rPr lang="pt-PT" dirty="0">
                <a:solidFill>
                  <a:srgbClr val="000066"/>
                </a:solidFill>
              </a:rPr>
              <a:t>Caso de </a:t>
            </a:r>
            <a:r>
              <a:rPr lang="pt-PT" dirty="0" err="1">
                <a:solidFill>
                  <a:srgbClr val="000066"/>
                </a:solidFill>
              </a:rPr>
              <a:t>estudio</a:t>
            </a:r>
            <a:r>
              <a:rPr lang="pt-PT" dirty="0">
                <a:solidFill>
                  <a:srgbClr val="000066"/>
                </a:solidFill>
              </a:rPr>
              <a:t>: </a:t>
            </a:r>
            <a:r>
              <a:rPr lang="pt-PT" dirty="0" err="1">
                <a:solidFill>
                  <a:srgbClr val="000066"/>
                </a:solidFill>
              </a:rPr>
              <a:t>Rehabilitación</a:t>
            </a:r>
            <a:r>
              <a:rPr lang="pt-PT" dirty="0">
                <a:solidFill>
                  <a:srgbClr val="000066"/>
                </a:solidFill>
              </a:rPr>
              <a:t> </a:t>
            </a:r>
            <a:r>
              <a:rPr lang="pt-PT" dirty="0" err="1">
                <a:solidFill>
                  <a:srgbClr val="000066"/>
                </a:solidFill>
              </a:rPr>
              <a:t>del</a:t>
            </a:r>
            <a:r>
              <a:rPr lang="pt-PT" dirty="0">
                <a:solidFill>
                  <a:srgbClr val="000066"/>
                </a:solidFill>
              </a:rPr>
              <a:t> lago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pt-PT" smtClean="0"/>
              <a:t>32</a:t>
            </a:fld>
            <a:endParaRPr lang="pt-P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5A8805-F472-4C21-A068-CB4660E77631}"/>
              </a:ext>
            </a:extLst>
          </p:cNvPr>
          <p:cNvSpPr txBox="1"/>
          <p:nvPr/>
        </p:nvSpPr>
        <p:spPr>
          <a:xfrm>
            <a:off x="1970140" y="1146804"/>
            <a:ext cx="2700020" cy="283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 de la </a:t>
            </a:r>
            <a:r>
              <a:rPr lang="en-US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</a:t>
            </a:r>
            <a:endParaRPr lang="en-US" altLang="el-GR" sz="1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ED769C-0555-4AA6-AA34-702321AB06ED}"/>
              </a:ext>
            </a:extLst>
          </p:cNvPr>
          <p:cNvSpPr txBox="1"/>
          <p:nvPr/>
        </p:nvSpPr>
        <p:spPr>
          <a:xfrm>
            <a:off x="7698985" y="1146803"/>
            <a:ext cx="2475487" cy="283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Después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</a:t>
            </a:r>
            <a:endParaRPr lang="pt-PT" altLang="el-GR" sz="1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3">
            <a:extLst>
              <a:ext uri="{FF2B5EF4-FFF2-40B4-BE49-F238E27FC236}">
                <a16:creationId xmlns:a16="http://schemas.microsoft.com/office/drawing/2014/main" id="{9A36EE99-C428-46FD-BBE8-2D2A895548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373" y="1838771"/>
            <a:ext cx="5400675" cy="3720207"/>
          </a:xfrm>
          <a:prstGeom prst="rect">
            <a:avLst/>
          </a:prstGeom>
        </p:spPr>
      </p:pic>
      <p:pic>
        <p:nvPicPr>
          <p:cNvPr id="18" name="Εικόνα 3">
            <a:extLst>
              <a:ext uri="{FF2B5EF4-FFF2-40B4-BE49-F238E27FC236}">
                <a16:creationId xmlns:a16="http://schemas.microsoft.com/office/drawing/2014/main" id="{2B0EB67A-3222-4410-ABAA-BC97A05BA1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6203951" y="1838771"/>
            <a:ext cx="5400671" cy="372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948C1C-7829-43B5-A214-EDDD3A738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47175-CA6F-4293-953A-1FB57D80DD0C}" type="datetime1">
              <a:rPr lang="pt-PT" smtClean="0"/>
              <a:t>11/11/2025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291291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4E5C99-D156-4CB8-B5B1-11E483FAF112}"/>
              </a:ext>
            </a:extLst>
          </p:cNvPr>
          <p:cNvSpPr txBox="1"/>
          <p:nvPr/>
        </p:nvSpPr>
        <p:spPr>
          <a:xfrm>
            <a:off x="949263" y="4719111"/>
            <a:ext cx="1029347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PT" sz="3600" b="1" dirty="0">
                <a:solidFill>
                  <a:srgbClr val="000066"/>
                </a:solidFill>
                <a:latin typeface="Arial" panose="020B0604020202020204" pitchFamily="34" charset="0"/>
                <a:ea typeface="Noto Sans Glagolitic" panose="020B0502040504020204" pitchFamily="34" charset="0"/>
                <a:cs typeface="Arial" panose="020B0604020202020204" pitchFamily="34" charset="0"/>
              </a:rPr>
              <a:t>Perfil de la empresa </a:t>
            </a:r>
          </a:p>
          <a:p>
            <a:pPr algn="ctr"/>
            <a:r>
              <a:rPr lang="en-US" sz="3600" dirty="0">
                <a:solidFill>
                  <a:srgbClr val="000066"/>
                </a:solidFill>
                <a:latin typeface="Arial" panose="020B0604020202020204" pitchFamily="34" charset="0"/>
                <a:ea typeface="Noto Sans Glagolitic" panose="020B0502040504020204" pitchFamily="34" charset="0"/>
                <a:cs typeface="Arial" panose="020B0604020202020204" pitchFamily="34" charset="0"/>
              </a:rPr>
              <a:t>y</a:t>
            </a:r>
            <a:r>
              <a:rPr lang="ru-RU" sz="3600" dirty="0">
                <a:solidFill>
                  <a:srgbClr val="000066"/>
                </a:solidFill>
                <a:latin typeface="Arial" panose="020B0604020202020204" pitchFamily="34" charset="0"/>
                <a:ea typeface="Noto Sans Glagolitic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Arial" panose="020B0604020202020204" pitchFamily="34" charset="0"/>
                <a:ea typeface="Noto Sans Glagolitic" panose="020B0502040504020204" pitchFamily="34" charset="0"/>
                <a:cs typeface="Arial" panose="020B0604020202020204" pitchFamily="34" charset="0"/>
              </a:rPr>
              <a:t>presentación</a:t>
            </a:r>
            <a:r>
              <a:rPr lang="en-US" sz="3600" dirty="0">
                <a:solidFill>
                  <a:srgbClr val="000066"/>
                </a:solidFill>
                <a:latin typeface="Arial" panose="020B0604020202020204" pitchFamily="34" charset="0"/>
                <a:ea typeface="Noto Sans Glagolitic" panose="020B0502040504020204" pitchFamily="34" charset="0"/>
                <a:cs typeface="Arial" panose="020B0604020202020204" pitchFamily="34" charset="0"/>
              </a:rPr>
              <a:t> de la </a:t>
            </a:r>
            <a:r>
              <a:rPr lang="en-US" sz="3600" dirty="0" err="1">
                <a:solidFill>
                  <a:srgbClr val="000066"/>
                </a:solidFill>
                <a:latin typeface="Arial" panose="020B0604020202020204" pitchFamily="34" charset="0"/>
                <a:ea typeface="Noto Sans Glagolitic" panose="020B0502040504020204" pitchFamily="34" charset="0"/>
                <a:cs typeface="Arial" panose="020B0604020202020204" pitchFamily="34" charset="0"/>
              </a:rPr>
              <a:t>tecnología</a:t>
            </a:r>
            <a:endParaRPr lang="en-US" sz="3600" dirty="0">
              <a:solidFill>
                <a:srgbClr val="000066"/>
              </a:solidFill>
              <a:latin typeface="Arial" panose="020B0604020202020204" pitchFamily="34" charset="0"/>
              <a:ea typeface="Noto Sans Glagolitic" panose="020B05020405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7B7B950-0D6E-4C58-AD20-06ACA8A6B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E51C-061F-4A27-BC97-F9C270AE6274}" type="datetime1">
              <a:rPr lang="pt-PT" smtClean="0"/>
              <a:t>11/11/2025</a:t>
            </a:fld>
            <a:endParaRPr lang="pt-PT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D1C2A5-574F-4BB3-A01A-DDEA53A6A6B3}"/>
              </a:ext>
            </a:extLst>
          </p:cNvPr>
          <p:cNvCxnSpPr>
            <a:cxnSpLocks/>
          </p:cNvCxnSpPr>
          <p:nvPr/>
        </p:nvCxnSpPr>
        <p:spPr>
          <a:xfrm>
            <a:off x="587375" y="6341287"/>
            <a:ext cx="1101725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770C0C7-FCBB-BA2E-8B19-7C604AFDD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9700"/>
            <a:ext cx="4114800" cy="231775"/>
          </a:xfrm>
        </p:spPr>
        <p:txBody>
          <a:bodyPr/>
          <a:lstStyle/>
          <a:p>
            <a:r>
              <a:rPr lang="pt-PT" dirty="0">
                <a:solidFill>
                  <a:srgbClr val="002060"/>
                </a:solidFill>
              </a:rPr>
              <a:t>© 2023</a:t>
            </a:r>
          </a:p>
        </p:txBody>
      </p:sp>
    </p:spTree>
    <p:extLst>
      <p:ext uri="{BB962C8B-B14F-4D97-AF65-F5344CB8AC3E}">
        <p14:creationId xmlns:p14="http://schemas.microsoft.com/office/powerpoint/2010/main" val="3926669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4E8DD0-D871-4E48-8895-FD28B2949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rgbClr val="002060"/>
                </a:solidFill>
              </a:rPr>
              <a:t>Historia de la empresa</a:t>
            </a:r>
            <a:br>
              <a:rPr lang="pt-PT" dirty="0">
                <a:solidFill>
                  <a:srgbClr val="002060"/>
                </a:solidFill>
              </a:rPr>
            </a:br>
            <a:endParaRPr lang="pt-PT" dirty="0">
              <a:solidFill>
                <a:srgbClr val="00206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72B28-049B-408A-96A7-035A86708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F3A0D-7919-4BA9-9E8D-27F7059F3A7C}" type="datetime1">
              <a:rPr lang="en-GB" smtClean="0"/>
              <a:t>11/11/2025</a:t>
            </a:fld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D4308-9DDA-4040-A11A-941606CE2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4D28-C5A4-45CB-BA3C-29A00B544FEC}" type="slidenum">
              <a:rPr lang="pt-PT" smtClean="0"/>
              <a:t>4</a:t>
            </a:fld>
            <a:endParaRPr lang="pt-P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D4319-1A83-47F2-8949-BBB3D9E513A1}"/>
              </a:ext>
            </a:extLst>
          </p:cNvPr>
          <p:cNvSpPr txBox="1"/>
          <p:nvPr/>
        </p:nvSpPr>
        <p:spPr>
          <a:xfrm>
            <a:off x="587375" y="1146518"/>
            <a:ext cx="11017250" cy="495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pt-P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pt-PT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pt-PT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r>
              <a:rPr lang="pt-PT" sz="16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pt-P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ahora</a:t>
            </a:r>
            <a:r>
              <a:rPr lang="pt-P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utiliza </a:t>
            </a:r>
            <a:r>
              <a:rPr lang="pt-PT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más de 400 unidades de </a:t>
            </a:r>
            <a:r>
              <a:rPr lang="pt-PT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</a:t>
            </a:r>
            <a:r>
              <a:rPr lang="pt-P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aguas </a:t>
            </a:r>
            <a:r>
              <a:rPr lang="pt-PT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residuales</a:t>
            </a:r>
            <a:r>
              <a:rPr lang="pt-P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plantas </a:t>
            </a:r>
            <a:r>
              <a:rPr lang="pt-PT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industriales</a:t>
            </a:r>
            <a:r>
              <a:rPr lang="pt-P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todo el mundo.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A5ECC9-F267-4311-B987-3FA2C6ABC033}"/>
              </a:ext>
            </a:extLst>
          </p:cNvPr>
          <p:cNvSpPr txBox="1"/>
          <p:nvPr/>
        </p:nvSpPr>
        <p:spPr>
          <a:xfrm>
            <a:off x="587375" y="1817137"/>
            <a:ext cx="5400675" cy="11924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1200" b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IIYH AS 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 los intereses exclusivos del grupo de empresas HYDROTECH ENVIRONMENTAL A. Ganatsios &amp; Co en Noruega y Espana. El grupo se especializa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innovadores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utilizan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biotecnologías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avanzadas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campo de la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protección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medio ambiente,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así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como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desarrollos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biotecnológicos para aguas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residuales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industriales</a:t>
            </a:r>
            <a:r>
              <a:rPr lang="pt-PT" sz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domésticas.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1C3DDD-F319-426E-89C7-BA01DBE1E212}"/>
              </a:ext>
            </a:extLst>
          </p:cNvPr>
          <p:cNvGrpSpPr/>
          <p:nvPr/>
        </p:nvGrpSpPr>
        <p:grpSpPr>
          <a:xfrm>
            <a:off x="587375" y="3468432"/>
            <a:ext cx="11017250" cy="2671751"/>
            <a:chOff x="2735624" y="4481447"/>
            <a:chExt cx="7231780" cy="1753751"/>
          </a:xfrm>
        </p:grpSpPr>
        <p:pic>
          <p:nvPicPr>
            <p:cNvPr id="19" name="Picture 14" descr="wastewater%20treatment%201">
              <a:extLst>
                <a:ext uri="{FF2B5EF4-FFF2-40B4-BE49-F238E27FC236}">
                  <a16:creationId xmlns:a16="http://schemas.microsoft.com/office/drawing/2014/main" id="{8C4882C6-22C2-4002-9E8E-6EA39C320A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735624" y="4481893"/>
              <a:ext cx="1752858" cy="1752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wastewater%20treatment%202">
              <a:extLst>
                <a:ext uri="{FF2B5EF4-FFF2-40B4-BE49-F238E27FC236}">
                  <a16:creationId xmlns:a16="http://schemas.microsoft.com/office/drawing/2014/main" id="{BE45B8E3-AEBC-4C7E-8F38-149BC5CA87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61932" y="4492934"/>
              <a:ext cx="1752858" cy="1730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8" descr="wastewater%20treatment%203">
              <a:extLst>
                <a:ext uri="{FF2B5EF4-FFF2-40B4-BE49-F238E27FC236}">
                  <a16:creationId xmlns:a16="http://schemas.microsoft.com/office/drawing/2014/main" id="{4AEC21EE-9F24-4B06-BE19-9A5348BBED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88239" y="4481447"/>
              <a:ext cx="1752858" cy="17537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0" descr="domestic%20waste%20water2">
              <a:extLst>
                <a:ext uri="{FF2B5EF4-FFF2-40B4-BE49-F238E27FC236}">
                  <a16:creationId xmlns:a16="http://schemas.microsoft.com/office/drawing/2014/main" id="{D901CAC1-862C-47DA-BB33-5B0ECCF9AA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214546" y="4481893"/>
              <a:ext cx="1752858" cy="1752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7887D18-4902-427E-87E8-213B9FF5BFAC}"/>
              </a:ext>
            </a:extLst>
          </p:cNvPr>
          <p:cNvSpPr txBox="1"/>
          <p:nvPr/>
        </p:nvSpPr>
        <p:spPr>
          <a:xfrm>
            <a:off x="6203950" y="1817137"/>
            <a:ext cx="5400675" cy="11923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liderado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ingeniero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químico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George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Ganatsios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tiene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cuarenta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años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aguas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biotecnología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en-GB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r>
              <a:rPr lang="en-GB" sz="12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GB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aguas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residuales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industriales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domésticas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campo de la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protección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medio </a:t>
            </a:r>
            <a:r>
              <a:rPr lang="en-GB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0080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71F3BCA-27BF-4CDF-8522-8BD3C353B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rgbClr val="002060"/>
                </a:solidFill>
              </a:rPr>
              <a:t>Costos y </a:t>
            </a:r>
            <a:r>
              <a:rPr lang="pt-PT" dirty="0" err="1">
                <a:solidFill>
                  <a:srgbClr val="002060"/>
                </a:solidFill>
              </a:rPr>
              <a:t>ahorros</a:t>
            </a:r>
            <a:br>
              <a:rPr lang="pt-PT" dirty="0">
                <a:solidFill>
                  <a:srgbClr val="002060"/>
                </a:solidFill>
              </a:rPr>
            </a:br>
            <a:endParaRPr lang="pt-PT" dirty="0">
              <a:solidFill>
                <a:srgbClr val="00206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76F5FB-DB17-4FAC-8296-F6D4DFE31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3E56-59F9-4479-8CC2-922F9A3B78CA}" type="datetime1">
              <a:rPr lang="en-GB" smtClean="0"/>
              <a:t>11/11/2025</a:t>
            </a:fld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8065A7-BDFE-4D5C-ACB7-4B702843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4D28-C5A4-45CB-BA3C-29A00B544FEC}" type="slidenum">
              <a:rPr lang="pt-PT" smtClean="0"/>
              <a:t>5</a:t>
            </a:fld>
            <a:endParaRPr lang="pt-PT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2861FF1-3033-4B2E-8244-2B58C02359C2}"/>
              </a:ext>
            </a:extLst>
          </p:cNvPr>
          <p:cNvGrpSpPr/>
          <p:nvPr/>
        </p:nvGrpSpPr>
        <p:grpSpPr>
          <a:xfrm>
            <a:off x="3906148" y="1732998"/>
            <a:ext cx="235253" cy="223202"/>
            <a:chOff x="2914613" y="2269336"/>
            <a:chExt cx="775635" cy="776000"/>
          </a:xfrm>
        </p:grpSpPr>
        <p:sp>
          <p:nvSpPr>
            <p:cNvPr id="34" name="Freeform 113">
              <a:extLst>
                <a:ext uri="{FF2B5EF4-FFF2-40B4-BE49-F238E27FC236}">
                  <a16:creationId xmlns:a16="http://schemas.microsoft.com/office/drawing/2014/main" id="{F8F0639B-7680-4094-998D-C542EDCD1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613" y="2269336"/>
              <a:ext cx="652818" cy="653117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6 w 202"/>
                <a:gd name="T9" fmla="*/ 158 h 202"/>
                <a:gd name="T10" fmla="*/ 172 w 202"/>
                <a:gd name="T11" fmla="*/ 172 h 202"/>
                <a:gd name="T12" fmla="*/ 158 w 202"/>
                <a:gd name="T13" fmla="*/ 186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2 w 202"/>
                <a:gd name="T23" fmla="*/ 200 h 202"/>
                <a:gd name="T24" fmla="*/ 62 w 202"/>
                <a:gd name="T25" fmla="*/ 194 h 202"/>
                <a:gd name="T26" fmla="*/ 46 w 202"/>
                <a:gd name="T27" fmla="*/ 186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2 h 202"/>
                <a:gd name="T42" fmla="*/ 8 w 202"/>
                <a:gd name="T43" fmla="*/ 62 h 202"/>
                <a:gd name="T44" fmla="*/ 18 w 202"/>
                <a:gd name="T45" fmla="*/ 46 h 202"/>
                <a:gd name="T46" fmla="*/ 30 w 202"/>
                <a:gd name="T47" fmla="*/ 30 h 202"/>
                <a:gd name="T48" fmla="*/ 46 w 202"/>
                <a:gd name="T49" fmla="*/ 18 h 202"/>
                <a:gd name="T50" fmla="*/ 62 w 202"/>
                <a:gd name="T51" fmla="*/ 8 h 202"/>
                <a:gd name="T52" fmla="*/ 82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6 w 202"/>
                <a:gd name="T67" fmla="*/ 46 h 202"/>
                <a:gd name="T68" fmla="*/ 194 w 202"/>
                <a:gd name="T69" fmla="*/ 62 h 202"/>
                <a:gd name="T70" fmla="*/ 200 w 202"/>
                <a:gd name="T71" fmla="*/ 82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6" y="158"/>
                  </a:lnTo>
                  <a:lnTo>
                    <a:pt x="172" y="172"/>
                  </a:lnTo>
                  <a:lnTo>
                    <a:pt x="158" y="186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2" y="200"/>
                  </a:lnTo>
                  <a:lnTo>
                    <a:pt x="62" y="194"/>
                  </a:lnTo>
                  <a:lnTo>
                    <a:pt x="46" y="186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2"/>
                  </a:lnTo>
                  <a:lnTo>
                    <a:pt x="8" y="62"/>
                  </a:lnTo>
                  <a:lnTo>
                    <a:pt x="18" y="46"/>
                  </a:lnTo>
                  <a:lnTo>
                    <a:pt x="30" y="30"/>
                  </a:lnTo>
                  <a:lnTo>
                    <a:pt x="46" y="18"/>
                  </a:lnTo>
                  <a:lnTo>
                    <a:pt x="62" y="8"/>
                  </a:lnTo>
                  <a:lnTo>
                    <a:pt x="82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6" y="46"/>
                  </a:lnTo>
                  <a:lnTo>
                    <a:pt x="194" y="62"/>
                  </a:lnTo>
                  <a:lnTo>
                    <a:pt x="200" y="82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Freeform 114">
              <a:extLst>
                <a:ext uri="{FF2B5EF4-FFF2-40B4-BE49-F238E27FC236}">
                  <a16:creationId xmlns:a16="http://schemas.microsoft.com/office/drawing/2014/main" id="{AD1F9976-7474-40FE-9DE0-0D6552EF8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032" y="2372796"/>
              <a:ext cx="226224" cy="226329"/>
            </a:xfrm>
            <a:custGeom>
              <a:avLst/>
              <a:gdLst>
                <a:gd name="T0" fmla="*/ 0 w 70"/>
                <a:gd name="T1" fmla="*/ 70 h 70"/>
                <a:gd name="T2" fmla="*/ 0 w 70"/>
                <a:gd name="T3" fmla="*/ 70 h 70"/>
                <a:gd name="T4" fmla="*/ 2 w 70"/>
                <a:gd name="T5" fmla="*/ 56 h 70"/>
                <a:gd name="T6" fmla="*/ 6 w 70"/>
                <a:gd name="T7" fmla="*/ 42 h 70"/>
                <a:gd name="T8" fmla="*/ 12 w 70"/>
                <a:gd name="T9" fmla="*/ 32 h 70"/>
                <a:gd name="T10" fmla="*/ 22 w 70"/>
                <a:gd name="T11" fmla="*/ 20 h 70"/>
                <a:gd name="T12" fmla="*/ 32 w 70"/>
                <a:gd name="T13" fmla="*/ 12 h 70"/>
                <a:gd name="T14" fmla="*/ 42 w 70"/>
                <a:gd name="T15" fmla="*/ 6 h 70"/>
                <a:gd name="T16" fmla="*/ 56 w 70"/>
                <a:gd name="T17" fmla="*/ 2 h 70"/>
                <a:gd name="T18" fmla="*/ 70 w 70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0">
                  <a:moveTo>
                    <a:pt x="0" y="70"/>
                  </a:moveTo>
                  <a:lnTo>
                    <a:pt x="0" y="70"/>
                  </a:lnTo>
                  <a:lnTo>
                    <a:pt x="2" y="56"/>
                  </a:lnTo>
                  <a:lnTo>
                    <a:pt x="6" y="42"/>
                  </a:lnTo>
                  <a:lnTo>
                    <a:pt x="12" y="32"/>
                  </a:lnTo>
                  <a:lnTo>
                    <a:pt x="22" y="20"/>
                  </a:lnTo>
                  <a:lnTo>
                    <a:pt x="32" y="12"/>
                  </a:lnTo>
                  <a:lnTo>
                    <a:pt x="42" y="6"/>
                  </a:lnTo>
                  <a:lnTo>
                    <a:pt x="56" y="2"/>
                  </a:lnTo>
                  <a:lnTo>
                    <a:pt x="70" y="0"/>
                  </a:lnTo>
                </a:path>
              </a:pathLst>
            </a:custGeom>
            <a:noFill/>
            <a:ln w="381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Freeform 115">
              <a:extLst>
                <a:ext uri="{FF2B5EF4-FFF2-40B4-BE49-F238E27FC236}">
                  <a16:creationId xmlns:a16="http://schemas.microsoft.com/office/drawing/2014/main" id="{8577DE73-0F54-4AF4-B003-9414922AA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5243" y="2780208"/>
              <a:ext cx="265005" cy="265128"/>
            </a:xfrm>
            <a:custGeom>
              <a:avLst/>
              <a:gdLst>
                <a:gd name="T0" fmla="*/ 28 w 82"/>
                <a:gd name="T1" fmla="*/ 0 h 82"/>
                <a:gd name="T2" fmla="*/ 78 w 82"/>
                <a:gd name="T3" fmla="*/ 50 h 82"/>
                <a:gd name="T4" fmla="*/ 78 w 82"/>
                <a:gd name="T5" fmla="*/ 50 h 82"/>
                <a:gd name="T6" fmla="*/ 82 w 82"/>
                <a:gd name="T7" fmla="*/ 56 h 82"/>
                <a:gd name="T8" fmla="*/ 82 w 82"/>
                <a:gd name="T9" fmla="*/ 62 h 82"/>
                <a:gd name="T10" fmla="*/ 82 w 82"/>
                <a:gd name="T11" fmla="*/ 68 h 82"/>
                <a:gd name="T12" fmla="*/ 78 w 82"/>
                <a:gd name="T13" fmla="*/ 74 h 82"/>
                <a:gd name="T14" fmla="*/ 74 w 82"/>
                <a:gd name="T15" fmla="*/ 78 h 82"/>
                <a:gd name="T16" fmla="*/ 74 w 82"/>
                <a:gd name="T17" fmla="*/ 78 h 82"/>
                <a:gd name="T18" fmla="*/ 68 w 82"/>
                <a:gd name="T19" fmla="*/ 82 h 82"/>
                <a:gd name="T20" fmla="*/ 62 w 82"/>
                <a:gd name="T21" fmla="*/ 82 h 82"/>
                <a:gd name="T22" fmla="*/ 56 w 82"/>
                <a:gd name="T23" fmla="*/ 82 h 82"/>
                <a:gd name="T24" fmla="*/ 50 w 82"/>
                <a:gd name="T25" fmla="*/ 78 h 82"/>
                <a:gd name="T26" fmla="*/ 0 w 82"/>
                <a:gd name="T2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82">
                  <a:moveTo>
                    <a:pt x="28" y="0"/>
                  </a:moveTo>
                  <a:lnTo>
                    <a:pt x="78" y="50"/>
                  </a:lnTo>
                  <a:lnTo>
                    <a:pt x="78" y="50"/>
                  </a:lnTo>
                  <a:lnTo>
                    <a:pt x="82" y="56"/>
                  </a:lnTo>
                  <a:lnTo>
                    <a:pt x="82" y="62"/>
                  </a:lnTo>
                  <a:lnTo>
                    <a:pt x="82" y="68"/>
                  </a:lnTo>
                  <a:lnTo>
                    <a:pt x="78" y="74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68" y="82"/>
                  </a:lnTo>
                  <a:lnTo>
                    <a:pt x="62" y="82"/>
                  </a:lnTo>
                  <a:lnTo>
                    <a:pt x="56" y="82"/>
                  </a:lnTo>
                  <a:lnTo>
                    <a:pt x="50" y="78"/>
                  </a:lnTo>
                  <a:lnTo>
                    <a:pt x="0" y="28"/>
                  </a:lnTo>
                </a:path>
              </a:pathLst>
            </a:custGeom>
            <a:noFill/>
            <a:ln w="381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4563FD-5F38-410D-A4CD-0850132D2B99}"/>
              </a:ext>
            </a:extLst>
          </p:cNvPr>
          <p:cNvGrpSpPr/>
          <p:nvPr/>
        </p:nvGrpSpPr>
        <p:grpSpPr>
          <a:xfrm>
            <a:off x="4965960" y="2298960"/>
            <a:ext cx="2260080" cy="2260080"/>
            <a:chOff x="1385668" y="3406042"/>
            <a:chExt cx="2331915" cy="233191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CAE4000-BAD1-4398-A33A-2819674FE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85668" y="3406042"/>
              <a:ext cx="2331915" cy="2331915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85776F0-53A0-4426-A60D-11833EA34623}"/>
                </a:ext>
              </a:extLst>
            </p:cNvPr>
            <p:cNvSpPr/>
            <p:nvPr/>
          </p:nvSpPr>
          <p:spPr>
            <a:xfrm>
              <a:off x="1617841" y="3640043"/>
              <a:ext cx="1863914" cy="186391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C8E65E3-CCF5-4E6D-A274-E681602AFE01}"/>
              </a:ext>
            </a:extLst>
          </p:cNvPr>
          <p:cNvSpPr txBox="1"/>
          <p:nvPr/>
        </p:nvSpPr>
        <p:spPr>
          <a:xfrm>
            <a:off x="587375" y="1135439"/>
            <a:ext cx="11017250" cy="239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000"/>
              </a:lnSpc>
              <a:defRPr/>
            </a:pPr>
            <a:r>
              <a:rPr lang="pt-PT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elementos principales del grupo de empresas IIYH son: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F25B97A2-EF04-4DF4-9D3F-725BB584A3B0}"/>
              </a:ext>
            </a:extLst>
          </p:cNvPr>
          <p:cNvGrpSpPr/>
          <p:nvPr/>
        </p:nvGrpSpPr>
        <p:grpSpPr>
          <a:xfrm>
            <a:off x="593466" y="2322475"/>
            <a:ext cx="2260080" cy="595133"/>
            <a:chOff x="593466" y="1627842"/>
            <a:chExt cx="2260080" cy="5951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CBBA7EB-C799-4D49-AF30-0E0F1FB152A7}"/>
                </a:ext>
              </a:extLst>
            </p:cNvPr>
            <p:cNvSpPr txBox="1"/>
            <p:nvPr/>
          </p:nvSpPr>
          <p:spPr>
            <a:xfrm>
              <a:off x="593466" y="1627842"/>
              <a:ext cx="2260080" cy="2180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r>
                <a:rPr lang="pt-PT" sz="12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Optimización</a:t>
              </a:r>
              <a:endPara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2D3FCAB-50CE-4385-8D59-C56A76911476}"/>
                </a:ext>
              </a:extLst>
            </p:cNvPr>
            <p:cNvSpPr txBox="1"/>
            <p:nvPr/>
          </p:nvSpPr>
          <p:spPr>
            <a:xfrm>
              <a:off x="593466" y="1888347"/>
              <a:ext cx="2260080" cy="3346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optimización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las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operaciones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existentes de plantas de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tratamiento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aguas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residuales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B27216AA-2FB3-48AA-8729-91FC42E06D5B}"/>
              </a:ext>
            </a:extLst>
          </p:cNvPr>
          <p:cNvGrpSpPr/>
          <p:nvPr/>
        </p:nvGrpSpPr>
        <p:grpSpPr>
          <a:xfrm>
            <a:off x="593466" y="3886718"/>
            <a:ext cx="2260080" cy="619157"/>
            <a:chOff x="593466" y="1627842"/>
            <a:chExt cx="2260080" cy="619157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28C7EFD-4045-4601-8DC9-F3C530CC6DBA}"/>
                </a:ext>
              </a:extLst>
            </p:cNvPr>
            <p:cNvSpPr txBox="1"/>
            <p:nvPr/>
          </p:nvSpPr>
          <p:spPr>
            <a:xfrm>
              <a:off x="593466" y="1627842"/>
              <a:ext cx="2260080" cy="3346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r>
                <a:rPr lang="pt-PT" sz="12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MEJORA DE LOS PROCESOS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763774F2-6D61-4ED3-B03B-CEAE3FBEB6DF}"/>
                </a:ext>
              </a:extLst>
            </p:cNvPr>
            <p:cNvSpPr txBox="1"/>
            <p:nvPr/>
          </p:nvSpPr>
          <p:spPr>
            <a:xfrm>
              <a:off x="593466" y="1912371"/>
              <a:ext cx="2260080" cy="3346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implementación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Proceso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Ydro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®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garantizará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una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reducción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significativa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el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tiempo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proceso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compostaje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 las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aplicaciones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agrícolas</a:t>
              </a:r>
              <a:r>
                <a:rPr lang="pt-PT" sz="1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058AB66-C5A1-4074-A0CB-8D1DBB859DC3}"/>
              </a:ext>
            </a:extLst>
          </p:cNvPr>
          <p:cNvGrpSpPr/>
          <p:nvPr/>
        </p:nvGrpSpPr>
        <p:grpSpPr>
          <a:xfrm>
            <a:off x="9344545" y="2301544"/>
            <a:ext cx="2260080" cy="853105"/>
            <a:chOff x="593466" y="1627842"/>
            <a:chExt cx="2260080" cy="85310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40AEF9C3-A1F6-479D-8287-0ACD731FD4BA}"/>
                </a:ext>
              </a:extLst>
            </p:cNvPr>
            <p:cNvSpPr txBox="1"/>
            <p:nvPr/>
          </p:nvSpPr>
          <p:spPr>
            <a:xfrm>
              <a:off x="593466" y="1627842"/>
              <a:ext cx="226008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pt-PT" sz="12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ELIMINACIÓN DE LODOS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569DC75-0023-4EE9-A2CE-B048E9B6E65E}"/>
                </a:ext>
              </a:extLst>
            </p:cNvPr>
            <p:cNvSpPr txBox="1"/>
            <p:nvPr/>
          </p:nvSpPr>
          <p:spPr>
            <a:xfrm>
              <a:off x="593466" y="1895307"/>
              <a:ext cx="2260080" cy="5856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implementación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Proceso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Ydro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® para eliminar el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exceso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producción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lodos y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optimizar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general, todos los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procesos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tratamiento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aguas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residuales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municipales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industriales</a:t>
              </a:r>
              <a:r>
                <a:rPr lang="pt-PT" sz="1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46E2ACF-AF21-467A-934F-29D43DD36AC8}"/>
              </a:ext>
            </a:extLst>
          </p:cNvPr>
          <p:cNvGrpSpPr/>
          <p:nvPr/>
        </p:nvGrpSpPr>
        <p:grpSpPr>
          <a:xfrm>
            <a:off x="7025760" y="2332797"/>
            <a:ext cx="1922177" cy="624513"/>
            <a:chOff x="6997477" y="2228499"/>
            <a:chExt cx="1922177" cy="624513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722A9FC-6150-4F33-AEF4-05BFA59C5E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97477" y="2542494"/>
              <a:ext cx="1304352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Freeform 18">
              <a:extLst>
                <a:ext uri="{FF2B5EF4-FFF2-40B4-BE49-F238E27FC236}">
                  <a16:creationId xmlns:a16="http://schemas.microsoft.com/office/drawing/2014/main" id="{9620E07F-032E-44AF-867D-505F6E61DA4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294623" y="2228499"/>
              <a:ext cx="625031" cy="624513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45C9955-A29D-4797-8BF4-20BE40D0B15F}"/>
              </a:ext>
            </a:extLst>
          </p:cNvPr>
          <p:cNvGrpSpPr/>
          <p:nvPr/>
        </p:nvGrpSpPr>
        <p:grpSpPr>
          <a:xfrm>
            <a:off x="7025760" y="3892907"/>
            <a:ext cx="1922177" cy="624513"/>
            <a:chOff x="6997477" y="2228499"/>
            <a:chExt cx="1922177" cy="624513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76AD8D9B-CF13-4652-8B21-9AFF42D3C9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97477" y="2542494"/>
              <a:ext cx="1304352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Freeform 18">
              <a:extLst>
                <a:ext uri="{FF2B5EF4-FFF2-40B4-BE49-F238E27FC236}">
                  <a16:creationId xmlns:a16="http://schemas.microsoft.com/office/drawing/2014/main" id="{ED9D57E2-F8CD-4F5A-820E-4F017417B1B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294623" y="2228499"/>
              <a:ext cx="625031" cy="624513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0B41BDA-0D19-4F85-A645-13814880C09F}"/>
              </a:ext>
            </a:extLst>
          </p:cNvPr>
          <p:cNvGrpSpPr/>
          <p:nvPr/>
        </p:nvGrpSpPr>
        <p:grpSpPr>
          <a:xfrm flipH="1">
            <a:off x="3244063" y="2332797"/>
            <a:ext cx="1922177" cy="624513"/>
            <a:chOff x="6997477" y="2228499"/>
            <a:chExt cx="1922177" cy="624513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0F76EDB7-B894-4920-AA5F-B5CE6B233E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97477" y="2542494"/>
              <a:ext cx="1304352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Freeform 18">
              <a:extLst>
                <a:ext uri="{FF2B5EF4-FFF2-40B4-BE49-F238E27FC236}">
                  <a16:creationId xmlns:a16="http://schemas.microsoft.com/office/drawing/2014/main" id="{D06E6B5C-B1C2-4030-8F88-102F9C79628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294623" y="2228499"/>
              <a:ext cx="625031" cy="624513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7594EBE-ADCE-471A-ACE3-5B59598CA8A6}"/>
              </a:ext>
            </a:extLst>
          </p:cNvPr>
          <p:cNvGrpSpPr/>
          <p:nvPr/>
        </p:nvGrpSpPr>
        <p:grpSpPr>
          <a:xfrm flipH="1">
            <a:off x="3244063" y="3892907"/>
            <a:ext cx="1922177" cy="624513"/>
            <a:chOff x="6997477" y="2228499"/>
            <a:chExt cx="1922177" cy="624513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17A49C7E-BD52-4202-B3D8-7BE5C15869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97477" y="2542494"/>
              <a:ext cx="1304352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Freeform 18">
              <a:extLst>
                <a:ext uri="{FF2B5EF4-FFF2-40B4-BE49-F238E27FC236}">
                  <a16:creationId xmlns:a16="http://schemas.microsoft.com/office/drawing/2014/main" id="{947AE39A-7450-4B14-A9E5-B7D694771DA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294623" y="2228499"/>
              <a:ext cx="625031" cy="624513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5F7BA4DE-A6FD-452D-B2C8-CCE89CA4D8A8}"/>
              </a:ext>
            </a:extLst>
          </p:cNvPr>
          <p:cNvGrpSpPr/>
          <p:nvPr/>
        </p:nvGrpSpPr>
        <p:grpSpPr>
          <a:xfrm>
            <a:off x="9344545" y="3886718"/>
            <a:ext cx="2260080" cy="1329716"/>
            <a:chOff x="593466" y="1627842"/>
            <a:chExt cx="2260080" cy="1329716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E0B512C9-E7A4-430F-BDBE-36BC5F49F7F3}"/>
                </a:ext>
              </a:extLst>
            </p:cNvPr>
            <p:cNvSpPr txBox="1"/>
            <p:nvPr/>
          </p:nvSpPr>
          <p:spPr>
            <a:xfrm>
              <a:off x="593466" y="1627842"/>
              <a:ext cx="2260080" cy="2180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000"/>
                </a:lnSpc>
                <a:defRPr/>
              </a:pPr>
              <a:r>
                <a:rPr lang="pt-PT" sz="12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REDUCCIÓN DE COSTES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38C79E6-4367-407D-93C9-D82C0D850EFE}"/>
                </a:ext>
              </a:extLst>
            </p:cNvPr>
            <p:cNvSpPr txBox="1"/>
            <p:nvPr/>
          </p:nvSpPr>
          <p:spPr>
            <a:xfrm>
              <a:off x="593466" y="1913396"/>
              <a:ext cx="2260080" cy="10441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el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Proceso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Ydro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®, los costos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tratamiento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aguas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residuales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reducen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hasta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30 %,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ahorros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sustanciales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los costos de la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eliminación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lodos. No se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requiere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una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inversión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adicional ni la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adecuación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 las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instalaciones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tratamiento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y no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hay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aumento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las tarifas de agua per </a:t>
              </a:r>
              <a:r>
                <a:rPr lang="pt-PT" sz="10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cápita</a:t>
              </a:r>
              <a:r>
                <a:rPr lang="pt-PT" sz="10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7039C69-2D0F-4595-8FDC-CD14BB1392BB}"/>
              </a:ext>
            </a:extLst>
          </p:cNvPr>
          <p:cNvGrpSpPr/>
          <p:nvPr/>
        </p:nvGrpSpPr>
        <p:grpSpPr>
          <a:xfrm>
            <a:off x="3564831" y="1630653"/>
            <a:ext cx="1194739" cy="1194739"/>
            <a:chOff x="3556578" y="1397200"/>
            <a:chExt cx="1508292" cy="1508292"/>
          </a:xfrm>
        </p:grpSpPr>
        <p:pic>
          <p:nvPicPr>
            <p:cNvPr id="43" name="Picture 9">
              <a:extLst>
                <a:ext uri="{FF2B5EF4-FFF2-40B4-BE49-F238E27FC236}">
                  <a16:creationId xmlns:a16="http://schemas.microsoft.com/office/drawing/2014/main" id="{816955F6-C7B1-436D-80E8-E4E0FF66E8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58548" y="1499170"/>
              <a:ext cx="1304353" cy="1304353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D6800A6-2F3A-4597-A8B9-5185B8C5D30A}"/>
                </a:ext>
              </a:extLst>
            </p:cNvPr>
            <p:cNvSpPr/>
            <p:nvPr/>
          </p:nvSpPr>
          <p:spPr>
            <a:xfrm>
              <a:off x="3556578" y="1397200"/>
              <a:ext cx="1508292" cy="1508292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9B1B74-7D55-4AE0-AF91-757FBD75DB90}"/>
              </a:ext>
            </a:extLst>
          </p:cNvPr>
          <p:cNvGrpSpPr/>
          <p:nvPr/>
        </p:nvGrpSpPr>
        <p:grpSpPr>
          <a:xfrm>
            <a:off x="3564831" y="4032960"/>
            <a:ext cx="1194739" cy="1194739"/>
            <a:chOff x="4223041" y="4103955"/>
            <a:chExt cx="1508292" cy="1508292"/>
          </a:xfrm>
        </p:grpSpPr>
        <p:pic>
          <p:nvPicPr>
            <p:cNvPr id="45" name="Εικόνα 5">
              <a:extLst>
                <a:ext uri="{FF2B5EF4-FFF2-40B4-BE49-F238E27FC236}">
                  <a16:creationId xmlns:a16="http://schemas.microsoft.com/office/drawing/2014/main" id="{52C06558-0665-45DC-A137-07E8513D7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25011" y="4205925"/>
              <a:ext cx="1304352" cy="130435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9010BC7-C347-463C-B4B3-8C16CF969746}"/>
                </a:ext>
              </a:extLst>
            </p:cNvPr>
            <p:cNvSpPr/>
            <p:nvPr/>
          </p:nvSpPr>
          <p:spPr>
            <a:xfrm>
              <a:off x="4223041" y="4103955"/>
              <a:ext cx="1508292" cy="1508292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D36C22-EF0B-454A-8B8C-50473FD598A5}"/>
              </a:ext>
            </a:extLst>
          </p:cNvPr>
          <p:cNvGrpSpPr/>
          <p:nvPr/>
        </p:nvGrpSpPr>
        <p:grpSpPr>
          <a:xfrm>
            <a:off x="7444285" y="4032959"/>
            <a:ext cx="1194739" cy="1194739"/>
            <a:chOff x="6809370" y="3893349"/>
            <a:chExt cx="1508292" cy="1508292"/>
          </a:xfrm>
        </p:grpSpPr>
        <p:pic>
          <p:nvPicPr>
            <p:cNvPr id="44" name="Picture 6">
              <a:extLst>
                <a:ext uri="{FF2B5EF4-FFF2-40B4-BE49-F238E27FC236}">
                  <a16:creationId xmlns:a16="http://schemas.microsoft.com/office/drawing/2014/main" id="{A4520A01-A25B-4253-8188-F0B54EF2EA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11340" y="3995319"/>
              <a:ext cx="1304352" cy="130435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5C13BFB-BE04-495F-B306-CFD8E2B141B6}"/>
                </a:ext>
              </a:extLst>
            </p:cNvPr>
            <p:cNvSpPr/>
            <p:nvPr/>
          </p:nvSpPr>
          <p:spPr>
            <a:xfrm>
              <a:off x="6809370" y="3893349"/>
              <a:ext cx="1508292" cy="1508292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2160039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Freeform 13">
            <a:extLst>
              <a:ext uri="{FF2B5EF4-FFF2-40B4-BE49-F238E27FC236}">
                <a16:creationId xmlns:a16="http://schemas.microsoft.com/office/drawing/2014/main" id="{ADB8DF41-EFCB-4007-8D9F-253D42351ED8}"/>
              </a:ext>
            </a:extLst>
          </p:cNvPr>
          <p:cNvSpPr>
            <a:spLocks noEditPoints="1"/>
          </p:cNvSpPr>
          <p:nvPr/>
        </p:nvSpPr>
        <p:spPr bwMode="auto">
          <a:xfrm>
            <a:off x="6401203" y="1833030"/>
            <a:ext cx="3838575" cy="1520825"/>
          </a:xfrm>
          <a:custGeom>
            <a:avLst/>
            <a:gdLst>
              <a:gd name="T0" fmla="*/ 946 w 2418"/>
              <a:gd name="T1" fmla="*/ 206 h 958"/>
              <a:gd name="T2" fmla="*/ 1986 w 2418"/>
              <a:gd name="T3" fmla="*/ 336 h 958"/>
              <a:gd name="T4" fmla="*/ 1570 w 2418"/>
              <a:gd name="T5" fmla="*/ 302 h 958"/>
              <a:gd name="T6" fmla="*/ 1320 w 2418"/>
              <a:gd name="T7" fmla="*/ 174 h 958"/>
              <a:gd name="T8" fmla="*/ 860 w 2418"/>
              <a:gd name="T9" fmla="*/ 248 h 958"/>
              <a:gd name="T10" fmla="*/ 822 w 2418"/>
              <a:gd name="T11" fmla="*/ 350 h 958"/>
              <a:gd name="T12" fmla="*/ 692 w 2418"/>
              <a:gd name="T13" fmla="*/ 356 h 958"/>
              <a:gd name="T14" fmla="*/ 344 w 2418"/>
              <a:gd name="T15" fmla="*/ 422 h 958"/>
              <a:gd name="T16" fmla="*/ 204 w 2418"/>
              <a:gd name="T17" fmla="*/ 342 h 958"/>
              <a:gd name="T18" fmla="*/ 114 w 2418"/>
              <a:gd name="T19" fmla="*/ 632 h 958"/>
              <a:gd name="T20" fmla="*/ 302 w 2418"/>
              <a:gd name="T21" fmla="*/ 920 h 958"/>
              <a:gd name="T22" fmla="*/ 536 w 2418"/>
              <a:gd name="T23" fmla="*/ 764 h 958"/>
              <a:gd name="T24" fmla="*/ 886 w 2418"/>
              <a:gd name="T25" fmla="*/ 770 h 958"/>
              <a:gd name="T26" fmla="*/ 1412 w 2418"/>
              <a:gd name="T27" fmla="*/ 764 h 958"/>
              <a:gd name="T28" fmla="*/ 1672 w 2418"/>
              <a:gd name="T29" fmla="*/ 856 h 958"/>
              <a:gd name="T30" fmla="*/ 1814 w 2418"/>
              <a:gd name="T31" fmla="*/ 584 h 958"/>
              <a:gd name="T32" fmla="*/ 1982 w 2418"/>
              <a:gd name="T33" fmla="*/ 584 h 958"/>
              <a:gd name="T34" fmla="*/ 2052 w 2418"/>
              <a:gd name="T35" fmla="*/ 574 h 958"/>
              <a:gd name="T36" fmla="*/ 2326 w 2418"/>
              <a:gd name="T37" fmla="*/ 456 h 958"/>
              <a:gd name="T38" fmla="*/ 2284 w 2418"/>
              <a:gd name="T39" fmla="*/ 296 h 958"/>
              <a:gd name="T40" fmla="*/ 1466 w 2418"/>
              <a:gd name="T41" fmla="*/ 248 h 958"/>
              <a:gd name="T42" fmla="*/ 1530 w 2418"/>
              <a:gd name="T43" fmla="*/ 260 h 958"/>
              <a:gd name="T44" fmla="*/ 4 w 2418"/>
              <a:gd name="T45" fmla="*/ 682 h 958"/>
              <a:gd name="T46" fmla="*/ 536 w 2418"/>
              <a:gd name="T47" fmla="*/ 16 h 958"/>
              <a:gd name="T48" fmla="*/ 536 w 2418"/>
              <a:gd name="T49" fmla="*/ 26 h 958"/>
              <a:gd name="T50" fmla="*/ 524 w 2418"/>
              <a:gd name="T51" fmla="*/ 32 h 958"/>
              <a:gd name="T52" fmla="*/ 512 w 2418"/>
              <a:gd name="T53" fmla="*/ 42 h 958"/>
              <a:gd name="T54" fmla="*/ 442 w 2418"/>
              <a:gd name="T55" fmla="*/ 54 h 958"/>
              <a:gd name="T56" fmla="*/ 1710 w 2418"/>
              <a:gd name="T57" fmla="*/ 174 h 958"/>
              <a:gd name="T58" fmla="*/ 800 w 2418"/>
              <a:gd name="T59" fmla="*/ 242 h 958"/>
              <a:gd name="T60" fmla="*/ 1516 w 2418"/>
              <a:gd name="T61" fmla="*/ 270 h 958"/>
              <a:gd name="T62" fmla="*/ 710 w 2418"/>
              <a:gd name="T63" fmla="*/ 406 h 958"/>
              <a:gd name="T64" fmla="*/ 546 w 2418"/>
              <a:gd name="T65" fmla="*/ 12 h 958"/>
              <a:gd name="T66" fmla="*/ 1034 w 2418"/>
              <a:gd name="T67" fmla="*/ 38 h 958"/>
              <a:gd name="T68" fmla="*/ 604 w 2418"/>
              <a:gd name="T69" fmla="*/ 26 h 958"/>
              <a:gd name="T70" fmla="*/ 454 w 2418"/>
              <a:gd name="T71" fmla="*/ 32 h 958"/>
              <a:gd name="T72" fmla="*/ 362 w 2418"/>
              <a:gd name="T73" fmla="*/ 38 h 958"/>
              <a:gd name="T74" fmla="*/ 512 w 2418"/>
              <a:gd name="T75" fmla="*/ 48 h 958"/>
              <a:gd name="T76" fmla="*/ 1104 w 2418"/>
              <a:gd name="T77" fmla="*/ 86 h 958"/>
              <a:gd name="T78" fmla="*/ 806 w 2418"/>
              <a:gd name="T79" fmla="*/ 70 h 958"/>
              <a:gd name="T80" fmla="*/ 1174 w 2418"/>
              <a:gd name="T81" fmla="*/ 86 h 958"/>
              <a:gd name="T82" fmla="*/ 1240 w 2418"/>
              <a:gd name="T83" fmla="*/ 128 h 958"/>
              <a:gd name="T84" fmla="*/ 664 w 2418"/>
              <a:gd name="T85" fmla="*/ 140 h 958"/>
              <a:gd name="T86" fmla="*/ 546 w 2418"/>
              <a:gd name="T87" fmla="*/ 216 h 958"/>
              <a:gd name="T88" fmla="*/ 508 w 2418"/>
              <a:gd name="T89" fmla="*/ 216 h 958"/>
              <a:gd name="T90" fmla="*/ 1104 w 2418"/>
              <a:gd name="T91" fmla="*/ 146 h 958"/>
              <a:gd name="T92" fmla="*/ 1078 w 2418"/>
              <a:gd name="T93" fmla="*/ 162 h 958"/>
              <a:gd name="T94" fmla="*/ 1672 w 2418"/>
              <a:gd name="T95" fmla="*/ 168 h 958"/>
              <a:gd name="T96" fmla="*/ 1748 w 2418"/>
              <a:gd name="T97" fmla="*/ 194 h 958"/>
              <a:gd name="T98" fmla="*/ 1808 w 2418"/>
              <a:gd name="T99" fmla="*/ 180 h 958"/>
              <a:gd name="T100" fmla="*/ 952 w 2418"/>
              <a:gd name="T101" fmla="*/ 194 h 958"/>
              <a:gd name="T102" fmla="*/ 1716 w 2418"/>
              <a:gd name="T103" fmla="*/ 216 h 958"/>
              <a:gd name="T104" fmla="*/ 1728 w 2418"/>
              <a:gd name="T105" fmla="*/ 238 h 958"/>
              <a:gd name="T106" fmla="*/ 464 w 2418"/>
              <a:gd name="T107" fmla="*/ 288 h 958"/>
              <a:gd name="T108" fmla="*/ 502 w 2418"/>
              <a:gd name="T109" fmla="*/ 276 h 958"/>
              <a:gd name="T110" fmla="*/ 838 w 2418"/>
              <a:gd name="T111" fmla="*/ 248 h 958"/>
              <a:gd name="T112" fmla="*/ 2008 w 2418"/>
              <a:gd name="T113" fmla="*/ 308 h 958"/>
              <a:gd name="T114" fmla="*/ 2004 w 2418"/>
              <a:gd name="T115" fmla="*/ 342 h 958"/>
              <a:gd name="T116" fmla="*/ 324 w 2418"/>
              <a:gd name="T117" fmla="*/ 406 h 958"/>
              <a:gd name="T118" fmla="*/ 1662 w 2418"/>
              <a:gd name="T119" fmla="*/ 682 h 958"/>
              <a:gd name="T120" fmla="*/ 1736 w 2418"/>
              <a:gd name="T121" fmla="*/ 704 h 958"/>
              <a:gd name="T122" fmla="*/ 1754 w 2418"/>
              <a:gd name="T123" fmla="*/ 850 h 958"/>
              <a:gd name="T124" fmla="*/ 1842 w 2418"/>
              <a:gd name="T125" fmla="*/ 866 h 9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18" h="958">
                <a:moveTo>
                  <a:pt x="758" y="710"/>
                </a:moveTo>
                <a:lnTo>
                  <a:pt x="764" y="710"/>
                </a:lnTo>
                <a:lnTo>
                  <a:pt x="766" y="704"/>
                </a:lnTo>
                <a:lnTo>
                  <a:pt x="758" y="704"/>
                </a:lnTo>
                <a:lnTo>
                  <a:pt x="758" y="710"/>
                </a:lnTo>
                <a:lnTo>
                  <a:pt x="758" y="710"/>
                </a:lnTo>
                <a:lnTo>
                  <a:pt x="758" y="710"/>
                </a:lnTo>
                <a:close/>
                <a:moveTo>
                  <a:pt x="1682" y="698"/>
                </a:moveTo>
                <a:lnTo>
                  <a:pt x="1678" y="704"/>
                </a:lnTo>
                <a:lnTo>
                  <a:pt x="1682" y="704"/>
                </a:lnTo>
                <a:lnTo>
                  <a:pt x="1682" y="698"/>
                </a:lnTo>
                <a:lnTo>
                  <a:pt x="1682" y="698"/>
                </a:lnTo>
                <a:lnTo>
                  <a:pt x="1682" y="698"/>
                </a:lnTo>
                <a:close/>
                <a:moveTo>
                  <a:pt x="242" y="878"/>
                </a:moveTo>
                <a:lnTo>
                  <a:pt x="242" y="884"/>
                </a:lnTo>
                <a:lnTo>
                  <a:pt x="248" y="884"/>
                </a:lnTo>
                <a:lnTo>
                  <a:pt x="248" y="878"/>
                </a:lnTo>
                <a:lnTo>
                  <a:pt x="242" y="878"/>
                </a:lnTo>
                <a:lnTo>
                  <a:pt x="242" y="878"/>
                </a:lnTo>
                <a:lnTo>
                  <a:pt x="242" y="878"/>
                </a:lnTo>
                <a:close/>
                <a:moveTo>
                  <a:pt x="122" y="548"/>
                </a:moveTo>
                <a:lnTo>
                  <a:pt x="118" y="548"/>
                </a:lnTo>
                <a:lnTo>
                  <a:pt x="118" y="552"/>
                </a:lnTo>
                <a:lnTo>
                  <a:pt x="122" y="552"/>
                </a:lnTo>
                <a:lnTo>
                  <a:pt x="122" y="548"/>
                </a:lnTo>
                <a:lnTo>
                  <a:pt x="122" y="548"/>
                </a:lnTo>
                <a:lnTo>
                  <a:pt x="122" y="548"/>
                </a:lnTo>
                <a:close/>
                <a:moveTo>
                  <a:pt x="492" y="774"/>
                </a:moveTo>
                <a:lnTo>
                  <a:pt x="496" y="770"/>
                </a:lnTo>
                <a:lnTo>
                  <a:pt x="492" y="770"/>
                </a:lnTo>
                <a:lnTo>
                  <a:pt x="492" y="774"/>
                </a:lnTo>
                <a:lnTo>
                  <a:pt x="492" y="774"/>
                </a:lnTo>
                <a:lnTo>
                  <a:pt x="492" y="774"/>
                </a:lnTo>
                <a:close/>
                <a:moveTo>
                  <a:pt x="1554" y="276"/>
                </a:moveTo>
                <a:lnTo>
                  <a:pt x="1548" y="276"/>
                </a:lnTo>
                <a:lnTo>
                  <a:pt x="1548" y="282"/>
                </a:lnTo>
                <a:lnTo>
                  <a:pt x="1554" y="282"/>
                </a:lnTo>
                <a:lnTo>
                  <a:pt x="1554" y="276"/>
                </a:lnTo>
                <a:lnTo>
                  <a:pt x="1554" y="276"/>
                </a:lnTo>
                <a:lnTo>
                  <a:pt x="1554" y="276"/>
                </a:lnTo>
                <a:close/>
                <a:moveTo>
                  <a:pt x="176" y="324"/>
                </a:moveTo>
                <a:lnTo>
                  <a:pt x="172" y="324"/>
                </a:lnTo>
                <a:lnTo>
                  <a:pt x="172" y="330"/>
                </a:lnTo>
                <a:lnTo>
                  <a:pt x="176" y="330"/>
                </a:lnTo>
                <a:lnTo>
                  <a:pt x="176" y="324"/>
                </a:lnTo>
                <a:lnTo>
                  <a:pt x="176" y="324"/>
                </a:lnTo>
                <a:lnTo>
                  <a:pt x="176" y="324"/>
                </a:lnTo>
                <a:close/>
                <a:moveTo>
                  <a:pt x="1982" y="542"/>
                </a:moveTo>
                <a:lnTo>
                  <a:pt x="1982" y="548"/>
                </a:lnTo>
                <a:lnTo>
                  <a:pt x="1986" y="548"/>
                </a:lnTo>
                <a:lnTo>
                  <a:pt x="1986" y="542"/>
                </a:lnTo>
                <a:lnTo>
                  <a:pt x="1982" y="542"/>
                </a:lnTo>
                <a:lnTo>
                  <a:pt x="1982" y="542"/>
                </a:lnTo>
                <a:lnTo>
                  <a:pt x="1982" y="542"/>
                </a:lnTo>
                <a:close/>
                <a:moveTo>
                  <a:pt x="1672" y="698"/>
                </a:moveTo>
                <a:lnTo>
                  <a:pt x="1662" y="698"/>
                </a:lnTo>
                <a:lnTo>
                  <a:pt x="1662" y="704"/>
                </a:lnTo>
                <a:lnTo>
                  <a:pt x="1672" y="704"/>
                </a:lnTo>
                <a:lnTo>
                  <a:pt x="1672" y="698"/>
                </a:lnTo>
                <a:lnTo>
                  <a:pt x="1672" y="698"/>
                </a:lnTo>
                <a:lnTo>
                  <a:pt x="1672" y="698"/>
                </a:lnTo>
                <a:close/>
                <a:moveTo>
                  <a:pt x="596" y="710"/>
                </a:moveTo>
                <a:lnTo>
                  <a:pt x="596" y="704"/>
                </a:lnTo>
                <a:lnTo>
                  <a:pt x="590" y="704"/>
                </a:lnTo>
                <a:lnTo>
                  <a:pt x="590" y="710"/>
                </a:lnTo>
                <a:lnTo>
                  <a:pt x="596" y="710"/>
                </a:lnTo>
                <a:lnTo>
                  <a:pt x="596" y="710"/>
                </a:lnTo>
                <a:lnTo>
                  <a:pt x="596" y="710"/>
                </a:lnTo>
                <a:close/>
                <a:moveTo>
                  <a:pt x="936" y="216"/>
                </a:moveTo>
                <a:lnTo>
                  <a:pt x="940" y="216"/>
                </a:lnTo>
                <a:lnTo>
                  <a:pt x="940" y="210"/>
                </a:lnTo>
                <a:lnTo>
                  <a:pt x="936" y="210"/>
                </a:lnTo>
                <a:lnTo>
                  <a:pt x="936" y="216"/>
                </a:lnTo>
                <a:lnTo>
                  <a:pt x="936" y="216"/>
                </a:lnTo>
                <a:lnTo>
                  <a:pt x="936" y="216"/>
                </a:lnTo>
                <a:close/>
                <a:moveTo>
                  <a:pt x="336" y="356"/>
                </a:moveTo>
                <a:lnTo>
                  <a:pt x="336" y="362"/>
                </a:lnTo>
                <a:lnTo>
                  <a:pt x="340" y="362"/>
                </a:lnTo>
                <a:lnTo>
                  <a:pt x="340" y="356"/>
                </a:lnTo>
                <a:lnTo>
                  <a:pt x="336" y="356"/>
                </a:lnTo>
                <a:lnTo>
                  <a:pt x="336" y="356"/>
                </a:lnTo>
                <a:lnTo>
                  <a:pt x="336" y="356"/>
                </a:lnTo>
                <a:close/>
                <a:moveTo>
                  <a:pt x="940" y="200"/>
                </a:moveTo>
                <a:lnTo>
                  <a:pt x="940" y="206"/>
                </a:lnTo>
                <a:lnTo>
                  <a:pt x="946" y="206"/>
                </a:lnTo>
                <a:lnTo>
                  <a:pt x="946" y="200"/>
                </a:lnTo>
                <a:lnTo>
                  <a:pt x="940" y="200"/>
                </a:lnTo>
                <a:lnTo>
                  <a:pt x="940" y="200"/>
                </a:lnTo>
                <a:lnTo>
                  <a:pt x="940" y="200"/>
                </a:lnTo>
                <a:close/>
                <a:moveTo>
                  <a:pt x="2338" y="390"/>
                </a:moveTo>
                <a:lnTo>
                  <a:pt x="2338" y="396"/>
                </a:lnTo>
                <a:lnTo>
                  <a:pt x="2344" y="396"/>
                </a:lnTo>
                <a:lnTo>
                  <a:pt x="2338" y="390"/>
                </a:lnTo>
                <a:lnTo>
                  <a:pt x="2338" y="390"/>
                </a:lnTo>
                <a:lnTo>
                  <a:pt x="2338" y="390"/>
                </a:lnTo>
                <a:close/>
                <a:moveTo>
                  <a:pt x="2398" y="410"/>
                </a:moveTo>
                <a:lnTo>
                  <a:pt x="2392" y="410"/>
                </a:lnTo>
                <a:lnTo>
                  <a:pt x="2392" y="406"/>
                </a:lnTo>
                <a:lnTo>
                  <a:pt x="2380" y="406"/>
                </a:lnTo>
                <a:lnTo>
                  <a:pt x="2380" y="402"/>
                </a:lnTo>
                <a:lnTo>
                  <a:pt x="2378" y="402"/>
                </a:lnTo>
                <a:lnTo>
                  <a:pt x="2372" y="406"/>
                </a:lnTo>
                <a:lnTo>
                  <a:pt x="2360" y="406"/>
                </a:lnTo>
                <a:lnTo>
                  <a:pt x="2360" y="396"/>
                </a:lnTo>
                <a:lnTo>
                  <a:pt x="2344" y="396"/>
                </a:lnTo>
                <a:lnTo>
                  <a:pt x="2344" y="402"/>
                </a:lnTo>
                <a:lnTo>
                  <a:pt x="2350" y="402"/>
                </a:lnTo>
                <a:lnTo>
                  <a:pt x="2354" y="406"/>
                </a:lnTo>
                <a:lnTo>
                  <a:pt x="2350" y="406"/>
                </a:lnTo>
                <a:lnTo>
                  <a:pt x="2350" y="416"/>
                </a:lnTo>
                <a:lnTo>
                  <a:pt x="2344" y="416"/>
                </a:lnTo>
                <a:lnTo>
                  <a:pt x="2344" y="410"/>
                </a:lnTo>
                <a:lnTo>
                  <a:pt x="2338" y="410"/>
                </a:lnTo>
                <a:lnTo>
                  <a:pt x="2338" y="406"/>
                </a:lnTo>
                <a:lnTo>
                  <a:pt x="2344" y="406"/>
                </a:lnTo>
                <a:lnTo>
                  <a:pt x="2344" y="402"/>
                </a:lnTo>
                <a:lnTo>
                  <a:pt x="2338" y="402"/>
                </a:lnTo>
                <a:lnTo>
                  <a:pt x="2338" y="396"/>
                </a:lnTo>
                <a:lnTo>
                  <a:pt x="2332" y="396"/>
                </a:lnTo>
                <a:lnTo>
                  <a:pt x="2332" y="384"/>
                </a:lnTo>
                <a:lnTo>
                  <a:pt x="2324" y="378"/>
                </a:lnTo>
                <a:lnTo>
                  <a:pt x="2318" y="378"/>
                </a:lnTo>
                <a:lnTo>
                  <a:pt x="2318" y="374"/>
                </a:lnTo>
                <a:lnTo>
                  <a:pt x="2306" y="374"/>
                </a:lnTo>
                <a:lnTo>
                  <a:pt x="2306" y="368"/>
                </a:lnTo>
                <a:lnTo>
                  <a:pt x="2296" y="368"/>
                </a:lnTo>
                <a:lnTo>
                  <a:pt x="2296" y="362"/>
                </a:lnTo>
                <a:lnTo>
                  <a:pt x="2284" y="362"/>
                </a:lnTo>
                <a:lnTo>
                  <a:pt x="2284" y="356"/>
                </a:lnTo>
                <a:lnTo>
                  <a:pt x="2272" y="356"/>
                </a:lnTo>
                <a:lnTo>
                  <a:pt x="2272" y="350"/>
                </a:lnTo>
                <a:lnTo>
                  <a:pt x="2268" y="350"/>
                </a:lnTo>
                <a:lnTo>
                  <a:pt x="2264" y="348"/>
                </a:lnTo>
                <a:lnTo>
                  <a:pt x="2258" y="348"/>
                </a:lnTo>
                <a:lnTo>
                  <a:pt x="2252" y="342"/>
                </a:lnTo>
                <a:lnTo>
                  <a:pt x="2252" y="348"/>
                </a:lnTo>
                <a:lnTo>
                  <a:pt x="2246" y="348"/>
                </a:lnTo>
                <a:lnTo>
                  <a:pt x="2246" y="342"/>
                </a:lnTo>
                <a:lnTo>
                  <a:pt x="2240" y="342"/>
                </a:lnTo>
                <a:lnTo>
                  <a:pt x="2236" y="336"/>
                </a:lnTo>
                <a:lnTo>
                  <a:pt x="2214" y="336"/>
                </a:lnTo>
                <a:lnTo>
                  <a:pt x="2214" y="330"/>
                </a:lnTo>
                <a:lnTo>
                  <a:pt x="2176" y="330"/>
                </a:lnTo>
                <a:lnTo>
                  <a:pt x="2176" y="324"/>
                </a:lnTo>
                <a:lnTo>
                  <a:pt x="2170" y="324"/>
                </a:lnTo>
                <a:lnTo>
                  <a:pt x="2170" y="330"/>
                </a:lnTo>
                <a:lnTo>
                  <a:pt x="2164" y="330"/>
                </a:lnTo>
                <a:lnTo>
                  <a:pt x="2164" y="324"/>
                </a:lnTo>
                <a:lnTo>
                  <a:pt x="2144" y="324"/>
                </a:lnTo>
                <a:lnTo>
                  <a:pt x="2144" y="320"/>
                </a:lnTo>
                <a:lnTo>
                  <a:pt x="2132" y="320"/>
                </a:lnTo>
                <a:lnTo>
                  <a:pt x="2132" y="336"/>
                </a:lnTo>
                <a:lnTo>
                  <a:pt x="2138" y="336"/>
                </a:lnTo>
                <a:lnTo>
                  <a:pt x="2138" y="350"/>
                </a:lnTo>
                <a:lnTo>
                  <a:pt x="2132" y="350"/>
                </a:lnTo>
                <a:lnTo>
                  <a:pt x="2132" y="356"/>
                </a:lnTo>
                <a:lnTo>
                  <a:pt x="2116" y="356"/>
                </a:lnTo>
                <a:lnTo>
                  <a:pt x="2116" y="348"/>
                </a:lnTo>
                <a:lnTo>
                  <a:pt x="2100" y="348"/>
                </a:lnTo>
                <a:lnTo>
                  <a:pt x="2100" y="336"/>
                </a:lnTo>
                <a:lnTo>
                  <a:pt x="2008" y="336"/>
                </a:lnTo>
                <a:lnTo>
                  <a:pt x="2008" y="356"/>
                </a:lnTo>
                <a:lnTo>
                  <a:pt x="2004" y="356"/>
                </a:lnTo>
                <a:lnTo>
                  <a:pt x="2004" y="362"/>
                </a:lnTo>
                <a:lnTo>
                  <a:pt x="1998" y="362"/>
                </a:lnTo>
                <a:lnTo>
                  <a:pt x="2004" y="356"/>
                </a:lnTo>
                <a:lnTo>
                  <a:pt x="2004" y="348"/>
                </a:lnTo>
                <a:lnTo>
                  <a:pt x="1998" y="348"/>
                </a:lnTo>
                <a:lnTo>
                  <a:pt x="1998" y="336"/>
                </a:lnTo>
                <a:lnTo>
                  <a:pt x="1986" y="336"/>
                </a:lnTo>
                <a:lnTo>
                  <a:pt x="1982" y="330"/>
                </a:lnTo>
                <a:lnTo>
                  <a:pt x="1982" y="324"/>
                </a:lnTo>
                <a:lnTo>
                  <a:pt x="1986" y="320"/>
                </a:lnTo>
                <a:lnTo>
                  <a:pt x="1986" y="308"/>
                </a:lnTo>
                <a:lnTo>
                  <a:pt x="1976" y="308"/>
                </a:lnTo>
                <a:lnTo>
                  <a:pt x="1970" y="302"/>
                </a:lnTo>
                <a:lnTo>
                  <a:pt x="1964" y="302"/>
                </a:lnTo>
                <a:lnTo>
                  <a:pt x="1958" y="296"/>
                </a:lnTo>
                <a:lnTo>
                  <a:pt x="1898" y="296"/>
                </a:lnTo>
                <a:lnTo>
                  <a:pt x="1898" y="302"/>
                </a:lnTo>
                <a:lnTo>
                  <a:pt x="1872" y="302"/>
                </a:lnTo>
                <a:lnTo>
                  <a:pt x="1872" y="296"/>
                </a:lnTo>
                <a:lnTo>
                  <a:pt x="1868" y="296"/>
                </a:lnTo>
                <a:lnTo>
                  <a:pt x="1868" y="292"/>
                </a:lnTo>
                <a:lnTo>
                  <a:pt x="1862" y="292"/>
                </a:lnTo>
                <a:lnTo>
                  <a:pt x="1856" y="288"/>
                </a:lnTo>
                <a:lnTo>
                  <a:pt x="1850" y="292"/>
                </a:lnTo>
                <a:lnTo>
                  <a:pt x="1850" y="288"/>
                </a:lnTo>
                <a:lnTo>
                  <a:pt x="1836" y="288"/>
                </a:lnTo>
                <a:lnTo>
                  <a:pt x="1836" y="282"/>
                </a:lnTo>
                <a:lnTo>
                  <a:pt x="1830" y="282"/>
                </a:lnTo>
                <a:lnTo>
                  <a:pt x="1830" y="276"/>
                </a:lnTo>
                <a:lnTo>
                  <a:pt x="1836" y="276"/>
                </a:lnTo>
                <a:lnTo>
                  <a:pt x="1842" y="282"/>
                </a:lnTo>
                <a:lnTo>
                  <a:pt x="1842" y="270"/>
                </a:lnTo>
                <a:lnTo>
                  <a:pt x="1830" y="270"/>
                </a:lnTo>
                <a:lnTo>
                  <a:pt x="1830" y="266"/>
                </a:lnTo>
                <a:lnTo>
                  <a:pt x="1802" y="266"/>
                </a:lnTo>
                <a:lnTo>
                  <a:pt x="1796" y="270"/>
                </a:lnTo>
                <a:lnTo>
                  <a:pt x="1786" y="282"/>
                </a:lnTo>
                <a:lnTo>
                  <a:pt x="1782" y="282"/>
                </a:lnTo>
                <a:lnTo>
                  <a:pt x="1776" y="288"/>
                </a:lnTo>
                <a:lnTo>
                  <a:pt x="1776" y="282"/>
                </a:lnTo>
                <a:lnTo>
                  <a:pt x="1770" y="282"/>
                </a:lnTo>
                <a:lnTo>
                  <a:pt x="1776" y="276"/>
                </a:lnTo>
                <a:lnTo>
                  <a:pt x="1782" y="276"/>
                </a:lnTo>
                <a:lnTo>
                  <a:pt x="1782" y="270"/>
                </a:lnTo>
                <a:lnTo>
                  <a:pt x="1796" y="270"/>
                </a:lnTo>
                <a:lnTo>
                  <a:pt x="1796" y="266"/>
                </a:lnTo>
                <a:lnTo>
                  <a:pt x="1790" y="260"/>
                </a:lnTo>
                <a:lnTo>
                  <a:pt x="1776" y="260"/>
                </a:lnTo>
                <a:lnTo>
                  <a:pt x="1776" y="266"/>
                </a:lnTo>
                <a:lnTo>
                  <a:pt x="1770" y="266"/>
                </a:lnTo>
                <a:lnTo>
                  <a:pt x="1770" y="270"/>
                </a:lnTo>
                <a:lnTo>
                  <a:pt x="1764" y="270"/>
                </a:lnTo>
                <a:lnTo>
                  <a:pt x="1758" y="270"/>
                </a:lnTo>
                <a:lnTo>
                  <a:pt x="1758" y="266"/>
                </a:lnTo>
                <a:lnTo>
                  <a:pt x="1764" y="266"/>
                </a:lnTo>
                <a:lnTo>
                  <a:pt x="1764" y="270"/>
                </a:lnTo>
                <a:lnTo>
                  <a:pt x="1770" y="266"/>
                </a:lnTo>
                <a:lnTo>
                  <a:pt x="1770" y="260"/>
                </a:lnTo>
                <a:lnTo>
                  <a:pt x="1758" y="260"/>
                </a:lnTo>
                <a:lnTo>
                  <a:pt x="1754" y="254"/>
                </a:lnTo>
                <a:lnTo>
                  <a:pt x="1722" y="254"/>
                </a:lnTo>
                <a:lnTo>
                  <a:pt x="1722" y="248"/>
                </a:lnTo>
                <a:lnTo>
                  <a:pt x="1710" y="248"/>
                </a:lnTo>
                <a:lnTo>
                  <a:pt x="1710" y="254"/>
                </a:lnTo>
                <a:lnTo>
                  <a:pt x="1716" y="254"/>
                </a:lnTo>
                <a:lnTo>
                  <a:pt x="1716" y="260"/>
                </a:lnTo>
                <a:lnTo>
                  <a:pt x="1694" y="260"/>
                </a:lnTo>
                <a:lnTo>
                  <a:pt x="1688" y="266"/>
                </a:lnTo>
                <a:lnTo>
                  <a:pt x="1688" y="270"/>
                </a:lnTo>
                <a:lnTo>
                  <a:pt x="1694" y="270"/>
                </a:lnTo>
                <a:lnTo>
                  <a:pt x="1700" y="266"/>
                </a:lnTo>
                <a:lnTo>
                  <a:pt x="1704" y="270"/>
                </a:lnTo>
                <a:lnTo>
                  <a:pt x="1700" y="270"/>
                </a:lnTo>
                <a:lnTo>
                  <a:pt x="1700" y="288"/>
                </a:lnTo>
                <a:lnTo>
                  <a:pt x="1672" y="288"/>
                </a:lnTo>
                <a:lnTo>
                  <a:pt x="1672" y="296"/>
                </a:lnTo>
                <a:lnTo>
                  <a:pt x="1668" y="292"/>
                </a:lnTo>
                <a:lnTo>
                  <a:pt x="1662" y="288"/>
                </a:lnTo>
                <a:lnTo>
                  <a:pt x="1624" y="288"/>
                </a:lnTo>
                <a:lnTo>
                  <a:pt x="1624" y="292"/>
                </a:lnTo>
                <a:lnTo>
                  <a:pt x="1618" y="288"/>
                </a:lnTo>
                <a:lnTo>
                  <a:pt x="1602" y="288"/>
                </a:lnTo>
                <a:lnTo>
                  <a:pt x="1602" y="276"/>
                </a:lnTo>
                <a:lnTo>
                  <a:pt x="1596" y="276"/>
                </a:lnTo>
                <a:lnTo>
                  <a:pt x="1590" y="282"/>
                </a:lnTo>
                <a:lnTo>
                  <a:pt x="1590" y="296"/>
                </a:lnTo>
                <a:lnTo>
                  <a:pt x="1586" y="296"/>
                </a:lnTo>
                <a:lnTo>
                  <a:pt x="1580" y="302"/>
                </a:lnTo>
                <a:lnTo>
                  <a:pt x="1574" y="308"/>
                </a:lnTo>
                <a:lnTo>
                  <a:pt x="1574" y="302"/>
                </a:lnTo>
                <a:lnTo>
                  <a:pt x="1570" y="296"/>
                </a:lnTo>
                <a:lnTo>
                  <a:pt x="1570" y="302"/>
                </a:lnTo>
                <a:lnTo>
                  <a:pt x="1564" y="302"/>
                </a:lnTo>
                <a:lnTo>
                  <a:pt x="1564" y="296"/>
                </a:lnTo>
                <a:lnTo>
                  <a:pt x="1554" y="296"/>
                </a:lnTo>
                <a:lnTo>
                  <a:pt x="1554" y="288"/>
                </a:lnTo>
                <a:lnTo>
                  <a:pt x="1542" y="288"/>
                </a:lnTo>
                <a:lnTo>
                  <a:pt x="1542" y="276"/>
                </a:lnTo>
                <a:lnTo>
                  <a:pt x="1536" y="276"/>
                </a:lnTo>
                <a:lnTo>
                  <a:pt x="1536" y="270"/>
                </a:lnTo>
                <a:lnTo>
                  <a:pt x="1530" y="270"/>
                </a:lnTo>
                <a:lnTo>
                  <a:pt x="1530" y="266"/>
                </a:lnTo>
                <a:lnTo>
                  <a:pt x="1520" y="266"/>
                </a:lnTo>
                <a:lnTo>
                  <a:pt x="1520" y="260"/>
                </a:lnTo>
                <a:lnTo>
                  <a:pt x="1516" y="260"/>
                </a:lnTo>
                <a:lnTo>
                  <a:pt x="1516" y="270"/>
                </a:lnTo>
                <a:lnTo>
                  <a:pt x="1510" y="266"/>
                </a:lnTo>
                <a:lnTo>
                  <a:pt x="1494" y="266"/>
                </a:lnTo>
                <a:lnTo>
                  <a:pt x="1494" y="260"/>
                </a:lnTo>
                <a:lnTo>
                  <a:pt x="1482" y="260"/>
                </a:lnTo>
                <a:lnTo>
                  <a:pt x="1476" y="254"/>
                </a:lnTo>
                <a:lnTo>
                  <a:pt x="1456" y="254"/>
                </a:lnTo>
                <a:lnTo>
                  <a:pt x="1456" y="248"/>
                </a:lnTo>
                <a:lnTo>
                  <a:pt x="1412" y="248"/>
                </a:lnTo>
                <a:lnTo>
                  <a:pt x="1408" y="242"/>
                </a:lnTo>
                <a:lnTo>
                  <a:pt x="1402" y="242"/>
                </a:lnTo>
                <a:lnTo>
                  <a:pt x="1396" y="238"/>
                </a:lnTo>
                <a:lnTo>
                  <a:pt x="1408" y="238"/>
                </a:lnTo>
                <a:lnTo>
                  <a:pt x="1402" y="234"/>
                </a:lnTo>
                <a:lnTo>
                  <a:pt x="1374" y="234"/>
                </a:lnTo>
                <a:lnTo>
                  <a:pt x="1374" y="228"/>
                </a:lnTo>
                <a:lnTo>
                  <a:pt x="1348" y="228"/>
                </a:lnTo>
                <a:lnTo>
                  <a:pt x="1348" y="234"/>
                </a:lnTo>
                <a:lnTo>
                  <a:pt x="1326" y="234"/>
                </a:lnTo>
                <a:lnTo>
                  <a:pt x="1326" y="238"/>
                </a:lnTo>
                <a:lnTo>
                  <a:pt x="1320" y="238"/>
                </a:lnTo>
                <a:lnTo>
                  <a:pt x="1326" y="234"/>
                </a:lnTo>
                <a:lnTo>
                  <a:pt x="1326" y="228"/>
                </a:lnTo>
                <a:lnTo>
                  <a:pt x="1294" y="228"/>
                </a:lnTo>
                <a:lnTo>
                  <a:pt x="1288" y="222"/>
                </a:lnTo>
                <a:lnTo>
                  <a:pt x="1276" y="222"/>
                </a:lnTo>
                <a:lnTo>
                  <a:pt x="1276" y="228"/>
                </a:lnTo>
                <a:lnTo>
                  <a:pt x="1282" y="228"/>
                </a:lnTo>
                <a:lnTo>
                  <a:pt x="1282" y="234"/>
                </a:lnTo>
                <a:lnTo>
                  <a:pt x="1276" y="234"/>
                </a:lnTo>
                <a:lnTo>
                  <a:pt x="1276" y="238"/>
                </a:lnTo>
                <a:lnTo>
                  <a:pt x="1250" y="238"/>
                </a:lnTo>
                <a:lnTo>
                  <a:pt x="1250" y="242"/>
                </a:lnTo>
                <a:lnTo>
                  <a:pt x="1222" y="242"/>
                </a:lnTo>
                <a:lnTo>
                  <a:pt x="1222" y="248"/>
                </a:lnTo>
                <a:lnTo>
                  <a:pt x="1218" y="248"/>
                </a:lnTo>
                <a:lnTo>
                  <a:pt x="1212" y="254"/>
                </a:lnTo>
                <a:lnTo>
                  <a:pt x="1206" y="254"/>
                </a:lnTo>
                <a:lnTo>
                  <a:pt x="1212" y="248"/>
                </a:lnTo>
                <a:lnTo>
                  <a:pt x="1218" y="248"/>
                </a:lnTo>
                <a:lnTo>
                  <a:pt x="1218" y="238"/>
                </a:lnTo>
                <a:lnTo>
                  <a:pt x="1234" y="238"/>
                </a:lnTo>
                <a:lnTo>
                  <a:pt x="1240" y="234"/>
                </a:lnTo>
                <a:lnTo>
                  <a:pt x="1246" y="234"/>
                </a:lnTo>
                <a:lnTo>
                  <a:pt x="1250" y="228"/>
                </a:lnTo>
                <a:lnTo>
                  <a:pt x="1260" y="228"/>
                </a:lnTo>
                <a:lnTo>
                  <a:pt x="1260" y="222"/>
                </a:lnTo>
                <a:lnTo>
                  <a:pt x="1266" y="222"/>
                </a:lnTo>
                <a:lnTo>
                  <a:pt x="1266" y="216"/>
                </a:lnTo>
                <a:lnTo>
                  <a:pt x="1276" y="216"/>
                </a:lnTo>
                <a:lnTo>
                  <a:pt x="1276" y="210"/>
                </a:lnTo>
                <a:lnTo>
                  <a:pt x="1288" y="210"/>
                </a:lnTo>
                <a:lnTo>
                  <a:pt x="1288" y="206"/>
                </a:lnTo>
                <a:lnTo>
                  <a:pt x="1294" y="206"/>
                </a:lnTo>
                <a:lnTo>
                  <a:pt x="1294" y="200"/>
                </a:lnTo>
                <a:lnTo>
                  <a:pt x="1308" y="200"/>
                </a:lnTo>
                <a:lnTo>
                  <a:pt x="1308" y="194"/>
                </a:lnTo>
                <a:lnTo>
                  <a:pt x="1314" y="194"/>
                </a:lnTo>
                <a:lnTo>
                  <a:pt x="1320" y="188"/>
                </a:lnTo>
                <a:lnTo>
                  <a:pt x="1326" y="188"/>
                </a:lnTo>
                <a:lnTo>
                  <a:pt x="1326" y="182"/>
                </a:lnTo>
                <a:lnTo>
                  <a:pt x="1332" y="182"/>
                </a:lnTo>
                <a:lnTo>
                  <a:pt x="1326" y="180"/>
                </a:lnTo>
                <a:lnTo>
                  <a:pt x="1332" y="180"/>
                </a:lnTo>
                <a:lnTo>
                  <a:pt x="1332" y="168"/>
                </a:lnTo>
                <a:lnTo>
                  <a:pt x="1326" y="168"/>
                </a:lnTo>
                <a:lnTo>
                  <a:pt x="1326" y="156"/>
                </a:lnTo>
                <a:lnTo>
                  <a:pt x="1320" y="162"/>
                </a:lnTo>
                <a:lnTo>
                  <a:pt x="1320" y="168"/>
                </a:lnTo>
                <a:lnTo>
                  <a:pt x="1314" y="168"/>
                </a:lnTo>
                <a:lnTo>
                  <a:pt x="1314" y="174"/>
                </a:lnTo>
                <a:lnTo>
                  <a:pt x="1320" y="174"/>
                </a:lnTo>
                <a:lnTo>
                  <a:pt x="1320" y="180"/>
                </a:lnTo>
                <a:lnTo>
                  <a:pt x="1314" y="180"/>
                </a:lnTo>
                <a:lnTo>
                  <a:pt x="1314" y="174"/>
                </a:lnTo>
                <a:lnTo>
                  <a:pt x="1308" y="174"/>
                </a:lnTo>
                <a:lnTo>
                  <a:pt x="1308" y="168"/>
                </a:lnTo>
                <a:lnTo>
                  <a:pt x="1314" y="168"/>
                </a:lnTo>
                <a:lnTo>
                  <a:pt x="1314" y="156"/>
                </a:lnTo>
                <a:lnTo>
                  <a:pt x="1308" y="152"/>
                </a:lnTo>
                <a:lnTo>
                  <a:pt x="1300" y="152"/>
                </a:lnTo>
                <a:lnTo>
                  <a:pt x="1300" y="146"/>
                </a:lnTo>
                <a:lnTo>
                  <a:pt x="1250" y="146"/>
                </a:lnTo>
                <a:lnTo>
                  <a:pt x="1250" y="152"/>
                </a:lnTo>
                <a:lnTo>
                  <a:pt x="1234" y="152"/>
                </a:lnTo>
                <a:lnTo>
                  <a:pt x="1234" y="140"/>
                </a:lnTo>
                <a:lnTo>
                  <a:pt x="1218" y="140"/>
                </a:lnTo>
                <a:lnTo>
                  <a:pt x="1218" y="134"/>
                </a:lnTo>
                <a:lnTo>
                  <a:pt x="1206" y="134"/>
                </a:lnTo>
                <a:lnTo>
                  <a:pt x="1206" y="128"/>
                </a:lnTo>
                <a:lnTo>
                  <a:pt x="1218" y="128"/>
                </a:lnTo>
                <a:lnTo>
                  <a:pt x="1218" y="124"/>
                </a:lnTo>
                <a:lnTo>
                  <a:pt x="1206" y="124"/>
                </a:lnTo>
                <a:lnTo>
                  <a:pt x="1206" y="120"/>
                </a:lnTo>
                <a:lnTo>
                  <a:pt x="1180" y="120"/>
                </a:lnTo>
                <a:lnTo>
                  <a:pt x="1180" y="124"/>
                </a:lnTo>
                <a:lnTo>
                  <a:pt x="1168" y="124"/>
                </a:lnTo>
                <a:lnTo>
                  <a:pt x="1168" y="128"/>
                </a:lnTo>
                <a:lnTo>
                  <a:pt x="1162" y="128"/>
                </a:lnTo>
                <a:lnTo>
                  <a:pt x="1158" y="134"/>
                </a:lnTo>
                <a:lnTo>
                  <a:pt x="1152" y="134"/>
                </a:lnTo>
                <a:lnTo>
                  <a:pt x="1152" y="140"/>
                </a:lnTo>
                <a:lnTo>
                  <a:pt x="1146" y="140"/>
                </a:lnTo>
                <a:lnTo>
                  <a:pt x="1146" y="146"/>
                </a:lnTo>
                <a:lnTo>
                  <a:pt x="1152" y="146"/>
                </a:lnTo>
                <a:lnTo>
                  <a:pt x="1152" y="152"/>
                </a:lnTo>
                <a:lnTo>
                  <a:pt x="1120" y="152"/>
                </a:lnTo>
                <a:lnTo>
                  <a:pt x="1120" y="156"/>
                </a:lnTo>
                <a:lnTo>
                  <a:pt x="1132" y="156"/>
                </a:lnTo>
                <a:lnTo>
                  <a:pt x="1132" y="162"/>
                </a:lnTo>
                <a:lnTo>
                  <a:pt x="1136" y="162"/>
                </a:lnTo>
                <a:lnTo>
                  <a:pt x="1136" y="168"/>
                </a:lnTo>
                <a:lnTo>
                  <a:pt x="1132" y="174"/>
                </a:lnTo>
                <a:lnTo>
                  <a:pt x="1132" y="162"/>
                </a:lnTo>
                <a:lnTo>
                  <a:pt x="1120" y="162"/>
                </a:lnTo>
                <a:lnTo>
                  <a:pt x="1120" y="156"/>
                </a:lnTo>
                <a:lnTo>
                  <a:pt x="1114" y="162"/>
                </a:lnTo>
                <a:lnTo>
                  <a:pt x="1108" y="162"/>
                </a:lnTo>
                <a:lnTo>
                  <a:pt x="1108" y="168"/>
                </a:lnTo>
                <a:lnTo>
                  <a:pt x="1082" y="168"/>
                </a:lnTo>
                <a:lnTo>
                  <a:pt x="1078" y="162"/>
                </a:lnTo>
                <a:lnTo>
                  <a:pt x="1060" y="162"/>
                </a:lnTo>
                <a:lnTo>
                  <a:pt x="1066" y="168"/>
                </a:lnTo>
                <a:lnTo>
                  <a:pt x="1054" y="168"/>
                </a:lnTo>
                <a:lnTo>
                  <a:pt x="1050" y="162"/>
                </a:lnTo>
                <a:lnTo>
                  <a:pt x="1044" y="162"/>
                </a:lnTo>
                <a:lnTo>
                  <a:pt x="1044" y="174"/>
                </a:lnTo>
                <a:lnTo>
                  <a:pt x="1018" y="174"/>
                </a:lnTo>
                <a:lnTo>
                  <a:pt x="1018" y="180"/>
                </a:lnTo>
                <a:lnTo>
                  <a:pt x="990" y="180"/>
                </a:lnTo>
                <a:lnTo>
                  <a:pt x="984" y="182"/>
                </a:lnTo>
                <a:lnTo>
                  <a:pt x="984" y="180"/>
                </a:lnTo>
                <a:lnTo>
                  <a:pt x="980" y="180"/>
                </a:lnTo>
                <a:lnTo>
                  <a:pt x="980" y="182"/>
                </a:lnTo>
                <a:lnTo>
                  <a:pt x="974" y="182"/>
                </a:lnTo>
                <a:lnTo>
                  <a:pt x="968" y="188"/>
                </a:lnTo>
                <a:lnTo>
                  <a:pt x="964" y="188"/>
                </a:lnTo>
                <a:lnTo>
                  <a:pt x="964" y="194"/>
                </a:lnTo>
                <a:lnTo>
                  <a:pt x="958" y="194"/>
                </a:lnTo>
                <a:lnTo>
                  <a:pt x="958" y="200"/>
                </a:lnTo>
                <a:lnTo>
                  <a:pt x="952" y="200"/>
                </a:lnTo>
                <a:lnTo>
                  <a:pt x="952" y="206"/>
                </a:lnTo>
                <a:lnTo>
                  <a:pt x="946" y="206"/>
                </a:lnTo>
                <a:lnTo>
                  <a:pt x="946" y="210"/>
                </a:lnTo>
                <a:lnTo>
                  <a:pt x="940" y="210"/>
                </a:lnTo>
                <a:lnTo>
                  <a:pt x="946" y="216"/>
                </a:lnTo>
                <a:lnTo>
                  <a:pt x="952" y="210"/>
                </a:lnTo>
                <a:lnTo>
                  <a:pt x="958" y="210"/>
                </a:lnTo>
                <a:lnTo>
                  <a:pt x="952" y="216"/>
                </a:lnTo>
                <a:lnTo>
                  <a:pt x="958" y="216"/>
                </a:lnTo>
                <a:lnTo>
                  <a:pt x="958" y="234"/>
                </a:lnTo>
                <a:lnTo>
                  <a:pt x="946" y="234"/>
                </a:lnTo>
                <a:lnTo>
                  <a:pt x="946" y="228"/>
                </a:lnTo>
                <a:lnTo>
                  <a:pt x="876" y="228"/>
                </a:lnTo>
                <a:lnTo>
                  <a:pt x="872" y="234"/>
                </a:lnTo>
                <a:lnTo>
                  <a:pt x="860" y="234"/>
                </a:lnTo>
                <a:lnTo>
                  <a:pt x="860" y="248"/>
                </a:lnTo>
                <a:lnTo>
                  <a:pt x="866" y="248"/>
                </a:lnTo>
                <a:lnTo>
                  <a:pt x="860" y="254"/>
                </a:lnTo>
                <a:lnTo>
                  <a:pt x="860" y="260"/>
                </a:lnTo>
                <a:lnTo>
                  <a:pt x="872" y="260"/>
                </a:lnTo>
                <a:lnTo>
                  <a:pt x="872" y="266"/>
                </a:lnTo>
                <a:lnTo>
                  <a:pt x="880" y="266"/>
                </a:lnTo>
                <a:lnTo>
                  <a:pt x="880" y="276"/>
                </a:lnTo>
                <a:lnTo>
                  <a:pt x="904" y="276"/>
                </a:lnTo>
                <a:lnTo>
                  <a:pt x="904" y="288"/>
                </a:lnTo>
                <a:lnTo>
                  <a:pt x="898" y="288"/>
                </a:lnTo>
                <a:lnTo>
                  <a:pt x="898" y="296"/>
                </a:lnTo>
                <a:lnTo>
                  <a:pt x="904" y="302"/>
                </a:lnTo>
                <a:lnTo>
                  <a:pt x="904" y="308"/>
                </a:lnTo>
                <a:lnTo>
                  <a:pt x="908" y="308"/>
                </a:lnTo>
                <a:lnTo>
                  <a:pt x="908" y="314"/>
                </a:lnTo>
                <a:lnTo>
                  <a:pt x="904" y="314"/>
                </a:lnTo>
                <a:lnTo>
                  <a:pt x="904" y="320"/>
                </a:lnTo>
                <a:lnTo>
                  <a:pt x="892" y="320"/>
                </a:lnTo>
                <a:lnTo>
                  <a:pt x="898" y="314"/>
                </a:lnTo>
                <a:lnTo>
                  <a:pt x="898" y="296"/>
                </a:lnTo>
                <a:lnTo>
                  <a:pt x="892" y="296"/>
                </a:lnTo>
                <a:lnTo>
                  <a:pt x="886" y="302"/>
                </a:lnTo>
                <a:lnTo>
                  <a:pt x="886" y="308"/>
                </a:lnTo>
                <a:lnTo>
                  <a:pt x="880" y="302"/>
                </a:lnTo>
                <a:lnTo>
                  <a:pt x="880" y="292"/>
                </a:lnTo>
                <a:lnTo>
                  <a:pt x="892" y="292"/>
                </a:lnTo>
                <a:lnTo>
                  <a:pt x="892" y="288"/>
                </a:lnTo>
                <a:lnTo>
                  <a:pt x="898" y="288"/>
                </a:lnTo>
                <a:lnTo>
                  <a:pt x="898" y="282"/>
                </a:lnTo>
                <a:lnTo>
                  <a:pt x="872" y="282"/>
                </a:lnTo>
                <a:lnTo>
                  <a:pt x="872" y="276"/>
                </a:lnTo>
                <a:lnTo>
                  <a:pt x="866" y="276"/>
                </a:lnTo>
                <a:lnTo>
                  <a:pt x="866" y="270"/>
                </a:lnTo>
                <a:lnTo>
                  <a:pt x="854" y="270"/>
                </a:lnTo>
                <a:lnTo>
                  <a:pt x="850" y="266"/>
                </a:lnTo>
                <a:lnTo>
                  <a:pt x="844" y="260"/>
                </a:lnTo>
                <a:lnTo>
                  <a:pt x="826" y="260"/>
                </a:lnTo>
                <a:lnTo>
                  <a:pt x="826" y="266"/>
                </a:lnTo>
                <a:lnTo>
                  <a:pt x="822" y="266"/>
                </a:lnTo>
                <a:lnTo>
                  <a:pt x="822" y="270"/>
                </a:lnTo>
                <a:lnTo>
                  <a:pt x="818" y="270"/>
                </a:lnTo>
                <a:lnTo>
                  <a:pt x="818" y="276"/>
                </a:lnTo>
                <a:lnTo>
                  <a:pt x="800" y="276"/>
                </a:lnTo>
                <a:lnTo>
                  <a:pt x="800" y="288"/>
                </a:lnTo>
                <a:lnTo>
                  <a:pt x="812" y="288"/>
                </a:lnTo>
                <a:lnTo>
                  <a:pt x="812" y="292"/>
                </a:lnTo>
                <a:lnTo>
                  <a:pt x="826" y="292"/>
                </a:lnTo>
                <a:lnTo>
                  <a:pt x="826" y="296"/>
                </a:lnTo>
                <a:lnTo>
                  <a:pt x="832" y="296"/>
                </a:lnTo>
                <a:lnTo>
                  <a:pt x="838" y="302"/>
                </a:lnTo>
                <a:lnTo>
                  <a:pt x="826" y="302"/>
                </a:lnTo>
                <a:lnTo>
                  <a:pt x="822" y="296"/>
                </a:lnTo>
                <a:lnTo>
                  <a:pt x="800" y="296"/>
                </a:lnTo>
                <a:lnTo>
                  <a:pt x="794" y="292"/>
                </a:lnTo>
                <a:lnTo>
                  <a:pt x="790" y="292"/>
                </a:lnTo>
                <a:lnTo>
                  <a:pt x="790" y="282"/>
                </a:lnTo>
                <a:lnTo>
                  <a:pt x="784" y="282"/>
                </a:lnTo>
                <a:lnTo>
                  <a:pt x="784" y="276"/>
                </a:lnTo>
                <a:lnTo>
                  <a:pt x="790" y="276"/>
                </a:lnTo>
                <a:lnTo>
                  <a:pt x="790" y="248"/>
                </a:lnTo>
                <a:lnTo>
                  <a:pt x="778" y="248"/>
                </a:lnTo>
                <a:lnTo>
                  <a:pt x="778" y="254"/>
                </a:lnTo>
                <a:lnTo>
                  <a:pt x="784" y="254"/>
                </a:lnTo>
                <a:lnTo>
                  <a:pt x="784" y="270"/>
                </a:lnTo>
                <a:lnTo>
                  <a:pt x="778" y="270"/>
                </a:lnTo>
                <a:lnTo>
                  <a:pt x="778" y="276"/>
                </a:lnTo>
                <a:lnTo>
                  <a:pt x="764" y="276"/>
                </a:lnTo>
                <a:lnTo>
                  <a:pt x="764" y="288"/>
                </a:lnTo>
                <a:lnTo>
                  <a:pt x="758" y="288"/>
                </a:lnTo>
                <a:lnTo>
                  <a:pt x="758" y="292"/>
                </a:lnTo>
                <a:lnTo>
                  <a:pt x="764" y="292"/>
                </a:lnTo>
                <a:lnTo>
                  <a:pt x="764" y="296"/>
                </a:lnTo>
                <a:lnTo>
                  <a:pt x="766" y="296"/>
                </a:lnTo>
                <a:lnTo>
                  <a:pt x="766" y="308"/>
                </a:lnTo>
                <a:lnTo>
                  <a:pt x="772" y="308"/>
                </a:lnTo>
                <a:lnTo>
                  <a:pt x="772" y="314"/>
                </a:lnTo>
                <a:lnTo>
                  <a:pt x="766" y="314"/>
                </a:lnTo>
                <a:lnTo>
                  <a:pt x="766" y="320"/>
                </a:lnTo>
                <a:lnTo>
                  <a:pt x="764" y="330"/>
                </a:lnTo>
                <a:lnTo>
                  <a:pt x="764" y="336"/>
                </a:lnTo>
                <a:lnTo>
                  <a:pt x="766" y="336"/>
                </a:lnTo>
                <a:lnTo>
                  <a:pt x="766" y="348"/>
                </a:lnTo>
                <a:lnTo>
                  <a:pt x="812" y="348"/>
                </a:lnTo>
                <a:lnTo>
                  <a:pt x="812" y="350"/>
                </a:lnTo>
                <a:lnTo>
                  <a:pt x="822" y="350"/>
                </a:lnTo>
                <a:lnTo>
                  <a:pt x="822" y="368"/>
                </a:lnTo>
                <a:lnTo>
                  <a:pt x="818" y="368"/>
                </a:lnTo>
                <a:lnTo>
                  <a:pt x="818" y="384"/>
                </a:lnTo>
                <a:lnTo>
                  <a:pt x="812" y="384"/>
                </a:lnTo>
                <a:lnTo>
                  <a:pt x="812" y="356"/>
                </a:lnTo>
                <a:lnTo>
                  <a:pt x="806" y="356"/>
                </a:lnTo>
                <a:lnTo>
                  <a:pt x="806" y="350"/>
                </a:lnTo>
                <a:lnTo>
                  <a:pt x="790" y="350"/>
                </a:lnTo>
                <a:lnTo>
                  <a:pt x="784" y="356"/>
                </a:lnTo>
                <a:lnTo>
                  <a:pt x="772" y="356"/>
                </a:lnTo>
                <a:lnTo>
                  <a:pt x="772" y="368"/>
                </a:lnTo>
                <a:lnTo>
                  <a:pt x="778" y="368"/>
                </a:lnTo>
                <a:lnTo>
                  <a:pt x="778" y="384"/>
                </a:lnTo>
                <a:lnTo>
                  <a:pt x="772" y="384"/>
                </a:lnTo>
                <a:lnTo>
                  <a:pt x="772" y="390"/>
                </a:lnTo>
                <a:lnTo>
                  <a:pt x="766" y="390"/>
                </a:lnTo>
                <a:lnTo>
                  <a:pt x="766" y="402"/>
                </a:lnTo>
                <a:lnTo>
                  <a:pt x="764" y="406"/>
                </a:lnTo>
                <a:lnTo>
                  <a:pt x="752" y="406"/>
                </a:lnTo>
                <a:lnTo>
                  <a:pt x="752" y="410"/>
                </a:lnTo>
                <a:lnTo>
                  <a:pt x="746" y="410"/>
                </a:lnTo>
                <a:lnTo>
                  <a:pt x="746" y="416"/>
                </a:lnTo>
                <a:lnTo>
                  <a:pt x="710" y="416"/>
                </a:lnTo>
                <a:lnTo>
                  <a:pt x="710" y="410"/>
                </a:lnTo>
                <a:lnTo>
                  <a:pt x="698" y="410"/>
                </a:lnTo>
                <a:lnTo>
                  <a:pt x="698" y="406"/>
                </a:lnTo>
                <a:lnTo>
                  <a:pt x="718" y="406"/>
                </a:lnTo>
                <a:lnTo>
                  <a:pt x="718" y="410"/>
                </a:lnTo>
                <a:lnTo>
                  <a:pt x="730" y="410"/>
                </a:lnTo>
                <a:lnTo>
                  <a:pt x="730" y="402"/>
                </a:lnTo>
                <a:lnTo>
                  <a:pt x="736" y="406"/>
                </a:lnTo>
                <a:lnTo>
                  <a:pt x="736" y="402"/>
                </a:lnTo>
                <a:lnTo>
                  <a:pt x="740" y="402"/>
                </a:lnTo>
                <a:lnTo>
                  <a:pt x="740" y="396"/>
                </a:lnTo>
                <a:lnTo>
                  <a:pt x="746" y="396"/>
                </a:lnTo>
                <a:lnTo>
                  <a:pt x="746" y="384"/>
                </a:lnTo>
                <a:lnTo>
                  <a:pt x="758" y="384"/>
                </a:lnTo>
                <a:lnTo>
                  <a:pt x="758" y="368"/>
                </a:lnTo>
                <a:lnTo>
                  <a:pt x="764" y="368"/>
                </a:lnTo>
                <a:lnTo>
                  <a:pt x="764" y="356"/>
                </a:lnTo>
                <a:lnTo>
                  <a:pt x="752" y="356"/>
                </a:lnTo>
                <a:lnTo>
                  <a:pt x="752" y="350"/>
                </a:lnTo>
                <a:lnTo>
                  <a:pt x="746" y="350"/>
                </a:lnTo>
                <a:lnTo>
                  <a:pt x="746" y="348"/>
                </a:lnTo>
                <a:lnTo>
                  <a:pt x="752" y="342"/>
                </a:lnTo>
                <a:lnTo>
                  <a:pt x="752" y="330"/>
                </a:lnTo>
                <a:lnTo>
                  <a:pt x="746" y="324"/>
                </a:lnTo>
                <a:lnTo>
                  <a:pt x="746" y="314"/>
                </a:lnTo>
                <a:lnTo>
                  <a:pt x="752" y="314"/>
                </a:lnTo>
                <a:lnTo>
                  <a:pt x="752" y="296"/>
                </a:lnTo>
                <a:lnTo>
                  <a:pt x="746" y="296"/>
                </a:lnTo>
                <a:lnTo>
                  <a:pt x="740" y="292"/>
                </a:lnTo>
                <a:lnTo>
                  <a:pt x="740" y="288"/>
                </a:lnTo>
                <a:lnTo>
                  <a:pt x="746" y="282"/>
                </a:lnTo>
                <a:lnTo>
                  <a:pt x="740" y="282"/>
                </a:lnTo>
                <a:lnTo>
                  <a:pt x="740" y="276"/>
                </a:lnTo>
                <a:lnTo>
                  <a:pt x="746" y="276"/>
                </a:lnTo>
                <a:lnTo>
                  <a:pt x="752" y="270"/>
                </a:lnTo>
                <a:lnTo>
                  <a:pt x="752" y="254"/>
                </a:lnTo>
                <a:lnTo>
                  <a:pt x="746" y="254"/>
                </a:lnTo>
                <a:lnTo>
                  <a:pt x="740" y="248"/>
                </a:lnTo>
                <a:lnTo>
                  <a:pt x="704" y="248"/>
                </a:lnTo>
                <a:lnTo>
                  <a:pt x="704" y="254"/>
                </a:lnTo>
                <a:lnTo>
                  <a:pt x="698" y="254"/>
                </a:lnTo>
                <a:lnTo>
                  <a:pt x="698" y="260"/>
                </a:lnTo>
                <a:lnTo>
                  <a:pt x="692" y="266"/>
                </a:lnTo>
                <a:lnTo>
                  <a:pt x="692" y="276"/>
                </a:lnTo>
                <a:lnTo>
                  <a:pt x="686" y="282"/>
                </a:lnTo>
                <a:lnTo>
                  <a:pt x="686" y="288"/>
                </a:lnTo>
                <a:lnTo>
                  <a:pt x="676" y="288"/>
                </a:lnTo>
                <a:lnTo>
                  <a:pt x="676" y="292"/>
                </a:lnTo>
                <a:lnTo>
                  <a:pt x="670" y="292"/>
                </a:lnTo>
                <a:lnTo>
                  <a:pt x="670" y="296"/>
                </a:lnTo>
                <a:lnTo>
                  <a:pt x="664" y="296"/>
                </a:lnTo>
                <a:lnTo>
                  <a:pt x="664" y="308"/>
                </a:lnTo>
                <a:lnTo>
                  <a:pt x="670" y="302"/>
                </a:lnTo>
                <a:lnTo>
                  <a:pt x="670" y="324"/>
                </a:lnTo>
                <a:lnTo>
                  <a:pt x="664" y="336"/>
                </a:lnTo>
                <a:lnTo>
                  <a:pt x="680" y="336"/>
                </a:lnTo>
                <a:lnTo>
                  <a:pt x="680" y="348"/>
                </a:lnTo>
                <a:lnTo>
                  <a:pt x="692" y="348"/>
                </a:lnTo>
                <a:lnTo>
                  <a:pt x="692" y="350"/>
                </a:lnTo>
                <a:lnTo>
                  <a:pt x="698" y="350"/>
                </a:lnTo>
                <a:lnTo>
                  <a:pt x="698" y="356"/>
                </a:lnTo>
                <a:lnTo>
                  <a:pt x="692" y="356"/>
                </a:lnTo>
                <a:lnTo>
                  <a:pt x="692" y="368"/>
                </a:lnTo>
                <a:lnTo>
                  <a:pt x="680" y="368"/>
                </a:lnTo>
                <a:lnTo>
                  <a:pt x="680" y="362"/>
                </a:lnTo>
                <a:lnTo>
                  <a:pt x="676" y="356"/>
                </a:lnTo>
                <a:lnTo>
                  <a:pt x="670" y="356"/>
                </a:lnTo>
                <a:lnTo>
                  <a:pt x="670" y="350"/>
                </a:lnTo>
                <a:lnTo>
                  <a:pt x="658" y="350"/>
                </a:lnTo>
                <a:lnTo>
                  <a:pt x="658" y="348"/>
                </a:lnTo>
                <a:lnTo>
                  <a:pt x="644" y="348"/>
                </a:lnTo>
                <a:lnTo>
                  <a:pt x="638" y="342"/>
                </a:lnTo>
                <a:lnTo>
                  <a:pt x="632" y="342"/>
                </a:lnTo>
                <a:lnTo>
                  <a:pt x="632" y="336"/>
                </a:lnTo>
                <a:lnTo>
                  <a:pt x="596" y="336"/>
                </a:lnTo>
                <a:lnTo>
                  <a:pt x="596" y="330"/>
                </a:lnTo>
                <a:lnTo>
                  <a:pt x="578" y="330"/>
                </a:lnTo>
                <a:lnTo>
                  <a:pt x="578" y="336"/>
                </a:lnTo>
                <a:lnTo>
                  <a:pt x="572" y="336"/>
                </a:lnTo>
                <a:lnTo>
                  <a:pt x="572" y="342"/>
                </a:lnTo>
                <a:lnTo>
                  <a:pt x="578" y="348"/>
                </a:lnTo>
                <a:lnTo>
                  <a:pt x="584" y="348"/>
                </a:lnTo>
                <a:lnTo>
                  <a:pt x="584" y="356"/>
                </a:lnTo>
                <a:lnTo>
                  <a:pt x="568" y="356"/>
                </a:lnTo>
                <a:lnTo>
                  <a:pt x="568" y="362"/>
                </a:lnTo>
                <a:lnTo>
                  <a:pt x="572" y="362"/>
                </a:lnTo>
                <a:lnTo>
                  <a:pt x="568" y="368"/>
                </a:lnTo>
                <a:lnTo>
                  <a:pt x="556" y="368"/>
                </a:lnTo>
                <a:lnTo>
                  <a:pt x="556" y="356"/>
                </a:lnTo>
                <a:lnTo>
                  <a:pt x="562" y="356"/>
                </a:lnTo>
                <a:lnTo>
                  <a:pt x="556" y="350"/>
                </a:lnTo>
                <a:lnTo>
                  <a:pt x="546" y="350"/>
                </a:lnTo>
                <a:lnTo>
                  <a:pt x="546" y="356"/>
                </a:lnTo>
                <a:lnTo>
                  <a:pt x="536" y="356"/>
                </a:lnTo>
                <a:lnTo>
                  <a:pt x="536" y="362"/>
                </a:lnTo>
                <a:lnTo>
                  <a:pt x="524" y="362"/>
                </a:lnTo>
                <a:lnTo>
                  <a:pt x="524" y="356"/>
                </a:lnTo>
                <a:lnTo>
                  <a:pt x="512" y="356"/>
                </a:lnTo>
                <a:lnTo>
                  <a:pt x="508" y="362"/>
                </a:lnTo>
                <a:lnTo>
                  <a:pt x="502" y="362"/>
                </a:lnTo>
                <a:lnTo>
                  <a:pt x="502" y="368"/>
                </a:lnTo>
                <a:lnTo>
                  <a:pt x="486" y="368"/>
                </a:lnTo>
                <a:lnTo>
                  <a:pt x="486" y="362"/>
                </a:lnTo>
                <a:lnTo>
                  <a:pt x="482" y="362"/>
                </a:lnTo>
                <a:lnTo>
                  <a:pt x="482" y="356"/>
                </a:lnTo>
                <a:lnTo>
                  <a:pt x="458" y="356"/>
                </a:lnTo>
                <a:lnTo>
                  <a:pt x="464" y="362"/>
                </a:lnTo>
                <a:lnTo>
                  <a:pt x="464" y="368"/>
                </a:lnTo>
                <a:lnTo>
                  <a:pt x="458" y="368"/>
                </a:lnTo>
                <a:lnTo>
                  <a:pt x="464" y="362"/>
                </a:lnTo>
                <a:lnTo>
                  <a:pt x="454" y="362"/>
                </a:lnTo>
                <a:lnTo>
                  <a:pt x="454" y="368"/>
                </a:lnTo>
                <a:lnTo>
                  <a:pt x="432" y="368"/>
                </a:lnTo>
                <a:lnTo>
                  <a:pt x="432" y="374"/>
                </a:lnTo>
                <a:lnTo>
                  <a:pt x="426" y="374"/>
                </a:lnTo>
                <a:lnTo>
                  <a:pt x="422" y="378"/>
                </a:lnTo>
                <a:lnTo>
                  <a:pt x="410" y="378"/>
                </a:lnTo>
                <a:lnTo>
                  <a:pt x="410" y="384"/>
                </a:lnTo>
                <a:lnTo>
                  <a:pt x="394" y="384"/>
                </a:lnTo>
                <a:lnTo>
                  <a:pt x="398" y="390"/>
                </a:lnTo>
                <a:lnTo>
                  <a:pt x="398" y="396"/>
                </a:lnTo>
                <a:lnTo>
                  <a:pt x="394" y="396"/>
                </a:lnTo>
                <a:lnTo>
                  <a:pt x="394" y="406"/>
                </a:lnTo>
                <a:lnTo>
                  <a:pt x="372" y="406"/>
                </a:lnTo>
                <a:lnTo>
                  <a:pt x="368" y="402"/>
                </a:lnTo>
                <a:lnTo>
                  <a:pt x="368" y="396"/>
                </a:lnTo>
                <a:lnTo>
                  <a:pt x="356" y="396"/>
                </a:lnTo>
                <a:lnTo>
                  <a:pt x="356" y="390"/>
                </a:lnTo>
                <a:lnTo>
                  <a:pt x="362" y="390"/>
                </a:lnTo>
                <a:lnTo>
                  <a:pt x="362" y="384"/>
                </a:lnTo>
                <a:lnTo>
                  <a:pt x="384" y="384"/>
                </a:lnTo>
                <a:lnTo>
                  <a:pt x="384" y="374"/>
                </a:lnTo>
                <a:lnTo>
                  <a:pt x="378" y="368"/>
                </a:lnTo>
                <a:lnTo>
                  <a:pt x="372" y="368"/>
                </a:lnTo>
                <a:lnTo>
                  <a:pt x="372" y="362"/>
                </a:lnTo>
                <a:lnTo>
                  <a:pt x="340" y="362"/>
                </a:lnTo>
                <a:lnTo>
                  <a:pt x="340" y="368"/>
                </a:lnTo>
                <a:lnTo>
                  <a:pt x="344" y="368"/>
                </a:lnTo>
                <a:lnTo>
                  <a:pt x="344" y="384"/>
                </a:lnTo>
                <a:lnTo>
                  <a:pt x="340" y="390"/>
                </a:lnTo>
                <a:lnTo>
                  <a:pt x="340" y="396"/>
                </a:lnTo>
                <a:lnTo>
                  <a:pt x="344" y="396"/>
                </a:lnTo>
                <a:lnTo>
                  <a:pt x="344" y="402"/>
                </a:lnTo>
                <a:lnTo>
                  <a:pt x="350" y="402"/>
                </a:lnTo>
                <a:lnTo>
                  <a:pt x="350" y="406"/>
                </a:lnTo>
                <a:lnTo>
                  <a:pt x="344" y="410"/>
                </a:lnTo>
                <a:lnTo>
                  <a:pt x="344" y="422"/>
                </a:lnTo>
                <a:lnTo>
                  <a:pt x="340" y="416"/>
                </a:lnTo>
                <a:lnTo>
                  <a:pt x="336" y="422"/>
                </a:lnTo>
                <a:lnTo>
                  <a:pt x="336" y="416"/>
                </a:lnTo>
                <a:lnTo>
                  <a:pt x="324" y="416"/>
                </a:lnTo>
                <a:lnTo>
                  <a:pt x="324" y="410"/>
                </a:lnTo>
                <a:lnTo>
                  <a:pt x="318" y="410"/>
                </a:lnTo>
                <a:lnTo>
                  <a:pt x="318" y="416"/>
                </a:lnTo>
                <a:lnTo>
                  <a:pt x="312" y="416"/>
                </a:lnTo>
                <a:lnTo>
                  <a:pt x="308" y="422"/>
                </a:lnTo>
                <a:lnTo>
                  <a:pt x="302" y="422"/>
                </a:lnTo>
                <a:lnTo>
                  <a:pt x="302" y="428"/>
                </a:lnTo>
                <a:lnTo>
                  <a:pt x="296" y="428"/>
                </a:lnTo>
                <a:lnTo>
                  <a:pt x="296" y="434"/>
                </a:lnTo>
                <a:lnTo>
                  <a:pt x="284" y="434"/>
                </a:lnTo>
                <a:lnTo>
                  <a:pt x="284" y="450"/>
                </a:lnTo>
                <a:lnTo>
                  <a:pt x="290" y="450"/>
                </a:lnTo>
                <a:lnTo>
                  <a:pt x="290" y="456"/>
                </a:lnTo>
                <a:lnTo>
                  <a:pt x="296" y="456"/>
                </a:lnTo>
                <a:lnTo>
                  <a:pt x="296" y="460"/>
                </a:lnTo>
                <a:lnTo>
                  <a:pt x="276" y="460"/>
                </a:lnTo>
                <a:lnTo>
                  <a:pt x="276" y="456"/>
                </a:lnTo>
                <a:lnTo>
                  <a:pt x="258" y="456"/>
                </a:lnTo>
                <a:lnTo>
                  <a:pt x="254" y="450"/>
                </a:lnTo>
                <a:lnTo>
                  <a:pt x="254" y="444"/>
                </a:lnTo>
                <a:lnTo>
                  <a:pt x="242" y="444"/>
                </a:lnTo>
                <a:lnTo>
                  <a:pt x="242" y="450"/>
                </a:lnTo>
                <a:lnTo>
                  <a:pt x="236" y="456"/>
                </a:lnTo>
                <a:lnTo>
                  <a:pt x="242" y="460"/>
                </a:lnTo>
                <a:lnTo>
                  <a:pt x="248" y="464"/>
                </a:lnTo>
                <a:lnTo>
                  <a:pt x="258" y="464"/>
                </a:lnTo>
                <a:lnTo>
                  <a:pt x="258" y="476"/>
                </a:lnTo>
                <a:lnTo>
                  <a:pt x="236" y="476"/>
                </a:lnTo>
                <a:lnTo>
                  <a:pt x="236" y="470"/>
                </a:lnTo>
                <a:lnTo>
                  <a:pt x="230" y="464"/>
                </a:lnTo>
                <a:lnTo>
                  <a:pt x="216" y="464"/>
                </a:lnTo>
                <a:lnTo>
                  <a:pt x="216" y="444"/>
                </a:lnTo>
                <a:lnTo>
                  <a:pt x="204" y="444"/>
                </a:lnTo>
                <a:lnTo>
                  <a:pt x="210" y="438"/>
                </a:lnTo>
                <a:lnTo>
                  <a:pt x="216" y="438"/>
                </a:lnTo>
                <a:lnTo>
                  <a:pt x="216" y="428"/>
                </a:lnTo>
                <a:lnTo>
                  <a:pt x="210" y="422"/>
                </a:lnTo>
                <a:lnTo>
                  <a:pt x="204" y="422"/>
                </a:lnTo>
                <a:lnTo>
                  <a:pt x="204" y="416"/>
                </a:lnTo>
                <a:lnTo>
                  <a:pt x="200" y="416"/>
                </a:lnTo>
                <a:lnTo>
                  <a:pt x="200" y="410"/>
                </a:lnTo>
                <a:lnTo>
                  <a:pt x="194" y="410"/>
                </a:lnTo>
                <a:lnTo>
                  <a:pt x="194" y="416"/>
                </a:lnTo>
                <a:lnTo>
                  <a:pt x="188" y="410"/>
                </a:lnTo>
                <a:lnTo>
                  <a:pt x="188" y="406"/>
                </a:lnTo>
                <a:lnTo>
                  <a:pt x="176" y="406"/>
                </a:lnTo>
                <a:lnTo>
                  <a:pt x="176" y="396"/>
                </a:lnTo>
                <a:lnTo>
                  <a:pt x="182" y="396"/>
                </a:lnTo>
                <a:lnTo>
                  <a:pt x="182" y="402"/>
                </a:lnTo>
                <a:lnTo>
                  <a:pt x="188" y="402"/>
                </a:lnTo>
                <a:lnTo>
                  <a:pt x="188" y="406"/>
                </a:lnTo>
                <a:lnTo>
                  <a:pt x="204" y="406"/>
                </a:lnTo>
                <a:lnTo>
                  <a:pt x="204" y="410"/>
                </a:lnTo>
                <a:lnTo>
                  <a:pt x="216" y="410"/>
                </a:lnTo>
                <a:lnTo>
                  <a:pt x="222" y="416"/>
                </a:lnTo>
                <a:lnTo>
                  <a:pt x="254" y="416"/>
                </a:lnTo>
                <a:lnTo>
                  <a:pt x="254" y="422"/>
                </a:lnTo>
                <a:lnTo>
                  <a:pt x="276" y="422"/>
                </a:lnTo>
                <a:lnTo>
                  <a:pt x="282" y="416"/>
                </a:lnTo>
                <a:lnTo>
                  <a:pt x="296" y="416"/>
                </a:lnTo>
                <a:lnTo>
                  <a:pt x="302" y="410"/>
                </a:lnTo>
                <a:lnTo>
                  <a:pt x="302" y="406"/>
                </a:lnTo>
                <a:lnTo>
                  <a:pt x="308" y="406"/>
                </a:lnTo>
                <a:lnTo>
                  <a:pt x="308" y="396"/>
                </a:lnTo>
                <a:lnTo>
                  <a:pt x="302" y="396"/>
                </a:lnTo>
                <a:lnTo>
                  <a:pt x="302" y="384"/>
                </a:lnTo>
                <a:lnTo>
                  <a:pt x="290" y="384"/>
                </a:lnTo>
                <a:lnTo>
                  <a:pt x="290" y="378"/>
                </a:lnTo>
                <a:lnTo>
                  <a:pt x="284" y="378"/>
                </a:lnTo>
                <a:lnTo>
                  <a:pt x="284" y="374"/>
                </a:lnTo>
                <a:lnTo>
                  <a:pt x="282" y="374"/>
                </a:lnTo>
                <a:lnTo>
                  <a:pt x="276" y="368"/>
                </a:lnTo>
                <a:lnTo>
                  <a:pt x="264" y="368"/>
                </a:lnTo>
                <a:lnTo>
                  <a:pt x="258" y="362"/>
                </a:lnTo>
                <a:lnTo>
                  <a:pt x="258" y="356"/>
                </a:lnTo>
                <a:lnTo>
                  <a:pt x="248" y="356"/>
                </a:lnTo>
                <a:lnTo>
                  <a:pt x="242" y="350"/>
                </a:lnTo>
                <a:lnTo>
                  <a:pt x="236" y="350"/>
                </a:lnTo>
                <a:lnTo>
                  <a:pt x="236" y="348"/>
                </a:lnTo>
                <a:lnTo>
                  <a:pt x="204" y="348"/>
                </a:lnTo>
                <a:lnTo>
                  <a:pt x="204" y="342"/>
                </a:lnTo>
                <a:lnTo>
                  <a:pt x="200" y="342"/>
                </a:lnTo>
                <a:lnTo>
                  <a:pt x="200" y="348"/>
                </a:lnTo>
                <a:lnTo>
                  <a:pt x="194" y="348"/>
                </a:lnTo>
                <a:lnTo>
                  <a:pt x="194" y="342"/>
                </a:lnTo>
                <a:lnTo>
                  <a:pt x="188" y="342"/>
                </a:lnTo>
                <a:lnTo>
                  <a:pt x="188" y="348"/>
                </a:lnTo>
                <a:lnTo>
                  <a:pt x="182" y="348"/>
                </a:lnTo>
                <a:lnTo>
                  <a:pt x="188" y="342"/>
                </a:lnTo>
                <a:lnTo>
                  <a:pt x="188" y="330"/>
                </a:lnTo>
                <a:lnTo>
                  <a:pt x="176" y="330"/>
                </a:lnTo>
                <a:lnTo>
                  <a:pt x="176" y="336"/>
                </a:lnTo>
                <a:lnTo>
                  <a:pt x="172" y="330"/>
                </a:lnTo>
                <a:lnTo>
                  <a:pt x="168" y="330"/>
                </a:lnTo>
                <a:lnTo>
                  <a:pt x="168" y="336"/>
                </a:lnTo>
                <a:lnTo>
                  <a:pt x="156" y="330"/>
                </a:lnTo>
                <a:lnTo>
                  <a:pt x="156" y="336"/>
                </a:lnTo>
                <a:lnTo>
                  <a:pt x="144" y="336"/>
                </a:lnTo>
                <a:lnTo>
                  <a:pt x="144" y="342"/>
                </a:lnTo>
                <a:lnTo>
                  <a:pt x="140" y="342"/>
                </a:lnTo>
                <a:lnTo>
                  <a:pt x="134" y="348"/>
                </a:lnTo>
                <a:lnTo>
                  <a:pt x="128" y="348"/>
                </a:lnTo>
                <a:lnTo>
                  <a:pt x="128" y="350"/>
                </a:lnTo>
                <a:lnTo>
                  <a:pt x="122" y="350"/>
                </a:lnTo>
                <a:lnTo>
                  <a:pt x="122" y="356"/>
                </a:lnTo>
                <a:lnTo>
                  <a:pt x="128" y="356"/>
                </a:lnTo>
                <a:lnTo>
                  <a:pt x="122" y="362"/>
                </a:lnTo>
                <a:lnTo>
                  <a:pt x="122" y="368"/>
                </a:lnTo>
                <a:lnTo>
                  <a:pt x="128" y="368"/>
                </a:lnTo>
                <a:lnTo>
                  <a:pt x="134" y="374"/>
                </a:lnTo>
                <a:lnTo>
                  <a:pt x="140" y="374"/>
                </a:lnTo>
                <a:lnTo>
                  <a:pt x="140" y="378"/>
                </a:lnTo>
                <a:lnTo>
                  <a:pt x="144" y="384"/>
                </a:lnTo>
                <a:lnTo>
                  <a:pt x="144" y="390"/>
                </a:lnTo>
                <a:lnTo>
                  <a:pt x="140" y="396"/>
                </a:lnTo>
                <a:lnTo>
                  <a:pt x="134" y="402"/>
                </a:lnTo>
                <a:lnTo>
                  <a:pt x="128" y="402"/>
                </a:lnTo>
                <a:lnTo>
                  <a:pt x="128" y="406"/>
                </a:lnTo>
                <a:lnTo>
                  <a:pt x="134" y="406"/>
                </a:lnTo>
                <a:lnTo>
                  <a:pt x="140" y="410"/>
                </a:lnTo>
                <a:lnTo>
                  <a:pt x="140" y="416"/>
                </a:lnTo>
                <a:lnTo>
                  <a:pt x="144" y="416"/>
                </a:lnTo>
                <a:lnTo>
                  <a:pt x="144" y="450"/>
                </a:lnTo>
                <a:lnTo>
                  <a:pt x="140" y="450"/>
                </a:lnTo>
                <a:lnTo>
                  <a:pt x="140" y="456"/>
                </a:lnTo>
                <a:lnTo>
                  <a:pt x="150" y="456"/>
                </a:lnTo>
                <a:lnTo>
                  <a:pt x="144" y="460"/>
                </a:lnTo>
                <a:lnTo>
                  <a:pt x="144" y="464"/>
                </a:lnTo>
                <a:lnTo>
                  <a:pt x="156" y="464"/>
                </a:lnTo>
                <a:lnTo>
                  <a:pt x="156" y="476"/>
                </a:lnTo>
                <a:lnTo>
                  <a:pt x="144" y="476"/>
                </a:lnTo>
                <a:lnTo>
                  <a:pt x="156" y="488"/>
                </a:lnTo>
                <a:lnTo>
                  <a:pt x="156" y="492"/>
                </a:lnTo>
                <a:lnTo>
                  <a:pt x="168" y="492"/>
                </a:lnTo>
                <a:lnTo>
                  <a:pt x="168" y="510"/>
                </a:lnTo>
                <a:lnTo>
                  <a:pt x="162" y="514"/>
                </a:lnTo>
                <a:lnTo>
                  <a:pt x="156" y="514"/>
                </a:lnTo>
                <a:lnTo>
                  <a:pt x="150" y="520"/>
                </a:lnTo>
                <a:lnTo>
                  <a:pt x="150" y="524"/>
                </a:lnTo>
                <a:lnTo>
                  <a:pt x="144" y="524"/>
                </a:lnTo>
                <a:lnTo>
                  <a:pt x="144" y="530"/>
                </a:lnTo>
                <a:lnTo>
                  <a:pt x="140" y="536"/>
                </a:lnTo>
                <a:lnTo>
                  <a:pt x="128" y="536"/>
                </a:lnTo>
                <a:lnTo>
                  <a:pt x="128" y="558"/>
                </a:lnTo>
                <a:lnTo>
                  <a:pt x="144" y="558"/>
                </a:lnTo>
                <a:lnTo>
                  <a:pt x="144" y="564"/>
                </a:lnTo>
                <a:lnTo>
                  <a:pt x="150" y="568"/>
                </a:lnTo>
                <a:lnTo>
                  <a:pt x="140" y="568"/>
                </a:lnTo>
                <a:lnTo>
                  <a:pt x="134" y="564"/>
                </a:lnTo>
                <a:lnTo>
                  <a:pt x="128" y="568"/>
                </a:lnTo>
                <a:lnTo>
                  <a:pt x="128" y="574"/>
                </a:lnTo>
                <a:lnTo>
                  <a:pt x="122" y="568"/>
                </a:lnTo>
                <a:lnTo>
                  <a:pt x="122" y="574"/>
                </a:lnTo>
                <a:lnTo>
                  <a:pt x="118" y="574"/>
                </a:lnTo>
                <a:lnTo>
                  <a:pt x="118" y="584"/>
                </a:lnTo>
                <a:lnTo>
                  <a:pt x="114" y="584"/>
                </a:lnTo>
                <a:lnTo>
                  <a:pt x="114" y="590"/>
                </a:lnTo>
                <a:lnTo>
                  <a:pt x="108" y="590"/>
                </a:lnTo>
                <a:lnTo>
                  <a:pt x="108" y="606"/>
                </a:lnTo>
                <a:lnTo>
                  <a:pt x="114" y="606"/>
                </a:lnTo>
                <a:lnTo>
                  <a:pt x="114" y="618"/>
                </a:lnTo>
                <a:lnTo>
                  <a:pt x="108" y="618"/>
                </a:lnTo>
                <a:lnTo>
                  <a:pt x="108" y="622"/>
                </a:lnTo>
                <a:lnTo>
                  <a:pt x="114" y="622"/>
                </a:lnTo>
                <a:lnTo>
                  <a:pt x="118" y="628"/>
                </a:lnTo>
                <a:lnTo>
                  <a:pt x="114" y="632"/>
                </a:lnTo>
                <a:lnTo>
                  <a:pt x="118" y="632"/>
                </a:lnTo>
                <a:lnTo>
                  <a:pt x="118" y="656"/>
                </a:lnTo>
                <a:lnTo>
                  <a:pt x="140" y="656"/>
                </a:lnTo>
                <a:lnTo>
                  <a:pt x="134" y="660"/>
                </a:lnTo>
                <a:lnTo>
                  <a:pt x="144" y="660"/>
                </a:lnTo>
                <a:lnTo>
                  <a:pt x="144" y="656"/>
                </a:lnTo>
                <a:lnTo>
                  <a:pt x="150" y="656"/>
                </a:lnTo>
                <a:lnTo>
                  <a:pt x="156" y="660"/>
                </a:lnTo>
                <a:lnTo>
                  <a:pt x="156" y="672"/>
                </a:lnTo>
                <a:lnTo>
                  <a:pt x="162" y="672"/>
                </a:lnTo>
                <a:lnTo>
                  <a:pt x="162" y="676"/>
                </a:lnTo>
                <a:lnTo>
                  <a:pt x="156" y="676"/>
                </a:lnTo>
                <a:lnTo>
                  <a:pt x="156" y="682"/>
                </a:lnTo>
                <a:lnTo>
                  <a:pt x="162" y="682"/>
                </a:lnTo>
                <a:lnTo>
                  <a:pt x="162" y="688"/>
                </a:lnTo>
                <a:lnTo>
                  <a:pt x="168" y="688"/>
                </a:lnTo>
                <a:lnTo>
                  <a:pt x="168" y="692"/>
                </a:lnTo>
                <a:lnTo>
                  <a:pt x="172" y="692"/>
                </a:lnTo>
                <a:lnTo>
                  <a:pt x="172" y="704"/>
                </a:lnTo>
                <a:lnTo>
                  <a:pt x="176" y="704"/>
                </a:lnTo>
                <a:lnTo>
                  <a:pt x="176" y="710"/>
                </a:lnTo>
                <a:lnTo>
                  <a:pt x="182" y="710"/>
                </a:lnTo>
                <a:lnTo>
                  <a:pt x="182" y="716"/>
                </a:lnTo>
                <a:lnTo>
                  <a:pt x="168" y="716"/>
                </a:lnTo>
                <a:lnTo>
                  <a:pt x="168" y="736"/>
                </a:lnTo>
                <a:lnTo>
                  <a:pt x="172" y="736"/>
                </a:lnTo>
                <a:lnTo>
                  <a:pt x="172" y="742"/>
                </a:lnTo>
                <a:lnTo>
                  <a:pt x="176" y="742"/>
                </a:lnTo>
                <a:lnTo>
                  <a:pt x="176" y="736"/>
                </a:lnTo>
                <a:lnTo>
                  <a:pt x="188" y="736"/>
                </a:lnTo>
                <a:lnTo>
                  <a:pt x="188" y="730"/>
                </a:lnTo>
                <a:lnTo>
                  <a:pt x="194" y="730"/>
                </a:lnTo>
                <a:lnTo>
                  <a:pt x="194" y="736"/>
                </a:lnTo>
                <a:lnTo>
                  <a:pt x="200" y="736"/>
                </a:lnTo>
                <a:lnTo>
                  <a:pt x="200" y="730"/>
                </a:lnTo>
                <a:lnTo>
                  <a:pt x="204" y="736"/>
                </a:lnTo>
                <a:lnTo>
                  <a:pt x="204" y="742"/>
                </a:lnTo>
                <a:lnTo>
                  <a:pt x="210" y="746"/>
                </a:lnTo>
                <a:lnTo>
                  <a:pt x="204" y="746"/>
                </a:lnTo>
                <a:lnTo>
                  <a:pt x="204" y="758"/>
                </a:lnTo>
                <a:lnTo>
                  <a:pt x="216" y="758"/>
                </a:lnTo>
                <a:lnTo>
                  <a:pt x="216" y="764"/>
                </a:lnTo>
                <a:lnTo>
                  <a:pt x="228" y="764"/>
                </a:lnTo>
                <a:lnTo>
                  <a:pt x="228" y="770"/>
                </a:lnTo>
                <a:lnTo>
                  <a:pt x="222" y="770"/>
                </a:lnTo>
                <a:lnTo>
                  <a:pt x="222" y="774"/>
                </a:lnTo>
                <a:lnTo>
                  <a:pt x="254" y="774"/>
                </a:lnTo>
                <a:lnTo>
                  <a:pt x="254" y="780"/>
                </a:lnTo>
                <a:lnTo>
                  <a:pt x="258" y="780"/>
                </a:lnTo>
                <a:lnTo>
                  <a:pt x="258" y="784"/>
                </a:lnTo>
                <a:lnTo>
                  <a:pt x="276" y="784"/>
                </a:lnTo>
                <a:lnTo>
                  <a:pt x="276" y="790"/>
                </a:lnTo>
                <a:lnTo>
                  <a:pt x="284" y="790"/>
                </a:lnTo>
                <a:lnTo>
                  <a:pt x="284" y="830"/>
                </a:lnTo>
                <a:lnTo>
                  <a:pt x="270" y="830"/>
                </a:lnTo>
                <a:lnTo>
                  <a:pt x="270" y="834"/>
                </a:lnTo>
                <a:lnTo>
                  <a:pt x="264" y="834"/>
                </a:lnTo>
                <a:lnTo>
                  <a:pt x="264" y="844"/>
                </a:lnTo>
                <a:lnTo>
                  <a:pt x="270" y="844"/>
                </a:lnTo>
                <a:lnTo>
                  <a:pt x="270" y="838"/>
                </a:lnTo>
                <a:lnTo>
                  <a:pt x="276" y="838"/>
                </a:lnTo>
                <a:lnTo>
                  <a:pt x="276" y="850"/>
                </a:lnTo>
                <a:lnTo>
                  <a:pt x="254" y="850"/>
                </a:lnTo>
                <a:lnTo>
                  <a:pt x="258" y="856"/>
                </a:lnTo>
                <a:lnTo>
                  <a:pt x="258" y="866"/>
                </a:lnTo>
                <a:lnTo>
                  <a:pt x="264" y="860"/>
                </a:lnTo>
                <a:lnTo>
                  <a:pt x="264" y="866"/>
                </a:lnTo>
                <a:lnTo>
                  <a:pt x="258" y="866"/>
                </a:lnTo>
                <a:lnTo>
                  <a:pt x="258" y="872"/>
                </a:lnTo>
                <a:lnTo>
                  <a:pt x="254" y="872"/>
                </a:lnTo>
                <a:lnTo>
                  <a:pt x="254" y="878"/>
                </a:lnTo>
                <a:lnTo>
                  <a:pt x="248" y="878"/>
                </a:lnTo>
                <a:lnTo>
                  <a:pt x="254" y="884"/>
                </a:lnTo>
                <a:lnTo>
                  <a:pt x="248" y="884"/>
                </a:lnTo>
                <a:lnTo>
                  <a:pt x="254" y="888"/>
                </a:lnTo>
                <a:lnTo>
                  <a:pt x="254" y="892"/>
                </a:lnTo>
                <a:lnTo>
                  <a:pt x="258" y="892"/>
                </a:lnTo>
                <a:lnTo>
                  <a:pt x="264" y="898"/>
                </a:lnTo>
                <a:lnTo>
                  <a:pt x="270" y="898"/>
                </a:lnTo>
                <a:lnTo>
                  <a:pt x="276" y="904"/>
                </a:lnTo>
                <a:lnTo>
                  <a:pt x="276" y="910"/>
                </a:lnTo>
                <a:lnTo>
                  <a:pt x="282" y="910"/>
                </a:lnTo>
                <a:lnTo>
                  <a:pt x="284" y="914"/>
                </a:lnTo>
                <a:lnTo>
                  <a:pt x="302" y="914"/>
                </a:lnTo>
                <a:lnTo>
                  <a:pt x="302" y="920"/>
                </a:lnTo>
                <a:lnTo>
                  <a:pt x="330" y="920"/>
                </a:lnTo>
                <a:lnTo>
                  <a:pt x="336" y="926"/>
                </a:lnTo>
                <a:lnTo>
                  <a:pt x="336" y="932"/>
                </a:lnTo>
                <a:lnTo>
                  <a:pt x="372" y="932"/>
                </a:lnTo>
                <a:lnTo>
                  <a:pt x="372" y="938"/>
                </a:lnTo>
                <a:lnTo>
                  <a:pt x="368" y="938"/>
                </a:lnTo>
                <a:lnTo>
                  <a:pt x="368" y="942"/>
                </a:lnTo>
                <a:lnTo>
                  <a:pt x="378" y="942"/>
                </a:lnTo>
                <a:lnTo>
                  <a:pt x="378" y="946"/>
                </a:lnTo>
                <a:lnTo>
                  <a:pt x="384" y="946"/>
                </a:lnTo>
                <a:lnTo>
                  <a:pt x="384" y="952"/>
                </a:lnTo>
                <a:lnTo>
                  <a:pt x="390" y="952"/>
                </a:lnTo>
                <a:lnTo>
                  <a:pt x="390" y="958"/>
                </a:lnTo>
                <a:lnTo>
                  <a:pt x="398" y="958"/>
                </a:lnTo>
                <a:lnTo>
                  <a:pt x="398" y="952"/>
                </a:lnTo>
                <a:lnTo>
                  <a:pt x="410" y="952"/>
                </a:lnTo>
                <a:lnTo>
                  <a:pt x="410" y="942"/>
                </a:lnTo>
                <a:lnTo>
                  <a:pt x="416" y="942"/>
                </a:lnTo>
                <a:lnTo>
                  <a:pt x="422" y="938"/>
                </a:lnTo>
                <a:lnTo>
                  <a:pt x="426" y="932"/>
                </a:lnTo>
                <a:lnTo>
                  <a:pt x="422" y="926"/>
                </a:lnTo>
                <a:lnTo>
                  <a:pt x="422" y="914"/>
                </a:lnTo>
                <a:lnTo>
                  <a:pt x="416" y="910"/>
                </a:lnTo>
                <a:lnTo>
                  <a:pt x="416" y="898"/>
                </a:lnTo>
                <a:lnTo>
                  <a:pt x="410" y="892"/>
                </a:lnTo>
                <a:lnTo>
                  <a:pt x="410" y="884"/>
                </a:lnTo>
                <a:lnTo>
                  <a:pt x="416" y="884"/>
                </a:lnTo>
                <a:lnTo>
                  <a:pt x="422" y="878"/>
                </a:lnTo>
                <a:lnTo>
                  <a:pt x="422" y="872"/>
                </a:lnTo>
                <a:lnTo>
                  <a:pt x="432" y="872"/>
                </a:lnTo>
                <a:lnTo>
                  <a:pt x="432" y="866"/>
                </a:lnTo>
                <a:lnTo>
                  <a:pt x="426" y="866"/>
                </a:lnTo>
                <a:lnTo>
                  <a:pt x="416" y="856"/>
                </a:lnTo>
                <a:lnTo>
                  <a:pt x="410" y="856"/>
                </a:lnTo>
                <a:lnTo>
                  <a:pt x="410" y="850"/>
                </a:lnTo>
                <a:lnTo>
                  <a:pt x="416" y="850"/>
                </a:lnTo>
                <a:lnTo>
                  <a:pt x="410" y="844"/>
                </a:lnTo>
                <a:lnTo>
                  <a:pt x="410" y="838"/>
                </a:lnTo>
                <a:lnTo>
                  <a:pt x="404" y="834"/>
                </a:lnTo>
                <a:lnTo>
                  <a:pt x="404" y="830"/>
                </a:lnTo>
                <a:lnTo>
                  <a:pt x="390" y="830"/>
                </a:lnTo>
                <a:lnTo>
                  <a:pt x="390" y="818"/>
                </a:lnTo>
                <a:lnTo>
                  <a:pt x="384" y="818"/>
                </a:lnTo>
                <a:lnTo>
                  <a:pt x="378" y="812"/>
                </a:lnTo>
                <a:lnTo>
                  <a:pt x="384" y="812"/>
                </a:lnTo>
                <a:lnTo>
                  <a:pt x="384" y="784"/>
                </a:lnTo>
                <a:lnTo>
                  <a:pt x="394" y="784"/>
                </a:lnTo>
                <a:lnTo>
                  <a:pt x="394" y="780"/>
                </a:lnTo>
                <a:lnTo>
                  <a:pt x="390" y="780"/>
                </a:lnTo>
                <a:lnTo>
                  <a:pt x="394" y="774"/>
                </a:lnTo>
                <a:lnTo>
                  <a:pt x="398" y="774"/>
                </a:lnTo>
                <a:lnTo>
                  <a:pt x="398" y="780"/>
                </a:lnTo>
                <a:lnTo>
                  <a:pt x="404" y="780"/>
                </a:lnTo>
                <a:lnTo>
                  <a:pt x="404" y="784"/>
                </a:lnTo>
                <a:lnTo>
                  <a:pt x="410" y="790"/>
                </a:lnTo>
                <a:lnTo>
                  <a:pt x="410" y="784"/>
                </a:lnTo>
                <a:lnTo>
                  <a:pt x="416" y="784"/>
                </a:lnTo>
                <a:lnTo>
                  <a:pt x="416" y="780"/>
                </a:lnTo>
                <a:lnTo>
                  <a:pt x="410" y="780"/>
                </a:lnTo>
                <a:lnTo>
                  <a:pt x="410" y="770"/>
                </a:lnTo>
                <a:lnTo>
                  <a:pt x="416" y="770"/>
                </a:lnTo>
                <a:lnTo>
                  <a:pt x="416" y="764"/>
                </a:lnTo>
                <a:lnTo>
                  <a:pt x="422" y="764"/>
                </a:lnTo>
                <a:lnTo>
                  <a:pt x="426" y="758"/>
                </a:lnTo>
                <a:lnTo>
                  <a:pt x="432" y="758"/>
                </a:lnTo>
                <a:lnTo>
                  <a:pt x="432" y="752"/>
                </a:lnTo>
                <a:lnTo>
                  <a:pt x="442" y="752"/>
                </a:lnTo>
                <a:lnTo>
                  <a:pt x="442" y="746"/>
                </a:lnTo>
                <a:lnTo>
                  <a:pt x="448" y="746"/>
                </a:lnTo>
                <a:lnTo>
                  <a:pt x="448" y="752"/>
                </a:lnTo>
                <a:lnTo>
                  <a:pt x="454" y="752"/>
                </a:lnTo>
                <a:lnTo>
                  <a:pt x="454" y="746"/>
                </a:lnTo>
                <a:lnTo>
                  <a:pt x="464" y="746"/>
                </a:lnTo>
                <a:lnTo>
                  <a:pt x="464" y="752"/>
                </a:lnTo>
                <a:lnTo>
                  <a:pt x="476" y="752"/>
                </a:lnTo>
                <a:lnTo>
                  <a:pt x="482" y="758"/>
                </a:lnTo>
                <a:lnTo>
                  <a:pt x="486" y="758"/>
                </a:lnTo>
                <a:lnTo>
                  <a:pt x="486" y="764"/>
                </a:lnTo>
                <a:lnTo>
                  <a:pt x="502" y="764"/>
                </a:lnTo>
                <a:lnTo>
                  <a:pt x="502" y="770"/>
                </a:lnTo>
                <a:lnTo>
                  <a:pt x="508" y="770"/>
                </a:lnTo>
                <a:lnTo>
                  <a:pt x="508" y="774"/>
                </a:lnTo>
                <a:lnTo>
                  <a:pt x="512" y="770"/>
                </a:lnTo>
                <a:lnTo>
                  <a:pt x="512" y="764"/>
                </a:lnTo>
                <a:lnTo>
                  <a:pt x="536" y="764"/>
                </a:lnTo>
                <a:lnTo>
                  <a:pt x="536" y="758"/>
                </a:lnTo>
                <a:lnTo>
                  <a:pt x="540" y="764"/>
                </a:lnTo>
                <a:lnTo>
                  <a:pt x="546" y="764"/>
                </a:lnTo>
                <a:lnTo>
                  <a:pt x="546" y="758"/>
                </a:lnTo>
                <a:lnTo>
                  <a:pt x="550" y="758"/>
                </a:lnTo>
                <a:lnTo>
                  <a:pt x="550" y="764"/>
                </a:lnTo>
                <a:lnTo>
                  <a:pt x="556" y="770"/>
                </a:lnTo>
                <a:lnTo>
                  <a:pt x="562" y="770"/>
                </a:lnTo>
                <a:lnTo>
                  <a:pt x="562" y="774"/>
                </a:lnTo>
                <a:lnTo>
                  <a:pt x="568" y="774"/>
                </a:lnTo>
                <a:lnTo>
                  <a:pt x="568" y="764"/>
                </a:lnTo>
                <a:lnTo>
                  <a:pt x="572" y="764"/>
                </a:lnTo>
                <a:lnTo>
                  <a:pt x="572" y="770"/>
                </a:lnTo>
                <a:lnTo>
                  <a:pt x="584" y="770"/>
                </a:lnTo>
                <a:lnTo>
                  <a:pt x="590" y="764"/>
                </a:lnTo>
                <a:lnTo>
                  <a:pt x="596" y="758"/>
                </a:lnTo>
                <a:lnTo>
                  <a:pt x="596" y="752"/>
                </a:lnTo>
                <a:lnTo>
                  <a:pt x="578" y="752"/>
                </a:lnTo>
                <a:lnTo>
                  <a:pt x="572" y="746"/>
                </a:lnTo>
                <a:lnTo>
                  <a:pt x="572" y="742"/>
                </a:lnTo>
                <a:lnTo>
                  <a:pt x="578" y="742"/>
                </a:lnTo>
                <a:lnTo>
                  <a:pt x="584" y="736"/>
                </a:lnTo>
                <a:lnTo>
                  <a:pt x="584" y="720"/>
                </a:lnTo>
                <a:lnTo>
                  <a:pt x="600" y="720"/>
                </a:lnTo>
                <a:lnTo>
                  <a:pt x="600" y="716"/>
                </a:lnTo>
                <a:lnTo>
                  <a:pt x="584" y="716"/>
                </a:lnTo>
                <a:lnTo>
                  <a:pt x="584" y="698"/>
                </a:lnTo>
                <a:lnTo>
                  <a:pt x="610" y="698"/>
                </a:lnTo>
                <a:lnTo>
                  <a:pt x="610" y="692"/>
                </a:lnTo>
                <a:lnTo>
                  <a:pt x="644" y="692"/>
                </a:lnTo>
                <a:lnTo>
                  <a:pt x="644" y="682"/>
                </a:lnTo>
                <a:lnTo>
                  <a:pt x="650" y="682"/>
                </a:lnTo>
                <a:lnTo>
                  <a:pt x="650" y="688"/>
                </a:lnTo>
                <a:lnTo>
                  <a:pt x="654" y="688"/>
                </a:lnTo>
                <a:lnTo>
                  <a:pt x="654" y="682"/>
                </a:lnTo>
                <a:lnTo>
                  <a:pt x="680" y="682"/>
                </a:lnTo>
                <a:lnTo>
                  <a:pt x="686" y="676"/>
                </a:lnTo>
                <a:lnTo>
                  <a:pt x="686" y="672"/>
                </a:lnTo>
                <a:lnTo>
                  <a:pt x="692" y="672"/>
                </a:lnTo>
                <a:lnTo>
                  <a:pt x="692" y="666"/>
                </a:lnTo>
                <a:lnTo>
                  <a:pt x="698" y="672"/>
                </a:lnTo>
                <a:lnTo>
                  <a:pt x="698" y="666"/>
                </a:lnTo>
                <a:lnTo>
                  <a:pt x="710" y="666"/>
                </a:lnTo>
                <a:lnTo>
                  <a:pt x="710" y="672"/>
                </a:lnTo>
                <a:lnTo>
                  <a:pt x="718" y="672"/>
                </a:lnTo>
                <a:lnTo>
                  <a:pt x="718" y="666"/>
                </a:lnTo>
                <a:lnTo>
                  <a:pt x="724" y="666"/>
                </a:lnTo>
                <a:lnTo>
                  <a:pt x="724" y="682"/>
                </a:lnTo>
                <a:lnTo>
                  <a:pt x="730" y="682"/>
                </a:lnTo>
                <a:lnTo>
                  <a:pt x="730" y="692"/>
                </a:lnTo>
                <a:lnTo>
                  <a:pt x="758" y="692"/>
                </a:lnTo>
                <a:lnTo>
                  <a:pt x="758" y="698"/>
                </a:lnTo>
                <a:lnTo>
                  <a:pt x="766" y="698"/>
                </a:lnTo>
                <a:lnTo>
                  <a:pt x="766" y="704"/>
                </a:lnTo>
                <a:lnTo>
                  <a:pt x="772" y="704"/>
                </a:lnTo>
                <a:lnTo>
                  <a:pt x="772" y="710"/>
                </a:lnTo>
                <a:lnTo>
                  <a:pt x="778" y="704"/>
                </a:lnTo>
                <a:lnTo>
                  <a:pt x="784" y="704"/>
                </a:lnTo>
                <a:lnTo>
                  <a:pt x="790" y="698"/>
                </a:lnTo>
                <a:lnTo>
                  <a:pt x="790" y="692"/>
                </a:lnTo>
                <a:lnTo>
                  <a:pt x="800" y="692"/>
                </a:lnTo>
                <a:lnTo>
                  <a:pt x="800" y="698"/>
                </a:lnTo>
                <a:lnTo>
                  <a:pt x="806" y="704"/>
                </a:lnTo>
                <a:lnTo>
                  <a:pt x="812" y="704"/>
                </a:lnTo>
                <a:lnTo>
                  <a:pt x="818" y="710"/>
                </a:lnTo>
                <a:lnTo>
                  <a:pt x="822" y="716"/>
                </a:lnTo>
                <a:lnTo>
                  <a:pt x="826" y="726"/>
                </a:lnTo>
                <a:lnTo>
                  <a:pt x="832" y="726"/>
                </a:lnTo>
                <a:lnTo>
                  <a:pt x="832" y="730"/>
                </a:lnTo>
                <a:lnTo>
                  <a:pt x="838" y="730"/>
                </a:lnTo>
                <a:lnTo>
                  <a:pt x="838" y="736"/>
                </a:lnTo>
                <a:lnTo>
                  <a:pt x="844" y="746"/>
                </a:lnTo>
                <a:lnTo>
                  <a:pt x="850" y="752"/>
                </a:lnTo>
                <a:lnTo>
                  <a:pt x="850" y="764"/>
                </a:lnTo>
                <a:lnTo>
                  <a:pt x="860" y="764"/>
                </a:lnTo>
                <a:lnTo>
                  <a:pt x="860" y="752"/>
                </a:lnTo>
                <a:lnTo>
                  <a:pt x="866" y="758"/>
                </a:lnTo>
                <a:lnTo>
                  <a:pt x="872" y="758"/>
                </a:lnTo>
                <a:lnTo>
                  <a:pt x="872" y="770"/>
                </a:lnTo>
                <a:lnTo>
                  <a:pt x="876" y="770"/>
                </a:lnTo>
                <a:lnTo>
                  <a:pt x="876" y="764"/>
                </a:lnTo>
                <a:lnTo>
                  <a:pt x="880" y="764"/>
                </a:lnTo>
                <a:lnTo>
                  <a:pt x="880" y="770"/>
                </a:lnTo>
                <a:lnTo>
                  <a:pt x="886" y="764"/>
                </a:lnTo>
                <a:lnTo>
                  <a:pt x="886" y="770"/>
                </a:lnTo>
                <a:lnTo>
                  <a:pt x="892" y="764"/>
                </a:lnTo>
                <a:lnTo>
                  <a:pt x="908" y="764"/>
                </a:lnTo>
                <a:lnTo>
                  <a:pt x="908" y="770"/>
                </a:lnTo>
                <a:lnTo>
                  <a:pt x="914" y="774"/>
                </a:lnTo>
                <a:lnTo>
                  <a:pt x="914" y="780"/>
                </a:lnTo>
                <a:lnTo>
                  <a:pt x="926" y="780"/>
                </a:lnTo>
                <a:lnTo>
                  <a:pt x="926" y="790"/>
                </a:lnTo>
                <a:lnTo>
                  <a:pt x="936" y="790"/>
                </a:lnTo>
                <a:lnTo>
                  <a:pt x="940" y="796"/>
                </a:lnTo>
                <a:lnTo>
                  <a:pt x="940" y="790"/>
                </a:lnTo>
                <a:lnTo>
                  <a:pt x="952" y="790"/>
                </a:lnTo>
                <a:lnTo>
                  <a:pt x="952" y="802"/>
                </a:lnTo>
                <a:lnTo>
                  <a:pt x="968" y="802"/>
                </a:lnTo>
                <a:lnTo>
                  <a:pt x="968" y="796"/>
                </a:lnTo>
                <a:lnTo>
                  <a:pt x="980" y="796"/>
                </a:lnTo>
                <a:lnTo>
                  <a:pt x="980" y="790"/>
                </a:lnTo>
                <a:lnTo>
                  <a:pt x="990" y="790"/>
                </a:lnTo>
                <a:lnTo>
                  <a:pt x="990" y="784"/>
                </a:lnTo>
                <a:lnTo>
                  <a:pt x="994" y="784"/>
                </a:lnTo>
                <a:lnTo>
                  <a:pt x="994" y="780"/>
                </a:lnTo>
                <a:lnTo>
                  <a:pt x="1000" y="780"/>
                </a:lnTo>
                <a:lnTo>
                  <a:pt x="1000" y="774"/>
                </a:lnTo>
                <a:lnTo>
                  <a:pt x="1018" y="774"/>
                </a:lnTo>
                <a:lnTo>
                  <a:pt x="1018" y="770"/>
                </a:lnTo>
                <a:lnTo>
                  <a:pt x="1028" y="770"/>
                </a:lnTo>
                <a:lnTo>
                  <a:pt x="1028" y="764"/>
                </a:lnTo>
                <a:lnTo>
                  <a:pt x="1034" y="770"/>
                </a:lnTo>
                <a:lnTo>
                  <a:pt x="1034" y="764"/>
                </a:lnTo>
                <a:lnTo>
                  <a:pt x="1038" y="764"/>
                </a:lnTo>
                <a:lnTo>
                  <a:pt x="1038" y="770"/>
                </a:lnTo>
                <a:lnTo>
                  <a:pt x="1054" y="770"/>
                </a:lnTo>
                <a:lnTo>
                  <a:pt x="1054" y="780"/>
                </a:lnTo>
                <a:lnTo>
                  <a:pt x="1060" y="780"/>
                </a:lnTo>
                <a:lnTo>
                  <a:pt x="1060" y="784"/>
                </a:lnTo>
                <a:lnTo>
                  <a:pt x="1066" y="780"/>
                </a:lnTo>
                <a:lnTo>
                  <a:pt x="1066" y="784"/>
                </a:lnTo>
                <a:lnTo>
                  <a:pt x="1092" y="784"/>
                </a:lnTo>
                <a:lnTo>
                  <a:pt x="1098" y="790"/>
                </a:lnTo>
                <a:lnTo>
                  <a:pt x="1104" y="790"/>
                </a:lnTo>
                <a:lnTo>
                  <a:pt x="1104" y="784"/>
                </a:lnTo>
                <a:lnTo>
                  <a:pt x="1108" y="784"/>
                </a:lnTo>
                <a:lnTo>
                  <a:pt x="1108" y="764"/>
                </a:lnTo>
                <a:lnTo>
                  <a:pt x="1104" y="764"/>
                </a:lnTo>
                <a:lnTo>
                  <a:pt x="1108" y="758"/>
                </a:lnTo>
                <a:lnTo>
                  <a:pt x="1108" y="746"/>
                </a:lnTo>
                <a:lnTo>
                  <a:pt x="1120" y="746"/>
                </a:lnTo>
                <a:lnTo>
                  <a:pt x="1120" y="742"/>
                </a:lnTo>
                <a:lnTo>
                  <a:pt x="1136" y="742"/>
                </a:lnTo>
                <a:lnTo>
                  <a:pt x="1136" y="746"/>
                </a:lnTo>
                <a:lnTo>
                  <a:pt x="1146" y="746"/>
                </a:lnTo>
                <a:lnTo>
                  <a:pt x="1146" y="752"/>
                </a:lnTo>
                <a:lnTo>
                  <a:pt x="1168" y="752"/>
                </a:lnTo>
                <a:lnTo>
                  <a:pt x="1168" y="774"/>
                </a:lnTo>
                <a:lnTo>
                  <a:pt x="1186" y="774"/>
                </a:lnTo>
                <a:lnTo>
                  <a:pt x="1186" y="780"/>
                </a:lnTo>
                <a:lnTo>
                  <a:pt x="1196" y="780"/>
                </a:lnTo>
                <a:lnTo>
                  <a:pt x="1196" y="774"/>
                </a:lnTo>
                <a:lnTo>
                  <a:pt x="1234" y="774"/>
                </a:lnTo>
                <a:lnTo>
                  <a:pt x="1234" y="780"/>
                </a:lnTo>
                <a:lnTo>
                  <a:pt x="1240" y="784"/>
                </a:lnTo>
                <a:lnTo>
                  <a:pt x="1250" y="784"/>
                </a:lnTo>
                <a:lnTo>
                  <a:pt x="1250" y="790"/>
                </a:lnTo>
                <a:lnTo>
                  <a:pt x="1254" y="796"/>
                </a:lnTo>
                <a:lnTo>
                  <a:pt x="1266" y="796"/>
                </a:lnTo>
                <a:lnTo>
                  <a:pt x="1272" y="802"/>
                </a:lnTo>
                <a:lnTo>
                  <a:pt x="1294" y="802"/>
                </a:lnTo>
                <a:lnTo>
                  <a:pt x="1294" y="796"/>
                </a:lnTo>
                <a:lnTo>
                  <a:pt x="1308" y="796"/>
                </a:lnTo>
                <a:lnTo>
                  <a:pt x="1314" y="790"/>
                </a:lnTo>
                <a:lnTo>
                  <a:pt x="1326" y="790"/>
                </a:lnTo>
                <a:lnTo>
                  <a:pt x="1326" y="784"/>
                </a:lnTo>
                <a:lnTo>
                  <a:pt x="1332" y="780"/>
                </a:lnTo>
                <a:lnTo>
                  <a:pt x="1336" y="780"/>
                </a:lnTo>
                <a:lnTo>
                  <a:pt x="1336" y="774"/>
                </a:lnTo>
                <a:lnTo>
                  <a:pt x="1348" y="774"/>
                </a:lnTo>
                <a:lnTo>
                  <a:pt x="1348" y="780"/>
                </a:lnTo>
                <a:lnTo>
                  <a:pt x="1354" y="780"/>
                </a:lnTo>
                <a:lnTo>
                  <a:pt x="1354" y="784"/>
                </a:lnTo>
                <a:lnTo>
                  <a:pt x="1374" y="784"/>
                </a:lnTo>
                <a:lnTo>
                  <a:pt x="1374" y="790"/>
                </a:lnTo>
                <a:lnTo>
                  <a:pt x="1402" y="790"/>
                </a:lnTo>
                <a:lnTo>
                  <a:pt x="1402" y="784"/>
                </a:lnTo>
                <a:lnTo>
                  <a:pt x="1408" y="784"/>
                </a:lnTo>
                <a:lnTo>
                  <a:pt x="1412" y="780"/>
                </a:lnTo>
                <a:lnTo>
                  <a:pt x="1412" y="764"/>
                </a:lnTo>
                <a:lnTo>
                  <a:pt x="1418" y="758"/>
                </a:lnTo>
                <a:lnTo>
                  <a:pt x="1418" y="752"/>
                </a:lnTo>
                <a:lnTo>
                  <a:pt x="1422" y="752"/>
                </a:lnTo>
                <a:lnTo>
                  <a:pt x="1422" y="742"/>
                </a:lnTo>
                <a:lnTo>
                  <a:pt x="1428" y="742"/>
                </a:lnTo>
                <a:lnTo>
                  <a:pt x="1428" y="726"/>
                </a:lnTo>
                <a:lnTo>
                  <a:pt x="1422" y="726"/>
                </a:lnTo>
                <a:lnTo>
                  <a:pt x="1422" y="720"/>
                </a:lnTo>
                <a:lnTo>
                  <a:pt x="1428" y="716"/>
                </a:lnTo>
                <a:lnTo>
                  <a:pt x="1446" y="716"/>
                </a:lnTo>
                <a:lnTo>
                  <a:pt x="1446" y="710"/>
                </a:lnTo>
                <a:lnTo>
                  <a:pt x="1476" y="710"/>
                </a:lnTo>
                <a:lnTo>
                  <a:pt x="1476" y="716"/>
                </a:lnTo>
                <a:lnTo>
                  <a:pt x="1500" y="716"/>
                </a:lnTo>
                <a:lnTo>
                  <a:pt x="1500" y="720"/>
                </a:lnTo>
                <a:lnTo>
                  <a:pt x="1504" y="726"/>
                </a:lnTo>
                <a:lnTo>
                  <a:pt x="1504" y="736"/>
                </a:lnTo>
                <a:lnTo>
                  <a:pt x="1510" y="736"/>
                </a:lnTo>
                <a:lnTo>
                  <a:pt x="1510" y="746"/>
                </a:lnTo>
                <a:lnTo>
                  <a:pt x="1516" y="746"/>
                </a:lnTo>
                <a:lnTo>
                  <a:pt x="1516" y="764"/>
                </a:lnTo>
                <a:lnTo>
                  <a:pt x="1520" y="764"/>
                </a:lnTo>
                <a:lnTo>
                  <a:pt x="1520" y="774"/>
                </a:lnTo>
                <a:lnTo>
                  <a:pt x="1526" y="774"/>
                </a:lnTo>
                <a:lnTo>
                  <a:pt x="1526" y="790"/>
                </a:lnTo>
                <a:lnTo>
                  <a:pt x="1542" y="790"/>
                </a:lnTo>
                <a:lnTo>
                  <a:pt x="1542" y="796"/>
                </a:lnTo>
                <a:lnTo>
                  <a:pt x="1554" y="796"/>
                </a:lnTo>
                <a:lnTo>
                  <a:pt x="1554" y="802"/>
                </a:lnTo>
                <a:lnTo>
                  <a:pt x="1560" y="802"/>
                </a:lnTo>
                <a:lnTo>
                  <a:pt x="1564" y="806"/>
                </a:lnTo>
                <a:lnTo>
                  <a:pt x="1570" y="806"/>
                </a:lnTo>
                <a:lnTo>
                  <a:pt x="1570" y="824"/>
                </a:lnTo>
                <a:lnTo>
                  <a:pt x="1574" y="824"/>
                </a:lnTo>
                <a:lnTo>
                  <a:pt x="1574" y="830"/>
                </a:lnTo>
                <a:lnTo>
                  <a:pt x="1580" y="830"/>
                </a:lnTo>
                <a:lnTo>
                  <a:pt x="1580" y="834"/>
                </a:lnTo>
                <a:lnTo>
                  <a:pt x="1590" y="834"/>
                </a:lnTo>
                <a:lnTo>
                  <a:pt x="1590" y="830"/>
                </a:lnTo>
                <a:lnTo>
                  <a:pt x="1596" y="830"/>
                </a:lnTo>
                <a:lnTo>
                  <a:pt x="1596" y="824"/>
                </a:lnTo>
                <a:lnTo>
                  <a:pt x="1614" y="824"/>
                </a:lnTo>
                <a:lnTo>
                  <a:pt x="1614" y="818"/>
                </a:lnTo>
                <a:lnTo>
                  <a:pt x="1624" y="818"/>
                </a:lnTo>
                <a:lnTo>
                  <a:pt x="1624" y="838"/>
                </a:lnTo>
                <a:lnTo>
                  <a:pt x="1618" y="838"/>
                </a:lnTo>
                <a:lnTo>
                  <a:pt x="1618" y="850"/>
                </a:lnTo>
                <a:lnTo>
                  <a:pt x="1614" y="850"/>
                </a:lnTo>
                <a:lnTo>
                  <a:pt x="1614" y="872"/>
                </a:lnTo>
                <a:lnTo>
                  <a:pt x="1602" y="872"/>
                </a:lnTo>
                <a:lnTo>
                  <a:pt x="1602" y="884"/>
                </a:lnTo>
                <a:lnTo>
                  <a:pt x="1590" y="884"/>
                </a:lnTo>
                <a:lnTo>
                  <a:pt x="1590" y="878"/>
                </a:lnTo>
                <a:lnTo>
                  <a:pt x="1586" y="878"/>
                </a:lnTo>
                <a:lnTo>
                  <a:pt x="1586" y="884"/>
                </a:lnTo>
                <a:lnTo>
                  <a:pt x="1574" y="884"/>
                </a:lnTo>
                <a:lnTo>
                  <a:pt x="1574" y="926"/>
                </a:lnTo>
                <a:lnTo>
                  <a:pt x="1570" y="926"/>
                </a:lnTo>
                <a:lnTo>
                  <a:pt x="1570" y="938"/>
                </a:lnTo>
                <a:lnTo>
                  <a:pt x="1574" y="932"/>
                </a:lnTo>
                <a:lnTo>
                  <a:pt x="1580" y="926"/>
                </a:lnTo>
                <a:lnTo>
                  <a:pt x="1580" y="920"/>
                </a:lnTo>
                <a:lnTo>
                  <a:pt x="1590" y="920"/>
                </a:lnTo>
                <a:lnTo>
                  <a:pt x="1590" y="926"/>
                </a:lnTo>
                <a:lnTo>
                  <a:pt x="1596" y="926"/>
                </a:lnTo>
                <a:lnTo>
                  <a:pt x="1596" y="932"/>
                </a:lnTo>
                <a:lnTo>
                  <a:pt x="1602" y="926"/>
                </a:lnTo>
                <a:lnTo>
                  <a:pt x="1602" y="932"/>
                </a:lnTo>
                <a:lnTo>
                  <a:pt x="1614" y="932"/>
                </a:lnTo>
                <a:lnTo>
                  <a:pt x="1614" y="926"/>
                </a:lnTo>
                <a:lnTo>
                  <a:pt x="1618" y="926"/>
                </a:lnTo>
                <a:lnTo>
                  <a:pt x="1618" y="920"/>
                </a:lnTo>
                <a:lnTo>
                  <a:pt x="1628" y="920"/>
                </a:lnTo>
                <a:lnTo>
                  <a:pt x="1628" y="914"/>
                </a:lnTo>
                <a:lnTo>
                  <a:pt x="1634" y="914"/>
                </a:lnTo>
                <a:lnTo>
                  <a:pt x="1634" y="910"/>
                </a:lnTo>
                <a:lnTo>
                  <a:pt x="1640" y="910"/>
                </a:lnTo>
                <a:lnTo>
                  <a:pt x="1640" y="898"/>
                </a:lnTo>
                <a:lnTo>
                  <a:pt x="1650" y="898"/>
                </a:lnTo>
                <a:lnTo>
                  <a:pt x="1650" y="884"/>
                </a:lnTo>
                <a:lnTo>
                  <a:pt x="1656" y="884"/>
                </a:lnTo>
                <a:lnTo>
                  <a:pt x="1662" y="878"/>
                </a:lnTo>
                <a:lnTo>
                  <a:pt x="1662" y="872"/>
                </a:lnTo>
                <a:lnTo>
                  <a:pt x="1672" y="872"/>
                </a:lnTo>
                <a:lnTo>
                  <a:pt x="1672" y="856"/>
                </a:lnTo>
                <a:lnTo>
                  <a:pt x="1678" y="856"/>
                </a:lnTo>
                <a:lnTo>
                  <a:pt x="1678" y="850"/>
                </a:lnTo>
                <a:lnTo>
                  <a:pt x="1682" y="844"/>
                </a:lnTo>
                <a:lnTo>
                  <a:pt x="1682" y="838"/>
                </a:lnTo>
                <a:lnTo>
                  <a:pt x="1688" y="838"/>
                </a:lnTo>
                <a:lnTo>
                  <a:pt x="1688" y="830"/>
                </a:lnTo>
                <a:lnTo>
                  <a:pt x="1694" y="830"/>
                </a:lnTo>
                <a:lnTo>
                  <a:pt x="1694" y="824"/>
                </a:lnTo>
                <a:lnTo>
                  <a:pt x="1700" y="824"/>
                </a:lnTo>
                <a:lnTo>
                  <a:pt x="1700" y="818"/>
                </a:lnTo>
                <a:lnTo>
                  <a:pt x="1704" y="812"/>
                </a:lnTo>
                <a:lnTo>
                  <a:pt x="1704" y="806"/>
                </a:lnTo>
                <a:lnTo>
                  <a:pt x="1710" y="806"/>
                </a:lnTo>
                <a:lnTo>
                  <a:pt x="1710" y="752"/>
                </a:lnTo>
                <a:lnTo>
                  <a:pt x="1716" y="752"/>
                </a:lnTo>
                <a:lnTo>
                  <a:pt x="1716" y="746"/>
                </a:lnTo>
                <a:lnTo>
                  <a:pt x="1722" y="746"/>
                </a:lnTo>
                <a:lnTo>
                  <a:pt x="1722" y="726"/>
                </a:lnTo>
                <a:lnTo>
                  <a:pt x="1716" y="720"/>
                </a:lnTo>
                <a:lnTo>
                  <a:pt x="1710" y="716"/>
                </a:lnTo>
                <a:lnTo>
                  <a:pt x="1716" y="716"/>
                </a:lnTo>
                <a:lnTo>
                  <a:pt x="1722" y="720"/>
                </a:lnTo>
                <a:lnTo>
                  <a:pt x="1722" y="716"/>
                </a:lnTo>
                <a:lnTo>
                  <a:pt x="1716" y="710"/>
                </a:lnTo>
                <a:lnTo>
                  <a:pt x="1710" y="710"/>
                </a:lnTo>
                <a:lnTo>
                  <a:pt x="1710" y="704"/>
                </a:lnTo>
                <a:lnTo>
                  <a:pt x="1704" y="704"/>
                </a:lnTo>
                <a:lnTo>
                  <a:pt x="1704" y="692"/>
                </a:lnTo>
                <a:lnTo>
                  <a:pt x="1688" y="692"/>
                </a:lnTo>
                <a:lnTo>
                  <a:pt x="1688" y="698"/>
                </a:lnTo>
                <a:lnTo>
                  <a:pt x="1682" y="704"/>
                </a:lnTo>
                <a:lnTo>
                  <a:pt x="1682" y="710"/>
                </a:lnTo>
                <a:lnTo>
                  <a:pt x="1678" y="710"/>
                </a:lnTo>
                <a:lnTo>
                  <a:pt x="1678" y="704"/>
                </a:lnTo>
                <a:lnTo>
                  <a:pt x="1672" y="704"/>
                </a:lnTo>
                <a:lnTo>
                  <a:pt x="1672" y="710"/>
                </a:lnTo>
                <a:lnTo>
                  <a:pt x="1662" y="710"/>
                </a:lnTo>
                <a:lnTo>
                  <a:pt x="1662" y="704"/>
                </a:lnTo>
                <a:lnTo>
                  <a:pt x="1656" y="704"/>
                </a:lnTo>
                <a:lnTo>
                  <a:pt x="1656" y="682"/>
                </a:lnTo>
                <a:lnTo>
                  <a:pt x="1650" y="688"/>
                </a:lnTo>
                <a:lnTo>
                  <a:pt x="1650" y="682"/>
                </a:lnTo>
                <a:lnTo>
                  <a:pt x="1644" y="688"/>
                </a:lnTo>
                <a:lnTo>
                  <a:pt x="1640" y="688"/>
                </a:lnTo>
                <a:lnTo>
                  <a:pt x="1640" y="682"/>
                </a:lnTo>
                <a:lnTo>
                  <a:pt x="1634" y="682"/>
                </a:lnTo>
                <a:lnTo>
                  <a:pt x="1634" y="676"/>
                </a:lnTo>
                <a:lnTo>
                  <a:pt x="1640" y="676"/>
                </a:lnTo>
                <a:lnTo>
                  <a:pt x="1640" y="672"/>
                </a:lnTo>
                <a:lnTo>
                  <a:pt x="1644" y="672"/>
                </a:lnTo>
                <a:lnTo>
                  <a:pt x="1644" y="666"/>
                </a:lnTo>
                <a:lnTo>
                  <a:pt x="1650" y="666"/>
                </a:lnTo>
                <a:lnTo>
                  <a:pt x="1656" y="660"/>
                </a:lnTo>
                <a:lnTo>
                  <a:pt x="1662" y="660"/>
                </a:lnTo>
                <a:lnTo>
                  <a:pt x="1662" y="656"/>
                </a:lnTo>
                <a:lnTo>
                  <a:pt x="1668" y="656"/>
                </a:lnTo>
                <a:lnTo>
                  <a:pt x="1672" y="650"/>
                </a:lnTo>
                <a:lnTo>
                  <a:pt x="1672" y="644"/>
                </a:lnTo>
                <a:lnTo>
                  <a:pt x="1678" y="644"/>
                </a:lnTo>
                <a:lnTo>
                  <a:pt x="1678" y="638"/>
                </a:lnTo>
                <a:lnTo>
                  <a:pt x="1682" y="632"/>
                </a:lnTo>
                <a:lnTo>
                  <a:pt x="1688" y="632"/>
                </a:lnTo>
                <a:lnTo>
                  <a:pt x="1688" y="628"/>
                </a:lnTo>
                <a:lnTo>
                  <a:pt x="1694" y="628"/>
                </a:lnTo>
                <a:lnTo>
                  <a:pt x="1694" y="622"/>
                </a:lnTo>
                <a:lnTo>
                  <a:pt x="1700" y="622"/>
                </a:lnTo>
                <a:lnTo>
                  <a:pt x="1700" y="618"/>
                </a:lnTo>
                <a:lnTo>
                  <a:pt x="1710" y="618"/>
                </a:lnTo>
                <a:lnTo>
                  <a:pt x="1710" y="606"/>
                </a:lnTo>
                <a:lnTo>
                  <a:pt x="1716" y="602"/>
                </a:lnTo>
                <a:lnTo>
                  <a:pt x="1722" y="602"/>
                </a:lnTo>
                <a:lnTo>
                  <a:pt x="1722" y="596"/>
                </a:lnTo>
                <a:lnTo>
                  <a:pt x="1728" y="596"/>
                </a:lnTo>
                <a:lnTo>
                  <a:pt x="1728" y="590"/>
                </a:lnTo>
                <a:lnTo>
                  <a:pt x="1732" y="590"/>
                </a:lnTo>
                <a:lnTo>
                  <a:pt x="1732" y="584"/>
                </a:lnTo>
                <a:lnTo>
                  <a:pt x="1748" y="584"/>
                </a:lnTo>
                <a:lnTo>
                  <a:pt x="1748" y="578"/>
                </a:lnTo>
                <a:lnTo>
                  <a:pt x="1786" y="578"/>
                </a:lnTo>
                <a:lnTo>
                  <a:pt x="1782" y="584"/>
                </a:lnTo>
                <a:lnTo>
                  <a:pt x="1790" y="584"/>
                </a:lnTo>
                <a:lnTo>
                  <a:pt x="1790" y="578"/>
                </a:lnTo>
                <a:lnTo>
                  <a:pt x="1802" y="578"/>
                </a:lnTo>
                <a:lnTo>
                  <a:pt x="1802" y="584"/>
                </a:lnTo>
                <a:lnTo>
                  <a:pt x="1814" y="584"/>
                </a:lnTo>
                <a:lnTo>
                  <a:pt x="1814" y="578"/>
                </a:lnTo>
                <a:lnTo>
                  <a:pt x="1818" y="578"/>
                </a:lnTo>
                <a:lnTo>
                  <a:pt x="1818" y="584"/>
                </a:lnTo>
                <a:lnTo>
                  <a:pt x="1830" y="584"/>
                </a:lnTo>
                <a:lnTo>
                  <a:pt x="1830" y="578"/>
                </a:lnTo>
                <a:lnTo>
                  <a:pt x="1824" y="578"/>
                </a:lnTo>
                <a:lnTo>
                  <a:pt x="1830" y="574"/>
                </a:lnTo>
                <a:lnTo>
                  <a:pt x="1850" y="574"/>
                </a:lnTo>
                <a:lnTo>
                  <a:pt x="1850" y="578"/>
                </a:lnTo>
                <a:lnTo>
                  <a:pt x="1856" y="578"/>
                </a:lnTo>
                <a:lnTo>
                  <a:pt x="1856" y="574"/>
                </a:lnTo>
                <a:lnTo>
                  <a:pt x="1862" y="574"/>
                </a:lnTo>
                <a:lnTo>
                  <a:pt x="1862" y="578"/>
                </a:lnTo>
                <a:lnTo>
                  <a:pt x="1868" y="578"/>
                </a:lnTo>
                <a:lnTo>
                  <a:pt x="1868" y="584"/>
                </a:lnTo>
                <a:lnTo>
                  <a:pt x="1862" y="584"/>
                </a:lnTo>
                <a:lnTo>
                  <a:pt x="1862" y="590"/>
                </a:lnTo>
                <a:lnTo>
                  <a:pt x="1872" y="590"/>
                </a:lnTo>
                <a:lnTo>
                  <a:pt x="1878" y="584"/>
                </a:lnTo>
                <a:lnTo>
                  <a:pt x="1878" y="590"/>
                </a:lnTo>
                <a:lnTo>
                  <a:pt x="1884" y="590"/>
                </a:lnTo>
                <a:lnTo>
                  <a:pt x="1890" y="584"/>
                </a:lnTo>
                <a:lnTo>
                  <a:pt x="1916" y="584"/>
                </a:lnTo>
                <a:lnTo>
                  <a:pt x="1916" y="578"/>
                </a:lnTo>
                <a:lnTo>
                  <a:pt x="1910" y="578"/>
                </a:lnTo>
                <a:lnTo>
                  <a:pt x="1910" y="574"/>
                </a:lnTo>
                <a:lnTo>
                  <a:pt x="1904" y="574"/>
                </a:lnTo>
                <a:lnTo>
                  <a:pt x="1904" y="578"/>
                </a:lnTo>
                <a:lnTo>
                  <a:pt x="1898" y="578"/>
                </a:lnTo>
                <a:lnTo>
                  <a:pt x="1898" y="568"/>
                </a:lnTo>
                <a:lnTo>
                  <a:pt x="1904" y="568"/>
                </a:lnTo>
                <a:lnTo>
                  <a:pt x="1904" y="564"/>
                </a:lnTo>
                <a:lnTo>
                  <a:pt x="1910" y="564"/>
                </a:lnTo>
                <a:lnTo>
                  <a:pt x="1910" y="558"/>
                </a:lnTo>
                <a:lnTo>
                  <a:pt x="1916" y="558"/>
                </a:lnTo>
                <a:lnTo>
                  <a:pt x="1922" y="552"/>
                </a:lnTo>
                <a:lnTo>
                  <a:pt x="1922" y="548"/>
                </a:lnTo>
                <a:lnTo>
                  <a:pt x="1928" y="548"/>
                </a:lnTo>
                <a:lnTo>
                  <a:pt x="1928" y="542"/>
                </a:lnTo>
                <a:lnTo>
                  <a:pt x="1932" y="536"/>
                </a:lnTo>
                <a:lnTo>
                  <a:pt x="1938" y="536"/>
                </a:lnTo>
                <a:lnTo>
                  <a:pt x="1938" y="530"/>
                </a:lnTo>
                <a:lnTo>
                  <a:pt x="1944" y="530"/>
                </a:lnTo>
                <a:lnTo>
                  <a:pt x="1944" y="524"/>
                </a:lnTo>
                <a:lnTo>
                  <a:pt x="1986" y="524"/>
                </a:lnTo>
                <a:lnTo>
                  <a:pt x="1986" y="520"/>
                </a:lnTo>
                <a:lnTo>
                  <a:pt x="1992" y="520"/>
                </a:lnTo>
                <a:lnTo>
                  <a:pt x="1992" y="524"/>
                </a:lnTo>
                <a:lnTo>
                  <a:pt x="1986" y="530"/>
                </a:lnTo>
                <a:lnTo>
                  <a:pt x="1986" y="542"/>
                </a:lnTo>
                <a:lnTo>
                  <a:pt x="1992" y="542"/>
                </a:lnTo>
                <a:lnTo>
                  <a:pt x="1986" y="548"/>
                </a:lnTo>
                <a:lnTo>
                  <a:pt x="1998" y="548"/>
                </a:lnTo>
                <a:lnTo>
                  <a:pt x="1998" y="542"/>
                </a:lnTo>
                <a:lnTo>
                  <a:pt x="2004" y="542"/>
                </a:lnTo>
                <a:lnTo>
                  <a:pt x="2008" y="536"/>
                </a:lnTo>
                <a:lnTo>
                  <a:pt x="2012" y="536"/>
                </a:lnTo>
                <a:lnTo>
                  <a:pt x="2018" y="530"/>
                </a:lnTo>
                <a:lnTo>
                  <a:pt x="2030" y="530"/>
                </a:lnTo>
                <a:lnTo>
                  <a:pt x="2030" y="524"/>
                </a:lnTo>
                <a:lnTo>
                  <a:pt x="2024" y="524"/>
                </a:lnTo>
                <a:lnTo>
                  <a:pt x="2030" y="520"/>
                </a:lnTo>
                <a:lnTo>
                  <a:pt x="2030" y="510"/>
                </a:lnTo>
                <a:lnTo>
                  <a:pt x="2036" y="510"/>
                </a:lnTo>
                <a:lnTo>
                  <a:pt x="2036" y="504"/>
                </a:lnTo>
                <a:lnTo>
                  <a:pt x="2052" y="504"/>
                </a:lnTo>
                <a:lnTo>
                  <a:pt x="2052" y="510"/>
                </a:lnTo>
                <a:lnTo>
                  <a:pt x="2046" y="510"/>
                </a:lnTo>
                <a:lnTo>
                  <a:pt x="2046" y="524"/>
                </a:lnTo>
                <a:lnTo>
                  <a:pt x="2040" y="524"/>
                </a:lnTo>
                <a:lnTo>
                  <a:pt x="2036" y="536"/>
                </a:lnTo>
                <a:lnTo>
                  <a:pt x="2036" y="548"/>
                </a:lnTo>
                <a:lnTo>
                  <a:pt x="2024" y="548"/>
                </a:lnTo>
                <a:lnTo>
                  <a:pt x="2018" y="552"/>
                </a:lnTo>
                <a:lnTo>
                  <a:pt x="2012" y="552"/>
                </a:lnTo>
                <a:lnTo>
                  <a:pt x="2012" y="558"/>
                </a:lnTo>
                <a:lnTo>
                  <a:pt x="2008" y="558"/>
                </a:lnTo>
                <a:lnTo>
                  <a:pt x="2008" y="564"/>
                </a:lnTo>
                <a:lnTo>
                  <a:pt x="2004" y="568"/>
                </a:lnTo>
                <a:lnTo>
                  <a:pt x="1998" y="574"/>
                </a:lnTo>
                <a:lnTo>
                  <a:pt x="1992" y="574"/>
                </a:lnTo>
                <a:lnTo>
                  <a:pt x="1992" y="578"/>
                </a:lnTo>
                <a:lnTo>
                  <a:pt x="1986" y="578"/>
                </a:lnTo>
                <a:lnTo>
                  <a:pt x="1986" y="584"/>
                </a:lnTo>
                <a:lnTo>
                  <a:pt x="1982" y="584"/>
                </a:lnTo>
                <a:lnTo>
                  <a:pt x="1982" y="590"/>
                </a:lnTo>
                <a:lnTo>
                  <a:pt x="1976" y="596"/>
                </a:lnTo>
                <a:lnTo>
                  <a:pt x="1970" y="596"/>
                </a:lnTo>
                <a:lnTo>
                  <a:pt x="1970" y="602"/>
                </a:lnTo>
                <a:lnTo>
                  <a:pt x="1964" y="606"/>
                </a:lnTo>
                <a:lnTo>
                  <a:pt x="1958" y="606"/>
                </a:lnTo>
                <a:lnTo>
                  <a:pt x="1958" y="612"/>
                </a:lnTo>
                <a:lnTo>
                  <a:pt x="1950" y="612"/>
                </a:lnTo>
                <a:lnTo>
                  <a:pt x="1950" y="618"/>
                </a:lnTo>
                <a:lnTo>
                  <a:pt x="1944" y="618"/>
                </a:lnTo>
                <a:lnTo>
                  <a:pt x="1944" y="612"/>
                </a:lnTo>
                <a:lnTo>
                  <a:pt x="1938" y="618"/>
                </a:lnTo>
                <a:lnTo>
                  <a:pt x="1938" y="622"/>
                </a:lnTo>
                <a:lnTo>
                  <a:pt x="1944" y="622"/>
                </a:lnTo>
                <a:lnTo>
                  <a:pt x="1938" y="628"/>
                </a:lnTo>
                <a:lnTo>
                  <a:pt x="1938" y="632"/>
                </a:lnTo>
                <a:lnTo>
                  <a:pt x="1932" y="632"/>
                </a:lnTo>
                <a:lnTo>
                  <a:pt x="1932" y="638"/>
                </a:lnTo>
                <a:lnTo>
                  <a:pt x="1928" y="638"/>
                </a:lnTo>
                <a:lnTo>
                  <a:pt x="1928" y="644"/>
                </a:lnTo>
                <a:lnTo>
                  <a:pt x="1922" y="644"/>
                </a:lnTo>
                <a:lnTo>
                  <a:pt x="1922" y="698"/>
                </a:lnTo>
                <a:lnTo>
                  <a:pt x="1928" y="698"/>
                </a:lnTo>
                <a:lnTo>
                  <a:pt x="1928" y="726"/>
                </a:lnTo>
                <a:lnTo>
                  <a:pt x="1932" y="726"/>
                </a:lnTo>
                <a:lnTo>
                  <a:pt x="1932" y="730"/>
                </a:lnTo>
                <a:lnTo>
                  <a:pt x="1938" y="726"/>
                </a:lnTo>
                <a:lnTo>
                  <a:pt x="1938" y="730"/>
                </a:lnTo>
                <a:lnTo>
                  <a:pt x="1932" y="730"/>
                </a:lnTo>
                <a:lnTo>
                  <a:pt x="1938" y="736"/>
                </a:lnTo>
                <a:lnTo>
                  <a:pt x="1938" y="764"/>
                </a:lnTo>
                <a:lnTo>
                  <a:pt x="1944" y="758"/>
                </a:lnTo>
                <a:lnTo>
                  <a:pt x="1950" y="758"/>
                </a:lnTo>
                <a:lnTo>
                  <a:pt x="1950" y="752"/>
                </a:lnTo>
                <a:lnTo>
                  <a:pt x="1954" y="752"/>
                </a:lnTo>
                <a:lnTo>
                  <a:pt x="1954" y="746"/>
                </a:lnTo>
                <a:lnTo>
                  <a:pt x="1958" y="742"/>
                </a:lnTo>
                <a:lnTo>
                  <a:pt x="1958" y="736"/>
                </a:lnTo>
                <a:lnTo>
                  <a:pt x="1964" y="736"/>
                </a:lnTo>
                <a:lnTo>
                  <a:pt x="1964" y="720"/>
                </a:lnTo>
                <a:lnTo>
                  <a:pt x="1958" y="720"/>
                </a:lnTo>
                <a:lnTo>
                  <a:pt x="1964" y="716"/>
                </a:lnTo>
                <a:lnTo>
                  <a:pt x="1964" y="720"/>
                </a:lnTo>
                <a:lnTo>
                  <a:pt x="1970" y="720"/>
                </a:lnTo>
                <a:lnTo>
                  <a:pt x="1970" y="716"/>
                </a:lnTo>
                <a:lnTo>
                  <a:pt x="1986" y="716"/>
                </a:lnTo>
                <a:lnTo>
                  <a:pt x="1986" y="692"/>
                </a:lnTo>
                <a:lnTo>
                  <a:pt x="1992" y="692"/>
                </a:lnTo>
                <a:lnTo>
                  <a:pt x="1992" y="688"/>
                </a:lnTo>
                <a:lnTo>
                  <a:pt x="2008" y="688"/>
                </a:lnTo>
                <a:lnTo>
                  <a:pt x="2008" y="682"/>
                </a:lnTo>
                <a:lnTo>
                  <a:pt x="2012" y="682"/>
                </a:lnTo>
                <a:lnTo>
                  <a:pt x="2012" y="676"/>
                </a:lnTo>
                <a:lnTo>
                  <a:pt x="2008" y="676"/>
                </a:lnTo>
                <a:lnTo>
                  <a:pt x="2008" y="656"/>
                </a:lnTo>
                <a:lnTo>
                  <a:pt x="2012" y="656"/>
                </a:lnTo>
                <a:lnTo>
                  <a:pt x="2018" y="650"/>
                </a:lnTo>
                <a:lnTo>
                  <a:pt x="2024" y="656"/>
                </a:lnTo>
                <a:lnTo>
                  <a:pt x="2030" y="656"/>
                </a:lnTo>
                <a:lnTo>
                  <a:pt x="2036" y="650"/>
                </a:lnTo>
                <a:lnTo>
                  <a:pt x="2036" y="644"/>
                </a:lnTo>
                <a:lnTo>
                  <a:pt x="2030" y="644"/>
                </a:lnTo>
                <a:lnTo>
                  <a:pt x="2036" y="638"/>
                </a:lnTo>
                <a:lnTo>
                  <a:pt x="2024" y="638"/>
                </a:lnTo>
                <a:lnTo>
                  <a:pt x="2024" y="622"/>
                </a:lnTo>
                <a:lnTo>
                  <a:pt x="2030" y="622"/>
                </a:lnTo>
                <a:lnTo>
                  <a:pt x="2036" y="618"/>
                </a:lnTo>
                <a:lnTo>
                  <a:pt x="2030" y="612"/>
                </a:lnTo>
                <a:lnTo>
                  <a:pt x="2018" y="612"/>
                </a:lnTo>
                <a:lnTo>
                  <a:pt x="2018" y="618"/>
                </a:lnTo>
                <a:lnTo>
                  <a:pt x="2012" y="612"/>
                </a:lnTo>
                <a:lnTo>
                  <a:pt x="2012" y="602"/>
                </a:lnTo>
                <a:lnTo>
                  <a:pt x="2018" y="596"/>
                </a:lnTo>
                <a:lnTo>
                  <a:pt x="2024" y="596"/>
                </a:lnTo>
                <a:lnTo>
                  <a:pt x="2024" y="590"/>
                </a:lnTo>
                <a:lnTo>
                  <a:pt x="2030" y="590"/>
                </a:lnTo>
                <a:lnTo>
                  <a:pt x="2030" y="584"/>
                </a:lnTo>
                <a:lnTo>
                  <a:pt x="2036" y="584"/>
                </a:lnTo>
                <a:lnTo>
                  <a:pt x="2036" y="578"/>
                </a:lnTo>
                <a:lnTo>
                  <a:pt x="2030" y="578"/>
                </a:lnTo>
                <a:lnTo>
                  <a:pt x="2030" y="574"/>
                </a:lnTo>
                <a:lnTo>
                  <a:pt x="2036" y="574"/>
                </a:lnTo>
                <a:lnTo>
                  <a:pt x="2036" y="564"/>
                </a:lnTo>
                <a:lnTo>
                  <a:pt x="2052" y="564"/>
                </a:lnTo>
                <a:lnTo>
                  <a:pt x="2052" y="574"/>
                </a:lnTo>
                <a:lnTo>
                  <a:pt x="2058" y="568"/>
                </a:lnTo>
                <a:lnTo>
                  <a:pt x="2058" y="564"/>
                </a:lnTo>
                <a:lnTo>
                  <a:pt x="2062" y="558"/>
                </a:lnTo>
                <a:lnTo>
                  <a:pt x="2068" y="558"/>
                </a:lnTo>
                <a:lnTo>
                  <a:pt x="2072" y="552"/>
                </a:lnTo>
                <a:lnTo>
                  <a:pt x="2072" y="564"/>
                </a:lnTo>
                <a:lnTo>
                  <a:pt x="2068" y="564"/>
                </a:lnTo>
                <a:lnTo>
                  <a:pt x="2068" y="574"/>
                </a:lnTo>
                <a:lnTo>
                  <a:pt x="2072" y="574"/>
                </a:lnTo>
                <a:lnTo>
                  <a:pt x="2072" y="568"/>
                </a:lnTo>
                <a:lnTo>
                  <a:pt x="2078" y="568"/>
                </a:lnTo>
                <a:lnTo>
                  <a:pt x="2078" y="558"/>
                </a:lnTo>
                <a:lnTo>
                  <a:pt x="2096" y="558"/>
                </a:lnTo>
                <a:lnTo>
                  <a:pt x="2096" y="552"/>
                </a:lnTo>
                <a:lnTo>
                  <a:pt x="2116" y="552"/>
                </a:lnTo>
                <a:lnTo>
                  <a:pt x="2116" y="558"/>
                </a:lnTo>
                <a:lnTo>
                  <a:pt x="2122" y="558"/>
                </a:lnTo>
                <a:lnTo>
                  <a:pt x="2126" y="564"/>
                </a:lnTo>
                <a:lnTo>
                  <a:pt x="2126" y="568"/>
                </a:lnTo>
                <a:lnTo>
                  <a:pt x="2132" y="568"/>
                </a:lnTo>
                <a:lnTo>
                  <a:pt x="2132" y="558"/>
                </a:lnTo>
                <a:lnTo>
                  <a:pt x="2138" y="558"/>
                </a:lnTo>
                <a:lnTo>
                  <a:pt x="2138" y="552"/>
                </a:lnTo>
                <a:lnTo>
                  <a:pt x="2144" y="552"/>
                </a:lnTo>
                <a:lnTo>
                  <a:pt x="2144" y="548"/>
                </a:lnTo>
                <a:lnTo>
                  <a:pt x="2154" y="548"/>
                </a:lnTo>
                <a:lnTo>
                  <a:pt x="2154" y="542"/>
                </a:lnTo>
                <a:lnTo>
                  <a:pt x="2160" y="542"/>
                </a:lnTo>
                <a:lnTo>
                  <a:pt x="2160" y="536"/>
                </a:lnTo>
                <a:lnTo>
                  <a:pt x="2164" y="530"/>
                </a:lnTo>
                <a:lnTo>
                  <a:pt x="2164" y="536"/>
                </a:lnTo>
                <a:lnTo>
                  <a:pt x="2170" y="536"/>
                </a:lnTo>
                <a:lnTo>
                  <a:pt x="2176" y="530"/>
                </a:lnTo>
                <a:lnTo>
                  <a:pt x="2176" y="524"/>
                </a:lnTo>
                <a:lnTo>
                  <a:pt x="2192" y="524"/>
                </a:lnTo>
                <a:lnTo>
                  <a:pt x="2192" y="520"/>
                </a:lnTo>
                <a:lnTo>
                  <a:pt x="2198" y="520"/>
                </a:lnTo>
                <a:lnTo>
                  <a:pt x="2198" y="514"/>
                </a:lnTo>
                <a:lnTo>
                  <a:pt x="2214" y="514"/>
                </a:lnTo>
                <a:lnTo>
                  <a:pt x="2218" y="510"/>
                </a:lnTo>
                <a:lnTo>
                  <a:pt x="2246" y="510"/>
                </a:lnTo>
                <a:lnTo>
                  <a:pt x="2246" y="514"/>
                </a:lnTo>
                <a:lnTo>
                  <a:pt x="2258" y="514"/>
                </a:lnTo>
                <a:lnTo>
                  <a:pt x="2258" y="492"/>
                </a:lnTo>
                <a:lnTo>
                  <a:pt x="2252" y="492"/>
                </a:lnTo>
                <a:lnTo>
                  <a:pt x="2252" y="488"/>
                </a:lnTo>
                <a:lnTo>
                  <a:pt x="2246" y="482"/>
                </a:lnTo>
                <a:lnTo>
                  <a:pt x="2246" y="488"/>
                </a:lnTo>
                <a:lnTo>
                  <a:pt x="2240" y="482"/>
                </a:lnTo>
                <a:lnTo>
                  <a:pt x="2246" y="482"/>
                </a:lnTo>
                <a:lnTo>
                  <a:pt x="2246" y="464"/>
                </a:lnTo>
                <a:lnTo>
                  <a:pt x="2230" y="464"/>
                </a:lnTo>
                <a:lnTo>
                  <a:pt x="2230" y="456"/>
                </a:lnTo>
                <a:lnTo>
                  <a:pt x="2224" y="450"/>
                </a:lnTo>
                <a:lnTo>
                  <a:pt x="2230" y="450"/>
                </a:lnTo>
                <a:lnTo>
                  <a:pt x="2230" y="456"/>
                </a:lnTo>
                <a:lnTo>
                  <a:pt x="2246" y="456"/>
                </a:lnTo>
                <a:lnTo>
                  <a:pt x="2246" y="460"/>
                </a:lnTo>
                <a:lnTo>
                  <a:pt x="2252" y="456"/>
                </a:lnTo>
                <a:lnTo>
                  <a:pt x="2264" y="456"/>
                </a:lnTo>
                <a:lnTo>
                  <a:pt x="2264" y="450"/>
                </a:lnTo>
                <a:lnTo>
                  <a:pt x="2268" y="450"/>
                </a:lnTo>
                <a:lnTo>
                  <a:pt x="2268" y="444"/>
                </a:lnTo>
                <a:lnTo>
                  <a:pt x="2272" y="444"/>
                </a:lnTo>
                <a:lnTo>
                  <a:pt x="2272" y="438"/>
                </a:lnTo>
                <a:lnTo>
                  <a:pt x="2278" y="438"/>
                </a:lnTo>
                <a:lnTo>
                  <a:pt x="2272" y="434"/>
                </a:lnTo>
                <a:lnTo>
                  <a:pt x="2268" y="434"/>
                </a:lnTo>
                <a:lnTo>
                  <a:pt x="2268" y="416"/>
                </a:lnTo>
                <a:lnTo>
                  <a:pt x="2272" y="422"/>
                </a:lnTo>
                <a:lnTo>
                  <a:pt x="2278" y="422"/>
                </a:lnTo>
                <a:lnTo>
                  <a:pt x="2278" y="416"/>
                </a:lnTo>
                <a:lnTo>
                  <a:pt x="2290" y="416"/>
                </a:lnTo>
                <a:lnTo>
                  <a:pt x="2284" y="422"/>
                </a:lnTo>
                <a:lnTo>
                  <a:pt x="2284" y="434"/>
                </a:lnTo>
                <a:lnTo>
                  <a:pt x="2290" y="434"/>
                </a:lnTo>
                <a:lnTo>
                  <a:pt x="2284" y="438"/>
                </a:lnTo>
                <a:lnTo>
                  <a:pt x="2306" y="438"/>
                </a:lnTo>
                <a:lnTo>
                  <a:pt x="2306" y="434"/>
                </a:lnTo>
                <a:lnTo>
                  <a:pt x="2318" y="434"/>
                </a:lnTo>
                <a:lnTo>
                  <a:pt x="2318" y="438"/>
                </a:lnTo>
                <a:lnTo>
                  <a:pt x="2324" y="438"/>
                </a:lnTo>
                <a:lnTo>
                  <a:pt x="2324" y="444"/>
                </a:lnTo>
                <a:lnTo>
                  <a:pt x="2326" y="444"/>
                </a:lnTo>
                <a:lnTo>
                  <a:pt x="2326" y="456"/>
                </a:lnTo>
                <a:lnTo>
                  <a:pt x="2344" y="456"/>
                </a:lnTo>
                <a:lnTo>
                  <a:pt x="2350" y="460"/>
                </a:lnTo>
                <a:lnTo>
                  <a:pt x="2350" y="464"/>
                </a:lnTo>
                <a:lnTo>
                  <a:pt x="2378" y="464"/>
                </a:lnTo>
                <a:lnTo>
                  <a:pt x="2378" y="460"/>
                </a:lnTo>
                <a:lnTo>
                  <a:pt x="2366" y="460"/>
                </a:lnTo>
                <a:lnTo>
                  <a:pt x="2366" y="456"/>
                </a:lnTo>
                <a:lnTo>
                  <a:pt x="2378" y="456"/>
                </a:lnTo>
                <a:lnTo>
                  <a:pt x="2378" y="438"/>
                </a:lnTo>
                <a:lnTo>
                  <a:pt x="2392" y="438"/>
                </a:lnTo>
                <a:lnTo>
                  <a:pt x="2392" y="434"/>
                </a:lnTo>
                <a:lnTo>
                  <a:pt x="2404" y="434"/>
                </a:lnTo>
                <a:lnTo>
                  <a:pt x="2404" y="416"/>
                </a:lnTo>
                <a:lnTo>
                  <a:pt x="2398" y="416"/>
                </a:lnTo>
                <a:lnTo>
                  <a:pt x="2398" y="410"/>
                </a:lnTo>
                <a:lnTo>
                  <a:pt x="2398" y="410"/>
                </a:lnTo>
                <a:lnTo>
                  <a:pt x="2398" y="410"/>
                </a:lnTo>
                <a:close/>
                <a:moveTo>
                  <a:pt x="806" y="692"/>
                </a:moveTo>
                <a:lnTo>
                  <a:pt x="806" y="688"/>
                </a:lnTo>
                <a:lnTo>
                  <a:pt x="812" y="692"/>
                </a:lnTo>
                <a:lnTo>
                  <a:pt x="806" y="692"/>
                </a:lnTo>
                <a:lnTo>
                  <a:pt x="806" y="692"/>
                </a:lnTo>
                <a:lnTo>
                  <a:pt x="806" y="692"/>
                </a:lnTo>
                <a:close/>
                <a:moveTo>
                  <a:pt x="936" y="238"/>
                </a:moveTo>
                <a:lnTo>
                  <a:pt x="936" y="234"/>
                </a:lnTo>
                <a:lnTo>
                  <a:pt x="940" y="234"/>
                </a:lnTo>
                <a:lnTo>
                  <a:pt x="936" y="238"/>
                </a:lnTo>
                <a:lnTo>
                  <a:pt x="936" y="238"/>
                </a:lnTo>
                <a:lnTo>
                  <a:pt x="936" y="238"/>
                </a:lnTo>
                <a:close/>
                <a:moveTo>
                  <a:pt x="946" y="242"/>
                </a:moveTo>
                <a:lnTo>
                  <a:pt x="940" y="242"/>
                </a:lnTo>
                <a:lnTo>
                  <a:pt x="940" y="238"/>
                </a:lnTo>
                <a:lnTo>
                  <a:pt x="946" y="238"/>
                </a:lnTo>
                <a:lnTo>
                  <a:pt x="946" y="242"/>
                </a:lnTo>
                <a:lnTo>
                  <a:pt x="946" y="242"/>
                </a:lnTo>
                <a:lnTo>
                  <a:pt x="946" y="242"/>
                </a:lnTo>
                <a:close/>
                <a:moveTo>
                  <a:pt x="1126" y="180"/>
                </a:moveTo>
                <a:lnTo>
                  <a:pt x="1120" y="180"/>
                </a:lnTo>
                <a:lnTo>
                  <a:pt x="1126" y="174"/>
                </a:lnTo>
                <a:lnTo>
                  <a:pt x="1126" y="180"/>
                </a:lnTo>
                <a:lnTo>
                  <a:pt x="1126" y="180"/>
                </a:lnTo>
                <a:lnTo>
                  <a:pt x="1126" y="180"/>
                </a:lnTo>
                <a:close/>
                <a:moveTo>
                  <a:pt x="1136" y="182"/>
                </a:moveTo>
                <a:lnTo>
                  <a:pt x="1132" y="182"/>
                </a:lnTo>
                <a:lnTo>
                  <a:pt x="1132" y="180"/>
                </a:lnTo>
                <a:lnTo>
                  <a:pt x="1136" y="180"/>
                </a:lnTo>
                <a:lnTo>
                  <a:pt x="1136" y="182"/>
                </a:lnTo>
                <a:lnTo>
                  <a:pt x="1136" y="182"/>
                </a:lnTo>
                <a:lnTo>
                  <a:pt x="1136" y="182"/>
                </a:lnTo>
                <a:close/>
                <a:moveTo>
                  <a:pt x="1168" y="156"/>
                </a:moveTo>
                <a:lnTo>
                  <a:pt x="1162" y="152"/>
                </a:lnTo>
                <a:lnTo>
                  <a:pt x="1168" y="152"/>
                </a:lnTo>
                <a:lnTo>
                  <a:pt x="1168" y="156"/>
                </a:lnTo>
                <a:lnTo>
                  <a:pt x="1168" y="156"/>
                </a:lnTo>
                <a:lnTo>
                  <a:pt x="1168" y="156"/>
                </a:lnTo>
                <a:close/>
                <a:moveTo>
                  <a:pt x="1520" y="288"/>
                </a:moveTo>
                <a:lnTo>
                  <a:pt x="1516" y="282"/>
                </a:lnTo>
                <a:lnTo>
                  <a:pt x="1516" y="276"/>
                </a:lnTo>
                <a:lnTo>
                  <a:pt x="1520" y="276"/>
                </a:lnTo>
                <a:lnTo>
                  <a:pt x="1520" y="288"/>
                </a:lnTo>
                <a:lnTo>
                  <a:pt x="1520" y="288"/>
                </a:lnTo>
                <a:lnTo>
                  <a:pt x="1520" y="288"/>
                </a:lnTo>
                <a:close/>
                <a:moveTo>
                  <a:pt x="1844" y="296"/>
                </a:moveTo>
                <a:lnTo>
                  <a:pt x="1842" y="296"/>
                </a:lnTo>
                <a:lnTo>
                  <a:pt x="1844" y="292"/>
                </a:lnTo>
                <a:lnTo>
                  <a:pt x="1844" y="296"/>
                </a:lnTo>
                <a:lnTo>
                  <a:pt x="1844" y="296"/>
                </a:lnTo>
                <a:lnTo>
                  <a:pt x="1844" y="296"/>
                </a:lnTo>
                <a:close/>
                <a:moveTo>
                  <a:pt x="2214" y="460"/>
                </a:moveTo>
                <a:lnTo>
                  <a:pt x="2210" y="460"/>
                </a:lnTo>
                <a:lnTo>
                  <a:pt x="2210" y="450"/>
                </a:lnTo>
                <a:lnTo>
                  <a:pt x="2214" y="456"/>
                </a:lnTo>
                <a:lnTo>
                  <a:pt x="2214" y="460"/>
                </a:lnTo>
                <a:lnTo>
                  <a:pt x="2214" y="460"/>
                </a:lnTo>
                <a:lnTo>
                  <a:pt x="2214" y="460"/>
                </a:lnTo>
                <a:close/>
                <a:moveTo>
                  <a:pt x="2408" y="416"/>
                </a:moveTo>
                <a:lnTo>
                  <a:pt x="2408" y="428"/>
                </a:lnTo>
                <a:lnTo>
                  <a:pt x="2414" y="428"/>
                </a:lnTo>
                <a:lnTo>
                  <a:pt x="2414" y="422"/>
                </a:lnTo>
                <a:lnTo>
                  <a:pt x="2408" y="416"/>
                </a:lnTo>
                <a:lnTo>
                  <a:pt x="2408" y="416"/>
                </a:lnTo>
                <a:lnTo>
                  <a:pt x="2408" y="416"/>
                </a:lnTo>
                <a:close/>
                <a:moveTo>
                  <a:pt x="2306" y="292"/>
                </a:moveTo>
                <a:lnTo>
                  <a:pt x="2300" y="296"/>
                </a:lnTo>
                <a:lnTo>
                  <a:pt x="2284" y="296"/>
                </a:lnTo>
                <a:lnTo>
                  <a:pt x="2278" y="302"/>
                </a:lnTo>
                <a:lnTo>
                  <a:pt x="2272" y="302"/>
                </a:lnTo>
                <a:lnTo>
                  <a:pt x="2268" y="296"/>
                </a:lnTo>
                <a:lnTo>
                  <a:pt x="2264" y="296"/>
                </a:lnTo>
                <a:lnTo>
                  <a:pt x="2264" y="302"/>
                </a:lnTo>
                <a:lnTo>
                  <a:pt x="2246" y="302"/>
                </a:lnTo>
                <a:lnTo>
                  <a:pt x="2246" y="296"/>
                </a:lnTo>
                <a:lnTo>
                  <a:pt x="2252" y="296"/>
                </a:lnTo>
                <a:lnTo>
                  <a:pt x="2252" y="292"/>
                </a:lnTo>
                <a:lnTo>
                  <a:pt x="2258" y="292"/>
                </a:lnTo>
                <a:lnTo>
                  <a:pt x="2258" y="288"/>
                </a:lnTo>
                <a:lnTo>
                  <a:pt x="2296" y="288"/>
                </a:lnTo>
                <a:lnTo>
                  <a:pt x="2296" y="292"/>
                </a:lnTo>
                <a:lnTo>
                  <a:pt x="2306" y="292"/>
                </a:lnTo>
                <a:lnTo>
                  <a:pt x="2306" y="292"/>
                </a:lnTo>
                <a:lnTo>
                  <a:pt x="2306" y="292"/>
                </a:lnTo>
                <a:close/>
                <a:moveTo>
                  <a:pt x="1314" y="152"/>
                </a:moveTo>
                <a:lnTo>
                  <a:pt x="1308" y="152"/>
                </a:lnTo>
                <a:lnTo>
                  <a:pt x="1308" y="152"/>
                </a:lnTo>
                <a:lnTo>
                  <a:pt x="1304" y="152"/>
                </a:lnTo>
                <a:lnTo>
                  <a:pt x="1308" y="152"/>
                </a:lnTo>
                <a:lnTo>
                  <a:pt x="1314" y="152"/>
                </a:lnTo>
                <a:lnTo>
                  <a:pt x="1314" y="152"/>
                </a:lnTo>
                <a:lnTo>
                  <a:pt x="1314" y="152"/>
                </a:lnTo>
                <a:lnTo>
                  <a:pt x="1314" y="152"/>
                </a:lnTo>
                <a:lnTo>
                  <a:pt x="1314" y="152"/>
                </a:lnTo>
                <a:lnTo>
                  <a:pt x="1314" y="152"/>
                </a:lnTo>
                <a:lnTo>
                  <a:pt x="1314" y="152"/>
                </a:lnTo>
                <a:close/>
                <a:moveTo>
                  <a:pt x="1466" y="242"/>
                </a:moveTo>
                <a:lnTo>
                  <a:pt x="1466" y="238"/>
                </a:lnTo>
                <a:lnTo>
                  <a:pt x="1466" y="238"/>
                </a:lnTo>
                <a:lnTo>
                  <a:pt x="1466" y="234"/>
                </a:lnTo>
                <a:lnTo>
                  <a:pt x="1466" y="228"/>
                </a:lnTo>
                <a:lnTo>
                  <a:pt x="1466" y="228"/>
                </a:lnTo>
                <a:lnTo>
                  <a:pt x="1466" y="234"/>
                </a:lnTo>
                <a:lnTo>
                  <a:pt x="1472" y="234"/>
                </a:lnTo>
                <a:lnTo>
                  <a:pt x="1476" y="234"/>
                </a:lnTo>
                <a:lnTo>
                  <a:pt x="1472" y="228"/>
                </a:lnTo>
                <a:lnTo>
                  <a:pt x="1476" y="228"/>
                </a:lnTo>
                <a:lnTo>
                  <a:pt x="1482" y="228"/>
                </a:lnTo>
                <a:lnTo>
                  <a:pt x="1482" y="228"/>
                </a:lnTo>
                <a:lnTo>
                  <a:pt x="1482" y="228"/>
                </a:lnTo>
                <a:lnTo>
                  <a:pt x="1488" y="228"/>
                </a:lnTo>
                <a:lnTo>
                  <a:pt x="1488" y="234"/>
                </a:lnTo>
                <a:lnTo>
                  <a:pt x="1494" y="228"/>
                </a:lnTo>
                <a:lnTo>
                  <a:pt x="1494" y="234"/>
                </a:lnTo>
                <a:lnTo>
                  <a:pt x="1494" y="234"/>
                </a:lnTo>
                <a:lnTo>
                  <a:pt x="1500" y="234"/>
                </a:lnTo>
                <a:lnTo>
                  <a:pt x="1500" y="238"/>
                </a:lnTo>
                <a:lnTo>
                  <a:pt x="1494" y="238"/>
                </a:lnTo>
                <a:lnTo>
                  <a:pt x="1500" y="238"/>
                </a:lnTo>
                <a:lnTo>
                  <a:pt x="1504" y="238"/>
                </a:lnTo>
                <a:lnTo>
                  <a:pt x="1504" y="234"/>
                </a:lnTo>
                <a:lnTo>
                  <a:pt x="1504" y="234"/>
                </a:lnTo>
                <a:lnTo>
                  <a:pt x="1510" y="234"/>
                </a:lnTo>
                <a:lnTo>
                  <a:pt x="1504" y="238"/>
                </a:lnTo>
                <a:lnTo>
                  <a:pt x="1510" y="238"/>
                </a:lnTo>
                <a:lnTo>
                  <a:pt x="1510" y="238"/>
                </a:lnTo>
                <a:lnTo>
                  <a:pt x="1510" y="242"/>
                </a:lnTo>
                <a:lnTo>
                  <a:pt x="1516" y="242"/>
                </a:lnTo>
                <a:lnTo>
                  <a:pt x="1516" y="248"/>
                </a:lnTo>
                <a:lnTo>
                  <a:pt x="1510" y="248"/>
                </a:lnTo>
                <a:lnTo>
                  <a:pt x="1510" y="248"/>
                </a:lnTo>
                <a:lnTo>
                  <a:pt x="1504" y="248"/>
                </a:lnTo>
                <a:lnTo>
                  <a:pt x="1510" y="248"/>
                </a:lnTo>
                <a:lnTo>
                  <a:pt x="1510" y="254"/>
                </a:lnTo>
                <a:lnTo>
                  <a:pt x="1504" y="254"/>
                </a:lnTo>
                <a:lnTo>
                  <a:pt x="1504" y="260"/>
                </a:lnTo>
                <a:lnTo>
                  <a:pt x="1504" y="260"/>
                </a:lnTo>
                <a:lnTo>
                  <a:pt x="1504" y="266"/>
                </a:lnTo>
                <a:lnTo>
                  <a:pt x="1504" y="266"/>
                </a:lnTo>
                <a:lnTo>
                  <a:pt x="1500" y="266"/>
                </a:lnTo>
                <a:lnTo>
                  <a:pt x="1500" y="260"/>
                </a:lnTo>
                <a:lnTo>
                  <a:pt x="1494" y="260"/>
                </a:lnTo>
                <a:lnTo>
                  <a:pt x="1494" y="260"/>
                </a:lnTo>
                <a:lnTo>
                  <a:pt x="1494" y="260"/>
                </a:lnTo>
                <a:lnTo>
                  <a:pt x="1488" y="260"/>
                </a:lnTo>
                <a:lnTo>
                  <a:pt x="1488" y="254"/>
                </a:lnTo>
                <a:lnTo>
                  <a:pt x="1482" y="254"/>
                </a:lnTo>
                <a:lnTo>
                  <a:pt x="1482" y="254"/>
                </a:lnTo>
                <a:lnTo>
                  <a:pt x="1476" y="254"/>
                </a:lnTo>
                <a:lnTo>
                  <a:pt x="1472" y="254"/>
                </a:lnTo>
                <a:lnTo>
                  <a:pt x="1466" y="254"/>
                </a:lnTo>
                <a:lnTo>
                  <a:pt x="1466" y="248"/>
                </a:lnTo>
                <a:lnTo>
                  <a:pt x="1466" y="248"/>
                </a:lnTo>
                <a:lnTo>
                  <a:pt x="1462" y="248"/>
                </a:lnTo>
                <a:lnTo>
                  <a:pt x="1456" y="248"/>
                </a:lnTo>
                <a:lnTo>
                  <a:pt x="1456" y="248"/>
                </a:lnTo>
                <a:lnTo>
                  <a:pt x="1456" y="248"/>
                </a:lnTo>
                <a:lnTo>
                  <a:pt x="1456" y="248"/>
                </a:lnTo>
                <a:lnTo>
                  <a:pt x="1462" y="248"/>
                </a:lnTo>
                <a:lnTo>
                  <a:pt x="1466" y="248"/>
                </a:lnTo>
                <a:lnTo>
                  <a:pt x="1466" y="248"/>
                </a:lnTo>
                <a:lnTo>
                  <a:pt x="1466" y="242"/>
                </a:lnTo>
                <a:lnTo>
                  <a:pt x="1466" y="242"/>
                </a:lnTo>
                <a:lnTo>
                  <a:pt x="1466" y="242"/>
                </a:lnTo>
                <a:lnTo>
                  <a:pt x="1466" y="242"/>
                </a:lnTo>
                <a:lnTo>
                  <a:pt x="1466" y="242"/>
                </a:lnTo>
                <a:close/>
                <a:moveTo>
                  <a:pt x="1516" y="248"/>
                </a:moveTo>
                <a:lnTo>
                  <a:pt x="1516" y="242"/>
                </a:lnTo>
                <a:lnTo>
                  <a:pt x="1510" y="238"/>
                </a:lnTo>
                <a:lnTo>
                  <a:pt x="1516" y="238"/>
                </a:lnTo>
                <a:lnTo>
                  <a:pt x="1516" y="238"/>
                </a:lnTo>
                <a:lnTo>
                  <a:pt x="1516" y="234"/>
                </a:lnTo>
                <a:lnTo>
                  <a:pt x="1516" y="234"/>
                </a:lnTo>
                <a:lnTo>
                  <a:pt x="1516" y="234"/>
                </a:lnTo>
                <a:lnTo>
                  <a:pt x="1520" y="234"/>
                </a:lnTo>
                <a:lnTo>
                  <a:pt x="1526" y="238"/>
                </a:lnTo>
                <a:lnTo>
                  <a:pt x="1530" y="238"/>
                </a:lnTo>
                <a:lnTo>
                  <a:pt x="1530" y="238"/>
                </a:lnTo>
                <a:lnTo>
                  <a:pt x="1530" y="238"/>
                </a:lnTo>
                <a:lnTo>
                  <a:pt x="1536" y="238"/>
                </a:lnTo>
                <a:lnTo>
                  <a:pt x="1542" y="238"/>
                </a:lnTo>
                <a:lnTo>
                  <a:pt x="1542" y="238"/>
                </a:lnTo>
                <a:lnTo>
                  <a:pt x="1542" y="242"/>
                </a:lnTo>
                <a:lnTo>
                  <a:pt x="1542" y="248"/>
                </a:lnTo>
                <a:lnTo>
                  <a:pt x="1542" y="242"/>
                </a:lnTo>
                <a:lnTo>
                  <a:pt x="1548" y="242"/>
                </a:lnTo>
                <a:lnTo>
                  <a:pt x="1548" y="248"/>
                </a:lnTo>
                <a:lnTo>
                  <a:pt x="1542" y="248"/>
                </a:lnTo>
                <a:lnTo>
                  <a:pt x="1542" y="248"/>
                </a:lnTo>
                <a:lnTo>
                  <a:pt x="1536" y="248"/>
                </a:lnTo>
                <a:lnTo>
                  <a:pt x="1530" y="248"/>
                </a:lnTo>
                <a:lnTo>
                  <a:pt x="1530" y="254"/>
                </a:lnTo>
                <a:lnTo>
                  <a:pt x="1530" y="254"/>
                </a:lnTo>
                <a:lnTo>
                  <a:pt x="1526" y="254"/>
                </a:lnTo>
                <a:lnTo>
                  <a:pt x="1520" y="254"/>
                </a:lnTo>
                <a:lnTo>
                  <a:pt x="1516" y="260"/>
                </a:lnTo>
                <a:lnTo>
                  <a:pt x="1516" y="260"/>
                </a:lnTo>
                <a:lnTo>
                  <a:pt x="1510" y="260"/>
                </a:lnTo>
                <a:lnTo>
                  <a:pt x="1510" y="260"/>
                </a:lnTo>
                <a:lnTo>
                  <a:pt x="1504" y="260"/>
                </a:lnTo>
                <a:lnTo>
                  <a:pt x="1504" y="254"/>
                </a:lnTo>
                <a:lnTo>
                  <a:pt x="1510" y="254"/>
                </a:lnTo>
                <a:lnTo>
                  <a:pt x="1510" y="248"/>
                </a:lnTo>
                <a:lnTo>
                  <a:pt x="1504" y="248"/>
                </a:lnTo>
                <a:lnTo>
                  <a:pt x="1510" y="248"/>
                </a:lnTo>
                <a:lnTo>
                  <a:pt x="1510" y="248"/>
                </a:lnTo>
                <a:lnTo>
                  <a:pt x="1516" y="248"/>
                </a:lnTo>
                <a:lnTo>
                  <a:pt x="1516" y="248"/>
                </a:lnTo>
                <a:lnTo>
                  <a:pt x="1516" y="248"/>
                </a:lnTo>
                <a:lnTo>
                  <a:pt x="1516" y="248"/>
                </a:lnTo>
                <a:close/>
                <a:moveTo>
                  <a:pt x="1520" y="260"/>
                </a:moveTo>
                <a:lnTo>
                  <a:pt x="1520" y="254"/>
                </a:lnTo>
                <a:lnTo>
                  <a:pt x="1526" y="254"/>
                </a:lnTo>
                <a:lnTo>
                  <a:pt x="1530" y="254"/>
                </a:lnTo>
                <a:lnTo>
                  <a:pt x="1530" y="254"/>
                </a:lnTo>
                <a:lnTo>
                  <a:pt x="1536" y="254"/>
                </a:lnTo>
                <a:lnTo>
                  <a:pt x="1542" y="254"/>
                </a:lnTo>
                <a:lnTo>
                  <a:pt x="1542" y="254"/>
                </a:lnTo>
                <a:lnTo>
                  <a:pt x="1548" y="254"/>
                </a:lnTo>
                <a:lnTo>
                  <a:pt x="1554" y="254"/>
                </a:lnTo>
                <a:lnTo>
                  <a:pt x="1548" y="260"/>
                </a:lnTo>
                <a:lnTo>
                  <a:pt x="1542" y="254"/>
                </a:lnTo>
                <a:lnTo>
                  <a:pt x="1542" y="254"/>
                </a:lnTo>
                <a:lnTo>
                  <a:pt x="1536" y="254"/>
                </a:lnTo>
                <a:lnTo>
                  <a:pt x="1530" y="260"/>
                </a:lnTo>
                <a:lnTo>
                  <a:pt x="1530" y="254"/>
                </a:lnTo>
                <a:lnTo>
                  <a:pt x="1526" y="260"/>
                </a:lnTo>
                <a:lnTo>
                  <a:pt x="1520" y="260"/>
                </a:lnTo>
                <a:lnTo>
                  <a:pt x="1520" y="260"/>
                </a:lnTo>
                <a:lnTo>
                  <a:pt x="1520" y="260"/>
                </a:lnTo>
                <a:lnTo>
                  <a:pt x="1520" y="260"/>
                </a:lnTo>
                <a:close/>
                <a:moveTo>
                  <a:pt x="1516" y="260"/>
                </a:moveTo>
                <a:lnTo>
                  <a:pt x="1516" y="260"/>
                </a:lnTo>
                <a:lnTo>
                  <a:pt x="1516" y="260"/>
                </a:lnTo>
                <a:lnTo>
                  <a:pt x="1520" y="260"/>
                </a:lnTo>
                <a:lnTo>
                  <a:pt x="1526" y="260"/>
                </a:lnTo>
                <a:lnTo>
                  <a:pt x="1530" y="260"/>
                </a:lnTo>
                <a:lnTo>
                  <a:pt x="1530" y="260"/>
                </a:lnTo>
                <a:lnTo>
                  <a:pt x="1542" y="260"/>
                </a:lnTo>
                <a:lnTo>
                  <a:pt x="1542" y="260"/>
                </a:lnTo>
                <a:lnTo>
                  <a:pt x="1548" y="260"/>
                </a:lnTo>
                <a:lnTo>
                  <a:pt x="1554" y="260"/>
                </a:lnTo>
                <a:lnTo>
                  <a:pt x="1554" y="266"/>
                </a:lnTo>
                <a:lnTo>
                  <a:pt x="1554" y="266"/>
                </a:lnTo>
                <a:lnTo>
                  <a:pt x="1554" y="270"/>
                </a:lnTo>
                <a:lnTo>
                  <a:pt x="1554" y="270"/>
                </a:lnTo>
                <a:lnTo>
                  <a:pt x="1548" y="270"/>
                </a:lnTo>
                <a:lnTo>
                  <a:pt x="1554" y="270"/>
                </a:lnTo>
                <a:lnTo>
                  <a:pt x="1548" y="276"/>
                </a:lnTo>
                <a:lnTo>
                  <a:pt x="1542" y="276"/>
                </a:lnTo>
                <a:lnTo>
                  <a:pt x="1542" y="276"/>
                </a:lnTo>
                <a:lnTo>
                  <a:pt x="1542" y="270"/>
                </a:lnTo>
                <a:lnTo>
                  <a:pt x="1536" y="270"/>
                </a:lnTo>
                <a:lnTo>
                  <a:pt x="1536" y="266"/>
                </a:lnTo>
                <a:lnTo>
                  <a:pt x="1530" y="266"/>
                </a:lnTo>
                <a:lnTo>
                  <a:pt x="1530" y="266"/>
                </a:lnTo>
                <a:lnTo>
                  <a:pt x="1530" y="260"/>
                </a:lnTo>
                <a:lnTo>
                  <a:pt x="1526" y="260"/>
                </a:lnTo>
                <a:lnTo>
                  <a:pt x="1520" y="260"/>
                </a:lnTo>
                <a:lnTo>
                  <a:pt x="1516" y="260"/>
                </a:lnTo>
                <a:lnTo>
                  <a:pt x="1516" y="260"/>
                </a:lnTo>
                <a:lnTo>
                  <a:pt x="1516" y="260"/>
                </a:lnTo>
                <a:lnTo>
                  <a:pt x="1516" y="260"/>
                </a:lnTo>
                <a:lnTo>
                  <a:pt x="1516" y="260"/>
                </a:lnTo>
                <a:close/>
                <a:moveTo>
                  <a:pt x="1998" y="302"/>
                </a:moveTo>
                <a:lnTo>
                  <a:pt x="1992" y="302"/>
                </a:lnTo>
                <a:lnTo>
                  <a:pt x="1998" y="302"/>
                </a:lnTo>
                <a:lnTo>
                  <a:pt x="1998" y="302"/>
                </a:lnTo>
                <a:lnTo>
                  <a:pt x="1998" y="302"/>
                </a:lnTo>
                <a:lnTo>
                  <a:pt x="1998" y="302"/>
                </a:lnTo>
                <a:close/>
                <a:moveTo>
                  <a:pt x="562" y="348"/>
                </a:moveTo>
                <a:lnTo>
                  <a:pt x="556" y="348"/>
                </a:lnTo>
                <a:lnTo>
                  <a:pt x="550" y="348"/>
                </a:lnTo>
                <a:lnTo>
                  <a:pt x="550" y="342"/>
                </a:lnTo>
                <a:lnTo>
                  <a:pt x="550" y="348"/>
                </a:lnTo>
                <a:lnTo>
                  <a:pt x="556" y="348"/>
                </a:lnTo>
                <a:lnTo>
                  <a:pt x="562" y="348"/>
                </a:lnTo>
                <a:lnTo>
                  <a:pt x="562" y="348"/>
                </a:lnTo>
                <a:lnTo>
                  <a:pt x="562" y="348"/>
                </a:lnTo>
                <a:lnTo>
                  <a:pt x="562" y="348"/>
                </a:lnTo>
                <a:lnTo>
                  <a:pt x="562" y="348"/>
                </a:lnTo>
                <a:close/>
                <a:moveTo>
                  <a:pt x="14" y="672"/>
                </a:moveTo>
                <a:lnTo>
                  <a:pt x="20" y="672"/>
                </a:lnTo>
                <a:lnTo>
                  <a:pt x="14" y="672"/>
                </a:lnTo>
                <a:lnTo>
                  <a:pt x="14" y="676"/>
                </a:lnTo>
                <a:lnTo>
                  <a:pt x="14" y="676"/>
                </a:lnTo>
                <a:lnTo>
                  <a:pt x="14" y="682"/>
                </a:lnTo>
                <a:lnTo>
                  <a:pt x="14" y="682"/>
                </a:lnTo>
                <a:lnTo>
                  <a:pt x="20" y="682"/>
                </a:lnTo>
                <a:lnTo>
                  <a:pt x="26" y="682"/>
                </a:lnTo>
                <a:lnTo>
                  <a:pt x="26" y="676"/>
                </a:lnTo>
                <a:lnTo>
                  <a:pt x="20" y="672"/>
                </a:lnTo>
                <a:lnTo>
                  <a:pt x="26" y="672"/>
                </a:lnTo>
                <a:lnTo>
                  <a:pt x="26" y="672"/>
                </a:lnTo>
                <a:lnTo>
                  <a:pt x="36" y="676"/>
                </a:lnTo>
                <a:lnTo>
                  <a:pt x="36" y="676"/>
                </a:lnTo>
                <a:lnTo>
                  <a:pt x="42" y="676"/>
                </a:lnTo>
                <a:lnTo>
                  <a:pt x="48" y="682"/>
                </a:lnTo>
                <a:lnTo>
                  <a:pt x="48" y="682"/>
                </a:lnTo>
                <a:lnTo>
                  <a:pt x="42" y="682"/>
                </a:lnTo>
                <a:lnTo>
                  <a:pt x="42" y="688"/>
                </a:lnTo>
                <a:lnTo>
                  <a:pt x="42" y="692"/>
                </a:lnTo>
                <a:lnTo>
                  <a:pt x="36" y="692"/>
                </a:lnTo>
                <a:lnTo>
                  <a:pt x="36" y="692"/>
                </a:lnTo>
                <a:lnTo>
                  <a:pt x="30" y="692"/>
                </a:lnTo>
                <a:lnTo>
                  <a:pt x="26" y="692"/>
                </a:lnTo>
                <a:lnTo>
                  <a:pt x="26" y="692"/>
                </a:lnTo>
                <a:lnTo>
                  <a:pt x="20" y="692"/>
                </a:lnTo>
                <a:lnTo>
                  <a:pt x="14" y="692"/>
                </a:lnTo>
                <a:lnTo>
                  <a:pt x="14" y="692"/>
                </a:lnTo>
                <a:lnTo>
                  <a:pt x="10" y="692"/>
                </a:lnTo>
                <a:lnTo>
                  <a:pt x="4" y="692"/>
                </a:lnTo>
                <a:lnTo>
                  <a:pt x="0" y="692"/>
                </a:lnTo>
                <a:lnTo>
                  <a:pt x="0" y="688"/>
                </a:lnTo>
                <a:lnTo>
                  <a:pt x="4" y="688"/>
                </a:lnTo>
                <a:lnTo>
                  <a:pt x="10" y="688"/>
                </a:lnTo>
                <a:lnTo>
                  <a:pt x="10" y="682"/>
                </a:lnTo>
                <a:lnTo>
                  <a:pt x="4" y="682"/>
                </a:lnTo>
                <a:lnTo>
                  <a:pt x="0" y="682"/>
                </a:lnTo>
                <a:lnTo>
                  <a:pt x="4" y="682"/>
                </a:lnTo>
                <a:lnTo>
                  <a:pt x="4" y="682"/>
                </a:lnTo>
                <a:lnTo>
                  <a:pt x="4" y="676"/>
                </a:lnTo>
                <a:lnTo>
                  <a:pt x="4" y="682"/>
                </a:lnTo>
                <a:lnTo>
                  <a:pt x="10" y="682"/>
                </a:lnTo>
                <a:lnTo>
                  <a:pt x="14" y="682"/>
                </a:lnTo>
                <a:lnTo>
                  <a:pt x="14" y="676"/>
                </a:lnTo>
                <a:lnTo>
                  <a:pt x="14" y="676"/>
                </a:lnTo>
                <a:lnTo>
                  <a:pt x="14" y="672"/>
                </a:lnTo>
                <a:lnTo>
                  <a:pt x="14" y="672"/>
                </a:lnTo>
                <a:lnTo>
                  <a:pt x="14" y="672"/>
                </a:lnTo>
                <a:lnTo>
                  <a:pt x="14" y="672"/>
                </a:lnTo>
                <a:close/>
                <a:moveTo>
                  <a:pt x="0" y="688"/>
                </a:moveTo>
                <a:lnTo>
                  <a:pt x="0" y="688"/>
                </a:lnTo>
                <a:lnTo>
                  <a:pt x="0" y="688"/>
                </a:lnTo>
                <a:lnTo>
                  <a:pt x="0" y="688"/>
                </a:lnTo>
                <a:lnTo>
                  <a:pt x="0" y="688"/>
                </a:lnTo>
                <a:lnTo>
                  <a:pt x="0" y="688"/>
                </a:lnTo>
                <a:close/>
                <a:moveTo>
                  <a:pt x="600" y="6"/>
                </a:moveTo>
                <a:lnTo>
                  <a:pt x="604" y="6"/>
                </a:lnTo>
                <a:lnTo>
                  <a:pt x="610" y="0"/>
                </a:lnTo>
                <a:lnTo>
                  <a:pt x="610" y="6"/>
                </a:lnTo>
                <a:lnTo>
                  <a:pt x="610" y="6"/>
                </a:lnTo>
                <a:lnTo>
                  <a:pt x="610" y="0"/>
                </a:lnTo>
                <a:lnTo>
                  <a:pt x="616" y="0"/>
                </a:lnTo>
                <a:lnTo>
                  <a:pt x="622" y="0"/>
                </a:lnTo>
                <a:lnTo>
                  <a:pt x="622" y="6"/>
                </a:lnTo>
                <a:lnTo>
                  <a:pt x="622" y="6"/>
                </a:lnTo>
                <a:lnTo>
                  <a:pt x="622" y="12"/>
                </a:lnTo>
                <a:lnTo>
                  <a:pt x="616" y="6"/>
                </a:lnTo>
                <a:lnTo>
                  <a:pt x="610" y="6"/>
                </a:lnTo>
                <a:lnTo>
                  <a:pt x="610" y="6"/>
                </a:lnTo>
                <a:lnTo>
                  <a:pt x="604" y="6"/>
                </a:lnTo>
                <a:lnTo>
                  <a:pt x="600" y="6"/>
                </a:lnTo>
                <a:lnTo>
                  <a:pt x="600" y="6"/>
                </a:lnTo>
                <a:lnTo>
                  <a:pt x="600" y="6"/>
                </a:lnTo>
                <a:lnTo>
                  <a:pt x="600" y="6"/>
                </a:lnTo>
                <a:close/>
                <a:moveTo>
                  <a:pt x="546" y="6"/>
                </a:moveTo>
                <a:lnTo>
                  <a:pt x="550" y="6"/>
                </a:lnTo>
                <a:lnTo>
                  <a:pt x="550" y="6"/>
                </a:lnTo>
                <a:lnTo>
                  <a:pt x="550" y="12"/>
                </a:lnTo>
                <a:lnTo>
                  <a:pt x="550" y="12"/>
                </a:lnTo>
                <a:lnTo>
                  <a:pt x="546" y="12"/>
                </a:lnTo>
                <a:lnTo>
                  <a:pt x="546" y="6"/>
                </a:lnTo>
                <a:lnTo>
                  <a:pt x="546" y="6"/>
                </a:lnTo>
                <a:lnTo>
                  <a:pt x="546" y="6"/>
                </a:lnTo>
                <a:lnTo>
                  <a:pt x="546" y="6"/>
                </a:lnTo>
                <a:close/>
                <a:moveTo>
                  <a:pt x="596" y="6"/>
                </a:moveTo>
                <a:lnTo>
                  <a:pt x="600" y="6"/>
                </a:lnTo>
                <a:lnTo>
                  <a:pt x="600" y="12"/>
                </a:lnTo>
                <a:lnTo>
                  <a:pt x="600" y="12"/>
                </a:lnTo>
                <a:lnTo>
                  <a:pt x="596" y="6"/>
                </a:lnTo>
                <a:lnTo>
                  <a:pt x="596" y="6"/>
                </a:lnTo>
                <a:lnTo>
                  <a:pt x="596" y="6"/>
                </a:lnTo>
                <a:lnTo>
                  <a:pt x="596" y="6"/>
                </a:lnTo>
                <a:close/>
                <a:moveTo>
                  <a:pt x="550" y="12"/>
                </a:moveTo>
                <a:lnTo>
                  <a:pt x="550" y="12"/>
                </a:lnTo>
                <a:lnTo>
                  <a:pt x="556" y="12"/>
                </a:lnTo>
                <a:lnTo>
                  <a:pt x="562" y="12"/>
                </a:lnTo>
                <a:lnTo>
                  <a:pt x="562" y="16"/>
                </a:lnTo>
                <a:lnTo>
                  <a:pt x="556" y="16"/>
                </a:lnTo>
                <a:lnTo>
                  <a:pt x="550" y="16"/>
                </a:lnTo>
                <a:lnTo>
                  <a:pt x="550" y="16"/>
                </a:lnTo>
                <a:lnTo>
                  <a:pt x="550" y="12"/>
                </a:lnTo>
                <a:lnTo>
                  <a:pt x="550" y="12"/>
                </a:lnTo>
                <a:lnTo>
                  <a:pt x="550" y="12"/>
                </a:lnTo>
                <a:lnTo>
                  <a:pt x="550" y="12"/>
                </a:lnTo>
                <a:close/>
                <a:moveTo>
                  <a:pt x="492" y="16"/>
                </a:moveTo>
                <a:lnTo>
                  <a:pt x="486" y="12"/>
                </a:lnTo>
                <a:lnTo>
                  <a:pt x="492" y="12"/>
                </a:lnTo>
                <a:lnTo>
                  <a:pt x="492" y="16"/>
                </a:lnTo>
                <a:lnTo>
                  <a:pt x="492" y="16"/>
                </a:lnTo>
                <a:lnTo>
                  <a:pt x="492" y="16"/>
                </a:lnTo>
                <a:lnTo>
                  <a:pt x="492" y="16"/>
                </a:lnTo>
                <a:lnTo>
                  <a:pt x="492" y="16"/>
                </a:lnTo>
                <a:lnTo>
                  <a:pt x="492" y="16"/>
                </a:lnTo>
                <a:close/>
                <a:moveTo>
                  <a:pt x="568" y="16"/>
                </a:moveTo>
                <a:lnTo>
                  <a:pt x="572" y="16"/>
                </a:lnTo>
                <a:lnTo>
                  <a:pt x="572" y="16"/>
                </a:lnTo>
                <a:lnTo>
                  <a:pt x="578" y="16"/>
                </a:lnTo>
                <a:lnTo>
                  <a:pt x="572" y="16"/>
                </a:lnTo>
                <a:lnTo>
                  <a:pt x="572" y="16"/>
                </a:lnTo>
                <a:lnTo>
                  <a:pt x="568" y="16"/>
                </a:lnTo>
                <a:lnTo>
                  <a:pt x="568" y="16"/>
                </a:lnTo>
                <a:lnTo>
                  <a:pt x="568" y="16"/>
                </a:lnTo>
                <a:lnTo>
                  <a:pt x="568" y="16"/>
                </a:lnTo>
                <a:close/>
                <a:moveTo>
                  <a:pt x="530" y="20"/>
                </a:moveTo>
                <a:lnTo>
                  <a:pt x="536" y="16"/>
                </a:lnTo>
                <a:lnTo>
                  <a:pt x="536" y="16"/>
                </a:lnTo>
                <a:lnTo>
                  <a:pt x="540" y="16"/>
                </a:lnTo>
                <a:lnTo>
                  <a:pt x="540" y="20"/>
                </a:lnTo>
                <a:lnTo>
                  <a:pt x="536" y="20"/>
                </a:lnTo>
                <a:lnTo>
                  <a:pt x="536" y="20"/>
                </a:lnTo>
                <a:lnTo>
                  <a:pt x="530" y="20"/>
                </a:lnTo>
                <a:lnTo>
                  <a:pt x="524" y="20"/>
                </a:lnTo>
                <a:lnTo>
                  <a:pt x="530" y="20"/>
                </a:lnTo>
                <a:lnTo>
                  <a:pt x="530" y="20"/>
                </a:lnTo>
                <a:lnTo>
                  <a:pt x="530" y="20"/>
                </a:lnTo>
                <a:lnTo>
                  <a:pt x="530" y="20"/>
                </a:lnTo>
                <a:close/>
                <a:moveTo>
                  <a:pt x="1006" y="26"/>
                </a:moveTo>
                <a:lnTo>
                  <a:pt x="1006" y="26"/>
                </a:lnTo>
                <a:lnTo>
                  <a:pt x="994" y="20"/>
                </a:lnTo>
                <a:lnTo>
                  <a:pt x="990" y="20"/>
                </a:lnTo>
                <a:lnTo>
                  <a:pt x="994" y="20"/>
                </a:lnTo>
                <a:lnTo>
                  <a:pt x="994" y="16"/>
                </a:lnTo>
                <a:lnTo>
                  <a:pt x="1000" y="16"/>
                </a:lnTo>
                <a:lnTo>
                  <a:pt x="1006" y="16"/>
                </a:lnTo>
                <a:lnTo>
                  <a:pt x="1006" y="16"/>
                </a:lnTo>
                <a:lnTo>
                  <a:pt x="1012" y="16"/>
                </a:lnTo>
                <a:lnTo>
                  <a:pt x="1018" y="20"/>
                </a:lnTo>
                <a:lnTo>
                  <a:pt x="1018" y="20"/>
                </a:lnTo>
                <a:lnTo>
                  <a:pt x="1018" y="20"/>
                </a:lnTo>
                <a:lnTo>
                  <a:pt x="1018" y="26"/>
                </a:lnTo>
                <a:lnTo>
                  <a:pt x="1012" y="26"/>
                </a:lnTo>
                <a:lnTo>
                  <a:pt x="1006" y="26"/>
                </a:lnTo>
                <a:lnTo>
                  <a:pt x="1006" y="26"/>
                </a:lnTo>
                <a:lnTo>
                  <a:pt x="1006" y="26"/>
                </a:lnTo>
                <a:lnTo>
                  <a:pt x="1006" y="26"/>
                </a:lnTo>
                <a:close/>
                <a:moveTo>
                  <a:pt x="556" y="16"/>
                </a:moveTo>
                <a:lnTo>
                  <a:pt x="562" y="16"/>
                </a:lnTo>
                <a:lnTo>
                  <a:pt x="562" y="16"/>
                </a:lnTo>
                <a:lnTo>
                  <a:pt x="562" y="20"/>
                </a:lnTo>
                <a:lnTo>
                  <a:pt x="568" y="20"/>
                </a:lnTo>
                <a:lnTo>
                  <a:pt x="562" y="20"/>
                </a:lnTo>
                <a:lnTo>
                  <a:pt x="556" y="20"/>
                </a:lnTo>
                <a:lnTo>
                  <a:pt x="556" y="16"/>
                </a:lnTo>
                <a:lnTo>
                  <a:pt x="556" y="16"/>
                </a:lnTo>
                <a:lnTo>
                  <a:pt x="556" y="16"/>
                </a:lnTo>
                <a:lnTo>
                  <a:pt x="556" y="16"/>
                </a:lnTo>
                <a:close/>
                <a:moveTo>
                  <a:pt x="432" y="26"/>
                </a:moveTo>
                <a:lnTo>
                  <a:pt x="438" y="26"/>
                </a:lnTo>
                <a:lnTo>
                  <a:pt x="432" y="26"/>
                </a:lnTo>
                <a:lnTo>
                  <a:pt x="432" y="20"/>
                </a:lnTo>
                <a:lnTo>
                  <a:pt x="438" y="20"/>
                </a:lnTo>
                <a:lnTo>
                  <a:pt x="442" y="20"/>
                </a:lnTo>
                <a:lnTo>
                  <a:pt x="442" y="26"/>
                </a:lnTo>
                <a:lnTo>
                  <a:pt x="438" y="26"/>
                </a:lnTo>
                <a:lnTo>
                  <a:pt x="432" y="26"/>
                </a:lnTo>
                <a:lnTo>
                  <a:pt x="432" y="26"/>
                </a:lnTo>
                <a:lnTo>
                  <a:pt x="432" y="26"/>
                </a:lnTo>
                <a:lnTo>
                  <a:pt x="432" y="26"/>
                </a:lnTo>
                <a:close/>
                <a:moveTo>
                  <a:pt x="546" y="20"/>
                </a:move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46" y="20"/>
                </a:lnTo>
                <a:lnTo>
                  <a:pt x="546" y="20"/>
                </a:lnTo>
                <a:lnTo>
                  <a:pt x="546" y="20"/>
                </a:lnTo>
                <a:lnTo>
                  <a:pt x="546" y="20"/>
                </a:lnTo>
                <a:close/>
                <a:moveTo>
                  <a:pt x="572" y="26"/>
                </a:moveTo>
                <a:lnTo>
                  <a:pt x="572" y="26"/>
                </a:lnTo>
                <a:lnTo>
                  <a:pt x="578" y="20"/>
                </a:lnTo>
                <a:lnTo>
                  <a:pt x="584" y="20"/>
                </a:lnTo>
                <a:lnTo>
                  <a:pt x="584" y="20"/>
                </a:lnTo>
                <a:lnTo>
                  <a:pt x="590" y="20"/>
                </a:lnTo>
                <a:lnTo>
                  <a:pt x="596" y="20"/>
                </a:lnTo>
                <a:lnTo>
                  <a:pt x="596" y="26"/>
                </a:lnTo>
                <a:lnTo>
                  <a:pt x="590" y="26"/>
                </a:lnTo>
                <a:lnTo>
                  <a:pt x="584" y="26"/>
                </a:lnTo>
                <a:lnTo>
                  <a:pt x="584" y="26"/>
                </a:lnTo>
                <a:lnTo>
                  <a:pt x="578" y="26"/>
                </a:lnTo>
                <a:lnTo>
                  <a:pt x="572" y="26"/>
                </a:lnTo>
                <a:lnTo>
                  <a:pt x="572" y="26"/>
                </a:lnTo>
                <a:lnTo>
                  <a:pt x="572" y="26"/>
                </a:lnTo>
                <a:lnTo>
                  <a:pt x="572" y="26"/>
                </a:lnTo>
                <a:lnTo>
                  <a:pt x="572" y="26"/>
                </a:lnTo>
                <a:close/>
                <a:moveTo>
                  <a:pt x="512" y="20"/>
                </a:moveTo>
                <a:lnTo>
                  <a:pt x="518" y="20"/>
                </a:lnTo>
                <a:lnTo>
                  <a:pt x="524" y="20"/>
                </a:lnTo>
                <a:lnTo>
                  <a:pt x="524" y="20"/>
                </a:lnTo>
                <a:lnTo>
                  <a:pt x="524" y="26"/>
                </a:lnTo>
                <a:lnTo>
                  <a:pt x="530" y="26"/>
                </a:lnTo>
                <a:lnTo>
                  <a:pt x="536" y="26"/>
                </a:lnTo>
                <a:lnTo>
                  <a:pt x="536" y="26"/>
                </a:lnTo>
                <a:lnTo>
                  <a:pt x="540" y="26"/>
                </a:lnTo>
                <a:lnTo>
                  <a:pt x="546" y="26"/>
                </a:lnTo>
                <a:lnTo>
                  <a:pt x="540" y="26"/>
                </a:lnTo>
                <a:lnTo>
                  <a:pt x="536" y="26"/>
                </a:lnTo>
                <a:lnTo>
                  <a:pt x="536" y="26"/>
                </a:lnTo>
                <a:lnTo>
                  <a:pt x="530" y="26"/>
                </a:lnTo>
                <a:lnTo>
                  <a:pt x="524" y="26"/>
                </a:lnTo>
                <a:lnTo>
                  <a:pt x="524" y="26"/>
                </a:lnTo>
                <a:lnTo>
                  <a:pt x="518" y="26"/>
                </a:lnTo>
                <a:lnTo>
                  <a:pt x="512" y="26"/>
                </a:lnTo>
                <a:lnTo>
                  <a:pt x="512" y="20"/>
                </a:lnTo>
                <a:lnTo>
                  <a:pt x="512" y="20"/>
                </a:lnTo>
                <a:lnTo>
                  <a:pt x="512" y="20"/>
                </a:lnTo>
                <a:lnTo>
                  <a:pt x="512" y="20"/>
                </a:lnTo>
                <a:close/>
                <a:moveTo>
                  <a:pt x="540" y="26"/>
                </a:moveTo>
                <a:lnTo>
                  <a:pt x="536" y="26"/>
                </a:lnTo>
                <a:lnTo>
                  <a:pt x="540" y="20"/>
                </a:lnTo>
                <a:lnTo>
                  <a:pt x="546" y="20"/>
                </a:lnTo>
                <a:lnTo>
                  <a:pt x="550" y="20"/>
                </a:lnTo>
                <a:lnTo>
                  <a:pt x="550" y="26"/>
                </a:lnTo>
                <a:lnTo>
                  <a:pt x="550" y="26"/>
                </a:lnTo>
                <a:lnTo>
                  <a:pt x="550" y="26"/>
                </a:lnTo>
                <a:lnTo>
                  <a:pt x="546" y="26"/>
                </a:lnTo>
                <a:lnTo>
                  <a:pt x="546" y="26"/>
                </a:lnTo>
                <a:lnTo>
                  <a:pt x="540" y="26"/>
                </a:lnTo>
                <a:lnTo>
                  <a:pt x="540" y="26"/>
                </a:lnTo>
                <a:lnTo>
                  <a:pt x="540" y="26"/>
                </a:lnTo>
                <a:lnTo>
                  <a:pt x="540" y="26"/>
                </a:lnTo>
                <a:close/>
                <a:moveTo>
                  <a:pt x="844" y="26"/>
                </a:moveTo>
                <a:lnTo>
                  <a:pt x="850" y="26"/>
                </a:lnTo>
                <a:lnTo>
                  <a:pt x="850" y="26"/>
                </a:lnTo>
                <a:lnTo>
                  <a:pt x="850" y="26"/>
                </a:lnTo>
                <a:lnTo>
                  <a:pt x="850" y="26"/>
                </a:lnTo>
                <a:lnTo>
                  <a:pt x="854" y="26"/>
                </a:lnTo>
                <a:lnTo>
                  <a:pt x="860" y="26"/>
                </a:lnTo>
                <a:lnTo>
                  <a:pt x="854" y="32"/>
                </a:lnTo>
                <a:lnTo>
                  <a:pt x="850" y="32"/>
                </a:lnTo>
                <a:lnTo>
                  <a:pt x="844" y="32"/>
                </a:lnTo>
                <a:lnTo>
                  <a:pt x="838" y="32"/>
                </a:lnTo>
                <a:lnTo>
                  <a:pt x="838" y="26"/>
                </a:lnTo>
                <a:lnTo>
                  <a:pt x="844" y="26"/>
                </a:lnTo>
                <a:lnTo>
                  <a:pt x="844" y="26"/>
                </a:lnTo>
                <a:lnTo>
                  <a:pt x="844" y="26"/>
                </a:lnTo>
                <a:lnTo>
                  <a:pt x="844" y="26"/>
                </a:lnTo>
                <a:close/>
                <a:moveTo>
                  <a:pt x="540" y="32"/>
                </a:moveTo>
                <a:lnTo>
                  <a:pt x="540" y="26"/>
                </a:lnTo>
                <a:lnTo>
                  <a:pt x="546" y="26"/>
                </a:lnTo>
                <a:lnTo>
                  <a:pt x="550" y="26"/>
                </a:lnTo>
                <a:lnTo>
                  <a:pt x="550" y="26"/>
                </a:lnTo>
                <a:lnTo>
                  <a:pt x="556" y="26"/>
                </a:lnTo>
                <a:lnTo>
                  <a:pt x="556" y="32"/>
                </a:lnTo>
                <a:lnTo>
                  <a:pt x="550" y="32"/>
                </a:lnTo>
                <a:lnTo>
                  <a:pt x="550" y="32"/>
                </a:lnTo>
                <a:lnTo>
                  <a:pt x="546" y="32"/>
                </a:lnTo>
                <a:lnTo>
                  <a:pt x="540" y="32"/>
                </a:lnTo>
                <a:lnTo>
                  <a:pt x="536" y="32"/>
                </a:lnTo>
                <a:lnTo>
                  <a:pt x="540" y="32"/>
                </a:lnTo>
                <a:lnTo>
                  <a:pt x="540" y="32"/>
                </a:lnTo>
                <a:lnTo>
                  <a:pt x="540" y="32"/>
                </a:lnTo>
                <a:lnTo>
                  <a:pt x="540" y="32"/>
                </a:lnTo>
                <a:close/>
                <a:moveTo>
                  <a:pt x="486" y="32"/>
                </a:moveTo>
                <a:lnTo>
                  <a:pt x="486" y="26"/>
                </a:lnTo>
                <a:lnTo>
                  <a:pt x="492" y="26"/>
                </a:lnTo>
                <a:lnTo>
                  <a:pt x="492" y="26"/>
                </a:lnTo>
                <a:lnTo>
                  <a:pt x="496" y="26"/>
                </a:lnTo>
                <a:lnTo>
                  <a:pt x="502" y="26"/>
                </a:lnTo>
                <a:lnTo>
                  <a:pt x="502" y="26"/>
                </a:lnTo>
                <a:lnTo>
                  <a:pt x="508" y="32"/>
                </a:lnTo>
                <a:lnTo>
                  <a:pt x="512" y="32"/>
                </a:lnTo>
                <a:lnTo>
                  <a:pt x="508" y="32"/>
                </a:lnTo>
                <a:lnTo>
                  <a:pt x="502" y="32"/>
                </a:lnTo>
                <a:lnTo>
                  <a:pt x="502" y="32"/>
                </a:lnTo>
                <a:lnTo>
                  <a:pt x="496" y="32"/>
                </a:lnTo>
                <a:lnTo>
                  <a:pt x="492" y="32"/>
                </a:lnTo>
                <a:lnTo>
                  <a:pt x="496" y="32"/>
                </a:lnTo>
                <a:lnTo>
                  <a:pt x="492" y="32"/>
                </a:lnTo>
                <a:lnTo>
                  <a:pt x="492" y="32"/>
                </a:lnTo>
                <a:lnTo>
                  <a:pt x="486" y="32"/>
                </a:lnTo>
                <a:lnTo>
                  <a:pt x="486" y="32"/>
                </a:lnTo>
                <a:lnTo>
                  <a:pt x="486" y="32"/>
                </a:lnTo>
                <a:lnTo>
                  <a:pt x="486" y="32"/>
                </a:lnTo>
                <a:close/>
                <a:moveTo>
                  <a:pt x="508" y="32"/>
                </a:moveTo>
                <a:lnTo>
                  <a:pt x="512" y="32"/>
                </a:lnTo>
                <a:lnTo>
                  <a:pt x="518" y="32"/>
                </a:lnTo>
                <a:lnTo>
                  <a:pt x="524" y="32"/>
                </a:lnTo>
                <a:lnTo>
                  <a:pt x="524" y="38"/>
                </a:lnTo>
                <a:lnTo>
                  <a:pt x="524" y="38"/>
                </a:lnTo>
                <a:lnTo>
                  <a:pt x="518" y="38"/>
                </a:lnTo>
                <a:lnTo>
                  <a:pt x="512" y="38"/>
                </a:lnTo>
                <a:lnTo>
                  <a:pt x="512" y="38"/>
                </a:lnTo>
                <a:lnTo>
                  <a:pt x="508" y="38"/>
                </a:lnTo>
                <a:lnTo>
                  <a:pt x="502" y="38"/>
                </a:lnTo>
                <a:lnTo>
                  <a:pt x="502" y="32"/>
                </a:lnTo>
                <a:lnTo>
                  <a:pt x="508" y="32"/>
                </a:lnTo>
                <a:lnTo>
                  <a:pt x="508" y="32"/>
                </a:lnTo>
                <a:lnTo>
                  <a:pt x="508" y="32"/>
                </a:lnTo>
                <a:lnTo>
                  <a:pt x="508" y="32"/>
                </a:lnTo>
                <a:close/>
                <a:moveTo>
                  <a:pt x="476" y="38"/>
                </a:moveTo>
                <a:lnTo>
                  <a:pt x="476" y="38"/>
                </a:lnTo>
                <a:lnTo>
                  <a:pt x="476" y="38"/>
                </a:lnTo>
                <a:lnTo>
                  <a:pt x="476" y="38"/>
                </a:lnTo>
                <a:lnTo>
                  <a:pt x="476" y="38"/>
                </a:lnTo>
                <a:lnTo>
                  <a:pt x="476" y="38"/>
                </a:lnTo>
                <a:lnTo>
                  <a:pt x="476" y="38"/>
                </a:lnTo>
                <a:lnTo>
                  <a:pt x="476" y="38"/>
                </a:lnTo>
                <a:close/>
                <a:moveTo>
                  <a:pt x="550" y="38"/>
                </a:moveTo>
                <a:lnTo>
                  <a:pt x="550" y="38"/>
                </a:lnTo>
                <a:lnTo>
                  <a:pt x="550" y="38"/>
                </a:lnTo>
                <a:lnTo>
                  <a:pt x="550" y="38"/>
                </a:lnTo>
                <a:lnTo>
                  <a:pt x="550" y="38"/>
                </a:lnTo>
                <a:lnTo>
                  <a:pt x="550" y="38"/>
                </a:lnTo>
                <a:close/>
                <a:moveTo>
                  <a:pt x="530" y="38"/>
                </a:moveTo>
                <a:lnTo>
                  <a:pt x="536" y="38"/>
                </a:lnTo>
                <a:lnTo>
                  <a:pt x="536" y="38"/>
                </a:lnTo>
                <a:lnTo>
                  <a:pt x="540" y="38"/>
                </a:lnTo>
                <a:lnTo>
                  <a:pt x="540" y="38"/>
                </a:lnTo>
                <a:lnTo>
                  <a:pt x="536" y="38"/>
                </a:lnTo>
                <a:lnTo>
                  <a:pt x="536" y="38"/>
                </a:lnTo>
                <a:lnTo>
                  <a:pt x="530" y="38"/>
                </a:lnTo>
                <a:lnTo>
                  <a:pt x="530" y="38"/>
                </a:lnTo>
                <a:lnTo>
                  <a:pt x="530" y="38"/>
                </a:lnTo>
                <a:lnTo>
                  <a:pt x="530" y="38"/>
                </a:lnTo>
                <a:close/>
                <a:moveTo>
                  <a:pt x="482" y="38"/>
                </a:moveTo>
                <a:lnTo>
                  <a:pt x="486" y="38"/>
                </a:lnTo>
                <a:lnTo>
                  <a:pt x="482" y="38"/>
                </a:lnTo>
                <a:lnTo>
                  <a:pt x="482" y="38"/>
                </a:lnTo>
                <a:lnTo>
                  <a:pt x="486" y="38"/>
                </a:lnTo>
                <a:lnTo>
                  <a:pt x="492" y="38"/>
                </a:lnTo>
                <a:lnTo>
                  <a:pt x="492" y="38"/>
                </a:lnTo>
                <a:lnTo>
                  <a:pt x="486" y="38"/>
                </a:lnTo>
                <a:lnTo>
                  <a:pt x="492" y="38"/>
                </a:lnTo>
                <a:lnTo>
                  <a:pt x="492" y="38"/>
                </a:lnTo>
                <a:lnTo>
                  <a:pt x="492" y="42"/>
                </a:lnTo>
                <a:lnTo>
                  <a:pt x="486" y="42"/>
                </a:lnTo>
                <a:lnTo>
                  <a:pt x="486" y="38"/>
                </a:lnTo>
                <a:lnTo>
                  <a:pt x="482" y="38"/>
                </a:lnTo>
                <a:lnTo>
                  <a:pt x="482" y="38"/>
                </a:lnTo>
                <a:lnTo>
                  <a:pt x="482" y="38"/>
                </a:lnTo>
                <a:lnTo>
                  <a:pt x="482" y="38"/>
                </a:lnTo>
                <a:close/>
                <a:moveTo>
                  <a:pt x="492" y="38"/>
                </a:moveTo>
                <a:lnTo>
                  <a:pt x="496" y="38"/>
                </a:lnTo>
                <a:lnTo>
                  <a:pt x="502" y="38"/>
                </a:lnTo>
                <a:lnTo>
                  <a:pt x="496" y="38"/>
                </a:lnTo>
                <a:lnTo>
                  <a:pt x="492" y="38"/>
                </a:lnTo>
                <a:lnTo>
                  <a:pt x="492" y="38"/>
                </a:lnTo>
                <a:lnTo>
                  <a:pt x="492" y="38"/>
                </a:lnTo>
                <a:lnTo>
                  <a:pt x="492" y="38"/>
                </a:lnTo>
                <a:close/>
                <a:moveTo>
                  <a:pt x="492" y="42"/>
                </a:moveTo>
                <a:lnTo>
                  <a:pt x="492" y="38"/>
                </a:lnTo>
                <a:lnTo>
                  <a:pt x="496" y="38"/>
                </a:lnTo>
                <a:lnTo>
                  <a:pt x="496" y="42"/>
                </a:lnTo>
                <a:lnTo>
                  <a:pt x="492" y="42"/>
                </a:lnTo>
                <a:lnTo>
                  <a:pt x="492" y="42"/>
                </a:lnTo>
                <a:lnTo>
                  <a:pt x="492" y="42"/>
                </a:lnTo>
                <a:lnTo>
                  <a:pt x="492" y="42"/>
                </a:lnTo>
                <a:lnTo>
                  <a:pt x="492" y="42"/>
                </a:lnTo>
                <a:lnTo>
                  <a:pt x="492" y="42"/>
                </a:lnTo>
                <a:close/>
                <a:moveTo>
                  <a:pt x="502" y="42"/>
                </a:moveTo>
                <a:lnTo>
                  <a:pt x="502" y="42"/>
                </a:lnTo>
                <a:lnTo>
                  <a:pt x="502" y="42"/>
                </a:lnTo>
                <a:lnTo>
                  <a:pt x="502" y="42"/>
                </a:lnTo>
                <a:lnTo>
                  <a:pt x="502" y="42"/>
                </a:lnTo>
                <a:lnTo>
                  <a:pt x="502" y="42"/>
                </a:lnTo>
                <a:close/>
                <a:moveTo>
                  <a:pt x="512" y="42"/>
                </a:moveTo>
                <a:lnTo>
                  <a:pt x="512" y="42"/>
                </a:lnTo>
                <a:lnTo>
                  <a:pt x="518" y="42"/>
                </a:lnTo>
                <a:lnTo>
                  <a:pt x="512" y="42"/>
                </a:lnTo>
                <a:lnTo>
                  <a:pt x="512" y="42"/>
                </a:lnTo>
                <a:lnTo>
                  <a:pt x="512" y="42"/>
                </a:lnTo>
                <a:lnTo>
                  <a:pt x="512" y="42"/>
                </a:lnTo>
                <a:lnTo>
                  <a:pt x="512" y="42"/>
                </a:lnTo>
                <a:close/>
                <a:moveTo>
                  <a:pt x="464" y="48"/>
                </a:moveTo>
                <a:lnTo>
                  <a:pt x="458" y="48"/>
                </a:lnTo>
                <a:lnTo>
                  <a:pt x="464" y="48"/>
                </a:lnTo>
                <a:lnTo>
                  <a:pt x="464" y="48"/>
                </a:lnTo>
                <a:lnTo>
                  <a:pt x="464" y="42"/>
                </a:lnTo>
                <a:lnTo>
                  <a:pt x="470" y="42"/>
                </a:lnTo>
                <a:lnTo>
                  <a:pt x="476" y="42"/>
                </a:lnTo>
                <a:lnTo>
                  <a:pt x="476" y="42"/>
                </a:lnTo>
                <a:lnTo>
                  <a:pt x="476" y="48"/>
                </a:lnTo>
                <a:lnTo>
                  <a:pt x="482" y="48"/>
                </a:lnTo>
                <a:lnTo>
                  <a:pt x="476" y="48"/>
                </a:lnTo>
                <a:lnTo>
                  <a:pt x="476" y="48"/>
                </a:lnTo>
                <a:lnTo>
                  <a:pt x="476" y="48"/>
                </a:lnTo>
                <a:lnTo>
                  <a:pt x="470" y="48"/>
                </a:lnTo>
                <a:lnTo>
                  <a:pt x="464" y="48"/>
                </a:lnTo>
                <a:lnTo>
                  <a:pt x="464" y="48"/>
                </a:lnTo>
                <a:lnTo>
                  <a:pt x="464" y="48"/>
                </a:lnTo>
                <a:lnTo>
                  <a:pt x="464" y="48"/>
                </a:lnTo>
                <a:lnTo>
                  <a:pt x="464" y="48"/>
                </a:lnTo>
                <a:lnTo>
                  <a:pt x="464" y="48"/>
                </a:lnTo>
                <a:lnTo>
                  <a:pt x="464" y="48"/>
                </a:lnTo>
                <a:close/>
                <a:moveTo>
                  <a:pt x="496" y="48"/>
                </a:moveTo>
                <a:lnTo>
                  <a:pt x="502" y="48"/>
                </a:lnTo>
                <a:lnTo>
                  <a:pt x="502" y="42"/>
                </a:lnTo>
                <a:lnTo>
                  <a:pt x="508" y="48"/>
                </a:lnTo>
                <a:lnTo>
                  <a:pt x="502" y="48"/>
                </a:lnTo>
                <a:lnTo>
                  <a:pt x="502" y="48"/>
                </a:lnTo>
                <a:lnTo>
                  <a:pt x="496" y="48"/>
                </a:lnTo>
                <a:lnTo>
                  <a:pt x="496" y="48"/>
                </a:lnTo>
                <a:lnTo>
                  <a:pt x="496" y="48"/>
                </a:lnTo>
                <a:lnTo>
                  <a:pt x="496" y="48"/>
                </a:lnTo>
                <a:close/>
                <a:moveTo>
                  <a:pt x="492" y="48"/>
                </a:moveTo>
                <a:lnTo>
                  <a:pt x="486" y="48"/>
                </a:lnTo>
                <a:lnTo>
                  <a:pt x="492" y="48"/>
                </a:lnTo>
                <a:lnTo>
                  <a:pt x="492" y="42"/>
                </a:lnTo>
                <a:lnTo>
                  <a:pt x="492" y="48"/>
                </a:lnTo>
                <a:lnTo>
                  <a:pt x="492" y="48"/>
                </a:lnTo>
                <a:lnTo>
                  <a:pt x="492" y="48"/>
                </a:lnTo>
                <a:lnTo>
                  <a:pt x="492" y="48"/>
                </a:lnTo>
                <a:lnTo>
                  <a:pt x="492" y="48"/>
                </a:lnTo>
                <a:lnTo>
                  <a:pt x="492" y="48"/>
                </a:lnTo>
                <a:close/>
                <a:moveTo>
                  <a:pt x="426" y="54"/>
                </a:moveTo>
                <a:lnTo>
                  <a:pt x="426" y="48"/>
                </a:lnTo>
                <a:lnTo>
                  <a:pt x="422" y="48"/>
                </a:lnTo>
                <a:lnTo>
                  <a:pt x="426" y="48"/>
                </a:lnTo>
                <a:lnTo>
                  <a:pt x="432" y="48"/>
                </a:lnTo>
                <a:lnTo>
                  <a:pt x="432" y="48"/>
                </a:lnTo>
                <a:lnTo>
                  <a:pt x="432" y="48"/>
                </a:lnTo>
                <a:lnTo>
                  <a:pt x="432" y="48"/>
                </a:lnTo>
                <a:lnTo>
                  <a:pt x="432" y="54"/>
                </a:lnTo>
                <a:lnTo>
                  <a:pt x="426" y="54"/>
                </a:lnTo>
                <a:lnTo>
                  <a:pt x="426" y="54"/>
                </a:lnTo>
                <a:lnTo>
                  <a:pt x="426" y="54"/>
                </a:lnTo>
                <a:lnTo>
                  <a:pt x="426" y="54"/>
                </a:lnTo>
                <a:close/>
                <a:moveTo>
                  <a:pt x="568" y="48"/>
                </a:moveTo>
                <a:lnTo>
                  <a:pt x="568" y="48"/>
                </a:lnTo>
                <a:lnTo>
                  <a:pt x="572" y="48"/>
                </a:lnTo>
                <a:lnTo>
                  <a:pt x="572" y="48"/>
                </a:lnTo>
                <a:lnTo>
                  <a:pt x="572" y="48"/>
                </a:lnTo>
                <a:lnTo>
                  <a:pt x="572" y="48"/>
                </a:lnTo>
                <a:lnTo>
                  <a:pt x="568" y="48"/>
                </a:lnTo>
                <a:lnTo>
                  <a:pt x="568" y="48"/>
                </a:lnTo>
                <a:lnTo>
                  <a:pt x="568" y="48"/>
                </a:lnTo>
                <a:lnTo>
                  <a:pt x="568" y="48"/>
                </a:lnTo>
                <a:close/>
                <a:moveTo>
                  <a:pt x="550" y="54"/>
                </a:moveTo>
                <a:lnTo>
                  <a:pt x="556" y="54"/>
                </a:lnTo>
                <a:lnTo>
                  <a:pt x="556" y="48"/>
                </a:lnTo>
                <a:lnTo>
                  <a:pt x="562" y="48"/>
                </a:lnTo>
                <a:lnTo>
                  <a:pt x="562" y="48"/>
                </a:lnTo>
                <a:lnTo>
                  <a:pt x="568" y="48"/>
                </a:lnTo>
                <a:lnTo>
                  <a:pt x="568" y="54"/>
                </a:lnTo>
                <a:lnTo>
                  <a:pt x="562" y="54"/>
                </a:lnTo>
                <a:lnTo>
                  <a:pt x="562" y="60"/>
                </a:lnTo>
                <a:lnTo>
                  <a:pt x="562" y="60"/>
                </a:lnTo>
                <a:lnTo>
                  <a:pt x="562" y="54"/>
                </a:lnTo>
                <a:lnTo>
                  <a:pt x="556" y="54"/>
                </a:lnTo>
                <a:lnTo>
                  <a:pt x="550" y="54"/>
                </a:lnTo>
                <a:lnTo>
                  <a:pt x="550" y="54"/>
                </a:lnTo>
                <a:lnTo>
                  <a:pt x="550" y="54"/>
                </a:lnTo>
                <a:lnTo>
                  <a:pt x="550" y="54"/>
                </a:lnTo>
                <a:close/>
                <a:moveTo>
                  <a:pt x="432" y="54"/>
                </a:moveTo>
                <a:lnTo>
                  <a:pt x="432" y="54"/>
                </a:lnTo>
                <a:lnTo>
                  <a:pt x="438" y="54"/>
                </a:lnTo>
                <a:lnTo>
                  <a:pt x="442" y="54"/>
                </a:lnTo>
                <a:lnTo>
                  <a:pt x="442" y="48"/>
                </a:lnTo>
                <a:lnTo>
                  <a:pt x="442" y="48"/>
                </a:lnTo>
                <a:lnTo>
                  <a:pt x="442" y="54"/>
                </a:lnTo>
                <a:lnTo>
                  <a:pt x="448" y="54"/>
                </a:lnTo>
                <a:lnTo>
                  <a:pt x="448" y="60"/>
                </a:lnTo>
                <a:lnTo>
                  <a:pt x="442" y="60"/>
                </a:lnTo>
                <a:lnTo>
                  <a:pt x="442" y="60"/>
                </a:lnTo>
                <a:lnTo>
                  <a:pt x="442" y="54"/>
                </a:lnTo>
                <a:lnTo>
                  <a:pt x="438" y="54"/>
                </a:lnTo>
                <a:lnTo>
                  <a:pt x="438" y="60"/>
                </a:lnTo>
                <a:lnTo>
                  <a:pt x="432" y="54"/>
                </a:lnTo>
                <a:lnTo>
                  <a:pt x="432" y="54"/>
                </a:lnTo>
                <a:lnTo>
                  <a:pt x="432" y="54"/>
                </a:lnTo>
                <a:lnTo>
                  <a:pt x="432" y="54"/>
                </a:lnTo>
                <a:lnTo>
                  <a:pt x="432" y="54"/>
                </a:lnTo>
                <a:close/>
                <a:moveTo>
                  <a:pt x="422" y="54"/>
                </a:moveTo>
                <a:lnTo>
                  <a:pt x="422" y="48"/>
                </a:lnTo>
                <a:lnTo>
                  <a:pt x="426" y="54"/>
                </a:lnTo>
                <a:lnTo>
                  <a:pt x="422" y="54"/>
                </a:lnTo>
                <a:lnTo>
                  <a:pt x="422" y="54"/>
                </a:lnTo>
                <a:lnTo>
                  <a:pt x="422" y="54"/>
                </a:lnTo>
                <a:lnTo>
                  <a:pt x="422" y="54"/>
                </a:lnTo>
                <a:lnTo>
                  <a:pt x="422" y="54"/>
                </a:lnTo>
                <a:close/>
                <a:moveTo>
                  <a:pt x="1054" y="54"/>
                </a:moveTo>
                <a:lnTo>
                  <a:pt x="1054" y="54"/>
                </a:lnTo>
                <a:lnTo>
                  <a:pt x="1054" y="54"/>
                </a:lnTo>
                <a:lnTo>
                  <a:pt x="1050" y="54"/>
                </a:lnTo>
                <a:lnTo>
                  <a:pt x="1054" y="54"/>
                </a:lnTo>
                <a:lnTo>
                  <a:pt x="1054" y="54"/>
                </a:lnTo>
                <a:lnTo>
                  <a:pt x="1054" y="54"/>
                </a:lnTo>
                <a:lnTo>
                  <a:pt x="1054" y="54"/>
                </a:lnTo>
                <a:close/>
                <a:moveTo>
                  <a:pt x="546" y="60"/>
                </a:moveTo>
                <a:lnTo>
                  <a:pt x="550" y="60"/>
                </a:lnTo>
                <a:lnTo>
                  <a:pt x="550" y="54"/>
                </a:lnTo>
                <a:lnTo>
                  <a:pt x="550" y="54"/>
                </a:lnTo>
                <a:lnTo>
                  <a:pt x="550" y="60"/>
                </a:lnTo>
                <a:lnTo>
                  <a:pt x="556" y="60"/>
                </a:lnTo>
                <a:lnTo>
                  <a:pt x="550" y="60"/>
                </a:lnTo>
                <a:lnTo>
                  <a:pt x="550" y="60"/>
                </a:lnTo>
                <a:lnTo>
                  <a:pt x="546" y="60"/>
                </a:lnTo>
                <a:lnTo>
                  <a:pt x="546" y="60"/>
                </a:lnTo>
                <a:lnTo>
                  <a:pt x="546" y="60"/>
                </a:lnTo>
                <a:lnTo>
                  <a:pt x="546" y="60"/>
                </a:lnTo>
                <a:close/>
                <a:moveTo>
                  <a:pt x="1018" y="66"/>
                </a:moveTo>
                <a:lnTo>
                  <a:pt x="1018" y="66"/>
                </a:lnTo>
                <a:lnTo>
                  <a:pt x="1012" y="60"/>
                </a:lnTo>
                <a:lnTo>
                  <a:pt x="1018" y="60"/>
                </a:lnTo>
                <a:lnTo>
                  <a:pt x="1018" y="60"/>
                </a:lnTo>
                <a:lnTo>
                  <a:pt x="1022" y="66"/>
                </a:lnTo>
                <a:lnTo>
                  <a:pt x="1018" y="66"/>
                </a:lnTo>
                <a:lnTo>
                  <a:pt x="1018" y="66"/>
                </a:lnTo>
                <a:lnTo>
                  <a:pt x="1018" y="66"/>
                </a:lnTo>
                <a:lnTo>
                  <a:pt x="1018" y="66"/>
                </a:lnTo>
                <a:close/>
                <a:moveTo>
                  <a:pt x="1078" y="146"/>
                </a:moveTo>
                <a:lnTo>
                  <a:pt x="1078" y="146"/>
                </a:lnTo>
                <a:lnTo>
                  <a:pt x="1078" y="152"/>
                </a:lnTo>
                <a:lnTo>
                  <a:pt x="1072" y="152"/>
                </a:lnTo>
                <a:lnTo>
                  <a:pt x="1072" y="146"/>
                </a:lnTo>
                <a:lnTo>
                  <a:pt x="1078" y="146"/>
                </a:lnTo>
                <a:lnTo>
                  <a:pt x="1078" y="146"/>
                </a:lnTo>
                <a:lnTo>
                  <a:pt x="1078" y="146"/>
                </a:lnTo>
                <a:lnTo>
                  <a:pt x="1078" y="146"/>
                </a:lnTo>
                <a:close/>
                <a:moveTo>
                  <a:pt x="568" y="162"/>
                </a:moveTo>
                <a:lnTo>
                  <a:pt x="572" y="162"/>
                </a:lnTo>
                <a:lnTo>
                  <a:pt x="572" y="162"/>
                </a:lnTo>
                <a:lnTo>
                  <a:pt x="578" y="162"/>
                </a:lnTo>
                <a:lnTo>
                  <a:pt x="572" y="162"/>
                </a:lnTo>
                <a:lnTo>
                  <a:pt x="572" y="168"/>
                </a:lnTo>
                <a:lnTo>
                  <a:pt x="572" y="168"/>
                </a:lnTo>
                <a:lnTo>
                  <a:pt x="568" y="168"/>
                </a:lnTo>
                <a:lnTo>
                  <a:pt x="568" y="162"/>
                </a:lnTo>
                <a:lnTo>
                  <a:pt x="568" y="162"/>
                </a:lnTo>
                <a:lnTo>
                  <a:pt x="568" y="162"/>
                </a:lnTo>
                <a:lnTo>
                  <a:pt x="568" y="162"/>
                </a:lnTo>
                <a:close/>
                <a:moveTo>
                  <a:pt x="550" y="168"/>
                </a:moveTo>
                <a:lnTo>
                  <a:pt x="562" y="168"/>
                </a:lnTo>
                <a:lnTo>
                  <a:pt x="562" y="168"/>
                </a:lnTo>
                <a:lnTo>
                  <a:pt x="562" y="168"/>
                </a:lnTo>
                <a:lnTo>
                  <a:pt x="550" y="168"/>
                </a:lnTo>
                <a:lnTo>
                  <a:pt x="550" y="168"/>
                </a:lnTo>
                <a:lnTo>
                  <a:pt x="550" y="168"/>
                </a:lnTo>
                <a:lnTo>
                  <a:pt x="550" y="168"/>
                </a:lnTo>
                <a:close/>
                <a:moveTo>
                  <a:pt x="1710" y="180"/>
                </a:moveTo>
                <a:lnTo>
                  <a:pt x="1710" y="180"/>
                </a:lnTo>
                <a:lnTo>
                  <a:pt x="1710" y="174"/>
                </a:lnTo>
                <a:lnTo>
                  <a:pt x="1710" y="180"/>
                </a:lnTo>
                <a:lnTo>
                  <a:pt x="1710" y="180"/>
                </a:lnTo>
                <a:lnTo>
                  <a:pt x="1710" y="180"/>
                </a:lnTo>
                <a:lnTo>
                  <a:pt x="1710" y="180"/>
                </a:lnTo>
                <a:lnTo>
                  <a:pt x="1710" y="180"/>
                </a:lnTo>
                <a:close/>
                <a:moveTo>
                  <a:pt x="946" y="200"/>
                </a:moveTo>
                <a:lnTo>
                  <a:pt x="946" y="200"/>
                </a:lnTo>
                <a:lnTo>
                  <a:pt x="946" y="200"/>
                </a:lnTo>
                <a:lnTo>
                  <a:pt x="946" y="200"/>
                </a:lnTo>
                <a:lnTo>
                  <a:pt x="946" y="200"/>
                </a:lnTo>
                <a:lnTo>
                  <a:pt x="946" y="200"/>
                </a:lnTo>
                <a:lnTo>
                  <a:pt x="946" y="200"/>
                </a:lnTo>
                <a:close/>
                <a:moveTo>
                  <a:pt x="936" y="210"/>
                </a:moveTo>
                <a:lnTo>
                  <a:pt x="930" y="210"/>
                </a:lnTo>
                <a:lnTo>
                  <a:pt x="930" y="206"/>
                </a:lnTo>
                <a:lnTo>
                  <a:pt x="936" y="206"/>
                </a:lnTo>
                <a:lnTo>
                  <a:pt x="940" y="206"/>
                </a:lnTo>
                <a:lnTo>
                  <a:pt x="936" y="206"/>
                </a:lnTo>
                <a:lnTo>
                  <a:pt x="936" y="210"/>
                </a:lnTo>
                <a:lnTo>
                  <a:pt x="936" y="210"/>
                </a:lnTo>
                <a:lnTo>
                  <a:pt x="936" y="210"/>
                </a:lnTo>
                <a:lnTo>
                  <a:pt x="936" y="210"/>
                </a:lnTo>
                <a:close/>
                <a:moveTo>
                  <a:pt x="926" y="210"/>
                </a:moveTo>
                <a:lnTo>
                  <a:pt x="930" y="210"/>
                </a:lnTo>
                <a:lnTo>
                  <a:pt x="930" y="210"/>
                </a:lnTo>
                <a:lnTo>
                  <a:pt x="930" y="210"/>
                </a:lnTo>
                <a:lnTo>
                  <a:pt x="926" y="210"/>
                </a:lnTo>
                <a:lnTo>
                  <a:pt x="926" y="210"/>
                </a:lnTo>
                <a:lnTo>
                  <a:pt x="926" y="210"/>
                </a:lnTo>
                <a:lnTo>
                  <a:pt x="926" y="210"/>
                </a:lnTo>
                <a:close/>
                <a:moveTo>
                  <a:pt x="952" y="234"/>
                </a:moveTo>
                <a:lnTo>
                  <a:pt x="952" y="228"/>
                </a:lnTo>
                <a:lnTo>
                  <a:pt x="958" y="228"/>
                </a:lnTo>
                <a:lnTo>
                  <a:pt x="958" y="228"/>
                </a:lnTo>
                <a:lnTo>
                  <a:pt x="958" y="228"/>
                </a:lnTo>
                <a:lnTo>
                  <a:pt x="952" y="228"/>
                </a:lnTo>
                <a:lnTo>
                  <a:pt x="952" y="234"/>
                </a:lnTo>
                <a:lnTo>
                  <a:pt x="952" y="234"/>
                </a:lnTo>
                <a:lnTo>
                  <a:pt x="952" y="234"/>
                </a:lnTo>
                <a:lnTo>
                  <a:pt x="952" y="234"/>
                </a:lnTo>
                <a:close/>
                <a:moveTo>
                  <a:pt x="952" y="228"/>
                </a:moveTo>
                <a:lnTo>
                  <a:pt x="946" y="234"/>
                </a:lnTo>
                <a:lnTo>
                  <a:pt x="946" y="234"/>
                </a:lnTo>
                <a:lnTo>
                  <a:pt x="946" y="228"/>
                </a:lnTo>
                <a:lnTo>
                  <a:pt x="946" y="228"/>
                </a:lnTo>
                <a:lnTo>
                  <a:pt x="952" y="228"/>
                </a:lnTo>
                <a:lnTo>
                  <a:pt x="952" y="228"/>
                </a:lnTo>
                <a:lnTo>
                  <a:pt x="952" y="228"/>
                </a:lnTo>
                <a:lnTo>
                  <a:pt x="952" y="228"/>
                </a:lnTo>
                <a:close/>
                <a:moveTo>
                  <a:pt x="790" y="238"/>
                </a:moveTo>
                <a:lnTo>
                  <a:pt x="790" y="234"/>
                </a:lnTo>
                <a:lnTo>
                  <a:pt x="794" y="234"/>
                </a:lnTo>
                <a:lnTo>
                  <a:pt x="800" y="234"/>
                </a:lnTo>
                <a:lnTo>
                  <a:pt x="794" y="238"/>
                </a:lnTo>
                <a:lnTo>
                  <a:pt x="790" y="238"/>
                </a:lnTo>
                <a:lnTo>
                  <a:pt x="790" y="238"/>
                </a:lnTo>
                <a:lnTo>
                  <a:pt x="790" y="238"/>
                </a:lnTo>
                <a:lnTo>
                  <a:pt x="790" y="238"/>
                </a:lnTo>
                <a:lnTo>
                  <a:pt x="790" y="238"/>
                </a:lnTo>
                <a:close/>
                <a:moveTo>
                  <a:pt x="800" y="234"/>
                </a:moveTo>
                <a:lnTo>
                  <a:pt x="800" y="234"/>
                </a:lnTo>
                <a:lnTo>
                  <a:pt x="800" y="238"/>
                </a:lnTo>
                <a:lnTo>
                  <a:pt x="806" y="238"/>
                </a:lnTo>
                <a:lnTo>
                  <a:pt x="800" y="238"/>
                </a:lnTo>
                <a:lnTo>
                  <a:pt x="800" y="234"/>
                </a:lnTo>
                <a:lnTo>
                  <a:pt x="800" y="234"/>
                </a:lnTo>
                <a:lnTo>
                  <a:pt x="800" y="234"/>
                </a:lnTo>
                <a:lnTo>
                  <a:pt x="800" y="234"/>
                </a:lnTo>
                <a:lnTo>
                  <a:pt x="800" y="234"/>
                </a:lnTo>
                <a:close/>
                <a:moveTo>
                  <a:pt x="1510" y="238"/>
                </a:moveTo>
                <a:lnTo>
                  <a:pt x="1516" y="238"/>
                </a:lnTo>
                <a:lnTo>
                  <a:pt x="1510" y="238"/>
                </a:lnTo>
                <a:lnTo>
                  <a:pt x="1510" y="238"/>
                </a:lnTo>
                <a:lnTo>
                  <a:pt x="1510" y="238"/>
                </a:lnTo>
                <a:lnTo>
                  <a:pt x="1510" y="238"/>
                </a:lnTo>
                <a:close/>
                <a:moveTo>
                  <a:pt x="730" y="238"/>
                </a:moveTo>
                <a:lnTo>
                  <a:pt x="730" y="238"/>
                </a:lnTo>
                <a:lnTo>
                  <a:pt x="730" y="238"/>
                </a:lnTo>
                <a:lnTo>
                  <a:pt x="730" y="238"/>
                </a:lnTo>
                <a:lnTo>
                  <a:pt x="730" y="238"/>
                </a:lnTo>
                <a:lnTo>
                  <a:pt x="730" y="238"/>
                </a:lnTo>
                <a:lnTo>
                  <a:pt x="730" y="238"/>
                </a:lnTo>
                <a:lnTo>
                  <a:pt x="730" y="238"/>
                </a:lnTo>
                <a:close/>
                <a:moveTo>
                  <a:pt x="800" y="242"/>
                </a:moveTo>
                <a:lnTo>
                  <a:pt x="800" y="242"/>
                </a:lnTo>
                <a:lnTo>
                  <a:pt x="806" y="242"/>
                </a:lnTo>
                <a:lnTo>
                  <a:pt x="800" y="242"/>
                </a:lnTo>
                <a:lnTo>
                  <a:pt x="800" y="242"/>
                </a:lnTo>
                <a:lnTo>
                  <a:pt x="800" y="242"/>
                </a:lnTo>
                <a:lnTo>
                  <a:pt x="800" y="242"/>
                </a:lnTo>
                <a:lnTo>
                  <a:pt x="800" y="242"/>
                </a:lnTo>
                <a:close/>
                <a:moveTo>
                  <a:pt x="766" y="248"/>
                </a:moveTo>
                <a:lnTo>
                  <a:pt x="766" y="242"/>
                </a:lnTo>
                <a:lnTo>
                  <a:pt x="772" y="242"/>
                </a:lnTo>
                <a:lnTo>
                  <a:pt x="778" y="242"/>
                </a:lnTo>
                <a:lnTo>
                  <a:pt x="778" y="242"/>
                </a:lnTo>
                <a:lnTo>
                  <a:pt x="778" y="248"/>
                </a:lnTo>
                <a:lnTo>
                  <a:pt x="778" y="242"/>
                </a:lnTo>
                <a:lnTo>
                  <a:pt x="778" y="248"/>
                </a:lnTo>
                <a:lnTo>
                  <a:pt x="778" y="248"/>
                </a:lnTo>
                <a:lnTo>
                  <a:pt x="778" y="248"/>
                </a:lnTo>
                <a:lnTo>
                  <a:pt x="778" y="248"/>
                </a:lnTo>
                <a:lnTo>
                  <a:pt x="778" y="248"/>
                </a:lnTo>
                <a:lnTo>
                  <a:pt x="772" y="248"/>
                </a:lnTo>
                <a:lnTo>
                  <a:pt x="772" y="248"/>
                </a:lnTo>
                <a:lnTo>
                  <a:pt x="766" y="248"/>
                </a:lnTo>
                <a:lnTo>
                  <a:pt x="766" y="248"/>
                </a:lnTo>
                <a:lnTo>
                  <a:pt x="766" y="248"/>
                </a:lnTo>
                <a:lnTo>
                  <a:pt x="766" y="248"/>
                </a:lnTo>
                <a:close/>
                <a:moveTo>
                  <a:pt x="1446" y="248"/>
                </a:moveTo>
                <a:lnTo>
                  <a:pt x="1446" y="248"/>
                </a:lnTo>
                <a:lnTo>
                  <a:pt x="1450" y="248"/>
                </a:lnTo>
                <a:lnTo>
                  <a:pt x="1450" y="248"/>
                </a:lnTo>
                <a:lnTo>
                  <a:pt x="1446" y="248"/>
                </a:lnTo>
                <a:lnTo>
                  <a:pt x="1446" y="248"/>
                </a:lnTo>
                <a:lnTo>
                  <a:pt x="1446" y="248"/>
                </a:lnTo>
                <a:lnTo>
                  <a:pt x="1446" y="248"/>
                </a:lnTo>
                <a:close/>
                <a:moveTo>
                  <a:pt x="1542" y="248"/>
                </a:moveTo>
                <a:lnTo>
                  <a:pt x="1542" y="248"/>
                </a:lnTo>
                <a:lnTo>
                  <a:pt x="1548" y="248"/>
                </a:lnTo>
                <a:lnTo>
                  <a:pt x="1548" y="248"/>
                </a:lnTo>
                <a:lnTo>
                  <a:pt x="1542" y="248"/>
                </a:lnTo>
                <a:lnTo>
                  <a:pt x="1542" y="248"/>
                </a:lnTo>
                <a:lnTo>
                  <a:pt x="1542" y="248"/>
                </a:lnTo>
                <a:lnTo>
                  <a:pt x="1542" y="248"/>
                </a:lnTo>
                <a:close/>
                <a:moveTo>
                  <a:pt x="1450" y="248"/>
                </a:moveTo>
                <a:lnTo>
                  <a:pt x="1456" y="248"/>
                </a:lnTo>
                <a:lnTo>
                  <a:pt x="1456" y="248"/>
                </a:lnTo>
                <a:lnTo>
                  <a:pt x="1462" y="248"/>
                </a:lnTo>
                <a:lnTo>
                  <a:pt x="1466" y="248"/>
                </a:lnTo>
                <a:lnTo>
                  <a:pt x="1466" y="254"/>
                </a:lnTo>
                <a:lnTo>
                  <a:pt x="1466" y="254"/>
                </a:lnTo>
                <a:lnTo>
                  <a:pt x="1462" y="248"/>
                </a:lnTo>
                <a:lnTo>
                  <a:pt x="1456" y="248"/>
                </a:lnTo>
                <a:lnTo>
                  <a:pt x="1450" y="248"/>
                </a:lnTo>
                <a:lnTo>
                  <a:pt x="1450" y="248"/>
                </a:lnTo>
                <a:lnTo>
                  <a:pt x="1450" y="248"/>
                </a:lnTo>
                <a:lnTo>
                  <a:pt x="1450" y="248"/>
                </a:lnTo>
                <a:lnTo>
                  <a:pt x="1450" y="248"/>
                </a:lnTo>
                <a:close/>
                <a:moveTo>
                  <a:pt x="1548" y="254"/>
                </a:moveTo>
                <a:lnTo>
                  <a:pt x="1542" y="254"/>
                </a:lnTo>
                <a:lnTo>
                  <a:pt x="1542" y="248"/>
                </a:lnTo>
                <a:lnTo>
                  <a:pt x="1536" y="248"/>
                </a:lnTo>
                <a:lnTo>
                  <a:pt x="1542" y="248"/>
                </a:lnTo>
                <a:lnTo>
                  <a:pt x="1542" y="248"/>
                </a:lnTo>
                <a:lnTo>
                  <a:pt x="1548" y="248"/>
                </a:lnTo>
                <a:lnTo>
                  <a:pt x="1554" y="248"/>
                </a:lnTo>
                <a:lnTo>
                  <a:pt x="1548" y="254"/>
                </a:lnTo>
                <a:lnTo>
                  <a:pt x="1548" y="254"/>
                </a:lnTo>
                <a:lnTo>
                  <a:pt x="1548" y="254"/>
                </a:lnTo>
                <a:lnTo>
                  <a:pt x="1548" y="254"/>
                </a:lnTo>
                <a:close/>
                <a:moveTo>
                  <a:pt x="1530" y="260"/>
                </a:moveTo>
                <a:lnTo>
                  <a:pt x="1536" y="260"/>
                </a:lnTo>
                <a:lnTo>
                  <a:pt x="1536" y="254"/>
                </a:lnTo>
                <a:lnTo>
                  <a:pt x="1542" y="254"/>
                </a:lnTo>
                <a:lnTo>
                  <a:pt x="1542" y="254"/>
                </a:lnTo>
                <a:lnTo>
                  <a:pt x="1542" y="260"/>
                </a:lnTo>
                <a:lnTo>
                  <a:pt x="1542" y="260"/>
                </a:lnTo>
                <a:lnTo>
                  <a:pt x="1536" y="260"/>
                </a:lnTo>
                <a:lnTo>
                  <a:pt x="1530" y="260"/>
                </a:lnTo>
                <a:lnTo>
                  <a:pt x="1530" y="260"/>
                </a:lnTo>
                <a:lnTo>
                  <a:pt x="1530" y="260"/>
                </a:lnTo>
                <a:lnTo>
                  <a:pt x="1530" y="260"/>
                </a:lnTo>
                <a:close/>
                <a:moveTo>
                  <a:pt x="1516" y="270"/>
                </a:moveTo>
                <a:lnTo>
                  <a:pt x="1516" y="266"/>
                </a:lnTo>
                <a:lnTo>
                  <a:pt x="1510" y="266"/>
                </a:lnTo>
                <a:lnTo>
                  <a:pt x="1516" y="266"/>
                </a:lnTo>
                <a:lnTo>
                  <a:pt x="1516" y="270"/>
                </a:lnTo>
                <a:lnTo>
                  <a:pt x="1516" y="270"/>
                </a:lnTo>
                <a:lnTo>
                  <a:pt x="1516" y="270"/>
                </a:lnTo>
                <a:lnTo>
                  <a:pt x="1516" y="270"/>
                </a:lnTo>
                <a:close/>
                <a:moveTo>
                  <a:pt x="1516" y="276"/>
                </a:moveTo>
                <a:lnTo>
                  <a:pt x="1520" y="276"/>
                </a:lnTo>
                <a:lnTo>
                  <a:pt x="1520" y="276"/>
                </a:lnTo>
                <a:lnTo>
                  <a:pt x="1516" y="276"/>
                </a:lnTo>
                <a:lnTo>
                  <a:pt x="1516" y="276"/>
                </a:lnTo>
                <a:lnTo>
                  <a:pt x="1516" y="276"/>
                </a:lnTo>
                <a:lnTo>
                  <a:pt x="1516" y="276"/>
                </a:lnTo>
                <a:lnTo>
                  <a:pt x="1516" y="276"/>
                </a:lnTo>
                <a:close/>
                <a:moveTo>
                  <a:pt x="886" y="302"/>
                </a:moveTo>
                <a:lnTo>
                  <a:pt x="880" y="302"/>
                </a:lnTo>
                <a:lnTo>
                  <a:pt x="880" y="296"/>
                </a:lnTo>
                <a:lnTo>
                  <a:pt x="886" y="296"/>
                </a:lnTo>
                <a:lnTo>
                  <a:pt x="886" y="302"/>
                </a:lnTo>
                <a:lnTo>
                  <a:pt x="886" y="302"/>
                </a:lnTo>
                <a:lnTo>
                  <a:pt x="886" y="302"/>
                </a:lnTo>
                <a:lnTo>
                  <a:pt x="886" y="302"/>
                </a:lnTo>
                <a:close/>
                <a:moveTo>
                  <a:pt x="898" y="302"/>
                </a:moveTo>
                <a:lnTo>
                  <a:pt x="898" y="302"/>
                </a:lnTo>
                <a:lnTo>
                  <a:pt x="898" y="296"/>
                </a:lnTo>
                <a:lnTo>
                  <a:pt x="898" y="296"/>
                </a:lnTo>
                <a:lnTo>
                  <a:pt x="898" y="302"/>
                </a:lnTo>
                <a:lnTo>
                  <a:pt x="898" y="302"/>
                </a:lnTo>
                <a:lnTo>
                  <a:pt x="898" y="302"/>
                </a:lnTo>
                <a:lnTo>
                  <a:pt x="898" y="302"/>
                </a:lnTo>
                <a:close/>
                <a:moveTo>
                  <a:pt x="898" y="314"/>
                </a:moveTo>
                <a:lnTo>
                  <a:pt x="898" y="308"/>
                </a:lnTo>
                <a:lnTo>
                  <a:pt x="898" y="308"/>
                </a:lnTo>
                <a:lnTo>
                  <a:pt x="898" y="308"/>
                </a:lnTo>
                <a:lnTo>
                  <a:pt x="898" y="302"/>
                </a:lnTo>
                <a:lnTo>
                  <a:pt x="904" y="308"/>
                </a:lnTo>
                <a:lnTo>
                  <a:pt x="898" y="308"/>
                </a:lnTo>
                <a:lnTo>
                  <a:pt x="898" y="308"/>
                </a:lnTo>
                <a:lnTo>
                  <a:pt x="898" y="314"/>
                </a:lnTo>
                <a:lnTo>
                  <a:pt x="898" y="314"/>
                </a:lnTo>
                <a:lnTo>
                  <a:pt x="898" y="314"/>
                </a:lnTo>
                <a:lnTo>
                  <a:pt x="898" y="314"/>
                </a:lnTo>
                <a:lnTo>
                  <a:pt x="898" y="314"/>
                </a:lnTo>
                <a:close/>
                <a:moveTo>
                  <a:pt x="530" y="314"/>
                </a:moveTo>
                <a:lnTo>
                  <a:pt x="524" y="308"/>
                </a:lnTo>
                <a:lnTo>
                  <a:pt x="530" y="308"/>
                </a:lnTo>
                <a:lnTo>
                  <a:pt x="530" y="314"/>
                </a:lnTo>
                <a:lnTo>
                  <a:pt x="530" y="314"/>
                </a:lnTo>
                <a:lnTo>
                  <a:pt x="530" y="314"/>
                </a:lnTo>
                <a:lnTo>
                  <a:pt x="530" y="314"/>
                </a:lnTo>
                <a:close/>
                <a:moveTo>
                  <a:pt x="904" y="308"/>
                </a:moveTo>
                <a:lnTo>
                  <a:pt x="898" y="308"/>
                </a:lnTo>
                <a:lnTo>
                  <a:pt x="904" y="308"/>
                </a:lnTo>
                <a:lnTo>
                  <a:pt x="904" y="314"/>
                </a:lnTo>
                <a:lnTo>
                  <a:pt x="904" y="308"/>
                </a:lnTo>
                <a:lnTo>
                  <a:pt x="904" y="308"/>
                </a:lnTo>
                <a:lnTo>
                  <a:pt x="904" y="308"/>
                </a:lnTo>
                <a:lnTo>
                  <a:pt x="904" y="308"/>
                </a:lnTo>
                <a:close/>
                <a:moveTo>
                  <a:pt x="904" y="314"/>
                </a:moveTo>
                <a:lnTo>
                  <a:pt x="898" y="314"/>
                </a:lnTo>
                <a:lnTo>
                  <a:pt x="904" y="314"/>
                </a:lnTo>
                <a:lnTo>
                  <a:pt x="904" y="308"/>
                </a:lnTo>
                <a:lnTo>
                  <a:pt x="904" y="314"/>
                </a:lnTo>
                <a:lnTo>
                  <a:pt x="904" y="314"/>
                </a:lnTo>
                <a:lnTo>
                  <a:pt x="904" y="314"/>
                </a:lnTo>
                <a:lnTo>
                  <a:pt x="904" y="314"/>
                </a:lnTo>
                <a:close/>
                <a:moveTo>
                  <a:pt x="892" y="320"/>
                </a:moveTo>
                <a:lnTo>
                  <a:pt x="892" y="320"/>
                </a:lnTo>
                <a:lnTo>
                  <a:pt x="898" y="320"/>
                </a:lnTo>
                <a:lnTo>
                  <a:pt x="898" y="320"/>
                </a:lnTo>
                <a:lnTo>
                  <a:pt x="892" y="320"/>
                </a:lnTo>
                <a:lnTo>
                  <a:pt x="892" y="320"/>
                </a:lnTo>
                <a:lnTo>
                  <a:pt x="892" y="320"/>
                </a:lnTo>
                <a:lnTo>
                  <a:pt x="892" y="320"/>
                </a:lnTo>
                <a:close/>
                <a:moveTo>
                  <a:pt x="670" y="342"/>
                </a:moveTo>
                <a:lnTo>
                  <a:pt x="670" y="342"/>
                </a:lnTo>
                <a:lnTo>
                  <a:pt x="670" y="342"/>
                </a:lnTo>
                <a:lnTo>
                  <a:pt x="670" y="342"/>
                </a:lnTo>
                <a:lnTo>
                  <a:pt x="670" y="342"/>
                </a:lnTo>
                <a:lnTo>
                  <a:pt x="670" y="342"/>
                </a:lnTo>
                <a:close/>
                <a:moveTo>
                  <a:pt x="710" y="410"/>
                </a:moveTo>
                <a:lnTo>
                  <a:pt x="710" y="410"/>
                </a:lnTo>
                <a:lnTo>
                  <a:pt x="710" y="406"/>
                </a:lnTo>
                <a:lnTo>
                  <a:pt x="704" y="406"/>
                </a:lnTo>
                <a:lnTo>
                  <a:pt x="698" y="406"/>
                </a:lnTo>
                <a:lnTo>
                  <a:pt x="698" y="406"/>
                </a:lnTo>
                <a:lnTo>
                  <a:pt x="704" y="406"/>
                </a:lnTo>
                <a:lnTo>
                  <a:pt x="710" y="406"/>
                </a:lnTo>
                <a:lnTo>
                  <a:pt x="710" y="406"/>
                </a:lnTo>
                <a:lnTo>
                  <a:pt x="710" y="406"/>
                </a:lnTo>
                <a:lnTo>
                  <a:pt x="712" y="406"/>
                </a:lnTo>
                <a:lnTo>
                  <a:pt x="712" y="410"/>
                </a:lnTo>
                <a:lnTo>
                  <a:pt x="710" y="416"/>
                </a:lnTo>
                <a:lnTo>
                  <a:pt x="710" y="410"/>
                </a:lnTo>
                <a:lnTo>
                  <a:pt x="710" y="410"/>
                </a:lnTo>
                <a:lnTo>
                  <a:pt x="710" y="410"/>
                </a:lnTo>
                <a:lnTo>
                  <a:pt x="710" y="410"/>
                </a:lnTo>
                <a:close/>
                <a:moveTo>
                  <a:pt x="290" y="456"/>
                </a:moveTo>
                <a:lnTo>
                  <a:pt x="296" y="460"/>
                </a:lnTo>
                <a:lnTo>
                  <a:pt x="290" y="460"/>
                </a:lnTo>
                <a:lnTo>
                  <a:pt x="284" y="460"/>
                </a:lnTo>
                <a:lnTo>
                  <a:pt x="284" y="456"/>
                </a:lnTo>
                <a:lnTo>
                  <a:pt x="290" y="456"/>
                </a:lnTo>
                <a:lnTo>
                  <a:pt x="284" y="456"/>
                </a:lnTo>
                <a:lnTo>
                  <a:pt x="290" y="456"/>
                </a:lnTo>
                <a:lnTo>
                  <a:pt x="290" y="456"/>
                </a:lnTo>
                <a:lnTo>
                  <a:pt x="290" y="456"/>
                </a:lnTo>
                <a:lnTo>
                  <a:pt x="290" y="456"/>
                </a:lnTo>
                <a:close/>
                <a:moveTo>
                  <a:pt x="1850" y="584"/>
                </a:moveTo>
                <a:lnTo>
                  <a:pt x="1850" y="584"/>
                </a:lnTo>
                <a:lnTo>
                  <a:pt x="1850" y="584"/>
                </a:lnTo>
                <a:lnTo>
                  <a:pt x="1850" y="590"/>
                </a:lnTo>
                <a:lnTo>
                  <a:pt x="1850" y="584"/>
                </a:lnTo>
                <a:lnTo>
                  <a:pt x="1850" y="584"/>
                </a:lnTo>
                <a:lnTo>
                  <a:pt x="1850" y="584"/>
                </a:lnTo>
                <a:lnTo>
                  <a:pt x="1850" y="584"/>
                </a:lnTo>
                <a:close/>
                <a:moveTo>
                  <a:pt x="1656" y="682"/>
                </a:moveTo>
                <a:lnTo>
                  <a:pt x="1656" y="676"/>
                </a:lnTo>
                <a:lnTo>
                  <a:pt x="1662" y="676"/>
                </a:lnTo>
                <a:lnTo>
                  <a:pt x="1662" y="676"/>
                </a:lnTo>
                <a:lnTo>
                  <a:pt x="1662" y="682"/>
                </a:lnTo>
                <a:lnTo>
                  <a:pt x="1662" y="676"/>
                </a:lnTo>
                <a:lnTo>
                  <a:pt x="1656" y="676"/>
                </a:lnTo>
                <a:lnTo>
                  <a:pt x="1656" y="682"/>
                </a:lnTo>
                <a:lnTo>
                  <a:pt x="1656" y="682"/>
                </a:lnTo>
                <a:lnTo>
                  <a:pt x="1656" y="682"/>
                </a:lnTo>
                <a:lnTo>
                  <a:pt x="1656" y="682"/>
                </a:lnTo>
                <a:close/>
                <a:moveTo>
                  <a:pt x="1668" y="692"/>
                </a:moveTo>
                <a:lnTo>
                  <a:pt x="1668" y="688"/>
                </a:lnTo>
                <a:lnTo>
                  <a:pt x="1668" y="692"/>
                </a:lnTo>
                <a:lnTo>
                  <a:pt x="1668" y="692"/>
                </a:lnTo>
                <a:lnTo>
                  <a:pt x="1668" y="692"/>
                </a:lnTo>
                <a:lnTo>
                  <a:pt x="1668" y="692"/>
                </a:lnTo>
                <a:close/>
                <a:moveTo>
                  <a:pt x="1672" y="692"/>
                </a:moveTo>
                <a:lnTo>
                  <a:pt x="1672" y="688"/>
                </a:lnTo>
                <a:lnTo>
                  <a:pt x="1672" y="692"/>
                </a:lnTo>
                <a:lnTo>
                  <a:pt x="1672" y="692"/>
                </a:lnTo>
                <a:lnTo>
                  <a:pt x="1672" y="692"/>
                </a:lnTo>
                <a:lnTo>
                  <a:pt x="1672" y="692"/>
                </a:lnTo>
                <a:close/>
                <a:moveTo>
                  <a:pt x="1590" y="926"/>
                </a:moveTo>
                <a:lnTo>
                  <a:pt x="1586" y="926"/>
                </a:lnTo>
                <a:lnTo>
                  <a:pt x="1586" y="920"/>
                </a:lnTo>
                <a:lnTo>
                  <a:pt x="1590" y="926"/>
                </a:lnTo>
                <a:lnTo>
                  <a:pt x="1590" y="926"/>
                </a:lnTo>
                <a:lnTo>
                  <a:pt x="1590" y="926"/>
                </a:lnTo>
                <a:lnTo>
                  <a:pt x="1590" y="926"/>
                </a:lnTo>
                <a:close/>
                <a:moveTo>
                  <a:pt x="540" y="6"/>
                </a:moveTo>
                <a:lnTo>
                  <a:pt x="540" y="0"/>
                </a:lnTo>
                <a:lnTo>
                  <a:pt x="546" y="0"/>
                </a:lnTo>
                <a:lnTo>
                  <a:pt x="550" y="0"/>
                </a:lnTo>
                <a:lnTo>
                  <a:pt x="550" y="0"/>
                </a:lnTo>
                <a:lnTo>
                  <a:pt x="556" y="0"/>
                </a:lnTo>
                <a:lnTo>
                  <a:pt x="562" y="0"/>
                </a:lnTo>
                <a:lnTo>
                  <a:pt x="562" y="0"/>
                </a:lnTo>
                <a:lnTo>
                  <a:pt x="562" y="0"/>
                </a:lnTo>
                <a:lnTo>
                  <a:pt x="556" y="0"/>
                </a:lnTo>
                <a:lnTo>
                  <a:pt x="550" y="0"/>
                </a:lnTo>
                <a:lnTo>
                  <a:pt x="550" y="0"/>
                </a:lnTo>
                <a:lnTo>
                  <a:pt x="546" y="6"/>
                </a:lnTo>
                <a:lnTo>
                  <a:pt x="540" y="6"/>
                </a:lnTo>
                <a:lnTo>
                  <a:pt x="540" y="6"/>
                </a:lnTo>
                <a:lnTo>
                  <a:pt x="540" y="6"/>
                </a:lnTo>
                <a:lnTo>
                  <a:pt x="540" y="6"/>
                </a:lnTo>
                <a:close/>
                <a:moveTo>
                  <a:pt x="540" y="12"/>
                </a:moveTo>
                <a:lnTo>
                  <a:pt x="536" y="12"/>
                </a:lnTo>
                <a:lnTo>
                  <a:pt x="536" y="12"/>
                </a:lnTo>
                <a:lnTo>
                  <a:pt x="530" y="12"/>
                </a:lnTo>
                <a:lnTo>
                  <a:pt x="524" y="12"/>
                </a:lnTo>
                <a:lnTo>
                  <a:pt x="524" y="12"/>
                </a:lnTo>
                <a:lnTo>
                  <a:pt x="524" y="12"/>
                </a:lnTo>
                <a:lnTo>
                  <a:pt x="530" y="12"/>
                </a:lnTo>
                <a:lnTo>
                  <a:pt x="536" y="12"/>
                </a:lnTo>
                <a:lnTo>
                  <a:pt x="536" y="12"/>
                </a:lnTo>
                <a:lnTo>
                  <a:pt x="540" y="12"/>
                </a:lnTo>
                <a:lnTo>
                  <a:pt x="546" y="12"/>
                </a:lnTo>
                <a:lnTo>
                  <a:pt x="550" y="12"/>
                </a:lnTo>
                <a:lnTo>
                  <a:pt x="550" y="12"/>
                </a:lnTo>
                <a:lnTo>
                  <a:pt x="546" y="12"/>
                </a:lnTo>
                <a:lnTo>
                  <a:pt x="540" y="12"/>
                </a:lnTo>
                <a:lnTo>
                  <a:pt x="540" y="12"/>
                </a:lnTo>
                <a:lnTo>
                  <a:pt x="540" y="12"/>
                </a:lnTo>
                <a:lnTo>
                  <a:pt x="540" y="12"/>
                </a:lnTo>
                <a:close/>
                <a:moveTo>
                  <a:pt x="508" y="16"/>
                </a:moveTo>
                <a:lnTo>
                  <a:pt x="502" y="16"/>
                </a:lnTo>
                <a:lnTo>
                  <a:pt x="508" y="16"/>
                </a:lnTo>
                <a:lnTo>
                  <a:pt x="512" y="16"/>
                </a:lnTo>
                <a:lnTo>
                  <a:pt x="512" y="16"/>
                </a:lnTo>
                <a:lnTo>
                  <a:pt x="518" y="16"/>
                </a:lnTo>
                <a:lnTo>
                  <a:pt x="524" y="16"/>
                </a:lnTo>
                <a:lnTo>
                  <a:pt x="518" y="16"/>
                </a:lnTo>
                <a:lnTo>
                  <a:pt x="518" y="12"/>
                </a:lnTo>
                <a:lnTo>
                  <a:pt x="524" y="12"/>
                </a:lnTo>
                <a:lnTo>
                  <a:pt x="524" y="12"/>
                </a:lnTo>
                <a:lnTo>
                  <a:pt x="530" y="12"/>
                </a:lnTo>
                <a:lnTo>
                  <a:pt x="536" y="16"/>
                </a:lnTo>
                <a:lnTo>
                  <a:pt x="536" y="16"/>
                </a:lnTo>
                <a:lnTo>
                  <a:pt x="540" y="16"/>
                </a:lnTo>
                <a:lnTo>
                  <a:pt x="536" y="16"/>
                </a:lnTo>
                <a:lnTo>
                  <a:pt x="536" y="16"/>
                </a:lnTo>
                <a:lnTo>
                  <a:pt x="530" y="16"/>
                </a:lnTo>
                <a:lnTo>
                  <a:pt x="524" y="16"/>
                </a:lnTo>
                <a:lnTo>
                  <a:pt x="524" y="20"/>
                </a:lnTo>
                <a:lnTo>
                  <a:pt x="518" y="20"/>
                </a:lnTo>
                <a:lnTo>
                  <a:pt x="518" y="16"/>
                </a:lnTo>
                <a:lnTo>
                  <a:pt x="512" y="16"/>
                </a:lnTo>
                <a:lnTo>
                  <a:pt x="512" y="20"/>
                </a:lnTo>
                <a:lnTo>
                  <a:pt x="512" y="20"/>
                </a:lnTo>
                <a:lnTo>
                  <a:pt x="508" y="20"/>
                </a:lnTo>
                <a:lnTo>
                  <a:pt x="508" y="16"/>
                </a:lnTo>
                <a:lnTo>
                  <a:pt x="508" y="16"/>
                </a:lnTo>
                <a:lnTo>
                  <a:pt x="508" y="16"/>
                </a:lnTo>
                <a:lnTo>
                  <a:pt x="508" y="16"/>
                </a:lnTo>
                <a:close/>
                <a:moveTo>
                  <a:pt x="1088" y="48"/>
                </a:moveTo>
                <a:lnTo>
                  <a:pt x="1088" y="48"/>
                </a:lnTo>
                <a:lnTo>
                  <a:pt x="1082" y="48"/>
                </a:lnTo>
                <a:lnTo>
                  <a:pt x="1078" y="48"/>
                </a:lnTo>
                <a:lnTo>
                  <a:pt x="1078" y="48"/>
                </a:lnTo>
                <a:lnTo>
                  <a:pt x="1072" y="48"/>
                </a:lnTo>
                <a:lnTo>
                  <a:pt x="1066" y="48"/>
                </a:lnTo>
                <a:lnTo>
                  <a:pt x="1066" y="48"/>
                </a:lnTo>
                <a:lnTo>
                  <a:pt x="1060" y="48"/>
                </a:lnTo>
                <a:lnTo>
                  <a:pt x="1054" y="48"/>
                </a:lnTo>
                <a:lnTo>
                  <a:pt x="1054" y="54"/>
                </a:lnTo>
                <a:lnTo>
                  <a:pt x="1054" y="54"/>
                </a:lnTo>
                <a:lnTo>
                  <a:pt x="1050" y="54"/>
                </a:lnTo>
                <a:lnTo>
                  <a:pt x="1044" y="54"/>
                </a:lnTo>
                <a:lnTo>
                  <a:pt x="1038" y="54"/>
                </a:lnTo>
                <a:lnTo>
                  <a:pt x="1038" y="54"/>
                </a:lnTo>
                <a:lnTo>
                  <a:pt x="1038" y="48"/>
                </a:lnTo>
                <a:lnTo>
                  <a:pt x="1034" y="48"/>
                </a:lnTo>
                <a:lnTo>
                  <a:pt x="1028" y="48"/>
                </a:lnTo>
                <a:lnTo>
                  <a:pt x="1028" y="48"/>
                </a:lnTo>
                <a:lnTo>
                  <a:pt x="1022" y="48"/>
                </a:lnTo>
                <a:lnTo>
                  <a:pt x="1028" y="48"/>
                </a:lnTo>
                <a:lnTo>
                  <a:pt x="1028" y="48"/>
                </a:lnTo>
                <a:lnTo>
                  <a:pt x="1034" y="48"/>
                </a:lnTo>
                <a:lnTo>
                  <a:pt x="1028" y="48"/>
                </a:lnTo>
                <a:lnTo>
                  <a:pt x="1028" y="48"/>
                </a:lnTo>
                <a:lnTo>
                  <a:pt x="1028" y="48"/>
                </a:lnTo>
                <a:lnTo>
                  <a:pt x="1034" y="48"/>
                </a:lnTo>
                <a:lnTo>
                  <a:pt x="1038" y="48"/>
                </a:lnTo>
                <a:lnTo>
                  <a:pt x="1038" y="48"/>
                </a:lnTo>
                <a:lnTo>
                  <a:pt x="1038" y="48"/>
                </a:lnTo>
                <a:lnTo>
                  <a:pt x="1034" y="48"/>
                </a:lnTo>
                <a:lnTo>
                  <a:pt x="1028" y="48"/>
                </a:lnTo>
                <a:lnTo>
                  <a:pt x="1028" y="48"/>
                </a:lnTo>
                <a:lnTo>
                  <a:pt x="1022" y="48"/>
                </a:lnTo>
                <a:lnTo>
                  <a:pt x="1018" y="48"/>
                </a:lnTo>
                <a:lnTo>
                  <a:pt x="1018" y="48"/>
                </a:lnTo>
                <a:lnTo>
                  <a:pt x="1018" y="42"/>
                </a:lnTo>
                <a:lnTo>
                  <a:pt x="1018" y="42"/>
                </a:lnTo>
                <a:lnTo>
                  <a:pt x="1022" y="42"/>
                </a:lnTo>
                <a:lnTo>
                  <a:pt x="1028" y="42"/>
                </a:lnTo>
                <a:lnTo>
                  <a:pt x="1028" y="42"/>
                </a:lnTo>
                <a:lnTo>
                  <a:pt x="1028" y="42"/>
                </a:lnTo>
                <a:lnTo>
                  <a:pt x="1022" y="42"/>
                </a:lnTo>
                <a:lnTo>
                  <a:pt x="1022" y="38"/>
                </a:lnTo>
                <a:lnTo>
                  <a:pt x="1028" y="38"/>
                </a:lnTo>
                <a:lnTo>
                  <a:pt x="1028" y="38"/>
                </a:lnTo>
                <a:lnTo>
                  <a:pt x="1034" y="38"/>
                </a:lnTo>
                <a:lnTo>
                  <a:pt x="1034" y="38"/>
                </a:lnTo>
                <a:lnTo>
                  <a:pt x="1038" y="38"/>
                </a:lnTo>
                <a:lnTo>
                  <a:pt x="1038" y="32"/>
                </a:lnTo>
                <a:lnTo>
                  <a:pt x="1038" y="32"/>
                </a:lnTo>
                <a:lnTo>
                  <a:pt x="1038" y="32"/>
                </a:lnTo>
                <a:lnTo>
                  <a:pt x="1034" y="32"/>
                </a:lnTo>
                <a:lnTo>
                  <a:pt x="1028" y="32"/>
                </a:lnTo>
                <a:lnTo>
                  <a:pt x="1034" y="32"/>
                </a:lnTo>
                <a:lnTo>
                  <a:pt x="1034" y="26"/>
                </a:lnTo>
                <a:lnTo>
                  <a:pt x="1038" y="26"/>
                </a:lnTo>
                <a:lnTo>
                  <a:pt x="1038" y="26"/>
                </a:lnTo>
                <a:lnTo>
                  <a:pt x="1038" y="26"/>
                </a:lnTo>
                <a:lnTo>
                  <a:pt x="1038" y="26"/>
                </a:lnTo>
                <a:lnTo>
                  <a:pt x="1044" y="26"/>
                </a:lnTo>
                <a:lnTo>
                  <a:pt x="1050" y="26"/>
                </a:lnTo>
                <a:lnTo>
                  <a:pt x="1054" y="26"/>
                </a:lnTo>
                <a:lnTo>
                  <a:pt x="1054" y="20"/>
                </a:lnTo>
                <a:lnTo>
                  <a:pt x="1054" y="20"/>
                </a:lnTo>
                <a:lnTo>
                  <a:pt x="1060" y="20"/>
                </a:lnTo>
                <a:lnTo>
                  <a:pt x="1066" y="20"/>
                </a:lnTo>
                <a:lnTo>
                  <a:pt x="1066" y="20"/>
                </a:lnTo>
                <a:lnTo>
                  <a:pt x="1066" y="16"/>
                </a:lnTo>
                <a:lnTo>
                  <a:pt x="1072" y="16"/>
                </a:lnTo>
                <a:lnTo>
                  <a:pt x="1078" y="16"/>
                </a:lnTo>
                <a:lnTo>
                  <a:pt x="1072" y="16"/>
                </a:lnTo>
                <a:lnTo>
                  <a:pt x="1066" y="16"/>
                </a:lnTo>
                <a:lnTo>
                  <a:pt x="1072" y="16"/>
                </a:lnTo>
                <a:lnTo>
                  <a:pt x="1078" y="16"/>
                </a:lnTo>
                <a:lnTo>
                  <a:pt x="1078" y="16"/>
                </a:lnTo>
                <a:lnTo>
                  <a:pt x="1082" y="20"/>
                </a:lnTo>
                <a:lnTo>
                  <a:pt x="1088" y="26"/>
                </a:lnTo>
                <a:lnTo>
                  <a:pt x="1088" y="26"/>
                </a:lnTo>
                <a:lnTo>
                  <a:pt x="1088" y="26"/>
                </a:lnTo>
                <a:lnTo>
                  <a:pt x="1092" y="26"/>
                </a:lnTo>
                <a:lnTo>
                  <a:pt x="1104" y="26"/>
                </a:lnTo>
                <a:lnTo>
                  <a:pt x="1104" y="32"/>
                </a:lnTo>
                <a:lnTo>
                  <a:pt x="1108" y="32"/>
                </a:lnTo>
                <a:lnTo>
                  <a:pt x="1104" y="38"/>
                </a:lnTo>
                <a:lnTo>
                  <a:pt x="1104" y="38"/>
                </a:lnTo>
                <a:lnTo>
                  <a:pt x="1098" y="38"/>
                </a:lnTo>
                <a:lnTo>
                  <a:pt x="1092" y="38"/>
                </a:lnTo>
                <a:lnTo>
                  <a:pt x="1092" y="38"/>
                </a:lnTo>
                <a:lnTo>
                  <a:pt x="1098" y="38"/>
                </a:lnTo>
                <a:lnTo>
                  <a:pt x="1098" y="42"/>
                </a:lnTo>
                <a:lnTo>
                  <a:pt x="1104" y="48"/>
                </a:lnTo>
                <a:lnTo>
                  <a:pt x="1098" y="48"/>
                </a:lnTo>
                <a:lnTo>
                  <a:pt x="1092" y="48"/>
                </a:lnTo>
                <a:lnTo>
                  <a:pt x="1088" y="48"/>
                </a:lnTo>
                <a:lnTo>
                  <a:pt x="1088" y="48"/>
                </a:lnTo>
                <a:lnTo>
                  <a:pt x="1088" y="48"/>
                </a:lnTo>
                <a:lnTo>
                  <a:pt x="1088" y="48"/>
                </a:lnTo>
                <a:close/>
                <a:moveTo>
                  <a:pt x="604" y="26"/>
                </a:moveTo>
                <a:lnTo>
                  <a:pt x="610" y="26"/>
                </a:lnTo>
                <a:lnTo>
                  <a:pt x="610" y="26"/>
                </a:lnTo>
                <a:lnTo>
                  <a:pt x="616" y="26"/>
                </a:lnTo>
                <a:lnTo>
                  <a:pt x="622" y="26"/>
                </a:lnTo>
                <a:lnTo>
                  <a:pt x="622" y="26"/>
                </a:lnTo>
                <a:lnTo>
                  <a:pt x="626" y="26"/>
                </a:lnTo>
                <a:lnTo>
                  <a:pt x="632" y="26"/>
                </a:lnTo>
                <a:lnTo>
                  <a:pt x="626" y="26"/>
                </a:lnTo>
                <a:lnTo>
                  <a:pt x="626" y="20"/>
                </a:lnTo>
                <a:lnTo>
                  <a:pt x="632" y="20"/>
                </a:lnTo>
                <a:lnTo>
                  <a:pt x="632" y="20"/>
                </a:lnTo>
                <a:lnTo>
                  <a:pt x="638" y="20"/>
                </a:lnTo>
                <a:lnTo>
                  <a:pt x="644" y="20"/>
                </a:lnTo>
                <a:lnTo>
                  <a:pt x="644" y="20"/>
                </a:lnTo>
                <a:lnTo>
                  <a:pt x="644" y="26"/>
                </a:lnTo>
                <a:lnTo>
                  <a:pt x="644" y="26"/>
                </a:lnTo>
                <a:lnTo>
                  <a:pt x="644" y="32"/>
                </a:lnTo>
                <a:lnTo>
                  <a:pt x="638" y="32"/>
                </a:lnTo>
                <a:lnTo>
                  <a:pt x="632" y="32"/>
                </a:lnTo>
                <a:lnTo>
                  <a:pt x="632" y="32"/>
                </a:lnTo>
                <a:lnTo>
                  <a:pt x="626" y="32"/>
                </a:lnTo>
                <a:lnTo>
                  <a:pt x="622" y="32"/>
                </a:lnTo>
                <a:lnTo>
                  <a:pt x="622" y="32"/>
                </a:lnTo>
                <a:lnTo>
                  <a:pt x="622" y="38"/>
                </a:lnTo>
                <a:lnTo>
                  <a:pt x="616" y="38"/>
                </a:lnTo>
                <a:lnTo>
                  <a:pt x="610" y="38"/>
                </a:lnTo>
                <a:lnTo>
                  <a:pt x="610" y="32"/>
                </a:lnTo>
                <a:lnTo>
                  <a:pt x="610" y="32"/>
                </a:lnTo>
                <a:lnTo>
                  <a:pt x="604" y="32"/>
                </a:lnTo>
                <a:lnTo>
                  <a:pt x="604" y="26"/>
                </a:lnTo>
                <a:lnTo>
                  <a:pt x="604" y="26"/>
                </a:lnTo>
                <a:lnTo>
                  <a:pt x="604" y="26"/>
                </a:lnTo>
                <a:lnTo>
                  <a:pt x="604" y="26"/>
                </a:lnTo>
                <a:close/>
                <a:moveTo>
                  <a:pt x="492" y="26"/>
                </a:moveTo>
                <a:lnTo>
                  <a:pt x="492" y="20"/>
                </a:lnTo>
                <a:lnTo>
                  <a:pt x="496" y="20"/>
                </a:lnTo>
                <a:lnTo>
                  <a:pt x="496" y="26"/>
                </a:lnTo>
                <a:lnTo>
                  <a:pt x="502" y="26"/>
                </a:lnTo>
                <a:lnTo>
                  <a:pt x="502" y="26"/>
                </a:lnTo>
                <a:lnTo>
                  <a:pt x="508" y="26"/>
                </a:lnTo>
                <a:lnTo>
                  <a:pt x="512" y="26"/>
                </a:lnTo>
                <a:lnTo>
                  <a:pt x="512" y="26"/>
                </a:lnTo>
                <a:lnTo>
                  <a:pt x="518" y="26"/>
                </a:lnTo>
                <a:lnTo>
                  <a:pt x="524" y="26"/>
                </a:lnTo>
                <a:lnTo>
                  <a:pt x="524" y="26"/>
                </a:lnTo>
                <a:lnTo>
                  <a:pt x="524" y="26"/>
                </a:lnTo>
                <a:lnTo>
                  <a:pt x="530" y="26"/>
                </a:lnTo>
                <a:lnTo>
                  <a:pt x="536" y="26"/>
                </a:lnTo>
                <a:lnTo>
                  <a:pt x="536" y="32"/>
                </a:lnTo>
                <a:lnTo>
                  <a:pt x="536" y="32"/>
                </a:lnTo>
                <a:lnTo>
                  <a:pt x="530" y="38"/>
                </a:lnTo>
                <a:lnTo>
                  <a:pt x="524" y="38"/>
                </a:lnTo>
                <a:lnTo>
                  <a:pt x="524" y="32"/>
                </a:lnTo>
                <a:lnTo>
                  <a:pt x="524" y="32"/>
                </a:lnTo>
                <a:lnTo>
                  <a:pt x="518" y="32"/>
                </a:lnTo>
                <a:lnTo>
                  <a:pt x="512" y="32"/>
                </a:lnTo>
                <a:lnTo>
                  <a:pt x="512" y="26"/>
                </a:lnTo>
                <a:lnTo>
                  <a:pt x="512" y="26"/>
                </a:lnTo>
                <a:lnTo>
                  <a:pt x="508" y="26"/>
                </a:lnTo>
                <a:lnTo>
                  <a:pt x="502" y="26"/>
                </a:lnTo>
                <a:lnTo>
                  <a:pt x="502" y="26"/>
                </a:lnTo>
                <a:lnTo>
                  <a:pt x="502" y="26"/>
                </a:lnTo>
                <a:lnTo>
                  <a:pt x="502" y="26"/>
                </a:lnTo>
                <a:lnTo>
                  <a:pt x="496" y="26"/>
                </a:lnTo>
                <a:lnTo>
                  <a:pt x="492" y="26"/>
                </a:lnTo>
                <a:lnTo>
                  <a:pt x="492" y="26"/>
                </a:lnTo>
                <a:lnTo>
                  <a:pt x="492" y="26"/>
                </a:lnTo>
                <a:lnTo>
                  <a:pt x="492" y="26"/>
                </a:lnTo>
                <a:close/>
                <a:moveTo>
                  <a:pt x="384" y="48"/>
                </a:moveTo>
                <a:lnTo>
                  <a:pt x="384" y="42"/>
                </a:lnTo>
                <a:lnTo>
                  <a:pt x="390" y="42"/>
                </a:lnTo>
                <a:lnTo>
                  <a:pt x="394" y="48"/>
                </a:lnTo>
                <a:lnTo>
                  <a:pt x="394" y="48"/>
                </a:lnTo>
                <a:lnTo>
                  <a:pt x="398" y="48"/>
                </a:lnTo>
                <a:lnTo>
                  <a:pt x="404" y="42"/>
                </a:lnTo>
                <a:lnTo>
                  <a:pt x="398" y="42"/>
                </a:lnTo>
                <a:lnTo>
                  <a:pt x="394" y="42"/>
                </a:lnTo>
                <a:lnTo>
                  <a:pt x="398" y="42"/>
                </a:lnTo>
                <a:lnTo>
                  <a:pt x="404" y="42"/>
                </a:lnTo>
                <a:lnTo>
                  <a:pt x="404" y="38"/>
                </a:lnTo>
                <a:lnTo>
                  <a:pt x="398" y="38"/>
                </a:lnTo>
                <a:lnTo>
                  <a:pt x="394" y="38"/>
                </a:lnTo>
                <a:lnTo>
                  <a:pt x="394" y="42"/>
                </a:lnTo>
                <a:lnTo>
                  <a:pt x="394" y="38"/>
                </a:lnTo>
                <a:lnTo>
                  <a:pt x="394" y="38"/>
                </a:lnTo>
                <a:lnTo>
                  <a:pt x="398" y="38"/>
                </a:lnTo>
                <a:lnTo>
                  <a:pt x="404" y="38"/>
                </a:lnTo>
                <a:lnTo>
                  <a:pt x="410" y="38"/>
                </a:lnTo>
                <a:lnTo>
                  <a:pt x="410" y="38"/>
                </a:lnTo>
                <a:lnTo>
                  <a:pt x="416" y="38"/>
                </a:lnTo>
                <a:lnTo>
                  <a:pt x="422" y="38"/>
                </a:lnTo>
                <a:lnTo>
                  <a:pt x="422" y="38"/>
                </a:lnTo>
                <a:lnTo>
                  <a:pt x="422" y="38"/>
                </a:lnTo>
                <a:lnTo>
                  <a:pt x="422" y="38"/>
                </a:lnTo>
                <a:lnTo>
                  <a:pt x="422" y="38"/>
                </a:lnTo>
                <a:lnTo>
                  <a:pt x="426" y="32"/>
                </a:lnTo>
                <a:lnTo>
                  <a:pt x="422" y="32"/>
                </a:lnTo>
                <a:lnTo>
                  <a:pt x="422" y="38"/>
                </a:lnTo>
                <a:lnTo>
                  <a:pt x="422" y="38"/>
                </a:lnTo>
                <a:lnTo>
                  <a:pt x="422" y="32"/>
                </a:lnTo>
                <a:lnTo>
                  <a:pt x="416" y="32"/>
                </a:lnTo>
                <a:lnTo>
                  <a:pt x="422" y="32"/>
                </a:lnTo>
                <a:lnTo>
                  <a:pt x="422" y="32"/>
                </a:lnTo>
                <a:lnTo>
                  <a:pt x="422" y="26"/>
                </a:lnTo>
                <a:lnTo>
                  <a:pt x="426" y="26"/>
                </a:lnTo>
                <a:lnTo>
                  <a:pt x="432" y="26"/>
                </a:lnTo>
                <a:lnTo>
                  <a:pt x="432" y="26"/>
                </a:lnTo>
                <a:lnTo>
                  <a:pt x="432" y="26"/>
                </a:lnTo>
                <a:lnTo>
                  <a:pt x="438" y="26"/>
                </a:lnTo>
                <a:lnTo>
                  <a:pt x="442" y="26"/>
                </a:lnTo>
                <a:lnTo>
                  <a:pt x="442" y="26"/>
                </a:lnTo>
                <a:lnTo>
                  <a:pt x="438" y="32"/>
                </a:lnTo>
                <a:lnTo>
                  <a:pt x="432" y="32"/>
                </a:lnTo>
                <a:lnTo>
                  <a:pt x="438" y="32"/>
                </a:lnTo>
                <a:lnTo>
                  <a:pt x="442" y="32"/>
                </a:lnTo>
                <a:lnTo>
                  <a:pt x="442" y="32"/>
                </a:lnTo>
                <a:lnTo>
                  <a:pt x="448" y="32"/>
                </a:lnTo>
                <a:lnTo>
                  <a:pt x="454" y="32"/>
                </a:lnTo>
                <a:lnTo>
                  <a:pt x="454" y="38"/>
                </a:lnTo>
                <a:lnTo>
                  <a:pt x="448" y="38"/>
                </a:lnTo>
                <a:lnTo>
                  <a:pt x="442" y="38"/>
                </a:lnTo>
                <a:lnTo>
                  <a:pt x="442" y="38"/>
                </a:lnTo>
                <a:lnTo>
                  <a:pt x="442" y="38"/>
                </a:lnTo>
                <a:lnTo>
                  <a:pt x="438" y="38"/>
                </a:lnTo>
                <a:lnTo>
                  <a:pt x="432" y="38"/>
                </a:lnTo>
                <a:lnTo>
                  <a:pt x="432" y="38"/>
                </a:lnTo>
                <a:lnTo>
                  <a:pt x="426" y="38"/>
                </a:lnTo>
                <a:lnTo>
                  <a:pt x="426" y="42"/>
                </a:lnTo>
                <a:lnTo>
                  <a:pt x="422" y="42"/>
                </a:lnTo>
                <a:lnTo>
                  <a:pt x="422" y="42"/>
                </a:lnTo>
                <a:lnTo>
                  <a:pt x="416" y="42"/>
                </a:lnTo>
                <a:lnTo>
                  <a:pt x="410" y="42"/>
                </a:lnTo>
                <a:lnTo>
                  <a:pt x="410" y="48"/>
                </a:lnTo>
                <a:lnTo>
                  <a:pt x="416" y="48"/>
                </a:lnTo>
                <a:lnTo>
                  <a:pt x="416" y="48"/>
                </a:lnTo>
                <a:lnTo>
                  <a:pt x="410" y="48"/>
                </a:lnTo>
                <a:lnTo>
                  <a:pt x="410" y="48"/>
                </a:lnTo>
                <a:lnTo>
                  <a:pt x="410" y="48"/>
                </a:lnTo>
                <a:lnTo>
                  <a:pt x="410" y="48"/>
                </a:lnTo>
                <a:lnTo>
                  <a:pt x="404" y="48"/>
                </a:lnTo>
                <a:lnTo>
                  <a:pt x="398" y="48"/>
                </a:lnTo>
                <a:lnTo>
                  <a:pt x="394" y="48"/>
                </a:lnTo>
                <a:lnTo>
                  <a:pt x="394" y="54"/>
                </a:lnTo>
                <a:lnTo>
                  <a:pt x="394" y="48"/>
                </a:lnTo>
                <a:lnTo>
                  <a:pt x="398" y="48"/>
                </a:lnTo>
                <a:lnTo>
                  <a:pt x="398" y="48"/>
                </a:lnTo>
                <a:lnTo>
                  <a:pt x="394" y="48"/>
                </a:lnTo>
                <a:lnTo>
                  <a:pt x="394" y="48"/>
                </a:lnTo>
                <a:lnTo>
                  <a:pt x="390" y="48"/>
                </a:lnTo>
                <a:lnTo>
                  <a:pt x="384" y="48"/>
                </a:lnTo>
                <a:lnTo>
                  <a:pt x="384" y="48"/>
                </a:lnTo>
                <a:lnTo>
                  <a:pt x="384" y="48"/>
                </a:lnTo>
                <a:lnTo>
                  <a:pt x="384" y="48"/>
                </a:lnTo>
                <a:lnTo>
                  <a:pt x="384" y="48"/>
                </a:lnTo>
                <a:lnTo>
                  <a:pt x="384" y="48"/>
                </a:lnTo>
                <a:close/>
                <a:moveTo>
                  <a:pt x="562" y="38"/>
                </a:moveTo>
                <a:lnTo>
                  <a:pt x="562" y="38"/>
                </a:lnTo>
                <a:lnTo>
                  <a:pt x="562" y="32"/>
                </a:lnTo>
                <a:lnTo>
                  <a:pt x="562" y="32"/>
                </a:lnTo>
                <a:lnTo>
                  <a:pt x="568" y="32"/>
                </a:lnTo>
                <a:lnTo>
                  <a:pt x="568" y="26"/>
                </a:lnTo>
                <a:lnTo>
                  <a:pt x="572" y="26"/>
                </a:lnTo>
                <a:lnTo>
                  <a:pt x="572" y="26"/>
                </a:lnTo>
                <a:lnTo>
                  <a:pt x="572" y="32"/>
                </a:lnTo>
                <a:lnTo>
                  <a:pt x="572" y="32"/>
                </a:lnTo>
                <a:lnTo>
                  <a:pt x="572" y="32"/>
                </a:lnTo>
                <a:lnTo>
                  <a:pt x="578" y="32"/>
                </a:lnTo>
                <a:lnTo>
                  <a:pt x="584" y="32"/>
                </a:lnTo>
                <a:lnTo>
                  <a:pt x="584" y="26"/>
                </a:lnTo>
                <a:lnTo>
                  <a:pt x="590" y="26"/>
                </a:lnTo>
                <a:lnTo>
                  <a:pt x="596" y="26"/>
                </a:lnTo>
                <a:lnTo>
                  <a:pt x="600" y="26"/>
                </a:lnTo>
                <a:lnTo>
                  <a:pt x="600" y="26"/>
                </a:lnTo>
                <a:lnTo>
                  <a:pt x="600" y="32"/>
                </a:lnTo>
                <a:lnTo>
                  <a:pt x="600" y="38"/>
                </a:lnTo>
                <a:lnTo>
                  <a:pt x="600" y="38"/>
                </a:lnTo>
                <a:lnTo>
                  <a:pt x="600" y="38"/>
                </a:lnTo>
                <a:lnTo>
                  <a:pt x="600" y="38"/>
                </a:lnTo>
                <a:lnTo>
                  <a:pt x="596" y="38"/>
                </a:lnTo>
                <a:lnTo>
                  <a:pt x="596" y="38"/>
                </a:lnTo>
                <a:lnTo>
                  <a:pt x="590" y="38"/>
                </a:lnTo>
                <a:lnTo>
                  <a:pt x="584" y="42"/>
                </a:lnTo>
                <a:lnTo>
                  <a:pt x="584" y="42"/>
                </a:lnTo>
                <a:lnTo>
                  <a:pt x="578" y="42"/>
                </a:lnTo>
                <a:lnTo>
                  <a:pt x="578" y="38"/>
                </a:lnTo>
                <a:lnTo>
                  <a:pt x="572" y="38"/>
                </a:lnTo>
                <a:lnTo>
                  <a:pt x="572" y="38"/>
                </a:lnTo>
                <a:lnTo>
                  <a:pt x="568" y="42"/>
                </a:lnTo>
                <a:lnTo>
                  <a:pt x="562" y="42"/>
                </a:lnTo>
                <a:lnTo>
                  <a:pt x="562" y="38"/>
                </a:lnTo>
                <a:lnTo>
                  <a:pt x="562" y="38"/>
                </a:lnTo>
                <a:lnTo>
                  <a:pt x="562" y="38"/>
                </a:lnTo>
                <a:lnTo>
                  <a:pt x="562" y="38"/>
                </a:lnTo>
                <a:lnTo>
                  <a:pt x="562" y="38"/>
                </a:lnTo>
                <a:close/>
                <a:moveTo>
                  <a:pt x="372" y="42"/>
                </a:moveTo>
                <a:lnTo>
                  <a:pt x="372" y="38"/>
                </a:lnTo>
                <a:lnTo>
                  <a:pt x="372" y="38"/>
                </a:lnTo>
                <a:lnTo>
                  <a:pt x="368" y="38"/>
                </a:lnTo>
                <a:lnTo>
                  <a:pt x="362" y="38"/>
                </a:lnTo>
                <a:lnTo>
                  <a:pt x="362" y="38"/>
                </a:lnTo>
                <a:lnTo>
                  <a:pt x="362" y="38"/>
                </a:lnTo>
                <a:lnTo>
                  <a:pt x="356" y="38"/>
                </a:lnTo>
                <a:lnTo>
                  <a:pt x="362" y="38"/>
                </a:lnTo>
                <a:lnTo>
                  <a:pt x="362" y="38"/>
                </a:lnTo>
                <a:lnTo>
                  <a:pt x="368" y="38"/>
                </a:lnTo>
                <a:lnTo>
                  <a:pt x="372" y="38"/>
                </a:lnTo>
                <a:lnTo>
                  <a:pt x="372" y="38"/>
                </a:lnTo>
                <a:lnTo>
                  <a:pt x="378" y="38"/>
                </a:lnTo>
                <a:lnTo>
                  <a:pt x="384" y="32"/>
                </a:lnTo>
                <a:lnTo>
                  <a:pt x="378" y="32"/>
                </a:lnTo>
                <a:lnTo>
                  <a:pt x="384" y="32"/>
                </a:lnTo>
                <a:lnTo>
                  <a:pt x="384" y="32"/>
                </a:lnTo>
                <a:lnTo>
                  <a:pt x="390" y="32"/>
                </a:lnTo>
                <a:lnTo>
                  <a:pt x="390" y="26"/>
                </a:lnTo>
                <a:lnTo>
                  <a:pt x="394" y="26"/>
                </a:lnTo>
                <a:lnTo>
                  <a:pt x="394" y="26"/>
                </a:lnTo>
                <a:lnTo>
                  <a:pt x="394" y="32"/>
                </a:lnTo>
                <a:lnTo>
                  <a:pt x="398" y="32"/>
                </a:lnTo>
                <a:lnTo>
                  <a:pt x="404" y="32"/>
                </a:lnTo>
                <a:lnTo>
                  <a:pt x="410" y="32"/>
                </a:lnTo>
                <a:lnTo>
                  <a:pt x="410" y="32"/>
                </a:lnTo>
                <a:lnTo>
                  <a:pt x="410" y="32"/>
                </a:lnTo>
                <a:lnTo>
                  <a:pt x="410" y="38"/>
                </a:lnTo>
                <a:lnTo>
                  <a:pt x="410" y="38"/>
                </a:lnTo>
                <a:lnTo>
                  <a:pt x="404" y="38"/>
                </a:lnTo>
                <a:lnTo>
                  <a:pt x="398" y="38"/>
                </a:lnTo>
                <a:lnTo>
                  <a:pt x="398" y="32"/>
                </a:lnTo>
                <a:lnTo>
                  <a:pt x="394" y="32"/>
                </a:lnTo>
                <a:lnTo>
                  <a:pt x="394" y="32"/>
                </a:lnTo>
                <a:lnTo>
                  <a:pt x="394" y="38"/>
                </a:lnTo>
                <a:lnTo>
                  <a:pt x="390" y="38"/>
                </a:lnTo>
                <a:lnTo>
                  <a:pt x="384" y="38"/>
                </a:lnTo>
                <a:lnTo>
                  <a:pt x="384" y="38"/>
                </a:lnTo>
                <a:lnTo>
                  <a:pt x="378" y="38"/>
                </a:lnTo>
                <a:lnTo>
                  <a:pt x="384" y="38"/>
                </a:lnTo>
                <a:lnTo>
                  <a:pt x="378" y="38"/>
                </a:lnTo>
                <a:lnTo>
                  <a:pt x="372" y="42"/>
                </a:lnTo>
                <a:lnTo>
                  <a:pt x="372" y="42"/>
                </a:lnTo>
                <a:lnTo>
                  <a:pt x="372" y="42"/>
                </a:lnTo>
                <a:lnTo>
                  <a:pt x="372" y="42"/>
                </a:lnTo>
                <a:close/>
                <a:moveTo>
                  <a:pt x="536" y="48"/>
                </a:moveTo>
                <a:lnTo>
                  <a:pt x="536" y="48"/>
                </a:lnTo>
                <a:lnTo>
                  <a:pt x="530" y="48"/>
                </a:lnTo>
                <a:lnTo>
                  <a:pt x="530" y="42"/>
                </a:lnTo>
                <a:lnTo>
                  <a:pt x="530" y="38"/>
                </a:lnTo>
                <a:lnTo>
                  <a:pt x="524" y="38"/>
                </a:lnTo>
                <a:lnTo>
                  <a:pt x="530" y="38"/>
                </a:lnTo>
                <a:lnTo>
                  <a:pt x="536" y="38"/>
                </a:lnTo>
                <a:lnTo>
                  <a:pt x="536" y="38"/>
                </a:lnTo>
                <a:lnTo>
                  <a:pt x="540" y="38"/>
                </a:lnTo>
                <a:lnTo>
                  <a:pt x="550" y="38"/>
                </a:lnTo>
                <a:lnTo>
                  <a:pt x="550" y="42"/>
                </a:lnTo>
                <a:lnTo>
                  <a:pt x="556" y="42"/>
                </a:lnTo>
                <a:lnTo>
                  <a:pt x="562" y="42"/>
                </a:lnTo>
                <a:lnTo>
                  <a:pt x="562" y="48"/>
                </a:lnTo>
                <a:lnTo>
                  <a:pt x="550" y="42"/>
                </a:lnTo>
                <a:lnTo>
                  <a:pt x="550" y="42"/>
                </a:lnTo>
                <a:lnTo>
                  <a:pt x="550" y="48"/>
                </a:lnTo>
                <a:lnTo>
                  <a:pt x="546" y="48"/>
                </a:lnTo>
                <a:lnTo>
                  <a:pt x="540" y="48"/>
                </a:lnTo>
                <a:lnTo>
                  <a:pt x="546" y="48"/>
                </a:lnTo>
                <a:lnTo>
                  <a:pt x="550" y="48"/>
                </a:lnTo>
                <a:lnTo>
                  <a:pt x="550" y="48"/>
                </a:lnTo>
                <a:lnTo>
                  <a:pt x="546" y="48"/>
                </a:lnTo>
                <a:lnTo>
                  <a:pt x="540" y="48"/>
                </a:lnTo>
                <a:lnTo>
                  <a:pt x="540" y="48"/>
                </a:lnTo>
                <a:lnTo>
                  <a:pt x="540" y="48"/>
                </a:lnTo>
                <a:lnTo>
                  <a:pt x="536" y="48"/>
                </a:lnTo>
                <a:lnTo>
                  <a:pt x="536" y="48"/>
                </a:lnTo>
                <a:lnTo>
                  <a:pt x="536" y="48"/>
                </a:lnTo>
                <a:lnTo>
                  <a:pt x="536" y="48"/>
                </a:lnTo>
                <a:close/>
                <a:moveTo>
                  <a:pt x="512" y="48"/>
                </a:moveTo>
                <a:lnTo>
                  <a:pt x="512" y="48"/>
                </a:lnTo>
                <a:lnTo>
                  <a:pt x="512" y="48"/>
                </a:lnTo>
                <a:lnTo>
                  <a:pt x="512" y="42"/>
                </a:lnTo>
                <a:lnTo>
                  <a:pt x="512" y="42"/>
                </a:lnTo>
                <a:lnTo>
                  <a:pt x="518" y="42"/>
                </a:lnTo>
                <a:lnTo>
                  <a:pt x="524" y="42"/>
                </a:lnTo>
                <a:lnTo>
                  <a:pt x="524" y="42"/>
                </a:lnTo>
                <a:lnTo>
                  <a:pt x="530" y="42"/>
                </a:lnTo>
                <a:lnTo>
                  <a:pt x="530" y="48"/>
                </a:lnTo>
                <a:lnTo>
                  <a:pt x="530" y="48"/>
                </a:lnTo>
                <a:lnTo>
                  <a:pt x="524" y="48"/>
                </a:lnTo>
                <a:lnTo>
                  <a:pt x="524" y="54"/>
                </a:lnTo>
                <a:lnTo>
                  <a:pt x="524" y="54"/>
                </a:lnTo>
                <a:lnTo>
                  <a:pt x="524" y="48"/>
                </a:lnTo>
                <a:lnTo>
                  <a:pt x="518" y="48"/>
                </a:lnTo>
                <a:lnTo>
                  <a:pt x="512" y="48"/>
                </a:lnTo>
                <a:lnTo>
                  <a:pt x="512" y="48"/>
                </a:lnTo>
                <a:lnTo>
                  <a:pt x="508" y="48"/>
                </a:lnTo>
                <a:lnTo>
                  <a:pt x="512" y="48"/>
                </a:lnTo>
                <a:lnTo>
                  <a:pt x="512" y="48"/>
                </a:lnTo>
                <a:lnTo>
                  <a:pt x="512" y="48"/>
                </a:lnTo>
                <a:lnTo>
                  <a:pt x="512" y="48"/>
                </a:lnTo>
                <a:close/>
                <a:moveTo>
                  <a:pt x="1038" y="70"/>
                </a:moveTo>
                <a:lnTo>
                  <a:pt x="1038" y="70"/>
                </a:lnTo>
                <a:lnTo>
                  <a:pt x="1038" y="70"/>
                </a:lnTo>
                <a:lnTo>
                  <a:pt x="1038" y="70"/>
                </a:lnTo>
                <a:lnTo>
                  <a:pt x="1034" y="66"/>
                </a:lnTo>
                <a:lnTo>
                  <a:pt x="1038" y="66"/>
                </a:lnTo>
                <a:lnTo>
                  <a:pt x="1038" y="70"/>
                </a:lnTo>
                <a:lnTo>
                  <a:pt x="1038" y="70"/>
                </a:lnTo>
                <a:lnTo>
                  <a:pt x="1044" y="66"/>
                </a:lnTo>
                <a:lnTo>
                  <a:pt x="1050" y="66"/>
                </a:lnTo>
                <a:lnTo>
                  <a:pt x="1050" y="60"/>
                </a:lnTo>
                <a:lnTo>
                  <a:pt x="1054" y="60"/>
                </a:lnTo>
                <a:lnTo>
                  <a:pt x="1054" y="60"/>
                </a:lnTo>
                <a:lnTo>
                  <a:pt x="1060" y="60"/>
                </a:lnTo>
                <a:lnTo>
                  <a:pt x="1060" y="60"/>
                </a:lnTo>
                <a:lnTo>
                  <a:pt x="1054" y="60"/>
                </a:lnTo>
                <a:lnTo>
                  <a:pt x="1054" y="54"/>
                </a:lnTo>
                <a:lnTo>
                  <a:pt x="1060" y="54"/>
                </a:lnTo>
                <a:lnTo>
                  <a:pt x="1066" y="54"/>
                </a:lnTo>
                <a:lnTo>
                  <a:pt x="1066" y="48"/>
                </a:lnTo>
                <a:lnTo>
                  <a:pt x="1066" y="48"/>
                </a:lnTo>
                <a:lnTo>
                  <a:pt x="1066" y="54"/>
                </a:lnTo>
                <a:lnTo>
                  <a:pt x="1072" y="54"/>
                </a:lnTo>
                <a:lnTo>
                  <a:pt x="1072" y="48"/>
                </a:lnTo>
                <a:lnTo>
                  <a:pt x="1078" y="48"/>
                </a:lnTo>
                <a:lnTo>
                  <a:pt x="1078" y="48"/>
                </a:lnTo>
                <a:lnTo>
                  <a:pt x="1082" y="48"/>
                </a:lnTo>
                <a:lnTo>
                  <a:pt x="1088" y="48"/>
                </a:lnTo>
                <a:lnTo>
                  <a:pt x="1088" y="48"/>
                </a:lnTo>
                <a:lnTo>
                  <a:pt x="1092" y="48"/>
                </a:lnTo>
                <a:lnTo>
                  <a:pt x="1098" y="48"/>
                </a:lnTo>
                <a:lnTo>
                  <a:pt x="1104" y="48"/>
                </a:lnTo>
                <a:lnTo>
                  <a:pt x="1104" y="48"/>
                </a:lnTo>
                <a:lnTo>
                  <a:pt x="1108" y="54"/>
                </a:lnTo>
                <a:lnTo>
                  <a:pt x="1104" y="60"/>
                </a:lnTo>
                <a:lnTo>
                  <a:pt x="1104" y="60"/>
                </a:lnTo>
                <a:lnTo>
                  <a:pt x="1098" y="60"/>
                </a:lnTo>
                <a:lnTo>
                  <a:pt x="1104" y="60"/>
                </a:lnTo>
                <a:lnTo>
                  <a:pt x="1104" y="60"/>
                </a:lnTo>
                <a:lnTo>
                  <a:pt x="1104" y="60"/>
                </a:lnTo>
                <a:lnTo>
                  <a:pt x="1108" y="60"/>
                </a:lnTo>
                <a:lnTo>
                  <a:pt x="1108" y="60"/>
                </a:lnTo>
                <a:lnTo>
                  <a:pt x="1114" y="60"/>
                </a:lnTo>
                <a:lnTo>
                  <a:pt x="1114" y="54"/>
                </a:lnTo>
                <a:lnTo>
                  <a:pt x="1120" y="54"/>
                </a:lnTo>
                <a:lnTo>
                  <a:pt x="1120" y="54"/>
                </a:lnTo>
                <a:lnTo>
                  <a:pt x="1126" y="54"/>
                </a:lnTo>
                <a:lnTo>
                  <a:pt x="1132" y="54"/>
                </a:lnTo>
                <a:lnTo>
                  <a:pt x="1132" y="60"/>
                </a:lnTo>
                <a:lnTo>
                  <a:pt x="1136" y="60"/>
                </a:lnTo>
                <a:lnTo>
                  <a:pt x="1136" y="60"/>
                </a:lnTo>
                <a:lnTo>
                  <a:pt x="1136" y="60"/>
                </a:lnTo>
                <a:lnTo>
                  <a:pt x="1136" y="60"/>
                </a:lnTo>
                <a:lnTo>
                  <a:pt x="1136" y="66"/>
                </a:lnTo>
                <a:lnTo>
                  <a:pt x="1132" y="66"/>
                </a:lnTo>
                <a:lnTo>
                  <a:pt x="1132" y="70"/>
                </a:lnTo>
                <a:lnTo>
                  <a:pt x="1132" y="70"/>
                </a:lnTo>
                <a:lnTo>
                  <a:pt x="1136" y="70"/>
                </a:lnTo>
                <a:lnTo>
                  <a:pt x="1132" y="70"/>
                </a:lnTo>
                <a:lnTo>
                  <a:pt x="1132" y="74"/>
                </a:lnTo>
                <a:lnTo>
                  <a:pt x="1126" y="74"/>
                </a:lnTo>
                <a:lnTo>
                  <a:pt x="1126" y="70"/>
                </a:lnTo>
                <a:lnTo>
                  <a:pt x="1120" y="70"/>
                </a:lnTo>
                <a:lnTo>
                  <a:pt x="1120" y="74"/>
                </a:lnTo>
                <a:lnTo>
                  <a:pt x="1126" y="74"/>
                </a:lnTo>
                <a:lnTo>
                  <a:pt x="1132" y="74"/>
                </a:lnTo>
                <a:lnTo>
                  <a:pt x="1132" y="80"/>
                </a:lnTo>
                <a:lnTo>
                  <a:pt x="1136" y="80"/>
                </a:lnTo>
                <a:lnTo>
                  <a:pt x="1136" y="86"/>
                </a:lnTo>
                <a:lnTo>
                  <a:pt x="1132" y="86"/>
                </a:lnTo>
                <a:lnTo>
                  <a:pt x="1126" y="86"/>
                </a:lnTo>
                <a:lnTo>
                  <a:pt x="1120" y="86"/>
                </a:lnTo>
                <a:lnTo>
                  <a:pt x="1120" y="86"/>
                </a:lnTo>
                <a:lnTo>
                  <a:pt x="1114" y="86"/>
                </a:lnTo>
                <a:lnTo>
                  <a:pt x="1114" y="92"/>
                </a:lnTo>
                <a:lnTo>
                  <a:pt x="1108" y="86"/>
                </a:lnTo>
                <a:lnTo>
                  <a:pt x="1108" y="86"/>
                </a:lnTo>
                <a:lnTo>
                  <a:pt x="1104" y="86"/>
                </a:lnTo>
                <a:lnTo>
                  <a:pt x="1104" y="86"/>
                </a:lnTo>
                <a:lnTo>
                  <a:pt x="1098" y="86"/>
                </a:lnTo>
                <a:lnTo>
                  <a:pt x="1092" y="86"/>
                </a:lnTo>
                <a:lnTo>
                  <a:pt x="1092" y="86"/>
                </a:lnTo>
                <a:lnTo>
                  <a:pt x="1088" y="86"/>
                </a:lnTo>
                <a:lnTo>
                  <a:pt x="1088" y="86"/>
                </a:lnTo>
                <a:lnTo>
                  <a:pt x="1082" y="86"/>
                </a:lnTo>
                <a:lnTo>
                  <a:pt x="1088" y="86"/>
                </a:lnTo>
                <a:lnTo>
                  <a:pt x="1082" y="86"/>
                </a:lnTo>
                <a:lnTo>
                  <a:pt x="1078" y="86"/>
                </a:lnTo>
                <a:lnTo>
                  <a:pt x="1078" y="86"/>
                </a:lnTo>
                <a:lnTo>
                  <a:pt x="1078" y="80"/>
                </a:lnTo>
                <a:lnTo>
                  <a:pt x="1072" y="80"/>
                </a:lnTo>
                <a:lnTo>
                  <a:pt x="1066" y="80"/>
                </a:lnTo>
                <a:lnTo>
                  <a:pt x="1066" y="80"/>
                </a:lnTo>
                <a:lnTo>
                  <a:pt x="1060" y="80"/>
                </a:lnTo>
                <a:lnTo>
                  <a:pt x="1060" y="74"/>
                </a:lnTo>
                <a:lnTo>
                  <a:pt x="1054" y="74"/>
                </a:lnTo>
                <a:lnTo>
                  <a:pt x="1054" y="70"/>
                </a:lnTo>
                <a:lnTo>
                  <a:pt x="1054" y="70"/>
                </a:lnTo>
                <a:lnTo>
                  <a:pt x="1054" y="70"/>
                </a:lnTo>
                <a:lnTo>
                  <a:pt x="1050" y="70"/>
                </a:lnTo>
                <a:lnTo>
                  <a:pt x="1054" y="70"/>
                </a:lnTo>
                <a:lnTo>
                  <a:pt x="1050" y="70"/>
                </a:lnTo>
                <a:lnTo>
                  <a:pt x="1050" y="66"/>
                </a:lnTo>
                <a:lnTo>
                  <a:pt x="1044" y="70"/>
                </a:lnTo>
                <a:lnTo>
                  <a:pt x="1038" y="70"/>
                </a:lnTo>
                <a:lnTo>
                  <a:pt x="1038" y="70"/>
                </a:lnTo>
                <a:lnTo>
                  <a:pt x="1038" y="70"/>
                </a:lnTo>
                <a:lnTo>
                  <a:pt x="1038" y="70"/>
                </a:lnTo>
                <a:close/>
                <a:moveTo>
                  <a:pt x="1012" y="54"/>
                </a:moveTo>
                <a:lnTo>
                  <a:pt x="1006" y="54"/>
                </a:lnTo>
                <a:lnTo>
                  <a:pt x="1012" y="54"/>
                </a:lnTo>
                <a:lnTo>
                  <a:pt x="1018" y="54"/>
                </a:lnTo>
                <a:lnTo>
                  <a:pt x="1018" y="54"/>
                </a:lnTo>
                <a:lnTo>
                  <a:pt x="1022" y="54"/>
                </a:lnTo>
                <a:lnTo>
                  <a:pt x="1028" y="54"/>
                </a:lnTo>
                <a:lnTo>
                  <a:pt x="1028" y="54"/>
                </a:lnTo>
                <a:lnTo>
                  <a:pt x="1034" y="54"/>
                </a:lnTo>
                <a:lnTo>
                  <a:pt x="1038" y="54"/>
                </a:lnTo>
                <a:lnTo>
                  <a:pt x="1038" y="54"/>
                </a:lnTo>
                <a:lnTo>
                  <a:pt x="1044" y="54"/>
                </a:lnTo>
                <a:lnTo>
                  <a:pt x="1050" y="60"/>
                </a:lnTo>
                <a:lnTo>
                  <a:pt x="1044" y="60"/>
                </a:lnTo>
                <a:lnTo>
                  <a:pt x="1044" y="60"/>
                </a:lnTo>
                <a:lnTo>
                  <a:pt x="1038" y="60"/>
                </a:lnTo>
                <a:lnTo>
                  <a:pt x="1038" y="60"/>
                </a:lnTo>
                <a:lnTo>
                  <a:pt x="1034" y="60"/>
                </a:lnTo>
                <a:lnTo>
                  <a:pt x="1034" y="66"/>
                </a:lnTo>
                <a:lnTo>
                  <a:pt x="1028" y="66"/>
                </a:lnTo>
                <a:lnTo>
                  <a:pt x="1028" y="66"/>
                </a:lnTo>
                <a:lnTo>
                  <a:pt x="1022" y="66"/>
                </a:lnTo>
                <a:lnTo>
                  <a:pt x="1022" y="60"/>
                </a:lnTo>
                <a:lnTo>
                  <a:pt x="1028" y="60"/>
                </a:lnTo>
                <a:lnTo>
                  <a:pt x="1022" y="60"/>
                </a:lnTo>
                <a:lnTo>
                  <a:pt x="1018" y="60"/>
                </a:lnTo>
                <a:lnTo>
                  <a:pt x="1012" y="60"/>
                </a:lnTo>
                <a:lnTo>
                  <a:pt x="1012" y="54"/>
                </a:lnTo>
                <a:lnTo>
                  <a:pt x="1012" y="54"/>
                </a:lnTo>
                <a:lnTo>
                  <a:pt x="1012" y="54"/>
                </a:lnTo>
                <a:lnTo>
                  <a:pt x="1012" y="54"/>
                </a:lnTo>
                <a:close/>
                <a:moveTo>
                  <a:pt x="1136" y="66"/>
                </a:moveTo>
                <a:lnTo>
                  <a:pt x="1136" y="60"/>
                </a:lnTo>
                <a:lnTo>
                  <a:pt x="1136" y="60"/>
                </a:lnTo>
                <a:lnTo>
                  <a:pt x="1142" y="66"/>
                </a:lnTo>
                <a:lnTo>
                  <a:pt x="1136" y="66"/>
                </a:lnTo>
                <a:lnTo>
                  <a:pt x="1136" y="66"/>
                </a:lnTo>
                <a:lnTo>
                  <a:pt x="1136" y="66"/>
                </a:lnTo>
                <a:lnTo>
                  <a:pt x="1136" y="66"/>
                </a:lnTo>
                <a:lnTo>
                  <a:pt x="1136" y="66"/>
                </a:lnTo>
                <a:close/>
                <a:moveTo>
                  <a:pt x="806" y="70"/>
                </a:moveTo>
                <a:lnTo>
                  <a:pt x="800" y="70"/>
                </a:lnTo>
                <a:lnTo>
                  <a:pt x="800" y="66"/>
                </a:lnTo>
                <a:lnTo>
                  <a:pt x="800" y="66"/>
                </a:lnTo>
                <a:lnTo>
                  <a:pt x="806" y="66"/>
                </a:lnTo>
                <a:lnTo>
                  <a:pt x="812" y="66"/>
                </a:lnTo>
                <a:lnTo>
                  <a:pt x="812" y="66"/>
                </a:lnTo>
                <a:lnTo>
                  <a:pt x="812" y="70"/>
                </a:lnTo>
                <a:lnTo>
                  <a:pt x="818" y="70"/>
                </a:lnTo>
                <a:lnTo>
                  <a:pt x="822" y="70"/>
                </a:lnTo>
                <a:lnTo>
                  <a:pt x="818" y="70"/>
                </a:lnTo>
                <a:lnTo>
                  <a:pt x="812" y="70"/>
                </a:lnTo>
                <a:lnTo>
                  <a:pt x="812" y="70"/>
                </a:lnTo>
                <a:lnTo>
                  <a:pt x="806" y="70"/>
                </a:lnTo>
                <a:lnTo>
                  <a:pt x="806" y="70"/>
                </a:lnTo>
                <a:lnTo>
                  <a:pt x="806" y="70"/>
                </a:lnTo>
                <a:lnTo>
                  <a:pt x="806" y="70"/>
                </a:lnTo>
                <a:close/>
                <a:moveTo>
                  <a:pt x="1018" y="70"/>
                </a:moveTo>
                <a:lnTo>
                  <a:pt x="1022" y="70"/>
                </a:lnTo>
                <a:lnTo>
                  <a:pt x="1028" y="70"/>
                </a:lnTo>
                <a:lnTo>
                  <a:pt x="1028" y="70"/>
                </a:lnTo>
                <a:lnTo>
                  <a:pt x="1028" y="70"/>
                </a:lnTo>
                <a:lnTo>
                  <a:pt x="1028" y="70"/>
                </a:lnTo>
                <a:lnTo>
                  <a:pt x="1022" y="70"/>
                </a:lnTo>
                <a:lnTo>
                  <a:pt x="1018" y="70"/>
                </a:lnTo>
                <a:lnTo>
                  <a:pt x="1018" y="70"/>
                </a:lnTo>
                <a:lnTo>
                  <a:pt x="1018" y="70"/>
                </a:lnTo>
                <a:lnTo>
                  <a:pt x="1018" y="70"/>
                </a:lnTo>
                <a:close/>
                <a:moveTo>
                  <a:pt x="1028" y="70"/>
                </a:moveTo>
                <a:lnTo>
                  <a:pt x="1034" y="70"/>
                </a:lnTo>
                <a:lnTo>
                  <a:pt x="1038" y="70"/>
                </a:lnTo>
                <a:lnTo>
                  <a:pt x="1038" y="70"/>
                </a:lnTo>
                <a:lnTo>
                  <a:pt x="1034" y="70"/>
                </a:lnTo>
                <a:lnTo>
                  <a:pt x="1028" y="70"/>
                </a:lnTo>
                <a:lnTo>
                  <a:pt x="1028" y="70"/>
                </a:lnTo>
                <a:lnTo>
                  <a:pt x="1028" y="70"/>
                </a:lnTo>
                <a:lnTo>
                  <a:pt x="1028" y="70"/>
                </a:lnTo>
                <a:close/>
                <a:moveTo>
                  <a:pt x="1206" y="96"/>
                </a:moveTo>
                <a:lnTo>
                  <a:pt x="1206" y="96"/>
                </a:lnTo>
                <a:lnTo>
                  <a:pt x="1206" y="102"/>
                </a:lnTo>
                <a:lnTo>
                  <a:pt x="1200" y="102"/>
                </a:lnTo>
                <a:lnTo>
                  <a:pt x="1196" y="102"/>
                </a:lnTo>
                <a:lnTo>
                  <a:pt x="1196" y="102"/>
                </a:lnTo>
                <a:lnTo>
                  <a:pt x="1190" y="102"/>
                </a:lnTo>
                <a:lnTo>
                  <a:pt x="1186" y="102"/>
                </a:lnTo>
                <a:lnTo>
                  <a:pt x="1186" y="108"/>
                </a:lnTo>
                <a:lnTo>
                  <a:pt x="1180" y="108"/>
                </a:lnTo>
                <a:lnTo>
                  <a:pt x="1174" y="108"/>
                </a:lnTo>
                <a:lnTo>
                  <a:pt x="1168" y="108"/>
                </a:lnTo>
                <a:lnTo>
                  <a:pt x="1168" y="108"/>
                </a:lnTo>
                <a:lnTo>
                  <a:pt x="1162" y="108"/>
                </a:lnTo>
                <a:lnTo>
                  <a:pt x="1158" y="108"/>
                </a:lnTo>
                <a:lnTo>
                  <a:pt x="1158" y="108"/>
                </a:lnTo>
                <a:lnTo>
                  <a:pt x="1152" y="108"/>
                </a:lnTo>
                <a:lnTo>
                  <a:pt x="1146" y="108"/>
                </a:lnTo>
                <a:lnTo>
                  <a:pt x="1146" y="108"/>
                </a:lnTo>
                <a:lnTo>
                  <a:pt x="1146" y="108"/>
                </a:lnTo>
                <a:lnTo>
                  <a:pt x="1142" y="108"/>
                </a:lnTo>
                <a:lnTo>
                  <a:pt x="1136" y="114"/>
                </a:lnTo>
                <a:lnTo>
                  <a:pt x="1136" y="114"/>
                </a:lnTo>
                <a:lnTo>
                  <a:pt x="1132" y="114"/>
                </a:lnTo>
                <a:lnTo>
                  <a:pt x="1126" y="114"/>
                </a:lnTo>
                <a:lnTo>
                  <a:pt x="1126" y="108"/>
                </a:lnTo>
                <a:lnTo>
                  <a:pt x="1132" y="108"/>
                </a:lnTo>
                <a:lnTo>
                  <a:pt x="1136" y="102"/>
                </a:lnTo>
                <a:lnTo>
                  <a:pt x="1136" y="102"/>
                </a:lnTo>
                <a:lnTo>
                  <a:pt x="1136" y="96"/>
                </a:lnTo>
                <a:lnTo>
                  <a:pt x="1136" y="92"/>
                </a:lnTo>
                <a:lnTo>
                  <a:pt x="1142" y="92"/>
                </a:lnTo>
                <a:lnTo>
                  <a:pt x="1146" y="86"/>
                </a:lnTo>
                <a:lnTo>
                  <a:pt x="1146" y="92"/>
                </a:lnTo>
                <a:lnTo>
                  <a:pt x="1152" y="92"/>
                </a:lnTo>
                <a:lnTo>
                  <a:pt x="1146" y="86"/>
                </a:lnTo>
                <a:lnTo>
                  <a:pt x="1146" y="86"/>
                </a:lnTo>
                <a:lnTo>
                  <a:pt x="1146" y="86"/>
                </a:lnTo>
                <a:lnTo>
                  <a:pt x="1152" y="86"/>
                </a:lnTo>
                <a:lnTo>
                  <a:pt x="1158" y="86"/>
                </a:lnTo>
                <a:lnTo>
                  <a:pt x="1158" y="86"/>
                </a:lnTo>
                <a:lnTo>
                  <a:pt x="1158" y="86"/>
                </a:lnTo>
                <a:lnTo>
                  <a:pt x="1152" y="86"/>
                </a:lnTo>
                <a:lnTo>
                  <a:pt x="1152" y="80"/>
                </a:lnTo>
                <a:lnTo>
                  <a:pt x="1146" y="80"/>
                </a:lnTo>
                <a:lnTo>
                  <a:pt x="1152" y="74"/>
                </a:lnTo>
                <a:lnTo>
                  <a:pt x="1158" y="74"/>
                </a:lnTo>
                <a:lnTo>
                  <a:pt x="1158" y="70"/>
                </a:lnTo>
                <a:lnTo>
                  <a:pt x="1158" y="70"/>
                </a:lnTo>
                <a:lnTo>
                  <a:pt x="1162" y="70"/>
                </a:lnTo>
                <a:lnTo>
                  <a:pt x="1162" y="74"/>
                </a:lnTo>
                <a:lnTo>
                  <a:pt x="1168" y="74"/>
                </a:lnTo>
                <a:lnTo>
                  <a:pt x="1168" y="70"/>
                </a:lnTo>
                <a:lnTo>
                  <a:pt x="1168" y="70"/>
                </a:lnTo>
                <a:lnTo>
                  <a:pt x="1168" y="70"/>
                </a:lnTo>
                <a:lnTo>
                  <a:pt x="1168" y="70"/>
                </a:lnTo>
                <a:lnTo>
                  <a:pt x="1174" y="70"/>
                </a:lnTo>
                <a:lnTo>
                  <a:pt x="1180" y="70"/>
                </a:lnTo>
                <a:lnTo>
                  <a:pt x="1180" y="74"/>
                </a:lnTo>
                <a:lnTo>
                  <a:pt x="1174" y="74"/>
                </a:lnTo>
                <a:lnTo>
                  <a:pt x="1174" y="80"/>
                </a:lnTo>
                <a:lnTo>
                  <a:pt x="1168" y="86"/>
                </a:lnTo>
                <a:lnTo>
                  <a:pt x="1168" y="86"/>
                </a:lnTo>
                <a:lnTo>
                  <a:pt x="1174" y="86"/>
                </a:lnTo>
                <a:lnTo>
                  <a:pt x="1174" y="86"/>
                </a:lnTo>
                <a:lnTo>
                  <a:pt x="1180" y="80"/>
                </a:lnTo>
                <a:lnTo>
                  <a:pt x="1186" y="80"/>
                </a:lnTo>
                <a:lnTo>
                  <a:pt x="1186" y="80"/>
                </a:lnTo>
                <a:lnTo>
                  <a:pt x="1190" y="80"/>
                </a:lnTo>
                <a:lnTo>
                  <a:pt x="1196" y="80"/>
                </a:lnTo>
                <a:lnTo>
                  <a:pt x="1196" y="86"/>
                </a:lnTo>
                <a:lnTo>
                  <a:pt x="1196" y="86"/>
                </a:lnTo>
                <a:lnTo>
                  <a:pt x="1200" y="86"/>
                </a:lnTo>
                <a:lnTo>
                  <a:pt x="1200" y="86"/>
                </a:lnTo>
                <a:lnTo>
                  <a:pt x="1200" y="92"/>
                </a:lnTo>
                <a:lnTo>
                  <a:pt x="1200" y="86"/>
                </a:lnTo>
                <a:lnTo>
                  <a:pt x="1206" y="86"/>
                </a:lnTo>
                <a:lnTo>
                  <a:pt x="1200" y="86"/>
                </a:lnTo>
                <a:lnTo>
                  <a:pt x="1206" y="86"/>
                </a:lnTo>
                <a:lnTo>
                  <a:pt x="1206" y="86"/>
                </a:lnTo>
                <a:lnTo>
                  <a:pt x="1206" y="92"/>
                </a:lnTo>
                <a:lnTo>
                  <a:pt x="1212" y="96"/>
                </a:lnTo>
                <a:lnTo>
                  <a:pt x="1212" y="96"/>
                </a:lnTo>
                <a:lnTo>
                  <a:pt x="1206" y="96"/>
                </a:lnTo>
                <a:lnTo>
                  <a:pt x="1206" y="96"/>
                </a:lnTo>
                <a:lnTo>
                  <a:pt x="1206" y="96"/>
                </a:lnTo>
                <a:lnTo>
                  <a:pt x="1206" y="96"/>
                </a:lnTo>
                <a:close/>
                <a:moveTo>
                  <a:pt x="1222" y="108"/>
                </a:moveTo>
                <a:lnTo>
                  <a:pt x="1218" y="108"/>
                </a:lnTo>
                <a:lnTo>
                  <a:pt x="1218" y="102"/>
                </a:lnTo>
                <a:lnTo>
                  <a:pt x="1222" y="102"/>
                </a:lnTo>
                <a:lnTo>
                  <a:pt x="1228" y="102"/>
                </a:lnTo>
                <a:lnTo>
                  <a:pt x="1234" y="102"/>
                </a:lnTo>
                <a:lnTo>
                  <a:pt x="1228" y="102"/>
                </a:lnTo>
                <a:lnTo>
                  <a:pt x="1228" y="108"/>
                </a:lnTo>
                <a:lnTo>
                  <a:pt x="1222" y="108"/>
                </a:lnTo>
                <a:lnTo>
                  <a:pt x="1222" y="108"/>
                </a:lnTo>
                <a:lnTo>
                  <a:pt x="1222" y="108"/>
                </a:lnTo>
                <a:lnTo>
                  <a:pt x="1222" y="108"/>
                </a:lnTo>
                <a:close/>
                <a:moveTo>
                  <a:pt x="1050" y="108"/>
                </a:moveTo>
                <a:lnTo>
                  <a:pt x="1044" y="108"/>
                </a:lnTo>
                <a:lnTo>
                  <a:pt x="1050" y="108"/>
                </a:lnTo>
                <a:lnTo>
                  <a:pt x="1050" y="108"/>
                </a:lnTo>
                <a:lnTo>
                  <a:pt x="1050" y="108"/>
                </a:lnTo>
                <a:lnTo>
                  <a:pt x="1050" y="108"/>
                </a:lnTo>
                <a:close/>
                <a:moveTo>
                  <a:pt x="1246" y="108"/>
                </a:moveTo>
                <a:lnTo>
                  <a:pt x="1240" y="108"/>
                </a:lnTo>
                <a:lnTo>
                  <a:pt x="1234" y="108"/>
                </a:lnTo>
                <a:lnTo>
                  <a:pt x="1234" y="108"/>
                </a:lnTo>
                <a:lnTo>
                  <a:pt x="1228" y="108"/>
                </a:lnTo>
                <a:lnTo>
                  <a:pt x="1228" y="108"/>
                </a:lnTo>
                <a:lnTo>
                  <a:pt x="1234" y="108"/>
                </a:lnTo>
                <a:lnTo>
                  <a:pt x="1234" y="108"/>
                </a:lnTo>
                <a:lnTo>
                  <a:pt x="1240" y="108"/>
                </a:lnTo>
                <a:lnTo>
                  <a:pt x="1246" y="108"/>
                </a:lnTo>
                <a:lnTo>
                  <a:pt x="1246" y="108"/>
                </a:lnTo>
                <a:lnTo>
                  <a:pt x="1246" y="108"/>
                </a:lnTo>
                <a:lnTo>
                  <a:pt x="1246" y="108"/>
                </a:lnTo>
                <a:lnTo>
                  <a:pt x="1246" y="108"/>
                </a:lnTo>
                <a:lnTo>
                  <a:pt x="1246" y="108"/>
                </a:lnTo>
                <a:lnTo>
                  <a:pt x="1246" y="108"/>
                </a:lnTo>
                <a:close/>
                <a:moveTo>
                  <a:pt x="1022" y="120"/>
                </a:moveTo>
                <a:lnTo>
                  <a:pt x="1018" y="120"/>
                </a:lnTo>
                <a:lnTo>
                  <a:pt x="1022" y="120"/>
                </a:lnTo>
                <a:lnTo>
                  <a:pt x="1022" y="120"/>
                </a:lnTo>
                <a:lnTo>
                  <a:pt x="1022" y="120"/>
                </a:lnTo>
                <a:lnTo>
                  <a:pt x="1022" y="120"/>
                </a:lnTo>
                <a:close/>
                <a:moveTo>
                  <a:pt x="880" y="124"/>
                </a:moveTo>
                <a:lnTo>
                  <a:pt x="886" y="124"/>
                </a:lnTo>
                <a:lnTo>
                  <a:pt x="886" y="128"/>
                </a:lnTo>
                <a:lnTo>
                  <a:pt x="880" y="124"/>
                </a:lnTo>
                <a:lnTo>
                  <a:pt x="880" y="124"/>
                </a:lnTo>
                <a:lnTo>
                  <a:pt x="880" y="124"/>
                </a:lnTo>
                <a:lnTo>
                  <a:pt x="880" y="124"/>
                </a:lnTo>
                <a:close/>
                <a:moveTo>
                  <a:pt x="1228" y="128"/>
                </a:moveTo>
                <a:lnTo>
                  <a:pt x="1234" y="124"/>
                </a:lnTo>
                <a:lnTo>
                  <a:pt x="1234" y="128"/>
                </a:lnTo>
                <a:lnTo>
                  <a:pt x="1234" y="128"/>
                </a:lnTo>
                <a:lnTo>
                  <a:pt x="1228" y="128"/>
                </a:lnTo>
                <a:lnTo>
                  <a:pt x="1228" y="128"/>
                </a:lnTo>
                <a:lnTo>
                  <a:pt x="1228" y="128"/>
                </a:lnTo>
                <a:lnTo>
                  <a:pt x="1228" y="128"/>
                </a:lnTo>
                <a:close/>
                <a:moveTo>
                  <a:pt x="1240" y="128"/>
                </a:moveTo>
                <a:lnTo>
                  <a:pt x="1240" y="128"/>
                </a:lnTo>
                <a:lnTo>
                  <a:pt x="1246" y="128"/>
                </a:lnTo>
                <a:lnTo>
                  <a:pt x="1246" y="128"/>
                </a:lnTo>
                <a:lnTo>
                  <a:pt x="1246" y="128"/>
                </a:lnTo>
                <a:lnTo>
                  <a:pt x="1246" y="128"/>
                </a:lnTo>
                <a:lnTo>
                  <a:pt x="1240" y="128"/>
                </a:lnTo>
                <a:lnTo>
                  <a:pt x="1240" y="128"/>
                </a:lnTo>
                <a:lnTo>
                  <a:pt x="1240" y="128"/>
                </a:lnTo>
                <a:lnTo>
                  <a:pt x="1240" y="128"/>
                </a:lnTo>
                <a:close/>
                <a:moveTo>
                  <a:pt x="980" y="134"/>
                </a:moveTo>
                <a:lnTo>
                  <a:pt x="980" y="128"/>
                </a:lnTo>
                <a:lnTo>
                  <a:pt x="984" y="128"/>
                </a:lnTo>
                <a:lnTo>
                  <a:pt x="990" y="128"/>
                </a:lnTo>
                <a:lnTo>
                  <a:pt x="990" y="134"/>
                </a:lnTo>
                <a:lnTo>
                  <a:pt x="984" y="134"/>
                </a:lnTo>
                <a:lnTo>
                  <a:pt x="980" y="128"/>
                </a:lnTo>
                <a:lnTo>
                  <a:pt x="980" y="134"/>
                </a:lnTo>
                <a:lnTo>
                  <a:pt x="980" y="134"/>
                </a:lnTo>
                <a:lnTo>
                  <a:pt x="980" y="134"/>
                </a:lnTo>
                <a:lnTo>
                  <a:pt x="980" y="134"/>
                </a:lnTo>
                <a:close/>
                <a:moveTo>
                  <a:pt x="1088" y="128"/>
                </a:moveTo>
                <a:lnTo>
                  <a:pt x="1088" y="134"/>
                </a:lnTo>
                <a:lnTo>
                  <a:pt x="1088" y="134"/>
                </a:lnTo>
                <a:lnTo>
                  <a:pt x="1088" y="134"/>
                </a:lnTo>
                <a:lnTo>
                  <a:pt x="1082" y="140"/>
                </a:lnTo>
                <a:lnTo>
                  <a:pt x="1078" y="140"/>
                </a:lnTo>
                <a:lnTo>
                  <a:pt x="1078" y="140"/>
                </a:lnTo>
                <a:lnTo>
                  <a:pt x="1078" y="140"/>
                </a:lnTo>
                <a:lnTo>
                  <a:pt x="1078" y="140"/>
                </a:lnTo>
                <a:lnTo>
                  <a:pt x="1072" y="140"/>
                </a:lnTo>
                <a:lnTo>
                  <a:pt x="1066" y="140"/>
                </a:lnTo>
                <a:lnTo>
                  <a:pt x="1072" y="140"/>
                </a:lnTo>
                <a:lnTo>
                  <a:pt x="1078" y="134"/>
                </a:lnTo>
                <a:lnTo>
                  <a:pt x="1082" y="134"/>
                </a:lnTo>
                <a:lnTo>
                  <a:pt x="1088" y="134"/>
                </a:lnTo>
                <a:lnTo>
                  <a:pt x="1088" y="128"/>
                </a:lnTo>
                <a:lnTo>
                  <a:pt x="1088" y="128"/>
                </a:lnTo>
                <a:lnTo>
                  <a:pt x="1088" y="128"/>
                </a:lnTo>
                <a:lnTo>
                  <a:pt x="1088" y="128"/>
                </a:lnTo>
                <a:close/>
                <a:moveTo>
                  <a:pt x="980" y="134"/>
                </a:moveTo>
                <a:lnTo>
                  <a:pt x="980" y="134"/>
                </a:lnTo>
                <a:lnTo>
                  <a:pt x="980" y="134"/>
                </a:lnTo>
                <a:lnTo>
                  <a:pt x="974" y="134"/>
                </a:lnTo>
                <a:lnTo>
                  <a:pt x="980" y="134"/>
                </a:lnTo>
                <a:lnTo>
                  <a:pt x="980" y="140"/>
                </a:lnTo>
                <a:lnTo>
                  <a:pt x="974" y="140"/>
                </a:lnTo>
                <a:lnTo>
                  <a:pt x="974" y="134"/>
                </a:lnTo>
                <a:lnTo>
                  <a:pt x="980" y="134"/>
                </a:lnTo>
                <a:lnTo>
                  <a:pt x="980" y="134"/>
                </a:lnTo>
                <a:lnTo>
                  <a:pt x="980" y="134"/>
                </a:lnTo>
                <a:lnTo>
                  <a:pt x="980" y="134"/>
                </a:lnTo>
                <a:close/>
                <a:moveTo>
                  <a:pt x="1938" y="134"/>
                </a:moveTo>
                <a:lnTo>
                  <a:pt x="1938" y="134"/>
                </a:lnTo>
                <a:lnTo>
                  <a:pt x="1938" y="134"/>
                </a:lnTo>
                <a:lnTo>
                  <a:pt x="1938" y="134"/>
                </a:lnTo>
                <a:lnTo>
                  <a:pt x="1938" y="134"/>
                </a:lnTo>
                <a:lnTo>
                  <a:pt x="1938" y="134"/>
                </a:lnTo>
                <a:close/>
                <a:moveTo>
                  <a:pt x="584" y="168"/>
                </a:moveTo>
                <a:lnTo>
                  <a:pt x="584" y="168"/>
                </a:lnTo>
                <a:lnTo>
                  <a:pt x="584" y="162"/>
                </a:lnTo>
                <a:lnTo>
                  <a:pt x="584" y="162"/>
                </a:lnTo>
                <a:lnTo>
                  <a:pt x="584" y="156"/>
                </a:lnTo>
                <a:lnTo>
                  <a:pt x="590" y="156"/>
                </a:lnTo>
                <a:lnTo>
                  <a:pt x="596" y="156"/>
                </a:lnTo>
                <a:lnTo>
                  <a:pt x="600" y="156"/>
                </a:lnTo>
                <a:lnTo>
                  <a:pt x="600" y="162"/>
                </a:lnTo>
                <a:lnTo>
                  <a:pt x="600" y="162"/>
                </a:lnTo>
                <a:lnTo>
                  <a:pt x="600" y="156"/>
                </a:lnTo>
                <a:lnTo>
                  <a:pt x="604" y="162"/>
                </a:lnTo>
                <a:lnTo>
                  <a:pt x="610" y="162"/>
                </a:lnTo>
                <a:lnTo>
                  <a:pt x="610" y="156"/>
                </a:lnTo>
                <a:lnTo>
                  <a:pt x="610" y="162"/>
                </a:lnTo>
                <a:lnTo>
                  <a:pt x="616" y="162"/>
                </a:lnTo>
                <a:lnTo>
                  <a:pt x="616" y="156"/>
                </a:lnTo>
                <a:lnTo>
                  <a:pt x="622" y="156"/>
                </a:lnTo>
                <a:lnTo>
                  <a:pt x="622" y="156"/>
                </a:lnTo>
                <a:lnTo>
                  <a:pt x="626" y="156"/>
                </a:lnTo>
                <a:lnTo>
                  <a:pt x="632" y="156"/>
                </a:lnTo>
                <a:lnTo>
                  <a:pt x="632" y="152"/>
                </a:lnTo>
                <a:lnTo>
                  <a:pt x="638" y="152"/>
                </a:lnTo>
                <a:lnTo>
                  <a:pt x="644" y="152"/>
                </a:lnTo>
                <a:lnTo>
                  <a:pt x="644" y="152"/>
                </a:lnTo>
                <a:lnTo>
                  <a:pt x="644" y="152"/>
                </a:lnTo>
                <a:lnTo>
                  <a:pt x="650" y="152"/>
                </a:lnTo>
                <a:lnTo>
                  <a:pt x="654" y="152"/>
                </a:lnTo>
                <a:lnTo>
                  <a:pt x="658" y="152"/>
                </a:lnTo>
                <a:lnTo>
                  <a:pt x="654" y="152"/>
                </a:lnTo>
                <a:lnTo>
                  <a:pt x="654" y="146"/>
                </a:lnTo>
                <a:lnTo>
                  <a:pt x="658" y="146"/>
                </a:lnTo>
                <a:lnTo>
                  <a:pt x="658" y="140"/>
                </a:lnTo>
                <a:lnTo>
                  <a:pt x="664" y="140"/>
                </a:lnTo>
                <a:lnTo>
                  <a:pt x="670" y="140"/>
                </a:lnTo>
                <a:lnTo>
                  <a:pt x="670" y="140"/>
                </a:lnTo>
                <a:lnTo>
                  <a:pt x="676" y="140"/>
                </a:lnTo>
                <a:lnTo>
                  <a:pt x="680" y="140"/>
                </a:lnTo>
                <a:lnTo>
                  <a:pt x="680" y="140"/>
                </a:lnTo>
                <a:lnTo>
                  <a:pt x="686" y="140"/>
                </a:lnTo>
                <a:lnTo>
                  <a:pt x="692" y="140"/>
                </a:lnTo>
                <a:lnTo>
                  <a:pt x="692" y="140"/>
                </a:lnTo>
                <a:lnTo>
                  <a:pt x="698" y="146"/>
                </a:lnTo>
                <a:lnTo>
                  <a:pt x="692" y="146"/>
                </a:lnTo>
                <a:lnTo>
                  <a:pt x="692" y="152"/>
                </a:lnTo>
                <a:lnTo>
                  <a:pt x="692" y="156"/>
                </a:lnTo>
                <a:lnTo>
                  <a:pt x="686" y="156"/>
                </a:lnTo>
                <a:lnTo>
                  <a:pt x="680" y="156"/>
                </a:lnTo>
                <a:lnTo>
                  <a:pt x="680" y="162"/>
                </a:lnTo>
                <a:lnTo>
                  <a:pt x="676" y="162"/>
                </a:lnTo>
                <a:lnTo>
                  <a:pt x="670" y="162"/>
                </a:lnTo>
                <a:lnTo>
                  <a:pt x="670" y="168"/>
                </a:lnTo>
                <a:lnTo>
                  <a:pt x="670" y="168"/>
                </a:lnTo>
                <a:lnTo>
                  <a:pt x="664" y="168"/>
                </a:lnTo>
                <a:lnTo>
                  <a:pt x="658" y="168"/>
                </a:lnTo>
                <a:lnTo>
                  <a:pt x="658" y="168"/>
                </a:lnTo>
                <a:lnTo>
                  <a:pt x="654" y="168"/>
                </a:lnTo>
                <a:lnTo>
                  <a:pt x="650" y="168"/>
                </a:lnTo>
                <a:lnTo>
                  <a:pt x="644" y="168"/>
                </a:lnTo>
                <a:lnTo>
                  <a:pt x="644" y="174"/>
                </a:lnTo>
                <a:lnTo>
                  <a:pt x="638" y="174"/>
                </a:lnTo>
                <a:lnTo>
                  <a:pt x="632" y="174"/>
                </a:lnTo>
                <a:lnTo>
                  <a:pt x="632" y="174"/>
                </a:lnTo>
                <a:lnTo>
                  <a:pt x="626" y="174"/>
                </a:lnTo>
                <a:lnTo>
                  <a:pt x="622" y="180"/>
                </a:lnTo>
                <a:lnTo>
                  <a:pt x="622" y="180"/>
                </a:lnTo>
                <a:lnTo>
                  <a:pt x="616" y="180"/>
                </a:lnTo>
                <a:lnTo>
                  <a:pt x="610" y="180"/>
                </a:lnTo>
                <a:lnTo>
                  <a:pt x="610" y="180"/>
                </a:lnTo>
                <a:lnTo>
                  <a:pt x="610" y="180"/>
                </a:lnTo>
                <a:lnTo>
                  <a:pt x="604" y="180"/>
                </a:lnTo>
                <a:lnTo>
                  <a:pt x="600" y="180"/>
                </a:lnTo>
                <a:lnTo>
                  <a:pt x="600" y="182"/>
                </a:lnTo>
                <a:lnTo>
                  <a:pt x="600" y="180"/>
                </a:lnTo>
                <a:lnTo>
                  <a:pt x="600" y="180"/>
                </a:lnTo>
                <a:lnTo>
                  <a:pt x="600" y="182"/>
                </a:lnTo>
                <a:lnTo>
                  <a:pt x="596" y="182"/>
                </a:lnTo>
                <a:lnTo>
                  <a:pt x="596" y="188"/>
                </a:lnTo>
                <a:lnTo>
                  <a:pt x="590" y="188"/>
                </a:lnTo>
                <a:lnTo>
                  <a:pt x="590" y="182"/>
                </a:lnTo>
                <a:lnTo>
                  <a:pt x="590" y="188"/>
                </a:lnTo>
                <a:lnTo>
                  <a:pt x="584" y="188"/>
                </a:lnTo>
                <a:lnTo>
                  <a:pt x="584" y="188"/>
                </a:lnTo>
                <a:lnTo>
                  <a:pt x="584" y="188"/>
                </a:lnTo>
                <a:lnTo>
                  <a:pt x="578" y="194"/>
                </a:lnTo>
                <a:lnTo>
                  <a:pt x="578" y="188"/>
                </a:lnTo>
                <a:lnTo>
                  <a:pt x="572" y="188"/>
                </a:lnTo>
                <a:lnTo>
                  <a:pt x="572" y="194"/>
                </a:lnTo>
                <a:lnTo>
                  <a:pt x="572" y="194"/>
                </a:lnTo>
                <a:lnTo>
                  <a:pt x="568" y="194"/>
                </a:lnTo>
                <a:lnTo>
                  <a:pt x="572" y="194"/>
                </a:lnTo>
                <a:lnTo>
                  <a:pt x="572" y="194"/>
                </a:lnTo>
                <a:lnTo>
                  <a:pt x="578" y="194"/>
                </a:lnTo>
                <a:lnTo>
                  <a:pt x="578" y="200"/>
                </a:lnTo>
                <a:lnTo>
                  <a:pt x="572" y="200"/>
                </a:lnTo>
                <a:lnTo>
                  <a:pt x="572" y="200"/>
                </a:lnTo>
                <a:lnTo>
                  <a:pt x="572" y="200"/>
                </a:lnTo>
                <a:lnTo>
                  <a:pt x="572" y="200"/>
                </a:lnTo>
                <a:lnTo>
                  <a:pt x="572" y="200"/>
                </a:lnTo>
                <a:lnTo>
                  <a:pt x="568" y="200"/>
                </a:lnTo>
                <a:lnTo>
                  <a:pt x="562" y="200"/>
                </a:lnTo>
                <a:lnTo>
                  <a:pt x="562" y="200"/>
                </a:lnTo>
                <a:lnTo>
                  <a:pt x="568" y="200"/>
                </a:lnTo>
                <a:lnTo>
                  <a:pt x="568" y="206"/>
                </a:lnTo>
                <a:lnTo>
                  <a:pt x="562" y="206"/>
                </a:lnTo>
                <a:lnTo>
                  <a:pt x="562" y="200"/>
                </a:lnTo>
                <a:lnTo>
                  <a:pt x="562" y="200"/>
                </a:lnTo>
                <a:lnTo>
                  <a:pt x="562" y="206"/>
                </a:lnTo>
                <a:lnTo>
                  <a:pt x="556" y="206"/>
                </a:lnTo>
                <a:lnTo>
                  <a:pt x="556" y="210"/>
                </a:lnTo>
                <a:lnTo>
                  <a:pt x="550" y="210"/>
                </a:lnTo>
                <a:lnTo>
                  <a:pt x="550" y="206"/>
                </a:lnTo>
                <a:lnTo>
                  <a:pt x="550" y="206"/>
                </a:lnTo>
                <a:lnTo>
                  <a:pt x="546" y="206"/>
                </a:lnTo>
                <a:lnTo>
                  <a:pt x="550" y="206"/>
                </a:lnTo>
                <a:lnTo>
                  <a:pt x="550" y="210"/>
                </a:lnTo>
                <a:lnTo>
                  <a:pt x="550" y="216"/>
                </a:lnTo>
                <a:lnTo>
                  <a:pt x="550" y="216"/>
                </a:lnTo>
                <a:lnTo>
                  <a:pt x="546" y="216"/>
                </a:lnTo>
                <a:lnTo>
                  <a:pt x="546" y="216"/>
                </a:lnTo>
                <a:lnTo>
                  <a:pt x="550" y="216"/>
                </a:lnTo>
                <a:lnTo>
                  <a:pt x="546" y="216"/>
                </a:lnTo>
                <a:lnTo>
                  <a:pt x="546" y="222"/>
                </a:lnTo>
                <a:lnTo>
                  <a:pt x="540" y="222"/>
                </a:lnTo>
                <a:lnTo>
                  <a:pt x="536" y="222"/>
                </a:lnTo>
                <a:lnTo>
                  <a:pt x="536" y="216"/>
                </a:lnTo>
                <a:lnTo>
                  <a:pt x="536" y="216"/>
                </a:lnTo>
                <a:lnTo>
                  <a:pt x="530" y="216"/>
                </a:lnTo>
                <a:lnTo>
                  <a:pt x="536" y="216"/>
                </a:lnTo>
                <a:lnTo>
                  <a:pt x="536" y="222"/>
                </a:lnTo>
                <a:lnTo>
                  <a:pt x="536" y="222"/>
                </a:lnTo>
                <a:lnTo>
                  <a:pt x="540" y="222"/>
                </a:lnTo>
                <a:lnTo>
                  <a:pt x="540" y="228"/>
                </a:lnTo>
                <a:lnTo>
                  <a:pt x="536" y="228"/>
                </a:lnTo>
                <a:lnTo>
                  <a:pt x="536" y="228"/>
                </a:lnTo>
                <a:lnTo>
                  <a:pt x="530" y="228"/>
                </a:lnTo>
                <a:lnTo>
                  <a:pt x="524" y="228"/>
                </a:lnTo>
                <a:lnTo>
                  <a:pt x="524" y="228"/>
                </a:lnTo>
                <a:lnTo>
                  <a:pt x="524" y="228"/>
                </a:lnTo>
                <a:lnTo>
                  <a:pt x="530" y="228"/>
                </a:lnTo>
                <a:lnTo>
                  <a:pt x="536" y="228"/>
                </a:lnTo>
                <a:lnTo>
                  <a:pt x="536" y="228"/>
                </a:lnTo>
                <a:lnTo>
                  <a:pt x="536" y="228"/>
                </a:lnTo>
                <a:lnTo>
                  <a:pt x="536" y="234"/>
                </a:lnTo>
                <a:lnTo>
                  <a:pt x="536" y="234"/>
                </a:lnTo>
                <a:lnTo>
                  <a:pt x="530" y="234"/>
                </a:lnTo>
                <a:lnTo>
                  <a:pt x="524" y="234"/>
                </a:lnTo>
                <a:lnTo>
                  <a:pt x="524" y="228"/>
                </a:lnTo>
                <a:lnTo>
                  <a:pt x="524" y="228"/>
                </a:lnTo>
                <a:lnTo>
                  <a:pt x="524" y="234"/>
                </a:lnTo>
                <a:lnTo>
                  <a:pt x="524" y="234"/>
                </a:lnTo>
                <a:lnTo>
                  <a:pt x="530" y="234"/>
                </a:lnTo>
                <a:lnTo>
                  <a:pt x="530" y="238"/>
                </a:lnTo>
                <a:lnTo>
                  <a:pt x="524" y="238"/>
                </a:lnTo>
                <a:lnTo>
                  <a:pt x="524" y="238"/>
                </a:lnTo>
                <a:lnTo>
                  <a:pt x="524" y="238"/>
                </a:lnTo>
                <a:lnTo>
                  <a:pt x="524" y="238"/>
                </a:lnTo>
                <a:lnTo>
                  <a:pt x="518" y="238"/>
                </a:lnTo>
                <a:lnTo>
                  <a:pt x="512" y="238"/>
                </a:lnTo>
                <a:lnTo>
                  <a:pt x="512" y="238"/>
                </a:lnTo>
                <a:lnTo>
                  <a:pt x="512" y="238"/>
                </a:lnTo>
                <a:lnTo>
                  <a:pt x="512" y="238"/>
                </a:lnTo>
                <a:lnTo>
                  <a:pt x="508" y="238"/>
                </a:lnTo>
                <a:lnTo>
                  <a:pt x="502" y="238"/>
                </a:lnTo>
                <a:lnTo>
                  <a:pt x="502" y="238"/>
                </a:lnTo>
                <a:lnTo>
                  <a:pt x="502" y="238"/>
                </a:lnTo>
                <a:lnTo>
                  <a:pt x="496" y="238"/>
                </a:lnTo>
                <a:lnTo>
                  <a:pt x="492" y="238"/>
                </a:lnTo>
                <a:lnTo>
                  <a:pt x="492" y="238"/>
                </a:lnTo>
                <a:lnTo>
                  <a:pt x="486" y="238"/>
                </a:lnTo>
                <a:lnTo>
                  <a:pt x="492" y="238"/>
                </a:lnTo>
                <a:lnTo>
                  <a:pt x="492" y="234"/>
                </a:lnTo>
                <a:lnTo>
                  <a:pt x="492" y="234"/>
                </a:lnTo>
                <a:lnTo>
                  <a:pt x="496" y="234"/>
                </a:lnTo>
                <a:lnTo>
                  <a:pt x="496" y="228"/>
                </a:lnTo>
                <a:lnTo>
                  <a:pt x="502" y="228"/>
                </a:lnTo>
                <a:lnTo>
                  <a:pt x="496" y="228"/>
                </a:lnTo>
                <a:lnTo>
                  <a:pt x="492" y="228"/>
                </a:lnTo>
                <a:lnTo>
                  <a:pt x="492" y="234"/>
                </a:lnTo>
                <a:lnTo>
                  <a:pt x="486" y="234"/>
                </a:lnTo>
                <a:lnTo>
                  <a:pt x="486" y="228"/>
                </a:lnTo>
                <a:lnTo>
                  <a:pt x="482" y="228"/>
                </a:lnTo>
                <a:lnTo>
                  <a:pt x="482" y="228"/>
                </a:lnTo>
                <a:lnTo>
                  <a:pt x="482" y="228"/>
                </a:lnTo>
                <a:lnTo>
                  <a:pt x="486" y="228"/>
                </a:lnTo>
                <a:lnTo>
                  <a:pt x="486" y="228"/>
                </a:lnTo>
                <a:lnTo>
                  <a:pt x="492" y="228"/>
                </a:lnTo>
                <a:lnTo>
                  <a:pt x="492" y="222"/>
                </a:lnTo>
                <a:lnTo>
                  <a:pt x="492" y="222"/>
                </a:lnTo>
                <a:lnTo>
                  <a:pt x="496" y="222"/>
                </a:lnTo>
                <a:lnTo>
                  <a:pt x="492" y="222"/>
                </a:lnTo>
                <a:lnTo>
                  <a:pt x="496" y="216"/>
                </a:lnTo>
                <a:lnTo>
                  <a:pt x="502" y="216"/>
                </a:lnTo>
                <a:lnTo>
                  <a:pt x="502" y="216"/>
                </a:lnTo>
                <a:lnTo>
                  <a:pt x="508" y="216"/>
                </a:lnTo>
                <a:lnTo>
                  <a:pt x="512" y="216"/>
                </a:lnTo>
                <a:lnTo>
                  <a:pt x="508" y="216"/>
                </a:lnTo>
                <a:lnTo>
                  <a:pt x="508" y="216"/>
                </a:lnTo>
                <a:lnTo>
                  <a:pt x="502" y="216"/>
                </a:lnTo>
                <a:lnTo>
                  <a:pt x="502" y="216"/>
                </a:lnTo>
                <a:lnTo>
                  <a:pt x="502" y="216"/>
                </a:lnTo>
                <a:lnTo>
                  <a:pt x="508" y="216"/>
                </a:lnTo>
                <a:lnTo>
                  <a:pt x="512" y="216"/>
                </a:lnTo>
                <a:lnTo>
                  <a:pt x="508" y="216"/>
                </a:lnTo>
                <a:lnTo>
                  <a:pt x="502" y="210"/>
                </a:lnTo>
                <a:lnTo>
                  <a:pt x="512" y="210"/>
                </a:lnTo>
                <a:lnTo>
                  <a:pt x="512" y="210"/>
                </a:lnTo>
                <a:lnTo>
                  <a:pt x="518" y="206"/>
                </a:lnTo>
                <a:lnTo>
                  <a:pt x="512" y="206"/>
                </a:lnTo>
                <a:lnTo>
                  <a:pt x="512" y="206"/>
                </a:lnTo>
                <a:lnTo>
                  <a:pt x="508" y="206"/>
                </a:lnTo>
                <a:lnTo>
                  <a:pt x="508" y="200"/>
                </a:lnTo>
                <a:lnTo>
                  <a:pt x="512" y="200"/>
                </a:lnTo>
                <a:lnTo>
                  <a:pt x="512" y="200"/>
                </a:lnTo>
                <a:lnTo>
                  <a:pt x="518" y="200"/>
                </a:lnTo>
                <a:lnTo>
                  <a:pt x="524" y="200"/>
                </a:lnTo>
                <a:lnTo>
                  <a:pt x="524" y="200"/>
                </a:lnTo>
                <a:lnTo>
                  <a:pt x="524" y="200"/>
                </a:lnTo>
                <a:lnTo>
                  <a:pt x="518" y="200"/>
                </a:lnTo>
                <a:lnTo>
                  <a:pt x="512" y="200"/>
                </a:lnTo>
                <a:lnTo>
                  <a:pt x="512" y="200"/>
                </a:lnTo>
                <a:lnTo>
                  <a:pt x="518" y="194"/>
                </a:lnTo>
                <a:lnTo>
                  <a:pt x="524" y="194"/>
                </a:lnTo>
                <a:lnTo>
                  <a:pt x="518" y="194"/>
                </a:lnTo>
                <a:lnTo>
                  <a:pt x="518" y="188"/>
                </a:lnTo>
                <a:lnTo>
                  <a:pt x="512" y="194"/>
                </a:lnTo>
                <a:lnTo>
                  <a:pt x="512" y="194"/>
                </a:lnTo>
                <a:lnTo>
                  <a:pt x="512" y="188"/>
                </a:lnTo>
                <a:lnTo>
                  <a:pt x="508" y="188"/>
                </a:lnTo>
                <a:lnTo>
                  <a:pt x="512" y="188"/>
                </a:lnTo>
                <a:lnTo>
                  <a:pt x="512" y="188"/>
                </a:lnTo>
                <a:lnTo>
                  <a:pt x="512" y="188"/>
                </a:lnTo>
                <a:lnTo>
                  <a:pt x="512" y="188"/>
                </a:lnTo>
                <a:lnTo>
                  <a:pt x="518" y="188"/>
                </a:lnTo>
                <a:lnTo>
                  <a:pt x="518" y="188"/>
                </a:lnTo>
                <a:lnTo>
                  <a:pt x="524" y="188"/>
                </a:lnTo>
                <a:lnTo>
                  <a:pt x="524" y="188"/>
                </a:lnTo>
                <a:lnTo>
                  <a:pt x="524" y="188"/>
                </a:lnTo>
                <a:lnTo>
                  <a:pt x="524" y="188"/>
                </a:lnTo>
                <a:lnTo>
                  <a:pt x="524" y="182"/>
                </a:lnTo>
                <a:lnTo>
                  <a:pt x="524" y="182"/>
                </a:lnTo>
                <a:lnTo>
                  <a:pt x="530" y="182"/>
                </a:lnTo>
                <a:lnTo>
                  <a:pt x="536" y="182"/>
                </a:lnTo>
                <a:lnTo>
                  <a:pt x="536" y="182"/>
                </a:lnTo>
                <a:lnTo>
                  <a:pt x="536" y="180"/>
                </a:lnTo>
                <a:lnTo>
                  <a:pt x="536" y="180"/>
                </a:lnTo>
                <a:lnTo>
                  <a:pt x="536" y="180"/>
                </a:lnTo>
                <a:lnTo>
                  <a:pt x="540" y="180"/>
                </a:lnTo>
                <a:lnTo>
                  <a:pt x="546" y="180"/>
                </a:lnTo>
                <a:lnTo>
                  <a:pt x="546" y="180"/>
                </a:lnTo>
                <a:lnTo>
                  <a:pt x="540" y="180"/>
                </a:lnTo>
                <a:lnTo>
                  <a:pt x="546" y="180"/>
                </a:lnTo>
                <a:lnTo>
                  <a:pt x="550" y="174"/>
                </a:lnTo>
                <a:lnTo>
                  <a:pt x="550" y="174"/>
                </a:lnTo>
                <a:lnTo>
                  <a:pt x="550" y="168"/>
                </a:lnTo>
                <a:lnTo>
                  <a:pt x="556" y="168"/>
                </a:lnTo>
                <a:lnTo>
                  <a:pt x="562" y="168"/>
                </a:lnTo>
                <a:lnTo>
                  <a:pt x="562" y="168"/>
                </a:lnTo>
                <a:lnTo>
                  <a:pt x="568" y="168"/>
                </a:lnTo>
                <a:lnTo>
                  <a:pt x="572" y="168"/>
                </a:lnTo>
                <a:lnTo>
                  <a:pt x="572" y="168"/>
                </a:lnTo>
                <a:lnTo>
                  <a:pt x="572" y="168"/>
                </a:lnTo>
                <a:lnTo>
                  <a:pt x="572" y="168"/>
                </a:lnTo>
                <a:lnTo>
                  <a:pt x="572" y="168"/>
                </a:lnTo>
                <a:lnTo>
                  <a:pt x="572" y="162"/>
                </a:lnTo>
                <a:lnTo>
                  <a:pt x="578" y="162"/>
                </a:lnTo>
                <a:lnTo>
                  <a:pt x="584" y="162"/>
                </a:lnTo>
                <a:lnTo>
                  <a:pt x="584" y="168"/>
                </a:lnTo>
                <a:lnTo>
                  <a:pt x="578" y="168"/>
                </a:lnTo>
                <a:lnTo>
                  <a:pt x="572" y="168"/>
                </a:lnTo>
                <a:lnTo>
                  <a:pt x="578" y="168"/>
                </a:lnTo>
                <a:lnTo>
                  <a:pt x="584" y="168"/>
                </a:lnTo>
                <a:lnTo>
                  <a:pt x="584" y="168"/>
                </a:lnTo>
                <a:lnTo>
                  <a:pt x="584" y="168"/>
                </a:lnTo>
                <a:lnTo>
                  <a:pt x="584" y="168"/>
                </a:lnTo>
                <a:close/>
                <a:moveTo>
                  <a:pt x="1088" y="140"/>
                </a:moveTo>
                <a:lnTo>
                  <a:pt x="1082" y="140"/>
                </a:lnTo>
                <a:lnTo>
                  <a:pt x="1078" y="140"/>
                </a:lnTo>
                <a:lnTo>
                  <a:pt x="1078" y="140"/>
                </a:lnTo>
                <a:lnTo>
                  <a:pt x="1082" y="140"/>
                </a:lnTo>
                <a:lnTo>
                  <a:pt x="1088" y="140"/>
                </a:lnTo>
                <a:lnTo>
                  <a:pt x="1088" y="140"/>
                </a:lnTo>
                <a:lnTo>
                  <a:pt x="1088" y="140"/>
                </a:lnTo>
                <a:lnTo>
                  <a:pt x="1088" y="140"/>
                </a:lnTo>
                <a:close/>
                <a:moveTo>
                  <a:pt x="1104" y="146"/>
                </a:moveTo>
                <a:lnTo>
                  <a:pt x="1104" y="140"/>
                </a:lnTo>
                <a:lnTo>
                  <a:pt x="1108" y="140"/>
                </a:lnTo>
                <a:lnTo>
                  <a:pt x="1108" y="146"/>
                </a:lnTo>
                <a:lnTo>
                  <a:pt x="1104" y="146"/>
                </a:lnTo>
                <a:lnTo>
                  <a:pt x="1104" y="146"/>
                </a:lnTo>
                <a:lnTo>
                  <a:pt x="1104" y="146"/>
                </a:lnTo>
                <a:lnTo>
                  <a:pt x="1104" y="146"/>
                </a:lnTo>
                <a:close/>
                <a:moveTo>
                  <a:pt x="1104" y="146"/>
                </a:moveTo>
                <a:lnTo>
                  <a:pt x="1098" y="146"/>
                </a:lnTo>
                <a:lnTo>
                  <a:pt x="1104" y="146"/>
                </a:lnTo>
                <a:lnTo>
                  <a:pt x="1104" y="146"/>
                </a:lnTo>
                <a:lnTo>
                  <a:pt x="1104" y="146"/>
                </a:lnTo>
                <a:lnTo>
                  <a:pt x="1104" y="146"/>
                </a:lnTo>
                <a:close/>
                <a:moveTo>
                  <a:pt x="1818" y="152"/>
                </a:moveTo>
                <a:lnTo>
                  <a:pt x="1818" y="146"/>
                </a:lnTo>
                <a:lnTo>
                  <a:pt x="1824" y="146"/>
                </a:lnTo>
                <a:lnTo>
                  <a:pt x="1830" y="146"/>
                </a:lnTo>
                <a:lnTo>
                  <a:pt x="1830" y="146"/>
                </a:lnTo>
                <a:lnTo>
                  <a:pt x="1836" y="146"/>
                </a:lnTo>
                <a:lnTo>
                  <a:pt x="1830" y="146"/>
                </a:lnTo>
                <a:lnTo>
                  <a:pt x="1830" y="152"/>
                </a:lnTo>
                <a:lnTo>
                  <a:pt x="1830" y="146"/>
                </a:lnTo>
                <a:lnTo>
                  <a:pt x="1830" y="146"/>
                </a:lnTo>
                <a:lnTo>
                  <a:pt x="1824" y="146"/>
                </a:lnTo>
                <a:lnTo>
                  <a:pt x="1824" y="152"/>
                </a:lnTo>
                <a:lnTo>
                  <a:pt x="1818" y="152"/>
                </a:lnTo>
                <a:lnTo>
                  <a:pt x="1818" y="152"/>
                </a:lnTo>
                <a:lnTo>
                  <a:pt x="1818" y="152"/>
                </a:lnTo>
                <a:lnTo>
                  <a:pt x="1818" y="152"/>
                </a:lnTo>
                <a:close/>
                <a:moveTo>
                  <a:pt x="1104" y="152"/>
                </a:moveTo>
                <a:lnTo>
                  <a:pt x="1098" y="152"/>
                </a:lnTo>
                <a:lnTo>
                  <a:pt x="1098" y="146"/>
                </a:lnTo>
                <a:lnTo>
                  <a:pt x="1104" y="146"/>
                </a:lnTo>
                <a:lnTo>
                  <a:pt x="1104" y="152"/>
                </a:lnTo>
                <a:lnTo>
                  <a:pt x="1104" y="152"/>
                </a:lnTo>
                <a:lnTo>
                  <a:pt x="1104" y="152"/>
                </a:lnTo>
                <a:lnTo>
                  <a:pt x="1104" y="152"/>
                </a:lnTo>
                <a:close/>
                <a:moveTo>
                  <a:pt x="1066" y="146"/>
                </a:moveTo>
                <a:lnTo>
                  <a:pt x="1072" y="152"/>
                </a:lnTo>
                <a:lnTo>
                  <a:pt x="1066" y="152"/>
                </a:lnTo>
                <a:lnTo>
                  <a:pt x="1066" y="152"/>
                </a:lnTo>
                <a:lnTo>
                  <a:pt x="1066" y="146"/>
                </a:lnTo>
                <a:lnTo>
                  <a:pt x="1066" y="146"/>
                </a:lnTo>
                <a:lnTo>
                  <a:pt x="1066" y="146"/>
                </a:lnTo>
                <a:lnTo>
                  <a:pt x="1066" y="146"/>
                </a:lnTo>
                <a:lnTo>
                  <a:pt x="1066" y="146"/>
                </a:lnTo>
                <a:close/>
                <a:moveTo>
                  <a:pt x="1088" y="146"/>
                </a:moveTo>
                <a:lnTo>
                  <a:pt x="1088" y="152"/>
                </a:lnTo>
                <a:lnTo>
                  <a:pt x="1082" y="152"/>
                </a:lnTo>
                <a:lnTo>
                  <a:pt x="1078" y="152"/>
                </a:lnTo>
                <a:lnTo>
                  <a:pt x="1078" y="146"/>
                </a:lnTo>
                <a:lnTo>
                  <a:pt x="1082" y="146"/>
                </a:lnTo>
                <a:lnTo>
                  <a:pt x="1088" y="146"/>
                </a:lnTo>
                <a:lnTo>
                  <a:pt x="1088" y="146"/>
                </a:lnTo>
                <a:lnTo>
                  <a:pt x="1088" y="146"/>
                </a:lnTo>
                <a:lnTo>
                  <a:pt x="1088" y="146"/>
                </a:lnTo>
                <a:close/>
                <a:moveTo>
                  <a:pt x="1054" y="152"/>
                </a:moveTo>
                <a:lnTo>
                  <a:pt x="1054" y="152"/>
                </a:lnTo>
                <a:lnTo>
                  <a:pt x="1054" y="152"/>
                </a:lnTo>
                <a:lnTo>
                  <a:pt x="1050" y="152"/>
                </a:lnTo>
                <a:lnTo>
                  <a:pt x="1054" y="152"/>
                </a:lnTo>
                <a:lnTo>
                  <a:pt x="1054" y="152"/>
                </a:lnTo>
                <a:lnTo>
                  <a:pt x="1054" y="152"/>
                </a:lnTo>
                <a:lnTo>
                  <a:pt x="1054" y="152"/>
                </a:lnTo>
                <a:close/>
                <a:moveTo>
                  <a:pt x="1320" y="156"/>
                </a:moveTo>
                <a:lnTo>
                  <a:pt x="1320" y="152"/>
                </a:lnTo>
                <a:lnTo>
                  <a:pt x="1326" y="152"/>
                </a:lnTo>
                <a:lnTo>
                  <a:pt x="1326" y="156"/>
                </a:lnTo>
                <a:lnTo>
                  <a:pt x="1326" y="156"/>
                </a:lnTo>
                <a:lnTo>
                  <a:pt x="1326" y="156"/>
                </a:lnTo>
                <a:lnTo>
                  <a:pt x="1320" y="156"/>
                </a:lnTo>
                <a:lnTo>
                  <a:pt x="1320" y="156"/>
                </a:lnTo>
                <a:lnTo>
                  <a:pt x="1320" y="156"/>
                </a:lnTo>
                <a:lnTo>
                  <a:pt x="1320" y="156"/>
                </a:lnTo>
                <a:close/>
                <a:moveTo>
                  <a:pt x="1088" y="162"/>
                </a:moveTo>
                <a:lnTo>
                  <a:pt x="1088" y="156"/>
                </a:lnTo>
                <a:lnTo>
                  <a:pt x="1092" y="156"/>
                </a:lnTo>
                <a:lnTo>
                  <a:pt x="1088" y="156"/>
                </a:lnTo>
                <a:lnTo>
                  <a:pt x="1088" y="162"/>
                </a:lnTo>
                <a:lnTo>
                  <a:pt x="1092" y="162"/>
                </a:lnTo>
                <a:lnTo>
                  <a:pt x="1092" y="156"/>
                </a:lnTo>
                <a:lnTo>
                  <a:pt x="1092" y="162"/>
                </a:lnTo>
                <a:lnTo>
                  <a:pt x="1088" y="162"/>
                </a:lnTo>
                <a:lnTo>
                  <a:pt x="1088" y="162"/>
                </a:lnTo>
                <a:lnTo>
                  <a:pt x="1088" y="162"/>
                </a:lnTo>
                <a:lnTo>
                  <a:pt x="1088" y="162"/>
                </a:lnTo>
                <a:close/>
                <a:moveTo>
                  <a:pt x="1088" y="168"/>
                </a:moveTo>
                <a:lnTo>
                  <a:pt x="1082" y="162"/>
                </a:lnTo>
                <a:lnTo>
                  <a:pt x="1078" y="162"/>
                </a:lnTo>
                <a:lnTo>
                  <a:pt x="1078" y="162"/>
                </a:lnTo>
                <a:lnTo>
                  <a:pt x="1072" y="162"/>
                </a:lnTo>
                <a:lnTo>
                  <a:pt x="1072" y="156"/>
                </a:lnTo>
                <a:lnTo>
                  <a:pt x="1078" y="162"/>
                </a:lnTo>
                <a:lnTo>
                  <a:pt x="1078" y="156"/>
                </a:lnTo>
                <a:lnTo>
                  <a:pt x="1078" y="156"/>
                </a:lnTo>
                <a:lnTo>
                  <a:pt x="1082" y="156"/>
                </a:lnTo>
                <a:lnTo>
                  <a:pt x="1088" y="156"/>
                </a:lnTo>
                <a:lnTo>
                  <a:pt x="1088" y="156"/>
                </a:lnTo>
                <a:lnTo>
                  <a:pt x="1088" y="162"/>
                </a:lnTo>
                <a:lnTo>
                  <a:pt x="1088" y="162"/>
                </a:lnTo>
                <a:lnTo>
                  <a:pt x="1088" y="156"/>
                </a:lnTo>
                <a:lnTo>
                  <a:pt x="1082" y="162"/>
                </a:lnTo>
                <a:lnTo>
                  <a:pt x="1088" y="162"/>
                </a:lnTo>
                <a:lnTo>
                  <a:pt x="1088" y="168"/>
                </a:lnTo>
                <a:lnTo>
                  <a:pt x="1088" y="168"/>
                </a:lnTo>
                <a:lnTo>
                  <a:pt x="1088" y="168"/>
                </a:lnTo>
                <a:lnTo>
                  <a:pt x="1088" y="168"/>
                </a:lnTo>
                <a:close/>
                <a:moveTo>
                  <a:pt x="1066" y="162"/>
                </a:moveTo>
                <a:lnTo>
                  <a:pt x="1066" y="156"/>
                </a:lnTo>
                <a:lnTo>
                  <a:pt x="1066" y="156"/>
                </a:lnTo>
                <a:lnTo>
                  <a:pt x="1066" y="162"/>
                </a:lnTo>
                <a:lnTo>
                  <a:pt x="1060" y="162"/>
                </a:lnTo>
                <a:lnTo>
                  <a:pt x="1054" y="162"/>
                </a:lnTo>
                <a:lnTo>
                  <a:pt x="1060" y="162"/>
                </a:lnTo>
                <a:lnTo>
                  <a:pt x="1066" y="162"/>
                </a:lnTo>
                <a:lnTo>
                  <a:pt x="1066" y="162"/>
                </a:lnTo>
                <a:lnTo>
                  <a:pt x="1066" y="162"/>
                </a:lnTo>
                <a:lnTo>
                  <a:pt x="1066" y="162"/>
                </a:lnTo>
                <a:close/>
                <a:moveTo>
                  <a:pt x="1736" y="200"/>
                </a:moveTo>
                <a:lnTo>
                  <a:pt x="1732" y="200"/>
                </a:lnTo>
                <a:lnTo>
                  <a:pt x="1732" y="200"/>
                </a:lnTo>
                <a:lnTo>
                  <a:pt x="1732" y="194"/>
                </a:lnTo>
                <a:lnTo>
                  <a:pt x="1732" y="194"/>
                </a:lnTo>
                <a:lnTo>
                  <a:pt x="1732" y="194"/>
                </a:lnTo>
                <a:lnTo>
                  <a:pt x="1728" y="194"/>
                </a:lnTo>
                <a:lnTo>
                  <a:pt x="1722" y="194"/>
                </a:lnTo>
                <a:lnTo>
                  <a:pt x="1722" y="194"/>
                </a:lnTo>
                <a:lnTo>
                  <a:pt x="1716" y="194"/>
                </a:lnTo>
                <a:lnTo>
                  <a:pt x="1710" y="200"/>
                </a:lnTo>
                <a:lnTo>
                  <a:pt x="1710" y="200"/>
                </a:lnTo>
                <a:lnTo>
                  <a:pt x="1704" y="200"/>
                </a:lnTo>
                <a:lnTo>
                  <a:pt x="1700" y="194"/>
                </a:lnTo>
                <a:lnTo>
                  <a:pt x="1700" y="194"/>
                </a:lnTo>
                <a:lnTo>
                  <a:pt x="1694" y="194"/>
                </a:lnTo>
                <a:lnTo>
                  <a:pt x="1694" y="200"/>
                </a:lnTo>
                <a:lnTo>
                  <a:pt x="1700" y="200"/>
                </a:lnTo>
                <a:lnTo>
                  <a:pt x="1694" y="200"/>
                </a:lnTo>
                <a:lnTo>
                  <a:pt x="1694" y="200"/>
                </a:lnTo>
                <a:lnTo>
                  <a:pt x="1688" y="200"/>
                </a:lnTo>
                <a:lnTo>
                  <a:pt x="1688" y="200"/>
                </a:lnTo>
                <a:lnTo>
                  <a:pt x="1682" y="200"/>
                </a:lnTo>
                <a:lnTo>
                  <a:pt x="1678" y="200"/>
                </a:lnTo>
                <a:lnTo>
                  <a:pt x="1678" y="200"/>
                </a:lnTo>
                <a:lnTo>
                  <a:pt x="1672" y="200"/>
                </a:lnTo>
                <a:lnTo>
                  <a:pt x="1672" y="200"/>
                </a:lnTo>
                <a:lnTo>
                  <a:pt x="1672" y="194"/>
                </a:lnTo>
                <a:lnTo>
                  <a:pt x="1668" y="194"/>
                </a:lnTo>
                <a:lnTo>
                  <a:pt x="1668" y="188"/>
                </a:lnTo>
                <a:lnTo>
                  <a:pt x="1662" y="188"/>
                </a:lnTo>
                <a:lnTo>
                  <a:pt x="1662" y="188"/>
                </a:lnTo>
                <a:lnTo>
                  <a:pt x="1662" y="188"/>
                </a:lnTo>
                <a:lnTo>
                  <a:pt x="1656" y="182"/>
                </a:lnTo>
                <a:lnTo>
                  <a:pt x="1662" y="182"/>
                </a:lnTo>
                <a:lnTo>
                  <a:pt x="1662" y="182"/>
                </a:lnTo>
                <a:lnTo>
                  <a:pt x="1668" y="182"/>
                </a:lnTo>
                <a:lnTo>
                  <a:pt x="1662" y="182"/>
                </a:lnTo>
                <a:lnTo>
                  <a:pt x="1662" y="182"/>
                </a:lnTo>
                <a:lnTo>
                  <a:pt x="1662" y="180"/>
                </a:lnTo>
                <a:lnTo>
                  <a:pt x="1662" y="180"/>
                </a:lnTo>
                <a:lnTo>
                  <a:pt x="1662" y="180"/>
                </a:lnTo>
                <a:lnTo>
                  <a:pt x="1662" y="180"/>
                </a:lnTo>
                <a:lnTo>
                  <a:pt x="1662" y="180"/>
                </a:lnTo>
                <a:lnTo>
                  <a:pt x="1662" y="180"/>
                </a:lnTo>
                <a:lnTo>
                  <a:pt x="1662" y="180"/>
                </a:lnTo>
                <a:lnTo>
                  <a:pt x="1662" y="180"/>
                </a:lnTo>
                <a:lnTo>
                  <a:pt x="1662" y="174"/>
                </a:lnTo>
                <a:lnTo>
                  <a:pt x="1662" y="174"/>
                </a:lnTo>
                <a:lnTo>
                  <a:pt x="1668" y="174"/>
                </a:lnTo>
                <a:lnTo>
                  <a:pt x="1672" y="174"/>
                </a:lnTo>
                <a:lnTo>
                  <a:pt x="1668" y="174"/>
                </a:lnTo>
                <a:lnTo>
                  <a:pt x="1668" y="168"/>
                </a:lnTo>
                <a:lnTo>
                  <a:pt x="1662" y="168"/>
                </a:lnTo>
                <a:lnTo>
                  <a:pt x="1668" y="168"/>
                </a:lnTo>
                <a:lnTo>
                  <a:pt x="1672" y="168"/>
                </a:lnTo>
                <a:lnTo>
                  <a:pt x="1672" y="168"/>
                </a:lnTo>
                <a:lnTo>
                  <a:pt x="1672" y="162"/>
                </a:lnTo>
                <a:lnTo>
                  <a:pt x="1678" y="162"/>
                </a:lnTo>
                <a:lnTo>
                  <a:pt x="1678" y="168"/>
                </a:lnTo>
                <a:lnTo>
                  <a:pt x="1678" y="162"/>
                </a:lnTo>
                <a:lnTo>
                  <a:pt x="1682" y="162"/>
                </a:lnTo>
                <a:lnTo>
                  <a:pt x="1688" y="162"/>
                </a:lnTo>
                <a:lnTo>
                  <a:pt x="1688" y="162"/>
                </a:lnTo>
                <a:lnTo>
                  <a:pt x="1688" y="168"/>
                </a:lnTo>
                <a:lnTo>
                  <a:pt x="1694" y="168"/>
                </a:lnTo>
                <a:lnTo>
                  <a:pt x="1700" y="168"/>
                </a:lnTo>
                <a:lnTo>
                  <a:pt x="1700" y="168"/>
                </a:lnTo>
                <a:lnTo>
                  <a:pt x="1700" y="168"/>
                </a:lnTo>
                <a:lnTo>
                  <a:pt x="1700" y="174"/>
                </a:lnTo>
                <a:lnTo>
                  <a:pt x="1704" y="174"/>
                </a:lnTo>
                <a:lnTo>
                  <a:pt x="1710" y="174"/>
                </a:lnTo>
                <a:lnTo>
                  <a:pt x="1710" y="180"/>
                </a:lnTo>
                <a:lnTo>
                  <a:pt x="1710" y="180"/>
                </a:lnTo>
                <a:lnTo>
                  <a:pt x="1716" y="180"/>
                </a:lnTo>
                <a:lnTo>
                  <a:pt x="1716" y="174"/>
                </a:lnTo>
                <a:lnTo>
                  <a:pt x="1716" y="168"/>
                </a:lnTo>
                <a:lnTo>
                  <a:pt x="1716" y="168"/>
                </a:lnTo>
                <a:lnTo>
                  <a:pt x="1722" y="168"/>
                </a:lnTo>
                <a:lnTo>
                  <a:pt x="1722" y="168"/>
                </a:lnTo>
                <a:lnTo>
                  <a:pt x="1722" y="162"/>
                </a:lnTo>
                <a:lnTo>
                  <a:pt x="1722" y="162"/>
                </a:lnTo>
                <a:lnTo>
                  <a:pt x="1722" y="162"/>
                </a:lnTo>
                <a:lnTo>
                  <a:pt x="1728" y="168"/>
                </a:lnTo>
                <a:lnTo>
                  <a:pt x="1732" y="168"/>
                </a:lnTo>
                <a:lnTo>
                  <a:pt x="1732" y="168"/>
                </a:lnTo>
                <a:lnTo>
                  <a:pt x="1736" y="168"/>
                </a:lnTo>
                <a:lnTo>
                  <a:pt x="1736" y="174"/>
                </a:lnTo>
                <a:lnTo>
                  <a:pt x="1742" y="174"/>
                </a:lnTo>
                <a:lnTo>
                  <a:pt x="1748" y="174"/>
                </a:lnTo>
                <a:lnTo>
                  <a:pt x="1748" y="174"/>
                </a:lnTo>
                <a:lnTo>
                  <a:pt x="1754" y="168"/>
                </a:lnTo>
                <a:lnTo>
                  <a:pt x="1758" y="174"/>
                </a:lnTo>
                <a:lnTo>
                  <a:pt x="1758" y="174"/>
                </a:lnTo>
                <a:lnTo>
                  <a:pt x="1764" y="180"/>
                </a:lnTo>
                <a:lnTo>
                  <a:pt x="1770" y="180"/>
                </a:lnTo>
                <a:lnTo>
                  <a:pt x="1770" y="180"/>
                </a:lnTo>
                <a:lnTo>
                  <a:pt x="1776" y="180"/>
                </a:lnTo>
                <a:lnTo>
                  <a:pt x="1776" y="180"/>
                </a:lnTo>
                <a:lnTo>
                  <a:pt x="1782" y="180"/>
                </a:lnTo>
                <a:lnTo>
                  <a:pt x="1776" y="180"/>
                </a:lnTo>
                <a:lnTo>
                  <a:pt x="1770" y="180"/>
                </a:lnTo>
                <a:lnTo>
                  <a:pt x="1770" y="180"/>
                </a:lnTo>
                <a:lnTo>
                  <a:pt x="1770" y="182"/>
                </a:lnTo>
                <a:lnTo>
                  <a:pt x="1770" y="188"/>
                </a:lnTo>
                <a:lnTo>
                  <a:pt x="1770" y="188"/>
                </a:lnTo>
                <a:lnTo>
                  <a:pt x="1770" y="188"/>
                </a:lnTo>
                <a:lnTo>
                  <a:pt x="1770" y="188"/>
                </a:lnTo>
                <a:lnTo>
                  <a:pt x="1764" y="188"/>
                </a:lnTo>
                <a:lnTo>
                  <a:pt x="1758" y="188"/>
                </a:lnTo>
                <a:lnTo>
                  <a:pt x="1758" y="194"/>
                </a:lnTo>
                <a:lnTo>
                  <a:pt x="1758" y="194"/>
                </a:lnTo>
                <a:lnTo>
                  <a:pt x="1758" y="188"/>
                </a:lnTo>
                <a:lnTo>
                  <a:pt x="1754" y="188"/>
                </a:lnTo>
                <a:lnTo>
                  <a:pt x="1748" y="188"/>
                </a:lnTo>
                <a:lnTo>
                  <a:pt x="1748" y="188"/>
                </a:lnTo>
                <a:lnTo>
                  <a:pt x="1742" y="188"/>
                </a:lnTo>
                <a:lnTo>
                  <a:pt x="1742" y="188"/>
                </a:lnTo>
                <a:lnTo>
                  <a:pt x="1736" y="188"/>
                </a:lnTo>
                <a:lnTo>
                  <a:pt x="1736" y="182"/>
                </a:lnTo>
                <a:lnTo>
                  <a:pt x="1736" y="180"/>
                </a:lnTo>
                <a:lnTo>
                  <a:pt x="1742" y="180"/>
                </a:lnTo>
                <a:lnTo>
                  <a:pt x="1748" y="180"/>
                </a:lnTo>
                <a:lnTo>
                  <a:pt x="1742" y="180"/>
                </a:lnTo>
                <a:lnTo>
                  <a:pt x="1742" y="174"/>
                </a:lnTo>
                <a:lnTo>
                  <a:pt x="1736" y="174"/>
                </a:lnTo>
                <a:lnTo>
                  <a:pt x="1736" y="180"/>
                </a:lnTo>
                <a:lnTo>
                  <a:pt x="1732" y="180"/>
                </a:lnTo>
                <a:lnTo>
                  <a:pt x="1732" y="180"/>
                </a:lnTo>
                <a:lnTo>
                  <a:pt x="1732" y="180"/>
                </a:lnTo>
                <a:lnTo>
                  <a:pt x="1732" y="182"/>
                </a:lnTo>
                <a:lnTo>
                  <a:pt x="1732" y="182"/>
                </a:lnTo>
                <a:lnTo>
                  <a:pt x="1732" y="188"/>
                </a:lnTo>
                <a:lnTo>
                  <a:pt x="1736" y="188"/>
                </a:lnTo>
                <a:lnTo>
                  <a:pt x="1742" y="188"/>
                </a:lnTo>
                <a:lnTo>
                  <a:pt x="1748" y="188"/>
                </a:lnTo>
                <a:lnTo>
                  <a:pt x="1748" y="194"/>
                </a:lnTo>
                <a:lnTo>
                  <a:pt x="1754" y="194"/>
                </a:lnTo>
                <a:lnTo>
                  <a:pt x="1748" y="200"/>
                </a:lnTo>
                <a:lnTo>
                  <a:pt x="1748" y="194"/>
                </a:lnTo>
                <a:lnTo>
                  <a:pt x="1748" y="194"/>
                </a:lnTo>
                <a:lnTo>
                  <a:pt x="1748" y="200"/>
                </a:lnTo>
                <a:lnTo>
                  <a:pt x="1742" y="200"/>
                </a:lnTo>
                <a:lnTo>
                  <a:pt x="1742" y="194"/>
                </a:lnTo>
                <a:lnTo>
                  <a:pt x="1736" y="194"/>
                </a:lnTo>
                <a:lnTo>
                  <a:pt x="1736" y="200"/>
                </a:lnTo>
                <a:lnTo>
                  <a:pt x="1742" y="200"/>
                </a:lnTo>
                <a:lnTo>
                  <a:pt x="1736" y="200"/>
                </a:lnTo>
                <a:lnTo>
                  <a:pt x="1736" y="200"/>
                </a:lnTo>
                <a:lnTo>
                  <a:pt x="1736" y="200"/>
                </a:lnTo>
                <a:lnTo>
                  <a:pt x="1736" y="200"/>
                </a:lnTo>
                <a:close/>
                <a:moveTo>
                  <a:pt x="1878" y="168"/>
                </a:moveTo>
                <a:lnTo>
                  <a:pt x="1878" y="162"/>
                </a:lnTo>
                <a:lnTo>
                  <a:pt x="1884" y="162"/>
                </a:lnTo>
                <a:lnTo>
                  <a:pt x="1884" y="168"/>
                </a:lnTo>
                <a:lnTo>
                  <a:pt x="1878" y="168"/>
                </a:lnTo>
                <a:lnTo>
                  <a:pt x="1878" y="168"/>
                </a:lnTo>
                <a:lnTo>
                  <a:pt x="1878" y="168"/>
                </a:lnTo>
                <a:lnTo>
                  <a:pt x="1878" y="168"/>
                </a:lnTo>
                <a:close/>
                <a:moveTo>
                  <a:pt x="1716" y="168"/>
                </a:moveTo>
                <a:lnTo>
                  <a:pt x="1716" y="162"/>
                </a:lnTo>
                <a:lnTo>
                  <a:pt x="1716" y="168"/>
                </a:lnTo>
                <a:lnTo>
                  <a:pt x="1716" y="168"/>
                </a:lnTo>
                <a:lnTo>
                  <a:pt x="1716" y="168"/>
                </a:lnTo>
                <a:lnTo>
                  <a:pt x="1716" y="168"/>
                </a:lnTo>
                <a:close/>
                <a:moveTo>
                  <a:pt x="1098" y="168"/>
                </a:moveTo>
                <a:lnTo>
                  <a:pt x="1092" y="168"/>
                </a:lnTo>
                <a:lnTo>
                  <a:pt x="1092" y="168"/>
                </a:lnTo>
                <a:lnTo>
                  <a:pt x="1088" y="168"/>
                </a:lnTo>
                <a:lnTo>
                  <a:pt x="1088" y="168"/>
                </a:lnTo>
                <a:lnTo>
                  <a:pt x="1098" y="168"/>
                </a:lnTo>
                <a:lnTo>
                  <a:pt x="1098" y="168"/>
                </a:lnTo>
                <a:lnTo>
                  <a:pt x="1098" y="168"/>
                </a:lnTo>
                <a:lnTo>
                  <a:pt x="1098" y="168"/>
                </a:lnTo>
                <a:close/>
                <a:moveTo>
                  <a:pt x="898" y="168"/>
                </a:moveTo>
                <a:lnTo>
                  <a:pt x="892" y="168"/>
                </a:lnTo>
                <a:lnTo>
                  <a:pt x="886" y="168"/>
                </a:lnTo>
                <a:lnTo>
                  <a:pt x="880" y="168"/>
                </a:lnTo>
                <a:lnTo>
                  <a:pt x="886" y="168"/>
                </a:lnTo>
                <a:lnTo>
                  <a:pt x="886" y="168"/>
                </a:lnTo>
                <a:lnTo>
                  <a:pt x="892" y="168"/>
                </a:lnTo>
                <a:lnTo>
                  <a:pt x="892" y="168"/>
                </a:lnTo>
                <a:lnTo>
                  <a:pt x="898" y="168"/>
                </a:lnTo>
                <a:lnTo>
                  <a:pt x="898" y="168"/>
                </a:lnTo>
                <a:lnTo>
                  <a:pt x="898" y="168"/>
                </a:lnTo>
                <a:lnTo>
                  <a:pt x="898" y="168"/>
                </a:lnTo>
                <a:lnTo>
                  <a:pt x="898" y="168"/>
                </a:lnTo>
                <a:lnTo>
                  <a:pt x="898" y="168"/>
                </a:lnTo>
                <a:close/>
                <a:moveTo>
                  <a:pt x="876" y="168"/>
                </a:moveTo>
                <a:lnTo>
                  <a:pt x="880" y="168"/>
                </a:lnTo>
                <a:lnTo>
                  <a:pt x="880" y="168"/>
                </a:lnTo>
                <a:lnTo>
                  <a:pt x="880" y="168"/>
                </a:lnTo>
                <a:lnTo>
                  <a:pt x="876" y="168"/>
                </a:lnTo>
                <a:lnTo>
                  <a:pt x="872" y="168"/>
                </a:lnTo>
                <a:lnTo>
                  <a:pt x="876" y="168"/>
                </a:lnTo>
                <a:lnTo>
                  <a:pt x="876" y="168"/>
                </a:lnTo>
                <a:lnTo>
                  <a:pt x="876" y="168"/>
                </a:lnTo>
                <a:lnTo>
                  <a:pt x="876" y="168"/>
                </a:lnTo>
                <a:close/>
                <a:moveTo>
                  <a:pt x="1640" y="182"/>
                </a:moveTo>
                <a:lnTo>
                  <a:pt x="1640" y="180"/>
                </a:lnTo>
                <a:lnTo>
                  <a:pt x="1640" y="180"/>
                </a:lnTo>
                <a:lnTo>
                  <a:pt x="1640" y="180"/>
                </a:lnTo>
                <a:lnTo>
                  <a:pt x="1640" y="180"/>
                </a:lnTo>
                <a:lnTo>
                  <a:pt x="1640" y="174"/>
                </a:lnTo>
                <a:lnTo>
                  <a:pt x="1640" y="168"/>
                </a:lnTo>
                <a:lnTo>
                  <a:pt x="1640" y="174"/>
                </a:lnTo>
                <a:lnTo>
                  <a:pt x="1644" y="180"/>
                </a:lnTo>
                <a:lnTo>
                  <a:pt x="1650" y="180"/>
                </a:lnTo>
                <a:lnTo>
                  <a:pt x="1644" y="180"/>
                </a:lnTo>
                <a:lnTo>
                  <a:pt x="1644" y="182"/>
                </a:lnTo>
                <a:lnTo>
                  <a:pt x="1640" y="182"/>
                </a:lnTo>
                <a:lnTo>
                  <a:pt x="1640" y="182"/>
                </a:lnTo>
                <a:lnTo>
                  <a:pt x="1640" y="182"/>
                </a:lnTo>
                <a:lnTo>
                  <a:pt x="1640" y="182"/>
                </a:lnTo>
                <a:lnTo>
                  <a:pt x="1640" y="182"/>
                </a:lnTo>
                <a:close/>
                <a:moveTo>
                  <a:pt x="1790" y="180"/>
                </a:moveTo>
                <a:lnTo>
                  <a:pt x="1790" y="180"/>
                </a:lnTo>
                <a:lnTo>
                  <a:pt x="1796" y="180"/>
                </a:lnTo>
                <a:lnTo>
                  <a:pt x="1790" y="182"/>
                </a:lnTo>
                <a:lnTo>
                  <a:pt x="1796" y="182"/>
                </a:lnTo>
                <a:lnTo>
                  <a:pt x="1802" y="182"/>
                </a:lnTo>
                <a:lnTo>
                  <a:pt x="1802" y="182"/>
                </a:lnTo>
                <a:lnTo>
                  <a:pt x="1802" y="182"/>
                </a:lnTo>
                <a:lnTo>
                  <a:pt x="1802" y="182"/>
                </a:lnTo>
                <a:lnTo>
                  <a:pt x="1808" y="182"/>
                </a:lnTo>
                <a:lnTo>
                  <a:pt x="1808" y="180"/>
                </a:lnTo>
                <a:lnTo>
                  <a:pt x="1808" y="182"/>
                </a:lnTo>
                <a:lnTo>
                  <a:pt x="1814" y="182"/>
                </a:lnTo>
                <a:lnTo>
                  <a:pt x="1814" y="182"/>
                </a:lnTo>
                <a:lnTo>
                  <a:pt x="1818" y="182"/>
                </a:lnTo>
                <a:lnTo>
                  <a:pt x="1824" y="182"/>
                </a:lnTo>
                <a:lnTo>
                  <a:pt x="1818" y="182"/>
                </a:lnTo>
                <a:lnTo>
                  <a:pt x="1818" y="188"/>
                </a:lnTo>
                <a:lnTo>
                  <a:pt x="1824" y="188"/>
                </a:lnTo>
                <a:lnTo>
                  <a:pt x="1830" y="188"/>
                </a:lnTo>
                <a:lnTo>
                  <a:pt x="1830" y="188"/>
                </a:lnTo>
                <a:lnTo>
                  <a:pt x="1836" y="188"/>
                </a:lnTo>
                <a:lnTo>
                  <a:pt x="1842" y="188"/>
                </a:lnTo>
                <a:lnTo>
                  <a:pt x="1842" y="188"/>
                </a:lnTo>
                <a:lnTo>
                  <a:pt x="1844" y="188"/>
                </a:lnTo>
                <a:lnTo>
                  <a:pt x="1850" y="188"/>
                </a:lnTo>
                <a:lnTo>
                  <a:pt x="1850" y="188"/>
                </a:lnTo>
                <a:lnTo>
                  <a:pt x="1856" y="188"/>
                </a:lnTo>
                <a:lnTo>
                  <a:pt x="1850" y="188"/>
                </a:lnTo>
                <a:lnTo>
                  <a:pt x="1850" y="194"/>
                </a:lnTo>
                <a:lnTo>
                  <a:pt x="1850" y="200"/>
                </a:lnTo>
                <a:lnTo>
                  <a:pt x="1850" y="200"/>
                </a:lnTo>
                <a:lnTo>
                  <a:pt x="1844" y="200"/>
                </a:lnTo>
                <a:lnTo>
                  <a:pt x="1842" y="200"/>
                </a:lnTo>
                <a:lnTo>
                  <a:pt x="1842" y="200"/>
                </a:lnTo>
                <a:lnTo>
                  <a:pt x="1836" y="200"/>
                </a:lnTo>
                <a:lnTo>
                  <a:pt x="1830" y="200"/>
                </a:lnTo>
                <a:lnTo>
                  <a:pt x="1830" y="200"/>
                </a:lnTo>
                <a:lnTo>
                  <a:pt x="1824" y="200"/>
                </a:lnTo>
                <a:lnTo>
                  <a:pt x="1818" y="200"/>
                </a:lnTo>
                <a:lnTo>
                  <a:pt x="1814" y="200"/>
                </a:lnTo>
                <a:lnTo>
                  <a:pt x="1814" y="200"/>
                </a:lnTo>
                <a:lnTo>
                  <a:pt x="1814" y="194"/>
                </a:lnTo>
                <a:lnTo>
                  <a:pt x="1808" y="194"/>
                </a:lnTo>
                <a:lnTo>
                  <a:pt x="1802" y="194"/>
                </a:lnTo>
                <a:lnTo>
                  <a:pt x="1802" y="194"/>
                </a:lnTo>
                <a:lnTo>
                  <a:pt x="1802" y="188"/>
                </a:lnTo>
                <a:lnTo>
                  <a:pt x="1796" y="188"/>
                </a:lnTo>
                <a:lnTo>
                  <a:pt x="1790" y="188"/>
                </a:lnTo>
                <a:lnTo>
                  <a:pt x="1790" y="188"/>
                </a:lnTo>
                <a:lnTo>
                  <a:pt x="1790" y="188"/>
                </a:lnTo>
                <a:lnTo>
                  <a:pt x="1786" y="188"/>
                </a:lnTo>
                <a:lnTo>
                  <a:pt x="1790" y="188"/>
                </a:lnTo>
                <a:lnTo>
                  <a:pt x="1790" y="182"/>
                </a:lnTo>
                <a:lnTo>
                  <a:pt x="1790" y="180"/>
                </a:lnTo>
                <a:lnTo>
                  <a:pt x="1790" y="180"/>
                </a:lnTo>
                <a:lnTo>
                  <a:pt x="1790" y="180"/>
                </a:lnTo>
                <a:lnTo>
                  <a:pt x="1790" y="180"/>
                </a:lnTo>
                <a:lnTo>
                  <a:pt x="1790" y="180"/>
                </a:lnTo>
                <a:close/>
                <a:moveTo>
                  <a:pt x="880" y="180"/>
                </a:moveTo>
                <a:lnTo>
                  <a:pt x="880" y="180"/>
                </a:lnTo>
                <a:lnTo>
                  <a:pt x="880" y="182"/>
                </a:lnTo>
                <a:lnTo>
                  <a:pt x="880" y="182"/>
                </a:lnTo>
                <a:lnTo>
                  <a:pt x="880" y="182"/>
                </a:lnTo>
                <a:lnTo>
                  <a:pt x="880" y="188"/>
                </a:lnTo>
                <a:lnTo>
                  <a:pt x="880" y="182"/>
                </a:lnTo>
                <a:lnTo>
                  <a:pt x="876" y="182"/>
                </a:lnTo>
                <a:lnTo>
                  <a:pt x="876" y="188"/>
                </a:lnTo>
                <a:lnTo>
                  <a:pt x="872" y="182"/>
                </a:lnTo>
                <a:lnTo>
                  <a:pt x="876" y="182"/>
                </a:lnTo>
                <a:lnTo>
                  <a:pt x="876" y="180"/>
                </a:lnTo>
                <a:lnTo>
                  <a:pt x="876" y="182"/>
                </a:lnTo>
                <a:lnTo>
                  <a:pt x="880" y="182"/>
                </a:lnTo>
                <a:lnTo>
                  <a:pt x="880" y="180"/>
                </a:lnTo>
                <a:lnTo>
                  <a:pt x="880" y="180"/>
                </a:lnTo>
                <a:lnTo>
                  <a:pt x="880" y="180"/>
                </a:lnTo>
                <a:lnTo>
                  <a:pt x="880" y="180"/>
                </a:lnTo>
                <a:lnTo>
                  <a:pt x="880" y="180"/>
                </a:lnTo>
                <a:close/>
                <a:moveTo>
                  <a:pt x="952" y="194"/>
                </a:moveTo>
                <a:lnTo>
                  <a:pt x="958" y="194"/>
                </a:lnTo>
                <a:lnTo>
                  <a:pt x="952" y="194"/>
                </a:lnTo>
                <a:lnTo>
                  <a:pt x="952" y="200"/>
                </a:lnTo>
                <a:lnTo>
                  <a:pt x="952" y="194"/>
                </a:lnTo>
                <a:lnTo>
                  <a:pt x="946" y="194"/>
                </a:lnTo>
                <a:lnTo>
                  <a:pt x="946" y="200"/>
                </a:lnTo>
                <a:lnTo>
                  <a:pt x="952" y="200"/>
                </a:lnTo>
                <a:lnTo>
                  <a:pt x="946" y="200"/>
                </a:lnTo>
                <a:lnTo>
                  <a:pt x="946" y="200"/>
                </a:lnTo>
                <a:lnTo>
                  <a:pt x="940" y="200"/>
                </a:lnTo>
                <a:lnTo>
                  <a:pt x="940" y="194"/>
                </a:lnTo>
                <a:lnTo>
                  <a:pt x="946" y="194"/>
                </a:lnTo>
                <a:lnTo>
                  <a:pt x="946" y="200"/>
                </a:lnTo>
                <a:lnTo>
                  <a:pt x="946" y="194"/>
                </a:lnTo>
                <a:lnTo>
                  <a:pt x="946" y="194"/>
                </a:lnTo>
                <a:lnTo>
                  <a:pt x="946" y="194"/>
                </a:lnTo>
                <a:lnTo>
                  <a:pt x="952" y="194"/>
                </a:lnTo>
                <a:lnTo>
                  <a:pt x="952" y="194"/>
                </a:lnTo>
                <a:lnTo>
                  <a:pt x="952" y="194"/>
                </a:lnTo>
                <a:lnTo>
                  <a:pt x="952" y="194"/>
                </a:lnTo>
                <a:close/>
                <a:moveTo>
                  <a:pt x="930" y="200"/>
                </a:moveTo>
                <a:lnTo>
                  <a:pt x="930" y="200"/>
                </a:lnTo>
                <a:lnTo>
                  <a:pt x="930" y="200"/>
                </a:lnTo>
                <a:lnTo>
                  <a:pt x="930" y="200"/>
                </a:lnTo>
                <a:lnTo>
                  <a:pt x="926" y="200"/>
                </a:lnTo>
                <a:lnTo>
                  <a:pt x="926" y="200"/>
                </a:lnTo>
                <a:lnTo>
                  <a:pt x="930" y="200"/>
                </a:lnTo>
                <a:lnTo>
                  <a:pt x="930" y="200"/>
                </a:lnTo>
                <a:lnTo>
                  <a:pt x="930" y="200"/>
                </a:lnTo>
                <a:lnTo>
                  <a:pt x="930" y="200"/>
                </a:lnTo>
                <a:close/>
                <a:moveTo>
                  <a:pt x="838" y="206"/>
                </a:moveTo>
                <a:lnTo>
                  <a:pt x="844" y="206"/>
                </a:lnTo>
                <a:lnTo>
                  <a:pt x="844" y="200"/>
                </a:lnTo>
                <a:lnTo>
                  <a:pt x="844" y="206"/>
                </a:lnTo>
                <a:lnTo>
                  <a:pt x="850" y="206"/>
                </a:lnTo>
                <a:lnTo>
                  <a:pt x="844" y="206"/>
                </a:lnTo>
                <a:lnTo>
                  <a:pt x="838" y="206"/>
                </a:lnTo>
                <a:lnTo>
                  <a:pt x="838" y="206"/>
                </a:lnTo>
                <a:lnTo>
                  <a:pt x="838" y="206"/>
                </a:lnTo>
                <a:lnTo>
                  <a:pt x="838" y="206"/>
                </a:lnTo>
                <a:close/>
                <a:moveTo>
                  <a:pt x="930" y="206"/>
                </a:moveTo>
                <a:lnTo>
                  <a:pt x="930" y="210"/>
                </a:lnTo>
                <a:lnTo>
                  <a:pt x="926" y="210"/>
                </a:lnTo>
                <a:lnTo>
                  <a:pt x="926" y="206"/>
                </a:lnTo>
                <a:lnTo>
                  <a:pt x="930" y="206"/>
                </a:lnTo>
                <a:lnTo>
                  <a:pt x="930" y="206"/>
                </a:lnTo>
                <a:lnTo>
                  <a:pt x="930" y="206"/>
                </a:lnTo>
                <a:lnTo>
                  <a:pt x="930" y="206"/>
                </a:lnTo>
                <a:lnTo>
                  <a:pt x="930" y="206"/>
                </a:lnTo>
                <a:close/>
                <a:moveTo>
                  <a:pt x="1314" y="216"/>
                </a:moveTo>
                <a:lnTo>
                  <a:pt x="1314" y="216"/>
                </a:lnTo>
                <a:lnTo>
                  <a:pt x="1308" y="216"/>
                </a:lnTo>
                <a:lnTo>
                  <a:pt x="1304" y="216"/>
                </a:lnTo>
                <a:lnTo>
                  <a:pt x="1304" y="216"/>
                </a:lnTo>
                <a:lnTo>
                  <a:pt x="1304" y="216"/>
                </a:lnTo>
                <a:lnTo>
                  <a:pt x="1300" y="216"/>
                </a:lnTo>
                <a:lnTo>
                  <a:pt x="1300" y="210"/>
                </a:lnTo>
                <a:lnTo>
                  <a:pt x="1304" y="210"/>
                </a:lnTo>
                <a:lnTo>
                  <a:pt x="1304" y="210"/>
                </a:lnTo>
                <a:lnTo>
                  <a:pt x="1304" y="206"/>
                </a:lnTo>
                <a:lnTo>
                  <a:pt x="1308" y="206"/>
                </a:lnTo>
                <a:lnTo>
                  <a:pt x="1314" y="206"/>
                </a:lnTo>
                <a:lnTo>
                  <a:pt x="1320" y="206"/>
                </a:lnTo>
                <a:lnTo>
                  <a:pt x="1326" y="206"/>
                </a:lnTo>
                <a:lnTo>
                  <a:pt x="1326" y="210"/>
                </a:lnTo>
                <a:lnTo>
                  <a:pt x="1326" y="216"/>
                </a:lnTo>
                <a:lnTo>
                  <a:pt x="1320" y="216"/>
                </a:lnTo>
                <a:lnTo>
                  <a:pt x="1320" y="216"/>
                </a:lnTo>
                <a:lnTo>
                  <a:pt x="1314" y="216"/>
                </a:lnTo>
                <a:lnTo>
                  <a:pt x="1314" y="216"/>
                </a:lnTo>
                <a:lnTo>
                  <a:pt x="1314" y="216"/>
                </a:lnTo>
                <a:lnTo>
                  <a:pt x="1314" y="216"/>
                </a:lnTo>
                <a:close/>
                <a:moveTo>
                  <a:pt x="920" y="206"/>
                </a:moveTo>
                <a:lnTo>
                  <a:pt x="920" y="206"/>
                </a:lnTo>
                <a:lnTo>
                  <a:pt x="920" y="210"/>
                </a:lnTo>
                <a:lnTo>
                  <a:pt x="920" y="210"/>
                </a:lnTo>
                <a:lnTo>
                  <a:pt x="920" y="210"/>
                </a:lnTo>
                <a:lnTo>
                  <a:pt x="920" y="210"/>
                </a:lnTo>
                <a:lnTo>
                  <a:pt x="914" y="210"/>
                </a:lnTo>
                <a:lnTo>
                  <a:pt x="920" y="210"/>
                </a:lnTo>
                <a:lnTo>
                  <a:pt x="920" y="206"/>
                </a:lnTo>
                <a:lnTo>
                  <a:pt x="920" y="206"/>
                </a:lnTo>
                <a:lnTo>
                  <a:pt x="920" y="206"/>
                </a:lnTo>
                <a:lnTo>
                  <a:pt x="920" y="206"/>
                </a:lnTo>
                <a:close/>
                <a:moveTo>
                  <a:pt x="1362" y="216"/>
                </a:moveTo>
                <a:lnTo>
                  <a:pt x="1362" y="210"/>
                </a:lnTo>
                <a:lnTo>
                  <a:pt x="1362" y="210"/>
                </a:lnTo>
                <a:lnTo>
                  <a:pt x="1362" y="216"/>
                </a:lnTo>
                <a:lnTo>
                  <a:pt x="1362" y="216"/>
                </a:lnTo>
                <a:lnTo>
                  <a:pt x="1362" y="216"/>
                </a:lnTo>
                <a:lnTo>
                  <a:pt x="1362" y="216"/>
                </a:lnTo>
                <a:lnTo>
                  <a:pt x="1362" y="216"/>
                </a:lnTo>
                <a:close/>
                <a:moveTo>
                  <a:pt x="1710" y="228"/>
                </a:moveTo>
                <a:lnTo>
                  <a:pt x="1710" y="222"/>
                </a:lnTo>
                <a:lnTo>
                  <a:pt x="1704" y="222"/>
                </a:lnTo>
                <a:lnTo>
                  <a:pt x="1704" y="216"/>
                </a:lnTo>
                <a:lnTo>
                  <a:pt x="1704" y="216"/>
                </a:lnTo>
                <a:lnTo>
                  <a:pt x="1710" y="216"/>
                </a:lnTo>
                <a:lnTo>
                  <a:pt x="1710" y="216"/>
                </a:lnTo>
                <a:lnTo>
                  <a:pt x="1716" y="216"/>
                </a:lnTo>
                <a:lnTo>
                  <a:pt x="1722" y="216"/>
                </a:lnTo>
                <a:lnTo>
                  <a:pt x="1716" y="216"/>
                </a:lnTo>
                <a:lnTo>
                  <a:pt x="1716" y="222"/>
                </a:lnTo>
                <a:lnTo>
                  <a:pt x="1710" y="222"/>
                </a:lnTo>
                <a:lnTo>
                  <a:pt x="1710" y="222"/>
                </a:lnTo>
                <a:lnTo>
                  <a:pt x="1710" y="228"/>
                </a:lnTo>
                <a:lnTo>
                  <a:pt x="1710" y="228"/>
                </a:lnTo>
                <a:lnTo>
                  <a:pt x="1710" y="228"/>
                </a:lnTo>
                <a:lnTo>
                  <a:pt x="1710" y="228"/>
                </a:lnTo>
                <a:close/>
                <a:moveTo>
                  <a:pt x="1640" y="216"/>
                </a:moveTo>
                <a:lnTo>
                  <a:pt x="1640" y="216"/>
                </a:lnTo>
                <a:lnTo>
                  <a:pt x="1644" y="216"/>
                </a:lnTo>
                <a:lnTo>
                  <a:pt x="1650" y="222"/>
                </a:lnTo>
                <a:lnTo>
                  <a:pt x="1650" y="228"/>
                </a:lnTo>
                <a:lnTo>
                  <a:pt x="1644" y="228"/>
                </a:lnTo>
                <a:lnTo>
                  <a:pt x="1644" y="222"/>
                </a:lnTo>
                <a:lnTo>
                  <a:pt x="1640" y="222"/>
                </a:lnTo>
                <a:lnTo>
                  <a:pt x="1640" y="216"/>
                </a:lnTo>
                <a:lnTo>
                  <a:pt x="1640" y="216"/>
                </a:lnTo>
                <a:lnTo>
                  <a:pt x="1640" y="216"/>
                </a:lnTo>
                <a:lnTo>
                  <a:pt x="1640" y="216"/>
                </a:lnTo>
                <a:lnTo>
                  <a:pt x="1640" y="216"/>
                </a:lnTo>
                <a:lnTo>
                  <a:pt x="1640" y="216"/>
                </a:lnTo>
                <a:close/>
                <a:moveTo>
                  <a:pt x="886" y="216"/>
                </a:moveTo>
                <a:lnTo>
                  <a:pt x="892" y="216"/>
                </a:lnTo>
                <a:lnTo>
                  <a:pt x="892" y="222"/>
                </a:lnTo>
                <a:lnTo>
                  <a:pt x="886" y="222"/>
                </a:lnTo>
                <a:lnTo>
                  <a:pt x="886" y="216"/>
                </a:lnTo>
                <a:lnTo>
                  <a:pt x="880" y="216"/>
                </a:lnTo>
                <a:lnTo>
                  <a:pt x="886" y="216"/>
                </a:lnTo>
                <a:lnTo>
                  <a:pt x="886" y="216"/>
                </a:lnTo>
                <a:lnTo>
                  <a:pt x="886" y="216"/>
                </a:lnTo>
                <a:lnTo>
                  <a:pt x="886" y="216"/>
                </a:lnTo>
                <a:close/>
                <a:moveTo>
                  <a:pt x="892" y="216"/>
                </a:moveTo>
                <a:lnTo>
                  <a:pt x="898" y="216"/>
                </a:lnTo>
                <a:lnTo>
                  <a:pt x="898" y="216"/>
                </a:lnTo>
                <a:lnTo>
                  <a:pt x="904" y="216"/>
                </a:lnTo>
                <a:lnTo>
                  <a:pt x="898" y="216"/>
                </a:lnTo>
                <a:lnTo>
                  <a:pt x="898" y="222"/>
                </a:lnTo>
                <a:lnTo>
                  <a:pt x="904" y="222"/>
                </a:lnTo>
                <a:lnTo>
                  <a:pt x="898" y="222"/>
                </a:lnTo>
                <a:lnTo>
                  <a:pt x="898" y="216"/>
                </a:lnTo>
                <a:lnTo>
                  <a:pt x="898" y="216"/>
                </a:lnTo>
                <a:lnTo>
                  <a:pt x="892" y="216"/>
                </a:lnTo>
                <a:lnTo>
                  <a:pt x="892" y="216"/>
                </a:lnTo>
                <a:lnTo>
                  <a:pt x="892" y="216"/>
                </a:lnTo>
                <a:lnTo>
                  <a:pt x="892" y="216"/>
                </a:lnTo>
                <a:close/>
                <a:moveTo>
                  <a:pt x="908" y="222"/>
                </a:moveTo>
                <a:lnTo>
                  <a:pt x="914" y="222"/>
                </a:lnTo>
                <a:lnTo>
                  <a:pt x="908" y="222"/>
                </a:lnTo>
                <a:lnTo>
                  <a:pt x="908" y="222"/>
                </a:lnTo>
                <a:lnTo>
                  <a:pt x="908" y="222"/>
                </a:lnTo>
                <a:lnTo>
                  <a:pt x="908" y="222"/>
                </a:lnTo>
                <a:lnTo>
                  <a:pt x="908" y="222"/>
                </a:lnTo>
                <a:lnTo>
                  <a:pt x="908" y="222"/>
                </a:lnTo>
                <a:close/>
                <a:moveTo>
                  <a:pt x="1482" y="228"/>
                </a:moveTo>
                <a:lnTo>
                  <a:pt x="1482" y="222"/>
                </a:lnTo>
                <a:lnTo>
                  <a:pt x="1482" y="222"/>
                </a:lnTo>
                <a:lnTo>
                  <a:pt x="1482" y="222"/>
                </a:lnTo>
                <a:lnTo>
                  <a:pt x="1482" y="228"/>
                </a:lnTo>
                <a:lnTo>
                  <a:pt x="1482" y="228"/>
                </a:lnTo>
                <a:lnTo>
                  <a:pt x="1482" y="228"/>
                </a:lnTo>
                <a:lnTo>
                  <a:pt x="1482" y="228"/>
                </a:lnTo>
                <a:lnTo>
                  <a:pt x="1482" y="228"/>
                </a:lnTo>
                <a:lnTo>
                  <a:pt x="1482" y="228"/>
                </a:lnTo>
                <a:close/>
                <a:moveTo>
                  <a:pt x="1722" y="228"/>
                </a:moveTo>
                <a:lnTo>
                  <a:pt x="1722" y="228"/>
                </a:lnTo>
                <a:lnTo>
                  <a:pt x="1728" y="228"/>
                </a:lnTo>
                <a:lnTo>
                  <a:pt x="1732" y="228"/>
                </a:lnTo>
                <a:lnTo>
                  <a:pt x="1732" y="228"/>
                </a:lnTo>
                <a:lnTo>
                  <a:pt x="1736" y="228"/>
                </a:lnTo>
                <a:lnTo>
                  <a:pt x="1742" y="228"/>
                </a:lnTo>
                <a:lnTo>
                  <a:pt x="1748" y="228"/>
                </a:lnTo>
                <a:lnTo>
                  <a:pt x="1748" y="234"/>
                </a:lnTo>
                <a:lnTo>
                  <a:pt x="1748" y="234"/>
                </a:lnTo>
                <a:lnTo>
                  <a:pt x="1748" y="238"/>
                </a:lnTo>
                <a:lnTo>
                  <a:pt x="1754" y="238"/>
                </a:lnTo>
                <a:lnTo>
                  <a:pt x="1748" y="238"/>
                </a:lnTo>
                <a:lnTo>
                  <a:pt x="1748" y="238"/>
                </a:lnTo>
                <a:lnTo>
                  <a:pt x="1754" y="238"/>
                </a:lnTo>
                <a:lnTo>
                  <a:pt x="1748" y="242"/>
                </a:lnTo>
                <a:lnTo>
                  <a:pt x="1748" y="242"/>
                </a:lnTo>
                <a:lnTo>
                  <a:pt x="1742" y="238"/>
                </a:lnTo>
                <a:lnTo>
                  <a:pt x="1736" y="238"/>
                </a:lnTo>
                <a:lnTo>
                  <a:pt x="1732" y="238"/>
                </a:lnTo>
                <a:lnTo>
                  <a:pt x="1732" y="238"/>
                </a:lnTo>
                <a:lnTo>
                  <a:pt x="1728" y="238"/>
                </a:lnTo>
                <a:lnTo>
                  <a:pt x="1722" y="238"/>
                </a:lnTo>
                <a:lnTo>
                  <a:pt x="1722" y="238"/>
                </a:lnTo>
                <a:lnTo>
                  <a:pt x="1716" y="238"/>
                </a:lnTo>
                <a:lnTo>
                  <a:pt x="1710" y="238"/>
                </a:lnTo>
                <a:lnTo>
                  <a:pt x="1710" y="238"/>
                </a:lnTo>
                <a:lnTo>
                  <a:pt x="1704" y="238"/>
                </a:lnTo>
                <a:lnTo>
                  <a:pt x="1700" y="238"/>
                </a:lnTo>
                <a:lnTo>
                  <a:pt x="1700" y="238"/>
                </a:lnTo>
                <a:lnTo>
                  <a:pt x="1700" y="238"/>
                </a:lnTo>
                <a:lnTo>
                  <a:pt x="1704" y="238"/>
                </a:lnTo>
                <a:lnTo>
                  <a:pt x="1710" y="238"/>
                </a:lnTo>
                <a:lnTo>
                  <a:pt x="1710" y="234"/>
                </a:lnTo>
                <a:lnTo>
                  <a:pt x="1710" y="234"/>
                </a:lnTo>
                <a:lnTo>
                  <a:pt x="1710" y="228"/>
                </a:lnTo>
                <a:lnTo>
                  <a:pt x="1716" y="228"/>
                </a:lnTo>
                <a:lnTo>
                  <a:pt x="1722" y="228"/>
                </a:lnTo>
                <a:lnTo>
                  <a:pt x="1722" y="228"/>
                </a:lnTo>
                <a:lnTo>
                  <a:pt x="1722" y="228"/>
                </a:lnTo>
                <a:lnTo>
                  <a:pt x="1722" y="228"/>
                </a:lnTo>
                <a:close/>
                <a:moveTo>
                  <a:pt x="1500" y="234"/>
                </a:moveTo>
                <a:lnTo>
                  <a:pt x="1504" y="234"/>
                </a:lnTo>
                <a:lnTo>
                  <a:pt x="1500" y="234"/>
                </a:lnTo>
                <a:lnTo>
                  <a:pt x="1500" y="234"/>
                </a:lnTo>
                <a:lnTo>
                  <a:pt x="1500" y="234"/>
                </a:lnTo>
                <a:lnTo>
                  <a:pt x="1500" y="234"/>
                </a:lnTo>
                <a:close/>
                <a:moveTo>
                  <a:pt x="860" y="238"/>
                </a:moveTo>
                <a:lnTo>
                  <a:pt x="854" y="234"/>
                </a:lnTo>
                <a:lnTo>
                  <a:pt x="860" y="234"/>
                </a:lnTo>
                <a:lnTo>
                  <a:pt x="860" y="238"/>
                </a:lnTo>
                <a:lnTo>
                  <a:pt x="860" y="238"/>
                </a:lnTo>
                <a:lnTo>
                  <a:pt x="860" y="238"/>
                </a:lnTo>
                <a:lnTo>
                  <a:pt x="860" y="238"/>
                </a:lnTo>
                <a:close/>
                <a:moveTo>
                  <a:pt x="1520" y="234"/>
                </a:moveTo>
                <a:lnTo>
                  <a:pt x="1526" y="234"/>
                </a:lnTo>
                <a:lnTo>
                  <a:pt x="1530" y="234"/>
                </a:lnTo>
                <a:lnTo>
                  <a:pt x="1530" y="238"/>
                </a:lnTo>
                <a:lnTo>
                  <a:pt x="1530" y="238"/>
                </a:lnTo>
                <a:lnTo>
                  <a:pt x="1526" y="234"/>
                </a:lnTo>
                <a:lnTo>
                  <a:pt x="1520" y="234"/>
                </a:lnTo>
                <a:lnTo>
                  <a:pt x="1520" y="234"/>
                </a:lnTo>
                <a:lnTo>
                  <a:pt x="1520" y="234"/>
                </a:lnTo>
                <a:lnTo>
                  <a:pt x="1520" y="234"/>
                </a:lnTo>
                <a:close/>
                <a:moveTo>
                  <a:pt x="710" y="248"/>
                </a:moveTo>
                <a:lnTo>
                  <a:pt x="710" y="242"/>
                </a:lnTo>
                <a:lnTo>
                  <a:pt x="712" y="242"/>
                </a:lnTo>
                <a:lnTo>
                  <a:pt x="712" y="238"/>
                </a:lnTo>
                <a:lnTo>
                  <a:pt x="712" y="238"/>
                </a:lnTo>
                <a:lnTo>
                  <a:pt x="710" y="238"/>
                </a:lnTo>
                <a:lnTo>
                  <a:pt x="712" y="238"/>
                </a:lnTo>
                <a:lnTo>
                  <a:pt x="718" y="238"/>
                </a:lnTo>
                <a:lnTo>
                  <a:pt x="718" y="238"/>
                </a:lnTo>
                <a:lnTo>
                  <a:pt x="724" y="234"/>
                </a:lnTo>
                <a:lnTo>
                  <a:pt x="730" y="238"/>
                </a:lnTo>
                <a:lnTo>
                  <a:pt x="724" y="238"/>
                </a:lnTo>
                <a:lnTo>
                  <a:pt x="730" y="238"/>
                </a:lnTo>
                <a:lnTo>
                  <a:pt x="730" y="238"/>
                </a:lnTo>
                <a:lnTo>
                  <a:pt x="736" y="238"/>
                </a:lnTo>
                <a:lnTo>
                  <a:pt x="736" y="242"/>
                </a:lnTo>
                <a:lnTo>
                  <a:pt x="730" y="242"/>
                </a:lnTo>
                <a:lnTo>
                  <a:pt x="730" y="242"/>
                </a:lnTo>
                <a:lnTo>
                  <a:pt x="724" y="242"/>
                </a:lnTo>
                <a:lnTo>
                  <a:pt x="718" y="242"/>
                </a:lnTo>
                <a:lnTo>
                  <a:pt x="718" y="248"/>
                </a:lnTo>
                <a:lnTo>
                  <a:pt x="718" y="248"/>
                </a:lnTo>
                <a:lnTo>
                  <a:pt x="712" y="248"/>
                </a:lnTo>
                <a:lnTo>
                  <a:pt x="712" y="242"/>
                </a:lnTo>
                <a:lnTo>
                  <a:pt x="712" y="248"/>
                </a:lnTo>
                <a:lnTo>
                  <a:pt x="710" y="248"/>
                </a:lnTo>
                <a:lnTo>
                  <a:pt x="710" y="248"/>
                </a:lnTo>
                <a:lnTo>
                  <a:pt x="710" y="248"/>
                </a:lnTo>
                <a:lnTo>
                  <a:pt x="710" y="248"/>
                </a:lnTo>
                <a:close/>
                <a:moveTo>
                  <a:pt x="476" y="292"/>
                </a:moveTo>
                <a:lnTo>
                  <a:pt x="482" y="288"/>
                </a:lnTo>
                <a:lnTo>
                  <a:pt x="486" y="288"/>
                </a:lnTo>
                <a:lnTo>
                  <a:pt x="482" y="288"/>
                </a:lnTo>
                <a:lnTo>
                  <a:pt x="476" y="288"/>
                </a:lnTo>
                <a:lnTo>
                  <a:pt x="476" y="292"/>
                </a:lnTo>
                <a:lnTo>
                  <a:pt x="476" y="288"/>
                </a:lnTo>
                <a:lnTo>
                  <a:pt x="476" y="288"/>
                </a:lnTo>
                <a:lnTo>
                  <a:pt x="476" y="288"/>
                </a:lnTo>
                <a:lnTo>
                  <a:pt x="476" y="288"/>
                </a:lnTo>
                <a:lnTo>
                  <a:pt x="470" y="288"/>
                </a:lnTo>
                <a:lnTo>
                  <a:pt x="464" y="288"/>
                </a:lnTo>
                <a:lnTo>
                  <a:pt x="464" y="288"/>
                </a:lnTo>
                <a:lnTo>
                  <a:pt x="464" y="288"/>
                </a:lnTo>
                <a:lnTo>
                  <a:pt x="464" y="288"/>
                </a:lnTo>
                <a:lnTo>
                  <a:pt x="458" y="288"/>
                </a:lnTo>
                <a:lnTo>
                  <a:pt x="458" y="288"/>
                </a:lnTo>
                <a:lnTo>
                  <a:pt x="458" y="288"/>
                </a:lnTo>
                <a:lnTo>
                  <a:pt x="454" y="288"/>
                </a:lnTo>
                <a:lnTo>
                  <a:pt x="454" y="288"/>
                </a:lnTo>
                <a:lnTo>
                  <a:pt x="448" y="282"/>
                </a:lnTo>
                <a:lnTo>
                  <a:pt x="448" y="276"/>
                </a:lnTo>
                <a:lnTo>
                  <a:pt x="448" y="276"/>
                </a:lnTo>
                <a:lnTo>
                  <a:pt x="454" y="276"/>
                </a:lnTo>
                <a:lnTo>
                  <a:pt x="454" y="270"/>
                </a:lnTo>
                <a:lnTo>
                  <a:pt x="454" y="270"/>
                </a:lnTo>
                <a:lnTo>
                  <a:pt x="458" y="270"/>
                </a:lnTo>
                <a:lnTo>
                  <a:pt x="458" y="276"/>
                </a:lnTo>
                <a:lnTo>
                  <a:pt x="464" y="276"/>
                </a:lnTo>
                <a:lnTo>
                  <a:pt x="464" y="270"/>
                </a:lnTo>
                <a:lnTo>
                  <a:pt x="464" y="266"/>
                </a:lnTo>
                <a:lnTo>
                  <a:pt x="464" y="266"/>
                </a:lnTo>
                <a:lnTo>
                  <a:pt x="464" y="260"/>
                </a:lnTo>
                <a:lnTo>
                  <a:pt x="470" y="260"/>
                </a:lnTo>
                <a:lnTo>
                  <a:pt x="470" y="260"/>
                </a:lnTo>
                <a:lnTo>
                  <a:pt x="464" y="260"/>
                </a:lnTo>
                <a:lnTo>
                  <a:pt x="470" y="254"/>
                </a:lnTo>
                <a:lnTo>
                  <a:pt x="470" y="260"/>
                </a:lnTo>
                <a:lnTo>
                  <a:pt x="476" y="260"/>
                </a:lnTo>
                <a:lnTo>
                  <a:pt x="470" y="254"/>
                </a:lnTo>
                <a:lnTo>
                  <a:pt x="464" y="254"/>
                </a:lnTo>
                <a:lnTo>
                  <a:pt x="464" y="254"/>
                </a:lnTo>
                <a:lnTo>
                  <a:pt x="464" y="248"/>
                </a:lnTo>
                <a:lnTo>
                  <a:pt x="470" y="248"/>
                </a:lnTo>
                <a:lnTo>
                  <a:pt x="476" y="248"/>
                </a:lnTo>
                <a:lnTo>
                  <a:pt x="476" y="248"/>
                </a:lnTo>
                <a:lnTo>
                  <a:pt x="476" y="248"/>
                </a:lnTo>
                <a:lnTo>
                  <a:pt x="476" y="248"/>
                </a:lnTo>
                <a:lnTo>
                  <a:pt x="476" y="248"/>
                </a:lnTo>
                <a:lnTo>
                  <a:pt x="476" y="248"/>
                </a:lnTo>
                <a:lnTo>
                  <a:pt x="476" y="242"/>
                </a:lnTo>
                <a:lnTo>
                  <a:pt x="476" y="238"/>
                </a:lnTo>
                <a:lnTo>
                  <a:pt x="482" y="238"/>
                </a:lnTo>
                <a:lnTo>
                  <a:pt x="486" y="238"/>
                </a:lnTo>
                <a:lnTo>
                  <a:pt x="492" y="238"/>
                </a:lnTo>
                <a:lnTo>
                  <a:pt x="492" y="238"/>
                </a:lnTo>
                <a:lnTo>
                  <a:pt x="492" y="238"/>
                </a:lnTo>
                <a:lnTo>
                  <a:pt x="496" y="238"/>
                </a:lnTo>
                <a:lnTo>
                  <a:pt x="502" y="238"/>
                </a:lnTo>
                <a:lnTo>
                  <a:pt x="502" y="238"/>
                </a:lnTo>
                <a:lnTo>
                  <a:pt x="508" y="238"/>
                </a:lnTo>
                <a:lnTo>
                  <a:pt x="512" y="238"/>
                </a:lnTo>
                <a:lnTo>
                  <a:pt x="512" y="238"/>
                </a:lnTo>
                <a:lnTo>
                  <a:pt x="518" y="238"/>
                </a:lnTo>
                <a:lnTo>
                  <a:pt x="518" y="242"/>
                </a:lnTo>
                <a:lnTo>
                  <a:pt x="524" y="242"/>
                </a:lnTo>
                <a:lnTo>
                  <a:pt x="518" y="242"/>
                </a:lnTo>
                <a:lnTo>
                  <a:pt x="512" y="242"/>
                </a:lnTo>
                <a:lnTo>
                  <a:pt x="512" y="248"/>
                </a:lnTo>
                <a:lnTo>
                  <a:pt x="512" y="248"/>
                </a:lnTo>
                <a:lnTo>
                  <a:pt x="518" y="248"/>
                </a:lnTo>
                <a:lnTo>
                  <a:pt x="512" y="248"/>
                </a:lnTo>
                <a:lnTo>
                  <a:pt x="512" y="248"/>
                </a:lnTo>
                <a:lnTo>
                  <a:pt x="508" y="248"/>
                </a:lnTo>
                <a:lnTo>
                  <a:pt x="512" y="248"/>
                </a:lnTo>
                <a:lnTo>
                  <a:pt x="512" y="248"/>
                </a:lnTo>
                <a:lnTo>
                  <a:pt x="512" y="248"/>
                </a:lnTo>
                <a:lnTo>
                  <a:pt x="512" y="254"/>
                </a:lnTo>
                <a:lnTo>
                  <a:pt x="512" y="254"/>
                </a:lnTo>
                <a:lnTo>
                  <a:pt x="512" y="248"/>
                </a:lnTo>
                <a:lnTo>
                  <a:pt x="512" y="254"/>
                </a:lnTo>
                <a:lnTo>
                  <a:pt x="508" y="254"/>
                </a:lnTo>
                <a:lnTo>
                  <a:pt x="508" y="248"/>
                </a:lnTo>
                <a:lnTo>
                  <a:pt x="502" y="254"/>
                </a:lnTo>
                <a:lnTo>
                  <a:pt x="508" y="254"/>
                </a:lnTo>
                <a:lnTo>
                  <a:pt x="512" y="254"/>
                </a:lnTo>
                <a:lnTo>
                  <a:pt x="508" y="260"/>
                </a:lnTo>
                <a:lnTo>
                  <a:pt x="502" y="260"/>
                </a:lnTo>
                <a:lnTo>
                  <a:pt x="508" y="260"/>
                </a:lnTo>
                <a:lnTo>
                  <a:pt x="508" y="260"/>
                </a:lnTo>
                <a:lnTo>
                  <a:pt x="502" y="260"/>
                </a:lnTo>
                <a:lnTo>
                  <a:pt x="502" y="260"/>
                </a:lnTo>
                <a:lnTo>
                  <a:pt x="502" y="260"/>
                </a:lnTo>
                <a:lnTo>
                  <a:pt x="508" y="260"/>
                </a:lnTo>
                <a:lnTo>
                  <a:pt x="502" y="266"/>
                </a:lnTo>
                <a:lnTo>
                  <a:pt x="508" y="266"/>
                </a:lnTo>
                <a:lnTo>
                  <a:pt x="508" y="270"/>
                </a:lnTo>
                <a:lnTo>
                  <a:pt x="502" y="270"/>
                </a:lnTo>
                <a:lnTo>
                  <a:pt x="502" y="276"/>
                </a:lnTo>
                <a:lnTo>
                  <a:pt x="502" y="276"/>
                </a:lnTo>
                <a:lnTo>
                  <a:pt x="508" y="276"/>
                </a:lnTo>
                <a:lnTo>
                  <a:pt x="508" y="282"/>
                </a:lnTo>
                <a:lnTo>
                  <a:pt x="508" y="288"/>
                </a:lnTo>
                <a:lnTo>
                  <a:pt x="512" y="288"/>
                </a:lnTo>
                <a:lnTo>
                  <a:pt x="512" y="288"/>
                </a:lnTo>
                <a:lnTo>
                  <a:pt x="512" y="292"/>
                </a:lnTo>
                <a:lnTo>
                  <a:pt x="512" y="296"/>
                </a:lnTo>
                <a:lnTo>
                  <a:pt x="518" y="296"/>
                </a:lnTo>
                <a:lnTo>
                  <a:pt x="524" y="296"/>
                </a:lnTo>
                <a:lnTo>
                  <a:pt x="524" y="302"/>
                </a:lnTo>
                <a:lnTo>
                  <a:pt x="530" y="302"/>
                </a:lnTo>
                <a:lnTo>
                  <a:pt x="536" y="302"/>
                </a:lnTo>
                <a:lnTo>
                  <a:pt x="536" y="308"/>
                </a:lnTo>
                <a:lnTo>
                  <a:pt x="536" y="308"/>
                </a:lnTo>
                <a:lnTo>
                  <a:pt x="536" y="308"/>
                </a:lnTo>
                <a:lnTo>
                  <a:pt x="530" y="308"/>
                </a:lnTo>
                <a:lnTo>
                  <a:pt x="530" y="308"/>
                </a:lnTo>
                <a:lnTo>
                  <a:pt x="524" y="308"/>
                </a:lnTo>
                <a:lnTo>
                  <a:pt x="524" y="308"/>
                </a:lnTo>
                <a:lnTo>
                  <a:pt x="524" y="308"/>
                </a:lnTo>
                <a:lnTo>
                  <a:pt x="530" y="308"/>
                </a:lnTo>
                <a:lnTo>
                  <a:pt x="536" y="308"/>
                </a:lnTo>
                <a:lnTo>
                  <a:pt x="530" y="308"/>
                </a:lnTo>
                <a:lnTo>
                  <a:pt x="524" y="308"/>
                </a:lnTo>
                <a:lnTo>
                  <a:pt x="524" y="308"/>
                </a:lnTo>
                <a:lnTo>
                  <a:pt x="518" y="308"/>
                </a:lnTo>
                <a:lnTo>
                  <a:pt x="524" y="308"/>
                </a:lnTo>
                <a:lnTo>
                  <a:pt x="518" y="308"/>
                </a:lnTo>
                <a:lnTo>
                  <a:pt x="512" y="308"/>
                </a:lnTo>
                <a:lnTo>
                  <a:pt x="518" y="308"/>
                </a:lnTo>
                <a:lnTo>
                  <a:pt x="518" y="308"/>
                </a:lnTo>
                <a:lnTo>
                  <a:pt x="524" y="308"/>
                </a:lnTo>
                <a:lnTo>
                  <a:pt x="518" y="308"/>
                </a:lnTo>
                <a:lnTo>
                  <a:pt x="524" y="308"/>
                </a:lnTo>
                <a:lnTo>
                  <a:pt x="518" y="308"/>
                </a:lnTo>
                <a:lnTo>
                  <a:pt x="512" y="308"/>
                </a:lnTo>
                <a:lnTo>
                  <a:pt x="512" y="308"/>
                </a:lnTo>
                <a:lnTo>
                  <a:pt x="512" y="308"/>
                </a:lnTo>
                <a:lnTo>
                  <a:pt x="512" y="308"/>
                </a:lnTo>
                <a:lnTo>
                  <a:pt x="512" y="308"/>
                </a:lnTo>
                <a:lnTo>
                  <a:pt x="512" y="308"/>
                </a:lnTo>
                <a:lnTo>
                  <a:pt x="512" y="308"/>
                </a:lnTo>
                <a:lnTo>
                  <a:pt x="508" y="308"/>
                </a:lnTo>
                <a:lnTo>
                  <a:pt x="512" y="308"/>
                </a:lnTo>
                <a:lnTo>
                  <a:pt x="512" y="308"/>
                </a:lnTo>
                <a:lnTo>
                  <a:pt x="508" y="308"/>
                </a:lnTo>
                <a:lnTo>
                  <a:pt x="502" y="308"/>
                </a:lnTo>
                <a:lnTo>
                  <a:pt x="502" y="308"/>
                </a:lnTo>
                <a:lnTo>
                  <a:pt x="502" y="308"/>
                </a:lnTo>
                <a:lnTo>
                  <a:pt x="496" y="308"/>
                </a:lnTo>
                <a:lnTo>
                  <a:pt x="492" y="308"/>
                </a:lnTo>
                <a:lnTo>
                  <a:pt x="496" y="308"/>
                </a:lnTo>
                <a:lnTo>
                  <a:pt x="492" y="308"/>
                </a:lnTo>
                <a:lnTo>
                  <a:pt x="492" y="308"/>
                </a:lnTo>
                <a:lnTo>
                  <a:pt x="486" y="308"/>
                </a:lnTo>
                <a:lnTo>
                  <a:pt x="482" y="302"/>
                </a:lnTo>
                <a:lnTo>
                  <a:pt x="482" y="308"/>
                </a:lnTo>
                <a:lnTo>
                  <a:pt x="482" y="302"/>
                </a:lnTo>
                <a:lnTo>
                  <a:pt x="476" y="302"/>
                </a:lnTo>
                <a:lnTo>
                  <a:pt x="482" y="302"/>
                </a:lnTo>
                <a:lnTo>
                  <a:pt x="482" y="296"/>
                </a:lnTo>
                <a:lnTo>
                  <a:pt x="476" y="296"/>
                </a:lnTo>
                <a:lnTo>
                  <a:pt x="476" y="296"/>
                </a:lnTo>
                <a:lnTo>
                  <a:pt x="482" y="296"/>
                </a:lnTo>
                <a:lnTo>
                  <a:pt x="486" y="296"/>
                </a:lnTo>
                <a:lnTo>
                  <a:pt x="492" y="296"/>
                </a:lnTo>
                <a:lnTo>
                  <a:pt x="486" y="296"/>
                </a:lnTo>
                <a:lnTo>
                  <a:pt x="482" y="296"/>
                </a:lnTo>
                <a:lnTo>
                  <a:pt x="476" y="296"/>
                </a:lnTo>
                <a:lnTo>
                  <a:pt x="476" y="292"/>
                </a:lnTo>
                <a:lnTo>
                  <a:pt x="476" y="292"/>
                </a:lnTo>
                <a:lnTo>
                  <a:pt x="476" y="292"/>
                </a:lnTo>
                <a:lnTo>
                  <a:pt x="476" y="292"/>
                </a:lnTo>
                <a:close/>
                <a:moveTo>
                  <a:pt x="1418" y="248"/>
                </a:moveTo>
                <a:lnTo>
                  <a:pt x="1412" y="242"/>
                </a:lnTo>
                <a:lnTo>
                  <a:pt x="1418" y="242"/>
                </a:lnTo>
                <a:lnTo>
                  <a:pt x="1422" y="242"/>
                </a:lnTo>
                <a:lnTo>
                  <a:pt x="1422" y="248"/>
                </a:lnTo>
                <a:lnTo>
                  <a:pt x="1418" y="248"/>
                </a:lnTo>
                <a:lnTo>
                  <a:pt x="1418" y="248"/>
                </a:lnTo>
                <a:lnTo>
                  <a:pt x="1418" y="248"/>
                </a:lnTo>
                <a:lnTo>
                  <a:pt x="1418" y="248"/>
                </a:lnTo>
                <a:close/>
                <a:moveTo>
                  <a:pt x="838" y="248"/>
                </a:moveTo>
                <a:lnTo>
                  <a:pt x="838" y="248"/>
                </a:lnTo>
                <a:lnTo>
                  <a:pt x="838" y="248"/>
                </a:lnTo>
                <a:lnTo>
                  <a:pt x="838" y="242"/>
                </a:lnTo>
                <a:lnTo>
                  <a:pt x="844" y="242"/>
                </a:lnTo>
                <a:lnTo>
                  <a:pt x="844" y="248"/>
                </a:lnTo>
                <a:lnTo>
                  <a:pt x="850" y="248"/>
                </a:lnTo>
                <a:lnTo>
                  <a:pt x="850" y="254"/>
                </a:lnTo>
                <a:lnTo>
                  <a:pt x="844" y="254"/>
                </a:lnTo>
                <a:lnTo>
                  <a:pt x="838" y="254"/>
                </a:lnTo>
                <a:lnTo>
                  <a:pt x="838" y="254"/>
                </a:lnTo>
                <a:lnTo>
                  <a:pt x="832" y="248"/>
                </a:lnTo>
                <a:lnTo>
                  <a:pt x="838" y="248"/>
                </a:lnTo>
                <a:lnTo>
                  <a:pt x="838" y="248"/>
                </a:lnTo>
                <a:lnTo>
                  <a:pt x="838" y="248"/>
                </a:lnTo>
                <a:lnTo>
                  <a:pt x="838" y="248"/>
                </a:lnTo>
                <a:close/>
                <a:moveTo>
                  <a:pt x="812" y="266"/>
                </a:moveTo>
                <a:lnTo>
                  <a:pt x="812" y="260"/>
                </a:lnTo>
                <a:lnTo>
                  <a:pt x="812" y="260"/>
                </a:lnTo>
                <a:lnTo>
                  <a:pt x="812" y="260"/>
                </a:lnTo>
                <a:lnTo>
                  <a:pt x="818" y="260"/>
                </a:lnTo>
                <a:lnTo>
                  <a:pt x="822" y="260"/>
                </a:lnTo>
                <a:lnTo>
                  <a:pt x="822" y="260"/>
                </a:lnTo>
                <a:lnTo>
                  <a:pt x="826" y="260"/>
                </a:lnTo>
                <a:lnTo>
                  <a:pt x="826" y="260"/>
                </a:lnTo>
                <a:lnTo>
                  <a:pt x="822" y="260"/>
                </a:lnTo>
                <a:lnTo>
                  <a:pt x="822" y="266"/>
                </a:lnTo>
                <a:lnTo>
                  <a:pt x="822" y="266"/>
                </a:lnTo>
                <a:lnTo>
                  <a:pt x="818" y="266"/>
                </a:lnTo>
                <a:lnTo>
                  <a:pt x="812" y="266"/>
                </a:lnTo>
                <a:lnTo>
                  <a:pt x="812" y="266"/>
                </a:lnTo>
                <a:lnTo>
                  <a:pt x="812" y="266"/>
                </a:lnTo>
                <a:lnTo>
                  <a:pt x="812" y="266"/>
                </a:lnTo>
                <a:lnTo>
                  <a:pt x="812" y="266"/>
                </a:lnTo>
                <a:close/>
                <a:moveTo>
                  <a:pt x="1678" y="288"/>
                </a:moveTo>
                <a:lnTo>
                  <a:pt x="1678" y="282"/>
                </a:lnTo>
                <a:lnTo>
                  <a:pt x="1682" y="282"/>
                </a:lnTo>
                <a:lnTo>
                  <a:pt x="1682" y="288"/>
                </a:lnTo>
                <a:lnTo>
                  <a:pt x="1678" y="288"/>
                </a:lnTo>
                <a:lnTo>
                  <a:pt x="1678" y="288"/>
                </a:lnTo>
                <a:lnTo>
                  <a:pt x="1678" y="288"/>
                </a:lnTo>
                <a:lnTo>
                  <a:pt x="1678" y="288"/>
                </a:lnTo>
                <a:close/>
                <a:moveTo>
                  <a:pt x="1672" y="288"/>
                </a:moveTo>
                <a:lnTo>
                  <a:pt x="1672" y="288"/>
                </a:lnTo>
                <a:lnTo>
                  <a:pt x="1668" y="288"/>
                </a:lnTo>
                <a:lnTo>
                  <a:pt x="1662" y="288"/>
                </a:lnTo>
                <a:lnTo>
                  <a:pt x="1662" y="288"/>
                </a:lnTo>
                <a:lnTo>
                  <a:pt x="1662" y="288"/>
                </a:lnTo>
                <a:lnTo>
                  <a:pt x="1662" y="288"/>
                </a:lnTo>
                <a:lnTo>
                  <a:pt x="1668" y="288"/>
                </a:lnTo>
                <a:lnTo>
                  <a:pt x="1672" y="288"/>
                </a:lnTo>
                <a:lnTo>
                  <a:pt x="1672" y="288"/>
                </a:lnTo>
                <a:lnTo>
                  <a:pt x="1672" y="288"/>
                </a:lnTo>
                <a:lnTo>
                  <a:pt x="1672" y="288"/>
                </a:lnTo>
                <a:lnTo>
                  <a:pt x="1672" y="288"/>
                </a:lnTo>
                <a:close/>
                <a:moveTo>
                  <a:pt x="470" y="296"/>
                </a:moveTo>
                <a:lnTo>
                  <a:pt x="464" y="296"/>
                </a:lnTo>
                <a:lnTo>
                  <a:pt x="464" y="292"/>
                </a:lnTo>
                <a:lnTo>
                  <a:pt x="464" y="292"/>
                </a:lnTo>
                <a:lnTo>
                  <a:pt x="458" y="292"/>
                </a:lnTo>
                <a:lnTo>
                  <a:pt x="464" y="292"/>
                </a:lnTo>
                <a:lnTo>
                  <a:pt x="464" y="288"/>
                </a:lnTo>
                <a:lnTo>
                  <a:pt x="464" y="288"/>
                </a:lnTo>
                <a:lnTo>
                  <a:pt x="470" y="288"/>
                </a:lnTo>
                <a:lnTo>
                  <a:pt x="470" y="292"/>
                </a:lnTo>
                <a:lnTo>
                  <a:pt x="464" y="292"/>
                </a:lnTo>
                <a:lnTo>
                  <a:pt x="464" y="288"/>
                </a:lnTo>
                <a:lnTo>
                  <a:pt x="464" y="292"/>
                </a:lnTo>
                <a:lnTo>
                  <a:pt x="470" y="292"/>
                </a:lnTo>
                <a:lnTo>
                  <a:pt x="476" y="292"/>
                </a:lnTo>
                <a:lnTo>
                  <a:pt x="470" y="292"/>
                </a:lnTo>
                <a:lnTo>
                  <a:pt x="476" y="292"/>
                </a:lnTo>
                <a:lnTo>
                  <a:pt x="476" y="296"/>
                </a:lnTo>
                <a:lnTo>
                  <a:pt x="476" y="296"/>
                </a:lnTo>
                <a:lnTo>
                  <a:pt x="470" y="296"/>
                </a:lnTo>
                <a:lnTo>
                  <a:pt x="470" y="296"/>
                </a:lnTo>
                <a:lnTo>
                  <a:pt x="476" y="296"/>
                </a:lnTo>
                <a:lnTo>
                  <a:pt x="470" y="296"/>
                </a:lnTo>
                <a:lnTo>
                  <a:pt x="470" y="296"/>
                </a:lnTo>
                <a:lnTo>
                  <a:pt x="470" y="296"/>
                </a:lnTo>
                <a:lnTo>
                  <a:pt x="470" y="296"/>
                </a:lnTo>
                <a:close/>
                <a:moveTo>
                  <a:pt x="2008" y="308"/>
                </a:moveTo>
                <a:lnTo>
                  <a:pt x="2008" y="308"/>
                </a:lnTo>
                <a:lnTo>
                  <a:pt x="2008" y="302"/>
                </a:lnTo>
                <a:lnTo>
                  <a:pt x="2008" y="302"/>
                </a:lnTo>
                <a:lnTo>
                  <a:pt x="2008" y="308"/>
                </a:lnTo>
                <a:lnTo>
                  <a:pt x="2008" y="308"/>
                </a:lnTo>
                <a:lnTo>
                  <a:pt x="2008" y="308"/>
                </a:lnTo>
                <a:lnTo>
                  <a:pt x="2008" y="308"/>
                </a:lnTo>
                <a:close/>
                <a:moveTo>
                  <a:pt x="568" y="336"/>
                </a:moveTo>
                <a:lnTo>
                  <a:pt x="562" y="336"/>
                </a:lnTo>
                <a:lnTo>
                  <a:pt x="562" y="330"/>
                </a:lnTo>
                <a:lnTo>
                  <a:pt x="562" y="330"/>
                </a:lnTo>
                <a:lnTo>
                  <a:pt x="556" y="330"/>
                </a:lnTo>
                <a:lnTo>
                  <a:pt x="556" y="324"/>
                </a:lnTo>
                <a:lnTo>
                  <a:pt x="556" y="330"/>
                </a:lnTo>
                <a:lnTo>
                  <a:pt x="550" y="324"/>
                </a:lnTo>
                <a:lnTo>
                  <a:pt x="550" y="324"/>
                </a:lnTo>
                <a:lnTo>
                  <a:pt x="550" y="320"/>
                </a:lnTo>
                <a:lnTo>
                  <a:pt x="550" y="320"/>
                </a:lnTo>
                <a:lnTo>
                  <a:pt x="550" y="320"/>
                </a:lnTo>
                <a:lnTo>
                  <a:pt x="550" y="314"/>
                </a:lnTo>
                <a:lnTo>
                  <a:pt x="556" y="314"/>
                </a:lnTo>
                <a:lnTo>
                  <a:pt x="562" y="314"/>
                </a:lnTo>
                <a:lnTo>
                  <a:pt x="562" y="320"/>
                </a:lnTo>
                <a:lnTo>
                  <a:pt x="562" y="320"/>
                </a:lnTo>
                <a:lnTo>
                  <a:pt x="562" y="320"/>
                </a:lnTo>
                <a:lnTo>
                  <a:pt x="568" y="320"/>
                </a:lnTo>
                <a:lnTo>
                  <a:pt x="572" y="324"/>
                </a:lnTo>
                <a:lnTo>
                  <a:pt x="572" y="324"/>
                </a:lnTo>
                <a:lnTo>
                  <a:pt x="578" y="330"/>
                </a:lnTo>
                <a:lnTo>
                  <a:pt x="572" y="336"/>
                </a:lnTo>
                <a:lnTo>
                  <a:pt x="572" y="336"/>
                </a:lnTo>
                <a:lnTo>
                  <a:pt x="568" y="336"/>
                </a:lnTo>
                <a:lnTo>
                  <a:pt x="568" y="336"/>
                </a:lnTo>
                <a:lnTo>
                  <a:pt x="568" y="336"/>
                </a:lnTo>
                <a:lnTo>
                  <a:pt x="568" y="336"/>
                </a:lnTo>
                <a:close/>
                <a:moveTo>
                  <a:pt x="2116" y="336"/>
                </a:moveTo>
                <a:lnTo>
                  <a:pt x="2116" y="336"/>
                </a:lnTo>
                <a:lnTo>
                  <a:pt x="2116" y="336"/>
                </a:lnTo>
                <a:lnTo>
                  <a:pt x="2112" y="336"/>
                </a:lnTo>
                <a:lnTo>
                  <a:pt x="2106" y="336"/>
                </a:lnTo>
                <a:lnTo>
                  <a:pt x="2100" y="336"/>
                </a:lnTo>
                <a:lnTo>
                  <a:pt x="2100" y="336"/>
                </a:lnTo>
                <a:lnTo>
                  <a:pt x="2096" y="330"/>
                </a:lnTo>
                <a:lnTo>
                  <a:pt x="2096" y="324"/>
                </a:lnTo>
                <a:lnTo>
                  <a:pt x="2100" y="324"/>
                </a:lnTo>
                <a:lnTo>
                  <a:pt x="2100" y="324"/>
                </a:lnTo>
                <a:lnTo>
                  <a:pt x="2106" y="324"/>
                </a:lnTo>
                <a:lnTo>
                  <a:pt x="2112" y="324"/>
                </a:lnTo>
                <a:lnTo>
                  <a:pt x="2112" y="330"/>
                </a:lnTo>
                <a:lnTo>
                  <a:pt x="2116" y="330"/>
                </a:lnTo>
                <a:lnTo>
                  <a:pt x="2116" y="330"/>
                </a:lnTo>
                <a:lnTo>
                  <a:pt x="2116" y="336"/>
                </a:lnTo>
                <a:lnTo>
                  <a:pt x="2116" y="336"/>
                </a:lnTo>
                <a:lnTo>
                  <a:pt x="2116" y="336"/>
                </a:lnTo>
                <a:lnTo>
                  <a:pt x="2116" y="336"/>
                </a:lnTo>
                <a:close/>
                <a:moveTo>
                  <a:pt x="2008" y="336"/>
                </a:moveTo>
                <a:lnTo>
                  <a:pt x="2008" y="336"/>
                </a:lnTo>
                <a:lnTo>
                  <a:pt x="2008" y="336"/>
                </a:lnTo>
                <a:lnTo>
                  <a:pt x="2008" y="336"/>
                </a:lnTo>
                <a:lnTo>
                  <a:pt x="2008" y="336"/>
                </a:lnTo>
                <a:lnTo>
                  <a:pt x="2008" y="336"/>
                </a:lnTo>
                <a:lnTo>
                  <a:pt x="2008" y="336"/>
                </a:lnTo>
                <a:lnTo>
                  <a:pt x="2008" y="336"/>
                </a:lnTo>
                <a:close/>
                <a:moveTo>
                  <a:pt x="2004" y="342"/>
                </a:moveTo>
                <a:lnTo>
                  <a:pt x="2008" y="342"/>
                </a:lnTo>
                <a:lnTo>
                  <a:pt x="2008" y="336"/>
                </a:lnTo>
                <a:lnTo>
                  <a:pt x="2004" y="336"/>
                </a:lnTo>
                <a:lnTo>
                  <a:pt x="2008" y="336"/>
                </a:lnTo>
                <a:lnTo>
                  <a:pt x="2008" y="336"/>
                </a:lnTo>
                <a:lnTo>
                  <a:pt x="2008" y="342"/>
                </a:lnTo>
                <a:lnTo>
                  <a:pt x="2004" y="342"/>
                </a:lnTo>
                <a:lnTo>
                  <a:pt x="2004" y="342"/>
                </a:lnTo>
                <a:lnTo>
                  <a:pt x="2004" y="342"/>
                </a:lnTo>
                <a:lnTo>
                  <a:pt x="2004" y="342"/>
                </a:lnTo>
                <a:close/>
                <a:moveTo>
                  <a:pt x="670" y="336"/>
                </a:moveTo>
                <a:lnTo>
                  <a:pt x="670" y="336"/>
                </a:lnTo>
                <a:lnTo>
                  <a:pt x="676" y="336"/>
                </a:lnTo>
                <a:lnTo>
                  <a:pt x="670" y="342"/>
                </a:lnTo>
                <a:lnTo>
                  <a:pt x="670" y="342"/>
                </a:lnTo>
                <a:lnTo>
                  <a:pt x="670" y="336"/>
                </a:lnTo>
                <a:lnTo>
                  <a:pt x="670" y="336"/>
                </a:lnTo>
                <a:lnTo>
                  <a:pt x="670" y="336"/>
                </a:lnTo>
                <a:lnTo>
                  <a:pt x="670" y="336"/>
                </a:lnTo>
                <a:close/>
                <a:moveTo>
                  <a:pt x="2008" y="350"/>
                </a:moveTo>
                <a:lnTo>
                  <a:pt x="2004" y="350"/>
                </a:lnTo>
                <a:lnTo>
                  <a:pt x="2004" y="348"/>
                </a:lnTo>
                <a:lnTo>
                  <a:pt x="1998" y="348"/>
                </a:lnTo>
                <a:lnTo>
                  <a:pt x="1998" y="348"/>
                </a:lnTo>
                <a:lnTo>
                  <a:pt x="2004" y="348"/>
                </a:lnTo>
                <a:lnTo>
                  <a:pt x="2004" y="342"/>
                </a:lnTo>
                <a:lnTo>
                  <a:pt x="1998" y="342"/>
                </a:lnTo>
                <a:lnTo>
                  <a:pt x="2004" y="336"/>
                </a:lnTo>
                <a:lnTo>
                  <a:pt x="2004" y="342"/>
                </a:lnTo>
                <a:lnTo>
                  <a:pt x="2004" y="348"/>
                </a:lnTo>
                <a:lnTo>
                  <a:pt x="2004" y="348"/>
                </a:lnTo>
                <a:lnTo>
                  <a:pt x="2008" y="348"/>
                </a:lnTo>
                <a:lnTo>
                  <a:pt x="2008" y="350"/>
                </a:lnTo>
                <a:lnTo>
                  <a:pt x="2008" y="350"/>
                </a:lnTo>
                <a:lnTo>
                  <a:pt x="2008" y="350"/>
                </a:lnTo>
                <a:lnTo>
                  <a:pt x="2008" y="350"/>
                </a:lnTo>
                <a:close/>
                <a:moveTo>
                  <a:pt x="404" y="348"/>
                </a:moveTo>
                <a:lnTo>
                  <a:pt x="404" y="348"/>
                </a:lnTo>
                <a:lnTo>
                  <a:pt x="410" y="348"/>
                </a:lnTo>
                <a:lnTo>
                  <a:pt x="410" y="342"/>
                </a:lnTo>
                <a:lnTo>
                  <a:pt x="410" y="342"/>
                </a:lnTo>
                <a:lnTo>
                  <a:pt x="410" y="336"/>
                </a:lnTo>
                <a:lnTo>
                  <a:pt x="416" y="336"/>
                </a:lnTo>
                <a:lnTo>
                  <a:pt x="422" y="336"/>
                </a:lnTo>
                <a:lnTo>
                  <a:pt x="422" y="342"/>
                </a:lnTo>
                <a:lnTo>
                  <a:pt x="426" y="342"/>
                </a:lnTo>
                <a:lnTo>
                  <a:pt x="432" y="348"/>
                </a:lnTo>
                <a:lnTo>
                  <a:pt x="432" y="348"/>
                </a:lnTo>
                <a:lnTo>
                  <a:pt x="432" y="350"/>
                </a:lnTo>
                <a:lnTo>
                  <a:pt x="432" y="348"/>
                </a:lnTo>
                <a:lnTo>
                  <a:pt x="432" y="348"/>
                </a:lnTo>
                <a:lnTo>
                  <a:pt x="432" y="348"/>
                </a:lnTo>
                <a:lnTo>
                  <a:pt x="426" y="350"/>
                </a:lnTo>
                <a:lnTo>
                  <a:pt x="426" y="356"/>
                </a:lnTo>
                <a:lnTo>
                  <a:pt x="422" y="356"/>
                </a:lnTo>
                <a:lnTo>
                  <a:pt x="422" y="356"/>
                </a:lnTo>
                <a:lnTo>
                  <a:pt x="416" y="356"/>
                </a:lnTo>
                <a:lnTo>
                  <a:pt x="410" y="356"/>
                </a:lnTo>
                <a:lnTo>
                  <a:pt x="410" y="356"/>
                </a:lnTo>
                <a:lnTo>
                  <a:pt x="404" y="350"/>
                </a:lnTo>
                <a:lnTo>
                  <a:pt x="404" y="348"/>
                </a:lnTo>
                <a:lnTo>
                  <a:pt x="404" y="348"/>
                </a:lnTo>
                <a:lnTo>
                  <a:pt x="404" y="348"/>
                </a:lnTo>
                <a:lnTo>
                  <a:pt x="404" y="348"/>
                </a:lnTo>
                <a:close/>
                <a:moveTo>
                  <a:pt x="204" y="342"/>
                </a:moveTo>
                <a:lnTo>
                  <a:pt x="210" y="342"/>
                </a:lnTo>
                <a:lnTo>
                  <a:pt x="204" y="342"/>
                </a:lnTo>
                <a:lnTo>
                  <a:pt x="204" y="342"/>
                </a:lnTo>
                <a:lnTo>
                  <a:pt x="204" y="342"/>
                </a:lnTo>
                <a:lnTo>
                  <a:pt x="204" y="342"/>
                </a:lnTo>
                <a:lnTo>
                  <a:pt x="204" y="342"/>
                </a:lnTo>
                <a:lnTo>
                  <a:pt x="204" y="342"/>
                </a:lnTo>
                <a:close/>
                <a:moveTo>
                  <a:pt x="654" y="348"/>
                </a:moveTo>
                <a:lnTo>
                  <a:pt x="658" y="348"/>
                </a:lnTo>
                <a:lnTo>
                  <a:pt x="658" y="348"/>
                </a:lnTo>
                <a:lnTo>
                  <a:pt x="658" y="350"/>
                </a:lnTo>
                <a:lnTo>
                  <a:pt x="664" y="350"/>
                </a:lnTo>
                <a:lnTo>
                  <a:pt x="658" y="350"/>
                </a:lnTo>
                <a:lnTo>
                  <a:pt x="658" y="348"/>
                </a:lnTo>
                <a:lnTo>
                  <a:pt x="654" y="348"/>
                </a:lnTo>
                <a:lnTo>
                  <a:pt x="654" y="348"/>
                </a:lnTo>
                <a:lnTo>
                  <a:pt x="654" y="348"/>
                </a:lnTo>
                <a:lnTo>
                  <a:pt x="654" y="348"/>
                </a:lnTo>
                <a:close/>
                <a:moveTo>
                  <a:pt x="530" y="356"/>
                </a:moveTo>
                <a:lnTo>
                  <a:pt x="536" y="356"/>
                </a:lnTo>
                <a:lnTo>
                  <a:pt x="536" y="356"/>
                </a:lnTo>
                <a:lnTo>
                  <a:pt x="540" y="356"/>
                </a:lnTo>
                <a:lnTo>
                  <a:pt x="536" y="356"/>
                </a:lnTo>
                <a:lnTo>
                  <a:pt x="536" y="356"/>
                </a:lnTo>
                <a:lnTo>
                  <a:pt x="536" y="356"/>
                </a:lnTo>
                <a:lnTo>
                  <a:pt x="530" y="356"/>
                </a:lnTo>
                <a:lnTo>
                  <a:pt x="530" y="356"/>
                </a:lnTo>
                <a:lnTo>
                  <a:pt x="530" y="356"/>
                </a:lnTo>
                <a:lnTo>
                  <a:pt x="530" y="356"/>
                </a:lnTo>
                <a:lnTo>
                  <a:pt x="530" y="356"/>
                </a:lnTo>
                <a:close/>
                <a:moveTo>
                  <a:pt x="442" y="368"/>
                </a:moveTo>
                <a:lnTo>
                  <a:pt x="442" y="362"/>
                </a:lnTo>
                <a:lnTo>
                  <a:pt x="442" y="362"/>
                </a:lnTo>
                <a:lnTo>
                  <a:pt x="448" y="362"/>
                </a:lnTo>
                <a:lnTo>
                  <a:pt x="442" y="362"/>
                </a:lnTo>
                <a:lnTo>
                  <a:pt x="442" y="368"/>
                </a:lnTo>
                <a:lnTo>
                  <a:pt x="442" y="368"/>
                </a:lnTo>
                <a:lnTo>
                  <a:pt x="442" y="368"/>
                </a:lnTo>
                <a:lnTo>
                  <a:pt x="442" y="368"/>
                </a:lnTo>
                <a:lnTo>
                  <a:pt x="442" y="368"/>
                </a:lnTo>
                <a:close/>
                <a:moveTo>
                  <a:pt x="324" y="406"/>
                </a:moveTo>
                <a:lnTo>
                  <a:pt x="324" y="406"/>
                </a:lnTo>
                <a:lnTo>
                  <a:pt x="324" y="406"/>
                </a:lnTo>
                <a:lnTo>
                  <a:pt x="324" y="406"/>
                </a:lnTo>
                <a:lnTo>
                  <a:pt x="324" y="406"/>
                </a:lnTo>
                <a:lnTo>
                  <a:pt x="324" y="406"/>
                </a:lnTo>
                <a:lnTo>
                  <a:pt x="324" y="406"/>
                </a:lnTo>
                <a:lnTo>
                  <a:pt x="324" y="406"/>
                </a:lnTo>
                <a:close/>
                <a:moveTo>
                  <a:pt x="228" y="444"/>
                </a:moveTo>
                <a:lnTo>
                  <a:pt x="228" y="450"/>
                </a:lnTo>
                <a:lnTo>
                  <a:pt x="228" y="450"/>
                </a:lnTo>
                <a:lnTo>
                  <a:pt x="228" y="444"/>
                </a:lnTo>
                <a:lnTo>
                  <a:pt x="228" y="444"/>
                </a:lnTo>
                <a:lnTo>
                  <a:pt x="228" y="444"/>
                </a:lnTo>
                <a:lnTo>
                  <a:pt x="228" y="444"/>
                </a:lnTo>
                <a:lnTo>
                  <a:pt x="228" y="444"/>
                </a:lnTo>
                <a:close/>
                <a:moveTo>
                  <a:pt x="2412" y="456"/>
                </a:moveTo>
                <a:lnTo>
                  <a:pt x="2412" y="456"/>
                </a:lnTo>
                <a:lnTo>
                  <a:pt x="2418" y="456"/>
                </a:lnTo>
                <a:lnTo>
                  <a:pt x="2418" y="456"/>
                </a:lnTo>
                <a:lnTo>
                  <a:pt x="2418" y="456"/>
                </a:lnTo>
                <a:lnTo>
                  <a:pt x="2418" y="456"/>
                </a:lnTo>
                <a:lnTo>
                  <a:pt x="2412" y="456"/>
                </a:lnTo>
                <a:lnTo>
                  <a:pt x="2412" y="456"/>
                </a:lnTo>
                <a:lnTo>
                  <a:pt x="2412" y="456"/>
                </a:lnTo>
                <a:lnTo>
                  <a:pt x="2412" y="456"/>
                </a:lnTo>
                <a:close/>
                <a:moveTo>
                  <a:pt x="2408" y="456"/>
                </a:moveTo>
                <a:lnTo>
                  <a:pt x="2412" y="456"/>
                </a:lnTo>
                <a:lnTo>
                  <a:pt x="2412" y="460"/>
                </a:lnTo>
                <a:lnTo>
                  <a:pt x="2412" y="456"/>
                </a:lnTo>
                <a:lnTo>
                  <a:pt x="2408" y="456"/>
                </a:lnTo>
                <a:lnTo>
                  <a:pt x="2408" y="456"/>
                </a:lnTo>
                <a:lnTo>
                  <a:pt x="2408" y="456"/>
                </a:lnTo>
                <a:lnTo>
                  <a:pt x="2408" y="456"/>
                </a:lnTo>
                <a:close/>
                <a:moveTo>
                  <a:pt x="2036" y="596"/>
                </a:moveTo>
                <a:lnTo>
                  <a:pt x="2036" y="596"/>
                </a:lnTo>
                <a:lnTo>
                  <a:pt x="2036" y="596"/>
                </a:lnTo>
                <a:lnTo>
                  <a:pt x="2036" y="590"/>
                </a:lnTo>
                <a:lnTo>
                  <a:pt x="2040" y="590"/>
                </a:lnTo>
                <a:lnTo>
                  <a:pt x="2040" y="584"/>
                </a:lnTo>
                <a:lnTo>
                  <a:pt x="2036" y="584"/>
                </a:lnTo>
                <a:lnTo>
                  <a:pt x="2036" y="590"/>
                </a:lnTo>
                <a:lnTo>
                  <a:pt x="2036" y="584"/>
                </a:lnTo>
                <a:lnTo>
                  <a:pt x="2040" y="584"/>
                </a:lnTo>
                <a:lnTo>
                  <a:pt x="2046" y="584"/>
                </a:lnTo>
                <a:lnTo>
                  <a:pt x="2046" y="584"/>
                </a:lnTo>
                <a:lnTo>
                  <a:pt x="2046" y="584"/>
                </a:lnTo>
                <a:lnTo>
                  <a:pt x="2052" y="584"/>
                </a:lnTo>
                <a:lnTo>
                  <a:pt x="2052" y="584"/>
                </a:lnTo>
                <a:lnTo>
                  <a:pt x="2052" y="590"/>
                </a:lnTo>
                <a:lnTo>
                  <a:pt x="2046" y="590"/>
                </a:lnTo>
                <a:lnTo>
                  <a:pt x="2046" y="590"/>
                </a:lnTo>
                <a:lnTo>
                  <a:pt x="2046" y="596"/>
                </a:lnTo>
                <a:lnTo>
                  <a:pt x="2040" y="596"/>
                </a:lnTo>
                <a:lnTo>
                  <a:pt x="2036" y="596"/>
                </a:lnTo>
                <a:lnTo>
                  <a:pt x="2036" y="602"/>
                </a:lnTo>
                <a:lnTo>
                  <a:pt x="2036" y="596"/>
                </a:lnTo>
                <a:lnTo>
                  <a:pt x="2036" y="596"/>
                </a:lnTo>
                <a:lnTo>
                  <a:pt x="2036" y="596"/>
                </a:lnTo>
                <a:lnTo>
                  <a:pt x="2036" y="596"/>
                </a:lnTo>
                <a:close/>
                <a:moveTo>
                  <a:pt x="2072" y="666"/>
                </a:moveTo>
                <a:lnTo>
                  <a:pt x="2072" y="672"/>
                </a:lnTo>
                <a:lnTo>
                  <a:pt x="2072" y="676"/>
                </a:lnTo>
                <a:lnTo>
                  <a:pt x="2078" y="682"/>
                </a:lnTo>
                <a:lnTo>
                  <a:pt x="2078" y="682"/>
                </a:lnTo>
                <a:lnTo>
                  <a:pt x="2078" y="682"/>
                </a:lnTo>
                <a:lnTo>
                  <a:pt x="2072" y="682"/>
                </a:lnTo>
                <a:lnTo>
                  <a:pt x="2072" y="676"/>
                </a:lnTo>
                <a:lnTo>
                  <a:pt x="2068" y="676"/>
                </a:lnTo>
                <a:lnTo>
                  <a:pt x="2068" y="672"/>
                </a:lnTo>
                <a:lnTo>
                  <a:pt x="2068" y="672"/>
                </a:lnTo>
                <a:lnTo>
                  <a:pt x="2068" y="666"/>
                </a:lnTo>
                <a:lnTo>
                  <a:pt x="2068" y="666"/>
                </a:lnTo>
                <a:lnTo>
                  <a:pt x="2072" y="666"/>
                </a:lnTo>
                <a:lnTo>
                  <a:pt x="2072" y="666"/>
                </a:lnTo>
                <a:lnTo>
                  <a:pt x="2072" y="666"/>
                </a:lnTo>
                <a:lnTo>
                  <a:pt x="2072" y="666"/>
                </a:lnTo>
                <a:close/>
                <a:moveTo>
                  <a:pt x="1662" y="682"/>
                </a:moveTo>
                <a:lnTo>
                  <a:pt x="1662" y="682"/>
                </a:lnTo>
                <a:lnTo>
                  <a:pt x="1662" y="676"/>
                </a:lnTo>
                <a:lnTo>
                  <a:pt x="1668" y="676"/>
                </a:lnTo>
                <a:lnTo>
                  <a:pt x="1668" y="672"/>
                </a:lnTo>
                <a:lnTo>
                  <a:pt x="1672" y="672"/>
                </a:lnTo>
                <a:lnTo>
                  <a:pt x="1672" y="676"/>
                </a:lnTo>
                <a:lnTo>
                  <a:pt x="1672" y="676"/>
                </a:lnTo>
                <a:lnTo>
                  <a:pt x="1672" y="682"/>
                </a:lnTo>
                <a:lnTo>
                  <a:pt x="1672" y="682"/>
                </a:lnTo>
                <a:lnTo>
                  <a:pt x="1668" y="682"/>
                </a:lnTo>
                <a:lnTo>
                  <a:pt x="1668" y="682"/>
                </a:lnTo>
                <a:lnTo>
                  <a:pt x="1662" y="682"/>
                </a:lnTo>
                <a:lnTo>
                  <a:pt x="1662" y="682"/>
                </a:lnTo>
                <a:lnTo>
                  <a:pt x="1662" y="682"/>
                </a:lnTo>
                <a:lnTo>
                  <a:pt x="1662" y="682"/>
                </a:lnTo>
                <a:lnTo>
                  <a:pt x="1662" y="682"/>
                </a:lnTo>
                <a:close/>
                <a:moveTo>
                  <a:pt x="2090" y="682"/>
                </a:moveTo>
                <a:lnTo>
                  <a:pt x="2096" y="682"/>
                </a:lnTo>
                <a:lnTo>
                  <a:pt x="2096" y="682"/>
                </a:lnTo>
                <a:lnTo>
                  <a:pt x="2100" y="688"/>
                </a:lnTo>
                <a:lnTo>
                  <a:pt x="2096" y="688"/>
                </a:lnTo>
                <a:lnTo>
                  <a:pt x="2096" y="682"/>
                </a:lnTo>
                <a:lnTo>
                  <a:pt x="2096" y="682"/>
                </a:lnTo>
                <a:lnTo>
                  <a:pt x="2090" y="682"/>
                </a:lnTo>
                <a:lnTo>
                  <a:pt x="2090" y="682"/>
                </a:lnTo>
                <a:lnTo>
                  <a:pt x="2090" y="682"/>
                </a:lnTo>
                <a:lnTo>
                  <a:pt x="2090" y="682"/>
                </a:lnTo>
                <a:close/>
                <a:moveTo>
                  <a:pt x="1748" y="866"/>
                </a:moveTo>
                <a:lnTo>
                  <a:pt x="1748" y="860"/>
                </a:lnTo>
                <a:lnTo>
                  <a:pt x="1748" y="860"/>
                </a:lnTo>
                <a:lnTo>
                  <a:pt x="1748" y="856"/>
                </a:lnTo>
                <a:lnTo>
                  <a:pt x="1748" y="850"/>
                </a:lnTo>
                <a:lnTo>
                  <a:pt x="1748" y="856"/>
                </a:lnTo>
                <a:lnTo>
                  <a:pt x="1748" y="850"/>
                </a:lnTo>
                <a:lnTo>
                  <a:pt x="1742" y="850"/>
                </a:lnTo>
                <a:lnTo>
                  <a:pt x="1736" y="850"/>
                </a:lnTo>
                <a:lnTo>
                  <a:pt x="1732" y="856"/>
                </a:lnTo>
                <a:lnTo>
                  <a:pt x="1732" y="860"/>
                </a:lnTo>
                <a:lnTo>
                  <a:pt x="1732" y="860"/>
                </a:lnTo>
                <a:lnTo>
                  <a:pt x="1732" y="866"/>
                </a:lnTo>
                <a:lnTo>
                  <a:pt x="1732" y="866"/>
                </a:lnTo>
                <a:lnTo>
                  <a:pt x="1732" y="860"/>
                </a:lnTo>
                <a:lnTo>
                  <a:pt x="1728" y="860"/>
                </a:lnTo>
                <a:lnTo>
                  <a:pt x="1728" y="856"/>
                </a:lnTo>
                <a:lnTo>
                  <a:pt x="1728" y="850"/>
                </a:lnTo>
                <a:lnTo>
                  <a:pt x="1732" y="850"/>
                </a:lnTo>
                <a:lnTo>
                  <a:pt x="1732" y="844"/>
                </a:lnTo>
                <a:lnTo>
                  <a:pt x="1732" y="838"/>
                </a:lnTo>
                <a:lnTo>
                  <a:pt x="1732" y="838"/>
                </a:lnTo>
                <a:lnTo>
                  <a:pt x="1732" y="834"/>
                </a:lnTo>
                <a:lnTo>
                  <a:pt x="1732" y="830"/>
                </a:lnTo>
                <a:lnTo>
                  <a:pt x="1732" y="824"/>
                </a:lnTo>
                <a:lnTo>
                  <a:pt x="1732" y="824"/>
                </a:lnTo>
                <a:lnTo>
                  <a:pt x="1732" y="824"/>
                </a:lnTo>
                <a:lnTo>
                  <a:pt x="1732" y="824"/>
                </a:lnTo>
                <a:lnTo>
                  <a:pt x="1732" y="818"/>
                </a:lnTo>
                <a:lnTo>
                  <a:pt x="1732" y="812"/>
                </a:lnTo>
                <a:lnTo>
                  <a:pt x="1732" y="812"/>
                </a:lnTo>
                <a:lnTo>
                  <a:pt x="1728" y="812"/>
                </a:lnTo>
                <a:lnTo>
                  <a:pt x="1728" y="806"/>
                </a:lnTo>
                <a:lnTo>
                  <a:pt x="1732" y="806"/>
                </a:lnTo>
                <a:lnTo>
                  <a:pt x="1732" y="802"/>
                </a:lnTo>
                <a:lnTo>
                  <a:pt x="1732" y="802"/>
                </a:lnTo>
                <a:lnTo>
                  <a:pt x="1732" y="796"/>
                </a:lnTo>
                <a:lnTo>
                  <a:pt x="1732" y="790"/>
                </a:lnTo>
                <a:lnTo>
                  <a:pt x="1732" y="790"/>
                </a:lnTo>
                <a:lnTo>
                  <a:pt x="1732" y="784"/>
                </a:lnTo>
                <a:lnTo>
                  <a:pt x="1732" y="780"/>
                </a:lnTo>
                <a:lnTo>
                  <a:pt x="1732" y="774"/>
                </a:lnTo>
                <a:lnTo>
                  <a:pt x="1732" y="774"/>
                </a:lnTo>
                <a:lnTo>
                  <a:pt x="1732" y="770"/>
                </a:lnTo>
                <a:lnTo>
                  <a:pt x="1732" y="764"/>
                </a:lnTo>
                <a:lnTo>
                  <a:pt x="1732" y="764"/>
                </a:lnTo>
                <a:lnTo>
                  <a:pt x="1732" y="764"/>
                </a:lnTo>
                <a:lnTo>
                  <a:pt x="1732" y="758"/>
                </a:lnTo>
                <a:lnTo>
                  <a:pt x="1732" y="752"/>
                </a:lnTo>
                <a:lnTo>
                  <a:pt x="1732" y="752"/>
                </a:lnTo>
                <a:lnTo>
                  <a:pt x="1728" y="746"/>
                </a:lnTo>
                <a:lnTo>
                  <a:pt x="1728" y="742"/>
                </a:lnTo>
                <a:lnTo>
                  <a:pt x="1728" y="742"/>
                </a:lnTo>
                <a:lnTo>
                  <a:pt x="1728" y="736"/>
                </a:lnTo>
                <a:lnTo>
                  <a:pt x="1728" y="730"/>
                </a:lnTo>
                <a:lnTo>
                  <a:pt x="1728" y="726"/>
                </a:lnTo>
                <a:lnTo>
                  <a:pt x="1728" y="726"/>
                </a:lnTo>
                <a:lnTo>
                  <a:pt x="1728" y="720"/>
                </a:lnTo>
                <a:lnTo>
                  <a:pt x="1732" y="720"/>
                </a:lnTo>
                <a:lnTo>
                  <a:pt x="1732" y="716"/>
                </a:lnTo>
                <a:lnTo>
                  <a:pt x="1728" y="716"/>
                </a:lnTo>
                <a:lnTo>
                  <a:pt x="1728" y="716"/>
                </a:lnTo>
                <a:lnTo>
                  <a:pt x="1732" y="710"/>
                </a:lnTo>
                <a:lnTo>
                  <a:pt x="1732" y="710"/>
                </a:lnTo>
                <a:lnTo>
                  <a:pt x="1732" y="716"/>
                </a:lnTo>
                <a:lnTo>
                  <a:pt x="1736" y="716"/>
                </a:lnTo>
                <a:lnTo>
                  <a:pt x="1736" y="710"/>
                </a:lnTo>
                <a:lnTo>
                  <a:pt x="1736" y="704"/>
                </a:lnTo>
                <a:lnTo>
                  <a:pt x="1742" y="704"/>
                </a:lnTo>
                <a:lnTo>
                  <a:pt x="1742" y="704"/>
                </a:lnTo>
                <a:lnTo>
                  <a:pt x="1736" y="704"/>
                </a:lnTo>
                <a:lnTo>
                  <a:pt x="1736" y="704"/>
                </a:lnTo>
                <a:lnTo>
                  <a:pt x="1742" y="704"/>
                </a:lnTo>
                <a:lnTo>
                  <a:pt x="1742" y="698"/>
                </a:lnTo>
                <a:lnTo>
                  <a:pt x="1736" y="698"/>
                </a:lnTo>
                <a:lnTo>
                  <a:pt x="1736" y="692"/>
                </a:lnTo>
                <a:lnTo>
                  <a:pt x="1732" y="692"/>
                </a:lnTo>
                <a:lnTo>
                  <a:pt x="1736" y="692"/>
                </a:lnTo>
                <a:lnTo>
                  <a:pt x="1736" y="692"/>
                </a:lnTo>
                <a:lnTo>
                  <a:pt x="1736" y="692"/>
                </a:lnTo>
                <a:lnTo>
                  <a:pt x="1742" y="692"/>
                </a:lnTo>
                <a:lnTo>
                  <a:pt x="1742" y="692"/>
                </a:lnTo>
                <a:lnTo>
                  <a:pt x="1748" y="692"/>
                </a:lnTo>
                <a:lnTo>
                  <a:pt x="1748" y="698"/>
                </a:lnTo>
                <a:lnTo>
                  <a:pt x="1742" y="698"/>
                </a:lnTo>
                <a:lnTo>
                  <a:pt x="1742" y="704"/>
                </a:lnTo>
                <a:lnTo>
                  <a:pt x="1742" y="704"/>
                </a:lnTo>
                <a:lnTo>
                  <a:pt x="1748" y="704"/>
                </a:lnTo>
                <a:lnTo>
                  <a:pt x="1748" y="710"/>
                </a:lnTo>
                <a:lnTo>
                  <a:pt x="1748" y="716"/>
                </a:lnTo>
                <a:lnTo>
                  <a:pt x="1748" y="710"/>
                </a:lnTo>
                <a:lnTo>
                  <a:pt x="1748" y="716"/>
                </a:lnTo>
                <a:lnTo>
                  <a:pt x="1748" y="716"/>
                </a:lnTo>
                <a:lnTo>
                  <a:pt x="1748" y="716"/>
                </a:lnTo>
                <a:lnTo>
                  <a:pt x="1748" y="720"/>
                </a:lnTo>
                <a:lnTo>
                  <a:pt x="1748" y="726"/>
                </a:lnTo>
                <a:lnTo>
                  <a:pt x="1748" y="726"/>
                </a:lnTo>
                <a:lnTo>
                  <a:pt x="1748" y="730"/>
                </a:lnTo>
                <a:lnTo>
                  <a:pt x="1748" y="736"/>
                </a:lnTo>
                <a:lnTo>
                  <a:pt x="1748" y="730"/>
                </a:lnTo>
                <a:lnTo>
                  <a:pt x="1748" y="730"/>
                </a:lnTo>
                <a:lnTo>
                  <a:pt x="1748" y="726"/>
                </a:lnTo>
                <a:lnTo>
                  <a:pt x="1748" y="730"/>
                </a:lnTo>
                <a:lnTo>
                  <a:pt x="1748" y="736"/>
                </a:lnTo>
                <a:lnTo>
                  <a:pt x="1748" y="742"/>
                </a:lnTo>
                <a:lnTo>
                  <a:pt x="1748" y="742"/>
                </a:lnTo>
                <a:lnTo>
                  <a:pt x="1748" y="742"/>
                </a:lnTo>
                <a:lnTo>
                  <a:pt x="1748" y="746"/>
                </a:lnTo>
                <a:lnTo>
                  <a:pt x="1748" y="752"/>
                </a:lnTo>
                <a:lnTo>
                  <a:pt x="1748" y="752"/>
                </a:lnTo>
                <a:lnTo>
                  <a:pt x="1748" y="758"/>
                </a:lnTo>
                <a:lnTo>
                  <a:pt x="1754" y="752"/>
                </a:lnTo>
                <a:lnTo>
                  <a:pt x="1754" y="758"/>
                </a:lnTo>
                <a:lnTo>
                  <a:pt x="1754" y="764"/>
                </a:lnTo>
                <a:lnTo>
                  <a:pt x="1754" y="764"/>
                </a:lnTo>
                <a:lnTo>
                  <a:pt x="1754" y="770"/>
                </a:lnTo>
                <a:lnTo>
                  <a:pt x="1754" y="774"/>
                </a:lnTo>
                <a:lnTo>
                  <a:pt x="1758" y="774"/>
                </a:lnTo>
                <a:lnTo>
                  <a:pt x="1758" y="780"/>
                </a:lnTo>
                <a:lnTo>
                  <a:pt x="1758" y="784"/>
                </a:lnTo>
                <a:lnTo>
                  <a:pt x="1758" y="790"/>
                </a:lnTo>
                <a:lnTo>
                  <a:pt x="1758" y="796"/>
                </a:lnTo>
                <a:lnTo>
                  <a:pt x="1764" y="802"/>
                </a:lnTo>
                <a:lnTo>
                  <a:pt x="1764" y="802"/>
                </a:lnTo>
                <a:lnTo>
                  <a:pt x="1770" y="806"/>
                </a:lnTo>
                <a:lnTo>
                  <a:pt x="1770" y="812"/>
                </a:lnTo>
                <a:lnTo>
                  <a:pt x="1770" y="806"/>
                </a:lnTo>
                <a:lnTo>
                  <a:pt x="1764" y="802"/>
                </a:lnTo>
                <a:lnTo>
                  <a:pt x="1758" y="802"/>
                </a:lnTo>
                <a:lnTo>
                  <a:pt x="1758" y="802"/>
                </a:lnTo>
                <a:lnTo>
                  <a:pt x="1758" y="802"/>
                </a:lnTo>
                <a:lnTo>
                  <a:pt x="1754" y="802"/>
                </a:lnTo>
                <a:lnTo>
                  <a:pt x="1748" y="796"/>
                </a:lnTo>
                <a:lnTo>
                  <a:pt x="1748" y="802"/>
                </a:lnTo>
                <a:lnTo>
                  <a:pt x="1754" y="796"/>
                </a:lnTo>
                <a:lnTo>
                  <a:pt x="1754" y="802"/>
                </a:lnTo>
                <a:lnTo>
                  <a:pt x="1748" y="802"/>
                </a:lnTo>
                <a:lnTo>
                  <a:pt x="1748" y="802"/>
                </a:lnTo>
                <a:lnTo>
                  <a:pt x="1748" y="802"/>
                </a:lnTo>
                <a:lnTo>
                  <a:pt x="1748" y="806"/>
                </a:lnTo>
                <a:lnTo>
                  <a:pt x="1742" y="806"/>
                </a:lnTo>
                <a:lnTo>
                  <a:pt x="1742" y="812"/>
                </a:lnTo>
                <a:lnTo>
                  <a:pt x="1742" y="812"/>
                </a:lnTo>
                <a:lnTo>
                  <a:pt x="1736" y="818"/>
                </a:lnTo>
                <a:lnTo>
                  <a:pt x="1736" y="824"/>
                </a:lnTo>
                <a:lnTo>
                  <a:pt x="1736" y="824"/>
                </a:lnTo>
                <a:lnTo>
                  <a:pt x="1736" y="830"/>
                </a:lnTo>
                <a:lnTo>
                  <a:pt x="1736" y="834"/>
                </a:lnTo>
                <a:lnTo>
                  <a:pt x="1742" y="838"/>
                </a:lnTo>
                <a:lnTo>
                  <a:pt x="1748" y="838"/>
                </a:lnTo>
                <a:lnTo>
                  <a:pt x="1748" y="850"/>
                </a:lnTo>
                <a:lnTo>
                  <a:pt x="1748" y="850"/>
                </a:lnTo>
                <a:lnTo>
                  <a:pt x="1748" y="850"/>
                </a:lnTo>
                <a:lnTo>
                  <a:pt x="1748" y="850"/>
                </a:lnTo>
                <a:lnTo>
                  <a:pt x="1754" y="850"/>
                </a:lnTo>
                <a:lnTo>
                  <a:pt x="1754" y="850"/>
                </a:lnTo>
                <a:lnTo>
                  <a:pt x="1754" y="856"/>
                </a:lnTo>
                <a:lnTo>
                  <a:pt x="1754" y="860"/>
                </a:lnTo>
                <a:lnTo>
                  <a:pt x="1754" y="860"/>
                </a:lnTo>
                <a:lnTo>
                  <a:pt x="1748" y="860"/>
                </a:lnTo>
                <a:lnTo>
                  <a:pt x="1748" y="866"/>
                </a:lnTo>
                <a:lnTo>
                  <a:pt x="1748" y="866"/>
                </a:lnTo>
                <a:lnTo>
                  <a:pt x="1748" y="866"/>
                </a:lnTo>
                <a:lnTo>
                  <a:pt x="1748" y="866"/>
                </a:lnTo>
                <a:close/>
                <a:moveTo>
                  <a:pt x="1922" y="764"/>
                </a:moveTo>
                <a:lnTo>
                  <a:pt x="1922" y="764"/>
                </a:lnTo>
                <a:lnTo>
                  <a:pt x="1922" y="764"/>
                </a:lnTo>
                <a:lnTo>
                  <a:pt x="1922" y="764"/>
                </a:lnTo>
                <a:lnTo>
                  <a:pt x="1922" y="764"/>
                </a:lnTo>
                <a:lnTo>
                  <a:pt x="1922" y="764"/>
                </a:lnTo>
                <a:lnTo>
                  <a:pt x="1922" y="764"/>
                </a:lnTo>
                <a:lnTo>
                  <a:pt x="1922" y="764"/>
                </a:lnTo>
                <a:close/>
                <a:moveTo>
                  <a:pt x="1938" y="770"/>
                </a:moveTo>
                <a:lnTo>
                  <a:pt x="1932" y="770"/>
                </a:lnTo>
                <a:lnTo>
                  <a:pt x="1932" y="764"/>
                </a:lnTo>
                <a:lnTo>
                  <a:pt x="1938" y="764"/>
                </a:lnTo>
                <a:lnTo>
                  <a:pt x="1938" y="770"/>
                </a:lnTo>
                <a:lnTo>
                  <a:pt x="1938" y="770"/>
                </a:lnTo>
                <a:lnTo>
                  <a:pt x="1938" y="770"/>
                </a:lnTo>
                <a:lnTo>
                  <a:pt x="1938" y="770"/>
                </a:lnTo>
                <a:close/>
                <a:moveTo>
                  <a:pt x="1916" y="780"/>
                </a:moveTo>
                <a:lnTo>
                  <a:pt x="1916" y="774"/>
                </a:lnTo>
                <a:lnTo>
                  <a:pt x="1922" y="774"/>
                </a:lnTo>
                <a:lnTo>
                  <a:pt x="1922" y="774"/>
                </a:lnTo>
                <a:lnTo>
                  <a:pt x="1922" y="774"/>
                </a:lnTo>
                <a:lnTo>
                  <a:pt x="1922" y="770"/>
                </a:lnTo>
                <a:lnTo>
                  <a:pt x="1928" y="770"/>
                </a:lnTo>
                <a:lnTo>
                  <a:pt x="1928" y="764"/>
                </a:lnTo>
                <a:lnTo>
                  <a:pt x="1928" y="770"/>
                </a:lnTo>
                <a:lnTo>
                  <a:pt x="1932" y="774"/>
                </a:lnTo>
                <a:lnTo>
                  <a:pt x="1928" y="774"/>
                </a:lnTo>
                <a:lnTo>
                  <a:pt x="1922" y="780"/>
                </a:lnTo>
                <a:lnTo>
                  <a:pt x="1922" y="780"/>
                </a:lnTo>
                <a:lnTo>
                  <a:pt x="1916" y="780"/>
                </a:lnTo>
                <a:lnTo>
                  <a:pt x="1916" y="780"/>
                </a:lnTo>
                <a:lnTo>
                  <a:pt x="1916" y="780"/>
                </a:lnTo>
                <a:lnTo>
                  <a:pt x="1916" y="780"/>
                </a:lnTo>
                <a:close/>
                <a:moveTo>
                  <a:pt x="1910" y="802"/>
                </a:moveTo>
                <a:lnTo>
                  <a:pt x="1910" y="796"/>
                </a:lnTo>
                <a:lnTo>
                  <a:pt x="1910" y="790"/>
                </a:lnTo>
                <a:lnTo>
                  <a:pt x="1910" y="790"/>
                </a:lnTo>
                <a:lnTo>
                  <a:pt x="1910" y="796"/>
                </a:lnTo>
                <a:lnTo>
                  <a:pt x="1910" y="796"/>
                </a:lnTo>
                <a:lnTo>
                  <a:pt x="1910" y="802"/>
                </a:lnTo>
                <a:lnTo>
                  <a:pt x="1910" y="802"/>
                </a:lnTo>
                <a:lnTo>
                  <a:pt x="1910" y="802"/>
                </a:lnTo>
                <a:lnTo>
                  <a:pt x="1910" y="802"/>
                </a:lnTo>
                <a:lnTo>
                  <a:pt x="1910" y="802"/>
                </a:lnTo>
                <a:close/>
                <a:moveTo>
                  <a:pt x="1904" y="802"/>
                </a:moveTo>
                <a:lnTo>
                  <a:pt x="1910" y="802"/>
                </a:lnTo>
                <a:lnTo>
                  <a:pt x="1910" y="802"/>
                </a:lnTo>
                <a:lnTo>
                  <a:pt x="1904" y="802"/>
                </a:lnTo>
                <a:lnTo>
                  <a:pt x="1904" y="802"/>
                </a:lnTo>
                <a:lnTo>
                  <a:pt x="1904" y="802"/>
                </a:lnTo>
                <a:lnTo>
                  <a:pt x="1904" y="802"/>
                </a:lnTo>
                <a:lnTo>
                  <a:pt x="1904" y="802"/>
                </a:lnTo>
                <a:close/>
                <a:moveTo>
                  <a:pt x="1898" y="812"/>
                </a:moveTo>
                <a:lnTo>
                  <a:pt x="1898" y="806"/>
                </a:lnTo>
                <a:lnTo>
                  <a:pt x="1898" y="806"/>
                </a:lnTo>
                <a:lnTo>
                  <a:pt x="1898" y="812"/>
                </a:lnTo>
                <a:lnTo>
                  <a:pt x="1898" y="812"/>
                </a:lnTo>
                <a:lnTo>
                  <a:pt x="1898" y="812"/>
                </a:lnTo>
                <a:lnTo>
                  <a:pt x="1898" y="812"/>
                </a:lnTo>
                <a:lnTo>
                  <a:pt x="1898" y="812"/>
                </a:lnTo>
                <a:close/>
                <a:moveTo>
                  <a:pt x="1878" y="844"/>
                </a:moveTo>
                <a:lnTo>
                  <a:pt x="1878" y="838"/>
                </a:lnTo>
                <a:lnTo>
                  <a:pt x="1878" y="844"/>
                </a:lnTo>
                <a:lnTo>
                  <a:pt x="1872" y="844"/>
                </a:lnTo>
                <a:lnTo>
                  <a:pt x="1872" y="850"/>
                </a:lnTo>
                <a:lnTo>
                  <a:pt x="1868" y="850"/>
                </a:lnTo>
                <a:lnTo>
                  <a:pt x="1868" y="850"/>
                </a:lnTo>
                <a:lnTo>
                  <a:pt x="1868" y="850"/>
                </a:lnTo>
                <a:lnTo>
                  <a:pt x="1872" y="844"/>
                </a:lnTo>
                <a:lnTo>
                  <a:pt x="1878" y="838"/>
                </a:lnTo>
                <a:lnTo>
                  <a:pt x="1878" y="844"/>
                </a:lnTo>
                <a:lnTo>
                  <a:pt x="1878" y="844"/>
                </a:lnTo>
                <a:lnTo>
                  <a:pt x="1878" y="844"/>
                </a:lnTo>
                <a:lnTo>
                  <a:pt x="1878" y="844"/>
                </a:lnTo>
                <a:close/>
                <a:moveTo>
                  <a:pt x="1836" y="872"/>
                </a:moveTo>
                <a:lnTo>
                  <a:pt x="1842" y="872"/>
                </a:lnTo>
                <a:lnTo>
                  <a:pt x="1842" y="866"/>
                </a:lnTo>
                <a:lnTo>
                  <a:pt x="1842" y="866"/>
                </a:lnTo>
                <a:lnTo>
                  <a:pt x="1842" y="860"/>
                </a:lnTo>
                <a:lnTo>
                  <a:pt x="1844" y="860"/>
                </a:lnTo>
                <a:lnTo>
                  <a:pt x="1850" y="860"/>
                </a:lnTo>
                <a:lnTo>
                  <a:pt x="1844" y="860"/>
                </a:lnTo>
                <a:lnTo>
                  <a:pt x="1844" y="866"/>
                </a:lnTo>
                <a:lnTo>
                  <a:pt x="1842" y="872"/>
                </a:lnTo>
                <a:lnTo>
                  <a:pt x="1842" y="872"/>
                </a:lnTo>
                <a:lnTo>
                  <a:pt x="1842" y="872"/>
                </a:lnTo>
                <a:lnTo>
                  <a:pt x="1836" y="872"/>
                </a:lnTo>
                <a:lnTo>
                  <a:pt x="1836" y="872"/>
                </a:lnTo>
                <a:lnTo>
                  <a:pt x="1836" y="872"/>
                </a:lnTo>
                <a:lnTo>
                  <a:pt x="1836" y="872"/>
                </a:lnTo>
                <a:close/>
                <a:moveTo>
                  <a:pt x="1796" y="898"/>
                </a:moveTo>
                <a:lnTo>
                  <a:pt x="1802" y="892"/>
                </a:lnTo>
                <a:lnTo>
                  <a:pt x="1802" y="888"/>
                </a:lnTo>
                <a:lnTo>
                  <a:pt x="1802" y="888"/>
                </a:lnTo>
                <a:lnTo>
                  <a:pt x="1802" y="884"/>
                </a:lnTo>
                <a:lnTo>
                  <a:pt x="1808" y="884"/>
                </a:lnTo>
                <a:lnTo>
                  <a:pt x="1808" y="884"/>
                </a:lnTo>
                <a:lnTo>
                  <a:pt x="1814" y="884"/>
                </a:lnTo>
                <a:lnTo>
                  <a:pt x="1814" y="878"/>
                </a:lnTo>
                <a:lnTo>
                  <a:pt x="1814" y="878"/>
                </a:lnTo>
                <a:lnTo>
                  <a:pt x="1814" y="884"/>
                </a:lnTo>
                <a:lnTo>
                  <a:pt x="1818" y="884"/>
                </a:lnTo>
                <a:lnTo>
                  <a:pt x="1818" y="878"/>
                </a:lnTo>
                <a:lnTo>
                  <a:pt x="1824" y="878"/>
                </a:lnTo>
                <a:lnTo>
                  <a:pt x="1824" y="872"/>
                </a:lnTo>
                <a:lnTo>
                  <a:pt x="1830" y="872"/>
                </a:lnTo>
                <a:lnTo>
                  <a:pt x="1830" y="878"/>
                </a:lnTo>
                <a:lnTo>
                  <a:pt x="1824" y="878"/>
                </a:lnTo>
                <a:lnTo>
                  <a:pt x="1824" y="884"/>
                </a:lnTo>
                <a:lnTo>
                  <a:pt x="1818" y="884"/>
                </a:lnTo>
                <a:lnTo>
                  <a:pt x="1814" y="884"/>
                </a:lnTo>
                <a:lnTo>
                  <a:pt x="1814" y="884"/>
                </a:lnTo>
                <a:lnTo>
                  <a:pt x="1814" y="884"/>
                </a:lnTo>
                <a:lnTo>
                  <a:pt x="1808" y="884"/>
                </a:lnTo>
                <a:lnTo>
                  <a:pt x="1808" y="888"/>
                </a:lnTo>
                <a:lnTo>
                  <a:pt x="1802" y="892"/>
                </a:lnTo>
                <a:lnTo>
                  <a:pt x="1802" y="898"/>
                </a:lnTo>
                <a:lnTo>
                  <a:pt x="1802" y="898"/>
                </a:lnTo>
                <a:lnTo>
                  <a:pt x="1796" y="898"/>
                </a:lnTo>
                <a:lnTo>
                  <a:pt x="1796" y="898"/>
                </a:lnTo>
                <a:lnTo>
                  <a:pt x="1796" y="898"/>
                </a:lnTo>
                <a:lnTo>
                  <a:pt x="1796" y="898"/>
                </a:lnTo>
                <a:close/>
                <a:moveTo>
                  <a:pt x="1790" y="898"/>
                </a:moveTo>
                <a:lnTo>
                  <a:pt x="1790" y="898"/>
                </a:lnTo>
                <a:lnTo>
                  <a:pt x="1790" y="898"/>
                </a:lnTo>
                <a:lnTo>
                  <a:pt x="1790" y="898"/>
                </a:lnTo>
                <a:lnTo>
                  <a:pt x="1786" y="898"/>
                </a:lnTo>
                <a:lnTo>
                  <a:pt x="1786" y="904"/>
                </a:lnTo>
                <a:lnTo>
                  <a:pt x="1782" y="904"/>
                </a:lnTo>
                <a:lnTo>
                  <a:pt x="1782" y="910"/>
                </a:lnTo>
                <a:lnTo>
                  <a:pt x="1782" y="910"/>
                </a:lnTo>
                <a:lnTo>
                  <a:pt x="1782" y="910"/>
                </a:lnTo>
                <a:lnTo>
                  <a:pt x="1782" y="910"/>
                </a:lnTo>
                <a:lnTo>
                  <a:pt x="1782" y="910"/>
                </a:lnTo>
                <a:lnTo>
                  <a:pt x="1782" y="904"/>
                </a:lnTo>
                <a:lnTo>
                  <a:pt x="1786" y="898"/>
                </a:lnTo>
                <a:lnTo>
                  <a:pt x="1786" y="898"/>
                </a:lnTo>
                <a:lnTo>
                  <a:pt x="1790" y="898"/>
                </a:lnTo>
                <a:lnTo>
                  <a:pt x="1790" y="898"/>
                </a:lnTo>
                <a:lnTo>
                  <a:pt x="1790" y="898"/>
                </a:lnTo>
                <a:lnTo>
                  <a:pt x="1790" y="898"/>
                </a:lnTo>
                <a:close/>
                <a:moveTo>
                  <a:pt x="1796" y="910"/>
                </a:moveTo>
                <a:lnTo>
                  <a:pt x="1796" y="910"/>
                </a:lnTo>
                <a:lnTo>
                  <a:pt x="1790" y="910"/>
                </a:lnTo>
                <a:lnTo>
                  <a:pt x="1790" y="910"/>
                </a:lnTo>
                <a:lnTo>
                  <a:pt x="1796" y="910"/>
                </a:lnTo>
                <a:lnTo>
                  <a:pt x="1796" y="910"/>
                </a:lnTo>
                <a:lnTo>
                  <a:pt x="1796" y="910"/>
                </a:lnTo>
                <a:lnTo>
                  <a:pt x="1796" y="91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56" name="Freeform 14">
            <a:extLst>
              <a:ext uri="{FF2B5EF4-FFF2-40B4-BE49-F238E27FC236}">
                <a16:creationId xmlns:a16="http://schemas.microsoft.com/office/drawing/2014/main" id="{D2A4F37B-C71B-480E-8C02-DDBD536C759F}"/>
              </a:ext>
            </a:extLst>
          </p:cNvPr>
          <p:cNvSpPr>
            <a:spLocks/>
          </p:cNvSpPr>
          <p:nvPr/>
        </p:nvSpPr>
        <p:spPr bwMode="auto">
          <a:xfrm>
            <a:off x="6486928" y="4207930"/>
            <a:ext cx="285750" cy="234950"/>
          </a:xfrm>
          <a:custGeom>
            <a:avLst/>
            <a:gdLst>
              <a:gd name="T0" fmla="*/ 126 w 180"/>
              <a:gd name="T1" fmla="*/ 30 h 148"/>
              <a:gd name="T2" fmla="*/ 112 w 180"/>
              <a:gd name="T3" fmla="*/ 44 h 148"/>
              <a:gd name="T4" fmla="*/ 106 w 180"/>
              <a:gd name="T5" fmla="*/ 38 h 148"/>
              <a:gd name="T6" fmla="*/ 100 w 180"/>
              <a:gd name="T7" fmla="*/ 36 h 148"/>
              <a:gd name="T8" fmla="*/ 96 w 180"/>
              <a:gd name="T9" fmla="*/ 34 h 148"/>
              <a:gd name="T10" fmla="*/ 80 w 180"/>
              <a:gd name="T11" fmla="*/ 52 h 148"/>
              <a:gd name="T12" fmla="*/ 74 w 180"/>
              <a:gd name="T13" fmla="*/ 50 h 148"/>
              <a:gd name="T14" fmla="*/ 56 w 180"/>
              <a:gd name="T15" fmla="*/ 46 h 148"/>
              <a:gd name="T16" fmla="*/ 40 w 180"/>
              <a:gd name="T17" fmla="*/ 40 h 148"/>
              <a:gd name="T18" fmla="*/ 34 w 180"/>
              <a:gd name="T19" fmla="*/ 28 h 148"/>
              <a:gd name="T20" fmla="*/ 34 w 180"/>
              <a:gd name="T21" fmla="*/ 30 h 148"/>
              <a:gd name="T22" fmla="*/ 28 w 180"/>
              <a:gd name="T23" fmla="*/ 30 h 148"/>
              <a:gd name="T24" fmla="*/ 26 w 180"/>
              <a:gd name="T25" fmla="*/ 32 h 148"/>
              <a:gd name="T26" fmla="*/ 16 w 180"/>
              <a:gd name="T27" fmla="*/ 42 h 148"/>
              <a:gd name="T28" fmla="*/ 10 w 180"/>
              <a:gd name="T29" fmla="*/ 42 h 148"/>
              <a:gd name="T30" fmla="*/ 8 w 180"/>
              <a:gd name="T31" fmla="*/ 48 h 148"/>
              <a:gd name="T32" fmla="*/ 2 w 180"/>
              <a:gd name="T33" fmla="*/ 38 h 148"/>
              <a:gd name="T34" fmla="*/ 0 w 180"/>
              <a:gd name="T35" fmla="*/ 54 h 148"/>
              <a:gd name="T36" fmla="*/ 10 w 180"/>
              <a:gd name="T37" fmla="*/ 58 h 148"/>
              <a:gd name="T38" fmla="*/ 12 w 180"/>
              <a:gd name="T39" fmla="*/ 62 h 148"/>
              <a:gd name="T40" fmla="*/ 24 w 180"/>
              <a:gd name="T41" fmla="*/ 68 h 148"/>
              <a:gd name="T42" fmla="*/ 26 w 180"/>
              <a:gd name="T43" fmla="*/ 76 h 148"/>
              <a:gd name="T44" fmla="*/ 42 w 180"/>
              <a:gd name="T45" fmla="*/ 90 h 148"/>
              <a:gd name="T46" fmla="*/ 56 w 180"/>
              <a:gd name="T47" fmla="*/ 110 h 148"/>
              <a:gd name="T48" fmla="*/ 68 w 180"/>
              <a:gd name="T49" fmla="*/ 130 h 148"/>
              <a:gd name="T50" fmla="*/ 76 w 180"/>
              <a:gd name="T51" fmla="*/ 130 h 148"/>
              <a:gd name="T52" fmla="*/ 90 w 180"/>
              <a:gd name="T53" fmla="*/ 130 h 148"/>
              <a:gd name="T54" fmla="*/ 108 w 180"/>
              <a:gd name="T55" fmla="*/ 146 h 148"/>
              <a:gd name="T56" fmla="*/ 110 w 180"/>
              <a:gd name="T57" fmla="*/ 144 h 148"/>
              <a:gd name="T58" fmla="*/ 122 w 180"/>
              <a:gd name="T59" fmla="*/ 144 h 148"/>
              <a:gd name="T60" fmla="*/ 136 w 180"/>
              <a:gd name="T61" fmla="*/ 142 h 148"/>
              <a:gd name="T62" fmla="*/ 152 w 180"/>
              <a:gd name="T63" fmla="*/ 138 h 148"/>
              <a:gd name="T64" fmla="*/ 180 w 180"/>
              <a:gd name="T65" fmla="*/ 130 h 148"/>
              <a:gd name="T66" fmla="*/ 168 w 180"/>
              <a:gd name="T67" fmla="*/ 112 h 148"/>
              <a:gd name="T68" fmla="*/ 162 w 180"/>
              <a:gd name="T69" fmla="*/ 94 h 148"/>
              <a:gd name="T70" fmla="*/ 150 w 180"/>
              <a:gd name="T71" fmla="*/ 78 h 148"/>
              <a:gd name="T72" fmla="*/ 138 w 180"/>
              <a:gd name="T73" fmla="*/ 70 h 148"/>
              <a:gd name="T74" fmla="*/ 140 w 180"/>
              <a:gd name="T75" fmla="*/ 62 h 148"/>
              <a:gd name="T76" fmla="*/ 154 w 180"/>
              <a:gd name="T77" fmla="*/ 58 h 148"/>
              <a:gd name="T78" fmla="*/ 156 w 180"/>
              <a:gd name="T79" fmla="*/ 26 h 148"/>
              <a:gd name="T80" fmla="*/ 156 w 180"/>
              <a:gd name="T81" fmla="*/ 26 h 148"/>
              <a:gd name="T82" fmla="*/ 154 w 180"/>
              <a:gd name="T83" fmla="*/ 28 h 148"/>
              <a:gd name="T84" fmla="*/ 152 w 180"/>
              <a:gd name="T85" fmla="*/ 28 h 148"/>
              <a:gd name="T86" fmla="*/ 152 w 180"/>
              <a:gd name="T87" fmla="*/ 32 h 148"/>
              <a:gd name="T88" fmla="*/ 148 w 180"/>
              <a:gd name="T89" fmla="*/ 28 h 148"/>
              <a:gd name="T90" fmla="*/ 142 w 180"/>
              <a:gd name="T91" fmla="*/ 24 h 148"/>
              <a:gd name="T92" fmla="*/ 142 w 180"/>
              <a:gd name="T93" fmla="*/ 0 h 148"/>
              <a:gd name="T94" fmla="*/ 136 w 180"/>
              <a:gd name="T95" fmla="*/ 6 h 148"/>
              <a:gd name="T96" fmla="*/ 134 w 180"/>
              <a:gd name="T97" fmla="*/ 14 h 148"/>
              <a:gd name="T98" fmla="*/ 132 w 180"/>
              <a:gd name="T99" fmla="*/ 20 h 148"/>
              <a:gd name="T100" fmla="*/ 130 w 180"/>
              <a:gd name="T101" fmla="*/ 22 h 148"/>
              <a:gd name="T102" fmla="*/ 126 w 180"/>
              <a:gd name="T103" fmla="*/ 3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" h="148">
                <a:moveTo>
                  <a:pt x="126" y="30"/>
                </a:moveTo>
                <a:lnTo>
                  <a:pt x="126" y="30"/>
                </a:lnTo>
                <a:lnTo>
                  <a:pt x="120" y="38"/>
                </a:lnTo>
                <a:lnTo>
                  <a:pt x="112" y="44"/>
                </a:lnTo>
                <a:lnTo>
                  <a:pt x="106" y="38"/>
                </a:lnTo>
                <a:lnTo>
                  <a:pt x="106" y="38"/>
                </a:lnTo>
                <a:lnTo>
                  <a:pt x="104" y="38"/>
                </a:lnTo>
                <a:lnTo>
                  <a:pt x="100" y="36"/>
                </a:lnTo>
                <a:lnTo>
                  <a:pt x="98" y="34"/>
                </a:lnTo>
                <a:lnTo>
                  <a:pt x="96" y="34"/>
                </a:lnTo>
                <a:lnTo>
                  <a:pt x="92" y="44"/>
                </a:lnTo>
                <a:lnTo>
                  <a:pt x="80" y="52"/>
                </a:lnTo>
                <a:lnTo>
                  <a:pt x="80" y="52"/>
                </a:lnTo>
                <a:lnTo>
                  <a:pt x="74" y="50"/>
                </a:lnTo>
                <a:lnTo>
                  <a:pt x="70" y="50"/>
                </a:lnTo>
                <a:lnTo>
                  <a:pt x="56" y="46"/>
                </a:lnTo>
                <a:lnTo>
                  <a:pt x="50" y="48"/>
                </a:lnTo>
                <a:lnTo>
                  <a:pt x="40" y="40"/>
                </a:lnTo>
                <a:lnTo>
                  <a:pt x="40" y="40"/>
                </a:lnTo>
                <a:lnTo>
                  <a:pt x="34" y="28"/>
                </a:lnTo>
                <a:lnTo>
                  <a:pt x="34" y="28"/>
                </a:lnTo>
                <a:lnTo>
                  <a:pt x="34" y="30"/>
                </a:lnTo>
                <a:lnTo>
                  <a:pt x="30" y="30"/>
                </a:lnTo>
                <a:lnTo>
                  <a:pt x="28" y="30"/>
                </a:lnTo>
                <a:lnTo>
                  <a:pt x="26" y="32"/>
                </a:lnTo>
                <a:lnTo>
                  <a:pt x="26" y="32"/>
                </a:lnTo>
                <a:lnTo>
                  <a:pt x="24" y="40"/>
                </a:lnTo>
                <a:lnTo>
                  <a:pt x="16" y="42"/>
                </a:lnTo>
                <a:lnTo>
                  <a:pt x="10" y="42"/>
                </a:lnTo>
                <a:lnTo>
                  <a:pt x="10" y="42"/>
                </a:lnTo>
                <a:lnTo>
                  <a:pt x="8" y="48"/>
                </a:lnTo>
                <a:lnTo>
                  <a:pt x="8" y="48"/>
                </a:lnTo>
                <a:lnTo>
                  <a:pt x="2" y="38"/>
                </a:lnTo>
                <a:lnTo>
                  <a:pt x="2" y="38"/>
                </a:lnTo>
                <a:lnTo>
                  <a:pt x="0" y="54"/>
                </a:lnTo>
                <a:lnTo>
                  <a:pt x="0" y="54"/>
                </a:lnTo>
                <a:lnTo>
                  <a:pt x="2" y="56"/>
                </a:lnTo>
                <a:lnTo>
                  <a:pt x="10" y="58"/>
                </a:lnTo>
                <a:lnTo>
                  <a:pt x="10" y="58"/>
                </a:lnTo>
                <a:lnTo>
                  <a:pt x="12" y="62"/>
                </a:lnTo>
                <a:lnTo>
                  <a:pt x="20" y="64"/>
                </a:lnTo>
                <a:lnTo>
                  <a:pt x="24" y="68"/>
                </a:lnTo>
                <a:lnTo>
                  <a:pt x="24" y="68"/>
                </a:lnTo>
                <a:lnTo>
                  <a:pt x="26" y="76"/>
                </a:lnTo>
                <a:lnTo>
                  <a:pt x="42" y="90"/>
                </a:lnTo>
                <a:lnTo>
                  <a:pt x="42" y="90"/>
                </a:lnTo>
                <a:lnTo>
                  <a:pt x="46" y="104"/>
                </a:lnTo>
                <a:lnTo>
                  <a:pt x="56" y="110"/>
                </a:lnTo>
                <a:lnTo>
                  <a:pt x="60" y="118"/>
                </a:lnTo>
                <a:lnTo>
                  <a:pt x="68" y="130"/>
                </a:lnTo>
                <a:lnTo>
                  <a:pt x="72" y="134"/>
                </a:lnTo>
                <a:lnTo>
                  <a:pt x="76" y="130"/>
                </a:lnTo>
                <a:lnTo>
                  <a:pt x="86" y="132"/>
                </a:lnTo>
                <a:lnTo>
                  <a:pt x="90" y="130"/>
                </a:lnTo>
                <a:lnTo>
                  <a:pt x="108" y="146"/>
                </a:lnTo>
                <a:lnTo>
                  <a:pt x="108" y="146"/>
                </a:lnTo>
                <a:lnTo>
                  <a:pt x="108" y="146"/>
                </a:lnTo>
                <a:lnTo>
                  <a:pt x="110" y="144"/>
                </a:lnTo>
                <a:lnTo>
                  <a:pt x="122" y="144"/>
                </a:lnTo>
                <a:lnTo>
                  <a:pt x="122" y="144"/>
                </a:lnTo>
                <a:lnTo>
                  <a:pt x="124" y="148"/>
                </a:lnTo>
                <a:lnTo>
                  <a:pt x="136" y="142"/>
                </a:lnTo>
                <a:lnTo>
                  <a:pt x="144" y="142"/>
                </a:lnTo>
                <a:lnTo>
                  <a:pt x="152" y="138"/>
                </a:lnTo>
                <a:lnTo>
                  <a:pt x="160" y="130"/>
                </a:lnTo>
                <a:lnTo>
                  <a:pt x="180" y="130"/>
                </a:lnTo>
                <a:lnTo>
                  <a:pt x="180" y="116"/>
                </a:lnTo>
                <a:lnTo>
                  <a:pt x="168" y="112"/>
                </a:lnTo>
                <a:lnTo>
                  <a:pt x="168" y="112"/>
                </a:lnTo>
                <a:lnTo>
                  <a:pt x="162" y="94"/>
                </a:lnTo>
                <a:lnTo>
                  <a:pt x="156" y="86"/>
                </a:lnTo>
                <a:lnTo>
                  <a:pt x="150" y="78"/>
                </a:lnTo>
                <a:lnTo>
                  <a:pt x="138" y="70"/>
                </a:lnTo>
                <a:lnTo>
                  <a:pt x="138" y="70"/>
                </a:lnTo>
                <a:lnTo>
                  <a:pt x="140" y="68"/>
                </a:lnTo>
                <a:lnTo>
                  <a:pt x="140" y="62"/>
                </a:lnTo>
                <a:lnTo>
                  <a:pt x="150" y="62"/>
                </a:lnTo>
                <a:lnTo>
                  <a:pt x="154" y="58"/>
                </a:lnTo>
                <a:lnTo>
                  <a:pt x="154" y="58"/>
                </a:lnTo>
                <a:lnTo>
                  <a:pt x="156" y="26"/>
                </a:lnTo>
                <a:lnTo>
                  <a:pt x="156" y="26"/>
                </a:lnTo>
                <a:lnTo>
                  <a:pt x="156" y="26"/>
                </a:lnTo>
                <a:lnTo>
                  <a:pt x="156" y="26"/>
                </a:lnTo>
                <a:lnTo>
                  <a:pt x="154" y="28"/>
                </a:lnTo>
                <a:lnTo>
                  <a:pt x="152" y="28"/>
                </a:lnTo>
                <a:lnTo>
                  <a:pt x="152" y="28"/>
                </a:lnTo>
                <a:lnTo>
                  <a:pt x="152" y="32"/>
                </a:lnTo>
                <a:lnTo>
                  <a:pt x="152" y="32"/>
                </a:lnTo>
                <a:lnTo>
                  <a:pt x="150" y="30"/>
                </a:lnTo>
                <a:lnTo>
                  <a:pt x="148" y="28"/>
                </a:lnTo>
                <a:lnTo>
                  <a:pt x="144" y="26"/>
                </a:lnTo>
                <a:lnTo>
                  <a:pt x="142" y="24"/>
                </a:lnTo>
                <a:lnTo>
                  <a:pt x="142" y="24"/>
                </a:lnTo>
                <a:lnTo>
                  <a:pt x="142" y="0"/>
                </a:lnTo>
                <a:lnTo>
                  <a:pt x="136" y="6"/>
                </a:lnTo>
                <a:lnTo>
                  <a:pt x="136" y="6"/>
                </a:lnTo>
                <a:lnTo>
                  <a:pt x="134" y="10"/>
                </a:lnTo>
                <a:lnTo>
                  <a:pt x="134" y="14"/>
                </a:lnTo>
                <a:lnTo>
                  <a:pt x="134" y="14"/>
                </a:lnTo>
                <a:lnTo>
                  <a:pt x="132" y="20"/>
                </a:lnTo>
                <a:lnTo>
                  <a:pt x="132" y="20"/>
                </a:lnTo>
                <a:lnTo>
                  <a:pt x="130" y="22"/>
                </a:lnTo>
                <a:lnTo>
                  <a:pt x="126" y="30"/>
                </a:lnTo>
                <a:lnTo>
                  <a:pt x="126" y="30"/>
                </a:lnTo>
                <a:lnTo>
                  <a:pt x="126" y="3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57" name="Freeform 15">
            <a:extLst>
              <a:ext uri="{FF2B5EF4-FFF2-40B4-BE49-F238E27FC236}">
                <a16:creationId xmlns:a16="http://schemas.microsoft.com/office/drawing/2014/main" id="{36C91AF5-799F-424D-8774-38564DF2ED88}"/>
              </a:ext>
            </a:extLst>
          </p:cNvPr>
          <p:cNvSpPr>
            <a:spLocks/>
          </p:cNvSpPr>
          <p:nvPr/>
        </p:nvSpPr>
        <p:spPr bwMode="auto">
          <a:xfrm>
            <a:off x="6452003" y="3884080"/>
            <a:ext cx="377825" cy="406400"/>
          </a:xfrm>
          <a:custGeom>
            <a:avLst/>
            <a:gdLst>
              <a:gd name="T0" fmla="*/ 30 w 238"/>
              <a:gd name="T1" fmla="*/ 102 h 256"/>
              <a:gd name="T2" fmla="*/ 16 w 238"/>
              <a:gd name="T3" fmla="*/ 138 h 256"/>
              <a:gd name="T4" fmla="*/ 6 w 238"/>
              <a:gd name="T5" fmla="*/ 158 h 256"/>
              <a:gd name="T6" fmla="*/ 2 w 238"/>
              <a:gd name="T7" fmla="*/ 178 h 256"/>
              <a:gd name="T8" fmla="*/ 6 w 238"/>
              <a:gd name="T9" fmla="*/ 188 h 256"/>
              <a:gd name="T10" fmla="*/ 14 w 238"/>
              <a:gd name="T11" fmla="*/ 218 h 256"/>
              <a:gd name="T12" fmla="*/ 22 w 238"/>
              <a:gd name="T13" fmla="*/ 238 h 256"/>
              <a:gd name="T14" fmla="*/ 24 w 238"/>
              <a:gd name="T15" fmla="*/ 244 h 256"/>
              <a:gd name="T16" fmla="*/ 28 w 238"/>
              <a:gd name="T17" fmla="*/ 250 h 256"/>
              <a:gd name="T18" fmla="*/ 30 w 238"/>
              <a:gd name="T19" fmla="*/ 250 h 256"/>
              <a:gd name="T20" fmla="*/ 36 w 238"/>
              <a:gd name="T21" fmla="*/ 246 h 256"/>
              <a:gd name="T22" fmla="*/ 46 w 238"/>
              <a:gd name="T23" fmla="*/ 244 h 256"/>
              <a:gd name="T24" fmla="*/ 48 w 238"/>
              <a:gd name="T25" fmla="*/ 238 h 256"/>
              <a:gd name="T26" fmla="*/ 58 w 238"/>
              <a:gd name="T27" fmla="*/ 238 h 256"/>
              <a:gd name="T28" fmla="*/ 62 w 238"/>
              <a:gd name="T29" fmla="*/ 246 h 256"/>
              <a:gd name="T30" fmla="*/ 74 w 238"/>
              <a:gd name="T31" fmla="*/ 250 h 256"/>
              <a:gd name="T32" fmla="*/ 90 w 238"/>
              <a:gd name="T33" fmla="*/ 254 h 256"/>
              <a:gd name="T34" fmla="*/ 100 w 238"/>
              <a:gd name="T35" fmla="*/ 256 h 256"/>
              <a:gd name="T36" fmla="*/ 112 w 238"/>
              <a:gd name="T37" fmla="*/ 250 h 256"/>
              <a:gd name="T38" fmla="*/ 118 w 238"/>
              <a:gd name="T39" fmla="*/ 238 h 256"/>
              <a:gd name="T40" fmla="*/ 128 w 238"/>
              <a:gd name="T41" fmla="*/ 244 h 256"/>
              <a:gd name="T42" fmla="*/ 130 w 238"/>
              <a:gd name="T43" fmla="*/ 246 h 256"/>
              <a:gd name="T44" fmla="*/ 142 w 238"/>
              <a:gd name="T45" fmla="*/ 244 h 256"/>
              <a:gd name="T46" fmla="*/ 150 w 238"/>
              <a:gd name="T47" fmla="*/ 230 h 256"/>
              <a:gd name="T48" fmla="*/ 156 w 238"/>
              <a:gd name="T49" fmla="*/ 224 h 256"/>
              <a:gd name="T50" fmla="*/ 156 w 238"/>
              <a:gd name="T51" fmla="*/ 218 h 256"/>
              <a:gd name="T52" fmla="*/ 158 w 238"/>
              <a:gd name="T53" fmla="*/ 210 h 256"/>
              <a:gd name="T54" fmla="*/ 164 w 238"/>
              <a:gd name="T55" fmla="*/ 216 h 256"/>
              <a:gd name="T56" fmla="*/ 166 w 238"/>
              <a:gd name="T57" fmla="*/ 232 h 256"/>
              <a:gd name="T58" fmla="*/ 174 w 238"/>
              <a:gd name="T59" fmla="*/ 236 h 256"/>
              <a:gd name="T60" fmla="*/ 176 w 238"/>
              <a:gd name="T61" fmla="*/ 234 h 256"/>
              <a:gd name="T62" fmla="*/ 178 w 238"/>
              <a:gd name="T63" fmla="*/ 230 h 256"/>
              <a:gd name="T64" fmla="*/ 186 w 238"/>
              <a:gd name="T65" fmla="*/ 220 h 256"/>
              <a:gd name="T66" fmla="*/ 206 w 238"/>
              <a:gd name="T67" fmla="*/ 186 h 256"/>
              <a:gd name="T68" fmla="*/ 210 w 238"/>
              <a:gd name="T69" fmla="*/ 162 h 256"/>
              <a:gd name="T70" fmla="*/ 222 w 238"/>
              <a:gd name="T71" fmla="*/ 110 h 256"/>
              <a:gd name="T72" fmla="*/ 236 w 238"/>
              <a:gd name="T73" fmla="*/ 102 h 256"/>
              <a:gd name="T74" fmla="*/ 238 w 238"/>
              <a:gd name="T75" fmla="*/ 92 h 256"/>
              <a:gd name="T76" fmla="*/ 232 w 238"/>
              <a:gd name="T77" fmla="*/ 84 h 256"/>
              <a:gd name="T78" fmla="*/ 222 w 238"/>
              <a:gd name="T79" fmla="*/ 78 h 256"/>
              <a:gd name="T80" fmla="*/ 220 w 238"/>
              <a:gd name="T81" fmla="*/ 38 h 256"/>
              <a:gd name="T82" fmla="*/ 214 w 238"/>
              <a:gd name="T83" fmla="*/ 22 h 256"/>
              <a:gd name="T84" fmla="*/ 196 w 238"/>
              <a:gd name="T85" fmla="*/ 0 h 256"/>
              <a:gd name="T86" fmla="*/ 184 w 238"/>
              <a:gd name="T87" fmla="*/ 14 h 256"/>
              <a:gd name="T88" fmla="*/ 174 w 238"/>
              <a:gd name="T89" fmla="*/ 24 h 256"/>
              <a:gd name="T90" fmla="*/ 150 w 238"/>
              <a:gd name="T91" fmla="*/ 22 h 256"/>
              <a:gd name="T92" fmla="*/ 138 w 238"/>
              <a:gd name="T93" fmla="*/ 16 h 256"/>
              <a:gd name="T94" fmla="*/ 136 w 238"/>
              <a:gd name="T95" fmla="*/ 22 h 256"/>
              <a:gd name="T96" fmla="*/ 100 w 238"/>
              <a:gd name="T97" fmla="*/ 22 h 256"/>
              <a:gd name="T98" fmla="*/ 66 w 238"/>
              <a:gd name="T99" fmla="*/ 22 h 256"/>
              <a:gd name="T100" fmla="*/ 44 w 238"/>
              <a:gd name="T101" fmla="*/ 38 h 256"/>
              <a:gd name="T102" fmla="*/ 30 w 238"/>
              <a:gd name="T103" fmla="*/ 6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38" h="256">
                <a:moveTo>
                  <a:pt x="30" y="66"/>
                </a:moveTo>
                <a:lnTo>
                  <a:pt x="30" y="84"/>
                </a:lnTo>
                <a:lnTo>
                  <a:pt x="30" y="102"/>
                </a:lnTo>
                <a:lnTo>
                  <a:pt x="30" y="118"/>
                </a:lnTo>
                <a:lnTo>
                  <a:pt x="30" y="134"/>
                </a:lnTo>
                <a:lnTo>
                  <a:pt x="16" y="138"/>
                </a:lnTo>
                <a:lnTo>
                  <a:pt x="16" y="138"/>
                </a:lnTo>
                <a:lnTo>
                  <a:pt x="12" y="146"/>
                </a:lnTo>
                <a:lnTo>
                  <a:pt x="6" y="158"/>
                </a:lnTo>
                <a:lnTo>
                  <a:pt x="6" y="168"/>
                </a:lnTo>
                <a:lnTo>
                  <a:pt x="2" y="170"/>
                </a:lnTo>
                <a:lnTo>
                  <a:pt x="2" y="178"/>
                </a:lnTo>
                <a:lnTo>
                  <a:pt x="0" y="184"/>
                </a:lnTo>
                <a:lnTo>
                  <a:pt x="0" y="190"/>
                </a:lnTo>
                <a:lnTo>
                  <a:pt x="6" y="188"/>
                </a:lnTo>
                <a:lnTo>
                  <a:pt x="6" y="188"/>
                </a:lnTo>
                <a:lnTo>
                  <a:pt x="6" y="198"/>
                </a:lnTo>
                <a:lnTo>
                  <a:pt x="14" y="218"/>
                </a:lnTo>
                <a:lnTo>
                  <a:pt x="14" y="218"/>
                </a:lnTo>
                <a:lnTo>
                  <a:pt x="12" y="220"/>
                </a:lnTo>
                <a:lnTo>
                  <a:pt x="22" y="238"/>
                </a:lnTo>
                <a:lnTo>
                  <a:pt x="22" y="238"/>
                </a:lnTo>
                <a:lnTo>
                  <a:pt x="24" y="244"/>
                </a:lnTo>
                <a:lnTo>
                  <a:pt x="24" y="244"/>
                </a:lnTo>
                <a:lnTo>
                  <a:pt x="24" y="246"/>
                </a:lnTo>
                <a:lnTo>
                  <a:pt x="26" y="248"/>
                </a:lnTo>
                <a:lnTo>
                  <a:pt x="28" y="250"/>
                </a:lnTo>
                <a:lnTo>
                  <a:pt x="28" y="252"/>
                </a:lnTo>
                <a:lnTo>
                  <a:pt x="28" y="252"/>
                </a:lnTo>
                <a:lnTo>
                  <a:pt x="30" y="250"/>
                </a:lnTo>
                <a:lnTo>
                  <a:pt x="32" y="248"/>
                </a:lnTo>
                <a:lnTo>
                  <a:pt x="32" y="248"/>
                </a:lnTo>
                <a:lnTo>
                  <a:pt x="36" y="246"/>
                </a:lnTo>
                <a:lnTo>
                  <a:pt x="38" y="246"/>
                </a:lnTo>
                <a:lnTo>
                  <a:pt x="40" y="246"/>
                </a:lnTo>
                <a:lnTo>
                  <a:pt x="46" y="244"/>
                </a:lnTo>
                <a:lnTo>
                  <a:pt x="46" y="244"/>
                </a:lnTo>
                <a:lnTo>
                  <a:pt x="48" y="240"/>
                </a:lnTo>
                <a:lnTo>
                  <a:pt x="48" y="238"/>
                </a:lnTo>
                <a:lnTo>
                  <a:pt x="56" y="234"/>
                </a:lnTo>
                <a:lnTo>
                  <a:pt x="56" y="234"/>
                </a:lnTo>
                <a:lnTo>
                  <a:pt x="58" y="238"/>
                </a:lnTo>
                <a:lnTo>
                  <a:pt x="60" y="240"/>
                </a:lnTo>
                <a:lnTo>
                  <a:pt x="62" y="246"/>
                </a:lnTo>
                <a:lnTo>
                  <a:pt x="62" y="246"/>
                </a:lnTo>
                <a:lnTo>
                  <a:pt x="70" y="250"/>
                </a:lnTo>
                <a:lnTo>
                  <a:pt x="70" y="250"/>
                </a:lnTo>
                <a:lnTo>
                  <a:pt x="74" y="250"/>
                </a:lnTo>
                <a:lnTo>
                  <a:pt x="76" y="250"/>
                </a:lnTo>
                <a:lnTo>
                  <a:pt x="90" y="254"/>
                </a:lnTo>
                <a:lnTo>
                  <a:pt x="90" y="254"/>
                </a:lnTo>
                <a:lnTo>
                  <a:pt x="94" y="256"/>
                </a:lnTo>
                <a:lnTo>
                  <a:pt x="100" y="256"/>
                </a:lnTo>
                <a:lnTo>
                  <a:pt x="100" y="256"/>
                </a:lnTo>
                <a:lnTo>
                  <a:pt x="106" y="254"/>
                </a:lnTo>
                <a:lnTo>
                  <a:pt x="112" y="250"/>
                </a:lnTo>
                <a:lnTo>
                  <a:pt x="112" y="250"/>
                </a:lnTo>
                <a:lnTo>
                  <a:pt x="116" y="244"/>
                </a:lnTo>
                <a:lnTo>
                  <a:pt x="118" y="238"/>
                </a:lnTo>
                <a:lnTo>
                  <a:pt x="118" y="238"/>
                </a:lnTo>
                <a:lnTo>
                  <a:pt x="122" y="240"/>
                </a:lnTo>
                <a:lnTo>
                  <a:pt x="124" y="240"/>
                </a:lnTo>
                <a:lnTo>
                  <a:pt x="128" y="244"/>
                </a:lnTo>
                <a:lnTo>
                  <a:pt x="128" y="244"/>
                </a:lnTo>
                <a:lnTo>
                  <a:pt x="128" y="244"/>
                </a:lnTo>
                <a:lnTo>
                  <a:pt x="130" y="246"/>
                </a:lnTo>
                <a:lnTo>
                  <a:pt x="132" y="250"/>
                </a:lnTo>
                <a:lnTo>
                  <a:pt x="138" y="246"/>
                </a:lnTo>
                <a:lnTo>
                  <a:pt x="142" y="244"/>
                </a:lnTo>
                <a:lnTo>
                  <a:pt x="146" y="238"/>
                </a:lnTo>
                <a:lnTo>
                  <a:pt x="150" y="230"/>
                </a:lnTo>
                <a:lnTo>
                  <a:pt x="150" y="230"/>
                </a:lnTo>
                <a:lnTo>
                  <a:pt x="152" y="226"/>
                </a:lnTo>
                <a:lnTo>
                  <a:pt x="156" y="224"/>
                </a:lnTo>
                <a:lnTo>
                  <a:pt x="156" y="224"/>
                </a:lnTo>
                <a:lnTo>
                  <a:pt x="156" y="220"/>
                </a:lnTo>
                <a:lnTo>
                  <a:pt x="156" y="220"/>
                </a:lnTo>
                <a:lnTo>
                  <a:pt x="156" y="218"/>
                </a:lnTo>
                <a:lnTo>
                  <a:pt x="156" y="214"/>
                </a:lnTo>
                <a:lnTo>
                  <a:pt x="156" y="214"/>
                </a:lnTo>
                <a:lnTo>
                  <a:pt x="158" y="210"/>
                </a:lnTo>
                <a:lnTo>
                  <a:pt x="164" y="204"/>
                </a:lnTo>
                <a:lnTo>
                  <a:pt x="164" y="204"/>
                </a:lnTo>
                <a:lnTo>
                  <a:pt x="164" y="216"/>
                </a:lnTo>
                <a:lnTo>
                  <a:pt x="164" y="228"/>
                </a:lnTo>
                <a:lnTo>
                  <a:pt x="164" y="228"/>
                </a:lnTo>
                <a:lnTo>
                  <a:pt x="166" y="232"/>
                </a:lnTo>
                <a:lnTo>
                  <a:pt x="170" y="234"/>
                </a:lnTo>
                <a:lnTo>
                  <a:pt x="174" y="236"/>
                </a:lnTo>
                <a:lnTo>
                  <a:pt x="174" y="236"/>
                </a:lnTo>
                <a:lnTo>
                  <a:pt x="176" y="232"/>
                </a:lnTo>
                <a:lnTo>
                  <a:pt x="176" y="234"/>
                </a:lnTo>
                <a:lnTo>
                  <a:pt x="176" y="234"/>
                </a:lnTo>
                <a:lnTo>
                  <a:pt x="178" y="230"/>
                </a:lnTo>
                <a:lnTo>
                  <a:pt x="178" y="230"/>
                </a:lnTo>
                <a:lnTo>
                  <a:pt x="178" y="230"/>
                </a:lnTo>
                <a:lnTo>
                  <a:pt x="182" y="224"/>
                </a:lnTo>
                <a:lnTo>
                  <a:pt x="186" y="220"/>
                </a:lnTo>
                <a:lnTo>
                  <a:pt x="186" y="220"/>
                </a:lnTo>
                <a:lnTo>
                  <a:pt x="190" y="208"/>
                </a:lnTo>
                <a:lnTo>
                  <a:pt x="198" y="194"/>
                </a:lnTo>
                <a:lnTo>
                  <a:pt x="206" y="186"/>
                </a:lnTo>
                <a:lnTo>
                  <a:pt x="210" y="168"/>
                </a:lnTo>
                <a:lnTo>
                  <a:pt x="210" y="162"/>
                </a:lnTo>
                <a:lnTo>
                  <a:pt x="210" y="162"/>
                </a:lnTo>
                <a:lnTo>
                  <a:pt x="210" y="152"/>
                </a:lnTo>
                <a:lnTo>
                  <a:pt x="218" y="110"/>
                </a:lnTo>
                <a:lnTo>
                  <a:pt x="222" y="110"/>
                </a:lnTo>
                <a:lnTo>
                  <a:pt x="222" y="110"/>
                </a:lnTo>
                <a:lnTo>
                  <a:pt x="226" y="108"/>
                </a:lnTo>
                <a:lnTo>
                  <a:pt x="236" y="102"/>
                </a:lnTo>
                <a:lnTo>
                  <a:pt x="236" y="102"/>
                </a:lnTo>
                <a:lnTo>
                  <a:pt x="238" y="92"/>
                </a:lnTo>
                <a:lnTo>
                  <a:pt x="238" y="92"/>
                </a:lnTo>
                <a:lnTo>
                  <a:pt x="238" y="90"/>
                </a:lnTo>
                <a:lnTo>
                  <a:pt x="234" y="90"/>
                </a:lnTo>
                <a:lnTo>
                  <a:pt x="232" y="84"/>
                </a:lnTo>
                <a:lnTo>
                  <a:pt x="226" y="82"/>
                </a:lnTo>
                <a:lnTo>
                  <a:pt x="226" y="82"/>
                </a:lnTo>
                <a:lnTo>
                  <a:pt x="222" y="78"/>
                </a:lnTo>
                <a:lnTo>
                  <a:pt x="222" y="78"/>
                </a:lnTo>
                <a:lnTo>
                  <a:pt x="220" y="62"/>
                </a:lnTo>
                <a:lnTo>
                  <a:pt x="220" y="38"/>
                </a:lnTo>
                <a:lnTo>
                  <a:pt x="216" y="30"/>
                </a:lnTo>
                <a:lnTo>
                  <a:pt x="216" y="30"/>
                </a:lnTo>
                <a:lnTo>
                  <a:pt x="214" y="22"/>
                </a:lnTo>
                <a:lnTo>
                  <a:pt x="208" y="10"/>
                </a:lnTo>
                <a:lnTo>
                  <a:pt x="200" y="6"/>
                </a:lnTo>
                <a:lnTo>
                  <a:pt x="196" y="0"/>
                </a:lnTo>
                <a:lnTo>
                  <a:pt x="190" y="6"/>
                </a:lnTo>
                <a:lnTo>
                  <a:pt x="186" y="4"/>
                </a:lnTo>
                <a:lnTo>
                  <a:pt x="184" y="14"/>
                </a:lnTo>
                <a:lnTo>
                  <a:pt x="176" y="16"/>
                </a:lnTo>
                <a:lnTo>
                  <a:pt x="176" y="16"/>
                </a:lnTo>
                <a:lnTo>
                  <a:pt x="174" y="24"/>
                </a:lnTo>
                <a:lnTo>
                  <a:pt x="168" y="24"/>
                </a:lnTo>
                <a:lnTo>
                  <a:pt x="162" y="22"/>
                </a:lnTo>
                <a:lnTo>
                  <a:pt x="150" y="22"/>
                </a:lnTo>
                <a:lnTo>
                  <a:pt x="138" y="22"/>
                </a:lnTo>
                <a:lnTo>
                  <a:pt x="138" y="22"/>
                </a:lnTo>
                <a:lnTo>
                  <a:pt x="138" y="16"/>
                </a:lnTo>
                <a:lnTo>
                  <a:pt x="136" y="16"/>
                </a:lnTo>
                <a:lnTo>
                  <a:pt x="136" y="16"/>
                </a:lnTo>
                <a:lnTo>
                  <a:pt x="136" y="22"/>
                </a:lnTo>
                <a:lnTo>
                  <a:pt x="124" y="22"/>
                </a:lnTo>
                <a:lnTo>
                  <a:pt x="112" y="22"/>
                </a:lnTo>
                <a:lnTo>
                  <a:pt x="100" y="22"/>
                </a:lnTo>
                <a:lnTo>
                  <a:pt x="90" y="22"/>
                </a:lnTo>
                <a:lnTo>
                  <a:pt x="78" y="22"/>
                </a:lnTo>
                <a:lnTo>
                  <a:pt x="66" y="22"/>
                </a:lnTo>
                <a:lnTo>
                  <a:pt x="56" y="22"/>
                </a:lnTo>
                <a:lnTo>
                  <a:pt x="44" y="22"/>
                </a:lnTo>
                <a:lnTo>
                  <a:pt x="44" y="38"/>
                </a:lnTo>
                <a:lnTo>
                  <a:pt x="44" y="58"/>
                </a:lnTo>
                <a:lnTo>
                  <a:pt x="30" y="58"/>
                </a:lnTo>
                <a:lnTo>
                  <a:pt x="30" y="66"/>
                </a:lnTo>
                <a:lnTo>
                  <a:pt x="30" y="66"/>
                </a:lnTo>
                <a:lnTo>
                  <a:pt x="30" y="6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58" name="Freeform 16">
            <a:extLst>
              <a:ext uri="{FF2B5EF4-FFF2-40B4-BE49-F238E27FC236}">
                <a16:creationId xmlns:a16="http://schemas.microsoft.com/office/drawing/2014/main" id="{22EC678C-8B03-4EEC-B1D1-0FEDFE480609}"/>
              </a:ext>
            </a:extLst>
          </p:cNvPr>
          <p:cNvSpPr>
            <a:spLocks/>
          </p:cNvSpPr>
          <p:nvPr/>
        </p:nvSpPr>
        <p:spPr bwMode="auto">
          <a:xfrm>
            <a:off x="7318778" y="3439580"/>
            <a:ext cx="320675" cy="273050"/>
          </a:xfrm>
          <a:custGeom>
            <a:avLst/>
            <a:gdLst>
              <a:gd name="T0" fmla="*/ 20 w 202"/>
              <a:gd name="T1" fmla="*/ 60 h 172"/>
              <a:gd name="T2" fmla="*/ 30 w 202"/>
              <a:gd name="T3" fmla="*/ 64 h 172"/>
              <a:gd name="T4" fmla="*/ 34 w 202"/>
              <a:gd name="T5" fmla="*/ 56 h 172"/>
              <a:gd name="T6" fmla="*/ 38 w 202"/>
              <a:gd name="T7" fmla="*/ 52 h 172"/>
              <a:gd name="T8" fmla="*/ 50 w 202"/>
              <a:gd name="T9" fmla="*/ 44 h 172"/>
              <a:gd name="T10" fmla="*/ 56 w 202"/>
              <a:gd name="T11" fmla="*/ 38 h 172"/>
              <a:gd name="T12" fmla="*/ 60 w 202"/>
              <a:gd name="T13" fmla="*/ 26 h 172"/>
              <a:gd name="T14" fmla="*/ 72 w 202"/>
              <a:gd name="T15" fmla="*/ 22 h 172"/>
              <a:gd name="T16" fmla="*/ 80 w 202"/>
              <a:gd name="T17" fmla="*/ 22 h 172"/>
              <a:gd name="T18" fmla="*/ 94 w 202"/>
              <a:gd name="T19" fmla="*/ 22 h 172"/>
              <a:gd name="T20" fmla="*/ 102 w 202"/>
              <a:gd name="T21" fmla="*/ 26 h 172"/>
              <a:gd name="T22" fmla="*/ 112 w 202"/>
              <a:gd name="T23" fmla="*/ 26 h 172"/>
              <a:gd name="T24" fmla="*/ 124 w 202"/>
              <a:gd name="T25" fmla="*/ 26 h 172"/>
              <a:gd name="T26" fmla="*/ 136 w 202"/>
              <a:gd name="T27" fmla="*/ 18 h 172"/>
              <a:gd name="T28" fmla="*/ 136 w 202"/>
              <a:gd name="T29" fmla="*/ 10 h 172"/>
              <a:gd name="T30" fmla="*/ 146 w 202"/>
              <a:gd name="T31" fmla="*/ 0 h 172"/>
              <a:gd name="T32" fmla="*/ 150 w 202"/>
              <a:gd name="T33" fmla="*/ 10 h 172"/>
              <a:gd name="T34" fmla="*/ 154 w 202"/>
              <a:gd name="T35" fmla="*/ 14 h 172"/>
              <a:gd name="T36" fmla="*/ 154 w 202"/>
              <a:gd name="T37" fmla="*/ 30 h 172"/>
              <a:gd name="T38" fmla="*/ 166 w 202"/>
              <a:gd name="T39" fmla="*/ 30 h 172"/>
              <a:gd name="T40" fmla="*/ 176 w 202"/>
              <a:gd name="T41" fmla="*/ 26 h 172"/>
              <a:gd name="T42" fmla="*/ 184 w 202"/>
              <a:gd name="T43" fmla="*/ 22 h 172"/>
              <a:gd name="T44" fmla="*/ 188 w 202"/>
              <a:gd name="T45" fmla="*/ 26 h 172"/>
              <a:gd name="T46" fmla="*/ 202 w 202"/>
              <a:gd name="T47" fmla="*/ 22 h 172"/>
              <a:gd name="T48" fmla="*/ 196 w 202"/>
              <a:gd name="T49" fmla="*/ 26 h 172"/>
              <a:gd name="T50" fmla="*/ 188 w 202"/>
              <a:gd name="T51" fmla="*/ 30 h 172"/>
              <a:gd name="T52" fmla="*/ 172 w 202"/>
              <a:gd name="T53" fmla="*/ 34 h 172"/>
              <a:gd name="T54" fmla="*/ 162 w 202"/>
              <a:gd name="T55" fmla="*/ 38 h 172"/>
              <a:gd name="T56" fmla="*/ 150 w 202"/>
              <a:gd name="T57" fmla="*/ 48 h 172"/>
              <a:gd name="T58" fmla="*/ 154 w 202"/>
              <a:gd name="T59" fmla="*/ 56 h 172"/>
              <a:gd name="T60" fmla="*/ 154 w 202"/>
              <a:gd name="T61" fmla="*/ 66 h 172"/>
              <a:gd name="T62" fmla="*/ 146 w 202"/>
              <a:gd name="T63" fmla="*/ 74 h 172"/>
              <a:gd name="T64" fmla="*/ 150 w 202"/>
              <a:gd name="T65" fmla="*/ 86 h 172"/>
              <a:gd name="T66" fmla="*/ 136 w 202"/>
              <a:gd name="T67" fmla="*/ 86 h 172"/>
              <a:gd name="T68" fmla="*/ 136 w 202"/>
              <a:gd name="T69" fmla="*/ 94 h 172"/>
              <a:gd name="T70" fmla="*/ 136 w 202"/>
              <a:gd name="T71" fmla="*/ 100 h 172"/>
              <a:gd name="T72" fmla="*/ 124 w 202"/>
              <a:gd name="T73" fmla="*/ 108 h 172"/>
              <a:gd name="T74" fmla="*/ 124 w 202"/>
              <a:gd name="T75" fmla="*/ 116 h 172"/>
              <a:gd name="T76" fmla="*/ 120 w 202"/>
              <a:gd name="T77" fmla="*/ 126 h 172"/>
              <a:gd name="T78" fmla="*/ 112 w 202"/>
              <a:gd name="T79" fmla="*/ 126 h 172"/>
              <a:gd name="T80" fmla="*/ 98 w 202"/>
              <a:gd name="T81" fmla="*/ 130 h 172"/>
              <a:gd name="T82" fmla="*/ 94 w 202"/>
              <a:gd name="T83" fmla="*/ 138 h 172"/>
              <a:gd name="T84" fmla="*/ 86 w 202"/>
              <a:gd name="T85" fmla="*/ 138 h 172"/>
              <a:gd name="T86" fmla="*/ 84 w 202"/>
              <a:gd name="T87" fmla="*/ 152 h 172"/>
              <a:gd name="T88" fmla="*/ 84 w 202"/>
              <a:gd name="T89" fmla="*/ 160 h 172"/>
              <a:gd name="T90" fmla="*/ 68 w 202"/>
              <a:gd name="T91" fmla="*/ 168 h 172"/>
              <a:gd name="T92" fmla="*/ 54 w 202"/>
              <a:gd name="T93" fmla="*/ 168 h 172"/>
              <a:gd name="T94" fmla="*/ 38 w 202"/>
              <a:gd name="T95" fmla="*/ 168 h 172"/>
              <a:gd name="T96" fmla="*/ 16 w 202"/>
              <a:gd name="T97" fmla="*/ 168 h 172"/>
              <a:gd name="T98" fmla="*/ 8 w 202"/>
              <a:gd name="T99" fmla="*/ 160 h 172"/>
              <a:gd name="T100" fmla="*/ 20 w 202"/>
              <a:gd name="T101" fmla="*/ 142 h 172"/>
              <a:gd name="T102" fmla="*/ 12 w 202"/>
              <a:gd name="T103" fmla="*/ 134 h 172"/>
              <a:gd name="T104" fmla="*/ 4 w 202"/>
              <a:gd name="T105" fmla="*/ 122 h 172"/>
              <a:gd name="T106" fmla="*/ 0 w 202"/>
              <a:gd name="T107" fmla="*/ 108 h 172"/>
              <a:gd name="T108" fmla="*/ 4 w 202"/>
              <a:gd name="T109" fmla="*/ 96 h 172"/>
              <a:gd name="T110" fmla="*/ 0 w 202"/>
              <a:gd name="T111" fmla="*/ 86 h 172"/>
              <a:gd name="T112" fmla="*/ 0 w 202"/>
              <a:gd name="T113" fmla="*/ 74 h 172"/>
              <a:gd name="T114" fmla="*/ 8 w 202"/>
              <a:gd name="T115" fmla="*/ 64 h 172"/>
              <a:gd name="T116" fmla="*/ 12 w 202"/>
              <a:gd name="T117" fmla="*/ 5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2" h="172">
                <a:moveTo>
                  <a:pt x="12" y="56"/>
                </a:moveTo>
                <a:lnTo>
                  <a:pt x="12" y="60"/>
                </a:lnTo>
                <a:lnTo>
                  <a:pt x="16" y="60"/>
                </a:lnTo>
                <a:lnTo>
                  <a:pt x="20" y="60"/>
                </a:lnTo>
                <a:lnTo>
                  <a:pt x="24" y="60"/>
                </a:lnTo>
                <a:lnTo>
                  <a:pt x="24" y="64"/>
                </a:lnTo>
                <a:lnTo>
                  <a:pt x="28" y="64"/>
                </a:lnTo>
                <a:lnTo>
                  <a:pt x="30" y="64"/>
                </a:lnTo>
                <a:lnTo>
                  <a:pt x="30" y="60"/>
                </a:lnTo>
                <a:lnTo>
                  <a:pt x="34" y="60"/>
                </a:lnTo>
                <a:lnTo>
                  <a:pt x="38" y="56"/>
                </a:lnTo>
                <a:lnTo>
                  <a:pt x="34" y="56"/>
                </a:lnTo>
                <a:lnTo>
                  <a:pt x="38" y="56"/>
                </a:lnTo>
                <a:lnTo>
                  <a:pt x="38" y="52"/>
                </a:lnTo>
                <a:lnTo>
                  <a:pt x="34" y="52"/>
                </a:lnTo>
                <a:lnTo>
                  <a:pt x="38" y="52"/>
                </a:lnTo>
                <a:lnTo>
                  <a:pt x="42" y="48"/>
                </a:lnTo>
                <a:lnTo>
                  <a:pt x="46" y="48"/>
                </a:lnTo>
                <a:lnTo>
                  <a:pt x="50" y="48"/>
                </a:lnTo>
                <a:lnTo>
                  <a:pt x="50" y="44"/>
                </a:lnTo>
                <a:lnTo>
                  <a:pt x="54" y="44"/>
                </a:lnTo>
                <a:lnTo>
                  <a:pt x="56" y="44"/>
                </a:lnTo>
                <a:lnTo>
                  <a:pt x="56" y="40"/>
                </a:lnTo>
                <a:lnTo>
                  <a:pt x="56" y="38"/>
                </a:lnTo>
                <a:lnTo>
                  <a:pt x="56" y="34"/>
                </a:lnTo>
                <a:lnTo>
                  <a:pt x="60" y="34"/>
                </a:lnTo>
                <a:lnTo>
                  <a:pt x="60" y="30"/>
                </a:lnTo>
                <a:lnTo>
                  <a:pt x="60" y="26"/>
                </a:lnTo>
                <a:lnTo>
                  <a:pt x="64" y="26"/>
                </a:lnTo>
                <a:lnTo>
                  <a:pt x="68" y="26"/>
                </a:lnTo>
                <a:lnTo>
                  <a:pt x="72" y="26"/>
                </a:lnTo>
                <a:lnTo>
                  <a:pt x="72" y="22"/>
                </a:lnTo>
                <a:lnTo>
                  <a:pt x="72" y="18"/>
                </a:lnTo>
                <a:lnTo>
                  <a:pt x="76" y="18"/>
                </a:lnTo>
                <a:lnTo>
                  <a:pt x="76" y="22"/>
                </a:lnTo>
                <a:lnTo>
                  <a:pt x="80" y="22"/>
                </a:lnTo>
                <a:lnTo>
                  <a:pt x="84" y="22"/>
                </a:lnTo>
                <a:lnTo>
                  <a:pt x="86" y="22"/>
                </a:lnTo>
                <a:lnTo>
                  <a:pt x="90" y="22"/>
                </a:lnTo>
                <a:lnTo>
                  <a:pt x="94" y="22"/>
                </a:lnTo>
                <a:lnTo>
                  <a:pt x="94" y="26"/>
                </a:lnTo>
                <a:lnTo>
                  <a:pt x="98" y="26"/>
                </a:lnTo>
                <a:lnTo>
                  <a:pt x="98" y="22"/>
                </a:lnTo>
                <a:lnTo>
                  <a:pt x="102" y="26"/>
                </a:lnTo>
                <a:lnTo>
                  <a:pt x="106" y="30"/>
                </a:lnTo>
                <a:lnTo>
                  <a:pt x="110" y="30"/>
                </a:lnTo>
                <a:lnTo>
                  <a:pt x="110" y="26"/>
                </a:lnTo>
                <a:lnTo>
                  <a:pt x="112" y="26"/>
                </a:lnTo>
                <a:lnTo>
                  <a:pt x="116" y="22"/>
                </a:lnTo>
                <a:lnTo>
                  <a:pt x="120" y="22"/>
                </a:lnTo>
                <a:lnTo>
                  <a:pt x="120" y="26"/>
                </a:lnTo>
                <a:lnTo>
                  <a:pt x="124" y="26"/>
                </a:lnTo>
                <a:lnTo>
                  <a:pt x="124" y="22"/>
                </a:lnTo>
                <a:lnTo>
                  <a:pt x="128" y="18"/>
                </a:lnTo>
                <a:lnTo>
                  <a:pt x="132" y="18"/>
                </a:lnTo>
                <a:lnTo>
                  <a:pt x="136" y="18"/>
                </a:lnTo>
                <a:lnTo>
                  <a:pt x="140" y="18"/>
                </a:lnTo>
                <a:lnTo>
                  <a:pt x="140" y="14"/>
                </a:lnTo>
                <a:lnTo>
                  <a:pt x="136" y="14"/>
                </a:lnTo>
                <a:lnTo>
                  <a:pt x="136" y="10"/>
                </a:lnTo>
                <a:lnTo>
                  <a:pt x="140" y="10"/>
                </a:lnTo>
                <a:lnTo>
                  <a:pt x="142" y="8"/>
                </a:lnTo>
                <a:lnTo>
                  <a:pt x="142" y="4"/>
                </a:lnTo>
                <a:lnTo>
                  <a:pt x="146" y="0"/>
                </a:lnTo>
                <a:lnTo>
                  <a:pt x="150" y="4"/>
                </a:lnTo>
                <a:lnTo>
                  <a:pt x="154" y="4"/>
                </a:lnTo>
                <a:lnTo>
                  <a:pt x="154" y="8"/>
                </a:lnTo>
                <a:lnTo>
                  <a:pt x="150" y="10"/>
                </a:lnTo>
                <a:lnTo>
                  <a:pt x="154" y="10"/>
                </a:lnTo>
                <a:lnTo>
                  <a:pt x="158" y="10"/>
                </a:lnTo>
                <a:lnTo>
                  <a:pt x="158" y="14"/>
                </a:lnTo>
                <a:lnTo>
                  <a:pt x="154" y="14"/>
                </a:lnTo>
                <a:lnTo>
                  <a:pt x="154" y="18"/>
                </a:lnTo>
                <a:lnTo>
                  <a:pt x="154" y="22"/>
                </a:lnTo>
                <a:lnTo>
                  <a:pt x="154" y="26"/>
                </a:lnTo>
                <a:lnTo>
                  <a:pt x="154" y="30"/>
                </a:lnTo>
                <a:lnTo>
                  <a:pt x="158" y="34"/>
                </a:lnTo>
                <a:lnTo>
                  <a:pt x="158" y="38"/>
                </a:lnTo>
                <a:lnTo>
                  <a:pt x="162" y="34"/>
                </a:lnTo>
                <a:lnTo>
                  <a:pt x="166" y="30"/>
                </a:lnTo>
                <a:lnTo>
                  <a:pt x="168" y="30"/>
                </a:lnTo>
                <a:lnTo>
                  <a:pt x="172" y="30"/>
                </a:lnTo>
                <a:lnTo>
                  <a:pt x="172" y="26"/>
                </a:lnTo>
                <a:lnTo>
                  <a:pt x="176" y="26"/>
                </a:lnTo>
                <a:lnTo>
                  <a:pt x="176" y="22"/>
                </a:lnTo>
                <a:lnTo>
                  <a:pt x="180" y="22"/>
                </a:lnTo>
                <a:lnTo>
                  <a:pt x="184" y="18"/>
                </a:lnTo>
                <a:lnTo>
                  <a:pt x="184" y="22"/>
                </a:lnTo>
                <a:lnTo>
                  <a:pt x="188" y="22"/>
                </a:lnTo>
                <a:lnTo>
                  <a:pt x="184" y="22"/>
                </a:lnTo>
                <a:lnTo>
                  <a:pt x="184" y="26"/>
                </a:lnTo>
                <a:lnTo>
                  <a:pt x="188" y="26"/>
                </a:lnTo>
                <a:lnTo>
                  <a:pt x="192" y="22"/>
                </a:lnTo>
                <a:lnTo>
                  <a:pt x="196" y="22"/>
                </a:lnTo>
                <a:lnTo>
                  <a:pt x="198" y="22"/>
                </a:lnTo>
                <a:lnTo>
                  <a:pt x="202" y="22"/>
                </a:lnTo>
                <a:lnTo>
                  <a:pt x="202" y="26"/>
                </a:lnTo>
                <a:lnTo>
                  <a:pt x="202" y="22"/>
                </a:lnTo>
                <a:lnTo>
                  <a:pt x="198" y="26"/>
                </a:lnTo>
                <a:lnTo>
                  <a:pt x="196" y="26"/>
                </a:lnTo>
                <a:lnTo>
                  <a:pt x="198" y="30"/>
                </a:lnTo>
                <a:lnTo>
                  <a:pt x="196" y="30"/>
                </a:lnTo>
                <a:lnTo>
                  <a:pt x="192" y="34"/>
                </a:lnTo>
                <a:lnTo>
                  <a:pt x="188" y="30"/>
                </a:lnTo>
                <a:lnTo>
                  <a:pt x="184" y="30"/>
                </a:lnTo>
                <a:lnTo>
                  <a:pt x="180" y="30"/>
                </a:lnTo>
                <a:lnTo>
                  <a:pt x="176" y="34"/>
                </a:lnTo>
                <a:lnTo>
                  <a:pt x="172" y="34"/>
                </a:lnTo>
                <a:lnTo>
                  <a:pt x="168" y="34"/>
                </a:lnTo>
                <a:lnTo>
                  <a:pt x="166" y="34"/>
                </a:lnTo>
                <a:lnTo>
                  <a:pt x="166" y="38"/>
                </a:lnTo>
                <a:lnTo>
                  <a:pt x="162" y="38"/>
                </a:lnTo>
                <a:lnTo>
                  <a:pt x="158" y="40"/>
                </a:lnTo>
                <a:lnTo>
                  <a:pt x="154" y="44"/>
                </a:lnTo>
                <a:lnTo>
                  <a:pt x="150" y="44"/>
                </a:lnTo>
                <a:lnTo>
                  <a:pt x="150" y="48"/>
                </a:lnTo>
                <a:lnTo>
                  <a:pt x="154" y="48"/>
                </a:lnTo>
                <a:lnTo>
                  <a:pt x="154" y="52"/>
                </a:lnTo>
                <a:lnTo>
                  <a:pt x="158" y="52"/>
                </a:lnTo>
                <a:lnTo>
                  <a:pt x="154" y="56"/>
                </a:lnTo>
                <a:lnTo>
                  <a:pt x="158" y="56"/>
                </a:lnTo>
                <a:lnTo>
                  <a:pt x="158" y="60"/>
                </a:lnTo>
                <a:lnTo>
                  <a:pt x="158" y="64"/>
                </a:lnTo>
                <a:lnTo>
                  <a:pt x="154" y="66"/>
                </a:lnTo>
                <a:lnTo>
                  <a:pt x="154" y="70"/>
                </a:lnTo>
                <a:lnTo>
                  <a:pt x="150" y="70"/>
                </a:lnTo>
                <a:lnTo>
                  <a:pt x="150" y="74"/>
                </a:lnTo>
                <a:lnTo>
                  <a:pt x="146" y="74"/>
                </a:lnTo>
                <a:lnTo>
                  <a:pt x="146" y="78"/>
                </a:lnTo>
                <a:lnTo>
                  <a:pt x="150" y="78"/>
                </a:lnTo>
                <a:lnTo>
                  <a:pt x="150" y="82"/>
                </a:lnTo>
                <a:lnTo>
                  <a:pt x="150" y="86"/>
                </a:lnTo>
                <a:lnTo>
                  <a:pt x="146" y="86"/>
                </a:lnTo>
                <a:lnTo>
                  <a:pt x="142" y="86"/>
                </a:lnTo>
                <a:lnTo>
                  <a:pt x="140" y="86"/>
                </a:lnTo>
                <a:lnTo>
                  <a:pt x="136" y="86"/>
                </a:lnTo>
                <a:lnTo>
                  <a:pt x="132" y="86"/>
                </a:lnTo>
                <a:lnTo>
                  <a:pt x="132" y="90"/>
                </a:lnTo>
                <a:lnTo>
                  <a:pt x="136" y="90"/>
                </a:lnTo>
                <a:lnTo>
                  <a:pt x="136" y="94"/>
                </a:lnTo>
                <a:lnTo>
                  <a:pt x="136" y="96"/>
                </a:lnTo>
                <a:lnTo>
                  <a:pt x="140" y="96"/>
                </a:lnTo>
                <a:lnTo>
                  <a:pt x="140" y="100"/>
                </a:lnTo>
                <a:lnTo>
                  <a:pt x="136" y="100"/>
                </a:lnTo>
                <a:lnTo>
                  <a:pt x="132" y="104"/>
                </a:lnTo>
                <a:lnTo>
                  <a:pt x="128" y="104"/>
                </a:lnTo>
                <a:lnTo>
                  <a:pt x="128" y="108"/>
                </a:lnTo>
                <a:lnTo>
                  <a:pt x="124" y="108"/>
                </a:lnTo>
                <a:lnTo>
                  <a:pt x="128" y="108"/>
                </a:lnTo>
                <a:lnTo>
                  <a:pt x="128" y="112"/>
                </a:lnTo>
                <a:lnTo>
                  <a:pt x="124" y="112"/>
                </a:lnTo>
                <a:lnTo>
                  <a:pt x="124" y="116"/>
                </a:lnTo>
                <a:lnTo>
                  <a:pt x="124" y="120"/>
                </a:lnTo>
                <a:lnTo>
                  <a:pt x="124" y="122"/>
                </a:lnTo>
                <a:lnTo>
                  <a:pt x="124" y="126"/>
                </a:lnTo>
                <a:lnTo>
                  <a:pt x="120" y="126"/>
                </a:lnTo>
                <a:lnTo>
                  <a:pt x="120" y="130"/>
                </a:lnTo>
                <a:lnTo>
                  <a:pt x="116" y="130"/>
                </a:lnTo>
                <a:lnTo>
                  <a:pt x="116" y="126"/>
                </a:lnTo>
                <a:lnTo>
                  <a:pt x="112" y="126"/>
                </a:lnTo>
                <a:lnTo>
                  <a:pt x="110" y="126"/>
                </a:lnTo>
                <a:lnTo>
                  <a:pt x="106" y="130"/>
                </a:lnTo>
                <a:lnTo>
                  <a:pt x="102" y="130"/>
                </a:lnTo>
                <a:lnTo>
                  <a:pt x="98" y="130"/>
                </a:lnTo>
                <a:lnTo>
                  <a:pt x="102" y="134"/>
                </a:lnTo>
                <a:lnTo>
                  <a:pt x="102" y="138"/>
                </a:lnTo>
                <a:lnTo>
                  <a:pt x="98" y="138"/>
                </a:lnTo>
                <a:lnTo>
                  <a:pt x="94" y="138"/>
                </a:lnTo>
                <a:lnTo>
                  <a:pt x="90" y="138"/>
                </a:lnTo>
                <a:lnTo>
                  <a:pt x="90" y="134"/>
                </a:lnTo>
                <a:lnTo>
                  <a:pt x="90" y="138"/>
                </a:lnTo>
                <a:lnTo>
                  <a:pt x="86" y="138"/>
                </a:lnTo>
                <a:lnTo>
                  <a:pt x="86" y="142"/>
                </a:lnTo>
                <a:lnTo>
                  <a:pt x="84" y="142"/>
                </a:lnTo>
                <a:lnTo>
                  <a:pt x="84" y="150"/>
                </a:lnTo>
                <a:lnTo>
                  <a:pt x="84" y="152"/>
                </a:lnTo>
                <a:lnTo>
                  <a:pt x="84" y="156"/>
                </a:lnTo>
                <a:lnTo>
                  <a:pt x="80" y="156"/>
                </a:lnTo>
                <a:lnTo>
                  <a:pt x="80" y="160"/>
                </a:lnTo>
                <a:lnTo>
                  <a:pt x="84" y="160"/>
                </a:lnTo>
                <a:lnTo>
                  <a:pt x="80" y="164"/>
                </a:lnTo>
                <a:lnTo>
                  <a:pt x="76" y="164"/>
                </a:lnTo>
                <a:lnTo>
                  <a:pt x="72" y="164"/>
                </a:lnTo>
                <a:lnTo>
                  <a:pt x="68" y="168"/>
                </a:lnTo>
                <a:lnTo>
                  <a:pt x="64" y="168"/>
                </a:lnTo>
                <a:lnTo>
                  <a:pt x="60" y="168"/>
                </a:lnTo>
                <a:lnTo>
                  <a:pt x="56" y="168"/>
                </a:lnTo>
                <a:lnTo>
                  <a:pt x="54" y="168"/>
                </a:lnTo>
                <a:lnTo>
                  <a:pt x="50" y="172"/>
                </a:lnTo>
                <a:lnTo>
                  <a:pt x="46" y="168"/>
                </a:lnTo>
                <a:lnTo>
                  <a:pt x="42" y="168"/>
                </a:lnTo>
                <a:lnTo>
                  <a:pt x="38" y="168"/>
                </a:lnTo>
                <a:lnTo>
                  <a:pt x="28" y="172"/>
                </a:lnTo>
                <a:lnTo>
                  <a:pt x="24" y="168"/>
                </a:lnTo>
                <a:lnTo>
                  <a:pt x="20" y="168"/>
                </a:lnTo>
                <a:lnTo>
                  <a:pt x="16" y="168"/>
                </a:lnTo>
                <a:lnTo>
                  <a:pt x="8" y="164"/>
                </a:lnTo>
                <a:lnTo>
                  <a:pt x="4" y="164"/>
                </a:lnTo>
                <a:lnTo>
                  <a:pt x="4" y="160"/>
                </a:lnTo>
                <a:lnTo>
                  <a:pt x="8" y="160"/>
                </a:lnTo>
                <a:lnTo>
                  <a:pt x="8" y="156"/>
                </a:lnTo>
                <a:lnTo>
                  <a:pt x="12" y="152"/>
                </a:lnTo>
                <a:lnTo>
                  <a:pt x="16" y="146"/>
                </a:lnTo>
                <a:lnTo>
                  <a:pt x="20" y="142"/>
                </a:lnTo>
                <a:lnTo>
                  <a:pt x="20" y="138"/>
                </a:lnTo>
                <a:lnTo>
                  <a:pt x="16" y="138"/>
                </a:lnTo>
                <a:lnTo>
                  <a:pt x="16" y="134"/>
                </a:lnTo>
                <a:lnTo>
                  <a:pt x="12" y="134"/>
                </a:lnTo>
                <a:lnTo>
                  <a:pt x="8" y="134"/>
                </a:lnTo>
                <a:lnTo>
                  <a:pt x="4" y="130"/>
                </a:lnTo>
                <a:lnTo>
                  <a:pt x="4" y="126"/>
                </a:lnTo>
                <a:lnTo>
                  <a:pt x="4" y="122"/>
                </a:lnTo>
                <a:lnTo>
                  <a:pt x="4" y="120"/>
                </a:lnTo>
                <a:lnTo>
                  <a:pt x="4" y="116"/>
                </a:lnTo>
                <a:lnTo>
                  <a:pt x="0" y="112"/>
                </a:lnTo>
                <a:lnTo>
                  <a:pt x="0" y="108"/>
                </a:lnTo>
                <a:lnTo>
                  <a:pt x="0" y="104"/>
                </a:lnTo>
                <a:lnTo>
                  <a:pt x="0" y="100"/>
                </a:lnTo>
                <a:lnTo>
                  <a:pt x="0" y="96"/>
                </a:lnTo>
                <a:lnTo>
                  <a:pt x="4" y="96"/>
                </a:lnTo>
                <a:lnTo>
                  <a:pt x="4" y="94"/>
                </a:lnTo>
                <a:lnTo>
                  <a:pt x="0" y="94"/>
                </a:lnTo>
                <a:lnTo>
                  <a:pt x="0" y="90"/>
                </a:lnTo>
                <a:lnTo>
                  <a:pt x="0" y="86"/>
                </a:lnTo>
                <a:lnTo>
                  <a:pt x="0" y="82"/>
                </a:lnTo>
                <a:lnTo>
                  <a:pt x="0" y="78"/>
                </a:lnTo>
                <a:lnTo>
                  <a:pt x="4" y="78"/>
                </a:lnTo>
                <a:lnTo>
                  <a:pt x="0" y="74"/>
                </a:lnTo>
                <a:lnTo>
                  <a:pt x="4" y="74"/>
                </a:lnTo>
                <a:lnTo>
                  <a:pt x="8" y="70"/>
                </a:lnTo>
                <a:lnTo>
                  <a:pt x="8" y="66"/>
                </a:lnTo>
                <a:lnTo>
                  <a:pt x="8" y="64"/>
                </a:lnTo>
                <a:lnTo>
                  <a:pt x="8" y="60"/>
                </a:lnTo>
                <a:lnTo>
                  <a:pt x="12" y="56"/>
                </a:lnTo>
                <a:lnTo>
                  <a:pt x="12" y="56"/>
                </a:lnTo>
                <a:lnTo>
                  <a:pt x="12" y="5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59" name="Freeform 17">
            <a:extLst>
              <a:ext uri="{FF2B5EF4-FFF2-40B4-BE49-F238E27FC236}">
                <a16:creationId xmlns:a16="http://schemas.microsoft.com/office/drawing/2014/main" id="{809D5E3A-DF86-4C7E-B7A0-6ECFDC30EC18}"/>
              </a:ext>
            </a:extLst>
          </p:cNvPr>
          <p:cNvSpPr>
            <a:spLocks noEditPoints="1"/>
          </p:cNvSpPr>
          <p:nvPr/>
        </p:nvSpPr>
        <p:spPr bwMode="auto">
          <a:xfrm>
            <a:off x="6937778" y="3357030"/>
            <a:ext cx="69850" cy="69850"/>
          </a:xfrm>
          <a:custGeom>
            <a:avLst/>
            <a:gdLst>
              <a:gd name="T0" fmla="*/ 40 w 44"/>
              <a:gd name="T1" fmla="*/ 44 h 44"/>
              <a:gd name="T2" fmla="*/ 36 w 44"/>
              <a:gd name="T3" fmla="*/ 44 h 44"/>
              <a:gd name="T4" fmla="*/ 36 w 44"/>
              <a:gd name="T5" fmla="*/ 44 h 44"/>
              <a:gd name="T6" fmla="*/ 36 w 44"/>
              <a:gd name="T7" fmla="*/ 36 h 44"/>
              <a:gd name="T8" fmla="*/ 32 w 44"/>
              <a:gd name="T9" fmla="*/ 32 h 44"/>
              <a:gd name="T10" fmla="*/ 28 w 44"/>
              <a:gd name="T11" fmla="*/ 32 h 44"/>
              <a:gd name="T12" fmla="*/ 28 w 44"/>
              <a:gd name="T13" fmla="*/ 32 h 44"/>
              <a:gd name="T14" fmla="*/ 22 w 44"/>
              <a:gd name="T15" fmla="*/ 30 h 44"/>
              <a:gd name="T16" fmla="*/ 18 w 44"/>
              <a:gd name="T17" fmla="*/ 30 h 44"/>
              <a:gd name="T18" fmla="*/ 18 w 44"/>
              <a:gd name="T19" fmla="*/ 30 h 44"/>
              <a:gd name="T20" fmla="*/ 14 w 44"/>
              <a:gd name="T21" fmla="*/ 26 h 44"/>
              <a:gd name="T22" fmla="*/ 10 w 44"/>
              <a:gd name="T23" fmla="*/ 22 h 44"/>
              <a:gd name="T24" fmla="*/ 6 w 44"/>
              <a:gd name="T25" fmla="*/ 22 h 44"/>
              <a:gd name="T26" fmla="*/ 2 w 44"/>
              <a:gd name="T27" fmla="*/ 22 h 44"/>
              <a:gd name="T28" fmla="*/ 0 w 44"/>
              <a:gd name="T29" fmla="*/ 14 h 44"/>
              <a:gd name="T30" fmla="*/ 2 w 44"/>
              <a:gd name="T31" fmla="*/ 10 h 44"/>
              <a:gd name="T32" fmla="*/ 0 w 44"/>
              <a:gd name="T33" fmla="*/ 4 h 44"/>
              <a:gd name="T34" fmla="*/ 0 w 44"/>
              <a:gd name="T35" fmla="*/ 4 h 44"/>
              <a:gd name="T36" fmla="*/ 2 w 44"/>
              <a:gd name="T37" fmla="*/ 4 h 44"/>
              <a:gd name="T38" fmla="*/ 2 w 44"/>
              <a:gd name="T39" fmla="*/ 0 h 44"/>
              <a:gd name="T40" fmla="*/ 6 w 44"/>
              <a:gd name="T41" fmla="*/ 0 h 44"/>
              <a:gd name="T42" fmla="*/ 10 w 44"/>
              <a:gd name="T43" fmla="*/ 0 h 44"/>
              <a:gd name="T44" fmla="*/ 18 w 44"/>
              <a:gd name="T45" fmla="*/ 0 h 44"/>
              <a:gd name="T46" fmla="*/ 22 w 44"/>
              <a:gd name="T47" fmla="*/ 0 h 44"/>
              <a:gd name="T48" fmla="*/ 24 w 44"/>
              <a:gd name="T49" fmla="*/ 0 h 44"/>
              <a:gd name="T50" fmla="*/ 22 w 44"/>
              <a:gd name="T51" fmla="*/ 4 h 44"/>
              <a:gd name="T52" fmla="*/ 22 w 44"/>
              <a:gd name="T53" fmla="*/ 4 h 44"/>
              <a:gd name="T54" fmla="*/ 28 w 44"/>
              <a:gd name="T55" fmla="*/ 8 h 44"/>
              <a:gd name="T56" fmla="*/ 24 w 44"/>
              <a:gd name="T57" fmla="*/ 10 h 44"/>
              <a:gd name="T58" fmla="*/ 28 w 44"/>
              <a:gd name="T59" fmla="*/ 14 h 44"/>
              <a:gd name="T60" fmla="*/ 32 w 44"/>
              <a:gd name="T61" fmla="*/ 18 h 44"/>
              <a:gd name="T62" fmla="*/ 32 w 44"/>
              <a:gd name="T63" fmla="*/ 22 h 44"/>
              <a:gd name="T64" fmla="*/ 32 w 44"/>
              <a:gd name="T65" fmla="*/ 22 h 44"/>
              <a:gd name="T66" fmla="*/ 28 w 44"/>
              <a:gd name="T67" fmla="*/ 22 h 44"/>
              <a:gd name="T68" fmla="*/ 32 w 44"/>
              <a:gd name="T69" fmla="*/ 26 h 44"/>
              <a:gd name="T70" fmla="*/ 32 w 44"/>
              <a:gd name="T71" fmla="*/ 26 h 44"/>
              <a:gd name="T72" fmla="*/ 32 w 44"/>
              <a:gd name="T73" fmla="*/ 30 h 44"/>
              <a:gd name="T74" fmla="*/ 36 w 44"/>
              <a:gd name="T75" fmla="*/ 30 h 44"/>
              <a:gd name="T76" fmla="*/ 36 w 44"/>
              <a:gd name="T77" fmla="*/ 32 h 44"/>
              <a:gd name="T78" fmla="*/ 40 w 44"/>
              <a:gd name="T79" fmla="*/ 30 h 44"/>
              <a:gd name="T80" fmla="*/ 40 w 44"/>
              <a:gd name="T81" fmla="*/ 32 h 44"/>
              <a:gd name="T82" fmla="*/ 40 w 44"/>
              <a:gd name="T83" fmla="*/ 36 h 44"/>
              <a:gd name="T84" fmla="*/ 44 w 44"/>
              <a:gd name="T85" fmla="*/ 36 h 44"/>
              <a:gd name="T86" fmla="*/ 40 w 44"/>
              <a:gd name="T87" fmla="*/ 40 h 44"/>
              <a:gd name="T88" fmla="*/ 40 w 44"/>
              <a:gd name="T89" fmla="*/ 40 h 44"/>
              <a:gd name="T90" fmla="*/ 40 w 44"/>
              <a:gd name="T91" fmla="*/ 44 h 44"/>
              <a:gd name="T92" fmla="*/ 44 w 44"/>
              <a:gd name="T93" fmla="*/ 44 h 44"/>
              <a:gd name="T94" fmla="*/ 22 w 44"/>
              <a:gd name="T95" fmla="*/ 4 h 44"/>
              <a:gd name="T96" fmla="*/ 22 w 44"/>
              <a:gd name="T97" fmla="*/ 4 h 44"/>
              <a:gd name="T98" fmla="*/ 24 w 44"/>
              <a:gd name="T99" fmla="*/ 4 h 44"/>
              <a:gd name="T100" fmla="*/ 24 w 44"/>
              <a:gd name="T101" fmla="*/ 4 h 44"/>
              <a:gd name="T102" fmla="*/ 28 w 44"/>
              <a:gd name="T103" fmla="*/ 10 h 44"/>
              <a:gd name="T104" fmla="*/ 28 w 44"/>
              <a:gd name="T105" fmla="*/ 1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4" h="44">
                <a:moveTo>
                  <a:pt x="44" y="44"/>
                </a:moveTo>
                <a:lnTo>
                  <a:pt x="44" y="44"/>
                </a:lnTo>
                <a:lnTo>
                  <a:pt x="40" y="44"/>
                </a:lnTo>
                <a:lnTo>
                  <a:pt x="40" y="44"/>
                </a:lnTo>
                <a:lnTo>
                  <a:pt x="40" y="44"/>
                </a:lnTo>
                <a:lnTo>
                  <a:pt x="40" y="44"/>
                </a:lnTo>
                <a:lnTo>
                  <a:pt x="40" y="44"/>
                </a:lnTo>
                <a:lnTo>
                  <a:pt x="36" y="44"/>
                </a:lnTo>
                <a:lnTo>
                  <a:pt x="36" y="44"/>
                </a:lnTo>
                <a:lnTo>
                  <a:pt x="36" y="44"/>
                </a:lnTo>
                <a:lnTo>
                  <a:pt x="36" y="44"/>
                </a:lnTo>
                <a:lnTo>
                  <a:pt x="36" y="44"/>
                </a:lnTo>
                <a:lnTo>
                  <a:pt x="32" y="40"/>
                </a:lnTo>
                <a:lnTo>
                  <a:pt x="32" y="40"/>
                </a:lnTo>
                <a:lnTo>
                  <a:pt x="36" y="36"/>
                </a:lnTo>
                <a:lnTo>
                  <a:pt x="36" y="36"/>
                </a:lnTo>
                <a:lnTo>
                  <a:pt x="36" y="36"/>
                </a:lnTo>
                <a:lnTo>
                  <a:pt x="32" y="36"/>
                </a:lnTo>
                <a:lnTo>
                  <a:pt x="32" y="32"/>
                </a:lnTo>
                <a:lnTo>
                  <a:pt x="32" y="32"/>
                </a:lnTo>
                <a:lnTo>
                  <a:pt x="32" y="32"/>
                </a:lnTo>
                <a:lnTo>
                  <a:pt x="32" y="32"/>
                </a:lnTo>
                <a:lnTo>
                  <a:pt x="28" y="32"/>
                </a:lnTo>
                <a:lnTo>
                  <a:pt x="28" y="32"/>
                </a:lnTo>
                <a:lnTo>
                  <a:pt x="28" y="32"/>
                </a:lnTo>
                <a:lnTo>
                  <a:pt x="28" y="32"/>
                </a:lnTo>
                <a:lnTo>
                  <a:pt x="28" y="32"/>
                </a:lnTo>
                <a:lnTo>
                  <a:pt x="28" y="32"/>
                </a:lnTo>
                <a:lnTo>
                  <a:pt x="24" y="32"/>
                </a:lnTo>
                <a:lnTo>
                  <a:pt x="24" y="30"/>
                </a:lnTo>
                <a:lnTo>
                  <a:pt x="22" y="30"/>
                </a:lnTo>
                <a:lnTo>
                  <a:pt x="22" y="30"/>
                </a:lnTo>
                <a:lnTo>
                  <a:pt x="22" y="30"/>
                </a:lnTo>
                <a:lnTo>
                  <a:pt x="22" y="30"/>
                </a:lnTo>
                <a:lnTo>
                  <a:pt x="22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lnTo>
                  <a:pt x="6" y="22"/>
                </a:lnTo>
                <a:lnTo>
                  <a:pt x="6" y="22"/>
                </a:lnTo>
                <a:lnTo>
                  <a:pt x="6" y="22"/>
                </a:lnTo>
                <a:lnTo>
                  <a:pt x="6" y="22"/>
                </a:lnTo>
                <a:lnTo>
                  <a:pt x="2" y="22"/>
                </a:lnTo>
                <a:lnTo>
                  <a:pt x="2" y="22"/>
                </a:lnTo>
                <a:lnTo>
                  <a:pt x="2" y="22"/>
                </a:lnTo>
                <a:lnTo>
                  <a:pt x="2" y="22"/>
                </a:lnTo>
                <a:lnTo>
                  <a:pt x="2" y="18"/>
                </a:lnTo>
                <a:lnTo>
                  <a:pt x="0" y="18"/>
                </a:lnTo>
                <a:lnTo>
                  <a:pt x="0" y="14"/>
                </a:lnTo>
                <a:lnTo>
                  <a:pt x="0" y="14"/>
                </a:lnTo>
                <a:lnTo>
                  <a:pt x="2" y="14"/>
                </a:lnTo>
                <a:lnTo>
                  <a:pt x="2" y="10"/>
                </a:lnTo>
                <a:lnTo>
                  <a:pt x="2" y="10"/>
                </a:lnTo>
                <a:lnTo>
                  <a:pt x="2" y="10"/>
                </a:lnTo>
                <a:lnTo>
                  <a:pt x="2" y="8"/>
                </a:lnTo>
                <a:lnTo>
                  <a:pt x="2" y="8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0"/>
                </a:lnTo>
                <a:lnTo>
                  <a:pt x="2" y="0"/>
                </a:lnTo>
                <a:lnTo>
                  <a:pt x="6" y="0"/>
                </a:lnTo>
                <a:lnTo>
                  <a:pt x="6" y="0"/>
                </a:lnTo>
                <a:lnTo>
                  <a:pt x="6" y="0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4" y="0"/>
                </a:lnTo>
                <a:lnTo>
                  <a:pt x="24" y="0"/>
                </a:lnTo>
                <a:lnTo>
                  <a:pt x="24" y="4"/>
                </a:lnTo>
                <a:lnTo>
                  <a:pt x="24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4" y="4"/>
                </a:lnTo>
                <a:lnTo>
                  <a:pt x="28" y="8"/>
                </a:lnTo>
                <a:lnTo>
                  <a:pt x="28" y="8"/>
                </a:lnTo>
                <a:lnTo>
                  <a:pt x="28" y="8"/>
                </a:lnTo>
                <a:lnTo>
                  <a:pt x="28" y="8"/>
                </a:lnTo>
                <a:lnTo>
                  <a:pt x="28" y="8"/>
                </a:lnTo>
                <a:lnTo>
                  <a:pt x="28" y="10"/>
                </a:lnTo>
                <a:lnTo>
                  <a:pt x="24" y="10"/>
                </a:lnTo>
                <a:lnTo>
                  <a:pt x="24" y="10"/>
                </a:lnTo>
                <a:lnTo>
                  <a:pt x="24" y="10"/>
                </a:lnTo>
                <a:lnTo>
                  <a:pt x="24" y="10"/>
                </a:lnTo>
                <a:lnTo>
                  <a:pt x="28" y="14"/>
                </a:lnTo>
                <a:lnTo>
                  <a:pt x="28" y="14"/>
                </a:lnTo>
                <a:lnTo>
                  <a:pt x="28" y="14"/>
                </a:lnTo>
                <a:lnTo>
                  <a:pt x="32" y="18"/>
                </a:lnTo>
                <a:lnTo>
                  <a:pt x="32" y="18"/>
                </a:lnTo>
                <a:lnTo>
                  <a:pt x="32" y="18"/>
                </a:lnTo>
                <a:lnTo>
                  <a:pt x="36" y="18"/>
                </a:lnTo>
                <a:lnTo>
                  <a:pt x="32" y="22"/>
                </a:lnTo>
                <a:lnTo>
                  <a:pt x="32" y="22"/>
                </a:lnTo>
                <a:lnTo>
                  <a:pt x="32" y="22"/>
                </a:lnTo>
                <a:lnTo>
                  <a:pt x="32" y="22"/>
                </a:lnTo>
                <a:lnTo>
                  <a:pt x="32" y="22"/>
                </a:lnTo>
                <a:lnTo>
                  <a:pt x="32" y="22"/>
                </a:lnTo>
                <a:lnTo>
                  <a:pt x="28" y="22"/>
                </a:lnTo>
                <a:lnTo>
                  <a:pt x="28" y="22"/>
                </a:lnTo>
                <a:lnTo>
                  <a:pt x="28" y="22"/>
                </a:lnTo>
                <a:lnTo>
                  <a:pt x="28" y="22"/>
                </a:lnTo>
                <a:lnTo>
                  <a:pt x="28" y="22"/>
                </a:lnTo>
                <a:lnTo>
                  <a:pt x="28" y="26"/>
                </a:lnTo>
                <a:lnTo>
                  <a:pt x="28" y="26"/>
                </a:lnTo>
                <a:lnTo>
                  <a:pt x="32" y="26"/>
                </a:lnTo>
                <a:lnTo>
                  <a:pt x="32" y="26"/>
                </a:lnTo>
                <a:lnTo>
                  <a:pt x="32" y="26"/>
                </a:lnTo>
                <a:lnTo>
                  <a:pt x="32" y="26"/>
                </a:lnTo>
                <a:lnTo>
                  <a:pt x="32" y="26"/>
                </a:lnTo>
                <a:lnTo>
                  <a:pt x="32" y="26"/>
                </a:lnTo>
                <a:lnTo>
                  <a:pt x="32" y="26"/>
                </a:lnTo>
                <a:lnTo>
                  <a:pt x="32" y="26"/>
                </a:lnTo>
                <a:lnTo>
                  <a:pt x="32" y="30"/>
                </a:lnTo>
                <a:lnTo>
                  <a:pt x="32" y="30"/>
                </a:lnTo>
                <a:lnTo>
                  <a:pt x="36" y="30"/>
                </a:lnTo>
                <a:lnTo>
                  <a:pt x="36" y="30"/>
                </a:lnTo>
                <a:lnTo>
                  <a:pt x="36" y="30"/>
                </a:lnTo>
                <a:lnTo>
                  <a:pt x="36" y="30"/>
                </a:lnTo>
                <a:lnTo>
                  <a:pt x="36" y="30"/>
                </a:lnTo>
                <a:lnTo>
                  <a:pt x="36" y="30"/>
                </a:lnTo>
                <a:lnTo>
                  <a:pt x="36" y="32"/>
                </a:lnTo>
                <a:lnTo>
                  <a:pt x="36" y="32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44" y="32"/>
                </a:lnTo>
                <a:lnTo>
                  <a:pt x="44" y="32"/>
                </a:lnTo>
                <a:lnTo>
                  <a:pt x="44" y="32"/>
                </a:lnTo>
                <a:lnTo>
                  <a:pt x="40" y="32"/>
                </a:lnTo>
                <a:lnTo>
                  <a:pt x="40" y="32"/>
                </a:lnTo>
                <a:lnTo>
                  <a:pt x="40" y="32"/>
                </a:lnTo>
                <a:lnTo>
                  <a:pt x="40" y="36"/>
                </a:lnTo>
                <a:lnTo>
                  <a:pt x="40" y="36"/>
                </a:lnTo>
                <a:lnTo>
                  <a:pt x="44" y="36"/>
                </a:lnTo>
                <a:lnTo>
                  <a:pt x="44" y="36"/>
                </a:lnTo>
                <a:lnTo>
                  <a:pt x="44" y="36"/>
                </a:lnTo>
                <a:lnTo>
                  <a:pt x="44" y="36"/>
                </a:lnTo>
                <a:lnTo>
                  <a:pt x="44" y="40"/>
                </a:lnTo>
                <a:lnTo>
                  <a:pt x="40" y="40"/>
                </a:lnTo>
                <a:lnTo>
                  <a:pt x="40" y="36"/>
                </a:lnTo>
                <a:lnTo>
                  <a:pt x="40" y="40"/>
                </a:lnTo>
                <a:lnTo>
                  <a:pt x="40" y="40"/>
                </a:lnTo>
                <a:lnTo>
                  <a:pt x="40" y="40"/>
                </a:lnTo>
                <a:lnTo>
                  <a:pt x="40" y="40"/>
                </a:lnTo>
                <a:lnTo>
                  <a:pt x="40" y="40"/>
                </a:lnTo>
                <a:lnTo>
                  <a:pt x="44" y="40"/>
                </a:lnTo>
                <a:lnTo>
                  <a:pt x="44" y="40"/>
                </a:lnTo>
                <a:lnTo>
                  <a:pt x="44" y="40"/>
                </a:lnTo>
                <a:lnTo>
                  <a:pt x="40" y="44"/>
                </a:lnTo>
                <a:lnTo>
                  <a:pt x="40" y="44"/>
                </a:lnTo>
                <a:lnTo>
                  <a:pt x="44" y="44"/>
                </a:lnTo>
                <a:lnTo>
                  <a:pt x="44" y="44"/>
                </a:lnTo>
                <a:lnTo>
                  <a:pt x="44" y="44"/>
                </a:lnTo>
                <a:close/>
                <a:moveTo>
                  <a:pt x="22" y="4"/>
                </a:move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close/>
                <a:moveTo>
                  <a:pt x="24" y="4"/>
                </a:moveTo>
                <a:lnTo>
                  <a:pt x="24" y="4"/>
                </a:lnTo>
                <a:lnTo>
                  <a:pt x="24" y="4"/>
                </a:lnTo>
                <a:lnTo>
                  <a:pt x="24" y="4"/>
                </a:lnTo>
                <a:lnTo>
                  <a:pt x="24" y="4"/>
                </a:lnTo>
                <a:lnTo>
                  <a:pt x="24" y="4"/>
                </a:lnTo>
                <a:lnTo>
                  <a:pt x="24" y="4"/>
                </a:lnTo>
                <a:close/>
                <a:moveTo>
                  <a:pt x="28" y="10"/>
                </a:moveTo>
                <a:lnTo>
                  <a:pt x="28" y="10"/>
                </a:lnTo>
                <a:lnTo>
                  <a:pt x="28" y="10"/>
                </a:lnTo>
                <a:lnTo>
                  <a:pt x="28" y="10"/>
                </a:lnTo>
                <a:lnTo>
                  <a:pt x="28" y="10"/>
                </a:lnTo>
                <a:lnTo>
                  <a:pt x="28" y="10"/>
                </a:lnTo>
                <a:lnTo>
                  <a:pt x="28" y="10"/>
                </a:lnTo>
                <a:lnTo>
                  <a:pt x="28" y="10"/>
                </a:lnTo>
                <a:lnTo>
                  <a:pt x="28" y="10"/>
                </a:lnTo>
                <a:lnTo>
                  <a:pt x="28" y="1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60" name="Freeform 18">
            <a:extLst>
              <a:ext uri="{FF2B5EF4-FFF2-40B4-BE49-F238E27FC236}">
                <a16:creationId xmlns:a16="http://schemas.microsoft.com/office/drawing/2014/main" id="{98F5588F-D4DD-4EB4-B3A4-154961FEAFB6}"/>
              </a:ext>
            </a:extLst>
          </p:cNvPr>
          <p:cNvSpPr>
            <a:spLocks noEditPoints="1"/>
          </p:cNvSpPr>
          <p:nvPr/>
        </p:nvSpPr>
        <p:spPr bwMode="auto">
          <a:xfrm>
            <a:off x="6966353" y="3309405"/>
            <a:ext cx="152400" cy="136525"/>
          </a:xfrm>
          <a:custGeom>
            <a:avLst/>
            <a:gdLst>
              <a:gd name="T0" fmla="*/ 78 w 96"/>
              <a:gd name="T1" fmla="*/ 86 h 86"/>
              <a:gd name="T2" fmla="*/ 56 w 96"/>
              <a:gd name="T3" fmla="*/ 86 h 86"/>
              <a:gd name="T4" fmla="*/ 48 w 96"/>
              <a:gd name="T5" fmla="*/ 82 h 86"/>
              <a:gd name="T6" fmla="*/ 44 w 96"/>
              <a:gd name="T7" fmla="*/ 74 h 86"/>
              <a:gd name="T8" fmla="*/ 48 w 96"/>
              <a:gd name="T9" fmla="*/ 74 h 86"/>
              <a:gd name="T10" fmla="*/ 48 w 96"/>
              <a:gd name="T11" fmla="*/ 70 h 86"/>
              <a:gd name="T12" fmla="*/ 48 w 96"/>
              <a:gd name="T13" fmla="*/ 66 h 86"/>
              <a:gd name="T14" fmla="*/ 48 w 96"/>
              <a:gd name="T15" fmla="*/ 62 h 86"/>
              <a:gd name="T16" fmla="*/ 40 w 96"/>
              <a:gd name="T17" fmla="*/ 60 h 86"/>
              <a:gd name="T18" fmla="*/ 32 w 96"/>
              <a:gd name="T19" fmla="*/ 66 h 86"/>
              <a:gd name="T20" fmla="*/ 30 w 96"/>
              <a:gd name="T21" fmla="*/ 70 h 86"/>
              <a:gd name="T22" fmla="*/ 26 w 96"/>
              <a:gd name="T23" fmla="*/ 74 h 86"/>
              <a:gd name="T24" fmla="*/ 22 w 96"/>
              <a:gd name="T25" fmla="*/ 70 h 86"/>
              <a:gd name="T26" fmla="*/ 26 w 96"/>
              <a:gd name="T27" fmla="*/ 66 h 86"/>
              <a:gd name="T28" fmla="*/ 22 w 96"/>
              <a:gd name="T29" fmla="*/ 62 h 86"/>
              <a:gd name="T30" fmla="*/ 22 w 96"/>
              <a:gd name="T31" fmla="*/ 60 h 86"/>
              <a:gd name="T32" fmla="*/ 18 w 96"/>
              <a:gd name="T33" fmla="*/ 60 h 86"/>
              <a:gd name="T34" fmla="*/ 14 w 96"/>
              <a:gd name="T35" fmla="*/ 56 h 86"/>
              <a:gd name="T36" fmla="*/ 10 w 96"/>
              <a:gd name="T37" fmla="*/ 52 h 86"/>
              <a:gd name="T38" fmla="*/ 14 w 96"/>
              <a:gd name="T39" fmla="*/ 52 h 86"/>
              <a:gd name="T40" fmla="*/ 14 w 96"/>
              <a:gd name="T41" fmla="*/ 48 h 86"/>
              <a:gd name="T42" fmla="*/ 6 w 96"/>
              <a:gd name="T43" fmla="*/ 40 h 86"/>
              <a:gd name="T44" fmla="*/ 6 w 96"/>
              <a:gd name="T45" fmla="*/ 32 h 86"/>
              <a:gd name="T46" fmla="*/ 6 w 96"/>
              <a:gd name="T47" fmla="*/ 32 h 86"/>
              <a:gd name="T48" fmla="*/ 4 w 96"/>
              <a:gd name="T49" fmla="*/ 26 h 86"/>
              <a:gd name="T50" fmla="*/ 10 w 96"/>
              <a:gd name="T51" fmla="*/ 26 h 86"/>
              <a:gd name="T52" fmla="*/ 14 w 96"/>
              <a:gd name="T53" fmla="*/ 30 h 86"/>
              <a:gd name="T54" fmla="*/ 18 w 96"/>
              <a:gd name="T55" fmla="*/ 30 h 86"/>
              <a:gd name="T56" fmla="*/ 22 w 96"/>
              <a:gd name="T57" fmla="*/ 32 h 86"/>
              <a:gd name="T58" fmla="*/ 26 w 96"/>
              <a:gd name="T59" fmla="*/ 26 h 86"/>
              <a:gd name="T60" fmla="*/ 18 w 96"/>
              <a:gd name="T61" fmla="*/ 22 h 86"/>
              <a:gd name="T62" fmla="*/ 22 w 96"/>
              <a:gd name="T63" fmla="*/ 18 h 86"/>
              <a:gd name="T64" fmla="*/ 26 w 96"/>
              <a:gd name="T65" fmla="*/ 18 h 86"/>
              <a:gd name="T66" fmla="*/ 30 w 96"/>
              <a:gd name="T67" fmla="*/ 22 h 86"/>
              <a:gd name="T68" fmla="*/ 36 w 96"/>
              <a:gd name="T69" fmla="*/ 30 h 86"/>
              <a:gd name="T70" fmla="*/ 40 w 96"/>
              <a:gd name="T71" fmla="*/ 30 h 86"/>
              <a:gd name="T72" fmla="*/ 48 w 96"/>
              <a:gd name="T73" fmla="*/ 26 h 86"/>
              <a:gd name="T74" fmla="*/ 52 w 96"/>
              <a:gd name="T75" fmla="*/ 22 h 86"/>
              <a:gd name="T76" fmla="*/ 70 w 96"/>
              <a:gd name="T77" fmla="*/ 0 h 86"/>
              <a:gd name="T78" fmla="*/ 88 w 96"/>
              <a:gd name="T79" fmla="*/ 30 h 86"/>
              <a:gd name="T80" fmla="*/ 96 w 96"/>
              <a:gd name="T81" fmla="*/ 56 h 86"/>
              <a:gd name="T82" fmla="*/ 92 w 96"/>
              <a:gd name="T83" fmla="*/ 74 h 86"/>
              <a:gd name="T84" fmla="*/ 10 w 96"/>
              <a:gd name="T85" fmla="*/ 40 h 86"/>
              <a:gd name="T86" fmla="*/ 4 w 96"/>
              <a:gd name="T87" fmla="*/ 32 h 86"/>
              <a:gd name="T88" fmla="*/ 4 w 96"/>
              <a:gd name="T89" fmla="*/ 32 h 86"/>
              <a:gd name="T90" fmla="*/ 6 w 96"/>
              <a:gd name="T91" fmla="*/ 32 h 86"/>
              <a:gd name="T92" fmla="*/ 0 w 96"/>
              <a:gd name="T93" fmla="*/ 60 h 86"/>
              <a:gd name="T94" fmla="*/ 4 w 96"/>
              <a:gd name="T95" fmla="*/ 60 h 86"/>
              <a:gd name="T96" fmla="*/ 10 w 96"/>
              <a:gd name="T97" fmla="*/ 62 h 86"/>
              <a:gd name="T98" fmla="*/ 14 w 96"/>
              <a:gd name="T99" fmla="*/ 66 h 86"/>
              <a:gd name="T100" fmla="*/ 18 w 96"/>
              <a:gd name="T101" fmla="*/ 74 h 86"/>
              <a:gd name="T102" fmla="*/ 10 w 96"/>
              <a:gd name="T103" fmla="*/ 74 h 86"/>
              <a:gd name="T104" fmla="*/ 6 w 96"/>
              <a:gd name="T105" fmla="*/ 70 h 86"/>
              <a:gd name="T106" fmla="*/ 4 w 96"/>
              <a:gd name="T107" fmla="*/ 62 h 86"/>
              <a:gd name="T108" fmla="*/ 0 w 96"/>
              <a:gd name="T109" fmla="*/ 6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6" h="86">
                <a:moveTo>
                  <a:pt x="92" y="78"/>
                </a:moveTo>
                <a:lnTo>
                  <a:pt x="88" y="82"/>
                </a:lnTo>
                <a:lnTo>
                  <a:pt x="86" y="82"/>
                </a:lnTo>
                <a:lnTo>
                  <a:pt x="82" y="82"/>
                </a:lnTo>
                <a:lnTo>
                  <a:pt x="82" y="82"/>
                </a:lnTo>
                <a:lnTo>
                  <a:pt x="78" y="86"/>
                </a:lnTo>
                <a:lnTo>
                  <a:pt x="78" y="86"/>
                </a:lnTo>
                <a:lnTo>
                  <a:pt x="74" y="86"/>
                </a:lnTo>
                <a:lnTo>
                  <a:pt x="70" y="86"/>
                </a:lnTo>
                <a:lnTo>
                  <a:pt x="58" y="82"/>
                </a:lnTo>
                <a:lnTo>
                  <a:pt x="56" y="82"/>
                </a:lnTo>
                <a:lnTo>
                  <a:pt x="56" y="82"/>
                </a:lnTo>
                <a:lnTo>
                  <a:pt x="56" y="86"/>
                </a:lnTo>
                <a:lnTo>
                  <a:pt x="56" y="86"/>
                </a:lnTo>
                <a:lnTo>
                  <a:pt x="56" y="86"/>
                </a:lnTo>
                <a:lnTo>
                  <a:pt x="52" y="86"/>
                </a:lnTo>
                <a:lnTo>
                  <a:pt x="52" y="82"/>
                </a:lnTo>
                <a:lnTo>
                  <a:pt x="52" y="82"/>
                </a:lnTo>
                <a:lnTo>
                  <a:pt x="52" y="82"/>
                </a:lnTo>
                <a:lnTo>
                  <a:pt x="52" y="82"/>
                </a:lnTo>
                <a:lnTo>
                  <a:pt x="48" y="82"/>
                </a:lnTo>
                <a:lnTo>
                  <a:pt x="48" y="78"/>
                </a:lnTo>
                <a:lnTo>
                  <a:pt x="48" y="78"/>
                </a:lnTo>
                <a:lnTo>
                  <a:pt x="48" y="78"/>
                </a:lnTo>
                <a:lnTo>
                  <a:pt x="48" y="78"/>
                </a:lnTo>
                <a:lnTo>
                  <a:pt x="48" y="78"/>
                </a:lnTo>
                <a:lnTo>
                  <a:pt x="48" y="78"/>
                </a:lnTo>
                <a:lnTo>
                  <a:pt x="44" y="74"/>
                </a:lnTo>
                <a:lnTo>
                  <a:pt x="44" y="74"/>
                </a:lnTo>
                <a:lnTo>
                  <a:pt x="44" y="74"/>
                </a:lnTo>
                <a:lnTo>
                  <a:pt x="44" y="74"/>
                </a:lnTo>
                <a:lnTo>
                  <a:pt x="48" y="74"/>
                </a:lnTo>
                <a:lnTo>
                  <a:pt x="48" y="74"/>
                </a:lnTo>
                <a:lnTo>
                  <a:pt x="48" y="74"/>
                </a:lnTo>
                <a:lnTo>
                  <a:pt x="48" y="74"/>
                </a:lnTo>
                <a:lnTo>
                  <a:pt x="48" y="74"/>
                </a:lnTo>
                <a:lnTo>
                  <a:pt x="48" y="74"/>
                </a:lnTo>
                <a:lnTo>
                  <a:pt x="48" y="70"/>
                </a:lnTo>
                <a:lnTo>
                  <a:pt x="48" y="70"/>
                </a:lnTo>
                <a:lnTo>
                  <a:pt x="48" y="70"/>
                </a:lnTo>
                <a:lnTo>
                  <a:pt x="48" y="70"/>
                </a:lnTo>
                <a:lnTo>
                  <a:pt x="48" y="70"/>
                </a:lnTo>
                <a:lnTo>
                  <a:pt x="48" y="70"/>
                </a:lnTo>
                <a:lnTo>
                  <a:pt x="48" y="66"/>
                </a:lnTo>
                <a:lnTo>
                  <a:pt x="48" y="66"/>
                </a:lnTo>
                <a:lnTo>
                  <a:pt x="48" y="66"/>
                </a:lnTo>
                <a:lnTo>
                  <a:pt x="48" y="66"/>
                </a:lnTo>
                <a:lnTo>
                  <a:pt x="48" y="66"/>
                </a:lnTo>
                <a:lnTo>
                  <a:pt x="48" y="66"/>
                </a:lnTo>
                <a:lnTo>
                  <a:pt x="52" y="66"/>
                </a:lnTo>
                <a:lnTo>
                  <a:pt x="48" y="62"/>
                </a:lnTo>
                <a:lnTo>
                  <a:pt x="48" y="62"/>
                </a:lnTo>
                <a:lnTo>
                  <a:pt x="48" y="62"/>
                </a:lnTo>
                <a:lnTo>
                  <a:pt x="48" y="62"/>
                </a:lnTo>
                <a:lnTo>
                  <a:pt x="48" y="62"/>
                </a:lnTo>
                <a:lnTo>
                  <a:pt x="48" y="62"/>
                </a:lnTo>
                <a:lnTo>
                  <a:pt x="44" y="60"/>
                </a:lnTo>
                <a:lnTo>
                  <a:pt x="44" y="60"/>
                </a:lnTo>
                <a:lnTo>
                  <a:pt x="44" y="60"/>
                </a:lnTo>
                <a:lnTo>
                  <a:pt x="44" y="60"/>
                </a:lnTo>
                <a:lnTo>
                  <a:pt x="44" y="60"/>
                </a:lnTo>
                <a:lnTo>
                  <a:pt x="40" y="60"/>
                </a:lnTo>
                <a:lnTo>
                  <a:pt x="40" y="60"/>
                </a:lnTo>
                <a:lnTo>
                  <a:pt x="40" y="60"/>
                </a:lnTo>
                <a:lnTo>
                  <a:pt x="36" y="62"/>
                </a:lnTo>
                <a:lnTo>
                  <a:pt x="36" y="62"/>
                </a:lnTo>
                <a:lnTo>
                  <a:pt x="36" y="62"/>
                </a:lnTo>
                <a:lnTo>
                  <a:pt x="36" y="62"/>
                </a:lnTo>
                <a:lnTo>
                  <a:pt x="36" y="66"/>
                </a:lnTo>
                <a:lnTo>
                  <a:pt x="32" y="66"/>
                </a:lnTo>
                <a:lnTo>
                  <a:pt x="32" y="66"/>
                </a:lnTo>
                <a:lnTo>
                  <a:pt x="32" y="66"/>
                </a:lnTo>
                <a:lnTo>
                  <a:pt x="32" y="66"/>
                </a:lnTo>
                <a:lnTo>
                  <a:pt x="32" y="66"/>
                </a:lnTo>
                <a:lnTo>
                  <a:pt x="30" y="70"/>
                </a:lnTo>
                <a:lnTo>
                  <a:pt x="30" y="70"/>
                </a:lnTo>
                <a:lnTo>
                  <a:pt x="30" y="70"/>
                </a:lnTo>
                <a:lnTo>
                  <a:pt x="30" y="70"/>
                </a:lnTo>
                <a:lnTo>
                  <a:pt x="30" y="70"/>
                </a:lnTo>
                <a:lnTo>
                  <a:pt x="26" y="70"/>
                </a:lnTo>
                <a:lnTo>
                  <a:pt x="26" y="70"/>
                </a:lnTo>
                <a:lnTo>
                  <a:pt x="26" y="74"/>
                </a:lnTo>
                <a:lnTo>
                  <a:pt x="26" y="74"/>
                </a:lnTo>
                <a:lnTo>
                  <a:pt x="26" y="74"/>
                </a:lnTo>
                <a:lnTo>
                  <a:pt x="22" y="74"/>
                </a:lnTo>
                <a:lnTo>
                  <a:pt x="22" y="74"/>
                </a:lnTo>
                <a:lnTo>
                  <a:pt x="26" y="70"/>
                </a:lnTo>
                <a:lnTo>
                  <a:pt x="26" y="70"/>
                </a:lnTo>
                <a:lnTo>
                  <a:pt x="26" y="70"/>
                </a:lnTo>
                <a:lnTo>
                  <a:pt x="22" y="70"/>
                </a:lnTo>
                <a:lnTo>
                  <a:pt x="22" y="70"/>
                </a:lnTo>
                <a:lnTo>
                  <a:pt x="22" y="70"/>
                </a:lnTo>
                <a:lnTo>
                  <a:pt x="22" y="70"/>
                </a:lnTo>
                <a:lnTo>
                  <a:pt x="22" y="70"/>
                </a:lnTo>
                <a:lnTo>
                  <a:pt x="22" y="66"/>
                </a:lnTo>
                <a:lnTo>
                  <a:pt x="22" y="70"/>
                </a:lnTo>
                <a:lnTo>
                  <a:pt x="26" y="70"/>
                </a:lnTo>
                <a:lnTo>
                  <a:pt x="26" y="66"/>
                </a:lnTo>
                <a:lnTo>
                  <a:pt x="26" y="66"/>
                </a:lnTo>
                <a:lnTo>
                  <a:pt x="26" y="66"/>
                </a:lnTo>
                <a:lnTo>
                  <a:pt x="26" y="66"/>
                </a:lnTo>
                <a:lnTo>
                  <a:pt x="22" y="66"/>
                </a:lnTo>
                <a:lnTo>
                  <a:pt x="22" y="66"/>
                </a:lnTo>
                <a:lnTo>
                  <a:pt x="22" y="62"/>
                </a:lnTo>
                <a:lnTo>
                  <a:pt x="22" y="62"/>
                </a:lnTo>
                <a:lnTo>
                  <a:pt x="22" y="62"/>
                </a:lnTo>
                <a:lnTo>
                  <a:pt x="26" y="62"/>
                </a:lnTo>
                <a:lnTo>
                  <a:pt x="26" y="62"/>
                </a:lnTo>
                <a:lnTo>
                  <a:pt x="26" y="62"/>
                </a:lnTo>
                <a:lnTo>
                  <a:pt x="22" y="60"/>
                </a:lnTo>
                <a:lnTo>
                  <a:pt x="22" y="60"/>
                </a:lnTo>
                <a:lnTo>
                  <a:pt x="22" y="60"/>
                </a:lnTo>
                <a:lnTo>
                  <a:pt x="18" y="62"/>
                </a:lnTo>
                <a:lnTo>
                  <a:pt x="18" y="62"/>
                </a:lnTo>
                <a:lnTo>
                  <a:pt x="18" y="60"/>
                </a:lnTo>
                <a:lnTo>
                  <a:pt x="18" y="60"/>
                </a:lnTo>
                <a:lnTo>
                  <a:pt x="18" y="60"/>
                </a:lnTo>
                <a:lnTo>
                  <a:pt x="18" y="60"/>
                </a:lnTo>
                <a:lnTo>
                  <a:pt x="18" y="60"/>
                </a:lnTo>
                <a:lnTo>
                  <a:pt x="18" y="60"/>
                </a:lnTo>
                <a:lnTo>
                  <a:pt x="14" y="60"/>
                </a:lnTo>
                <a:lnTo>
                  <a:pt x="14" y="60"/>
                </a:lnTo>
                <a:lnTo>
                  <a:pt x="14" y="56"/>
                </a:lnTo>
                <a:lnTo>
                  <a:pt x="14" y="56"/>
                </a:lnTo>
                <a:lnTo>
                  <a:pt x="14" y="56"/>
                </a:lnTo>
                <a:lnTo>
                  <a:pt x="14" y="56"/>
                </a:lnTo>
                <a:lnTo>
                  <a:pt x="14" y="56"/>
                </a:lnTo>
                <a:lnTo>
                  <a:pt x="14" y="56"/>
                </a:lnTo>
                <a:lnTo>
                  <a:pt x="14" y="56"/>
                </a:lnTo>
                <a:lnTo>
                  <a:pt x="14" y="56"/>
                </a:lnTo>
                <a:lnTo>
                  <a:pt x="10" y="56"/>
                </a:lnTo>
                <a:lnTo>
                  <a:pt x="10" y="56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4" y="52"/>
                </a:lnTo>
                <a:lnTo>
                  <a:pt x="14" y="52"/>
                </a:lnTo>
                <a:lnTo>
                  <a:pt x="14" y="52"/>
                </a:lnTo>
                <a:lnTo>
                  <a:pt x="14" y="52"/>
                </a:lnTo>
                <a:lnTo>
                  <a:pt x="14" y="52"/>
                </a:lnTo>
                <a:lnTo>
                  <a:pt x="14" y="52"/>
                </a:lnTo>
                <a:lnTo>
                  <a:pt x="18" y="48"/>
                </a:lnTo>
                <a:lnTo>
                  <a:pt x="14" y="48"/>
                </a:lnTo>
                <a:lnTo>
                  <a:pt x="14" y="48"/>
                </a:lnTo>
                <a:lnTo>
                  <a:pt x="14" y="48"/>
                </a:lnTo>
                <a:lnTo>
                  <a:pt x="10" y="44"/>
                </a:lnTo>
                <a:lnTo>
                  <a:pt x="10" y="44"/>
                </a:lnTo>
                <a:lnTo>
                  <a:pt x="10" y="44"/>
                </a:lnTo>
                <a:lnTo>
                  <a:pt x="6" y="40"/>
                </a:lnTo>
                <a:lnTo>
                  <a:pt x="6" y="40"/>
                </a:lnTo>
                <a:lnTo>
                  <a:pt x="6" y="40"/>
                </a:lnTo>
                <a:lnTo>
                  <a:pt x="6" y="40"/>
                </a:lnTo>
                <a:lnTo>
                  <a:pt x="10" y="40"/>
                </a:lnTo>
                <a:lnTo>
                  <a:pt x="10" y="36"/>
                </a:lnTo>
                <a:lnTo>
                  <a:pt x="10" y="36"/>
                </a:lnTo>
                <a:lnTo>
                  <a:pt x="10" y="36"/>
                </a:lnTo>
                <a:lnTo>
                  <a:pt x="10" y="36"/>
                </a:lnTo>
                <a:lnTo>
                  <a:pt x="10" y="36"/>
                </a:lnTo>
                <a:lnTo>
                  <a:pt x="6" y="32"/>
                </a:lnTo>
                <a:lnTo>
                  <a:pt x="4" y="32"/>
                </a:lnTo>
                <a:lnTo>
                  <a:pt x="4" y="32"/>
                </a:lnTo>
                <a:lnTo>
                  <a:pt x="4" y="32"/>
                </a:lnTo>
                <a:lnTo>
                  <a:pt x="4" y="32"/>
                </a:lnTo>
                <a:lnTo>
                  <a:pt x="4" y="32"/>
                </a:lnTo>
                <a:lnTo>
                  <a:pt x="6" y="32"/>
                </a:lnTo>
                <a:lnTo>
                  <a:pt x="6" y="32"/>
                </a:lnTo>
                <a:lnTo>
                  <a:pt x="6" y="30"/>
                </a:lnTo>
                <a:lnTo>
                  <a:pt x="6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26"/>
                </a:lnTo>
                <a:lnTo>
                  <a:pt x="4" y="26"/>
                </a:lnTo>
                <a:lnTo>
                  <a:pt x="6" y="26"/>
                </a:lnTo>
                <a:lnTo>
                  <a:pt x="6" y="26"/>
                </a:lnTo>
                <a:lnTo>
                  <a:pt x="6" y="26"/>
                </a:lnTo>
                <a:lnTo>
                  <a:pt x="6" y="26"/>
                </a:lnTo>
                <a:lnTo>
                  <a:pt x="10" y="26"/>
                </a:lnTo>
                <a:lnTo>
                  <a:pt x="10" y="26"/>
                </a:lnTo>
                <a:lnTo>
                  <a:pt x="10" y="30"/>
                </a:lnTo>
                <a:lnTo>
                  <a:pt x="10" y="30"/>
                </a:lnTo>
                <a:lnTo>
                  <a:pt x="14" y="30"/>
                </a:lnTo>
                <a:lnTo>
                  <a:pt x="14" y="30"/>
                </a:lnTo>
                <a:lnTo>
                  <a:pt x="14" y="30"/>
                </a:lnTo>
                <a:lnTo>
                  <a:pt x="14" y="30"/>
                </a:lnTo>
                <a:lnTo>
                  <a:pt x="14" y="30"/>
                </a:lnTo>
                <a:lnTo>
                  <a:pt x="14" y="30"/>
                </a:lnTo>
                <a:lnTo>
                  <a:pt x="14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22" y="30"/>
                </a:lnTo>
                <a:lnTo>
                  <a:pt x="22" y="30"/>
                </a:lnTo>
                <a:lnTo>
                  <a:pt x="22" y="32"/>
                </a:lnTo>
                <a:lnTo>
                  <a:pt x="22" y="32"/>
                </a:lnTo>
                <a:lnTo>
                  <a:pt x="22" y="32"/>
                </a:lnTo>
                <a:lnTo>
                  <a:pt x="22" y="32"/>
                </a:lnTo>
                <a:lnTo>
                  <a:pt x="26" y="32"/>
                </a:lnTo>
                <a:lnTo>
                  <a:pt x="26" y="32"/>
                </a:lnTo>
                <a:lnTo>
                  <a:pt x="26" y="30"/>
                </a:lnTo>
                <a:lnTo>
                  <a:pt x="26" y="30"/>
                </a:lnTo>
                <a:lnTo>
                  <a:pt x="26" y="30"/>
                </a:lnTo>
                <a:lnTo>
                  <a:pt x="26" y="30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2" y="26"/>
                </a:lnTo>
                <a:lnTo>
                  <a:pt x="22" y="26"/>
                </a:lnTo>
                <a:lnTo>
                  <a:pt x="18" y="22"/>
                </a:lnTo>
                <a:lnTo>
                  <a:pt x="18" y="22"/>
                </a:lnTo>
                <a:lnTo>
                  <a:pt x="18" y="22"/>
                </a:lnTo>
                <a:lnTo>
                  <a:pt x="18" y="22"/>
                </a:lnTo>
                <a:lnTo>
                  <a:pt x="18" y="18"/>
                </a:lnTo>
                <a:lnTo>
                  <a:pt x="18" y="18"/>
                </a:lnTo>
                <a:lnTo>
                  <a:pt x="18" y="18"/>
                </a:lnTo>
                <a:lnTo>
                  <a:pt x="22" y="18"/>
                </a:lnTo>
                <a:lnTo>
                  <a:pt x="22" y="18"/>
                </a:lnTo>
                <a:lnTo>
                  <a:pt x="22" y="18"/>
                </a:lnTo>
                <a:lnTo>
                  <a:pt x="22" y="18"/>
                </a:lnTo>
                <a:lnTo>
                  <a:pt x="22" y="18"/>
                </a:lnTo>
                <a:lnTo>
                  <a:pt x="22" y="18"/>
                </a:lnTo>
                <a:lnTo>
                  <a:pt x="22" y="18"/>
                </a:lnTo>
                <a:lnTo>
                  <a:pt x="22" y="18"/>
                </a:lnTo>
                <a:lnTo>
                  <a:pt x="26" y="18"/>
                </a:lnTo>
                <a:lnTo>
                  <a:pt x="26" y="18"/>
                </a:lnTo>
                <a:lnTo>
                  <a:pt x="26" y="18"/>
                </a:lnTo>
                <a:lnTo>
                  <a:pt x="26" y="18"/>
                </a:lnTo>
                <a:lnTo>
                  <a:pt x="30" y="18"/>
                </a:lnTo>
                <a:lnTo>
                  <a:pt x="30" y="18"/>
                </a:lnTo>
                <a:lnTo>
                  <a:pt x="30" y="18"/>
                </a:lnTo>
                <a:lnTo>
                  <a:pt x="30" y="22"/>
                </a:lnTo>
                <a:lnTo>
                  <a:pt x="30" y="22"/>
                </a:lnTo>
                <a:lnTo>
                  <a:pt x="32" y="22"/>
                </a:lnTo>
                <a:lnTo>
                  <a:pt x="32" y="22"/>
                </a:lnTo>
                <a:lnTo>
                  <a:pt x="32" y="22"/>
                </a:lnTo>
                <a:lnTo>
                  <a:pt x="32" y="26"/>
                </a:lnTo>
                <a:lnTo>
                  <a:pt x="32" y="26"/>
                </a:lnTo>
                <a:lnTo>
                  <a:pt x="32" y="30"/>
                </a:lnTo>
                <a:lnTo>
                  <a:pt x="36" y="30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lnTo>
                  <a:pt x="44" y="26"/>
                </a:lnTo>
                <a:lnTo>
                  <a:pt x="44" y="26"/>
                </a:lnTo>
                <a:lnTo>
                  <a:pt x="48" y="26"/>
                </a:lnTo>
                <a:lnTo>
                  <a:pt x="48" y="26"/>
                </a:lnTo>
                <a:lnTo>
                  <a:pt x="48" y="26"/>
                </a:lnTo>
                <a:lnTo>
                  <a:pt x="48" y="26"/>
                </a:lnTo>
                <a:lnTo>
                  <a:pt x="48" y="26"/>
                </a:lnTo>
                <a:lnTo>
                  <a:pt x="52" y="22"/>
                </a:lnTo>
                <a:lnTo>
                  <a:pt x="52" y="22"/>
                </a:lnTo>
                <a:lnTo>
                  <a:pt x="52" y="22"/>
                </a:lnTo>
                <a:lnTo>
                  <a:pt x="52" y="22"/>
                </a:lnTo>
                <a:lnTo>
                  <a:pt x="52" y="18"/>
                </a:lnTo>
                <a:lnTo>
                  <a:pt x="52" y="18"/>
                </a:lnTo>
                <a:lnTo>
                  <a:pt x="56" y="14"/>
                </a:lnTo>
                <a:lnTo>
                  <a:pt x="58" y="10"/>
                </a:lnTo>
                <a:lnTo>
                  <a:pt x="62" y="6"/>
                </a:lnTo>
                <a:lnTo>
                  <a:pt x="70" y="0"/>
                </a:lnTo>
                <a:lnTo>
                  <a:pt x="74" y="6"/>
                </a:lnTo>
                <a:lnTo>
                  <a:pt x="78" y="10"/>
                </a:lnTo>
                <a:lnTo>
                  <a:pt x="82" y="14"/>
                </a:lnTo>
                <a:lnTo>
                  <a:pt x="82" y="18"/>
                </a:lnTo>
                <a:lnTo>
                  <a:pt x="86" y="22"/>
                </a:lnTo>
                <a:lnTo>
                  <a:pt x="88" y="26"/>
                </a:lnTo>
                <a:lnTo>
                  <a:pt x="88" y="30"/>
                </a:lnTo>
                <a:lnTo>
                  <a:pt x="92" y="32"/>
                </a:lnTo>
                <a:lnTo>
                  <a:pt x="96" y="36"/>
                </a:lnTo>
                <a:lnTo>
                  <a:pt x="96" y="36"/>
                </a:lnTo>
                <a:lnTo>
                  <a:pt x="96" y="40"/>
                </a:lnTo>
                <a:lnTo>
                  <a:pt x="96" y="44"/>
                </a:lnTo>
                <a:lnTo>
                  <a:pt x="96" y="48"/>
                </a:lnTo>
                <a:lnTo>
                  <a:pt x="96" y="56"/>
                </a:lnTo>
                <a:lnTo>
                  <a:pt x="96" y="60"/>
                </a:lnTo>
                <a:lnTo>
                  <a:pt x="96" y="62"/>
                </a:lnTo>
                <a:lnTo>
                  <a:pt x="96" y="62"/>
                </a:lnTo>
                <a:lnTo>
                  <a:pt x="96" y="62"/>
                </a:lnTo>
                <a:lnTo>
                  <a:pt x="96" y="66"/>
                </a:lnTo>
                <a:lnTo>
                  <a:pt x="92" y="70"/>
                </a:lnTo>
                <a:lnTo>
                  <a:pt x="92" y="74"/>
                </a:lnTo>
                <a:lnTo>
                  <a:pt x="92" y="78"/>
                </a:lnTo>
                <a:lnTo>
                  <a:pt x="92" y="78"/>
                </a:lnTo>
                <a:lnTo>
                  <a:pt x="92" y="78"/>
                </a:lnTo>
                <a:close/>
                <a:moveTo>
                  <a:pt x="10" y="40"/>
                </a:moveTo>
                <a:lnTo>
                  <a:pt x="10" y="40"/>
                </a:lnTo>
                <a:lnTo>
                  <a:pt x="10" y="40"/>
                </a:lnTo>
                <a:lnTo>
                  <a:pt x="10" y="40"/>
                </a:lnTo>
                <a:lnTo>
                  <a:pt x="10" y="40"/>
                </a:lnTo>
                <a:lnTo>
                  <a:pt x="10" y="40"/>
                </a:lnTo>
                <a:lnTo>
                  <a:pt x="10" y="40"/>
                </a:lnTo>
                <a:lnTo>
                  <a:pt x="10" y="40"/>
                </a:lnTo>
                <a:lnTo>
                  <a:pt x="10" y="40"/>
                </a:lnTo>
                <a:lnTo>
                  <a:pt x="10" y="40"/>
                </a:lnTo>
                <a:close/>
                <a:moveTo>
                  <a:pt x="4" y="32"/>
                </a:moveTo>
                <a:lnTo>
                  <a:pt x="4" y="32"/>
                </a:lnTo>
                <a:lnTo>
                  <a:pt x="4" y="32"/>
                </a:lnTo>
                <a:lnTo>
                  <a:pt x="4" y="32"/>
                </a:lnTo>
                <a:lnTo>
                  <a:pt x="4" y="32"/>
                </a:lnTo>
                <a:lnTo>
                  <a:pt x="4" y="32"/>
                </a:lnTo>
                <a:lnTo>
                  <a:pt x="4" y="32"/>
                </a:lnTo>
                <a:lnTo>
                  <a:pt x="4" y="32"/>
                </a:lnTo>
                <a:lnTo>
                  <a:pt x="4" y="32"/>
                </a:lnTo>
                <a:lnTo>
                  <a:pt x="4" y="32"/>
                </a:lnTo>
                <a:close/>
                <a:moveTo>
                  <a:pt x="6" y="32"/>
                </a:moveTo>
                <a:lnTo>
                  <a:pt x="6" y="32"/>
                </a:lnTo>
                <a:lnTo>
                  <a:pt x="6" y="32"/>
                </a:lnTo>
                <a:lnTo>
                  <a:pt x="6" y="32"/>
                </a:lnTo>
                <a:lnTo>
                  <a:pt x="6" y="32"/>
                </a:lnTo>
                <a:lnTo>
                  <a:pt x="6" y="32"/>
                </a:lnTo>
                <a:lnTo>
                  <a:pt x="6" y="32"/>
                </a:lnTo>
                <a:close/>
                <a:moveTo>
                  <a:pt x="0" y="60"/>
                </a:moveTo>
                <a:lnTo>
                  <a:pt x="0" y="60"/>
                </a:lnTo>
                <a:lnTo>
                  <a:pt x="0" y="60"/>
                </a:lnTo>
                <a:lnTo>
                  <a:pt x="0" y="60"/>
                </a:lnTo>
                <a:lnTo>
                  <a:pt x="0" y="60"/>
                </a:lnTo>
                <a:lnTo>
                  <a:pt x="0" y="60"/>
                </a:lnTo>
                <a:lnTo>
                  <a:pt x="0" y="60"/>
                </a:lnTo>
                <a:lnTo>
                  <a:pt x="0" y="60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6" y="60"/>
                </a:lnTo>
                <a:lnTo>
                  <a:pt x="6" y="62"/>
                </a:lnTo>
                <a:lnTo>
                  <a:pt x="10" y="62"/>
                </a:lnTo>
                <a:lnTo>
                  <a:pt x="10" y="62"/>
                </a:lnTo>
                <a:lnTo>
                  <a:pt x="10" y="62"/>
                </a:lnTo>
                <a:lnTo>
                  <a:pt x="10" y="62"/>
                </a:lnTo>
                <a:lnTo>
                  <a:pt x="10" y="62"/>
                </a:lnTo>
                <a:lnTo>
                  <a:pt x="10" y="62"/>
                </a:lnTo>
                <a:lnTo>
                  <a:pt x="14" y="62"/>
                </a:lnTo>
                <a:lnTo>
                  <a:pt x="14" y="62"/>
                </a:lnTo>
                <a:lnTo>
                  <a:pt x="14" y="62"/>
                </a:lnTo>
                <a:lnTo>
                  <a:pt x="14" y="62"/>
                </a:lnTo>
                <a:lnTo>
                  <a:pt x="14" y="66"/>
                </a:lnTo>
                <a:lnTo>
                  <a:pt x="18" y="66"/>
                </a:lnTo>
                <a:lnTo>
                  <a:pt x="18" y="66"/>
                </a:lnTo>
                <a:lnTo>
                  <a:pt x="18" y="66"/>
                </a:lnTo>
                <a:lnTo>
                  <a:pt x="14" y="70"/>
                </a:lnTo>
                <a:lnTo>
                  <a:pt x="14" y="70"/>
                </a:lnTo>
                <a:lnTo>
                  <a:pt x="18" y="74"/>
                </a:lnTo>
                <a:lnTo>
                  <a:pt x="18" y="74"/>
                </a:lnTo>
                <a:lnTo>
                  <a:pt x="18" y="74"/>
                </a:lnTo>
                <a:lnTo>
                  <a:pt x="18" y="74"/>
                </a:lnTo>
                <a:lnTo>
                  <a:pt x="14" y="74"/>
                </a:lnTo>
                <a:lnTo>
                  <a:pt x="14" y="74"/>
                </a:lnTo>
                <a:lnTo>
                  <a:pt x="10" y="74"/>
                </a:lnTo>
                <a:lnTo>
                  <a:pt x="10" y="74"/>
                </a:lnTo>
                <a:lnTo>
                  <a:pt x="10" y="74"/>
                </a:lnTo>
                <a:lnTo>
                  <a:pt x="10" y="74"/>
                </a:lnTo>
                <a:lnTo>
                  <a:pt x="6" y="74"/>
                </a:lnTo>
                <a:lnTo>
                  <a:pt x="6" y="70"/>
                </a:lnTo>
                <a:lnTo>
                  <a:pt x="6" y="70"/>
                </a:lnTo>
                <a:lnTo>
                  <a:pt x="6" y="70"/>
                </a:lnTo>
                <a:lnTo>
                  <a:pt x="6" y="70"/>
                </a:lnTo>
                <a:lnTo>
                  <a:pt x="6" y="70"/>
                </a:lnTo>
                <a:lnTo>
                  <a:pt x="6" y="70"/>
                </a:lnTo>
                <a:lnTo>
                  <a:pt x="4" y="66"/>
                </a:lnTo>
                <a:lnTo>
                  <a:pt x="4" y="66"/>
                </a:lnTo>
                <a:lnTo>
                  <a:pt x="4" y="66"/>
                </a:lnTo>
                <a:lnTo>
                  <a:pt x="4" y="66"/>
                </a:lnTo>
                <a:lnTo>
                  <a:pt x="4" y="66"/>
                </a:lnTo>
                <a:lnTo>
                  <a:pt x="4" y="62"/>
                </a:lnTo>
                <a:lnTo>
                  <a:pt x="4" y="62"/>
                </a:lnTo>
                <a:lnTo>
                  <a:pt x="4" y="62"/>
                </a:lnTo>
                <a:lnTo>
                  <a:pt x="0" y="62"/>
                </a:lnTo>
                <a:lnTo>
                  <a:pt x="0" y="62"/>
                </a:lnTo>
                <a:lnTo>
                  <a:pt x="0" y="62"/>
                </a:lnTo>
                <a:lnTo>
                  <a:pt x="0" y="60"/>
                </a:lnTo>
                <a:lnTo>
                  <a:pt x="0" y="60"/>
                </a:lnTo>
                <a:lnTo>
                  <a:pt x="0" y="60"/>
                </a:lnTo>
                <a:lnTo>
                  <a:pt x="0" y="60"/>
                </a:lnTo>
                <a:lnTo>
                  <a:pt x="0" y="6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61" name="Freeform 19">
            <a:extLst>
              <a:ext uri="{FF2B5EF4-FFF2-40B4-BE49-F238E27FC236}">
                <a16:creationId xmlns:a16="http://schemas.microsoft.com/office/drawing/2014/main" id="{29F6A3B7-7216-4CF9-95EA-28A133E5E7CC}"/>
              </a:ext>
            </a:extLst>
          </p:cNvPr>
          <p:cNvSpPr>
            <a:spLocks noEditPoints="1"/>
          </p:cNvSpPr>
          <p:nvPr/>
        </p:nvSpPr>
        <p:spPr bwMode="auto">
          <a:xfrm>
            <a:off x="7090178" y="3801530"/>
            <a:ext cx="12700" cy="15875"/>
          </a:xfrm>
          <a:custGeom>
            <a:avLst/>
            <a:gdLst>
              <a:gd name="T0" fmla="*/ 4 w 8"/>
              <a:gd name="T1" fmla="*/ 0 h 10"/>
              <a:gd name="T2" fmla="*/ 4 w 8"/>
              <a:gd name="T3" fmla="*/ 0 h 10"/>
              <a:gd name="T4" fmla="*/ 4 w 8"/>
              <a:gd name="T5" fmla="*/ 0 h 10"/>
              <a:gd name="T6" fmla="*/ 4 w 8"/>
              <a:gd name="T7" fmla="*/ 0 h 10"/>
              <a:gd name="T8" fmla="*/ 4 w 8"/>
              <a:gd name="T9" fmla="*/ 0 h 10"/>
              <a:gd name="T10" fmla="*/ 4 w 8"/>
              <a:gd name="T11" fmla="*/ 4 h 10"/>
              <a:gd name="T12" fmla="*/ 4 w 8"/>
              <a:gd name="T13" fmla="*/ 4 h 10"/>
              <a:gd name="T14" fmla="*/ 4 w 8"/>
              <a:gd name="T15" fmla="*/ 4 h 10"/>
              <a:gd name="T16" fmla="*/ 4 w 8"/>
              <a:gd name="T17" fmla="*/ 4 h 10"/>
              <a:gd name="T18" fmla="*/ 4 w 8"/>
              <a:gd name="T19" fmla="*/ 4 h 10"/>
              <a:gd name="T20" fmla="*/ 4 w 8"/>
              <a:gd name="T21" fmla="*/ 8 h 10"/>
              <a:gd name="T22" fmla="*/ 4 w 8"/>
              <a:gd name="T23" fmla="*/ 8 h 10"/>
              <a:gd name="T24" fmla="*/ 4 w 8"/>
              <a:gd name="T25" fmla="*/ 8 h 10"/>
              <a:gd name="T26" fmla="*/ 4 w 8"/>
              <a:gd name="T27" fmla="*/ 8 h 10"/>
              <a:gd name="T28" fmla="*/ 4 w 8"/>
              <a:gd name="T29" fmla="*/ 4 h 10"/>
              <a:gd name="T30" fmla="*/ 4 w 8"/>
              <a:gd name="T31" fmla="*/ 4 h 10"/>
              <a:gd name="T32" fmla="*/ 4 w 8"/>
              <a:gd name="T33" fmla="*/ 4 h 10"/>
              <a:gd name="T34" fmla="*/ 4 w 8"/>
              <a:gd name="T35" fmla="*/ 4 h 10"/>
              <a:gd name="T36" fmla="*/ 4 w 8"/>
              <a:gd name="T37" fmla="*/ 4 h 10"/>
              <a:gd name="T38" fmla="*/ 0 w 8"/>
              <a:gd name="T39" fmla="*/ 0 h 10"/>
              <a:gd name="T40" fmla="*/ 4 w 8"/>
              <a:gd name="T41" fmla="*/ 0 h 10"/>
              <a:gd name="T42" fmla="*/ 4 w 8"/>
              <a:gd name="T43" fmla="*/ 0 h 10"/>
              <a:gd name="T44" fmla="*/ 4 w 8"/>
              <a:gd name="T45" fmla="*/ 0 h 10"/>
              <a:gd name="T46" fmla="*/ 4 w 8"/>
              <a:gd name="T47" fmla="*/ 0 h 10"/>
              <a:gd name="T48" fmla="*/ 4 w 8"/>
              <a:gd name="T49" fmla="*/ 0 h 10"/>
              <a:gd name="T50" fmla="*/ 4 w 8"/>
              <a:gd name="T51" fmla="*/ 0 h 10"/>
              <a:gd name="T52" fmla="*/ 4 w 8"/>
              <a:gd name="T53" fmla="*/ 4 h 10"/>
              <a:gd name="T54" fmla="*/ 4 w 8"/>
              <a:gd name="T55" fmla="*/ 4 h 10"/>
              <a:gd name="T56" fmla="*/ 8 w 8"/>
              <a:gd name="T57" fmla="*/ 10 h 10"/>
              <a:gd name="T58" fmla="*/ 8 w 8"/>
              <a:gd name="T59" fmla="*/ 10 h 10"/>
              <a:gd name="T60" fmla="*/ 8 w 8"/>
              <a:gd name="T61" fmla="*/ 10 h 10"/>
              <a:gd name="T62" fmla="*/ 8 w 8"/>
              <a:gd name="T63" fmla="*/ 10 h 10"/>
              <a:gd name="T64" fmla="*/ 8 w 8"/>
              <a:gd name="T65" fmla="*/ 10 h 10"/>
              <a:gd name="T66" fmla="*/ 8 w 8"/>
              <a:gd name="T67" fmla="*/ 10 h 10"/>
              <a:gd name="T68" fmla="*/ 8 w 8"/>
              <a:gd name="T69" fmla="*/ 10 h 10"/>
              <a:gd name="T70" fmla="*/ 8 w 8"/>
              <a:gd name="T71" fmla="*/ 10 h 10"/>
              <a:gd name="T72" fmla="*/ 8 w 8"/>
              <a:gd name="T73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" h="10">
                <a:moveTo>
                  <a:pt x="4" y="0"/>
                </a:move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close/>
                <a:moveTo>
                  <a:pt x="4" y="4"/>
                </a:move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0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close/>
                <a:moveTo>
                  <a:pt x="8" y="10"/>
                </a:move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62" name="Freeform 20">
            <a:extLst>
              <a:ext uri="{FF2B5EF4-FFF2-40B4-BE49-F238E27FC236}">
                <a16:creationId xmlns:a16="http://schemas.microsoft.com/office/drawing/2014/main" id="{E2F38A57-BE9F-4BA6-8AF6-EA54C2C3988A}"/>
              </a:ext>
            </a:extLst>
          </p:cNvPr>
          <p:cNvSpPr>
            <a:spLocks noEditPoints="1"/>
          </p:cNvSpPr>
          <p:nvPr/>
        </p:nvSpPr>
        <p:spPr bwMode="auto">
          <a:xfrm>
            <a:off x="7934728" y="3788830"/>
            <a:ext cx="107950" cy="168275"/>
          </a:xfrm>
          <a:custGeom>
            <a:avLst/>
            <a:gdLst>
              <a:gd name="T0" fmla="*/ 38 w 68"/>
              <a:gd name="T1" fmla="*/ 76 h 106"/>
              <a:gd name="T2" fmla="*/ 34 w 68"/>
              <a:gd name="T3" fmla="*/ 78 h 106"/>
              <a:gd name="T4" fmla="*/ 30 w 68"/>
              <a:gd name="T5" fmla="*/ 82 h 106"/>
              <a:gd name="T6" fmla="*/ 26 w 68"/>
              <a:gd name="T7" fmla="*/ 86 h 106"/>
              <a:gd name="T8" fmla="*/ 30 w 68"/>
              <a:gd name="T9" fmla="*/ 76 h 106"/>
              <a:gd name="T10" fmla="*/ 26 w 68"/>
              <a:gd name="T11" fmla="*/ 86 h 106"/>
              <a:gd name="T12" fmla="*/ 22 w 68"/>
              <a:gd name="T13" fmla="*/ 82 h 106"/>
              <a:gd name="T14" fmla="*/ 22 w 68"/>
              <a:gd name="T15" fmla="*/ 82 h 106"/>
              <a:gd name="T16" fmla="*/ 22 w 68"/>
              <a:gd name="T17" fmla="*/ 86 h 106"/>
              <a:gd name="T18" fmla="*/ 18 w 68"/>
              <a:gd name="T19" fmla="*/ 90 h 106"/>
              <a:gd name="T20" fmla="*/ 12 w 68"/>
              <a:gd name="T21" fmla="*/ 68 h 106"/>
              <a:gd name="T22" fmla="*/ 12 w 68"/>
              <a:gd name="T23" fmla="*/ 60 h 106"/>
              <a:gd name="T24" fmla="*/ 12 w 68"/>
              <a:gd name="T25" fmla="*/ 50 h 106"/>
              <a:gd name="T26" fmla="*/ 8 w 68"/>
              <a:gd name="T27" fmla="*/ 46 h 106"/>
              <a:gd name="T28" fmla="*/ 0 w 68"/>
              <a:gd name="T29" fmla="*/ 34 h 106"/>
              <a:gd name="T30" fmla="*/ 4 w 68"/>
              <a:gd name="T31" fmla="*/ 34 h 106"/>
              <a:gd name="T32" fmla="*/ 12 w 68"/>
              <a:gd name="T33" fmla="*/ 26 h 106"/>
              <a:gd name="T34" fmla="*/ 8 w 68"/>
              <a:gd name="T35" fmla="*/ 22 h 106"/>
              <a:gd name="T36" fmla="*/ 4 w 68"/>
              <a:gd name="T37" fmla="*/ 12 h 106"/>
              <a:gd name="T38" fmla="*/ 4 w 68"/>
              <a:gd name="T39" fmla="*/ 4 h 106"/>
              <a:gd name="T40" fmla="*/ 12 w 68"/>
              <a:gd name="T41" fmla="*/ 8 h 106"/>
              <a:gd name="T42" fmla="*/ 14 w 68"/>
              <a:gd name="T43" fmla="*/ 4 h 106"/>
              <a:gd name="T44" fmla="*/ 22 w 68"/>
              <a:gd name="T45" fmla="*/ 12 h 106"/>
              <a:gd name="T46" fmla="*/ 26 w 68"/>
              <a:gd name="T47" fmla="*/ 16 h 106"/>
              <a:gd name="T48" fmla="*/ 30 w 68"/>
              <a:gd name="T49" fmla="*/ 26 h 106"/>
              <a:gd name="T50" fmla="*/ 44 w 68"/>
              <a:gd name="T51" fmla="*/ 26 h 106"/>
              <a:gd name="T52" fmla="*/ 60 w 68"/>
              <a:gd name="T53" fmla="*/ 26 h 106"/>
              <a:gd name="T54" fmla="*/ 60 w 68"/>
              <a:gd name="T55" fmla="*/ 34 h 106"/>
              <a:gd name="T56" fmla="*/ 56 w 68"/>
              <a:gd name="T57" fmla="*/ 46 h 106"/>
              <a:gd name="T58" fmla="*/ 48 w 68"/>
              <a:gd name="T59" fmla="*/ 46 h 106"/>
              <a:gd name="T60" fmla="*/ 44 w 68"/>
              <a:gd name="T61" fmla="*/ 60 h 106"/>
              <a:gd name="T62" fmla="*/ 48 w 68"/>
              <a:gd name="T63" fmla="*/ 68 h 106"/>
              <a:gd name="T64" fmla="*/ 56 w 68"/>
              <a:gd name="T65" fmla="*/ 60 h 106"/>
              <a:gd name="T66" fmla="*/ 60 w 68"/>
              <a:gd name="T67" fmla="*/ 52 h 106"/>
              <a:gd name="T68" fmla="*/ 64 w 68"/>
              <a:gd name="T69" fmla="*/ 64 h 106"/>
              <a:gd name="T70" fmla="*/ 64 w 68"/>
              <a:gd name="T71" fmla="*/ 76 h 106"/>
              <a:gd name="T72" fmla="*/ 64 w 68"/>
              <a:gd name="T73" fmla="*/ 90 h 106"/>
              <a:gd name="T74" fmla="*/ 64 w 68"/>
              <a:gd name="T75" fmla="*/ 98 h 106"/>
              <a:gd name="T76" fmla="*/ 60 w 68"/>
              <a:gd name="T77" fmla="*/ 102 h 106"/>
              <a:gd name="T78" fmla="*/ 56 w 68"/>
              <a:gd name="T79" fmla="*/ 98 h 106"/>
              <a:gd name="T80" fmla="*/ 56 w 68"/>
              <a:gd name="T81" fmla="*/ 90 h 106"/>
              <a:gd name="T82" fmla="*/ 52 w 68"/>
              <a:gd name="T83" fmla="*/ 78 h 106"/>
              <a:gd name="T84" fmla="*/ 44 w 68"/>
              <a:gd name="T85" fmla="*/ 76 h 106"/>
              <a:gd name="T86" fmla="*/ 38 w 68"/>
              <a:gd name="T87" fmla="*/ 68 h 106"/>
              <a:gd name="T88" fmla="*/ 34 w 68"/>
              <a:gd name="T89" fmla="*/ 56 h 106"/>
              <a:gd name="T90" fmla="*/ 38 w 68"/>
              <a:gd name="T91" fmla="*/ 60 h 106"/>
              <a:gd name="T92" fmla="*/ 34 w 68"/>
              <a:gd name="T93" fmla="*/ 64 h 106"/>
              <a:gd name="T94" fmla="*/ 38 w 68"/>
              <a:gd name="T95" fmla="*/ 68 h 106"/>
              <a:gd name="T96" fmla="*/ 38 w 68"/>
              <a:gd name="T97" fmla="*/ 86 h 106"/>
              <a:gd name="T98" fmla="*/ 38 w 68"/>
              <a:gd name="T99" fmla="*/ 86 h 106"/>
              <a:gd name="T100" fmla="*/ 38 w 68"/>
              <a:gd name="T101" fmla="*/ 82 h 106"/>
              <a:gd name="T102" fmla="*/ 40 w 68"/>
              <a:gd name="T103" fmla="*/ 76 h 106"/>
              <a:gd name="T104" fmla="*/ 38 w 68"/>
              <a:gd name="T105" fmla="*/ 86 h 106"/>
              <a:gd name="T106" fmla="*/ 48 w 68"/>
              <a:gd name="T107" fmla="*/ 76 h 106"/>
              <a:gd name="T108" fmla="*/ 40 w 68"/>
              <a:gd name="T109" fmla="*/ 82 h 106"/>
              <a:gd name="T110" fmla="*/ 44 w 68"/>
              <a:gd name="T111" fmla="*/ 78 h 106"/>
              <a:gd name="T112" fmla="*/ 40 w 68"/>
              <a:gd name="T113" fmla="*/ 82 h 106"/>
              <a:gd name="T114" fmla="*/ 56 w 68"/>
              <a:gd name="T115" fmla="*/ 94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8" h="106">
                <a:moveTo>
                  <a:pt x="34" y="64"/>
                </a:moveTo>
                <a:lnTo>
                  <a:pt x="34" y="68"/>
                </a:lnTo>
                <a:lnTo>
                  <a:pt x="34" y="72"/>
                </a:lnTo>
                <a:lnTo>
                  <a:pt x="38" y="76"/>
                </a:lnTo>
                <a:lnTo>
                  <a:pt x="38" y="78"/>
                </a:lnTo>
                <a:lnTo>
                  <a:pt x="38" y="82"/>
                </a:lnTo>
                <a:lnTo>
                  <a:pt x="34" y="82"/>
                </a:lnTo>
                <a:lnTo>
                  <a:pt x="34" y="78"/>
                </a:lnTo>
                <a:lnTo>
                  <a:pt x="34" y="82"/>
                </a:lnTo>
                <a:lnTo>
                  <a:pt x="34" y="86"/>
                </a:lnTo>
                <a:lnTo>
                  <a:pt x="30" y="86"/>
                </a:lnTo>
                <a:lnTo>
                  <a:pt x="30" y="82"/>
                </a:lnTo>
                <a:lnTo>
                  <a:pt x="30" y="86"/>
                </a:lnTo>
                <a:lnTo>
                  <a:pt x="30" y="82"/>
                </a:lnTo>
                <a:lnTo>
                  <a:pt x="26" y="82"/>
                </a:lnTo>
                <a:lnTo>
                  <a:pt x="26" y="86"/>
                </a:lnTo>
                <a:lnTo>
                  <a:pt x="26" y="82"/>
                </a:lnTo>
                <a:lnTo>
                  <a:pt x="26" y="78"/>
                </a:lnTo>
                <a:lnTo>
                  <a:pt x="26" y="76"/>
                </a:lnTo>
                <a:lnTo>
                  <a:pt x="30" y="76"/>
                </a:lnTo>
                <a:lnTo>
                  <a:pt x="26" y="76"/>
                </a:lnTo>
                <a:lnTo>
                  <a:pt x="26" y="78"/>
                </a:lnTo>
                <a:lnTo>
                  <a:pt x="26" y="82"/>
                </a:lnTo>
                <a:lnTo>
                  <a:pt x="26" y="86"/>
                </a:lnTo>
                <a:lnTo>
                  <a:pt x="22" y="86"/>
                </a:lnTo>
                <a:lnTo>
                  <a:pt x="22" y="90"/>
                </a:lnTo>
                <a:lnTo>
                  <a:pt x="22" y="86"/>
                </a:lnTo>
                <a:lnTo>
                  <a:pt x="22" y="82"/>
                </a:lnTo>
                <a:lnTo>
                  <a:pt x="22" y="78"/>
                </a:lnTo>
                <a:lnTo>
                  <a:pt x="22" y="82"/>
                </a:lnTo>
                <a:lnTo>
                  <a:pt x="22" y="86"/>
                </a:lnTo>
                <a:lnTo>
                  <a:pt x="22" y="82"/>
                </a:lnTo>
                <a:lnTo>
                  <a:pt x="22" y="78"/>
                </a:lnTo>
                <a:lnTo>
                  <a:pt x="18" y="78"/>
                </a:lnTo>
                <a:lnTo>
                  <a:pt x="22" y="82"/>
                </a:lnTo>
                <a:lnTo>
                  <a:pt x="22" y="86"/>
                </a:lnTo>
                <a:lnTo>
                  <a:pt x="22" y="90"/>
                </a:lnTo>
                <a:lnTo>
                  <a:pt x="18" y="90"/>
                </a:lnTo>
                <a:lnTo>
                  <a:pt x="18" y="86"/>
                </a:lnTo>
                <a:lnTo>
                  <a:pt x="18" y="90"/>
                </a:lnTo>
                <a:lnTo>
                  <a:pt x="14" y="86"/>
                </a:lnTo>
                <a:lnTo>
                  <a:pt x="14" y="82"/>
                </a:lnTo>
                <a:lnTo>
                  <a:pt x="14" y="78"/>
                </a:lnTo>
                <a:lnTo>
                  <a:pt x="12" y="68"/>
                </a:lnTo>
                <a:lnTo>
                  <a:pt x="12" y="64"/>
                </a:lnTo>
                <a:lnTo>
                  <a:pt x="14" y="64"/>
                </a:lnTo>
                <a:lnTo>
                  <a:pt x="12" y="64"/>
                </a:lnTo>
                <a:lnTo>
                  <a:pt x="12" y="60"/>
                </a:lnTo>
                <a:lnTo>
                  <a:pt x="12" y="56"/>
                </a:lnTo>
                <a:lnTo>
                  <a:pt x="8" y="56"/>
                </a:lnTo>
                <a:lnTo>
                  <a:pt x="8" y="52"/>
                </a:lnTo>
                <a:lnTo>
                  <a:pt x="12" y="50"/>
                </a:lnTo>
                <a:lnTo>
                  <a:pt x="12" y="46"/>
                </a:lnTo>
                <a:lnTo>
                  <a:pt x="12" y="42"/>
                </a:lnTo>
                <a:lnTo>
                  <a:pt x="8" y="42"/>
                </a:lnTo>
                <a:lnTo>
                  <a:pt x="8" y="46"/>
                </a:lnTo>
                <a:lnTo>
                  <a:pt x="8" y="42"/>
                </a:lnTo>
                <a:lnTo>
                  <a:pt x="4" y="42"/>
                </a:lnTo>
                <a:lnTo>
                  <a:pt x="0" y="38"/>
                </a:lnTo>
                <a:lnTo>
                  <a:pt x="0" y="34"/>
                </a:lnTo>
                <a:lnTo>
                  <a:pt x="4" y="34"/>
                </a:lnTo>
                <a:lnTo>
                  <a:pt x="0" y="34"/>
                </a:lnTo>
                <a:lnTo>
                  <a:pt x="4" y="30"/>
                </a:lnTo>
                <a:lnTo>
                  <a:pt x="4" y="34"/>
                </a:lnTo>
                <a:lnTo>
                  <a:pt x="4" y="30"/>
                </a:lnTo>
                <a:lnTo>
                  <a:pt x="8" y="30"/>
                </a:lnTo>
                <a:lnTo>
                  <a:pt x="8" y="26"/>
                </a:lnTo>
                <a:lnTo>
                  <a:pt x="12" y="26"/>
                </a:lnTo>
                <a:lnTo>
                  <a:pt x="14" y="26"/>
                </a:lnTo>
                <a:lnTo>
                  <a:pt x="12" y="26"/>
                </a:lnTo>
                <a:lnTo>
                  <a:pt x="12" y="22"/>
                </a:lnTo>
                <a:lnTo>
                  <a:pt x="8" y="22"/>
                </a:lnTo>
                <a:lnTo>
                  <a:pt x="8" y="20"/>
                </a:lnTo>
                <a:lnTo>
                  <a:pt x="4" y="16"/>
                </a:lnTo>
                <a:lnTo>
                  <a:pt x="0" y="16"/>
                </a:lnTo>
                <a:lnTo>
                  <a:pt x="4" y="12"/>
                </a:lnTo>
                <a:lnTo>
                  <a:pt x="4" y="8"/>
                </a:lnTo>
                <a:lnTo>
                  <a:pt x="8" y="8"/>
                </a:lnTo>
                <a:lnTo>
                  <a:pt x="8" y="4"/>
                </a:lnTo>
                <a:lnTo>
                  <a:pt x="4" y="4"/>
                </a:lnTo>
                <a:lnTo>
                  <a:pt x="8" y="0"/>
                </a:lnTo>
                <a:lnTo>
                  <a:pt x="8" y="4"/>
                </a:lnTo>
                <a:lnTo>
                  <a:pt x="12" y="4"/>
                </a:lnTo>
                <a:lnTo>
                  <a:pt x="12" y="8"/>
                </a:lnTo>
                <a:lnTo>
                  <a:pt x="14" y="8"/>
                </a:lnTo>
                <a:lnTo>
                  <a:pt x="12" y="8"/>
                </a:lnTo>
                <a:lnTo>
                  <a:pt x="12" y="4"/>
                </a:lnTo>
                <a:lnTo>
                  <a:pt x="14" y="4"/>
                </a:lnTo>
                <a:lnTo>
                  <a:pt x="14" y="8"/>
                </a:lnTo>
                <a:lnTo>
                  <a:pt x="14" y="12"/>
                </a:lnTo>
                <a:lnTo>
                  <a:pt x="18" y="12"/>
                </a:lnTo>
                <a:lnTo>
                  <a:pt x="22" y="12"/>
                </a:lnTo>
                <a:lnTo>
                  <a:pt x="22" y="8"/>
                </a:lnTo>
                <a:lnTo>
                  <a:pt x="22" y="12"/>
                </a:lnTo>
                <a:lnTo>
                  <a:pt x="26" y="12"/>
                </a:lnTo>
                <a:lnTo>
                  <a:pt x="26" y="16"/>
                </a:lnTo>
                <a:lnTo>
                  <a:pt x="26" y="20"/>
                </a:lnTo>
                <a:lnTo>
                  <a:pt x="26" y="22"/>
                </a:lnTo>
                <a:lnTo>
                  <a:pt x="26" y="26"/>
                </a:lnTo>
                <a:lnTo>
                  <a:pt x="30" y="26"/>
                </a:lnTo>
                <a:lnTo>
                  <a:pt x="34" y="26"/>
                </a:lnTo>
                <a:lnTo>
                  <a:pt x="38" y="26"/>
                </a:lnTo>
                <a:lnTo>
                  <a:pt x="40" y="26"/>
                </a:lnTo>
                <a:lnTo>
                  <a:pt x="44" y="26"/>
                </a:lnTo>
                <a:lnTo>
                  <a:pt x="48" y="26"/>
                </a:lnTo>
                <a:lnTo>
                  <a:pt x="52" y="26"/>
                </a:lnTo>
                <a:lnTo>
                  <a:pt x="56" y="26"/>
                </a:lnTo>
                <a:lnTo>
                  <a:pt x="60" y="26"/>
                </a:lnTo>
                <a:lnTo>
                  <a:pt x="60" y="30"/>
                </a:lnTo>
                <a:lnTo>
                  <a:pt x="64" y="30"/>
                </a:lnTo>
                <a:lnTo>
                  <a:pt x="64" y="34"/>
                </a:lnTo>
                <a:lnTo>
                  <a:pt x="60" y="34"/>
                </a:lnTo>
                <a:lnTo>
                  <a:pt x="60" y="38"/>
                </a:lnTo>
                <a:lnTo>
                  <a:pt x="60" y="42"/>
                </a:lnTo>
                <a:lnTo>
                  <a:pt x="56" y="42"/>
                </a:lnTo>
                <a:lnTo>
                  <a:pt x="56" y="46"/>
                </a:lnTo>
                <a:lnTo>
                  <a:pt x="52" y="46"/>
                </a:lnTo>
                <a:lnTo>
                  <a:pt x="48" y="46"/>
                </a:lnTo>
                <a:lnTo>
                  <a:pt x="48" y="50"/>
                </a:lnTo>
                <a:lnTo>
                  <a:pt x="48" y="46"/>
                </a:lnTo>
                <a:lnTo>
                  <a:pt x="44" y="50"/>
                </a:lnTo>
                <a:lnTo>
                  <a:pt x="44" y="52"/>
                </a:lnTo>
                <a:lnTo>
                  <a:pt x="44" y="56"/>
                </a:lnTo>
                <a:lnTo>
                  <a:pt x="44" y="60"/>
                </a:lnTo>
                <a:lnTo>
                  <a:pt x="48" y="64"/>
                </a:lnTo>
                <a:lnTo>
                  <a:pt x="48" y="60"/>
                </a:lnTo>
                <a:lnTo>
                  <a:pt x="48" y="64"/>
                </a:lnTo>
                <a:lnTo>
                  <a:pt x="48" y="68"/>
                </a:lnTo>
                <a:lnTo>
                  <a:pt x="52" y="68"/>
                </a:lnTo>
                <a:lnTo>
                  <a:pt x="52" y="64"/>
                </a:lnTo>
                <a:lnTo>
                  <a:pt x="52" y="60"/>
                </a:lnTo>
                <a:lnTo>
                  <a:pt x="56" y="60"/>
                </a:lnTo>
                <a:lnTo>
                  <a:pt x="56" y="56"/>
                </a:lnTo>
                <a:lnTo>
                  <a:pt x="56" y="52"/>
                </a:lnTo>
                <a:lnTo>
                  <a:pt x="56" y="56"/>
                </a:lnTo>
                <a:lnTo>
                  <a:pt x="60" y="52"/>
                </a:lnTo>
                <a:lnTo>
                  <a:pt x="60" y="56"/>
                </a:lnTo>
                <a:lnTo>
                  <a:pt x="60" y="60"/>
                </a:lnTo>
                <a:lnTo>
                  <a:pt x="64" y="60"/>
                </a:lnTo>
                <a:lnTo>
                  <a:pt x="64" y="64"/>
                </a:lnTo>
                <a:lnTo>
                  <a:pt x="60" y="64"/>
                </a:lnTo>
                <a:lnTo>
                  <a:pt x="64" y="68"/>
                </a:lnTo>
                <a:lnTo>
                  <a:pt x="64" y="72"/>
                </a:lnTo>
                <a:lnTo>
                  <a:pt x="64" y="76"/>
                </a:lnTo>
                <a:lnTo>
                  <a:pt x="64" y="78"/>
                </a:lnTo>
                <a:lnTo>
                  <a:pt x="64" y="82"/>
                </a:lnTo>
                <a:lnTo>
                  <a:pt x="64" y="86"/>
                </a:lnTo>
                <a:lnTo>
                  <a:pt x="64" y="90"/>
                </a:lnTo>
                <a:lnTo>
                  <a:pt x="64" y="94"/>
                </a:lnTo>
                <a:lnTo>
                  <a:pt x="68" y="94"/>
                </a:lnTo>
                <a:lnTo>
                  <a:pt x="68" y="98"/>
                </a:lnTo>
                <a:lnTo>
                  <a:pt x="64" y="98"/>
                </a:lnTo>
                <a:lnTo>
                  <a:pt x="64" y="94"/>
                </a:lnTo>
                <a:lnTo>
                  <a:pt x="60" y="94"/>
                </a:lnTo>
                <a:lnTo>
                  <a:pt x="60" y="98"/>
                </a:lnTo>
                <a:lnTo>
                  <a:pt x="60" y="102"/>
                </a:lnTo>
                <a:lnTo>
                  <a:pt x="60" y="106"/>
                </a:lnTo>
                <a:lnTo>
                  <a:pt x="60" y="102"/>
                </a:lnTo>
                <a:lnTo>
                  <a:pt x="56" y="102"/>
                </a:lnTo>
                <a:lnTo>
                  <a:pt x="56" y="98"/>
                </a:lnTo>
                <a:lnTo>
                  <a:pt x="56" y="94"/>
                </a:lnTo>
                <a:lnTo>
                  <a:pt x="56" y="90"/>
                </a:lnTo>
                <a:lnTo>
                  <a:pt x="56" y="86"/>
                </a:lnTo>
                <a:lnTo>
                  <a:pt x="56" y="90"/>
                </a:lnTo>
                <a:lnTo>
                  <a:pt x="56" y="86"/>
                </a:lnTo>
                <a:lnTo>
                  <a:pt x="56" y="82"/>
                </a:lnTo>
                <a:lnTo>
                  <a:pt x="52" y="82"/>
                </a:lnTo>
                <a:lnTo>
                  <a:pt x="52" y="78"/>
                </a:lnTo>
                <a:lnTo>
                  <a:pt x="52" y="76"/>
                </a:lnTo>
                <a:lnTo>
                  <a:pt x="48" y="72"/>
                </a:lnTo>
                <a:lnTo>
                  <a:pt x="44" y="72"/>
                </a:lnTo>
                <a:lnTo>
                  <a:pt x="44" y="76"/>
                </a:lnTo>
                <a:lnTo>
                  <a:pt x="40" y="76"/>
                </a:lnTo>
                <a:lnTo>
                  <a:pt x="40" y="72"/>
                </a:lnTo>
                <a:lnTo>
                  <a:pt x="38" y="72"/>
                </a:lnTo>
                <a:lnTo>
                  <a:pt x="38" y="68"/>
                </a:lnTo>
                <a:lnTo>
                  <a:pt x="38" y="64"/>
                </a:lnTo>
                <a:lnTo>
                  <a:pt x="38" y="60"/>
                </a:lnTo>
                <a:lnTo>
                  <a:pt x="38" y="56"/>
                </a:lnTo>
                <a:lnTo>
                  <a:pt x="34" y="56"/>
                </a:lnTo>
                <a:lnTo>
                  <a:pt x="38" y="56"/>
                </a:lnTo>
                <a:lnTo>
                  <a:pt x="38" y="60"/>
                </a:lnTo>
                <a:lnTo>
                  <a:pt x="34" y="60"/>
                </a:lnTo>
                <a:lnTo>
                  <a:pt x="38" y="60"/>
                </a:lnTo>
                <a:lnTo>
                  <a:pt x="38" y="64"/>
                </a:lnTo>
                <a:lnTo>
                  <a:pt x="34" y="64"/>
                </a:lnTo>
                <a:lnTo>
                  <a:pt x="34" y="64"/>
                </a:lnTo>
                <a:lnTo>
                  <a:pt x="34" y="64"/>
                </a:lnTo>
                <a:close/>
                <a:moveTo>
                  <a:pt x="38" y="72"/>
                </a:moveTo>
                <a:lnTo>
                  <a:pt x="34" y="72"/>
                </a:lnTo>
                <a:lnTo>
                  <a:pt x="34" y="68"/>
                </a:lnTo>
                <a:lnTo>
                  <a:pt x="38" y="68"/>
                </a:lnTo>
                <a:lnTo>
                  <a:pt x="38" y="72"/>
                </a:lnTo>
                <a:lnTo>
                  <a:pt x="38" y="72"/>
                </a:lnTo>
                <a:lnTo>
                  <a:pt x="38" y="72"/>
                </a:lnTo>
                <a:close/>
                <a:moveTo>
                  <a:pt x="38" y="86"/>
                </a:moveTo>
                <a:lnTo>
                  <a:pt x="34" y="86"/>
                </a:lnTo>
                <a:lnTo>
                  <a:pt x="34" y="82"/>
                </a:lnTo>
                <a:lnTo>
                  <a:pt x="38" y="82"/>
                </a:lnTo>
                <a:lnTo>
                  <a:pt x="38" y="86"/>
                </a:lnTo>
                <a:lnTo>
                  <a:pt x="38" y="86"/>
                </a:lnTo>
                <a:lnTo>
                  <a:pt x="38" y="86"/>
                </a:lnTo>
                <a:close/>
                <a:moveTo>
                  <a:pt x="38" y="86"/>
                </a:moveTo>
                <a:lnTo>
                  <a:pt x="38" y="82"/>
                </a:lnTo>
                <a:lnTo>
                  <a:pt x="38" y="78"/>
                </a:lnTo>
                <a:lnTo>
                  <a:pt x="38" y="76"/>
                </a:lnTo>
                <a:lnTo>
                  <a:pt x="38" y="72"/>
                </a:lnTo>
                <a:lnTo>
                  <a:pt x="40" y="76"/>
                </a:lnTo>
                <a:lnTo>
                  <a:pt x="40" y="78"/>
                </a:lnTo>
                <a:lnTo>
                  <a:pt x="40" y="82"/>
                </a:lnTo>
                <a:lnTo>
                  <a:pt x="38" y="82"/>
                </a:lnTo>
                <a:lnTo>
                  <a:pt x="38" y="86"/>
                </a:lnTo>
                <a:lnTo>
                  <a:pt x="38" y="86"/>
                </a:lnTo>
                <a:lnTo>
                  <a:pt x="38" y="86"/>
                </a:lnTo>
                <a:close/>
                <a:moveTo>
                  <a:pt x="48" y="78"/>
                </a:moveTo>
                <a:lnTo>
                  <a:pt x="48" y="76"/>
                </a:lnTo>
                <a:lnTo>
                  <a:pt x="48" y="78"/>
                </a:lnTo>
                <a:lnTo>
                  <a:pt x="48" y="78"/>
                </a:lnTo>
                <a:lnTo>
                  <a:pt x="48" y="78"/>
                </a:lnTo>
                <a:close/>
                <a:moveTo>
                  <a:pt x="40" y="82"/>
                </a:moveTo>
                <a:lnTo>
                  <a:pt x="44" y="82"/>
                </a:lnTo>
                <a:lnTo>
                  <a:pt x="44" y="78"/>
                </a:lnTo>
                <a:lnTo>
                  <a:pt x="44" y="76"/>
                </a:lnTo>
                <a:lnTo>
                  <a:pt x="44" y="78"/>
                </a:lnTo>
                <a:lnTo>
                  <a:pt x="44" y="82"/>
                </a:lnTo>
                <a:lnTo>
                  <a:pt x="40" y="82"/>
                </a:lnTo>
                <a:lnTo>
                  <a:pt x="40" y="82"/>
                </a:lnTo>
                <a:lnTo>
                  <a:pt x="40" y="82"/>
                </a:lnTo>
                <a:close/>
                <a:moveTo>
                  <a:pt x="56" y="94"/>
                </a:moveTo>
                <a:lnTo>
                  <a:pt x="56" y="90"/>
                </a:lnTo>
                <a:lnTo>
                  <a:pt x="56" y="94"/>
                </a:lnTo>
                <a:lnTo>
                  <a:pt x="56" y="94"/>
                </a:lnTo>
                <a:lnTo>
                  <a:pt x="56" y="9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63" name="Freeform 21">
            <a:extLst>
              <a:ext uri="{FF2B5EF4-FFF2-40B4-BE49-F238E27FC236}">
                <a16:creationId xmlns:a16="http://schemas.microsoft.com/office/drawing/2014/main" id="{ED94413F-E7FB-476E-BC0F-62A7C217E878}"/>
              </a:ext>
            </a:extLst>
          </p:cNvPr>
          <p:cNvSpPr>
            <a:spLocks/>
          </p:cNvSpPr>
          <p:nvPr/>
        </p:nvSpPr>
        <p:spPr bwMode="auto">
          <a:xfrm>
            <a:off x="7953778" y="3741205"/>
            <a:ext cx="76200" cy="47625"/>
          </a:xfrm>
          <a:custGeom>
            <a:avLst/>
            <a:gdLst>
              <a:gd name="T0" fmla="*/ 44 w 48"/>
              <a:gd name="T1" fmla="*/ 26 h 30"/>
              <a:gd name="T2" fmla="*/ 38 w 48"/>
              <a:gd name="T3" fmla="*/ 26 h 30"/>
              <a:gd name="T4" fmla="*/ 38 w 48"/>
              <a:gd name="T5" fmla="*/ 26 h 30"/>
              <a:gd name="T6" fmla="*/ 38 w 48"/>
              <a:gd name="T7" fmla="*/ 30 h 30"/>
              <a:gd name="T8" fmla="*/ 34 w 48"/>
              <a:gd name="T9" fmla="*/ 26 h 30"/>
              <a:gd name="T10" fmla="*/ 30 w 48"/>
              <a:gd name="T11" fmla="*/ 30 h 30"/>
              <a:gd name="T12" fmla="*/ 26 w 48"/>
              <a:gd name="T13" fmla="*/ 30 h 30"/>
              <a:gd name="T14" fmla="*/ 22 w 48"/>
              <a:gd name="T15" fmla="*/ 26 h 30"/>
              <a:gd name="T16" fmla="*/ 18 w 48"/>
              <a:gd name="T17" fmla="*/ 26 h 30"/>
              <a:gd name="T18" fmla="*/ 18 w 48"/>
              <a:gd name="T19" fmla="*/ 30 h 30"/>
              <a:gd name="T20" fmla="*/ 14 w 48"/>
              <a:gd name="T21" fmla="*/ 30 h 30"/>
              <a:gd name="T22" fmla="*/ 10 w 48"/>
              <a:gd name="T23" fmla="*/ 30 h 30"/>
              <a:gd name="T24" fmla="*/ 10 w 48"/>
              <a:gd name="T25" fmla="*/ 26 h 30"/>
              <a:gd name="T26" fmla="*/ 6 w 48"/>
              <a:gd name="T27" fmla="*/ 26 h 30"/>
              <a:gd name="T28" fmla="*/ 6 w 48"/>
              <a:gd name="T29" fmla="*/ 26 h 30"/>
              <a:gd name="T30" fmla="*/ 4 w 48"/>
              <a:gd name="T31" fmla="*/ 26 h 30"/>
              <a:gd name="T32" fmla="*/ 0 w 48"/>
              <a:gd name="T33" fmla="*/ 26 h 30"/>
              <a:gd name="T34" fmla="*/ 0 w 48"/>
              <a:gd name="T35" fmla="*/ 24 h 30"/>
              <a:gd name="T36" fmla="*/ 0 w 48"/>
              <a:gd name="T37" fmla="*/ 20 h 30"/>
              <a:gd name="T38" fmla="*/ 0 w 48"/>
              <a:gd name="T39" fmla="*/ 20 h 30"/>
              <a:gd name="T40" fmla="*/ 4 w 48"/>
              <a:gd name="T41" fmla="*/ 20 h 30"/>
              <a:gd name="T42" fmla="*/ 4 w 48"/>
              <a:gd name="T43" fmla="*/ 16 h 30"/>
              <a:gd name="T44" fmla="*/ 4 w 48"/>
              <a:gd name="T45" fmla="*/ 16 h 30"/>
              <a:gd name="T46" fmla="*/ 6 w 48"/>
              <a:gd name="T47" fmla="*/ 12 h 30"/>
              <a:gd name="T48" fmla="*/ 6 w 48"/>
              <a:gd name="T49" fmla="*/ 8 h 30"/>
              <a:gd name="T50" fmla="*/ 6 w 48"/>
              <a:gd name="T51" fmla="*/ 8 h 30"/>
              <a:gd name="T52" fmla="*/ 10 w 48"/>
              <a:gd name="T53" fmla="*/ 4 h 30"/>
              <a:gd name="T54" fmla="*/ 14 w 48"/>
              <a:gd name="T55" fmla="*/ 4 h 30"/>
              <a:gd name="T56" fmla="*/ 18 w 48"/>
              <a:gd name="T57" fmla="*/ 0 h 30"/>
              <a:gd name="T58" fmla="*/ 18 w 48"/>
              <a:gd name="T59" fmla="*/ 0 h 30"/>
              <a:gd name="T60" fmla="*/ 22 w 48"/>
              <a:gd name="T61" fmla="*/ 0 h 30"/>
              <a:gd name="T62" fmla="*/ 22 w 48"/>
              <a:gd name="T63" fmla="*/ 4 h 30"/>
              <a:gd name="T64" fmla="*/ 22 w 48"/>
              <a:gd name="T65" fmla="*/ 4 h 30"/>
              <a:gd name="T66" fmla="*/ 26 w 48"/>
              <a:gd name="T67" fmla="*/ 4 h 30"/>
              <a:gd name="T68" fmla="*/ 30 w 48"/>
              <a:gd name="T69" fmla="*/ 4 h 30"/>
              <a:gd name="T70" fmla="*/ 30 w 48"/>
              <a:gd name="T71" fmla="*/ 8 h 30"/>
              <a:gd name="T72" fmla="*/ 34 w 48"/>
              <a:gd name="T73" fmla="*/ 8 h 30"/>
              <a:gd name="T74" fmla="*/ 38 w 48"/>
              <a:gd name="T75" fmla="*/ 4 h 30"/>
              <a:gd name="T76" fmla="*/ 38 w 48"/>
              <a:gd name="T77" fmla="*/ 8 h 30"/>
              <a:gd name="T78" fmla="*/ 40 w 48"/>
              <a:gd name="T79" fmla="*/ 8 h 30"/>
              <a:gd name="T80" fmla="*/ 40 w 48"/>
              <a:gd name="T81" fmla="*/ 8 h 30"/>
              <a:gd name="T82" fmla="*/ 40 w 48"/>
              <a:gd name="T83" fmla="*/ 12 h 30"/>
              <a:gd name="T84" fmla="*/ 40 w 48"/>
              <a:gd name="T85" fmla="*/ 12 h 30"/>
              <a:gd name="T86" fmla="*/ 40 w 48"/>
              <a:gd name="T87" fmla="*/ 16 h 30"/>
              <a:gd name="T88" fmla="*/ 44 w 48"/>
              <a:gd name="T89" fmla="*/ 16 h 30"/>
              <a:gd name="T90" fmla="*/ 48 w 48"/>
              <a:gd name="T91" fmla="*/ 20 h 30"/>
              <a:gd name="T92" fmla="*/ 44 w 48"/>
              <a:gd name="T93" fmla="*/ 24 h 30"/>
              <a:gd name="T94" fmla="*/ 48 w 48"/>
              <a:gd name="T95" fmla="*/ 26 h 30"/>
              <a:gd name="T96" fmla="*/ 44 w 48"/>
              <a:gd name="T97" fmla="*/ 2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8" h="30">
                <a:moveTo>
                  <a:pt x="44" y="26"/>
                </a:moveTo>
                <a:lnTo>
                  <a:pt x="44" y="26"/>
                </a:lnTo>
                <a:lnTo>
                  <a:pt x="44" y="26"/>
                </a:lnTo>
                <a:lnTo>
                  <a:pt x="44" y="26"/>
                </a:lnTo>
                <a:lnTo>
                  <a:pt x="44" y="26"/>
                </a:lnTo>
                <a:lnTo>
                  <a:pt x="40" y="26"/>
                </a:lnTo>
                <a:lnTo>
                  <a:pt x="40" y="26"/>
                </a:lnTo>
                <a:lnTo>
                  <a:pt x="38" y="26"/>
                </a:lnTo>
                <a:lnTo>
                  <a:pt x="38" y="26"/>
                </a:lnTo>
                <a:lnTo>
                  <a:pt x="38" y="26"/>
                </a:lnTo>
                <a:lnTo>
                  <a:pt x="38" y="26"/>
                </a:lnTo>
                <a:lnTo>
                  <a:pt x="38" y="26"/>
                </a:lnTo>
                <a:lnTo>
                  <a:pt x="38" y="26"/>
                </a:lnTo>
                <a:lnTo>
                  <a:pt x="38" y="26"/>
                </a:lnTo>
                <a:lnTo>
                  <a:pt x="38" y="30"/>
                </a:lnTo>
                <a:lnTo>
                  <a:pt x="38" y="30"/>
                </a:lnTo>
                <a:lnTo>
                  <a:pt x="34" y="30"/>
                </a:lnTo>
                <a:lnTo>
                  <a:pt x="34" y="26"/>
                </a:lnTo>
                <a:lnTo>
                  <a:pt x="34" y="26"/>
                </a:lnTo>
                <a:lnTo>
                  <a:pt x="34" y="26"/>
                </a:lnTo>
                <a:lnTo>
                  <a:pt x="34" y="26"/>
                </a:lnTo>
                <a:lnTo>
                  <a:pt x="30" y="30"/>
                </a:lnTo>
                <a:lnTo>
                  <a:pt x="30" y="30"/>
                </a:lnTo>
                <a:lnTo>
                  <a:pt x="30" y="30"/>
                </a:lnTo>
                <a:lnTo>
                  <a:pt x="30" y="30"/>
                </a:lnTo>
                <a:lnTo>
                  <a:pt x="26" y="30"/>
                </a:lnTo>
                <a:lnTo>
                  <a:pt x="26" y="30"/>
                </a:lnTo>
                <a:lnTo>
                  <a:pt x="26" y="30"/>
                </a:lnTo>
                <a:lnTo>
                  <a:pt x="26" y="30"/>
                </a:lnTo>
                <a:lnTo>
                  <a:pt x="26" y="26"/>
                </a:lnTo>
                <a:lnTo>
                  <a:pt x="26" y="26"/>
                </a:lnTo>
                <a:lnTo>
                  <a:pt x="22" y="26"/>
                </a:lnTo>
                <a:lnTo>
                  <a:pt x="22" y="26"/>
                </a:lnTo>
                <a:lnTo>
                  <a:pt x="22" y="26"/>
                </a:lnTo>
                <a:lnTo>
                  <a:pt x="22" y="26"/>
                </a:lnTo>
                <a:lnTo>
                  <a:pt x="18" y="26"/>
                </a:lnTo>
                <a:lnTo>
                  <a:pt x="18" y="26"/>
                </a:lnTo>
                <a:lnTo>
                  <a:pt x="18" y="26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4" y="30"/>
                </a:lnTo>
                <a:lnTo>
                  <a:pt x="14" y="30"/>
                </a:lnTo>
                <a:lnTo>
                  <a:pt x="14" y="30"/>
                </a:lnTo>
                <a:lnTo>
                  <a:pt x="14" y="30"/>
                </a:lnTo>
                <a:lnTo>
                  <a:pt x="10" y="30"/>
                </a:lnTo>
                <a:lnTo>
                  <a:pt x="10" y="30"/>
                </a:lnTo>
                <a:lnTo>
                  <a:pt x="10" y="30"/>
                </a:lnTo>
                <a:lnTo>
                  <a:pt x="10" y="30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6" y="26"/>
                </a:lnTo>
                <a:lnTo>
                  <a:pt x="6" y="26"/>
                </a:lnTo>
                <a:lnTo>
                  <a:pt x="6" y="26"/>
                </a:lnTo>
                <a:lnTo>
                  <a:pt x="6" y="26"/>
                </a:lnTo>
                <a:lnTo>
                  <a:pt x="6" y="26"/>
                </a:lnTo>
                <a:lnTo>
                  <a:pt x="6" y="26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0" y="26"/>
                </a:lnTo>
                <a:lnTo>
                  <a:pt x="0" y="24"/>
                </a:lnTo>
                <a:lnTo>
                  <a:pt x="0" y="24"/>
                </a:lnTo>
                <a:lnTo>
                  <a:pt x="0" y="24"/>
                </a:lnTo>
                <a:lnTo>
                  <a:pt x="0" y="24"/>
                </a:lnTo>
                <a:lnTo>
                  <a:pt x="0" y="24"/>
                </a:lnTo>
                <a:lnTo>
                  <a:pt x="0" y="24"/>
                </a:lnTo>
                <a:lnTo>
                  <a:pt x="0" y="24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4" y="20"/>
                </a:lnTo>
                <a:lnTo>
                  <a:pt x="4" y="20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6" y="12"/>
                </a:lnTo>
                <a:lnTo>
                  <a:pt x="6" y="12"/>
                </a:lnTo>
                <a:lnTo>
                  <a:pt x="6" y="12"/>
                </a:lnTo>
                <a:lnTo>
                  <a:pt x="6" y="8"/>
                </a:lnTo>
                <a:lnTo>
                  <a:pt x="6" y="8"/>
                </a:lnTo>
                <a:lnTo>
                  <a:pt x="6" y="8"/>
                </a:lnTo>
                <a:lnTo>
                  <a:pt x="6" y="8"/>
                </a:lnTo>
                <a:lnTo>
                  <a:pt x="6" y="8"/>
                </a:lnTo>
                <a:lnTo>
                  <a:pt x="6" y="8"/>
                </a:lnTo>
                <a:lnTo>
                  <a:pt x="6" y="8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4" y="4"/>
                </a:lnTo>
                <a:lnTo>
                  <a:pt x="14" y="4"/>
                </a:lnTo>
                <a:lnTo>
                  <a:pt x="14" y="0"/>
                </a:lnTo>
                <a:lnTo>
                  <a:pt x="14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0" y="8"/>
                </a:lnTo>
                <a:lnTo>
                  <a:pt x="30" y="8"/>
                </a:lnTo>
                <a:lnTo>
                  <a:pt x="30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8" y="4"/>
                </a:lnTo>
                <a:lnTo>
                  <a:pt x="38" y="4"/>
                </a:lnTo>
                <a:lnTo>
                  <a:pt x="38" y="8"/>
                </a:lnTo>
                <a:lnTo>
                  <a:pt x="38" y="8"/>
                </a:lnTo>
                <a:lnTo>
                  <a:pt x="38" y="8"/>
                </a:lnTo>
                <a:lnTo>
                  <a:pt x="38" y="8"/>
                </a:lnTo>
                <a:lnTo>
                  <a:pt x="38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12"/>
                </a:lnTo>
                <a:lnTo>
                  <a:pt x="40" y="12"/>
                </a:lnTo>
                <a:lnTo>
                  <a:pt x="40" y="12"/>
                </a:lnTo>
                <a:lnTo>
                  <a:pt x="40" y="12"/>
                </a:lnTo>
                <a:lnTo>
                  <a:pt x="40" y="12"/>
                </a:lnTo>
                <a:lnTo>
                  <a:pt x="40" y="12"/>
                </a:lnTo>
                <a:lnTo>
                  <a:pt x="40" y="12"/>
                </a:lnTo>
                <a:lnTo>
                  <a:pt x="40" y="12"/>
                </a:lnTo>
                <a:lnTo>
                  <a:pt x="40" y="12"/>
                </a:lnTo>
                <a:lnTo>
                  <a:pt x="40" y="16"/>
                </a:lnTo>
                <a:lnTo>
                  <a:pt x="40" y="16"/>
                </a:lnTo>
                <a:lnTo>
                  <a:pt x="40" y="16"/>
                </a:lnTo>
                <a:lnTo>
                  <a:pt x="40" y="16"/>
                </a:lnTo>
                <a:lnTo>
                  <a:pt x="44" y="16"/>
                </a:lnTo>
                <a:lnTo>
                  <a:pt x="44" y="16"/>
                </a:lnTo>
                <a:lnTo>
                  <a:pt x="44" y="16"/>
                </a:lnTo>
                <a:lnTo>
                  <a:pt x="44" y="20"/>
                </a:lnTo>
                <a:lnTo>
                  <a:pt x="44" y="20"/>
                </a:lnTo>
                <a:lnTo>
                  <a:pt x="48" y="20"/>
                </a:lnTo>
                <a:lnTo>
                  <a:pt x="44" y="24"/>
                </a:lnTo>
                <a:lnTo>
                  <a:pt x="44" y="24"/>
                </a:lnTo>
                <a:lnTo>
                  <a:pt x="44" y="24"/>
                </a:lnTo>
                <a:lnTo>
                  <a:pt x="44" y="24"/>
                </a:lnTo>
                <a:lnTo>
                  <a:pt x="44" y="24"/>
                </a:lnTo>
                <a:lnTo>
                  <a:pt x="44" y="24"/>
                </a:lnTo>
                <a:lnTo>
                  <a:pt x="44" y="24"/>
                </a:lnTo>
                <a:lnTo>
                  <a:pt x="48" y="26"/>
                </a:lnTo>
                <a:lnTo>
                  <a:pt x="48" y="26"/>
                </a:lnTo>
                <a:lnTo>
                  <a:pt x="48" y="26"/>
                </a:lnTo>
                <a:lnTo>
                  <a:pt x="44" y="26"/>
                </a:lnTo>
                <a:lnTo>
                  <a:pt x="44" y="26"/>
                </a:lnTo>
                <a:lnTo>
                  <a:pt x="44" y="26"/>
                </a:lnTo>
                <a:lnTo>
                  <a:pt x="44" y="2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64" name="Freeform 22">
            <a:extLst>
              <a:ext uri="{FF2B5EF4-FFF2-40B4-BE49-F238E27FC236}">
                <a16:creationId xmlns:a16="http://schemas.microsoft.com/office/drawing/2014/main" id="{EB00FAE5-C36B-408C-A14D-95B02E3176FB}"/>
              </a:ext>
            </a:extLst>
          </p:cNvPr>
          <p:cNvSpPr>
            <a:spLocks noEditPoints="1"/>
          </p:cNvSpPr>
          <p:nvPr/>
        </p:nvSpPr>
        <p:spPr bwMode="auto">
          <a:xfrm>
            <a:off x="8522103" y="4385730"/>
            <a:ext cx="28575" cy="31750"/>
          </a:xfrm>
          <a:custGeom>
            <a:avLst/>
            <a:gdLst>
              <a:gd name="T0" fmla="*/ 10 w 18"/>
              <a:gd name="T1" fmla="*/ 4 h 20"/>
              <a:gd name="T2" fmla="*/ 10 w 18"/>
              <a:gd name="T3" fmla="*/ 4 h 20"/>
              <a:gd name="T4" fmla="*/ 10 w 18"/>
              <a:gd name="T5" fmla="*/ 4 h 20"/>
              <a:gd name="T6" fmla="*/ 10 w 18"/>
              <a:gd name="T7" fmla="*/ 4 h 20"/>
              <a:gd name="T8" fmla="*/ 10 w 18"/>
              <a:gd name="T9" fmla="*/ 4 h 20"/>
              <a:gd name="T10" fmla="*/ 10 w 18"/>
              <a:gd name="T11" fmla="*/ 8 h 20"/>
              <a:gd name="T12" fmla="*/ 10 w 18"/>
              <a:gd name="T13" fmla="*/ 8 h 20"/>
              <a:gd name="T14" fmla="*/ 10 w 18"/>
              <a:gd name="T15" fmla="*/ 12 h 20"/>
              <a:gd name="T16" fmla="*/ 10 w 18"/>
              <a:gd name="T17" fmla="*/ 12 h 20"/>
              <a:gd name="T18" fmla="*/ 10 w 18"/>
              <a:gd name="T19" fmla="*/ 12 h 20"/>
              <a:gd name="T20" fmla="*/ 10 w 18"/>
              <a:gd name="T21" fmla="*/ 16 h 20"/>
              <a:gd name="T22" fmla="*/ 10 w 18"/>
              <a:gd name="T23" fmla="*/ 20 h 20"/>
              <a:gd name="T24" fmla="*/ 6 w 18"/>
              <a:gd name="T25" fmla="*/ 20 h 20"/>
              <a:gd name="T26" fmla="*/ 6 w 18"/>
              <a:gd name="T27" fmla="*/ 20 h 20"/>
              <a:gd name="T28" fmla="*/ 6 w 18"/>
              <a:gd name="T29" fmla="*/ 20 h 20"/>
              <a:gd name="T30" fmla="*/ 4 w 18"/>
              <a:gd name="T31" fmla="*/ 16 h 20"/>
              <a:gd name="T32" fmla="*/ 4 w 18"/>
              <a:gd name="T33" fmla="*/ 16 h 20"/>
              <a:gd name="T34" fmla="*/ 4 w 18"/>
              <a:gd name="T35" fmla="*/ 12 h 20"/>
              <a:gd name="T36" fmla="*/ 4 w 18"/>
              <a:gd name="T37" fmla="*/ 12 h 20"/>
              <a:gd name="T38" fmla="*/ 0 w 18"/>
              <a:gd name="T39" fmla="*/ 12 h 20"/>
              <a:gd name="T40" fmla="*/ 0 w 18"/>
              <a:gd name="T41" fmla="*/ 12 h 20"/>
              <a:gd name="T42" fmla="*/ 0 w 18"/>
              <a:gd name="T43" fmla="*/ 8 h 20"/>
              <a:gd name="T44" fmla="*/ 0 w 18"/>
              <a:gd name="T45" fmla="*/ 8 h 20"/>
              <a:gd name="T46" fmla="*/ 0 w 18"/>
              <a:gd name="T47" fmla="*/ 8 h 20"/>
              <a:gd name="T48" fmla="*/ 0 w 18"/>
              <a:gd name="T49" fmla="*/ 12 h 20"/>
              <a:gd name="T50" fmla="*/ 4 w 18"/>
              <a:gd name="T51" fmla="*/ 8 h 20"/>
              <a:gd name="T52" fmla="*/ 6 w 18"/>
              <a:gd name="T53" fmla="*/ 8 h 20"/>
              <a:gd name="T54" fmla="*/ 6 w 18"/>
              <a:gd name="T55" fmla="*/ 8 h 20"/>
              <a:gd name="T56" fmla="*/ 6 w 18"/>
              <a:gd name="T57" fmla="*/ 8 h 20"/>
              <a:gd name="T58" fmla="*/ 6 w 18"/>
              <a:gd name="T59" fmla="*/ 4 h 20"/>
              <a:gd name="T60" fmla="*/ 6 w 18"/>
              <a:gd name="T61" fmla="*/ 4 h 20"/>
              <a:gd name="T62" fmla="*/ 6 w 18"/>
              <a:gd name="T63" fmla="*/ 4 h 20"/>
              <a:gd name="T64" fmla="*/ 10 w 18"/>
              <a:gd name="T65" fmla="*/ 4 h 20"/>
              <a:gd name="T66" fmla="*/ 10 w 18"/>
              <a:gd name="T67" fmla="*/ 4 h 20"/>
              <a:gd name="T68" fmla="*/ 10 w 18"/>
              <a:gd name="T69" fmla="*/ 0 h 20"/>
              <a:gd name="T70" fmla="*/ 14 w 18"/>
              <a:gd name="T71" fmla="*/ 0 h 20"/>
              <a:gd name="T72" fmla="*/ 14 w 18"/>
              <a:gd name="T73" fmla="*/ 0 h 20"/>
              <a:gd name="T74" fmla="*/ 14 w 18"/>
              <a:gd name="T75" fmla="*/ 0 h 20"/>
              <a:gd name="T76" fmla="*/ 10 w 18"/>
              <a:gd name="T77" fmla="*/ 4 h 20"/>
              <a:gd name="T78" fmla="*/ 10 w 18"/>
              <a:gd name="T79" fmla="*/ 4 h 20"/>
              <a:gd name="T80" fmla="*/ 10 w 18"/>
              <a:gd name="T81" fmla="*/ 4 h 20"/>
              <a:gd name="T82" fmla="*/ 14 w 18"/>
              <a:gd name="T83" fmla="*/ 4 h 20"/>
              <a:gd name="T84" fmla="*/ 14 w 18"/>
              <a:gd name="T85" fmla="*/ 4 h 20"/>
              <a:gd name="T86" fmla="*/ 14 w 18"/>
              <a:gd name="T87" fmla="*/ 4 h 20"/>
              <a:gd name="T88" fmla="*/ 14 w 18"/>
              <a:gd name="T89" fmla="*/ 4 h 20"/>
              <a:gd name="T90" fmla="*/ 14 w 18"/>
              <a:gd name="T91" fmla="*/ 8 h 20"/>
              <a:gd name="T92" fmla="*/ 14 w 18"/>
              <a:gd name="T93" fmla="*/ 8 h 20"/>
              <a:gd name="T94" fmla="*/ 14 w 18"/>
              <a:gd name="T95" fmla="*/ 12 h 20"/>
              <a:gd name="T96" fmla="*/ 14 w 18"/>
              <a:gd name="T97" fmla="*/ 12 h 20"/>
              <a:gd name="T98" fmla="*/ 14 w 18"/>
              <a:gd name="T99" fmla="*/ 12 h 20"/>
              <a:gd name="T100" fmla="*/ 18 w 18"/>
              <a:gd name="T101" fmla="*/ 12 h 20"/>
              <a:gd name="T102" fmla="*/ 18 w 18"/>
              <a:gd name="T103" fmla="*/ 12 h 20"/>
              <a:gd name="T104" fmla="*/ 18 w 18"/>
              <a:gd name="T105" fmla="*/ 16 h 20"/>
              <a:gd name="T106" fmla="*/ 18 w 18"/>
              <a:gd name="T107" fmla="*/ 16 h 20"/>
              <a:gd name="T108" fmla="*/ 18 w 18"/>
              <a:gd name="T109" fmla="*/ 16 h 20"/>
              <a:gd name="T110" fmla="*/ 14 w 18"/>
              <a:gd name="T111" fmla="*/ 12 h 20"/>
              <a:gd name="T112" fmla="*/ 14 w 18"/>
              <a:gd name="T113" fmla="*/ 12 h 20"/>
              <a:gd name="T114" fmla="*/ 14 w 18"/>
              <a:gd name="T115" fmla="*/ 8 h 20"/>
              <a:gd name="T116" fmla="*/ 10 w 18"/>
              <a:gd name="T117" fmla="*/ 8 h 20"/>
              <a:gd name="T118" fmla="*/ 14 w 18"/>
              <a:gd name="T119" fmla="*/ 4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" h="20">
                <a:moveTo>
                  <a:pt x="10" y="4"/>
                </a:move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12"/>
                </a:lnTo>
                <a:lnTo>
                  <a:pt x="10" y="12"/>
                </a:lnTo>
                <a:lnTo>
                  <a:pt x="10" y="12"/>
                </a:lnTo>
                <a:lnTo>
                  <a:pt x="10" y="12"/>
                </a:lnTo>
                <a:lnTo>
                  <a:pt x="10" y="12"/>
                </a:lnTo>
                <a:lnTo>
                  <a:pt x="10" y="12"/>
                </a:lnTo>
                <a:lnTo>
                  <a:pt x="10" y="16"/>
                </a:lnTo>
                <a:lnTo>
                  <a:pt x="10" y="20"/>
                </a:lnTo>
                <a:lnTo>
                  <a:pt x="10" y="20"/>
                </a:lnTo>
                <a:lnTo>
                  <a:pt x="6" y="20"/>
                </a:lnTo>
                <a:lnTo>
                  <a:pt x="6" y="20"/>
                </a:lnTo>
                <a:lnTo>
                  <a:pt x="6" y="20"/>
                </a:lnTo>
                <a:lnTo>
                  <a:pt x="6" y="20"/>
                </a:lnTo>
                <a:lnTo>
                  <a:pt x="6" y="20"/>
                </a:lnTo>
                <a:lnTo>
                  <a:pt x="6" y="20"/>
                </a:lnTo>
                <a:lnTo>
                  <a:pt x="6" y="20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0" y="12"/>
                </a:lnTo>
                <a:lnTo>
                  <a:pt x="0" y="12"/>
                </a:lnTo>
                <a:lnTo>
                  <a:pt x="0" y="12"/>
                </a:lnTo>
                <a:lnTo>
                  <a:pt x="0" y="12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12"/>
                </a:lnTo>
                <a:lnTo>
                  <a:pt x="4" y="8"/>
                </a:lnTo>
                <a:lnTo>
                  <a:pt x="4" y="8"/>
                </a:lnTo>
                <a:lnTo>
                  <a:pt x="6" y="8"/>
                </a:lnTo>
                <a:lnTo>
                  <a:pt x="6" y="8"/>
                </a:lnTo>
                <a:lnTo>
                  <a:pt x="6" y="8"/>
                </a:lnTo>
                <a:lnTo>
                  <a:pt x="6" y="8"/>
                </a:lnTo>
                <a:lnTo>
                  <a:pt x="6" y="8"/>
                </a:lnTo>
                <a:lnTo>
                  <a:pt x="6" y="8"/>
                </a:lnTo>
                <a:lnTo>
                  <a:pt x="6" y="8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0"/>
                </a:lnTo>
                <a:lnTo>
                  <a:pt x="10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close/>
                <a:moveTo>
                  <a:pt x="14" y="4"/>
                </a:moveTo>
                <a:lnTo>
                  <a:pt x="14" y="4"/>
                </a:lnTo>
                <a:lnTo>
                  <a:pt x="14" y="8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4" y="8"/>
                </a:lnTo>
                <a:lnTo>
                  <a:pt x="14" y="8"/>
                </a:lnTo>
                <a:lnTo>
                  <a:pt x="14" y="8"/>
                </a:lnTo>
                <a:lnTo>
                  <a:pt x="14" y="8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8" y="12"/>
                </a:lnTo>
                <a:lnTo>
                  <a:pt x="18" y="12"/>
                </a:lnTo>
                <a:lnTo>
                  <a:pt x="18" y="12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4" y="8"/>
                </a:lnTo>
                <a:lnTo>
                  <a:pt x="14" y="8"/>
                </a:lnTo>
                <a:lnTo>
                  <a:pt x="10" y="8"/>
                </a:lnTo>
                <a:lnTo>
                  <a:pt x="10" y="8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65" name="Freeform 23">
            <a:extLst>
              <a:ext uri="{FF2B5EF4-FFF2-40B4-BE49-F238E27FC236}">
                <a16:creationId xmlns:a16="http://schemas.microsoft.com/office/drawing/2014/main" id="{666C99CE-1ACA-4DD4-8D6B-C4744A33CD7D}"/>
              </a:ext>
            </a:extLst>
          </p:cNvPr>
          <p:cNvSpPr>
            <a:spLocks/>
          </p:cNvSpPr>
          <p:nvPr/>
        </p:nvSpPr>
        <p:spPr bwMode="auto">
          <a:xfrm>
            <a:off x="8255403" y="4125380"/>
            <a:ext cx="117475" cy="117475"/>
          </a:xfrm>
          <a:custGeom>
            <a:avLst/>
            <a:gdLst>
              <a:gd name="T0" fmla="*/ 40 w 74"/>
              <a:gd name="T1" fmla="*/ 68 h 74"/>
              <a:gd name="T2" fmla="*/ 36 w 74"/>
              <a:gd name="T3" fmla="*/ 70 h 74"/>
              <a:gd name="T4" fmla="*/ 36 w 74"/>
              <a:gd name="T5" fmla="*/ 70 h 74"/>
              <a:gd name="T6" fmla="*/ 32 w 74"/>
              <a:gd name="T7" fmla="*/ 70 h 74"/>
              <a:gd name="T8" fmla="*/ 30 w 74"/>
              <a:gd name="T9" fmla="*/ 70 h 74"/>
              <a:gd name="T10" fmla="*/ 26 w 74"/>
              <a:gd name="T11" fmla="*/ 70 h 74"/>
              <a:gd name="T12" fmla="*/ 22 w 74"/>
              <a:gd name="T13" fmla="*/ 70 h 74"/>
              <a:gd name="T14" fmla="*/ 18 w 74"/>
              <a:gd name="T15" fmla="*/ 68 h 74"/>
              <a:gd name="T16" fmla="*/ 22 w 74"/>
              <a:gd name="T17" fmla="*/ 64 h 74"/>
              <a:gd name="T18" fmla="*/ 18 w 74"/>
              <a:gd name="T19" fmla="*/ 64 h 74"/>
              <a:gd name="T20" fmla="*/ 10 w 74"/>
              <a:gd name="T21" fmla="*/ 64 h 74"/>
              <a:gd name="T22" fmla="*/ 10 w 74"/>
              <a:gd name="T23" fmla="*/ 56 h 74"/>
              <a:gd name="T24" fmla="*/ 10 w 74"/>
              <a:gd name="T25" fmla="*/ 52 h 74"/>
              <a:gd name="T26" fmla="*/ 10 w 74"/>
              <a:gd name="T27" fmla="*/ 52 h 74"/>
              <a:gd name="T28" fmla="*/ 10 w 74"/>
              <a:gd name="T29" fmla="*/ 52 h 74"/>
              <a:gd name="T30" fmla="*/ 10 w 74"/>
              <a:gd name="T31" fmla="*/ 48 h 74"/>
              <a:gd name="T32" fmla="*/ 10 w 74"/>
              <a:gd name="T33" fmla="*/ 52 h 74"/>
              <a:gd name="T34" fmla="*/ 6 w 74"/>
              <a:gd name="T35" fmla="*/ 48 h 74"/>
              <a:gd name="T36" fmla="*/ 6 w 74"/>
              <a:gd name="T37" fmla="*/ 38 h 74"/>
              <a:gd name="T38" fmla="*/ 4 w 74"/>
              <a:gd name="T39" fmla="*/ 34 h 74"/>
              <a:gd name="T40" fmla="*/ 4 w 74"/>
              <a:gd name="T41" fmla="*/ 26 h 74"/>
              <a:gd name="T42" fmla="*/ 4 w 74"/>
              <a:gd name="T43" fmla="*/ 20 h 74"/>
              <a:gd name="T44" fmla="*/ 4 w 74"/>
              <a:gd name="T45" fmla="*/ 20 h 74"/>
              <a:gd name="T46" fmla="*/ 6 w 74"/>
              <a:gd name="T47" fmla="*/ 16 h 74"/>
              <a:gd name="T48" fmla="*/ 10 w 74"/>
              <a:gd name="T49" fmla="*/ 8 h 74"/>
              <a:gd name="T50" fmla="*/ 10 w 74"/>
              <a:gd name="T51" fmla="*/ 8 h 74"/>
              <a:gd name="T52" fmla="*/ 14 w 74"/>
              <a:gd name="T53" fmla="*/ 4 h 74"/>
              <a:gd name="T54" fmla="*/ 18 w 74"/>
              <a:gd name="T55" fmla="*/ 4 h 74"/>
              <a:gd name="T56" fmla="*/ 26 w 74"/>
              <a:gd name="T57" fmla="*/ 4 h 74"/>
              <a:gd name="T58" fmla="*/ 32 w 74"/>
              <a:gd name="T59" fmla="*/ 4 h 74"/>
              <a:gd name="T60" fmla="*/ 36 w 74"/>
              <a:gd name="T61" fmla="*/ 4 h 74"/>
              <a:gd name="T62" fmla="*/ 40 w 74"/>
              <a:gd name="T63" fmla="*/ 8 h 74"/>
              <a:gd name="T64" fmla="*/ 40 w 74"/>
              <a:gd name="T65" fmla="*/ 4 h 74"/>
              <a:gd name="T66" fmla="*/ 48 w 74"/>
              <a:gd name="T67" fmla="*/ 8 h 74"/>
              <a:gd name="T68" fmla="*/ 52 w 74"/>
              <a:gd name="T69" fmla="*/ 12 h 74"/>
              <a:gd name="T70" fmla="*/ 54 w 74"/>
              <a:gd name="T71" fmla="*/ 8 h 74"/>
              <a:gd name="T72" fmla="*/ 54 w 74"/>
              <a:gd name="T73" fmla="*/ 4 h 74"/>
              <a:gd name="T74" fmla="*/ 54 w 74"/>
              <a:gd name="T75" fmla="*/ 4 h 74"/>
              <a:gd name="T76" fmla="*/ 58 w 74"/>
              <a:gd name="T77" fmla="*/ 0 h 74"/>
              <a:gd name="T78" fmla="*/ 62 w 74"/>
              <a:gd name="T79" fmla="*/ 4 h 74"/>
              <a:gd name="T80" fmla="*/ 70 w 74"/>
              <a:gd name="T81" fmla="*/ 0 h 74"/>
              <a:gd name="T82" fmla="*/ 74 w 74"/>
              <a:gd name="T83" fmla="*/ 4 h 74"/>
              <a:gd name="T84" fmla="*/ 74 w 74"/>
              <a:gd name="T85" fmla="*/ 8 h 74"/>
              <a:gd name="T86" fmla="*/ 74 w 74"/>
              <a:gd name="T87" fmla="*/ 12 h 74"/>
              <a:gd name="T88" fmla="*/ 74 w 74"/>
              <a:gd name="T89" fmla="*/ 22 h 74"/>
              <a:gd name="T90" fmla="*/ 74 w 74"/>
              <a:gd name="T91" fmla="*/ 38 h 74"/>
              <a:gd name="T92" fmla="*/ 74 w 74"/>
              <a:gd name="T93" fmla="*/ 42 h 74"/>
              <a:gd name="T94" fmla="*/ 70 w 74"/>
              <a:gd name="T95" fmla="*/ 42 h 74"/>
              <a:gd name="T96" fmla="*/ 66 w 74"/>
              <a:gd name="T97" fmla="*/ 44 h 74"/>
              <a:gd name="T98" fmla="*/ 62 w 74"/>
              <a:gd name="T99" fmla="*/ 44 h 74"/>
              <a:gd name="T100" fmla="*/ 58 w 74"/>
              <a:gd name="T101" fmla="*/ 48 h 74"/>
              <a:gd name="T102" fmla="*/ 54 w 74"/>
              <a:gd name="T103" fmla="*/ 48 h 74"/>
              <a:gd name="T104" fmla="*/ 52 w 74"/>
              <a:gd name="T105" fmla="*/ 52 h 74"/>
              <a:gd name="T106" fmla="*/ 52 w 74"/>
              <a:gd name="T107" fmla="*/ 56 h 74"/>
              <a:gd name="T108" fmla="*/ 54 w 74"/>
              <a:gd name="T109" fmla="*/ 64 h 74"/>
              <a:gd name="T110" fmla="*/ 54 w 74"/>
              <a:gd name="T111" fmla="*/ 64 h 74"/>
              <a:gd name="T112" fmla="*/ 48 w 74"/>
              <a:gd name="T113" fmla="*/ 64 h 74"/>
              <a:gd name="T114" fmla="*/ 48 w 74"/>
              <a:gd name="T115" fmla="*/ 64 h 74"/>
              <a:gd name="T116" fmla="*/ 44 w 74"/>
              <a:gd name="T117" fmla="*/ 6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4" h="74">
                <a:moveTo>
                  <a:pt x="40" y="64"/>
                </a:moveTo>
                <a:lnTo>
                  <a:pt x="40" y="64"/>
                </a:lnTo>
                <a:lnTo>
                  <a:pt x="40" y="64"/>
                </a:lnTo>
                <a:lnTo>
                  <a:pt x="40" y="64"/>
                </a:lnTo>
                <a:lnTo>
                  <a:pt x="40" y="68"/>
                </a:lnTo>
                <a:lnTo>
                  <a:pt x="40" y="68"/>
                </a:lnTo>
                <a:lnTo>
                  <a:pt x="40" y="68"/>
                </a:lnTo>
                <a:lnTo>
                  <a:pt x="40" y="68"/>
                </a:lnTo>
                <a:lnTo>
                  <a:pt x="40" y="68"/>
                </a:lnTo>
                <a:lnTo>
                  <a:pt x="40" y="68"/>
                </a:lnTo>
                <a:lnTo>
                  <a:pt x="36" y="70"/>
                </a:lnTo>
                <a:lnTo>
                  <a:pt x="36" y="70"/>
                </a:lnTo>
                <a:lnTo>
                  <a:pt x="36" y="70"/>
                </a:lnTo>
                <a:lnTo>
                  <a:pt x="36" y="70"/>
                </a:lnTo>
                <a:lnTo>
                  <a:pt x="36" y="70"/>
                </a:lnTo>
                <a:lnTo>
                  <a:pt x="36" y="70"/>
                </a:lnTo>
                <a:lnTo>
                  <a:pt x="36" y="70"/>
                </a:lnTo>
                <a:lnTo>
                  <a:pt x="36" y="70"/>
                </a:lnTo>
                <a:lnTo>
                  <a:pt x="36" y="70"/>
                </a:lnTo>
                <a:lnTo>
                  <a:pt x="36" y="70"/>
                </a:lnTo>
                <a:lnTo>
                  <a:pt x="32" y="70"/>
                </a:lnTo>
                <a:lnTo>
                  <a:pt x="32" y="70"/>
                </a:lnTo>
                <a:lnTo>
                  <a:pt x="32" y="70"/>
                </a:lnTo>
                <a:lnTo>
                  <a:pt x="32" y="70"/>
                </a:lnTo>
                <a:lnTo>
                  <a:pt x="32" y="70"/>
                </a:lnTo>
                <a:lnTo>
                  <a:pt x="32" y="70"/>
                </a:lnTo>
                <a:lnTo>
                  <a:pt x="32" y="70"/>
                </a:lnTo>
                <a:lnTo>
                  <a:pt x="32" y="74"/>
                </a:lnTo>
                <a:lnTo>
                  <a:pt x="30" y="74"/>
                </a:lnTo>
                <a:lnTo>
                  <a:pt x="30" y="70"/>
                </a:lnTo>
                <a:lnTo>
                  <a:pt x="30" y="70"/>
                </a:lnTo>
                <a:lnTo>
                  <a:pt x="30" y="70"/>
                </a:lnTo>
                <a:lnTo>
                  <a:pt x="26" y="70"/>
                </a:lnTo>
                <a:lnTo>
                  <a:pt x="26" y="70"/>
                </a:lnTo>
                <a:lnTo>
                  <a:pt x="26" y="70"/>
                </a:lnTo>
                <a:lnTo>
                  <a:pt x="26" y="70"/>
                </a:lnTo>
                <a:lnTo>
                  <a:pt x="26" y="70"/>
                </a:lnTo>
                <a:lnTo>
                  <a:pt x="22" y="70"/>
                </a:lnTo>
                <a:lnTo>
                  <a:pt x="22" y="70"/>
                </a:lnTo>
                <a:lnTo>
                  <a:pt x="22" y="70"/>
                </a:lnTo>
                <a:lnTo>
                  <a:pt x="22" y="70"/>
                </a:lnTo>
                <a:lnTo>
                  <a:pt x="22" y="70"/>
                </a:lnTo>
                <a:lnTo>
                  <a:pt x="18" y="70"/>
                </a:lnTo>
                <a:lnTo>
                  <a:pt x="18" y="70"/>
                </a:lnTo>
                <a:lnTo>
                  <a:pt x="18" y="70"/>
                </a:lnTo>
                <a:lnTo>
                  <a:pt x="18" y="68"/>
                </a:lnTo>
                <a:lnTo>
                  <a:pt x="18" y="68"/>
                </a:lnTo>
                <a:lnTo>
                  <a:pt x="18" y="68"/>
                </a:lnTo>
                <a:lnTo>
                  <a:pt x="18" y="68"/>
                </a:lnTo>
                <a:lnTo>
                  <a:pt x="18" y="68"/>
                </a:lnTo>
                <a:lnTo>
                  <a:pt x="22" y="68"/>
                </a:lnTo>
                <a:lnTo>
                  <a:pt x="22" y="68"/>
                </a:lnTo>
                <a:lnTo>
                  <a:pt x="22" y="68"/>
                </a:lnTo>
                <a:lnTo>
                  <a:pt x="22" y="64"/>
                </a:lnTo>
                <a:lnTo>
                  <a:pt x="22" y="64"/>
                </a:lnTo>
                <a:lnTo>
                  <a:pt x="18" y="64"/>
                </a:lnTo>
                <a:lnTo>
                  <a:pt x="18" y="60"/>
                </a:lnTo>
                <a:lnTo>
                  <a:pt x="18" y="60"/>
                </a:lnTo>
                <a:lnTo>
                  <a:pt x="18" y="60"/>
                </a:lnTo>
                <a:lnTo>
                  <a:pt x="18" y="64"/>
                </a:lnTo>
                <a:lnTo>
                  <a:pt x="18" y="64"/>
                </a:lnTo>
                <a:lnTo>
                  <a:pt x="14" y="64"/>
                </a:lnTo>
                <a:lnTo>
                  <a:pt x="14" y="64"/>
                </a:lnTo>
                <a:lnTo>
                  <a:pt x="14" y="68"/>
                </a:lnTo>
                <a:lnTo>
                  <a:pt x="10" y="68"/>
                </a:lnTo>
                <a:lnTo>
                  <a:pt x="10" y="64"/>
                </a:lnTo>
                <a:lnTo>
                  <a:pt x="10" y="64"/>
                </a:lnTo>
                <a:lnTo>
                  <a:pt x="10" y="64"/>
                </a:lnTo>
                <a:lnTo>
                  <a:pt x="10" y="60"/>
                </a:lnTo>
                <a:lnTo>
                  <a:pt x="10" y="60"/>
                </a:lnTo>
                <a:lnTo>
                  <a:pt x="10" y="60"/>
                </a:lnTo>
                <a:lnTo>
                  <a:pt x="10" y="56"/>
                </a:lnTo>
                <a:lnTo>
                  <a:pt x="10" y="56"/>
                </a:lnTo>
                <a:lnTo>
                  <a:pt x="10" y="52"/>
                </a:lnTo>
                <a:lnTo>
                  <a:pt x="10" y="56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48"/>
                </a:lnTo>
                <a:lnTo>
                  <a:pt x="10" y="48"/>
                </a:lnTo>
                <a:lnTo>
                  <a:pt x="10" y="48"/>
                </a:lnTo>
                <a:lnTo>
                  <a:pt x="6" y="48"/>
                </a:lnTo>
                <a:lnTo>
                  <a:pt x="10" y="48"/>
                </a:lnTo>
                <a:lnTo>
                  <a:pt x="10" y="48"/>
                </a:lnTo>
                <a:lnTo>
                  <a:pt x="10" y="48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48"/>
                </a:lnTo>
                <a:lnTo>
                  <a:pt x="6" y="48"/>
                </a:lnTo>
                <a:lnTo>
                  <a:pt x="6" y="48"/>
                </a:lnTo>
                <a:lnTo>
                  <a:pt x="6" y="48"/>
                </a:lnTo>
                <a:lnTo>
                  <a:pt x="6" y="44"/>
                </a:lnTo>
                <a:lnTo>
                  <a:pt x="6" y="42"/>
                </a:lnTo>
                <a:lnTo>
                  <a:pt x="6" y="42"/>
                </a:lnTo>
                <a:lnTo>
                  <a:pt x="6" y="38"/>
                </a:lnTo>
                <a:lnTo>
                  <a:pt x="6" y="38"/>
                </a:lnTo>
                <a:lnTo>
                  <a:pt x="4" y="38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0"/>
                </a:lnTo>
                <a:lnTo>
                  <a:pt x="4" y="26"/>
                </a:lnTo>
                <a:lnTo>
                  <a:pt x="4" y="26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0"/>
                </a:lnTo>
                <a:lnTo>
                  <a:pt x="4" y="20"/>
                </a:lnTo>
                <a:lnTo>
                  <a:pt x="4" y="20"/>
                </a:lnTo>
                <a:lnTo>
                  <a:pt x="4" y="20"/>
                </a:lnTo>
                <a:lnTo>
                  <a:pt x="4" y="20"/>
                </a:lnTo>
                <a:lnTo>
                  <a:pt x="4" y="20"/>
                </a:lnTo>
                <a:lnTo>
                  <a:pt x="4" y="20"/>
                </a:lnTo>
                <a:lnTo>
                  <a:pt x="4" y="20"/>
                </a:lnTo>
                <a:lnTo>
                  <a:pt x="4" y="20"/>
                </a:lnTo>
                <a:lnTo>
                  <a:pt x="4" y="20"/>
                </a:lnTo>
                <a:lnTo>
                  <a:pt x="4" y="16"/>
                </a:lnTo>
                <a:lnTo>
                  <a:pt x="6" y="16"/>
                </a:lnTo>
                <a:lnTo>
                  <a:pt x="6" y="16"/>
                </a:lnTo>
                <a:lnTo>
                  <a:pt x="6" y="16"/>
                </a:lnTo>
                <a:lnTo>
                  <a:pt x="6" y="12"/>
                </a:lnTo>
                <a:lnTo>
                  <a:pt x="6" y="12"/>
                </a:lnTo>
                <a:lnTo>
                  <a:pt x="6" y="12"/>
                </a:lnTo>
                <a:lnTo>
                  <a:pt x="6" y="12"/>
                </a:lnTo>
                <a:lnTo>
                  <a:pt x="10" y="12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4" y="8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2" y="4"/>
                </a:lnTo>
                <a:lnTo>
                  <a:pt x="32" y="4"/>
                </a:lnTo>
                <a:lnTo>
                  <a:pt x="32" y="4"/>
                </a:lnTo>
                <a:lnTo>
                  <a:pt x="32" y="4"/>
                </a:lnTo>
                <a:lnTo>
                  <a:pt x="36" y="4"/>
                </a:lnTo>
                <a:lnTo>
                  <a:pt x="36" y="4"/>
                </a:lnTo>
                <a:lnTo>
                  <a:pt x="36" y="4"/>
                </a:lnTo>
                <a:lnTo>
                  <a:pt x="36" y="4"/>
                </a:lnTo>
                <a:lnTo>
                  <a:pt x="36" y="4"/>
                </a:lnTo>
                <a:lnTo>
                  <a:pt x="36" y="4"/>
                </a:lnTo>
                <a:lnTo>
                  <a:pt x="36" y="8"/>
                </a:lnTo>
                <a:lnTo>
                  <a:pt x="36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4"/>
                </a:lnTo>
                <a:lnTo>
                  <a:pt x="40" y="4"/>
                </a:lnTo>
                <a:lnTo>
                  <a:pt x="40" y="8"/>
                </a:lnTo>
                <a:lnTo>
                  <a:pt x="44" y="8"/>
                </a:lnTo>
                <a:lnTo>
                  <a:pt x="44" y="12"/>
                </a:lnTo>
                <a:lnTo>
                  <a:pt x="44" y="12"/>
                </a:lnTo>
                <a:lnTo>
                  <a:pt x="44" y="8"/>
                </a:lnTo>
                <a:lnTo>
                  <a:pt x="48" y="8"/>
                </a:lnTo>
                <a:lnTo>
                  <a:pt x="48" y="12"/>
                </a:lnTo>
                <a:lnTo>
                  <a:pt x="48" y="12"/>
                </a:lnTo>
                <a:lnTo>
                  <a:pt x="48" y="12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54" y="12"/>
                </a:lnTo>
                <a:lnTo>
                  <a:pt x="54" y="12"/>
                </a:lnTo>
                <a:lnTo>
                  <a:pt x="54" y="12"/>
                </a:lnTo>
                <a:lnTo>
                  <a:pt x="54" y="8"/>
                </a:lnTo>
                <a:lnTo>
                  <a:pt x="52" y="8"/>
                </a:lnTo>
                <a:lnTo>
                  <a:pt x="52" y="8"/>
                </a:lnTo>
                <a:lnTo>
                  <a:pt x="52" y="4"/>
                </a:lnTo>
                <a:lnTo>
                  <a:pt x="54" y="4"/>
                </a:lnTo>
                <a:lnTo>
                  <a:pt x="54" y="4"/>
                </a:lnTo>
                <a:lnTo>
                  <a:pt x="54" y="4"/>
                </a:lnTo>
                <a:lnTo>
                  <a:pt x="54" y="4"/>
                </a:lnTo>
                <a:lnTo>
                  <a:pt x="54" y="4"/>
                </a:lnTo>
                <a:lnTo>
                  <a:pt x="54" y="4"/>
                </a:lnTo>
                <a:lnTo>
                  <a:pt x="54" y="4"/>
                </a:lnTo>
                <a:lnTo>
                  <a:pt x="54" y="4"/>
                </a:lnTo>
                <a:lnTo>
                  <a:pt x="54" y="4"/>
                </a:lnTo>
                <a:lnTo>
                  <a:pt x="54" y="4"/>
                </a:lnTo>
                <a:lnTo>
                  <a:pt x="58" y="4"/>
                </a:lnTo>
                <a:lnTo>
                  <a:pt x="58" y="4"/>
                </a:lnTo>
                <a:lnTo>
                  <a:pt x="58" y="4"/>
                </a:lnTo>
                <a:lnTo>
                  <a:pt x="58" y="0"/>
                </a:lnTo>
                <a:lnTo>
                  <a:pt x="58" y="0"/>
                </a:lnTo>
                <a:lnTo>
                  <a:pt x="62" y="4"/>
                </a:lnTo>
                <a:lnTo>
                  <a:pt x="62" y="4"/>
                </a:lnTo>
                <a:lnTo>
                  <a:pt x="62" y="4"/>
                </a:lnTo>
                <a:lnTo>
                  <a:pt x="62" y="4"/>
                </a:lnTo>
                <a:lnTo>
                  <a:pt x="62" y="4"/>
                </a:lnTo>
                <a:lnTo>
                  <a:pt x="62" y="4"/>
                </a:lnTo>
                <a:lnTo>
                  <a:pt x="62" y="8"/>
                </a:lnTo>
                <a:lnTo>
                  <a:pt x="70" y="4"/>
                </a:lnTo>
                <a:lnTo>
                  <a:pt x="70" y="4"/>
                </a:lnTo>
                <a:lnTo>
                  <a:pt x="70" y="4"/>
                </a:lnTo>
                <a:lnTo>
                  <a:pt x="70" y="4"/>
                </a:lnTo>
                <a:lnTo>
                  <a:pt x="70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4"/>
                </a:lnTo>
                <a:lnTo>
                  <a:pt x="74" y="4"/>
                </a:lnTo>
                <a:lnTo>
                  <a:pt x="74" y="4"/>
                </a:lnTo>
                <a:lnTo>
                  <a:pt x="74" y="4"/>
                </a:lnTo>
                <a:lnTo>
                  <a:pt x="74" y="4"/>
                </a:lnTo>
                <a:lnTo>
                  <a:pt x="70" y="4"/>
                </a:lnTo>
                <a:lnTo>
                  <a:pt x="74" y="8"/>
                </a:lnTo>
                <a:lnTo>
                  <a:pt x="74" y="8"/>
                </a:lnTo>
                <a:lnTo>
                  <a:pt x="70" y="8"/>
                </a:lnTo>
                <a:lnTo>
                  <a:pt x="70" y="8"/>
                </a:lnTo>
                <a:lnTo>
                  <a:pt x="70" y="12"/>
                </a:lnTo>
                <a:lnTo>
                  <a:pt x="74" y="12"/>
                </a:lnTo>
                <a:lnTo>
                  <a:pt x="74" y="12"/>
                </a:lnTo>
                <a:lnTo>
                  <a:pt x="74" y="16"/>
                </a:lnTo>
                <a:lnTo>
                  <a:pt x="74" y="16"/>
                </a:lnTo>
                <a:lnTo>
                  <a:pt x="74" y="20"/>
                </a:lnTo>
                <a:lnTo>
                  <a:pt x="74" y="20"/>
                </a:lnTo>
                <a:lnTo>
                  <a:pt x="74" y="22"/>
                </a:lnTo>
                <a:lnTo>
                  <a:pt x="74" y="22"/>
                </a:lnTo>
                <a:lnTo>
                  <a:pt x="74" y="30"/>
                </a:lnTo>
                <a:lnTo>
                  <a:pt x="74" y="30"/>
                </a:lnTo>
                <a:lnTo>
                  <a:pt x="74" y="30"/>
                </a:lnTo>
                <a:lnTo>
                  <a:pt x="74" y="30"/>
                </a:lnTo>
                <a:lnTo>
                  <a:pt x="74" y="34"/>
                </a:lnTo>
                <a:lnTo>
                  <a:pt x="74" y="38"/>
                </a:lnTo>
                <a:lnTo>
                  <a:pt x="74" y="38"/>
                </a:lnTo>
                <a:lnTo>
                  <a:pt x="74" y="42"/>
                </a:lnTo>
                <a:lnTo>
                  <a:pt x="74" y="42"/>
                </a:lnTo>
                <a:lnTo>
                  <a:pt x="74" y="42"/>
                </a:lnTo>
                <a:lnTo>
                  <a:pt x="74" y="42"/>
                </a:lnTo>
                <a:lnTo>
                  <a:pt x="74" y="42"/>
                </a:lnTo>
                <a:lnTo>
                  <a:pt x="70" y="42"/>
                </a:lnTo>
                <a:lnTo>
                  <a:pt x="70" y="42"/>
                </a:lnTo>
                <a:lnTo>
                  <a:pt x="70" y="42"/>
                </a:lnTo>
                <a:lnTo>
                  <a:pt x="70" y="42"/>
                </a:lnTo>
                <a:lnTo>
                  <a:pt x="70" y="42"/>
                </a:lnTo>
                <a:lnTo>
                  <a:pt x="70" y="42"/>
                </a:lnTo>
                <a:lnTo>
                  <a:pt x="66" y="42"/>
                </a:lnTo>
                <a:lnTo>
                  <a:pt x="66" y="44"/>
                </a:lnTo>
                <a:lnTo>
                  <a:pt x="66" y="44"/>
                </a:lnTo>
                <a:lnTo>
                  <a:pt x="66" y="44"/>
                </a:lnTo>
                <a:lnTo>
                  <a:pt x="66" y="44"/>
                </a:lnTo>
                <a:lnTo>
                  <a:pt x="66" y="44"/>
                </a:lnTo>
                <a:lnTo>
                  <a:pt x="66" y="44"/>
                </a:lnTo>
                <a:lnTo>
                  <a:pt x="62" y="44"/>
                </a:lnTo>
                <a:lnTo>
                  <a:pt x="62" y="44"/>
                </a:lnTo>
                <a:lnTo>
                  <a:pt x="62" y="44"/>
                </a:lnTo>
                <a:lnTo>
                  <a:pt x="62" y="48"/>
                </a:lnTo>
                <a:lnTo>
                  <a:pt x="62" y="44"/>
                </a:lnTo>
                <a:lnTo>
                  <a:pt x="58" y="44"/>
                </a:lnTo>
                <a:lnTo>
                  <a:pt x="58" y="44"/>
                </a:lnTo>
                <a:lnTo>
                  <a:pt x="58" y="44"/>
                </a:lnTo>
                <a:lnTo>
                  <a:pt x="58" y="48"/>
                </a:lnTo>
                <a:lnTo>
                  <a:pt x="58" y="48"/>
                </a:lnTo>
                <a:lnTo>
                  <a:pt x="58" y="48"/>
                </a:lnTo>
                <a:lnTo>
                  <a:pt x="58" y="52"/>
                </a:lnTo>
                <a:lnTo>
                  <a:pt x="58" y="52"/>
                </a:lnTo>
                <a:lnTo>
                  <a:pt x="58" y="52"/>
                </a:lnTo>
                <a:lnTo>
                  <a:pt x="54" y="52"/>
                </a:lnTo>
                <a:lnTo>
                  <a:pt x="54" y="52"/>
                </a:lnTo>
                <a:lnTo>
                  <a:pt x="54" y="48"/>
                </a:lnTo>
                <a:lnTo>
                  <a:pt x="52" y="48"/>
                </a:lnTo>
                <a:lnTo>
                  <a:pt x="52" y="48"/>
                </a:lnTo>
                <a:lnTo>
                  <a:pt x="52" y="52"/>
                </a:lnTo>
                <a:lnTo>
                  <a:pt x="52" y="52"/>
                </a:lnTo>
                <a:lnTo>
                  <a:pt x="52" y="52"/>
                </a:lnTo>
                <a:lnTo>
                  <a:pt x="52" y="52"/>
                </a:lnTo>
                <a:lnTo>
                  <a:pt x="52" y="52"/>
                </a:lnTo>
                <a:lnTo>
                  <a:pt x="52" y="52"/>
                </a:lnTo>
                <a:lnTo>
                  <a:pt x="52" y="52"/>
                </a:lnTo>
                <a:lnTo>
                  <a:pt x="52" y="52"/>
                </a:lnTo>
                <a:lnTo>
                  <a:pt x="52" y="52"/>
                </a:lnTo>
                <a:lnTo>
                  <a:pt x="52" y="56"/>
                </a:lnTo>
                <a:lnTo>
                  <a:pt x="52" y="56"/>
                </a:lnTo>
                <a:lnTo>
                  <a:pt x="52" y="60"/>
                </a:lnTo>
                <a:lnTo>
                  <a:pt x="52" y="60"/>
                </a:lnTo>
                <a:lnTo>
                  <a:pt x="52" y="60"/>
                </a:lnTo>
                <a:lnTo>
                  <a:pt x="54" y="64"/>
                </a:lnTo>
                <a:lnTo>
                  <a:pt x="54" y="64"/>
                </a:lnTo>
                <a:lnTo>
                  <a:pt x="54" y="64"/>
                </a:lnTo>
                <a:lnTo>
                  <a:pt x="54" y="64"/>
                </a:lnTo>
                <a:lnTo>
                  <a:pt x="54" y="64"/>
                </a:lnTo>
                <a:lnTo>
                  <a:pt x="54" y="64"/>
                </a:lnTo>
                <a:lnTo>
                  <a:pt x="54" y="64"/>
                </a:lnTo>
                <a:lnTo>
                  <a:pt x="54" y="64"/>
                </a:lnTo>
                <a:lnTo>
                  <a:pt x="54" y="68"/>
                </a:lnTo>
                <a:lnTo>
                  <a:pt x="54" y="68"/>
                </a:lnTo>
                <a:lnTo>
                  <a:pt x="54" y="68"/>
                </a:lnTo>
                <a:lnTo>
                  <a:pt x="52" y="64"/>
                </a:lnTo>
                <a:lnTo>
                  <a:pt x="52" y="64"/>
                </a:lnTo>
                <a:lnTo>
                  <a:pt x="48" y="64"/>
                </a:lnTo>
                <a:lnTo>
                  <a:pt x="48" y="64"/>
                </a:lnTo>
                <a:lnTo>
                  <a:pt x="48" y="64"/>
                </a:lnTo>
                <a:lnTo>
                  <a:pt x="48" y="64"/>
                </a:lnTo>
                <a:lnTo>
                  <a:pt x="48" y="64"/>
                </a:lnTo>
                <a:lnTo>
                  <a:pt x="48" y="64"/>
                </a:lnTo>
                <a:lnTo>
                  <a:pt x="48" y="64"/>
                </a:lnTo>
                <a:lnTo>
                  <a:pt x="44" y="64"/>
                </a:lnTo>
                <a:lnTo>
                  <a:pt x="44" y="64"/>
                </a:lnTo>
                <a:lnTo>
                  <a:pt x="44" y="64"/>
                </a:lnTo>
                <a:lnTo>
                  <a:pt x="44" y="64"/>
                </a:lnTo>
                <a:lnTo>
                  <a:pt x="44" y="68"/>
                </a:lnTo>
                <a:lnTo>
                  <a:pt x="44" y="68"/>
                </a:lnTo>
                <a:lnTo>
                  <a:pt x="40" y="64"/>
                </a:lnTo>
                <a:lnTo>
                  <a:pt x="40" y="64"/>
                </a:lnTo>
                <a:lnTo>
                  <a:pt x="40" y="64"/>
                </a:lnTo>
                <a:lnTo>
                  <a:pt x="40" y="64"/>
                </a:lnTo>
                <a:lnTo>
                  <a:pt x="40" y="6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66" name="Freeform 24">
            <a:extLst>
              <a:ext uri="{FF2B5EF4-FFF2-40B4-BE49-F238E27FC236}">
                <a16:creationId xmlns:a16="http://schemas.microsoft.com/office/drawing/2014/main" id="{DC36F3C9-A389-4E55-8040-B5934C1471C9}"/>
              </a:ext>
            </a:extLst>
          </p:cNvPr>
          <p:cNvSpPr>
            <a:spLocks noEditPoints="1"/>
          </p:cNvSpPr>
          <p:nvPr/>
        </p:nvSpPr>
        <p:spPr bwMode="auto">
          <a:xfrm>
            <a:off x="7610878" y="2960155"/>
            <a:ext cx="1371600" cy="1069975"/>
          </a:xfrm>
          <a:custGeom>
            <a:avLst/>
            <a:gdLst>
              <a:gd name="T0" fmla="*/ 356 w 864"/>
              <a:gd name="T1" fmla="*/ 518 h 674"/>
              <a:gd name="T2" fmla="*/ 328 w 864"/>
              <a:gd name="T3" fmla="*/ 484 h 674"/>
              <a:gd name="T4" fmla="*/ 282 w 864"/>
              <a:gd name="T5" fmla="*/ 484 h 674"/>
              <a:gd name="T6" fmla="*/ 226 w 864"/>
              <a:gd name="T7" fmla="*/ 496 h 674"/>
              <a:gd name="T8" fmla="*/ 182 w 864"/>
              <a:gd name="T9" fmla="*/ 500 h 674"/>
              <a:gd name="T10" fmla="*/ 136 w 864"/>
              <a:gd name="T11" fmla="*/ 470 h 674"/>
              <a:gd name="T12" fmla="*/ 84 w 864"/>
              <a:gd name="T13" fmla="*/ 444 h 674"/>
              <a:gd name="T14" fmla="*/ 76 w 864"/>
              <a:gd name="T15" fmla="*/ 402 h 674"/>
              <a:gd name="T16" fmla="*/ 44 w 864"/>
              <a:gd name="T17" fmla="*/ 354 h 674"/>
              <a:gd name="T18" fmla="*/ 20 w 864"/>
              <a:gd name="T19" fmla="*/ 316 h 674"/>
              <a:gd name="T20" fmla="*/ 18 w 864"/>
              <a:gd name="T21" fmla="*/ 268 h 674"/>
              <a:gd name="T22" fmla="*/ 74 w 864"/>
              <a:gd name="T23" fmla="*/ 242 h 674"/>
              <a:gd name="T24" fmla="*/ 96 w 864"/>
              <a:gd name="T25" fmla="*/ 194 h 674"/>
              <a:gd name="T26" fmla="*/ 122 w 864"/>
              <a:gd name="T27" fmla="*/ 164 h 674"/>
              <a:gd name="T28" fmla="*/ 170 w 864"/>
              <a:gd name="T29" fmla="*/ 120 h 674"/>
              <a:gd name="T30" fmla="*/ 218 w 864"/>
              <a:gd name="T31" fmla="*/ 112 h 674"/>
              <a:gd name="T32" fmla="*/ 242 w 864"/>
              <a:gd name="T33" fmla="*/ 168 h 674"/>
              <a:gd name="T34" fmla="*/ 312 w 864"/>
              <a:gd name="T35" fmla="*/ 198 h 674"/>
              <a:gd name="T36" fmla="*/ 386 w 864"/>
              <a:gd name="T37" fmla="*/ 220 h 674"/>
              <a:gd name="T38" fmla="*/ 476 w 864"/>
              <a:gd name="T39" fmla="*/ 228 h 674"/>
              <a:gd name="T40" fmla="*/ 542 w 864"/>
              <a:gd name="T41" fmla="*/ 198 h 674"/>
              <a:gd name="T42" fmla="*/ 600 w 864"/>
              <a:gd name="T43" fmla="*/ 164 h 674"/>
              <a:gd name="T44" fmla="*/ 656 w 864"/>
              <a:gd name="T45" fmla="*/ 138 h 674"/>
              <a:gd name="T46" fmla="*/ 600 w 864"/>
              <a:gd name="T47" fmla="*/ 108 h 674"/>
              <a:gd name="T48" fmla="*/ 648 w 864"/>
              <a:gd name="T49" fmla="*/ 64 h 674"/>
              <a:gd name="T50" fmla="*/ 676 w 864"/>
              <a:gd name="T51" fmla="*/ 4 h 674"/>
              <a:gd name="T52" fmla="*/ 744 w 864"/>
              <a:gd name="T53" fmla="*/ 18 h 674"/>
              <a:gd name="T54" fmla="*/ 762 w 864"/>
              <a:gd name="T55" fmla="*/ 78 h 674"/>
              <a:gd name="T56" fmla="*/ 814 w 864"/>
              <a:gd name="T57" fmla="*/ 120 h 674"/>
              <a:gd name="T58" fmla="*/ 856 w 864"/>
              <a:gd name="T59" fmla="*/ 138 h 674"/>
              <a:gd name="T60" fmla="*/ 814 w 864"/>
              <a:gd name="T61" fmla="*/ 180 h 674"/>
              <a:gd name="T62" fmla="*/ 796 w 864"/>
              <a:gd name="T63" fmla="*/ 220 h 674"/>
              <a:gd name="T64" fmla="*/ 748 w 864"/>
              <a:gd name="T65" fmla="*/ 242 h 674"/>
              <a:gd name="T66" fmla="*/ 696 w 864"/>
              <a:gd name="T67" fmla="*/ 284 h 674"/>
              <a:gd name="T68" fmla="*/ 688 w 864"/>
              <a:gd name="T69" fmla="*/ 268 h 674"/>
              <a:gd name="T70" fmla="*/ 628 w 864"/>
              <a:gd name="T71" fmla="*/ 286 h 674"/>
              <a:gd name="T72" fmla="*/ 662 w 864"/>
              <a:gd name="T73" fmla="*/ 320 h 674"/>
              <a:gd name="T74" fmla="*/ 666 w 864"/>
              <a:gd name="T75" fmla="*/ 340 h 674"/>
              <a:gd name="T76" fmla="*/ 662 w 864"/>
              <a:gd name="T77" fmla="*/ 384 h 674"/>
              <a:gd name="T78" fmla="*/ 662 w 864"/>
              <a:gd name="T79" fmla="*/ 424 h 674"/>
              <a:gd name="T80" fmla="*/ 676 w 864"/>
              <a:gd name="T81" fmla="*/ 448 h 674"/>
              <a:gd name="T82" fmla="*/ 680 w 864"/>
              <a:gd name="T83" fmla="*/ 470 h 674"/>
              <a:gd name="T84" fmla="*/ 670 w 864"/>
              <a:gd name="T85" fmla="*/ 496 h 674"/>
              <a:gd name="T86" fmla="*/ 658 w 864"/>
              <a:gd name="T87" fmla="*/ 522 h 674"/>
              <a:gd name="T88" fmla="*/ 648 w 864"/>
              <a:gd name="T89" fmla="*/ 540 h 674"/>
              <a:gd name="T90" fmla="*/ 626 w 864"/>
              <a:gd name="T91" fmla="*/ 564 h 674"/>
              <a:gd name="T92" fmla="*/ 588 w 864"/>
              <a:gd name="T93" fmla="*/ 592 h 674"/>
              <a:gd name="T94" fmla="*/ 562 w 864"/>
              <a:gd name="T95" fmla="*/ 592 h 674"/>
              <a:gd name="T96" fmla="*/ 536 w 864"/>
              <a:gd name="T97" fmla="*/ 616 h 674"/>
              <a:gd name="T98" fmla="*/ 514 w 864"/>
              <a:gd name="T99" fmla="*/ 620 h 674"/>
              <a:gd name="T100" fmla="*/ 486 w 864"/>
              <a:gd name="T101" fmla="*/ 616 h 674"/>
              <a:gd name="T102" fmla="*/ 430 w 864"/>
              <a:gd name="T103" fmla="*/ 592 h 674"/>
              <a:gd name="T104" fmla="*/ 402 w 864"/>
              <a:gd name="T105" fmla="*/ 620 h 674"/>
              <a:gd name="T106" fmla="*/ 364 w 864"/>
              <a:gd name="T107" fmla="*/ 586 h 674"/>
              <a:gd name="T108" fmla="*/ 670 w 864"/>
              <a:gd name="T109" fmla="*/ 556 h 674"/>
              <a:gd name="T110" fmla="*/ 670 w 864"/>
              <a:gd name="T111" fmla="*/ 600 h 674"/>
              <a:gd name="T112" fmla="*/ 498 w 864"/>
              <a:gd name="T113" fmla="*/ 662 h 674"/>
              <a:gd name="T114" fmla="*/ 524 w 864"/>
              <a:gd name="T115" fmla="*/ 656 h 674"/>
              <a:gd name="T116" fmla="*/ 684 w 864"/>
              <a:gd name="T117" fmla="*/ 458 h 674"/>
              <a:gd name="T118" fmla="*/ 520 w 864"/>
              <a:gd name="T119" fmla="*/ 622 h 674"/>
              <a:gd name="T120" fmla="*/ 566 w 864"/>
              <a:gd name="T121" fmla="*/ 590 h 674"/>
              <a:gd name="T122" fmla="*/ 628 w 864"/>
              <a:gd name="T123" fmla="*/ 564 h 674"/>
              <a:gd name="T124" fmla="*/ 576 w 864"/>
              <a:gd name="T125" fmla="*/ 604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64" h="674">
                <a:moveTo>
                  <a:pt x="342" y="574"/>
                </a:moveTo>
                <a:lnTo>
                  <a:pt x="342" y="570"/>
                </a:lnTo>
                <a:lnTo>
                  <a:pt x="338" y="570"/>
                </a:lnTo>
                <a:lnTo>
                  <a:pt x="342" y="570"/>
                </a:lnTo>
                <a:lnTo>
                  <a:pt x="342" y="566"/>
                </a:lnTo>
                <a:lnTo>
                  <a:pt x="342" y="564"/>
                </a:lnTo>
                <a:lnTo>
                  <a:pt x="338" y="564"/>
                </a:lnTo>
                <a:lnTo>
                  <a:pt x="338" y="560"/>
                </a:lnTo>
                <a:lnTo>
                  <a:pt x="338" y="556"/>
                </a:lnTo>
                <a:lnTo>
                  <a:pt x="342" y="556"/>
                </a:lnTo>
                <a:lnTo>
                  <a:pt x="342" y="552"/>
                </a:lnTo>
                <a:lnTo>
                  <a:pt x="342" y="548"/>
                </a:lnTo>
                <a:lnTo>
                  <a:pt x="346" y="548"/>
                </a:lnTo>
                <a:lnTo>
                  <a:pt x="346" y="544"/>
                </a:lnTo>
                <a:lnTo>
                  <a:pt x="348" y="540"/>
                </a:lnTo>
                <a:lnTo>
                  <a:pt x="352" y="540"/>
                </a:lnTo>
                <a:lnTo>
                  <a:pt x="352" y="536"/>
                </a:lnTo>
                <a:lnTo>
                  <a:pt x="356" y="536"/>
                </a:lnTo>
                <a:lnTo>
                  <a:pt x="352" y="536"/>
                </a:lnTo>
                <a:lnTo>
                  <a:pt x="352" y="534"/>
                </a:lnTo>
                <a:lnTo>
                  <a:pt x="356" y="534"/>
                </a:lnTo>
                <a:lnTo>
                  <a:pt x="356" y="530"/>
                </a:lnTo>
                <a:lnTo>
                  <a:pt x="356" y="526"/>
                </a:lnTo>
                <a:lnTo>
                  <a:pt x="356" y="522"/>
                </a:lnTo>
                <a:lnTo>
                  <a:pt x="356" y="518"/>
                </a:lnTo>
                <a:lnTo>
                  <a:pt x="356" y="514"/>
                </a:lnTo>
                <a:lnTo>
                  <a:pt x="356" y="510"/>
                </a:lnTo>
                <a:lnTo>
                  <a:pt x="356" y="508"/>
                </a:lnTo>
                <a:lnTo>
                  <a:pt x="352" y="508"/>
                </a:lnTo>
                <a:lnTo>
                  <a:pt x="352" y="504"/>
                </a:lnTo>
                <a:lnTo>
                  <a:pt x="352" y="508"/>
                </a:lnTo>
                <a:lnTo>
                  <a:pt x="348" y="508"/>
                </a:lnTo>
                <a:lnTo>
                  <a:pt x="348" y="504"/>
                </a:lnTo>
                <a:lnTo>
                  <a:pt x="348" y="500"/>
                </a:lnTo>
                <a:lnTo>
                  <a:pt x="346" y="500"/>
                </a:lnTo>
                <a:lnTo>
                  <a:pt x="346" y="496"/>
                </a:lnTo>
                <a:lnTo>
                  <a:pt x="346" y="492"/>
                </a:lnTo>
                <a:lnTo>
                  <a:pt x="342" y="492"/>
                </a:lnTo>
                <a:lnTo>
                  <a:pt x="342" y="488"/>
                </a:lnTo>
                <a:lnTo>
                  <a:pt x="338" y="488"/>
                </a:lnTo>
                <a:lnTo>
                  <a:pt x="338" y="492"/>
                </a:lnTo>
                <a:lnTo>
                  <a:pt x="334" y="492"/>
                </a:lnTo>
                <a:lnTo>
                  <a:pt x="334" y="496"/>
                </a:lnTo>
                <a:lnTo>
                  <a:pt x="334" y="492"/>
                </a:lnTo>
                <a:lnTo>
                  <a:pt x="330" y="492"/>
                </a:lnTo>
                <a:lnTo>
                  <a:pt x="328" y="492"/>
                </a:lnTo>
                <a:lnTo>
                  <a:pt x="328" y="488"/>
                </a:lnTo>
                <a:lnTo>
                  <a:pt x="324" y="492"/>
                </a:lnTo>
                <a:lnTo>
                  <a:pt x="324" y="488"/>
                </a:lnTo>
                <a:lnTo>
                  <a:pt x="328" y="484"/>
                </a:lnTo>
                <a:lnTo>
                  <a:pt x="324" y="480"/>
                </a:lnTo>
                <a:lnTo>
                  <a:pt x="324" y="478"/>
                </a:lnTo>
                <a:lnTo>
                  <a:pt x="324" y="480"/>
                </a:lnTo>
                <a:lnTo>
                  <a:pt x="320" y="480"/>
                </a:lnTo>
                <a:lnTo>
                  <a:pt x="320" y="478"/>
                </a:lnTo>
                <a:lnTo>
                  <a:pt x="324" y="478"/>
                </a:lnTo>
                <a:lnTo>
                  <a:pt x="324" y="474"/>
                </a:lnTo>
                <a:lnTo>
                  <a:pt x="320" y="478"/>
                </a:lnTo>
                <a:lnTo>
                  <a:pt x="320" y="474"/>
                </a:lnTo>
                <a:lnTo>
                  <a:pt x="320" y="470"/>
                </a:lnTo>
                <a:lnTo>
                  <a:pt x="316" y="474"/>
                </a:lnTo>
                <a:lnTo>
                  <a:pt x="312" y="474"/>
                </a:lnTo>
                <a:lnTo>
                  <a:pt x="312" y="478"/>
                </a:lnTo>
                <a:lnTo>
                  <a:pt x="308" y="478"/>
                </a:lnTo>
                <a:lnTo>
                  <a:pt x="308" y="480"/>
                </a:lnTo>
                <a:lnTo>
                  <a:pt x="304" y="478"/>
                </a:lnTo>
                <a:lnTo>
                  <a:pt x="302" y="478"/>
                </a:lnTo>
                <a:lnTo>
                  <a:pt x="302" y="474"/>
                </a:lnTo>
                <a:lnTo>
                  <a:pt x="298" y="474"/>
                </a:lnTo>
                <a:lnTo>
                  <a:pt x="298" y="478"/>
                </a:lnTo>
                <a:lnTo>
                  <a:pt x="294" y="478"/>
                </a:lnTo>
                <a:lnTo>
                  <a:pt x="290" y="480"/>
                </a:lnTo>
                <a:lnTo>
                  <a:pt x="290" y="484"/>
                </a:lnTo>
                <a:lnTo>
                  <a:pt x="286" y="484"/>
                </a:lnTo>
                <a:lnTo>
                  <a:pt x="282" y="484"/>
                </a:lnTo>
                <a:lnTo>
                  <a:pt x="278" y="488"/>
                </a:lnTo>
                <a:lnTo>
                  <a:pt x="278" y="492"/>
                </a:lnTo>
                <a:lnTo>
                  <a:pt x="274" y="492"/>
                </a:lnTo>
                <a:lnTo>
                  <a:pt x="272" y="496"/>
                </a:lnTo>
                <a:lnTo>
                  <a:pt x="272" y="500"/>
                </a:lnTo>
                <a:lnTo>
                  <a:pt x="268" y="500"/>
                </a:lnTo>
                <a:lnTo>
                  <a:pt x="264" y="504"/>
                </a:lnTo>
                <a:lnTo>
                  <a:pt x="264" y="500"/>
                </a:lnTo>
                <a:lnTo>
                  <a:pt x="264" y="504"/>
                </a:lnTo>
                <a:lnTo>
                  <a:pt x="260" y="504"/>
                </a:lnTo>
                <a:lnTo>
                  <a:pt x="256" y="504"/>
                </a:lnTo>
                <a:lnTo>
                  <a:pt x="256" y="500"/>
                </a:lnTo>
                <a:lnTo>
                  <a:pt x="252" y="500"/>
                </a:lnTo>
                <a:lnTo>
                  <a:pt x="252" y="496"/>
                </a:lnTo>
                <a:lnTo>
                  <a:pt x="248" y="496"/>
                </a:lnTo>
                <a:lnTo>
                  <a:pt x="248" y="500"/>
                </a:lnTo>
                <a:lnTo>
                  <a:pt x="246" y="500"/>
                </a:lnTo>
                <a:lnTo>
                  <a:pt x="246" y="496"/>
                </a:lnTo>
                <a:lnTo>
                  <a:pt x="242" y="496"/>
                </a:lnTo>
                <a:lnTo>
                  <a:pt x="238" y="496"/>
                </a:lnTo>
                <a:lnTo>
                  <a:pt x="238" y="492"/>
                </a:lnTo>
                <a:lnTo>
                  <a:pt x="234" y="492"/>
                </a:lnTo>
                <a:lnTo>
                  <a:pt x="230" y="492"/>
                </a:lnTo>
                <a:lnTo>
                  <a:pt x="230" y="496"/>
                </a:lnTo>
                <a:lnTo>
                  <a:pt x="226" y="496"/>
                </a:lnTo>
                <a:lnTo>
                  <a:pt x="222" y="500"/>
                </a:lnTo>
                <a:lnTo>
                  <a:pt x="222" y="504"/>
                </a:lnTo>
                <a:lnTo>
                  <a:pt x="218" y="504"/>
                </a:lnTo>
                <a:lnTo>
                  <a:pt x="218" y="508"/>
                </a:lnTo>
                <a:lnTo>
                  <a:pt x="218" y="510"/>
                </a:lnTo>
                <a:lnTo>
                  <a:pt x="216" y="510"/>
                </a:lnTo>
                <a:lnTo>
                  <a:pt x="216" y="508"/>
                </a:lnTo>
                <a:lnTo>
                  <a:pt x="216" y="504"/>
                </a:lnTo>
                <a:lnTo>
                  <a:pt x="216" y="500"/>
                </a:lnTo>
                <a:lnTo>
                  <a:pt x="216" y="496"/>
                </a:lnTo>
                <a:lnTo>
                  <a:pt x="212" y="496"/>
                </a:lnTo>
                <a:lnTo>
                  <a:pt x="208" y="500"/>
                </a:lnTo>
                <a:lnTo>
                  <a:pt x="204" y="500"/>
                </a:lnTo>
                <a:lnTo>
                  <a:pt x="200" y="500"/>
                </a:lnTo>
                <a:lnTo>
                  <a:pt x="200" y="504"/>
                </a:lnTo>
                <a:lnTo>
                  <a:pt x="200" y="500"/>
                </a:lnTo>
                <a:lnTo>
                  <a:pt x="200" y="504"/>
                </a:lnTo>
                <a:lnTo>
                  <a:pt x="196" y="504"/>
                </a:lnTo>
                <a:lnTo>
                  <a:pt x="196" y="500"/>
                </a:lnTo>
                <a:lnTo>
                  <a:pt x="192" y="500"/>
                </a:lnTo>
                <a:lnTo>
                  <a:pt x="192" y="504"/>
                </a:lnTo>
                <a:lnTo>
                  <a:pt x="192" y="500"/>
                </a:lnTo>
                <a:lnTo>
                  <a:pt x="188" y="500"/>
                </a:lnTo>
                <a:lnTo>
                  <a:pt x="186" y="496"/>
                </a:lnTo>
                <a:lnTo>
                  <a:pt x="182" y="500"/>
                </a:lnTo>
                <a:lnTo>
                  <a:pt x="178" y="500"/>
                </a:lnTo>
                <a:lnTo>
                  <a:pt x="178" y="496"/>
                </a:lnTo>
                <a:lnTo>
                  <a:pt x="178" y="500"/>
                </a:lnTo>
                <a:lnTo>
                  <a:pt x="174" y="500"/>
                </a:lnTo>
                <a:lnTo>
                  <a:pt x="174" y="496"/>
                </a:lnTo>
                <a:lnTo>
                  <a:pt x="170" y="492"/>
                </a:lnTo>
                <a:lnTo>
                  <a:pt x="166" y="492"/>
                </a:lnTo>
                <a:lnTo>
                  <a:pt x="162" y="492"/>
                </a:lnTo>
                <a:lnTo>
                  <a:pt x="162" y="488"/>
                </a:lnTo>
                <a:lnTo>
                  <a:pt x="162" y="484"/>
                </a:lnTo>
                <a:lnTo>
                  <a:pt x="162" y="488"/>
                </a:lnTo>
                <a:lnTo>
                  <a:pt x="160" y="488"/>
                </a:lnTo>
                <a:lnTo>
                  <a:pt x="156" y="488"/>
                </a:lnTo>
                <a:lnTo>
                  <a:pt x="156" y="484"/>
                </a:lnTo>
                <a:lnTo>
                  <a:pt x="152" y="484"/>
                </a:lnTo>
                <a:lnTo>
                  <a:pt x="152" y="480"/>
                </a:lnTo>
                <a:lnTo>
                  <a:pt x="152" y="478"/>
                </a:lnTo>
                <a:lnTo>
                  <a:pt x="148" y="478"/>
                </a:lnTo>
                <a:lnTo>
                  <a:pt x="148" y="474"/>
                </a:lnTo>
                <a:lnTo>
                  <a:pt x="144" y="474"/>
                </a:lnTo>
                <a:lnTo>
                  <a:pt x="144" y="478"/>
                </a:lnTo>
                <a:lnTo>
                  <a:pt x="140" y="478"/>
                </a:lnTo>
                <a:lnTo>
                  <a:pt x="140" y="474"/>
                </a:lnTo>
                <a:lnTo>
                  <a:pt x="136" y="474"/>
                </a:lnTo>
                <a:lnTo>
                  <a:pt x="136" y="470"/>
                </a:lnTo>
                <a:lnTo>
                  <a:pt x="132" y="470"/>
                </a:lnTo>
                <a:lnTo>
                  <a:pt x="132" y="466"/>
                </a:lnTo>
                <a:lnTo>
                  <a:pt x="130" y="466"/>
                </a:lnTo>
                <a:lnTo>
                  <a:pt x="126" y="462"/>
                </a:lnTo>
                <a:lnTo>
                  <a:pt x="122" y="458"/>
                </a:lnTo>
                <a:lnTo>
                  <a:pt x="122" y="462"/>
                </a:lnTo>
                <a:lnTo>
                  <a:pt x="122" y="458"/>
                </a:lnTo>
                <a:lnTo>
                  <a:pt x="122" y="454"/>
                </a:lnTo>
                <a:lnTo>
                  <a:pt x="118" y="454"/>
                </a:lnTo>
                <a:lnTo>
                  <a:pt x="114" y="454"/>
                </a:lnTo>
                <a:lnTo>
                  <a:pt x="110" y="454"/>
                </a:lnTo>
                <a:lnTo>
                  <a:pt x="110" y="458"/>
                </a:lnTo>
                <a:lnTo>
                  <a:pt x="106" y="462"/>
                </a:lnTo>
                <a:lnTo>
                  <a:pt x="106" y="458"/>
                </a:lnTo>
                <a:lnTo>
                  <a:pt x="104" y="458"/>
                </a:lnTo>
                <a:lnTo>
                  <a:pt x="106" y="458"/>
                </a:lnTo>
                <a:lnTo>
                  <a:pt x="104" y="458"/>
                </a:lnTo>
                <a:lnTo>
                  <a:pt x="104" y="454"/>
                </a:lnTo>
                <a:lnTo>
                  <a:pt x="100" y="454"/>
                </a:lnTo>
                <a:lnTo>
                  <a:pt x="96" y="452"/>
                </a:lnTo>
                <a:lnTo>
                  <a:pt x="92" y="452"/>
                </a:lnTo>
                <a:lnTo>
                  <a:pt x="96" y="448"/>
                </a:lnTo>
                <a:lnTo>
                  <a:pt x="92" y="448"/>
                </a:lnTo>
                <a:lnTo>
                  <a:pt x="88" y="444"/>
                </a:lnTo>
                <a:lnTo>
                  <a:pt x="84" y="444"/>
                </a:lnTo>
                <a:lnTo>
                  <a:pt x="80" y="444"/>
                </a:lnTo>
                <a:lnTo>
                  <a:pt x="80" y="440"/>
                </a:lnTo>
                <a:lnTo>
                  <a:pt x="80" y="436"/>
                </a:lnTo>
                <a:lnTo>
                  <a:pt x="76" y="436"/>
                </a:lnTo>
                <a:lnTo>
                  <a:pt x="74" y="436"/>
                </a:lnTo>
                <a:lnTo>
                  <a:pt x="74" y="440"/>
                </a:lnTo>
                <a:lnTo>
                  <a:pt x="74" y="436"/>
                </a:lnTo>
                <a:lnTo>
                  <a:pt x="74" y="432"/>
                </a:lnTo>
                <a:lnTo>
                  <a:pt x="74" y="428"/>
                </a:lnTo>
                <a:lnTo>
                  <a:pt x="74" y="424"/>
                </a:lnTo>
                <a:lnTo>
                  <a:pt x="70" y="424"/>
                </a:lnTo>
                <a:lnTo>
                  <a:pt x="70" y="422"/>
                </a:lnTo>
                <a:lnTo>
                  <a:pt x="70" y="418"/>
                </a:lnTo>
                <a:lnTo>
                  <a:pt x="70" y="414"/>
                </a:lnTo>
                <a:lnTo>
                  <a:pt x="74" y="414"/>
                </a:lnTo>
                <a:lnTo>
                  <a:pt x="74" y="418"/>
                </a:lnTo>
                <a:lnTo>
                  <a:pt x="76" y="418"/>
                </a:lnTo>
                <a:lnTo>
                  <a:pt x="80" y="414"/>
                </a:lnTo>
                <a:lnTo>
                  <a:pt x="80" y="418"/>
                </a:lnTo>
                <a:lnTo>
                  <a:pt x="84" y="414"/>
                </a:lnTo>
                <a:lnTo>
                  <a:pt x="84" y="410"/>
                </a:lnTo>
                <a:lnTo>
                  <a:pt x="80" y="410"/>
                </a:lnTo>
                <a:lnTo>
                  <a:pt x="80" y="406"/>
                </a:lnTo>
                <a:lnTo>
                  <a:pt x="80" y="402"/>
                </a:lnTo>
                <a:lnTo>
                  <a:pt x="76" y="402"/>
                </a:lnTo>
                <a:lnTo>
                  <a:pt x="76" y="398"/>
                </a:lnTo>
                <a:lnTo>
                  <a:pt x="74" y="398"/>
                </a:lnTo>
                <a:lnTo>
                  <a:pt x="74" y="396"/>
                </a:lnTo>
                <a:lnTo>
                  <a:pt x="74" y="392"/>
                </a:lnTo>
                <a:lnTo>
                  <a:pt x="74" y="388"/>
                </a:lnTo>
                <a:lnTo>
                  <a:pt x="74" y="384"/>
                </a:lnTo>
                <a:lnTo>
                  <a:pt x="76" y="384"/>
                </a:lnTo>
                <a:lnTo>
                  <a:pt x="76" y="380"/>
                </a:lnTo>
                <a:lnTo>
                  <a:pt x="74" y="376"/>
                </a:lnTo>
                <a:lnTo>
                  <a:pt x="70" y="376"/>
                </a:lnTo>
                <a:lnTo>
                  <a:pt x="66" y="376"/>
                </a:lnTo>
                <a:lnTo>
                  <a:pt x="66" y="372"/>
                </a:lnTo>
                <a:lnTo>
                  <a:pt x="66" y="368"/>
                </a:lnTo>
                <a:lnTo>
                  <a:pt x="62" y="366"/>
                </a:lnTo>
                <a:lnTo>
                  <a:pt x="58" y="368"/>
                </a:lnTo>
                <a:lnTo>
                  <a:pt x="60" y="368"/>
                </a:lnTo>
                <a:lnTo>
                  <a:pt x="58" y="368"/>
                </a:lnTo>
                <a:lnTo>
                  <a:pt x="56" y="366"/>
                </a:lnTo>
                <a:lnTo>
                  <a:pt x="58" y="366"/>
                </a:lnTo>
                <a:lnTo>
                  <a:pt x="52" y="364"/>
                </a:lnTo>
                <a:lnTo>
                  <a:pt x="52" y="362"/>
                </a:lnTo>
                <a:lnTo>
                  <a:pt x="50" y="358"/>
                </a:lnTo>
                <a:lnTo>
                  <a:pt x="48" y="358"/>
                </a:lnTo>
                <a:lnTo>
                  <a:pt x="44" y="358"/>
                </a:lnTo>
                <a:lnTo>
                  <a:pt x="44" y="354"/>
                </a:lnTo>
                <a:lnTo>
                  <a:pt x="42" y="354"/>
                </a:lnTo>
                <a:lnTo>
                  <a:pt x="40" y="354"/>
                </a:lnTo>
                <a:lnTo>
                  <a:pt x="36" y="354"/>
                </a:lnTo>
                <a:lnTo>
                  <a:pt x="36" y="350"/>
                </a:lnTo>
                <a:lnTo>
                  <a:pt x="32" y="350"/>
                </a:lnTo>
                <a:lnTo>
                  <a:pt x="32" y="346"/>
                </a:lnTo>
                <a:lnTo>
                  <a:pt x="36" y="346"/>
                </a:lnTo>
                <a:lnTo>
                  <a:pt x="32" y="342"/>
                </a:lnTo>
                <a:lnTo>
                  <a:pt x="32" y="342"/>
                </a:lnTo>
                <a:lnTo>
                  <a:pt x="30" y="340"/>
                </a:lnTo>
                <a:lnTo>
                  <a:pt x="26" y="338"/>
                </a:lnTo>
                <a:lnTo>
                  <a:pt x="24" y="336"/>
                </a:lnTo>
                <a:lnTo>
                  <a:pt x="24" y="336"/>
                </a:lnTo>
                <a:lnTo>
                  <a:pt x="20" y="332"/>
                </a:lnTo>
                <a:lnTo>
                  <a:pt x="18" y="332"/>
                </a:lnTo>
                <a:lnTo>
                  <a:pt x="14" y="332"/>
                </a:lnTo>
                <a:lnTo>
                  <a:pt x="10" y="328"/>
                </a:lnTo>
                <a:lnTo>
                  <a:pt x="14" y="328"/>
                </a:lnTo>
                <a:lnTo>
                  <a:pt x="18" y="324"/>
                </a:lnTo>
                <a:lnTo>
                  <a:pt x="18" y="328"/>
                </a:lnTo>
                <a:lnTo>
                  <a:pt x="20" y="324"/>
                </a:lnTo>
                <a:lnTo>
                  <a:pt x="20" y="320"/>
                </a:lnTo>
                <a:lnTo>
                  <a:pt x="18" y="320"/>
                </a:lnTo>
                <a:lnTo>
                  <a:pt x="18" y="316"/>
                </a:lnTo>
                <a:lnTo>
                  <a:pt x="20" y="316"/>
                </a:lnTo>
                <a:lnTo>
                  <a:pt x="18" y="316"/>
                </a:lnTo>
                <a:lnTo>
                  <a:pt x="18" y="312"/>
                </a:lnTo>
                <a:lnTo>
                  <a:pt x="18" y="310"/>
                </a:lnTo>
                <a:lnTo>
                  <a:pt x="18" y="306"/>
                </a:lnTo>
                <a:lnTo>
                  <a:pt x="18" y="302"/>
                </a:lnTo>
                <a:lnTo>
                  <a:pt x="14" y="302"/>
                </a:lnTo>
                <a:lnTo>
                  <a:pt x="10" y="298"/>
                </a:lnTo>
                <a:lnTo>
                  <a:pt x="6" y="298"/>
                </a:lnTo>
                <a:lnTo>
                  <a:pt x="6" y="302"/>
                </a:lnTo>
                <a:lnTo>
                  <a:pt x="4" y="302"/>
                </a:lnTo>
                <a:lnTo>
                  <a:pt x="4" y="298"/>
                </a:lnTo>
                <a:lnTo>
                  <a:pt x="4" y="294"/>
                </a:lnTo>
                <a:lnTo>
                  <a:pt x="4" y="290"/>
                </a:lnTo>
                <a:lnTo>
                  <a:pt x="0" y="286"/>
                </a:lnTo>
                <a:lnTo>
                  <a:pt x="4" y="286"/>
                </a:lnTo>
                <a:lnTo>
                  <a:pt x="4" y="284"/>
                </a:lnTo>
                <a:lnTo>
                  <a:pt x="6" y="284"/>
                </a:lnTo>
                <a:lnTo>
                  <a:pt x="6" y="280"/>
                </a:lnTo>
                <a:lnTo>
                  <a:pt x="4" y="280"/>
                </a:lnTo>
                <a:lnTo>
                  <a:pt x="4" y="276"/>
                </a:lnTo>
                <a:lnTo>
                  <a:pt x="6" y="272"/>
                </a:lnTo>
                <a:lnTo>
                  <a:pt x="10" y="272"/>
                </a:lnTo>
                <a:lnTo>
                  <a:pt x="14" y="272"/>
                </a:lnTo>
                <a:lnTo>
                  <a:pt x="14" y="268"/>
                </a:lnTo>
                <a:lnTo>
                  <a:pt x="18" y="268"/>
                </a:lnTo>
                <a:lnTo>
                  <a:pt x="18" y="264"/>
                </a:lnTo>
                <a:lnTo>
                  <a:pt x="20" y="264"/>
                </a:lnTo>
                <a:lnTo>
                  <a:pt x="24" y="264"/>
                </a:lnTo>
                <a:lnTo>
                  <a:pt x="24" y="260"/>
                </a:lnTo>
                <a:lnTo>
                  <a:pt x="28" y="260"/>
                </a:lnTo>
                <a:lnTo>
                  <a:pt x="28" y="264"/>
                </a:lnTo>
                <a:lnTo>
                  <a:pt x="28" y="268"/>
                </a:lnTo>
                <a:lnTo>
                  <a:pt x="32" y="268"/>
                </a:lnTo>
                <a:lnTo>
                  <a:pt x="36" y="264"/>
                </a:lnTo>
                <a:lnTo>
                  <a:pt x="40" y="264"/>
                </a:lnTo>
                <a:lnTo>
                  <a:pt x="40" y="268"/>
                </a:lnTo>
                <a:lnTo>
                  <a:pt x="40" y="264"/>
                </a:lnTo>
                <a:lnTo>
                  <a:pt x="44" y="264"/>
                </a:lnTo>
                <a:lnTo>
                  <a:pt x="44" y="260"/>
                </a:lnTo>
                <a:lnTo>
                  <a:pt x="44" y="254"/>
                </a:lnTo>
                <a:lnTo>
                  <a:pt x="48" y="254"/>
                </a:lnTo>
                <a:lnTo>
                  <a:pt x="50" y="254"/>
                </a:lnTo>
                <a:lnTo>
                  <a:pt x="54" y="254"/>
                </a:lnTo>
                <a:lnTo>
                  <a:pt x="58" y="254"/>
                </a:lnTo>
                <a:lnTo>
                  <a:pt x="62" y="254"/>
                </a:lnTo>
                <a:lnTo>
                  <a:pt x="66" y="254"/>
                </a:lnTo>
                <a:lnTo>
                  <a:pt x="66" y="250"/>
                </a:lnTo>
                <a:lnTo>
                  <a:pt x="66" y="246"/>
                </a:lnTo>
                <a:lnTo>
                  <a:pt x="70" y="246"/>
                </a:lnTo>
                <a:lnTo>
                  <a:pt x="74" y="242"/>
                </a:lnTo>
                <a:lnTo>
                  <a:pt x="76" y="242"/>
                </a:lnTo>
                <a:lnTo>
                  <a:pt x="76" y="238"/>
                </a:lnTo>
                <a:lnTo>
                  <a:pt x="80" y="238"/>
                </a:lnTo>
                <a:lnTo>
                  <a:pt x="84" y="238"/>
                </a:lnTo>
                <a:lnTo>
                  <a:pt x="88" y="238"/>
                </a:lnTo>
                <a:lnTo>
                  <a:pt x="88" y="234"/>
                </a:lnTo>
                <a:lnTo>
                  <a:pt x="92" y="234"/>
                </a:lnTo>
                <a:lnTo>
                  <a:pt x="96" y="234"/>
                </a:lnTo>
                <a:lnTo>
                  <a:pt x="96" y="230"/>
                </a:lnTo>
                <a:lnTo>
                  <a:pt x="92" y="230"/>
                </a:lnTo>
                <a:lnTo>
                  <a:pt x="96" y="230"/>
                </a:lnTo>
                <a:lnTo>
                  <a:pt x="96" y="228"/>
                </a:lnTo>
                <a:lnTo>
                  <a:pt x="92" y="228"/>
                </a:lnTo>
                <a:lnTo>
                  <a:pt x="92" y="224"/>
                </a:lnTo>
                <a:lnTo>
                  <a:pt x="96" y="220"/>
                </a:lnTo>
                <a:lnTo>
                  <a:pt x="100" y="216"/>
                </a:lnTo>
                <a:lnTo>
                  <a:pt x="96" y="216"/>
                </a:lnTo>
                <a:lnTo>
                  <a:pt x="100" y="214"/>
                </a:lnTo>
                <a:lnTo>
                  <a:pt x="104" y="214"/>
                </a:lnTo>
                <a:lnTo>
                  <a:pt x="104" y="210"/>
                </a:lnTo>
                <a:lnTo>
                  <a:pt x="100" y="206"/>
                </a:lnTo>
                <a:lnTo>
                  <a:pt x="100" y="202"/>
                </a:lnTo>
                <a:lnTo>
                  <a:pt x="100" y="198"/>
                </a:lnTo>
                <a:lnTo>
                  <a:pt x="96" y="198"/>
                </a:lnTo>
                <a:lnTo>
                  <a:pt x="96" y="194"/>
                </a:lnTo>
                <a:lnTo>
                  <a:pt x="96" y="190"/>
                </a:lnTo>
                <a:lnTo>
                  <a:pt x="96" y="186"/>
                </a:lnTo>
                <a:lnTo>
                  <a:pt x="96" y="184"/>
                </a:lnTo>
                <a:lnTo>
                  <a:pt x="100" y="184"/>
                </a:lnTo>
                <a:lnTo>
                  <a:pt x="100" y="180"/>
                </a:lnTo>
                <a:lnTo>
                  <a:pt x="96" y="180"/>
                </a:lnTo>
                <a:lnTo>
                  <a:pt x="92" y="180"/>
                </a:lnTo>
                <a:lnTo>
                  <a:pt x="88" y="180"/>
                </a:lnTo>
                <a:lnTo>
                  <a:pt x="92" y="176"/>
                </a:lnTo>
                <a:lnTo>
                  <a:pt x="96" y="176"/>
                </a:lnTo>
                <a:lnTo>
                  <a:pt x="100" y="172"/>
                </a:lnTo>
                <a:lnTo>
                  <a:pt x="104" y="172"/>
                </a:lnTo>
                <a:lnTo>
                  <a:pt x="106" y="172"/>
                </a:lnTo>
                <a:lnTo>
                  <a:pt x="110" y="172"/>
                </a:lnTo>
                <a:lnTo>
                  <a:pt x="110" y="168"/>
                </a:lnTo>
                <a:lnTo>
                  <a:pt x="114" y="168"/>
                </a:lnTo>
                <a:lnTo>
                  <a:pt x="114" y="172"/>
                </a:lnTo>
                <a:lnTo>
                  <a:pt x="118" y="172"/>
                </a:lnTo>
                <a:lnTo>
                  <a:pt x="122" y="172"/>
                </a:lnTo>
                <a:lnTo>
                  <a:pt x="126" y="172"/>
                </a:lnTo>
                <a:lnTo>
                  <a:pt x="130" y="172"/>
                </a:lnTo>
                <a:lnTo>
                  <a:pt x="130" y="168"/>
                </a:lnTo>
                <a:lnTo>
                  <a:pt x="126" y="168"/>
                </a:lnTo>
                <a:lnTo>
                  <a:pt x="126" y="164"/>
                </a:lnTo>
                <a:lnTo>
                  <a:pt x="122" y="164"/>
                </a:lnTo>
                <a:lnTo>
                  <a:pt x="126" y="160"/>
                </a:lnTo>
                <a:lnTo>
                  <a:pt x="126" y="158"/>
                </a:lnTo>
                <a:lnTo>
                  <a:pt x="126" y="154"/>
                </a:lnTo>
                <a:lnTo>
                  <a:pt x="126" y="150"/>
                </a:lnTo>
                <a:lnTo>
                  <a:pt x="130" y="150"/>
                </a:lnTo>
                <a:lnTo>
                  <a:pt x="130" y="146"/>
                </a:lnTo>
                <a:lnTo>
                  <a:pt x="130" y="142"/>
                </a:lnTo>
                <a:lnTo>
                  <a:pt x="132" y="138"/>
                </a:lnTo>
                <a:lnTo>
                  <a:pt x="132" y="134"/>
                </a:lnTo>
                <a:lnTo>
                  <a:pt x="132" y="130"/>
                </a:lnTo>
                <a:lnTo>
                  <a:pt x="136" y="130"/>
                </a:lnTo>
                <a:lnTo>
                  <a:pt x="140" y="134"/>
                </a:lnTo>
                <a:lnTo>
                  <a:pt x="144" y="134"/>
                </a:lnTo>
                <a:lnTo>
                  <a:pt x="148" y="134"/>
                </a:lnTo>
                <a:lnTo>
                  <a:pt x="152" y="134"/>
                </a:lnTo>
                <a:lnTo>
                  <a:pt x="156" y="134"/>
                </a:lnTo>
                <a:lnTo>
                  <a:pt x="160" y="138"/>
                </a:lnTo>
                <a:lnTo>
                  <a:pt x="162" y="138"/>
                </a:lnTo>
                <a:lnTo>
                  <a:pt x="162" y="134"/>
                </a:lnTo>
                <a:lnTo>
                  <a:pt x="166" y="134"/>
                </a:lnTo>
                <a:lnTo>
                  <a:pt x="170" y="134"/>
                </a:lnTo>
                <a:lnTo>
                  <a:pt x="170" y="130"/>
                </a:lnTo>
                <a:lnTo>
                  <a:pt x="170" y="128"/>
                </a:lnTo>
                <a:lnTo>
                  <a:pt x="170" y="124"/>
                </a:lnTo>
                <a:lnTo>
                  <a:pt x="170" y="120"/>
                </a:lnTo>
                <a:lnTo>
                  <a:pt x="170" y="116"/>
                </a:lnTo>
                <a:lnTo>
                  <a:pt x="170" y="112"/>
                </a:lnTo>
                <a:lnTo>
                  <a:pt x="170" y="108"/>
                </a:lnTo>
                <a:lnTo>
                  <a:pt x="174" y="108"/>
                </a:lnTo>
                <a:lnTo>
                  <a:pt x="174" y="104"/>
                </a:lnTo>
                <a:lnTo>
                  <a:pt x="178" y="104"/>
                </a:lnTo>
                <a:lnTo>
                  <a:pt x="182" y="104"/>
                </a:lnTo>
                <a:lnTo>
                  <a:pt x="186" y="104"/>
                </a:lnTo>
                <a:lnTo>
                  <a:pt x="186" y="102"/>
                </a:lnTo>
                <a:lnTo>
                  <a:pt x="186" y="98"/>
                </a:lnTo>
                <a:lnTo>
                  <a:pt x="186" y="94"/>
                </a:lnTo>
                <a:lnTo>
                  <a:pt x="188" y="94"/>
                </a:lnTo>
                <a:lnTo>
                  <a:pt x="192" y="94"/>
                </a:lnTo>
                <a:lnTo>
                  <a:pt x="196" y="94"/>
                </a:lnTo>
                <a:lnTo>
                  <a:pt x="200" y="90"/>
                </a:lnTo>
                <a:lnTo>
                  <a:pt x="200" y="94"/>
                </a:lnTo>
                <a:lnTo>
                  <a:pt x="204" y="94"/>
                </a:lnTo>
                <a:lnTo>
                  <a:pt x="200" y="98"/>
                </a:lnTo>
                <a:lnTo>
                  <a:pt x="204" y="102"/>
                </a:lnTo>
                <a:lnTo>
                  <a:pt x="204" y="104"/>
                </a:lnTo>
                <a:lnTo>
                  <a:pt x="208" y="104"/>
                </a:lnTo>
                <a:lnTo>
                  <a:pt x="212" y="108"/>
                </a:lnTo>
                <a:lnTo>
                  <a:pt x="212" y="112"/>
                </a:lnTo>
                <a:lnTo>
                  <a:pt x="216" y="112"/>
                </a:lnTo>
                <a:lnTo>
                  <a:pt x="218" y="112"/>
                </a:lnTo>
                <a:lnTo>
                  <a:pt x="218" y="116"/>
                </a:lnTo>
                <a:lnTo>
                  <a:pt x="222" y="116"/>
                </a:lnTo>
                <a:lnTo>
                  <a:pt x="226" y="116"/>
                </a:lnTo>
                <a:lnTo>
                  <a:pt x="230" y="120"/>
                </a:lnTo>
                <a:lnTo>
                  <a:pt x="230" y="116"/>
                </a:lnTo>
                <a:lnTo>
                  <a:pt x="234" y="116"/>
                </a:lnTo>
                <a:lnTo>
                  <a:pt x="234" y="120"/>
                </a:lnTo>
                <a:lnTo>
                  <a:pt x="238" y="120"/>
                </a:lnTo>
                <a:lnTo>
                  <a:pt x="238" y="124"/>
                </a:lnTo>
                <a:lnTo>
                  <a:pt x="238" y="128"/>
                </a:lnTo>
                <a:lnTo>
                  <a:pt x="238" y="130"/>
                </a:lnTo>
                <a:lnTo>
                  <a:pt x="242" y="130"/>
                </a:lnTo>
                <a:lnTo>
                  <a:pt x="242" y="134"/>
                </a:lnTo>
                <a:lnTo>
                  <a:pt x="246" y="134"/>
                </a:lnTo>
                <a:lnTo>
                  <a:pt x="246" y="138"/>
                </a:lnTo>
                <a:lnTo>
                  <a:pt x="246" y="142"/>
                </a:lnTo>
                <a:lnTo>
                  <a:pt x="248" y="142"/>
                </a:lnTo>
                <a:lnTo>
                  <a:pt x="246" y="142"/>
                </a:lnTo>
                <a:lnTo>
                  <a:pt x="248" y="146"/>
                </a:lnTo>
                <a:lnTo>
                  <a:pt x="246" y="150"/>
                </a:lnTo>
                <a:lnTo>
                  <a:pt x="246" y="154"/>
                </a:lnTo>
                <a:lnTo>
                  <a:pt x="246" y="158"/>
                </a:lnTo>
                <a:lnTo>
                  <a:pt x="242" y="160"/>
                </a:lnTo>
                <a:lnTo>
                  <a:pt x="242" y="164"/>
                </a:lnTo>
                <a:lnTo>
                  <a:pt x="242" y="168"/>
                </a:lnTo>
                <a:lnTo>
                  <a:pt x="246" y="168"/>
                </a:lnTo>
                <a:lnTo>
                  <a:pt x="246" y="172"/>
                </a:lnTo>
                <a:lnTo>
                  <a:pt x="248" y="172"/>
                </a:lnTo>
                <a:lnTo>
                  <a:pt x="252" y="172"/>
                </a:lnTo>
                <a:lnTo>
                  <a:pt x="252" y="176"/>
                </a:lnTo>
                <a:lnTo>
                  <a:pt x="260" y="176"/>
                </a:lnTo>
                <a:lnTo>
                  <a:pt x="264" y="176"/>
                </a:lnTo>
                <a:lnTo>
                  <a:pt x="268" y="176"/>
                </a:lnTo>
                <a:lnTo>
                  <a:pt x="272" y="176"/>
                </a:lnTo>
                <a:lnTo>
                  <a:pt x="274" y="176"/>
                </a:lnTo>
                <a:lnTo>
                  <a:pt x="278" y="176"/>
                </a:lnTo>
                <a:lnTo>
                  <a:pt x="282" y="176"/>
                </a:lnTo>
                <a:lnTo>
                  <a:pt x="282" y="180"/>
                </a:lnTo>
                <a:lnTo>
                  <a:pt x="286" y="180"/>
                </a:lnTo>
                <a:lnTo>
                  <a:pt x="290" y="180"/>
                </a:lnTo>
                <a:lnTo>
                  <a:pt x="290" y="184"/>
                </a:lnTo>
                <a:lnTo>
                  <a:pt x="294" y="184"/>
                </a:lnTo>
                <a:lnTo>
                  <a:pt x="294" y="186"/>
                </a:lnTo>
                <a:lnTo>
                  <a:pt x="298" y="186"/>
                </a:lnTo>
                <a:lnTo>
                  <a:pt x="298" y="190"/>
                </a:lnTo>
                <a:lnTo>
                  <a:pt x="304" y="190"/>
                </a:lnTo>
                <a:lnTo>
                  <a:pt x="308" y="190"/>
                </a:lnTo>
                <a:lnTo>
                  <a:pt x="308" y="194"/>
                </a:lnTo>
                <a:lnTo>
                  <a:pt x="312" y="194"/>
                </a:lnTo>
                <a:lnTo>
                  <a:pt x="312" y="198"/>
                </a:lnTo>
                <a:lnTo>
                  <a:pt x="312" y="202"/>
                </a:lnTo>
                <a:lnTo>
                  <a:pt x="312" y="206"/>
                </a:lnTo>
                <a:lnTo>
                  <a:pt x="316" y="206"/>
                </a:lnTo>
                <a:lnTo>
                  <a:pt x="316" y="210"/>
                </a:lnTo>
                <a:lnTo>
                  <a:pt x="316" y="214"/>
                </a:lnTo>
                <a:lnTo>
                  <a:pt x="320" y="214"/>
                </a:lnTo>
                <a:lnTo>
                  <a:pt x="324" y="216"/>
                </a:lnTo>
                <a:lnTo>
                  <a:pt x="324" y="220"/>
                </a:lnTo>
                <a:lnTo>
                  <a:pt x="328" y="220"/>
                </a:lnTo>
                <a:lnTo>
                  <a:pt x="330" y="220"/>
                </a:lnTo>
                <a:lnTo>
                  <a:pt x="334" y="220"/>
                </a:lnTo>
                <a:lnTo>
                  <a:pt x="338" y="220"/>
                </a:lnTo>
                <a:lnTo>
                  <a:pt x="342" y="220"/>
                </a:lnTo>
                <a:lnTo>
                  <a:pt x="346" y="220"/>
                </a:lnTo>
                <a:lnTo>
                  <a:pt x="348" y="224"/>
                </a:lnTo>
                <a:lnTo>
                  <a:pt x="352" y="224"/>
                </a:lnTo>
                <a:lnTo>
                  <a:pt x="356" y="224"/>
                </a:lnTo>
                <a:lnTo>
                  <a:pt x="360" y="224"/>
                </a:lnTo>
                <a:lnTo>
                  <a:pt x="364" y="224"/>
                </a:lnTo>
                <a:lnTo>
                  <a:pt x="368" y="224"/>
                </a:lnTo>
                <a:lnTo>
                  <a:pt x="372" y="224"/>
                </a:lnTo>
                <a:lnTo>
                  <a:pt x="374" y="224"/>
                </a:lnTo>
                <a:lnTo>
                  <a:pt x="378" y="220"/>
                </a:lnTo>
                <a:lnTo>
                  <a:pt x="382" y="220"/>
                </a:lnTo>
                <a:lnTo>
                  <a:pt x="386" y="220"/>
                </a:lnTo>
                <a:lnTo>
                  <a:pt x="386" y="224"/>
                </a:lnTo>
                <a:lnTo>
                  <a:pt x="390" y="224"/>
                </a:lnTo>
                <a:lnTo>
                  <a:pt x="394" y="224"/>
                </a:lnTo>
                <a:lnTo>
                  <a:pt x="398" y="224"/>
                </a:lnTo>
                <a:lnTo>
                  <a:pt x="402" y="228"/>
                </a:lnTo>
                <a:lnTo>
                  <a:pt x="402" y="230"/>
                </a:lnTo>
                <a:lnTo>
                  <a:pt x="408" y="230"/>
                </a:lnTo>
                <a:lnTo>
                  <a:pt x="412" y="230"/>
                </a:lnTo>
                <a:lnTo>
                  <a:pt x="416" y="234"/>
                </a:lnTo>
                <a:lnTo>
                  <a:pt x="420" y="234"/>
                </a:lnTo>
                <a:lnTo>
                  <a:pt x="420" y="238"/>
                </a:lnTo>
                <a:lnTo>
                  <a:pt x="428" y="238"/>
                </a:lnTo>
                <a:lnTo>
                  <a:pt x="430" y="238"/>
                </a:lnTo>
                <a:lnTo>
                  <a:pt x="438" y="238"/>
                </a:lnTo>
                <a:lnTo>
                  <a:pt x="438" y="242"/>
                </a:lnTo>
                <a:lnTo>
                  <a:pt x="442" y="242"/>
                </a:lnTo>
                <a:lnTo>
                  <a:pt x="446" y="238"/>
                </a:lnTo>
                <a:lnTo>
                  <a:pt x="450" y="238"/>
                </a:lnTo>
                <a:lnTo>
                  <a:pt x="454" y="238"/>
                </a:lnTo>
                <a:lnTo>
                  <a:pt x="458" y="234"/>
                </a:lnTo>
                <a:lnTo>
                  <a:pt x="460" y="234"/>
                </a:lnTo>
                <a:lnTo>
                  <a:pt x="464" y="230"/>
                </a:lnTo>
                <a:lnTo>
                  <a:pt x="468" y="228"/>
                </a:lnTo>
                <a:lnTo>
                  <a:pt x="472" y="228"/>
                </a:lnTo>
                <a:lnTo>
                  <a:pt x="476" y="228"/>
                </a:lnTo>
                <a:lnTo>
                  <a:pt x="480" y="228"/>
                </a:lnTo>
                <a:lnTo>
                  <a:pt x="484" y="228"/>
                </a:lnTo>
                <a:lnTo>
                  <a:pt x="490" y="228"/>
                </a:lnTo>
                <a:lnTo>
                  <a:pt x="494" y="228"/>
                </a:lnTo>
                <a:lnTo>
                  <a:pt x="498" y="228"/>
                </a:lnTo>
                <a:lnTo>
                  <a:pt x="502" y="228"/>
                </a:lnTo>
                <a:lnTo>
                  <a:pt x="506" y="228"/>
                </a:lnTo>
                <a:lnTo>
                  <a:pt x="510" y="228"/>
                </a:lnTo>
                <a:lnTo>
                  <a:pt x="510" y="224"/>
                </a:lnTo>
                <a:lnTo>
                  <a:pt x="514" y="224"/>
                </a:lnTo>
                <a:lnTo>
                  <a:pt x="516" y="224"/>
                </a:lnTo>
                <a:lnTo>
                  <a:pt x="516" y="220"/>
                </a:lnTo>
                <a:lnTo>
                  <a:pt x="520" y="220"/>
                </a:lnTo>
                <a:lnTo>
                  <a:pt x="520" y="216"/>
                </a:lnTo>
                <a:lnTo>
                  <a:pt x="524" y="216"/>
                </a:lnTo>
                <a:lnTo>
                  <a:pt x="524" y="214"/>
                </a:lnTo>
                <a:lnTo>
                  <a:pt x="528" y="214"/>
                </a:lnTo>
                <a:lnTo>
                  <a:pt x="528" y="210"/>
                </a:lnTo>
                <a:lnTo>
                  <a:pt x="532" y="210"/>
                </a:lnTo>
                <a:lnTo>
                  <a:pt x="532" y="206"/>
                </a:lnTo>
                <a:lnTo>
                  <a:pt x="536" y="206"/>
                </a:lnTo>
                <a:lnTo>
                  <a:pt x="540" y="206"/>
                </a:lnTo>
                <a:lnTo>
                  <a:pt x="540" y="202"/>
                </a:lnTo>
                <a:lnTo>
                  <a:pt x="542" y="202"/>
                </a:lnTo>
                <a:lnTo>
                  <a:pt x="542" y="198"/>
                </a:lnTo>
                <a:lnTo>
                  <a:pt x="540" y="194"/>
                </a:lnTo>
                <a:lnTo>
                  <a:pt x="536" y="190"/>
                </a:lnTo>
                <a:lnTo>
                  <a:pt x="536" y="186"/>
                </a:lnTo>
                <a:lnTo>
                  <a:pt x="536" y="184"/>
                </a:lnTo>
                <a:lnTo>
                  <a:pt x="540" y="180"/>
                </a:lnTo>
                <a:lnTo>
                  <a:pt x="540" y="176"/>
                </a:lnTo>
                <a:lnTo>
                  <a:pt x="542" y="176"/>
                </a:lnTo>
                <a:lnTo>
                  <a:pt x="546" y="176"/>
                </a:lnTo>
                <a:lnTo>
                  <a:pt x="550" y="176"/>
                </a:lnTo>
                <a:lnTo>
                  <a:pt x="554" y="180"/>
                </a:lnTo>
                <a:lnTo>
                  <a:pt x="558" y="180"/>
                </a:lnTo>
                <a:lnTo>
                  <a:pt x="562" y="180"/>
                </a:lnTo>
                <a:lnTo>
                  <a:pt x="566" y="180"/>
                </a:lnTo>
                <a:lnTo>
                  <a:pt x="570" y="180"/>
                </a:lnTo>
                <a:lnTo>
                  <a:pt x="570" y="176"/>
                </a:lnTo>
                <a:lnTo>
                  <a:pt x="572" y="176"/>
                </a:lnTo>
                <a:lnTo>
                  <a:pt x="576" y="176"/>
                </a:lnTo>
                <a:lnTo>
                  <a:pt x="576" y="172"/>
                </a:lnTo>
                <a:lnTo>
                  <a:pt x="580" y="168"/>
                </a:lnTo>
                <a:lnTo>
                  <a:pt x="584" y="168"/>
                </a:lnTo>
                <a:lnTo>
                  <a:pt x="588" y="168"/>
                </a:lnTo>
                <a:lnTo>
                  <a:pt x="592" y="168"/>
                </a:lnTo>
                <a:lnTo>
                  <a:pt x="596" y="168"/>
                </a:lnTo>
                <a:lnTo>
                  <a:pt x="596" y="164"/>
                </a:lnTo>
                <a:lnTo>
                  <a:pt x="600" y="164"/>
                </a:lnTo>
                <a:lnTo>
                  <a:pt x="600" y="160"/>
                </a:lnTo>
                <a:lnTo>
                  <a:pt x="602" y="160"/>
                </a:lnTo>
                <a:lnTo>
                  <a:pt x="602" y="158"/>
                </a:lnTo>
                <a:lnTo>
                  <a:pt x="606" y="154"/>
                </a:lnTo>
                <a:lnTo>
                  <a:pt x="606" y="150"/>
                </a:lnTo>
                <a:lnTo>
                  <a:pt x="610" y="150"/>
                </a:lnTo>
                <a:lnTo>
                  <a:pt x="614" y="150"/>
                </a:lnTo>
                <a:lnTo>
                  <a:pt x="618" y="150"/>
                </a:lnTo>
                <a:lnTo>
                  <a:pt x="618" y="146"/>
                </a:lnTo>
                <a:lnTo>
                  <a:pt x="622" y="146"/>
                </a:lnTo>
                <a:lnTo>
                  <a:pt x="622" y="142"/>
                </a:lnTo>
                <a:lnTo>
                  <a:pt x="622" y="146"/>
                </a:lnTo>
                <a:lnTo>
                  <a:pt x="626" y="146"/>
                </a:lnTo>
                <a:lnTo>
                  <a:pt x="626" y="142"/>
                </a:lnTo>
                <a:lnTo>
                  <a:pt x="628" y="142"/>
                </a:lnTo>
                <a:lnTo>
                  <a:pt x="632" y="142"/>
                </a:lnTo>
                <a:lnTo>
                  <a:pt x="636" y="142"/>
                </a:lnTo>
                <a:lnTo>
                  <a:pt x="640" y="142"/>
                </a:lnTo>
                <a:lnTo>
                  <a:pt x="640" y="138"/>
                </a:lnTo>
                <a:lnTo>
                  <a:pt x="640" y="142"/>
                </a:lnTo>
                <a:lnTo>
                  <a:pt x="644" y="142"/>
                </a:lnTo>
                <a:lnTo>
                  <a:pt x="648" y="142"/>
                </a:lnTo>
                <a:lnTo>
                  <a:pt x="652" y="142"/>
                </a:lnTo>
                <a:lnTo>
                  <a:pt x="656" y="142"/>
                </a:lnTo>
                <a:lnTo>
                  <a:pt x="656" y="138"/>
                </a:lnTo>
                <a:lnTo>
                  <a:pt x="656" y="134"/>
                </a:lnTo>
                <a:lnTo>
                  <a:pt x="652" y="130"/>
                </a:lnTo>
                <a:lnTo>
                  <a:pt x="648" y="130"/>
                </a:lnTo>
                <a:lnTo>
                  <a:pt x="648" y="128"/>
                </a:lnTo>
                <a:lnTo>
                  <a:pt x="648" y="124"/>
                </a:lnTo>
                <a:lnTo>
                  <a:pt x="644" y="124"/>
                </a:lnTo>
                <a:lnTo>
                  <a:pt x="640" y="120"/>
                </a:lnTo>
                <a:lnTo>
                  <a:pt x="636" y="116"/>
                </a:lnTo>
                <a:lnTo>
                  <a:pt x="632" y="116"/>
                </a:lnTo>
                <a:lnTo>
                  <a:pt x="628" y="116"/>
                </a:lnTo>
                <a:lnTo>
                  <a:pt x="626" y="116"/>
                </a:lnTo>
                <a:lnTo>
                  <a:pt x="622" y="116"/>
                </a:lnTo>
                <a:lnTo>
                  <a:pt x="622" y="120"/>
                </a:lnTo>
                <a:lnTo>
                  <a:pt x="618" y="124"/>
                </a:lnTo>
                <a:lnTo>
                  <a:pt x="614" y="120"/>
                </a:lnTo>
                <a:lnTo>
                  <a:pt x="614" y="116"/>
                </a:lnTo>
                <a:lnTo>
                  <a:pt x="610" y="116"/>
                </a:lnTo>
                <a:lnTo>
                  <a:pt x="606" y="120"/>
                </a:lnTo>
                <a:lnTo>
                  <a:pt x="602" y="116"/>
                </a:lnTo>
                <a:lnTo>
                  <a:pt x="602" y="120"/>
                </a:lnTo>
                <a:lnTo>
                  <a:pt x="600" y="120"/>
                </a:lnTo>
                <a:lnTo>
                  <a:pt x="596" y="116"/>
                </a:lnTo>
                <a:lnTo>
                  <a:pt x="592" y="112"/>
                </a:lnTo>
                <a:lnTo>
                  <a:pt x="596" y="112"/>
                </a:lnTo>
                <a:lnTo>
                  <a:pt x="600" y="108"/>
                </a:lnTo>
                <a:lnTo>
                  <a:pt x="596" y="104"/>
                </a:lnTo>
                <a:lnTo>
                  <a:pt x="600" y="102"/>
                </a:lnTo>
                <a:lnTo>
                  <a:pt x="602" y="98"/>
                </a:lnTo>
                <a:lnTo>
                  <a:pt x="600" y="98"/>
                </a:lnTo>
                <a:lnTo>
                  <a:pt x="602" y="94"/>
                </a:lnTo>
                <a:lnTo>
                  <a:pt x="602" y="90"/>
                </a:lnTo>
                <a:lnTo>
                  <a:pt x="606" y="90"/>
                </a:lnTo>
                <a:lnTo>
                  <a:pt x="606" y="86"/>
                </a:lnTo>
                <a:lnTo>
                  <a:pt x="606" y="82"/>
                </a:lnTo>
                <a:lnTo>
                  <a:pt x="610" y="78"/>
                </a:lnTo>
                <a:lnTo>
                  <a:pt x="614" y="78"/>
                </a:lnTo>
                <a:lnTo>
                  <a:pt x="618" y="82"/>
                </a:lnTo>
                <a:lnTo>
                  <a:pt x="622" y="82"/>
                </a:lnTo>
                <a:lnTo>
                  <a:pt x="626" y="82"/>
                </a:lnTo>
                <a:lnTo>
                  <a:pt x="628" y="82"/>
                </a:lnTo>
                <a:lnTo>
                  <a:pt x="632" y="78"/>
                </a:lnTo>
                <a:lnTo>
                  <a:pt x="636" y="78"/>
                </a:lnTo>
                <a:lnTo>
                  <a:pt x="636" y="74"/>
                </a:lnTo>
                <a:lnTo>
                  <a:pt x="640" y="74"/>
                </a:lnTo>
                <a:lnTo>
                  <a:pt x="644" y="74"/>
                </a:lnTo>
                <a:lnTo>
                  <a:pt x="648" y="72"/>
                </a:lnTo>
                <a:lnTo>
                  <a:pt x="648" y="68"/>
                </a:lnTo>
                <a:lnTo>
                  <a:pt x="644" y="68"/>
                </a:lnTo>
                <a:lnTo>
                  <a:pt x="644" y="64"/>
                </a:lnTo>
                <a:lnTo>
                  <a:pt x="648" y="64"/>
                </a:lnTo>
                <a:lnTo>
                  <a:pt x="648" y="60"/>
                </a:lnTo>
                <a:lnTo>
                  <a:pt x="652" y="60"/>
                </a:lnTo>
                <a:lnTo>
                  <a:pt x="652" y="56"/>
                </a:lnTo>
                <a:lnTo>
                  <a:pt x="652" y="52"/>
                </a:lnTo>
                <a:lnTo>
                  <a:pt x="656" y="48"/>
                </a:lnTo>
                <a:lnTo>
                  <a:pt x="656" y="46"/>
                </a:lnTo>
                <a:lnTo>
                  <a:pt x="656" y="42"/>
                </a:lnTo>
                <a:lnTo>
                  <a:pt x="658" y="42"/>
                </a:lnTo>
                <a:lnTo>
                  <a:pt x="658" y="38"/>
                </a:lnTo>
                <a:lnTo>
                  <a:pt x="662" y="38"/>
                </a:lnTo>
                <a:lnTo>
                  <a:pt x="662" y="34"/>
                </a:lnTo>
                <a:lnTo>
                  <a:pt x="666" y="34"/>
                </a:lnTo>
                <a:lnTo>
                  <a:pt x="666" y="30"/>
                </a:lnTo>
                <a:lnTo>
                  <a:pt x="666" y="26"/>
                </a:lnTo>
                <a:lnTo>
                  <a:pt x="666" y="22"/>
                </a:lnTo>
                <a:lnTo>
                  <a:pt x="666" y="18"/>
                </a:lnTo>
                <a:lnTo>
                  <a:pt x="662" y="18"/>
                </a:lnTo>
                <a:lnTo>
                  <a:pt x="658" y="18"/>
                </a:lnTo>
                <a:lnTo>
                  <a:pt x="656" y="18"/>
                </a:lnTo>
                <a:lnTo>
                  <a:pt x="658" y="16"/>
                </a:lnTo>
                <a:lnTo>
                  <a:pt x="662" y="12"/>
                </a:lnTo>
                <a:lnTo>
                  <a:pt x="666" y="8"/>
                </a:lnTo>
                <a:lnTo>
                  <a:pt x="670" y="4"/>
                </a:lnTo>
                <a:lnTo>
                  <a:pt x="674" y="4"/>
                </a:lnTo>
                <a:lnTo>
                  <a:pt x="676" y="4"/>
                </a:lnTo>
                <a:lnTo>
                  <a:pt x="680" y="4"/>
                </a:lnTo>
                <a:lnTo>
                  <a:pt x="680" y="0"/>
                </a:lnTo>
                <a:lnTo>
                  <a:pt x="684" y="0"/>
                </a:lnTo>
                <a:lnTo>
                  <a:pt x="688" y="0"/>
                </a:lnTo>
                <a:lnTo>
                  <a:pt x="692" y="0"/>
                </a:lnTo>
                <a:lnTo>
                  <a:pt x="696" y="0"/>
                </a:lnTo>
                <a:lnTo>
                  <a:pt x="698" y="0"/>
                </a:lnTo>
                <a:lnTo>
                  <a:pt x="702" y="0"/>
                </a:lnTo>
                <a:lnTo>
                  <a:pt x="706" y="0"/>
                </a:lnTo>
                <a:lnTo>
                  <a:pt x="710" y="0"/>
                </a:lnTo>
                <a:lnTo>
                  <a:pt x="714" y="0"/>
                </a:lnTo>
                <a:lnTo>
                  <a:pt x="714" y="4"/>
                </a:lnTo>
                <a:lnTo>
                  <a:pt x="718" y="4"/>
                </a:lnTo>
                <a:lnTo>
                  <a:pt x="718" y="8"/>
                </a:lnTo>
                <a:lnTo>
                  <a:pt x="722" y="8"/>
                </a:lnTo>
                <a:lnTo>
                  <a:pt x="726" y="8"/>
                </a:lnTo>
                <a:lnTo>
                  <a:pt x="728" y="8"/>
                </a:lnTo>
                <a:lnTo>
                  <a:pt x="732" y="8"/>
                </a:lnTo>
                <a:lnTo>
                  <a:pt x="736" y="8"/>
                </a:lnTo>
                <a:lnTo>
                  <a:pt x="736" y="12"/>
                </a:lnTo>
                <a:lnTo>
                  <a:pt x="740" y="16"/>
                </a:lnTo>
                <a:lnTo>
                  <a:pt x="744" y="16"/>
                </a:lnTo>
                <a:lnTo>
                  <a:pt x="740" y="16"/>
                </a:lnTo>
                <a:lnTo>
                  <a:pt x="740" y="18"/>
                </a:lnTo>
                <a:lnTo>
                  <a:pt x="744" y="18"/>
                </a:lnTo>
                <a:lnTo>
                  <a:pt x="744" y="22"/>
                </a:lnTo>
                <a:lnTo>
                  <a:pt x="744" y="26"/>
                </a:lnTo>
                <a:lnTo>
                  <a:pt x="748" y="26"/>
                </a:lnTo>
                <a:lnTo>
                  <a:pt x="748" y="30"/>
                </a:lnTo>
                <a:lnTo>
                  <a:pt x="748" y="34"/>
                </a:lnTo>
                <a:lnTo>
                  <a:pt x="748" y="38"/>
                </a:lnTo>
                <a:lnTo>
                  <a:pt x="752" y="38"/>
                </a:lnTo>
                <a:lnTo>
                  <a:pt x="752" y="42"/>
                </a:lnTo>
                <a:lnTo>
                  <a:pt x="752" y="46"/>
                </a:lnTo>
                <a:lnTo>
                  <a:pt x="756" y="46"/>
                </a:lnTo>
                <a:lnTo>
                  <a:pt x="752" y="46"/>
                </a:lnTo>
                <a:lnTo>
                  <a:pt x="752" y="48"/>
                </a:lnTo>
                <a:lnTo>
                  <a:pt x="756" y="48"/>
                </a:lnTo>
                <a:lnTo>
                  <a:pt x="756" y="46"/>
                </a:lnTo>
                <a:lnTo>
                  <a:pt x="756" y="48"/>
                </a:lnTo>
                <a:lnTo>
                  <a:pt x="756" y="52"/>
                </a:lnTo>
                <a:lnTo>
                  <a:pt x="756" y="56"/>
                </a:lnTo>
                <a:lnTo>
                  <a:pt x="758" y="56"/>
                </a:lnTo>
                <a:lnTo>
                  <a:pt x="758" y="60"/>
                </a:lnTo>
                <a:lnTo>
                  <a:pt x="758" y="64"/>
                </a:lnTo>
                <a:lnTo>
                  <a:pt x="758" y="68"/>
                </a:lnTo>
                <a:lnTo>
                  <a:pt x="762" y="68"/>
                </a:lnTo>
                <a:lnTo>
                  <a:pt x="762" y="72"/>
                </a:lnTo>
                <a:lnTo>
                  <a:pt x="762" y="74"/>
                </a:lnTo>
                <a:lnTo>
                  <a:pt x="762" y="78"/>
                </a:lnTo>
                <a:lnTo>
                  <a:pt x="766" y="78"/>
                </a:lnTo>
                <a:lnTo>
                  <a:pt x="766" y="82"/>
                </a:lnTo>
                <a:lnTo>
                  <a:pt x="770" y="82"/>
                </a:lnTo>
                <a:lnTo>
                  <a:pt x="774" y="82"/>
                </a:lnTo>
                <a:lnTo>
                  <a:pt x="778" y="82"/>
                </a:lnTo>
                <a:lnTo>
                  <a:pt x="782" y="82"/>
                </a:lnTo>
                <a:lnTo>
                  <a:pt x="782" y="86"/>
                </a:lnTo>
                <a:lnTo>
                  <a:pt x="784" y="86"/>
                </a:lnTo>
                <a:lnTo>
                  <a:pt x="788" y="86"/>
                </a:lnTo>
                <a:lnTo>
                  <a:pt x="792" y="86"/>
                </a:lnTo>
                <a:lnTo>
                  <a:pt x="792" y="90"/>
                </a:lnTo>
                <a:lnTo>
                  <a:pt x="796" y="94"/>
                </a:lnTo>
                <a:lnTo>
                  <a:pt x="800" y="98"/>
                </a:lnTo>
                <a:lnTo>
                  <a:pt x="804" y="98"/>
                </a:lnTo>
                <a:lnTo>
                  <a:pt x="808" y="98"/>
                </a:lnTo>
                <a:lnTo>
                  <a:pt x="808" y="102"/>
                </a:lnTo>
                <a:lnTo>
                  <a:pt x="804" y="102"/>
                </a:lnTo>
                <a:lnTo>
                  <a:pt x="808" y="104"/>
                </a:lnTo>
                <a:lnTo>
                  <a:pt x="808" y="108"/>
                </a:lnTo>
                <a:lnTo>
                  <a:pt x="808" y="112"/>
                </a:lnTo>
                <a:lnTo>
                  <a:pt x="808" y="116"/>
                </a:lnTo>
                <a:lnTo>
                  <a:pt x="812" y="116"/>
                </a:lnTo>
                <a:lnTo>
                  <a:pt x="812" y="120"/>
                </a:lnTo>
                <a:lnTo>
                  <a:pt x="812" y="124"/>
                </a:lnTo>
                <a:lnTo>
                  <a:pt x="814" y="120"/>
                </a:lnTo>
                <a:lnTo>
                  <a:pt x="818" y="120"/>
                </a:lnTo>
                <a:lnTo>
                  <a:pt x="818" y="124"/>
                </a:lnTo>
                <a:lnTo>
                  <a:pt x="822" y="124"/>
                </a:lnTo>
                <a:lnTo>
                  <a:pt x="826" y="124"/>
                </a:lnTo>
                <a:lnTo>
                  <a:pt x="826" y="120"/>
                </a:lnTo>
                <a:lnTo>
                  <a:pt x="830" y="120"/>
                </a:lnTo>
                <a:lnTo>
                  <a:pt x="834" y="120"/>
                </a:lnTo>
                <a:lnTo>
                  <a:pt x="834" y="116"/>
                </a:lnTo>
                <a:lnTo>
                  <a:pt x="838" y="116"/>
                </a:lnTo>
                <a:lnTo>
                  <a:pt x="840" y="112"/>
                </a:lnTo>
                <a:lnTo>
                  <a:pt x="844" y="112"/>
                </a:lnTo>
                <a:lnTo>
                  <a:pt x="848" y="112"/>
                </a:lnTo>
                <a:lnTo>
                  <a:pt x="852" y="108"/>
                </a:lnTo>
                <a:lnTo>
                  <a:pt x="856" y="108"/>
                </a:lnTo>
                <a:lnTo>
                  <a:pt x="860" y="108"/>
                </a:lnTo>
                <a:lnTo>
                  <a:pt x="864" y="108"/>
                </a:lnTo>
                <a:lnTo>
                  <a:pt x="864" y="112"/>
                </a:lnTo>
                <a:lnTo>
                  <a:pt x="864" y="116"/>
                </a:lnTo>
                <a:lnTo>
                  <a:pt x="864" y="120"/>
                </a:lnTo>
                <a:lnTo>
                  <a:pt x="864" y="128"/>
                </a:lnTo>
                <a:lnTo>
                  <a:pt x="860" y="128"/>
                </a:lnTo>
                <a:lnTo>
                  <a:pt x="856" y="128"/>
                </a:lnTo>
                <a:lnTo>
                  <a:pt x="856" y="130"/>
                </a:lnTo>
                <a:lnTo>
                  <a:pt x="856" y="134"/>
                </a:lnTo>
                <a:lnTo>
                  <a:pt x="856" y="138"/>
                </a:lnTo>
                <a:lnTo>
                  <a:pt x="856" y="142"/>
                </a:lnTo>
                <a:lnTo>
                  <a:pt x="852" y="142"/>
                </a:lnTo>
                <a:lnTo>
                  <a:pt x="852" y="146"/>
                </a:lnTo>
                <a:lnTo>
                  <a:pt x="852" y="150"/>
                </a:lnTo>
                <a:lnTo>
                  <a:pt x="852" y="154"/>
                </a:lnTo>
                <a:lnTo>
                  <a:pt x="848" y="154"/>
                </a:lnTo>
                <a:lnTo>
                  <a:pt x="848" y="158"/>
                </a:lnTo>
                <a:lnTo>
                  <a:pt x="848" y="160"/>
                </a:lnTo>
                <a:lnTo>
                  <a:pt x="848" y="164"/>
                </a:lnTo>
                <a:lnTo>
                  <a:pt x="844" y="164"/>
                </a:lnTo>
                <a:lnTo>
                  <a:pt x="840" y="164"/>
                </a:lnTo>
                <a:lnTo>
                  <a:pt x="840" y="168"/>
                </a:lnTo>
                <a:lnTo>
                  <a:pt x="840" y="172"/>
                </a:lnTo>
                <a:lnTo>
                  <a:pt x="840" y="176"/>
                </a:lnTo>
                <a:lnTo>
                  <a:pt x="838" y="176"/>
                </a:lnTo>
                <a:lnTo>
                  <a:pt x="834" y="172"/>
                </a:lnTo>
                <a:lnTo>
                  <a:pt x="830" y="172"/>
                </a:lnTo>
                <a:lnTo>
                  <a:pt x="826" y="172"/>
                </a:lnTo>
                <a:lnTo>
                  <a:pt x="826" y="168"/>
                </a:lnTo>
                <a:lnTo>
                  <a:pt x="822" y="168"/>
                </a:lnTo>
                <a:lnTo>
                  <a:pt x="822" y="172"/>
                </a:lnTo>
                <a:lnTo>
                  <a:pt x="822" y="176"/>
                </a:lnTo>
                <a:lnTo>
                  <a:pt x="818" y="176"/>
                </a:lnTo>
                <a:lnTo>
                  <a:pt x="814" y="176"/>
                </a:lnTo>
                <a:lnTo>
                  <a:pt x="814" y="180"/>
                </a:lnTo>
                <a:lnTo>
                  <a:pt x="814" y="176"/>
                </a:lnTo>
                <a:lnTo>
                  <a:pt x="812" y="180"/>
                </a:lnTo>
                <a:lnTo>
                  <a:pt x="812" y="184"/>
                </a:lnTo>
                <a:lnTo>
                  <a:pt x="814" y="184"/>
                </a:lnTo>
                <a:lnTo>
                  <a:pt x="814" y="190"/>
                </a:lnTo>
                <a:lnTo>
                  <a:pt x="814" y="194"/>
                </a:lnTo>
                <a:lnTo>
                  <a:pt x="814" y="198"/>
                </a:lnTo>
                <a:lnTo>
                  <a:pt x="814" y="206"/>
                </a:lnTo>
                <a:lnTo>
                  <a:pt x="814" y="210"/>
                </a:lnTo>
                <a:lnTo>
                  <a:pt x="814" y="214"/>
                </a:lnTo>
                <a:lnTo>
                  <a:pt x="814" y="216"/>
                </a:lnTo>
                <a:lnTo>
                  <a:pt x="812" y="216"/>
                </a:lnTo>
                <a:lnTo>
                  <a:pt x="812" y="220"/>
                </a:lnTo>
                <a:lnTo>
                  <a:pt x="812" y="216"/>
                </a:lnTo>
                <a:lnTo>
                  <a:pt x="808" y="216"/>
                </a:lnTo>
                <a:lnTo>
                  <a:pt x="808" y="220"/>
                </a:lnTo>
                <a:lnTo>
                  <a:pt x="804" y="220"/>
                </a:lnTo>
                <a:lnTo>
                  <a:pt x="808" y="224"/>
                </a:lnTo>
                <a:lnTo>
                  <a:pt x="808" y="228"/>
                </a:lnTo>
                <a:lnTo>
                  <a:pt x="804" y="228"/>
                </a:lnTo>
                <a:lnTo>
                  <a:pt x="804" y="224"/>
                </a:lnTo>
                <a:lnTo>
                  <a:pt x="800" y="220"/>
                </a:lnTo>
                <a:lnTo>
                  <a:pt x="800" y="216"/>
                </a:lnTo>
                <a:lnTo>
                  <a:pt x="796" y="216"/>
                </a:lnTo>
                <a:lnTo>
                  <a:pt x="796" y="220"/>
                </a:lnTo>
                <a:lnTo>
                  <a:pt x="792" y="220"/>
                </a:lnTo>
                <a:lnTo>
                  <a:pt x="792" y="224"/>
                </a:lnTo>
                <a:lnTo>
                  <a:pt x="792" y="228"/>
                </a:lnTo>
                <a:lnTo>
                  <a:pt x="788" y="228"/>
                </a:lnTo>
                <a:lnTo>
                  <a:pt x="784" y="228"/>
                </a:lnTo>
                <a:lnTo>
                  <a:pt x="784" y="230"/>
                </a:lnTo>
                <a:lnTo>
                  <a:pt x="784" y="234"/>
                </a:lnTo>
                <a:lnTo>
                  <a:pt x="782" y="234"/>
                </a:lnTo>
                <a:lnTo>
                  <a:pt x="778" y="234"/>
                </a:lnTo>
                <a:lnTo>
                  <a:pt x="774" y="234"/>
                </a:lnTo>
                <a:lnTo>
                  <a:pt x="770" y="234"/>
                </a:lnTo>
                <a:lnTo>
                  <a:pt x="770" y="238"/>
                </a:lnTo>
                <a:lnTo>
                  <a:pt x="770" y="242"/>
                </a:lnTo>
                <a:lnTo>
                  <a:pt x="774" y="242"/>
                </a:lnTo>
                <a:lnTo>
                  <a:pt x="774" y="246"/>
                </a:lnTo>
                <a:lnTo>
                  <a:pt x="770" y="246"/>
                </a:lnTo>
                <a:lnTo>
                  <a:pt x="766" y="246"/>
                </a:lnTo>
                <a:lnTo>
                  <a:pt x="762" y="246"/>
                </a:lnTo>
                <a:lnTo>
                  <a:pt x="758" y="246"/>
                </a:lnTo>
                <a:lnTo>
                  <a:pt x="758" y="242"/>
                </a:lnTo>
                <a:lnTo>
                  <a:pt x="756" y="242"/>
                </a:lnTo>
                <a:lnTo>
                  <a:pt x="756" y="238"/>
                </a:lnTo>
                <a:lnTo>
                  <a:pt x="752" y="238"/>
                </a:lnTo>
                <a:lnTo>
                  <a:pt x="752" y="242"/>
                </a:lnTo>
                <a:lnTo>
                  <a:pt x="748" y="242"/>
                </a:lnTo>
                <a:lnTo>
                  <a:pt x="748" y="246"/>
                </a:lnTo>
                <a:lnTo>
                  <a:pt x="748" y="250"/>
                </a:lnTo>
                <a:lnTo>
                  <a:pt x="744" y="250"/>
                </a:lnTo>
                <a:lnTo>
                  <a:pt x="744" y="254"/>
                </a:lnTo>
                <a:lnTo>
                  <a:pt x="740" y="256"/>
                </a:lnTo>
                <a:lnTo>
                  <a:pt x="736" y="256"/>
                </a:lnTo>
                <a:lnTo>
                  <a:pt x="736" y="260"/>
                </a:lnTo>
                <a:lnTo>
                  <a:pt x="732" y="260"/>
                </a:lnTo>
                <a:lnTo>
                  <a:pt x="728" y="260"/>
                </a:lnTo>
                <a:lnTo>
                  <a:pt x="728" y="264"/>
                </a:lnTo>
                <a:lnTo>
                  <a:pt x="726" y="264"/>
                </a:lnTo>
                <a:lnTo>
                  <a:pt x="728" y="264"/>
                </a:lnTo>
                <a:lnTo>
                  <a:pt x="726" y="264"/>
                </a:lnTo>
                <a:lnTo>
                  <a:pt x="722" y="268"/>
                </a:lnTo>
                <a:lnTo>
                  <a:pt x="718" y="272"/>
                </a:lnTo>
                <a:lnTo>
                  <a:pt x="718" y="276"/>
                </a:lnTo>
                <a:lnTo>
                  <a:pt x="714" y="276"/>
                </a:lnTo>
                <a:lnTo>
                  <a:pt x="710" y="276"/>
                </a:lnTo>
                <a:lnTo>
                  <a:pt x="706" y="276"/>
                </a:lnTo>
                <a:lnTo>
                  <a:pt x="706" y="280"/>
                </a:lnTo>
                <a:lnTo>
                  <a:pt x="702" y="280"/>
                </a:lnTo>
                <a:lnTo>
                  <a:pt x="702" y="276"/>
                </a:lnTo>
                <a:lnTo>
                  <a:pt x="702" y="280"/>
                </a:lnTo>
                <a:lnTo>
                  <a:pt x="698" y="280"/>
                </a:lnTo>
                <a:lnTo>
                  <a:pt x="696" y="284"/>
                </a:lnTo>
                <a:lnTo>
                  <a:pt x="692" y="284"/>
                </a:lnTo>
                <a:lnTo>
                  <a:pt x="692" y="286"/>
                </a:lnTo>
                <a:lnTo>
                  <a:pt x="688" y="284"/>
                </a:lnTo>
                <a:lnTo>
                  <a:pt x="688" y="286"/>
                </a:lnTo>
                <a:lnTo>
                  <a:pt x="684" y="290"/>
                </a:lnTo>
                <a:lnTo>
                  <a:pt x="680" y="290"/>
                </a:lnTo>
                <a:lnTo>
                  <a:pt x="680" y="294"/>
                </a:lnTo>
                <a:lnTo>
                  <a:pt x="676" y="298"/>
                </a:lnTo>
                <a:lnTo>
                  <a:pt x="674" y="298"/>
                </a:lnTo>
                <a:lnTo>
                  <a:pt x="674" y="294"/>
                </a:lnTo>
                <a:lnTo>
                  <a:pt x="676" y="294"/>
                </a:lnTo>
                <a:lnTo>
                  <a:pt x="676" y="290"/>
                </a:lnTo>
                <a:lnTo>
                  <a:pt x="680" y="290"/>
                </a:lnTo>
                <a:lnTo>
                  <a:pt x="676" y="290"/>
                </a:lnTo>
                <a:lnTo>
                  <a:pt x="676" y="286"/>
                </a:lnTo>
                <a:lnTo>
                  <a:pt x="680" y="286"/>
                </a:lnTo>
                <a:lnTo>
                  <a:pt x="676" y="286"/>
                </a:lnTo>
                <a:lnTo>
                  <a:pt x="676" y="284"/>
                </a:lnTo>
                <a:lnTo>
                  <a:pt x="674" y="284"/>
                </a:lnTo>
                <a:lnTo>
                  <a:pt x="676" y="280"/>
                </a:lnTo>
                <a:lnTo>
                  <a:pt x="676" y="276"/>
                </a:lnTo>
                <a:lnTo>
                  <a:pt x="680" y="276"/>
                </a:lnTo>
                <a:lnTo>
                  <a:pt x="684" y="272"/>
                </a:lnTo>
                <a:lnTo>
                  <a:pt x="684" y="268"/>
                </a:lnTo>
                <a:lnTo>
                  <a:pt x="688" y="268"/>
                </a:lnTo>
                <a:lnTo>
                  <a:pt x="688" y="264"/>
                </a:lnTo>
                <a:lnTo>
                  <a:pt x="684" y="260"/>
                </a:lnTo>
                <a:lnTo>
                  <a:pt x="684" y="256"/>
                </a:lnTo>
                <a:lnTo>
                  <a:pt x="680" y="256"/>
                </a:lnTo>
                <a:lnTo>
                  <a:pt x="676" y="256"/>
                </a:lnTo>
                <a:lnTo>
                  <a:pt x="674" y="256"/>
                </a:lnTo>
                <a:lnTo>
                  <a:pt x="670" y="256"/>
                </a:lnTo>
                <a:lnTo>
                  <a:pt x="670" y="260"/>
                </a:lnTo>
                <a:lnTo>
                  <a:pt x="666" y="264"/>
                </a:lnTo>
                <a:lnTo>
                  <a:pt x="662" y="264"/>
                </a:lnTo>
                <a:lnTo>
                  <a:pt x="662" y="268"/>
                </a:lnTo>
                <a:lnTo>
                  <a:pt x="658" y="272"/>
                </a:lnTo>
                <a:lnTo>
                  <a:pt x="656" y="272"/>
                </a:lnTo>
                <a:lnTo>
                  <a:pt x="656" y="276"/>
                </a:lnTo>
                <a:lnTo>
                  <a:pt x="652" y="276"/>
                </a:lnTo>
                <a:lnTo>
                  <a:pt x="648" y="280"/>
                </a:lnTo>
                <a:lnTo>
                  <a:pt x="648" y="284"/>
                </a:lnTo>
                <a:lnTo>
                  <a:pt x="648" y="286"/>
                </a:lnTo>
                <a:lnTo>
                  <a:pt x="644" y="286"/>
                </a:lnTo>
                <a:lnTo>
                  <a:pt x="644" y="290"/>
                </a:lnTo>
                <a:lnTo>
                  <a:pt x="640" y="290"/>
                </a:lnTo>
                <a:lnTo>
                  <a:pt x="636" y="290"/>
                </a:lnTo>
                <a:lnTo>
                  <a:pt x="632" y="290"/>
                </a:lnTo>
                <a:lnTo>
                  <a:pt x="628" y="290"/>
                </a:lnTo>
                <a:lnTo>
                  <a:pt x="628" y="286"/>
                </a:lnTo>
                <a:lnTo>
                  <a:pt x="626" y="290"/>
                </a:lnTo>
                <a:lnTo>
                  <a:pt x="622" y="294"/>
                </a:lnTo>
                <a:lnTo>
                  <a:pt x="622" y="298"/>
                </a:lnTo>
                <a:lnTo>
                  <a:pt x="622" y="302"/>
                </a:lnTo>
                <a:lnTo>
                  <a:pt x="622" y="306"/>
                </a:lnTo>
                <a:lnTo>
                  <a:pt x="626" y="306"/>
                </a:lnTo>
                <a:lnTo>
                  <a:pt x="626" y="310"/>
                </a:lnTo>
                <a:lnTo>
                  <a:pt x="628" y="310"/>
                </a:lnTo>
                <a:lnTo>
                  <a:pt x="632" y="310"/>
                </a:lnTo>
                <a:lnTo>
                  <a:pt x="636" y="310"/>
                </a:lnTo>
                <a:lnTo>
                  <a:pt x="640" y="310"/>
                </a:lnTo>
                <a:lnTo>
                  <a:pt x="640" y="312"/>
                </a:lnTo>
                <a:lnTo>
                  <a:pt x="644" y="312"/>
                </a:lnTo>
                <a:lnTo>
                  <a:pt x="644" y="316"/>
                </a:lnTo>
                <a:lnTo>
                  <a:pt x="644" y="320"/>
                </a:lnTo>
                <a:lnTo>
                  <a:pt x="640" y="320"/>
                </a:lnTo>
                <a:lnTo>
                  <a:pt x="640" y="324"/>
                </a:lnTo>
                <a:lnTo>
                  <a:pt x="644" y="328"/>
                </a:lnTo>
                <a:lnTo>
                  <a:pt x="648" y="328"/>
                </a:lnTo>
                <a:lnTo>
                  <a:pt x="652" y="328"/>
                </a:lnTo>
                <a:lnTo>
                  <a:pt x="656" y="328"/>
                </a:lnTo>
                <a:lnTo>
                  <a:pt x="656" y="324"/>
                </a:lnTo>
                <a:lnTo>
                  <a:pt x="658" y="324"/>
                </a:lnTo>
                <a:lnTo>
                  <a:pt x="658" y="320"/>
                </a:lnTo>
                <a:lnTo>
                  <a:pt x="662" y="320"/>
                </a:lnTo>
                <a:lnTo>
                  <a:pt x="662" y="316"/>
                </a:lnTo>
                <a:lnTo>
                  <a:pt x="666" y="316"/>
                </a:lnTo>
                <a:lnTo>
                  <a:pt x="670" y="316"/>
                </a:lnTo>
                <a:lnTo>
                  <a:pt x="674" y="320"/>
                </a:lnTo>
                <a:lnTo>
                  <a:pt x="676" y="320"/>
                </a:lnTo>
                <a:lnTo>
                  <a:pt x="676" y="324"/>
                </a:lnTo>
                <a:lnTo>
                  <a:pt x="680" y="324"/>
                </a:lnTo>
                <a:lnTo>
                  <a:pt x="684" y="324"/>
                </a:lnTo>
                <a:lnTo>
                  <a:pt x="684" y="320"/>
                </a:lnTo>
                <a:lnTo>
                  <a:pt x="688" y="320"/>
                </a:lnTo>
                <a:lnTo>
                  <a:pt x="684" y="320"/>
                </a:lnTo>
                <a:lnTo>
                  <a:pt x="688" y="324"/>
                </a:lnTo>
                <a:lnTo>
                  <a:pt x="692" y="324"/>
                </a:lnTo>
                <a:lnTo>
                  <a:pt x="692" y="328"/>
                </a:lnTo>
                <a:lnTo>
                  <a:pt x="688" y="332"/>
                </a:lnTo>
                <a:lnTo>
                  <a:pt x="692" y="332"/>
                </a:lnTo>
                <a:lnTo>
                  <a:pt x="688" y="336"/>
                </a:lnTo>
                <a:lnTo>
                  <a:pt x="688" y="332"/>
                </a:lnTo>
                <a:lnTo>
                  <a:pt x="684" y="332"/>
                </a:lnTo>
                <a:lnTo>
                  <a:pt x="680" y="336"/>
                </a:lnTo>
                <a:lnTo>
                  <a:pt x="676" y="336"/>
                </a:lnTo>
                <a:lnTo>
                  <a:pt x="674" y="336"/>
                </a:lnTo>
                <a:lnTo>
                  <a:pt x="674" y="340"/>
                </a:lnTo>
                <a:lnTo>
                  <a:pt x="670" y="340"/>
                </a:lnTo>
                <a:lnTo>
                  <a:pt x="666" y="340"/>
                </a:lnTo>
                <a:lnTo>
                  <a:pt x="670" y="340"/>
                </a:lnTo>
                <a:lnTo>
                  <a:pt x="670" y="342"/>
                </a:lnTo>
                <a:lnTo>
                  <a:pt x="666" y="342"/>
                </a:lnTo>
                <a:lnTo>
                  <a:pt x="666" y="346"/>
                </a:lnTo>
                <a:lnTo>
                  <a:pt x="662" y="350"/>
                </a:lnTo>
                <a:lnTo>
                  <a:pt x="658" y="350"/>
                </a:lnTo>
                <a:lnTo>
                  <a:pt x="662" y="346"/>
                </a:lnTo>
                <a:lnTo>
                  <a:pt x="658" y="346"/>
                </a:lnTo>
                <a:lnTo>
                  <a:pt x="658" y="350"/>
                </a:lnTo>
                <a:lnTo>
                  <a:pt x="658" y="354"/>
                </a:lnTo>
                <a:lnTo>
                  <a:pt x="656" y="354"/>
                </a:lnTo>
                <a:lnTo>
                  <a:pt x="656" y="358"/>
                </a:lnTo>
                <a:lnTo>
                  <a:pt x="652" y="358"/>
                </a:lnTo>
                <a:lnTo>
                  <a:pt x="652" y="362"/>
                </a:lnTo>
                <a:lnTo>
                  <a:pt x="648" y="362"/>
                </a:lnTo>
                <a:lnTo>
                  <a:pt x="648" y="366"/>
                </a:lnTo>
                <a:lnTo>
                  <a:pt x="648" y="368"/>
                </a:lnTo>
                <a:lnTo>
                  <a:pt x="644" y="368"/>
                </a:lnTo>
                <a:lnTo>
                  <a:pt x="644" y="372"/>
                </a:lnTo>
                <a:lnTo>
                  <a:pt x="648" y="372"/>
                </a:lnTo>
                <a:lnTo>
                  <a:pt x="648" y="376"/>
                </a:lnTo>
                <a:lnTo>
                  <a:pt x="652" y="376"/>
                </a:lnTo>
                <a:lnTo>
                  <a:pt x="656" y="380"/>
                </a:lnTo>
                <a:lnTo>
                  <a:pt x="658" y="380"/>
                </a:lnTo>
                <a:lnTo>
                  <a:pt x="662" y="384"/>
                </a:lnTo>
                <a:lnTo>
                  <a:pt x="662" y="388"/>
                </a:lnTo>
                <a:lnTo>
                  <a:pt x="662" y="392"/>
                </a:lnTo>
                <a:lnTo>
                  <a:pt x="662" y="396"/>
                </a:lnTo>
                <a:lnTo>
                  <a:pt x="666" y="398"/>
                </a:lnTo>
                <a:lnTo>
                  <a:pt x="666" y="402"/>
                </a:lnTo>
                <a:lnTo>
                  <a:pt x="670" y="406"/>
                </a:lnTo>
                <a:lnTo>
                  <a:pt x="670" y="410"/>
                </a:lnTo>
                <a:lnTo>
                  <a:pt x="670" y="414"/>
                </a:lnTo>
                <a:lnTo>
                  <a:pt x="674" y="414"/>
                </a:lnTo>
                <a:lnTo>
                  <a:pt x="674" y="418"/>
                </a:lnTo>
                <a:lnTo>
                  <a:pt x="676" y="418"/>
                </a:lnTo>
                <a:lnTo>
                  <a:pt x="676" y="422"/>
                </a:lnTo>
                <a:lnTo>
                  <a:pt x="680" y="424"/>
                </a:lnTo>
                <a:lnTo>
                  <a:pt x="680" y="428"/>
                </a:lnTo>
                <a:lnTo>
                  <a:pt x="684" y="428"/>
                </a:lnTo>
                <a:lnTo>
                  <a:pt x="684" y="432"/>
                </a:lnTo>
                <a:lnTo>
                  <a:pt x="680" y="432"/>
                </a:lnTo>
                <a:lnTo>
                  <a:pt x="680" y="428"/>
                </a:lnTo>
                <a:lnTo>
                  <a:pt x="676" y="428"/>
                </a:lnTo>
                <a:lnTo>
                  <a:pt x="674" y="428"/>
                </a:lnTo>
                <a:lnTo>
                  <a:pt x="670" y="428"/>
                </a:lnTo>
                <a:lnTo>
                  <a:pt x="670" y="424"/>
                </a:lnTo>
                <a:lnTo>
                  <a:pt x="666" y="424"/>
                </a:lnTo>
                <a:lnTo>
                  <a:pt x="662" y="422"/>
                </a:lnTo>
                <a:lnTo>
                  <a:pt x="662" y="424"/>
                </a:lnTo>
                <a:lnTo>
                  <a:pt x="658" y="424"/>
                </a:lnTo>
                <a:lnTo>
                  <a:pt x="656" y="424"/>
                </a:lnTo>
                <a:lnTo>
                  <a:pt x="656" y="422"/>
                </a:lnTo>
                <a:lnTo>
                  <a:pt x="656" y="418"/>
                </a:lnTo>
                <a:lnTo>
                  <a:pt x="652" y="418"/>
                </a:lnTo>
                <a:lnTo>
                  <a:pt x="652" y="422"/>
                </a:lnTo>
                <a:lnTo>
                  <a:pt x="656" y="422"/>
                </a:lnTo>
                <a:lnTo>
                  <a:pt x="652" y="422"/>
                </a:lnTo>
                <a:lnTo>
                  <a:pt x="656" y="422"/>
                </a:lnTo>
                <a:lnTo>
                  <a:pt x="656" y="424"/>
                </a:lnTo>
                <a:lnTo>
                  <a:pt x="658" y="424"/>
                </a:lnTo>
                <a:lnTo>
                  <a:pt x="662" y="424"/>
                </a:lnTo>
                <a:lnTo>
                  <a:pt x="666" y="424"/>
                </a:lnTo>
                <a:lnTo>
                  <a:pt x="666" y="428"/>
                </a:lnTo>
                <a:lnTo>
                  <a:pt x="670" y="428"/>
                </a:lnTo>
                <a:lnTo>
                  <a:pt x="674" y="428"/>
                </a:lnTo>
                <a:lnTo>
                  <a:pt x="674" y="432"/>
                </a:lnTo>
                <a:lnTo>
                  <a:pt x="676" y="436"/>
                </a:lnTo>
                <a:lnTo>
                  <a:pt x="680" y="436"/>
                </a:lnTo>
                <a:lnTo>
                  <a:pt x="680" y="440"/>
                </a:lnTo>
                <a:lnTo>
                  <a:pt x="680" y="444"/>
                </a:lnTo>
                <a:lnTo>
                  <a:pt x="684" y="444"/>
                </a:lnTo>
                <a:lnTo>
                  <a:pt x="684" y="448"/>
                </a:lnTo>
                <a:lnTo>
                  <a:pt x="680" y="448"/>
                </a:lnTo>
                <a:lnTo>
                  <a:pt x="676" y="448"/>
                </a:lnTo>
                <a:lnTo>
                  <a:pt x="674" y="448"/>
                </a:lnTo>
                <a:lnTo>
                  <a:pt x="674" y="452"/>
                </a:lnTo>
                <a:lnTo>
                  <a:pt x="670" y="452"/>
                </a:lnTo>
                <a:lnTo>
                  <a:pt x="670" y="454"/>
                </a:lnTo>
                <a:lnTo>
                  <a:pt x="666" y="454"/>
                </a:lnTo>
                <a:lnTo>
                  <a:pt x="662" y="454"/>
                </a:lnTo>
                <a:lnTo>
                  <a:pt x="658" y="458"/>
                </a:lnTo>
                <a:lnTo>
                  <a:pt x="662" y="458"/>
                </a:lnTo>
                <a:lnTo>
                  <a:pt x="662" y="454"/>
                </a:lnTo>
                <a:lnTo>
                  <a:pt x="666" y="458"/>
                </a:lnTo>
                <a:lnTo>
                  <a:pt x="666" y="462"/>
                </a:lnTo>
                <a:lnTo>
                  <a:pt x="666" y="458"/>
                </a:lnTo>
                <a:lnTo>
                  <a:pt x="670" y="458"/>
                </a:lnTo>
                <a:lnTo>
                  <a:pt x="674" y="454"/>
                </a:lnTo>
                <a:lnTo>
                  <a:pt x="676" y="454"/>
                </a:lnTo>
                <a:lnTo>
                  <a:pt x="676" y="458"/>
                </a:lnTo>
                <a:lnTo>
                  <a:pt x="680" y="462"/>
                </a:lnTo>
                <a:lnTo>
                  <a:pt x="684" y="462"/>
                </a:lnTo>
                <a:lnTo>
                  <a:pt x="684" y="466"/>
                </a:lnTo>
                <a:lnTo>
                  <a:pt x="680" y="466"/>
                </a:lnTo>
                <a:lnTo>
                  <a:pt x="680" y="470"/>
                </a:lnTo>
                <a:lnTo>
                  <a:pt x="676" y="470"/>
                </a:lnTo>
                <a:lnTo>
                  <a:pt x="676" y="474"/>
                </a:lnTo>
                <a:lnTo>
                  <a:pt x="676" y="470"/>
                </a:lnTo>
                <a:lnTo>
                  <a:pt x="680" y="470"/>
                </a:lnTo>
                <a:lnTo>
                  <a:pt x="684" y="470"/>
                </a:lnTo>
                <a:lnTo>
                  <a:pt x="684" y="474"/>
                </a:lnTo>
                <a:lnTo>
                  <a:pt x="684" y="478"/>
                </a:lnTo>
                <a:lnTo>
                  <a:pt x="680" y="478"/>
                </a:lnTo>
                <a:lnTo>
                  <a:pt x="680" y="474"/>
                </a:lnTo>
                <a:lnTo>
                  <a:pt x="680" y="478"/>
                </a:lnTo>
                <a:lnTo>
                  <a:pt x="676" y="478"/>
                </a:lnTo>
                <a:lnTo>
                  <a:pt x="676" y="474"/>
                </a:lnTo>
                <a:lnTo>
                  <a:pt x="676" y="478"/>
                </a:lnTo>
                <a:lnTo>
                  <a:pt x="680" y="478"/>
                </a:lnTo>
                <a:lnTo>
                  <a:pt x="680" y="480"/>
                </a:lnTo>
                <a:lnTo>
                  <a:pt x="676" y="480"/>
                </a:lnTo>
                <a:lnTo>
                  <a:pt x="680" y="484"/>
                </a:lnTo>
                <a:lnTo>
                  <a:pt x="676" y="484"/>
                </a:lnTo>
                <a:lnTo>
                  <a:pt x="674" y="484"/>
                </a:lnTo>
                <a:lnTo>
                  <a:pt x="676" y="484"/>
                </a:lnTo>
                <a:lnTo>
                  <a:pt x="676" y="488"/>
                </a:lnTo>
                <a:lnTo>
                  <a:pt x="676" y="492"/>
                </a:lnTo>
                <a:lnTo>
                  <a:pt x="680" y="492"/>
                </a:lnTo>
                <a:lnTo>
                  <a:pt x="676" y="492"/>
                </a:lnTo>
                <a:lnTo>
                  <a:pt x="676" y="496"/>
                </a:lnTo>
                <a:lnTo>
                  <a:pt x="674" y="496"/>
                </a:lnTo>
                <a:lnTo>
                  <a:pt x="674" y="492"/>
                </a:lnTo>
                <a:lnTo>
                  <a:pt x="674" y="496"/>
                </a:lnTo>
                <a:lnTo>
                  <a:pt x="670" y="496"/>
                </a:lnTo>
                <a:lnTo>
                  <a:pt x="670" y="500"/>
                </a:lnTo>
                <a:lnTo>
                  <a:pt x="666" y="496"/>
                </a:lnTo>
                <a:lnTo>
                  <a:pt x="666" y="500"/>
                </a:lnTo>
                <a:lnTo>
                  <a:pt x="670" y="500"/>
                </a:lnTo>
                <a:lnTo>
                  <a:pt x="666" y="500"/>
                </a:lnTo>
                <a:lnTo>
                  <a:pt x="666" y="504"/>
                </a:lnTo>
                <a:lnTo>
                  <a:pt x="666" y="508"/>
                </a:lnTo>
                <a:lnTo>
                  <a:pt x="666" y="510"/>
                </a:lnTo>
                <a:lnTo>
                  <a:pt x="662" y="510"/>
                </a:lnTo>
                <a:lnTo>
                  <a:pt x="662" y="514"/>
                </a:lnTo>
                <a:lnTo>
                  <a:pt x="662" y="510"/>
                </a:lnTo>
                <a:lnTo>
                  <a:pt x="662" y="514"/>
                </a:lnTo>
                <a:lnTo>
                  <a:pt x="662" y="510"/>
                </a:lnTo>
                <a:lnTo>
                  <a:pt x="658" y="510"/>
                </a:lnTo>
                <a:lnTo>
                  <a:pt x="662" y="510"/>
                </a:lnTo>
                <a:lnTo>
                  <a:pt x="662" y="514"/>
                </a:lnTo>
                <a:lnTo>
                  <a:pt x="658" y="514"/>
                </a:lnTo>
                <a:lnTo>
                  <a:pt x="658" y="518"/>
                </a:lnTo>
                <a:lnTo>
                  <a:pt x="656" y="518"/>
                </a:lnTo>
                <a:lnTo>
                  <a:pt x="658" y="518"/>
                </a:lnTo>
                <a:lnTo>
                  <a:pt x="658" y="522"/>
                </a:lnTo>
                <a:lnTo>
                  <a:pt x="656" y="522"/>
                </a:lnTo>
                <a:lnTo>
                  <a:pt x="656" y="526"/>
                </a:lnTo>
                <a:lnTo>
                  <a:pt x="656" y="522"/>
                </a:lnTo>
                <a:lnTo>
                  <a:pt x="658" y="522"/>
                </a:lnTo>
                <a:lnTo>
                  <a:pt x="656" y="518"/>
                </a:lnTo>
                <a:lnTo>
                  <a:pt x="656" y="522"/>
                </a:lnTo>
                <a:lnTo>
                  <a:pt x="656" y="518"/>
                </a:lnTo>
                <a:lnTo>
                  <a:pt x="652" y="518"/>
                </a:lnTo>
                <a:lnTo>
                  <a:pt x="652" y="522"/>
                </a:lnTo>
                <a:lnTo>
                  <a:pt x="652" y="518"/>
                </a:lnTo>
                <a:lnTo>
                  <a:pt x="652" y="522"/>
                </a:lnTo>
                <a:lnTo>
                  <a:pt x="652" y="526"/>
                </a:lnTo>
                <a:lnTo>
                  <a:pt x="652" y="522"/>
                </a:lnTo>
                <a:lnTo>
                  <a:pt x="656" y="526"/>
                </a:lnTo>
                <a:lnTo>
                  <a:pt x="652" y="526"/>
                </a:lnTo>
                <a:lnTo>
                  <a:pt x="652" y="530"/>
                </a:lnTo>
                <a:lnTo>
                  <a:pt x="656" y="526"/>
                </a:lnTo>
                <a:lnTo>
                  <a:pt x="656" y="530"/>
                </a:lnTo>
                <a:lnTo>
                  <a:pt x="652" y="530"/>
                </a:lnTo>
                <a:lnTo>
                  <a:pt x="652" y="534"/>
                </a:lnTo>
                <a:lnTo>
                  <a:pt x="648" y="534"/>
                </a:lnTo>
                <a:lnTo>
                  <a:pt x="644" y="534"/>
                </a:lnTo>
                <a:lnTo>
                  <a:pt x="648" y="534"/>
                </a:lnTo>
                <a:lnTo>
                  <a:pt x="648" y="536"/>
                </a:lnTo>
                <a:lnTo>
                  <a:pt x="648" y="534"/>
                </a:lnTo>
                <a:lnTo>
                  <a:pt x="652" y="534"/>
                </a:lnTo>
                <a:lnTo>
                  <a:pt x="652" y="536"/>
                </a:lnTo>
                <a:lnTo>
                  <a:pt x="652" y="540"/>
                </a:lnTo>
                <a:lnTo>
                  <a:pt x="648" y="540"/>
                </a:lnTo>
                <a:lnTo>
                  <a:pt x="652" y="540"/>
                </a:lnTo>
                <a:lnTo>
                  <a:pt x="652" y="544"/>
                </a:lnTo>
                <a:lnTo>
                  <a:pt x="652" y="548"/>
                </a:lnTo>
                <a:lnTo>
                  <a:pt x="652" y="544"/>
                </a:lnTo>
                <a:lnTo>
                  <a:pt x="648" y="544"/>
                </a:lnTo>
                <a:lnTo>
                  <a:pt x="648" y="540"/>
                </a:lnTo>
                <a:lnTo>
                  <a:pt x="648" y="544"/>
                </a:lnTo>
                <a:lnTo>
                  <a:pt x="644" y="544"/>
                </a:lnTo>
                <a:lnTo>
                  <a:pt x="648" y="548"/>
                </a:lnTo>
                <a:lnTo>
                  <a:pt x="644" y="552"/>
                </a:lnTo>
                <a:lnTo>
                  <a:pt x="644" y="548"/>
                </a:lnTo>
                <a:lnTo>
                  <a:pt x="640" y="548"/>
                </a:lnTo>
                <a:lnTo>
                  <a:pt x="640" y="552"/>
                </a:lnTo>
                <a:lnTo>
                  <a:pt x="644" y="552"/>
                </a:lnTo>
                <a:lnTo>
                  <a:pt x="640" y="556"/>
                </a:lnTo>
                <a:lnTo>
                  <a:pt x="636" y="556"/>
                </a:lnTo>
                <a:lnTo>
                  <a:pt x="640" y="556"/>
                </a:lnTo>
                <a:lnTo>
                  <a:pt x="636" y="552"/>
                </a:lnTo>
                <a:lnTo>
                  <a:pt x="636" y="556"/>
                </a:lnTo>
                <a:lnTo>
                  <a:pt x="640" y="556"/>
                </a:lnTo>
                <a:lnTo>
                  <a:pt x="636" y="560"/>
                </a:lnTo>
                <a:lnTo>
                  <a:pt x="632" y="560"/>
                </a:lnTo>
                <a:lnTo>
                  <a:pt x="628" y="560"/>
                </a:lnTo>
                <a:lnTo>
                  <a:pt x="628" y="564"/>
                </a:lnTo>
                <a:lnTo>
                  <a:pt x="626" y="564"/>
                </a:lnTo>
                <a:lnTo>
                  <a:pt x="628" y="564"/>
                </a:lnTo>
                <a:lnTo>
                  <a:pt x="628" y="566"/>
                </a:lnTo>
                <a:lnTo>
                  <a:pt x="626" y="570"/>
                </a:lnTo>
                <a:lnTo>
                  <a:pt x="622" y="570"/>
                </a:lnTo>
                <a:lnTo>
                  <a:pt x="622" y="574"/>
                </a:lnTo>
                <a:lnTo>
                  <a:pt x="618" y="574"/>
                </a:lnTo>
                <a:lnTo>
                  <a:pt x="618" y="578"/>
                </a:lnTo>
                <a:lnTo>
                  <a:pt x="614" y="578"/>
                </a:lnTo>
                <a:lnTo>
                  <a:pt x="610" y="578"/>
                </a:lnTo>
                <a:lnTo>
                  <a:pt x="610" y="582"/>
                </a:lnTo>
                <a:lnTo>
                  <a:pt x="606" y="582"/>
                </a:lnTo>
                <a:lnTo>
                  <a:pt x="610" y="582"/>
                </a:lnTo>
                <a:lnTo>
                  <a:pt x="610" y="586"/>
                </a:lnTo>
                <a:lnTo>
                  <a:pt x="606" y="586"/>
                </a:lnTo>
                <a:lnTo>
                  <a:pt x="606" y="590"/>
                </a:lnTo>
                <a:lnTo>
                  <a:pt x="602" y="590"/>
                </a:lnTo>
                <a:lnTo>
                  <a:pt x="602" y="592"/>
                </a:lnTo>
                <a:lnTo>
                  <a:pt x="600" y="590"/>
                </a:lnTo>
                <a:lnTo>
                  <a:pt x="600" y="592"/>
                </a:lnTo>
                <a:lnTo>
                  <a:pt x="596" y="592"/>
                </a:lnTo>
                <a:lnTo>
                  <a:pt x="596" y="590"/>
                </a:lnTo>
                <a:lnTo>
                  <a:pt x="592" y="592"/>
                </a:lnTo>
                <a:lnTo>
                  <a:pt x="596" y="592"/>
                </a:lnTo>
                <a:lnTo>
                  <a:pt x="592" y="592"/>
                </a:lnTo>
                <a:lnTo>
                  <a:pt x="588" y="592"/>
                </a:lnTo>
                <a:lnTo>
                  <a:pt x="584" y="592"/>
                </a:lnTo>
                <a:lnTo>
                  <a:pt x="584" y="596"/>
                </a:lnTo>
                <a:lnTo>
                  <a:pt x="580" y="596"/>
                </a:lnTo>
                <a:lnTo>
                  <a:pt x="580" y="592"/>
                </a:lnTo>
                <a:lnTo>
                  <a:pt x="584" y="592"/>
                </a:lnTo>
                <a:lnTo>
                  <a:pt x="580" y="592"/>
                </a:lnTo>
                <a:lnTo>
                  <a:pt x="580" y="596"/>
                </a:lnTo>
                <a:lnTo>
                  <a:pt x="576" y="596"/>
                </a:lnTo>
                <a:lnTo>
                  <a:pt x="572" y="596"/>
                </a:lnTo>
                <a:lnTo>
                  <a:pt x="576" y="596"/>
                </a:lnTo>
                <a:lnTo>
                  <a:pt x="576" y="600"/>
                </a:lnTo>
                <a:lnTo>
                  <a:pt x="572" y="600"/>
                </a:lnTo>
                <a:lnTo>
                  <a:pt x="570" y="600"/>
                </a:lnTo>
                <a:lnTo>
                  <a:pt x="570" y="596"/>
                </a:lnTo>
                <a:lnTo>
                  <a:pt x="572" y="596"/>
                </a:lnTo>
                <a:lnTo>
                  <a:pt x="570" y="596"/>
                </a:lnTo>
                <a:lnTo>
                  <a:pt x="570" y="592"/>
                </a:lnTo>
                <a:lnTo>
                  <a:pt x="566" y="590"/>
                </a:lnTo>
                <a:lnTo>
                  <a:pt x="566" y="586"/>
                </a:lnTo>
                <a:lnTo>
                  <a:pt x="570" y="586"/>
                </a:lnTo>
                <a:lnTo>
                  <a:pt x="566" y="586"/>
                </a:lnTo>
                <a:lnTo>
                  <a:pt x="566" y="590"/>
                </a:lnTo>
                <a:lnTo>
                  <a:pt x="562" y="590"/>
                </a:lnTo>
                <a:lnTo>
                  <a:pt x="566" y="592"/>
                </a:lnTo>
                <a:lnTo>
                  <a:pt x="562" y="592"/>
                </a:lnTo>
                <a:lnTo>
                  <a:pt x="566" y="592"/>
                </a:lnTo>
                <a:lnTo>
                  <a:pt x="566" y="596"/>
                </a:lnTo>
                <a:lnTo>
                  <a:pt x="566" y="600"/>
                </a:lnTo>
                <a:lnTo>
                  <a:pt x="566" y="604"/>
                </a:lnTo>
                <a:lnTo>
                  <a:pt x="562" y="604"/>
                </a:lnTo>
                <a:lnTo>
                  <a:pt x="562" y="600"/>
                </a:lnTo>
                <a:lnTo>
                  <a:pt x="562" y="596"/>
                </a:lnTo>
                <a:lnTo>
                  <a:pt x="558" y="596"/>
                </a:lnTo>
                <a:lnTo>
                  <a:pt x="562" y="596"/>
                </a:lnTo>
                <a:lnTo>
                  <a:pt x="562" y="600"/>
                </a:lnTo>
                <a:lnTo>
                  <a:pt x="562" y="604"/>
                </a:lnTo>
                <a:lnTo>
                  <a:pt x="558" y="604"/>
                </a:lnTo>
                <a:lnTo>
                  <a:pt x="558" y="600"/>
                </a:lnTo>
                <a:lnTo>
                  <a:pt x="558" y="604"/>
                </a:lnTo>
                <a:lnTo>
                  <a:pt x="558" y="608"/>
                </a:lnTo>
                <a:lnTo>
                  <a:pt x="554" y="608"/>
                </a:lnTo>
                <a:lnTo>
                  <a:pt x="550" y="608"/>
                </a:lnTo>
                <a:lnTo>
                  <a:pt x="550" y="612"/>
                </a:lnTo>
                <a:lnTo>
                  <a:pt x="550" y="608"/>
                </a:lnTo>
                <a:lnTo>
                  <a:pt x="546" y="612"/>
                </a:lnTo>
                <a:lnTo>
                  <a:pt x="542" y="608"/>
                </a:lnTo>
                <a:lnTo>
                  <a:pt x="542" y="612"/>
                </a:lnTo>
                <a:lnTo>
                  <a:pt x="540" y="612"/>
                </a:lnTo>
                <a:lnTo>
                  <a:pt x="540" y="616"/>
                </a:lnTo>
                <a:lnTo>
                  <a:pt x="536" y="616"/>
                </a:lnTo>
                <a:lnTo>
                  <a:pt x="532" y="616"/>
                </a:lnTo>
                <a:lnTo>
                  <a:pt x="528" y="616"/>
                </a:lnTo>
                <a:lnTo>
                  <a:pt x="524" y="616"/>
                </a:lnTo>
                <a:lnTo>
                  <a:pt x="524" y="620"/>
                </a:lnTo>
                <a:lnTo>
                  <a:pt x="524" y="616"/>
                </a:lnTo>
                <a:lnTo>
                  <a:pt x="524" y="620"/>
                </a:lnTo>
                <a:lnTo>
                  <a:pt x="520" y="620"/>
                </a:lnTo>
                <a:lnTo>
                  <a:pt x="520" y="616"/>
                </a:lnTo>
                <a:lnTo>
                  <a:pt x="520" y="620"/>
                </a:lnTo>
                <a:lnTo>
                  <a:pt x="520" y="622"/>
                </a:lnTo>
                <a:lnTo>
                  <a:pt x="516" y="622"/>
                </a:lnTo>
                <a:lnTo>
                  <a:pt x="516" y="626"/>
                </a:lnTo>
                <a:lnTo>
                  <a:pt x="520" y="626"/>
                </a:lnTo>
                <a:lnTo>
                  <a:pt x="520" y="630"/>
                </a:lnTo>
                <a:lnTo>
                  <a:pt x="520" y="626"/>
                </a:lnTo>
                <a:lnTo>
                  <a:pt x="520" y="630"/>
                </a:lnTo>
                <a:lnTo>
                  <a:pt x="520" y="634"/>
                </a:lnTo>
                <a:lnTo>
                  <a:pt x="520" y="636"/>
                </a:lnTo>
                <a:lnTo>
                  <a:pt x="516" y="636"/>
                </a:lnTo>
                <a:lnTo>
                  <a:pt x="514" y="636"/>
                </a:lnTo>
                <a:lnTo>
                  <a:pt x="514" y="634"/>
                </a:lnTo>
                <a:lnTo>
                  <a:pt x="510" y="630"/>
                </a:lnTo>
                <a:lnTo>
                  <a:pt x="510" y="626"/>
                </a:lnTo>
                <a:lnTo>
                  <a:pt x="510" y="622"/>
                </a:lnTo>
                <a:lnTo>
                  <a:pt x="514" y="620"/>
                </a:lnTo>
                <a:lnTo>
                  <a:pt x="514" y="616"/>
                </a:lnTo>
                <a:lnTo>
                  <a:pt x="514" y="612"/>
                </a:lnTo>
                <a:lnTo>
                  <a:pt x="510" y="612"/>
                </a:lnTo>
                <a:lnTo>
                  <a:pt x="510" y="616"/>
                </a:lnTo>
                <a:lnTo>
                  <a:pt x="514" y="616"/>
                </a:lnTo>
                <a:lnTo>
                  <a:pt x="510" y="616"/>
                </a:lnTo>
                <a:lnTo>
                  <a:pt x="510" y="612"/>
                </a:lnTo>
                <a:lnTo>
                  <a:pt x="510" y="616"/>
                </a:lnTo>
                <a:lnTo>
                  <a:pt x="506" y="616"/>
                </a:lnTo>
                <a:lnTo>
                  <a:pt x="502" y="616"/>
                </a:lnTo>
                <a:lnTo>
                  <a:pt x="502" y="612"/>
                </a:lnTo>
                <a:lnTo>
                  <a:pt x="498" y="612"/>
                </a:lnTo>
                <a:lnTo>
                  <a:pt x="498" y="608"/>
                </a:lnTo>
                <a:lnTo>
                  <a:pt x="498" y="612"/>
                </a:lnTo>
                <a:lnTo>
                  <a:pt x="494" y="612"/>
                </a:lnTo>
                <a:lnTo>
                  <a:pt x="494" y="608"/>
                </a:lnTo>
                <a:lnTo>
                  <a:pt x="494" y="612"/>
                </a:lnTo>
                <a:lnTo>
                  <a:pt x="494" y="616"/>
                </a:lnTo>
                <a:lnTo>
                  <a:pt x="490" y="616"/>
                </a:lnTo>
                <a:lnTo>
                  <a:pt x="490" y="612"/>
                </a:lnTo>
                <a:lnTo>
                  <a:pt x="494" y="612"/>
                </a:lnTo>
                <a:lnTo>
                  <a:pt x="490" y="612"/>
                </a:lnTo>
                <a:lnTo>
                  <a:pt x="490" y="616"/>
                </a:lnTo>
                <a:lnTo>
                  <a:pt x="490" y="612"/>
                </a:lnTo>
                <a:lnTo>
                  <a:pt x="486" y="616"/>
                </a:lnTo>
                <a:lnTo>
                  <a:pt x="486" y="612"/>
                </a:lnTo>
                <a:lnTo>
                  <a:pt x="484" y="612"/>
                </a:lnTo>
                <a:lnTo>
                  <a:pt x="480" y="612"/>
                </a:lnTo>
                <a:lnTo>
                  <a:pt x="476" y="612"/>
                </a:lnTo>
                <a:lnTo>
                  <a:pt x="472" y="608"/>
                </a:lnTo>
                <a:lnTo>
                  <a:pt x="468" y="604"/>
                </a:lnTo>
                <a:lnTo>
                  <a:pt x="468" y="600"/>
                </a:lnTo>
                <a:lnTo>
                  <a:pt x="464" y="600"/>
                </a:lnTo>
                <a:lnTo>
                  <a:pt x="464" y="596"/>
                </a:lnTo>
                <a:lnTo>
                  <a:pt x="468" y="596"/>
                </a:lnTo>
                <a:lnTo>
                  <a:pt x="468" y="592"/>
                </a:lnTo>
                <a:lnTo>
                  <a:pt x="468" y="590"/>
                </a:lnTo>
                <a:lnTo>
                  <a:pt x="464" y="590"/>
                </a:lnTo>
                <a:lnTo>
                  <a:pt x="460" y="590"/>
                </a:lnTo>
                <a:lnTo>
                  <a:pt x="458" y="590"/>
                </a:lnTo>
                <a:lnTo>
                  <a:pt x="454" y="590"/>
                </a:lnTo>
                <a:lnTo>
                  <a:pt x="454" y="586"/>
                </a:lnTo>
                <a:lnTo>
                  <a:pt x="450" y="586"/>
                </a:lnTo>
                <a:lnTo>
                  <a:pt x="450" y="582"/>
                </a:lnTo>
                <a:lnTo>
                  <a:pt x="446" y="582"/>
                </a:lnTo>
                <a:lnTo>
                  <a:pt x="442" y="586"/>
                </a:lnTo>
                <a:lnTo>
                  <a:pt x="442" y="590"/>
                </a:lnTo>
                <a:lnTo>
                  <a:pt x="438" y="592"/>
                </a:lnTo>
                <a:lnTo>
                  <a:pt x="434" y="592"/>
                </a:lnTo>
                <a:lnTo>
                  <a:pt x="430" y="592"/>
                </a:lnTo>
                <a:lnTo>
                  <a:pt x="430" y="596"/>
                </a:lnTo>
                <a:lnTo>
                  <a:pt x="428" y="596"/>
                </a:lnTo>
                <a:lnTo>
                  <a:pt x="428" y="592"/>
                </a:lnTo>
                <a:lnTo>
                  <a:pt x="424" y="592"/>
                </a:lnTo>
                <a:lnTo>
                  <a:pt x="424" y="596"/>
                </a:lnTo>
                <a:lnTo>
                  <a:pt x="424" y="592"/>
                </a:lnTo>
                <a:lnTo>
                  <a:pt x="420" y="592"/>
                </a:lnTo>
                <a:lnTo>
                  <a:pt x="420" y="596"/>
                </a:lnTo>
                <a:lnTo>
                  <a:pt x="416" y="596"/>
                </a:lnTo>
                <a:lnTo>
                  <a:pt x="412" y="596"/>
                </a:lnTo>
                <a:lnTo>
                  <a:pt x="412" y="592"/>
                </a:lnTo>
                <a:lnTo>
                  <a:pt x="408" y="592"/>
                </a:lnTo>
                <a:lnTo>
                  <a:pt x="408" y="596"/>
                </a:lnTo>
                <a:lnTo>
                  <a:pt x="404" y="596"/>
                </a:lnTo>
                <a:lnTo>
                  <a:pt x="404" y="600"/>
                </a:lnTo>
                <a:lnTo>
                  <a:pt x="404" y="596"/>
                </a:lnTo>
                <a:lnTo>
                  <a:pt x="402" y="596"/>
                </a:lnTo>
                <a:lnTo>
                  <a:pt x="398" y="596"/>
                </a:lnTo>
                <a:lnTo>
                  <a:pt x="398" y="600"/>
                </a:lnTo>
                <a:lnTo>
                  <a:pt x="394" y="600"/>
                </a:lnTo>
                <a:lnTo>
                  <a:pt x="398" y="608"/>
                </a:lnTo>
                <a:lnTo>
                  <a:pt x="398" y="612"/>
                </a:lnTo>
                <a:lnTo>
                  <a:pt x="398" y="616"/>
                </a:lnTo>
                <a:lnTo>
                  <a:pt x="398" y="620"/>
                </a:lnTo>
                <a:lnTo>
                  <a:pt x="402" y="620"/>
                </a:lnTo>
                <a:lnTo>
                  <a:pt x="398" y="620"/>
                </a:lnTo>
                <a:lnTo>
                  <a:pt x="398" y="622"/>
                </a:lnTo>
                <a:lnTo>
                  <a:pt x="398" y="620"/>
                </a:lnTo>
                <a:lnTo>
                  <a:pt x="394" y="620"/>
                </a:lnTo>
                <a:lnTo>
                  <a:pt x="390" y="620"/>
                </a:lnTo>
                <a:lnTo>
                  <a:pt x="390" y="616"/>
                </a:lnTo>
                <a:lnTo>
                  <a:pt x="390" y="612"/>
                </a:lnTo>
                <a:lnTo>
                  <a:pt x="386" y="612"/>
                </a:lnTo>
                <a:lnTo>
                  <a:pt x="382" y="616"/>
                </a:lnTo>
                <a:lnTo>
                  <a:pt x="378" y="616"/>
                </a:lnTo>
                <a:lnTo>
                  <a:pt x="374" y="616"/>
                </a:lnTo>
                <a:lnTo>
                  <a:pt x="374" y="612"/>
                </a:lnTo>
                <a:lnTo>
                  <a:pt x="372" y="612"/>
                </a:lnTo>
                <a:lnTo>
                  <a:pt x="372" y="608"/>
                </a:lnTo>
                <a:lnTo>
                  <a:pt x="372" y="604"/>
                </a:lnTo>
                <a:lnTo>
                  <a:pt x="368" y="604"/>
                </a:lnTo>
                <a:lnTo>
                  <a:pt x="364" y="604"/>
                </a:lnTo>
                <a:lnTo>
                  <a:pt x="360" y="604"/>
                </a:lnTo>
                <a:lnTo>
                  <a:pt x="364" y="600"/>
                </a:lnTo>
                <a:lnTo>
                  <a:pt x="364" y="596"/>
                </a:lnTo>
                <a:lnTo>
                  <a:pt x="364" y="592"/>
                </a:lnTo>
                <a:lnTo>
                  <a:pt x="364" y="590"/>
                </a:lnTo>
                <a:lnTo>
                  <a:pt x="368" y="590"/>
                </a:lnTo>
                <a:lnTo>
                  <a:pt x="368" y="586"/>
                </a:lnTo>
                <a:lnTo>
                  <a:pt x="364" y="586"/>
                </a:lnTo>
                <a:lnTo>
                  <a:pt x="360" y="586"/>
                </a:lnTo>
                <a:lnTo>
                  <a:pt x="356" y="586"/>
                </a:lnTo>
                <a:lnTo>
                  <a:pt x="356" y="582"/>
                </a:lnTo>
                <a:lnTo>
                  <a:pt x="356" y="578"/>
                </a:lnTo>
                <a:lnTo>
                  <a:pt x="356" y="574"/>
                </a:lnTo>
                <a:lnTo>
                  <a:pt x="352" y="570"/>
                </a:lnTo>
                <a:lnTo>
                  <a:pt x="356" y="570"/>
                </a:lnTo>
                <a:lnTo>
                  <a:pt x="356" y="566"/>
                </a:lnTo>
                <a:lnTo>
                  <a:pt x="352" y="566"/>
                </a:lnTo>
                <a:lnTo>
                  <a:pt x="348" y="566"/>
                </a:lnTo>
                <a:lnTo>
                  <a:pt x="346" y="566"/>
                </a:lnTo>
                <a:lnTo>
                  <a:pt x="346" y="570"/>
                </a:lnTo>
                <a:lnTo>
                  <a:pt x="342" y="570"/>
                </a:lnTo>
                <a:lnTo>
                  <a:pt x="342" y="574"/>
                </a:lnTo>
                <a:lnTo>
                  <a:pt x="342" y="574"/>
                </a:lnTo>
                <a:lnTo>
                  <a:pt x="342" y="574"/>
                </a:lnTo>
                <a:close/>
                <a:moveTo>
                  <a:pt x="658" y="578"/>
                </a:moveTo>
                <a:lnTo>
                  <a:pt x="658" y="574"/>
                </a:lnTo>
                <a:lnTo>
                  <a:pt x="658" y="570"/>
                </a:lnTo>
                <a:lnTo>
                  <a:pt x="662" y="570"/>
                </a:lnTo>
                <a:lnTo>
                  <a:pt x="662" y="566"/>
                </a:lnTo>
                <a:lnTo>
                  <a:pt x="662" y="564"/>
                </a:lnTo>
                <a:lnTo>
                  <a:pt x="666" y="564"/>
                </a:lnTo>
                <a:lnTo>
                  <a:pt x="666" y="560"/>
                </a:lnTo>
                <a:lnTo>
                  <a:pt x="670" y="556"/>
                </a:lnTo>
                <a:lnTo>
                  <a:pt x="670" y="552"/>
                </a:lnTo>
                <a:lnTo>
                  <a:pt x="674" y="552"/>
                </a:lnTo>
                <a:lnTo>
                  <a:pt x="674" y="548"/>
                </a:lnTo>
                <a:lnTo>
                  <a:pt x="676" y="548"/>
                </a:lnTo>
                <a:lnTo>
                  <a:pt x="676" y="552"/>
                </a:lnTo>
                <a:lnTo>
                  <a:pt x="676" y="548"/>
                </a:lnTo>
                <a:lnTo>
                  <a:pt x="680" y="548"/>
                </a:lnTo>
                <a:lnTo>
                  <a:pt x="680" y="552"/>
                </a:lnTo>
                <a:lnTo>
                  <a:pt x="684" y="552"/>
                </a:lnTo>
                <a:lnTo>
                  <a:pt x="680" y="556"/>
                </a:lnTo>
                <a:lnTo>
                  <a:pt x="680" y="560"/>
                </a:lnTo>
                <a:lnTo>
                  <a:pt x="680" y="564"/>
                </a:lnTo>
                <a:lnTo>
                  <a:pt x="680" y="566"/>
                </a:lnTo>
                <a:lnTo>
                  <a:pt x="676" y="570"/>
                </a:lnTo>
                <a:lnTo>
                  <a:pt x="680" y="570"/>
                </a:lnTo>
                <a:lnTo>
                  <a:pt x="676" y="570"/>
                </a:lnTo>
                <a:lnTo>
                  <a:pt x="676" y="574"/>
                </a:lnTo>
                <a:lnTo>
                  <a:pt x="676" y="578"/>
                </a:lnTo>
                <a:lnTo>
                  <a:pt x="676" y="582"/>
                </a:lnTo>
                <a:lnTo>
                  <a:pt x="676" y="586"/>
                </a:lnTo>
                <a:lnTo>
                  <a:pt x="674" y="590"/>
                </a:lnTo>
                <a:lnTo>
                  <a:pt x="674" y="592"/>
                </a:lnTo>
                <a:lnTo>
                  <a:pt x="670" y="592"/>
                </a:lnTo>
                <a:lnTo>
                  <a:pt x="670" y="596"/>
                </a:lnTo>
                <a:lnTo>
                  <a:pt x="670" y="600"/>
                </a:lnTo>
                <a:lnTo>
                  <a:pt x="670" y="604"/>
                </a:lnTo>
                <a:lnTo>
                  <a:pt x="670" y="608"/>
                </a:lnTo>
                <a:lnTo>
                  <a:pt x="666" y="608"/>
                </a:lnTo>
                <a:lnTo>
                  <a:pt x="666" y="604"/>
                </a:lnTo>
                <a:lnTo>
                  <a:pt x="666" y="600"/>
                </a:lnTo>
                <a:lnTo>
                  <a:pt x="662" y="600"/>
                </a:lnTo>
                <a:lnTo>
                  <a:pt x="662" y="596"/>
                </a:lnTo>
                <a:lnTo>
                  <a:pt x="658" y="596"/>
                </a:lnTo>
                <a:lnTo>
                  <a:pt x="658" y="592"/>
                </a:lnTo>
                <a:lnTo>
                  <a:pt x="658" y="590"/>
                </a:lnTo>
                <a:lnTo>
                  <a:pt x="658" y="586"/>
                </a:lnTo>
                <a:lnTo>
                  <a:pt x="658" y="582"/>
                </a:lnTo>
                <a:lnTo>
                  <a:pt x="658" y="578"/>
                </a:lnTo>
                <a:lnTo>
                  <a:pt x="658" y="578"/>
                </a:lnTo>
                <a:lnTo>
                  <a:pt x="658" y="578"/>
                </a:lnTo>
                <a:close/>
                <a:moveTo>
                  <a:pt x="510" y="670"/>
                </a:moveTo>
                <a:lnTo>
                  <a:pt x="510" y="674"/>
                </a:lnTo>
                <a:lnTo>
                  <a:pt x="510" y="670"/>
                </a:lnTo>
                <a:lnTo>
                  <a:pt x="506" y="670"/>
                </a:lnTo>
                <a:lnTo>
                  <a:pt x="502" y="670"/>
                </a:lnTo>
                <a:lnTo>
                  <a:pt x="498" y="670"/>
                </a:lnTo>
                <a:lnTo>
                  <a:pt x="498" y="666"/>
                </a:lnTo>
                <a:lnTo>
                  <a:pt x="494" y="666"/>
                </a:lnTo>
                <a:lnTo>
                  <a:pt x="494" y="662"/>
                </a:lnTo>
                <a:lnTo>
                  <a:pt x="498" y="662"/>
                </a:lnTo>
                <a:lnTo>
                  <a:pt x="494" y="662"/>
                </a:lnTo>
                <a:lnTo>
                  <a:pt x="494" y="660"/>
                </a:lnTo>
                <a:lnTo>
                  <a:pt x="494" y="656"/>
                </a:lnTo>
                <a:lnTo>
                  <a:pt x="494" y="652"/>
                </a:lnTo>
                <a:lnTo>
                  <a:pt x="498" y="652"/>
                </a:lnTo>
                <a:lnTo>
                  <a:pt x="498" y="648"/>
                </a:lnTo>
                <a:lnTo>
                  <a:pt x="502" y="648"/>
                </a:lnTo>
                <a:lnTo>
                  <a:pt x="506" y="644"/>
                </a:lnTo>
                <a:lnTo>
                  <a:pt x="502" y="644"/>
                </a:lnTo>
                <a:lnTo>
                  <a:pt x="506" y="640"/>
                </a:lnTo>
                <a:lnTo>
                  <a:pt x="506" y="644"/>
                </a:lnTo>
                <a:lnTo>
                  <a:pt x="510" y="644"/>
                </a:lnTo>
                <a:lnTo>
                  <a:pt x="510" y="640"/>
                </a:lnTo>
                <a:lnTo>
                  <a:pt x="514" y="640"/>
                </a:lnTo>
                <a:lnTo>
                  <a:pt x="516" y="640"/>
                </a:lnTo>
                <a:lnTo>
                  <a:pt x="520" y="640"/>
                </a:lnTo>
                <a:lnTo>
                  <a:pt x="524" y="640"/>
                </a:lnTo>
                <a:lnTo>
                  <a:pt x="524" y="636"/>
                </a:lnTo>
                <a:lnTo>
                  <a:pt x="524" y="640"/>
                </a:lnTo>
                <a:lnTo>
                  <a:pt x="528" y="640"/>
                </a:lnTo>
                <a:lnTo>
                  <a:pt x="528" y="648"/>
                </a:lnTo>
                <a:lnTo>
                  <a:pt x="524" y="652"/>
                </a:lnTo>
                <a:lnTo>
                  <a:pt x="524" y="656"/>
                </a:lnTo>
                <a:lnTo>
                  <a:pt x="520" y="656"/>
                </a:lnTo>
                <a:lnTo>
                  <a:pt x="524" y="656"/>
                </a:lnTo>
                <a:lnTo>
                  <a:pt x="520" y="660"/>
                </a:lnTo>
                <a:lnTo>
                  <a:pt x="520" y="662"/>
                </a:lnTo>
                <a:lnTo>
                  <a:pt x="516" y="662"/>
                </a:lnTo>
                <a:lnTo>
                  <a:pt x="516" y="666"/>
                </a:lnTo>
                <a:lnTo>
                  <a:pt x="516" y="670"/>
                </a:lnTo>
                <a:lnTo>
                  <a:pt x="514" y="670"/>
                </a:lnTo>
                <a:lnTo>
                  <a:pt x="514" y="666"/>
                </a:lnTo>
                <a:lnTo>
                  <a:pt x="514" y="670"/>
                </a:lnTo>
                <a:lnTo>
                  <a:pt x="510" y="670"/>
                </a:lnTo>
                <a:lnTo>
                  <a:pt x="510" y="670"/>
                </a:lnTo>
                <a:lnTo>
                  <a:pt x="510" y="670"/>
                </a:lnTo>
                <a:close/>
                <a:moveTo>
                  <a:pt x="674" y="428"/>
                </a:moveTo>
                <a:lnTo>
                  <a:pt x="676" y="428"/>
                </a:lnTo>
                <a:lnTo>
                  <a:pt x="676" y="432"/>
                </a:lnTo>
                <a:lnTo>
                  <a:pt x="680" y="432"/>
                </a:lnTo>
                <a:lnTo>
                  <a:pt x="684" y="432"/>
                </a:lnTo>
                <a:lnTo>
                  <a:pt x="680" y="432"/>
                </a:lnTo>
                <a:lnTo>
                  <a:pt x="680" y="436"/>
                </a:lnTo>
                <a:lnTo>
                  <a:pt x="676" y="432"/>
                </a:lnTo>
                <a:lnTo>
                  <a:pt x="674" y="432"/>
                </a:lnTo>
                <a:lnTo>
                  <a:pt x="674" y="428"/>
                </a:lnTo>
                <a:lnTo>
                  <a:pt x="674" y="428"/>
                </a:lnTo>
                <a:lnTo>
                  <a:pt x="674" y="428"/>
                </a:lnTo>
                <a:close/>
                <a:moveTo>
                  <a:pt x="684" y="462"/>
                </a:moveTo>
                <a:lnTo>
                  <a:pt x="684" y="458"/>
                </a:lnTo>
                <a:lnTo>
                  <a:pt x="688" y="458"/>
                </a:lnTo>
                <a:lnTo>
                  <a:pt x="688" y="462"/>
                </a:lnTo>
                <a:lnTo>
                  <a:pt x="684" y="462"/>
                </a:lnTo>
                <a:lnTo>
                  <a:pt x="684" y="462"/>
                </a:lnTo>
                <a:lnTo>
                  <a:pt x="684" y="462"/>
                </a:lnTo>
                <a:close/>
                <a:moveTo>
                  <a:pt x="652" y="544"/>
                </a:moveTo>
                <a:lnTo>
                  <a:pt x="652" y="540"/>
                </a:lnTo>
                <a:lnTo>
                  <a:pt x="656" y="540"/>
                </a:lnTo>
                <a:lnTo>
                  <a:pt x="656" y="544"/>
                </a:lnTo>
                <a:lnTo>
                  <a:pt x="652" y="544"/>
                </a:lnTo>
                <a:lnTo>
                  <a:pt x="652" y="544"/>
                </a:lnTo>
                <a:lnTo>
                  <a:pt x="652" y="544"/>
                </a:lnTo>
                <a:close/>
                <a:moveTo>
                  <a:pt x="622" y="574"/>
                </a:moveTo>
                <a:lnTo>
                  <a:pt x="622" y="578"/>
                </a:lnTo>
                <a:lnTo>
                  <a:pt x="618" y="578"/>
                </a:lnTo>
                <a:lnTo>
                  <a:pt x="618" y="574"/>
                </a:lnTo>
                <a:lnTo>
                  <a:pt x="622" y="574"/>
                </a:lnTo>
                <a:lnTo>
                  <a:pt x="622" y="574"/>
                </a:lnTo>
                <a:lnTo>
                  <a:pt x="622" y="574"/>
                </a:lnTo>
                <a:close/>
                <a:moveTo>
                  <a:pt x="520" y="622"/>
                </a:moveTo>
                <a:lnTo>
                  <a:pt x="524" y="622"/>
                </a:lnTo>
                <a:lnTo>
                  <a:pt x="520" y="622"/>
                </a:lnTo>
                <a:lnTo>
                  <a:pt x="516" y="622"/>
                </a:lnTo>
                <a:lnTo>
                  <a:pt x="520" y="622"/>
                </a:lnTo>
                <a:lnTo>
                  <a:pt x="520" y="622"/>
                </a:lnTo>
                <a:lnTo>
                  <a:pt x="520" y="622"/>
                </a:lnTo>
                <a:close/>
                <a:moveTo>
                  <a:pt x="676" y="286"/>
                </a:moveTo>
                <a:lnTo>
                  <a:pt x="674" y="286"/>
                </a:lnTo>
                <a:lnTo>
                  <a:pt x="674" y="284"/>
                </a:lnTo>
                <a:lnTo>
                  <a:pt x="676" y="284"/>
                </a:lnTo>
                <a:lnTo>
                  <a:pt x="676" y="286"/>
                </a:lnTo>
                <a:lnTo>
                  <a:pt x="676" y="286"/>
                </a:lnTo>
                <a:lnTo>
                  <a:pt x="676" y="286"/>
                </a:lnTo>
                <a:close/>
                <a:moveTo>
                  <a:pt x="572" y="600"/>
                </a:moveTo>
                <a:lnTo>
                  <a:pt x="570" y="600"/>
                </a:lnTo>
                <a:lnTo>
                  <a:pt x="570" y="604"/>
                </a:lnTo>
                <a:lnTo>
                  <a:pt x="570" y="600"/>
                </a:lnTo>
                <a:lnTo>
                  <a:pt x="572" y="600"/>
                </a:lnTo>
                <a:lnTo>
                  <a:pt x="572" y="600"/>
                </a:lnTo>
                <a:lnTo>
                  <a:pt x="572" y="600"/>
                </a:lnTo>
                <a:close/>
                <a:moveTo>
                  <a:pt x="652" y="422"/>
                </a:moveTo>
                <a:lnTo>
                  <a:pt x="656" y="422"/>
                </a:lnTo>
                <a:lnTo>
                  <a:pt x="656" y="424"/>
                </a:lnTo>
                <a:lnTo>
                  <a:pt x="656" y="422"/>
                </a:lnTo>
                <a:lnTo>
                  <a:pt x="652" y="422"/>
                </a:lnTo>
                <a:lnTo>
                  <a:pt x="652" y="422"/>
                </a:lnTo>
                <a:lnTo>
                  <a:pt x="652" y="422"/>
                </a:lnTo>
                <a:close/>
                <a:moveTo>
                  <a:pt x="566" y="592"/>
                </a:moveTo>
                <a:lnTo>
                  <a:pt x="562" y="590"/>
                </a:lnTo>
                <a:lnTo>
                  <a:pt x="566" y="590"/>
                </a:lnTo>
                <a:lnTo>
                  <a:pt x="566" y="592"/>
                </a:lnTo>
                <a:lnTo>
                  <a:pt x="566" y="592"/>
                </a:lnTo>
                <a:lnTo>
                  <a:pt x="566" y="592"/>
                </a:lnTo>
                <a:close/>
                <a:moveTo>
                  <a:pt x="632" y="564"/>
                </a:moveTo>
                <a:lnTo>
                  <a:pt x="632" y="560"/>
                </a:lnTo>
                <a:lnTo>
                  <a:pt x="632" y="564"/>
                </a:lnTo>
                <a:lnTo>
                  <a:pt x="636" y="564"/>
                </a:lnTo>
                <a:lnTo>
                  <a:pt x="632" y="564"/>
                </a:lnTo>
                <a:lnTo>
                  <a:pt x="632" y="564"/>
                </a:lnTo>
                <a:lnTo>
                  <a:pt x="632" y="564"/>
                </a:lnTo>
                <a:close/>
                <a:moveTo>
                  <a:pt x="614" y="578"/>
                </a:moveTo>
                <a:lnTo>
                  <a:pt x="614" y="582"/>
                </a:lnTo>
                <a:lnTo>
                  <a:pt x="614" y="578"/>
                </a:lnTo>
                <a:lnTo>
                  <a:pt x="614" y="578"/>
                </a:lnTo>
                <a:lnTo>
                  <a:pt x="614" y="578"/>
                </a:lnTo>
                <a:close/>
                <a:moveTo>
                  <a:pt x="540" y="616"/>
                </a:moveTo>
                <a:lnTo>
                  <a:pt x="540" y="612"/>
                </a:lnTo>
                <a:lnTo>
                  <a:pt x="542" y="612"/>
                </a:lnTo>
                <a:lnTo>
                  <a:pt x="540" y="616"/>
                </a:lnTo>
                <a:lnTo>
                  <a:pt x="540" y="616"/>
                </a:lnTo>
                <a:lnTo>
                  <a:pt x="540" y="616"/>
                </a:lnTo>
                <a:close/>
                <a:moveTo>
                  <a:pt x="628" y="564"/>
                </a:moveTo>
                <a:lnTo>
                  <a:pt x="628" y="560"/>
                </a:lnTo>
                <a:lnTo>
                  <a:pt x="632" y="564"/>
                </a:lnTo>
                <a:lnTo>
                  <a:pt x="628" y="564"/>
                </a:lnTo>
                <a:lnTo>
                  <a:pt x="628" y="564"/>
                </a:lnTo>
                <a:lnTo>
                  <a:pt x="628" y="564"/>
                </a:lnTo>
                <a:close/>
                <a:moveTo>
                  <a:pt x="520" y="620"/>
                </a:moveTo>
                <a:lnTo>
                  <a:pt x="524" y="620"/>
                </a:lnTo>
                <a:lnTo>
                  <a:pt x="524" y="622"/>
                </a:lnTo>
                <a:lnTo>
                  <a:pt x="520" y="622"/>
                </a:lnTo>
                <a:lnTo>
                  <a:pt x="520" y="620"/>
                </a:lnTo>
                <a:lnTo>
                  <a:pt x="520" y="620"/>
                </a:lnTo>
                <a:lnTo>
                  <a:pt x="520" y="620"/>
                </a:lnTo>
                <a:close/>
                <a:moveTo>
                  <a:pt x="684" y="454"/>
                </a:moveTo>
                <a:lnTo>
                  <a:pt x="688" y="454"/>
                </a:lnTo>
                <a:lnTo>
                  <a:pt x="688" y="458"/>
                </a:lnTo>
                <a:lnTo>
                  <a:pt x="684" y="458"/>
                </a:lnTo>
                <a:lnTo>
                  <a:pt x="684" y="454"/>
                </a:lnTo>
                <a:lnTo>
                  <a:pt x="684" y="454"/>
                </a:lnTo>
                <a:lnTo>
                  <a:pt x="684" y="454"/>
                </a:lnTo>
                <a:close/>
                <a:moveTo>
                  <a:pt x="684" y="466"/>
                </a:moveTo>
                <a:lnTo>
                  <a:pt x="688" y="466"/>
                </a:lnTo>
                <a:lnTo>
                  <a:pt x="688" y="470"/>
                </a:lnTo>
                <a:lnTo>
                  <a:pt x="684" y="466"/>
                </a:lnTo>
                <a:lnTo>
                  <a:pt x="684" y="466"/>
                </a:lnTo>
                <a:lnTo>
                  <a:pt x="684" y="466"/>
                </a:lnTo>
                <a:close/>
                <a:moveTo>
                  <a:pt x="572" y="600"/>
                </a:moveTo>
                <a:lnTo>
                  <a:pt x="576" y="600"/>
                </a:lnTo>
                <a:lnTo>
                  <a:pt x="576" y="604"/>
                </a:lnTo>
                <a:lnTo>
                  <a:pt x="572" y="600"/>
                </a:lnTo>
                <a:lnTo>
                  <a:pt x="572" y="604"/>
                </a:lnTo>
                <a:lnTo>
                  <a:pt x="572" y="600"/>
                </a:lnTo>
                <a:lnTo>
                  <a:pt x="572" y="600"/>
                </a:lnTo>
                <a:lnTo>
                  <a:pt x="572" y="6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67" name="Freeform 25">
            <a:extLst>
              <a:ext uri="{FF2B5EF4-FFF2-40B4-BE49-F238E27FC236}">
                <a16:creationId xmlns:a16="http://schemas.microsoft.com/office/drawing/2014/main" id="{6706DBAF-8D24-445A-B2EE-DC1BB54A44D1}"/>
              </a:ext>
            </a:extLst>
          </p:cNvPr>
          <p:cNvSpPr>
            <a:spLocks/>
          </p:cNvSpPr>
          <p:nvPr/>
        </p:nvSpPr>
        <p:spPr bwMode="auto">
          <a:xfrm>
            <a:off x="6680603" y="3528480"/>
            <a:ext cx="53975" cy="28575"/>
          </a:xfrm>
          <a:custGeom>
            <a:avLst/>
            <a:gdLst>
              <a:gd name="T0" fmla="*/ 14 w 34"/>
              <a:gd name="T1" fmla="*/ 14 h 18"/>
              <a:gd name="T2" fmla="*/ 14 w 34"/>
              <a:gd name="T3" fmla="*/ 18 h 18"/>
              <a:gd name="T4" fmla="*/ 10 w 34"/>
              <a:gd name="T5" fmla="*/ 18 h 18"/>
              <a:gd name="T6" fmla="*/ 8 w 34"/>
              <a:gd name="T7" fmla="*/ 18 h 18"/>
              <a:gd name="T8" fmla="*/ 8 w 34"/>
              <a:gd name="T9" fmla="*/ 18 h 18"/>
              <a:gd name="T10" fmla="*/ 4 w 34"/>
              <a:gd name="T11" fmla="*/ 14 h 18"/>
              <a:gd name="T12" fmla="*/ 4 w 34"/>
              <a:gd name="T13" fmla="*/ 14 h 18"/>
              <a:gd name="T14" fmla="*/ 0 w 34"/>
              <a:gd name="T15" fmla="*/ 10 h 18"/>
              <a:gd name="T16" fmla="*/ 4 w 34"/>
              <a:gd name="T17" fmla="*/ 10 h 18"/>
              <a:gd name="T18" fmla="*/ 4 w 34"/>
              <a:gd name="T19" fmla="*/ 10 h 18"/>
              <a:gd name="T20" fmla="*/ 4 w 34"/>
              <a:gd name="T21" fmla="*/ 10 h 18"/>
              <a:gd name="T22" fmla="*/ 4 w 34"/>
              <a:gd name="T23" fmla="*/ 10 h 18"/>
              <a:gd name="T24" fmla="*/ 4 w 34"/>
              <a:gd name="T25" fmla="*/ 8 h 18"/>
              <a:gd name="T26" fmla="*/ 8 w 34"/>
              <a:gd name="T27" fmla="*/ 8 h 18"/>
              <a:gd name="T28" fmla="*/ 8 w 34"/>
              <a:gd name="T29" fmla="*/ 8 h 18"/>
              <a:gd name="T30" fmla="*/ 10 w 34"/>
              <a:gd name="T31" fmla="*/ 8 h 18"/>
              <a:gd name="T32" fmla="*/ 10 w 34"/>
              <a:gd name="T33" fmla="*/ 8 h 18"/>
              <a:gd name="T34" fmla="*/ 10 w 34"/>
              <a:gd name="T35" fmla="*/ 8 h 18"/>
              <a:gd name="T36" fmla="*/ 10 w 34"/>
              <a:gd name="T37" fmla="*/ 8 h 18"/>
              <a:gd name="T38" fmla="*/ 14 w 34"/>
              <a:gd name="T39" fmla="*/ 4 h 18"/>
              <a:gd name="T40" fmla="*/ 18 w 34"/>
              <a:gd name="T41" fmla="*/ 4 h 18"/>
              <a:gd name="T42" fmla="*/ 22 w 34"/>
              <a:gd name="T43" fmla="*/ 4 h 18"/>
              <a:gd name="T44" fmla="*/ 22 w 34"/>
              <a:gd name="T45" fmla="*/ 4 h 18"/>
              <a:gd name="T46" fmla="*/ 22 w 34"/>
              <a:gd name="T47" fmla="*/ 4 h 18"/>
              <a:gd name="T48" fmla="*/ 30 w 34"/>
              <a:gd name="T49" fmla="*/ 0 h 18"/>
              <a:gd name="T50" fmla="*/ 30 w 34"/>
              <a:gd name="T51" fmla="*/ 0 h 18"/>
              <a:gd name="T52" fmla="*/ 34 w 34"/>
              <a:gd name="T53" fmla="*/ 0 h 18"/>
              <a:gd name="T54" fmla="*/ 34 w 34"/>
              <a:gd name="T55" fmla="*/ 0 h 18"/>
              <a:gd name="T56" fmla="*/ 30 w 34"/>
              <a:gd name="T57" fmla="*/ 4 h 18"/>
              <a:gd name="T58" fmla="*/ 26 w 34"/>
              <a:gd name="T59" fmla="*/ 4 h 18"/>
              <a:gd name="T60" fmla="*/ 26 w 34"/>
              <a:gd name="T61" fmla="*/ 8 h 18"/>
              <a:gd name="T62" fmla="*/ 26 w 34"/>
              <a:gd name="T63" fmla="*/ 8 h 18"/>
              <a:gd name="T64" fmla="*/ 26 w 34"/>
              <a:gd name="T65" fmla="*/ 10 h 18"/>
              <a:gd name="T66" fmla="*/ 26 w 34"/>
              <a:gd name="T67" fmla="*/ 10 h 18"/>
              <a:gd name="T68" fmla="*/ 26 w 34"/>
              <a:gd name="T69" fmla="*/ 10 h 18"/>
              <a:gd name="T70" fmla="*/ 26 w 34"/>
              <a:gd name="T71" fmla="*/ 10 h 18"/>
              <a:gd name="T72" fmla="*/ 26 w 34"/>
              <a:gd name="T73" fmla="*/ 10 h 18"/>
              <a:gd name="T74" fmla="*/ 26 w 34"/>
              <a:gd name="T75" fmla="*/ 10 h 18"/>
              <a:gd name="T76" fmla="*/ 22 w 34"/>
              <a:gd name="T77" fmla="*/ 10 h 18"/>
              <a:gd name="T78" fmla="*/ 22 w 34"/>
              <a:gd name="T79" fmla="*/ 10 h 18"/>
              <a:gd name="T80" fmla="*/ 22 w 34"/>
              <a:gd name="T81" fmla="*/ 10 h 18"/>
              <a:gd name="T82" fmla="*/ 22 w 34"/>
              <a:gd name="T83" fmla="*/ 10 h 18"/>
              <a:gd name="T84" fmla="*/ 22 w 34"/>
              <a:gd name="T85" fmla="*/ 14 h 18"/>
              <a:gd name="T86" fmla="*/ 18 w 34"/>
              <a:gd name="T87" fmla="*/ 14 h 18"/>
              <a:gd name="T88" fmla="*/ 14 w 34"/>
              <a:gd name="T89" fmla="*/ 1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4" h="18">
                <a:moveTo>
                  <a:pt x="14" y="14"/>
                </a:moveTo>
                <a:lnTo>
                  <a:pt x="14" y="18"/>
                </a:lnTo>
                <a:lnTo>
                  <a:pt x="14" y="14"/>
                </a:lnTo>
                <a:lnTo>
                  <a:pt x="14" y="14"/>
                </a:lnTo>
                <a:lnTo>
                  <a:pt x="14" y="18"/>
                </a:lnTo>
                <a:lnTo>
                  <a:pt x="14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8" y="18"/>
                </a:lnTo>
                <a:lnTo>
                  <a:pt x="8" y="18"/>
                </a:lnTo>
                <a:lnTo>
                  <a:pt x="8" y="18"/>
                </a:lnTo>
                <a:lnTo>
                  <a:pt x="8" y="18"/>
                </a:lnTo>
                <a:lnTo>
                  <a:pt x="8" y="18"/>
                </a:lnTo>
                <a:lnTo>
                  <a:pt x="8" y="18"/>
                </a:lnTo>
                <a:lnTo>
                  <a:pt x="8" y="18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4" y="10"/>
                </a:lnTo>
                <a:lnTo>
                  <a:pt x="4" y="10"/>
                </a:lnTo>
                <a:lnTo>
                  <a:pt x="4" y="10"/>
                </a:lnTo>
                <a:lnTo>
                  <a:pt x="4" y="10"/>
                </a:lnTo>
                <a:lnTo>
                  <a:pt x="4" y="10"/>
                </a:lnTo>
                <a:lnTo>
                  <a:pt x="4" y="10"/>
                </a:lnTo>
                <a:lnTo>
                  <a:pt x="4" y="10"/>
                </a:lnTo>
                <a:lnTo>
                  <a:pt x="4" y="10"/>
                </a:lnTo>
                <a:lnTo>
                  <a:pt x="4" y="10"/>
                </a:lnTo>
                <a:lnTo>
                  <a:pt x="4" y="10"/>
                </a:lnTo>
                <a:lnTo>
                  <a:pt x="4" y="10"/>
                </a:lnTo>
                <a:lnTo>
                  <a:pt x="4" y="10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4"/>
                </a:lnTo>
                <a:lnTo>
                  <a:pt x="10" y="4"/>
                </a:lnTo>
                <a:lnTo>
                  <a:pt x="14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6" y="4"/>
                </a:lnTo>
                <a:lnTo>
                  <a:pt x="26" y="4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4" y="0"/>
                </a:lnTo>
                <a:lnTo>
                  <a:pt x="34" y="0"/>
                </a:lnTo>
                <a:lnTo>
                  <a:pt x="34" y="0"/>
                </a:lnTo>
                <a:lnTo>
                  <a:pt x="34" y="0"/>
                </a:lnTo>
                <a:lnTo>
                  <a:pt x="30" y="0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8"/>
                </a:lnTo>
                <a:lnTo>
                  <a:pt x="26" y="8"/>
                </a:lnTo>
                <a:lnTo>
                  <a:pt x="26" y="8"/>
                </a:lnTo>
                <a:lnTo>
                  <a:pt x="26" y="8"/>
                </a:lnTo>
                <a:lnTo>
                  <a:pt x="26" y="8"/>
                </a:lnTo>
                <a:lnTo>
                  <a:pt x="26" y="8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2" y="14"/>
                </a:lnTo>
                <a:lnTo>
                  <a:pt x="22" y="14"/>
                </a:lnTo>
                <a:lnTo>
                  <a:pt x="22" y="14"/>
                </a:lnTo>
                <a:lnTo>
                  <a:pt x="18" y="14"/>
                </a:lnTo>
                <a:lnTo>
                  <a:pt x="18" y="14"/>
                </a:lnTo>
                <a:lnTo>
                  <a:pt x="14" y="14"/>
                </a:lnTo>
                <a:lnTo>
                  <a:pt x="14" y="14"/>
                </a:lnTo>
                <a:lnTo>
                  <a:pt x="14" y="14"/>
                </a:lnTo>
                <a:lnTo>
                  <a:pt x="14" y="1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68" name="Freeform 26">
            <a:extLst>
              <a:ext uri="{FF2B5EF4-FFF2-40B4-BE49-F238E27FC236}">
                <a16:creationId xmlns:a16="http://schemas.microsoft.com/office/drawing/2014/main" id="{7AD18649-8B80-4730-9DBF-5E31E1F6FE55}"/>
              </a:ext>
            </a:extLst>
          </p:cNvPr>
          <p:cNvSpPr>
            <a:spLocks/>
          </p:cNvSpPr>
          <p:nvPr/>
        </p:nvSpPr>
        <p:spPr bwMode="auto">
          <a:xfrm>
            <a:off x="6728228" y="3645955"/>
            <a:ext cx="6350" cy="12700"/>
          </a:xfrm>
          <a:custGeom>
            <a:avLst/>
            <a:gdLst>
              <a:gd name="T0" fmla="*/ 4 w 4"/>
              <a:gd name="T1" fmla="*/ 0 h 8"/>
              <a:gd name="T2" fmla="*/ 4 w 4"/>
              <a:gd name="T3" fmla="*/ 0 h 8"/>
              <a:gd name="T4" fmla="*/ 4 w 4"/>
              <a:gd name="T5" fmla="*/ 0 h 8"/>
              <a:gd name="T6" fmla="*/ 4 w 4"/>
              <a:gd name="T7" fmla="*/ 0 h 8"/>
              <a:gd name="T8" fmla="*/ 4 w 4"/>
              <a:gd name="T9" fmla="*/ 4 h 8"/>
              <a:gd name="T10" fmla="*/ 4 w 4"/>
              <a:gd name="T11" fmla="*/ 4 h 8"/>
              <a:gd name="T12" fmla="*/ 0 w 4"/>
              <a:gd name="T13" fmla="*/ 4 h 8"/>
              <a:gd name="T14" fmla="*/ 0 w 4"/>
              <a:gd name="T15" fmla="*/ 4 h 8"/>
              <a:gd name="T16" fmla="*/ 0 w 4"/>
              <a:gd name="T17" fmla="*/ 8 h 8"/>
              <a:gd name="T18" fmla="*/ 0 w 4"/>
              <a:gd name="T19" fmla="*/ 8 h 8"/>
              <a:gd name="T20" fmla="*/ 0 w 4"/>
              <a:gd name="T21" fmla="*/ 4 h 8"/>
              <a:gd name="T22" fmla="*/ 0 w 4"/>
              <a:gd name="T23" fmla="*/ 4 h 8"/>
              <a:gd name="T24" fmla="*/ 0 w 4"/>
              <a:gd name="T25" fmla="*/ 4 h 8"/>
              <a:gd name="T26" fmla="*/ 0 w 4"/>
              <a:gd name="T27" fmla="*/ 4 h 8"/>
              <a:gd name="T28" fmla="*/ 4 w 4"/>
              <a:gd name="T29" fmla="*/ 4 h 8"/>
              <a:gd name="T30" fmla="*/ 4 w 4"/>
              <a:gd name="T31" fmla="*/ 0 h 8"/>
              <a:gd name="T32" fmla="*/ 4 w 4"/>
              <a:gd name="T33" fmla="*/ 0 h 8"/>
              <a:gd name="T34" fmla="*/ 4 w 4"/>
              <a:gd name="T35" fmla="*/ 0 h 8"/>
              <a:gd name="T36" fmla="*/ 4 w 4"/>
              <a:gd name="T37" fmla="*/ 0 h 8"/>
              <a:gd name="T38" fmla="*/ 4 w 4"/>
              <a:gd name="T39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" h="8">
                <a:moveTo>
                  <a:pt x="4" y="0"/>
                </a:move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4"/>
                </a:lnTo>
                <a:lnTo>
                  <a:pt x="4" y="4"/>
                </a:lnTo>
                <a:lnTo>
                  <a:pt x="0" y="4"/>
                </a:lnTo>
                <a:lnTo>
                  <a:pt x="0" y="4"/>
                </a:lnTo>
                <a:lnTo>
                  <a:pt x="0" y="8"/>
                </a:lnTo>
                <a:lnTo>
                  <a:pt x="0" y="8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4" y="4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69" name="Freeform 27">
            <a:extLst>
              <a:ext uri="{FF2B5EF4-FFF2-40B4-BE49-F238E27FC236}">
                <a16:creationId xmlns:a16="http://schemas.microsoft.com/office/drawing/2014/main" id="{9C389264-A9EB-4975-984D-9053262C8FE4}"/>
              </a:ext>
            </a:extLst>
          </p:cNvPr>
          <p:cNvSpPr>
            <a:spLocks/>
          </p:cNvSpPr>
          <p:nvPr/>
        </p:nvSpPr>
        <p:spPr bwMode="auto">
          <a:xfrm>
            <a:off x="6858403" y="3287180"/>
            <a:ext cx="149225" cy="73025"/>
          </a:xfrm>
          <a:custGeom>
            <a:avLst/>
            <a:gdLst>
              <a:gd name="T0" fmla="*/ 34 w 94"/>
              <a:gd name="T1" fmla="*/ 40 h 46"/>
              <a:gd name="T2" fmla="*/ 30 w 94"/>
              <a:gd name="T3" fmla="*/ 40 h 46"/>
              <a:gd name="T4" fmla="*/ 26 w 94"/>
              <a:gd name="T5" fmla="*/ 40 h 46"/>
              <a:gd name="T6" fmla="*/ 22 w 94"/>
              <a:gd name="T7" fmla="*/ 36 h 46"/>
              <a:gd name="T8" fmla="*/ 26 w 94"/>
              <a:gd name="T9" fmla="*/ 32 h 46"/>
              <a:gd name="T10" fmla="*/ 22 w 94"/>
              <a:gd name="T11" fmla="*/ 24 h 46"/>
              <a:gd name="T12" fmla="*/ 22 w 94"/>
              <a:gd name="T13" fmla="*/ 20 h 46"/>
              <a:gd name="T14" fmla="*/ 18 w 94"/>
              <a:gd name="T15" fmla="*/ 14 h 46"/>
              <a:gd name="T16" fmla="*/ 18 w 94"/>
              <a:gd name="T17" fmla="*/ 14 h 46"/>
              <a:gd name="T18" fmla="*/ 14 w 94"/>
              <a:gd name="T19" fmla="*/ 10 h 46"/>
              <a:gd name="T20" fmla="*/ 12 w 94"/>
              <a:gd name="T21" fmla="*/ 10 h 46"/>
              <a:gd name="T22" fmla="*/ 12 w 94"/>
              <a:gd name="T23" fmla="*/ 8 h 46"/>
              <a:gd name="T24" fmla="*/ 4 w 94"/>
              <a:gd name="T25" fmla="*/ 4 h 46"/>
              <a:gd name="T26" fmla="*/ 0 w 94"/>
              <a:gd name="T27" fmla="*/ 4 h 46"/>
              <a:gd name="T28" fmla="*/ 0 w 94"/>
              <a:gd name="T29" fmla="*/ 0 h 46"/>
              <a:gd name="T30" fmla="*/ 4 w 94"/>
              <a:gd name="T31" fmla="*/ 0 h 46"/>
              <a:gd name="T32" fmla="*/ 8 w 94"/>
              <a:gd name="T33" fmla="*/ 0 h 46"/>
              <a:gd name="T34" fmla="*/ 12 w 94"/>
              <a:gd name="T35" fmla="*/ 0 h 46"/>
              <a:gd name="T36" fmla="*/ 12 w 94"/>
              <a:gd name="T37" fmla="*/ 0 h 46"/>
              <a:gd name="T38" fmla="*/ 14 w 94"/>
              <a:gd name="T39" fmla="*/ 4 h 46"/>
              <a:gd name="T40" fmla="*/ 22 w 94"/>
              <a:gd name="T41" fmla="*/ 8 h 46"/>
              <a:gd name="T42" fmla="*/ 30 w 94"/>
              <a:gd name="T43" fmla="*/ 4 h 46"/>
              <a:gd name="T44" fmla="*/ 34 w 94"/>
              <a:gd name="T45" fmla="*/ 8 h 46"/>
              <a:gd name="T46" fmla="*/ 38 w 94"/>
              <a:gd name="T47" fmla="*/ 8 h 46"/>
              <a:gd name="T48" fmla="*/ 44 w 94"/>
              <a:gd name="T49" fmla="*/ 10 h 46"/>
              <a:gd name="T50" fmla="*/ 48 w 94"/>
              <a:gd name="T51" fmla="*/ 10 h 46"/>
              <a:gd name="T52" fmla="*/ 52 w 94"/>
              <a:gd name="T53" fmla="*/ 14 h 46"/>
              <a:gd name="T54" fmla="*/ 52 w 94"/>
              <a:gd name="T55" fmla="*/ 14 h 46"/>
              <a:gd name="T56" fmla="*/ 56 w 94"/>
              <a:gd name="T57" fmla="*/ 18 h 46"/>
              <a:gd name="T58" fmla="*/ 64 w 94"/>
              <a:gd name="T59" fmla="*/ 14 h 46"/>
              <a:gd name="T60" fmla="*/ 64 w 94"/>
              <a:gd name="T61" fmla="*/ 14 h 46"/>
              <a:gd name="T62" fmla="*/ 68 w 94"/>
              <a:gd name="T63" fmla="*/ 14 h 46"/>
              <a:gd name="T64" fmla="*/ 70 w 94"/>
              <a:gd name="T65" fmla="*/ 14 h 46"/>
              <a:gd name="T66" fmla="*/ 70 w 94"/>
              <a:gd name="T67" fmla="*/ 14 h 46"/>
              <a:gd name="T68" fmla="*/ 74 w 94"/>
              <a:gd name="T69" fmla="*/ 18 h 46"/>
              <a:gd name="T70" fmla="*/ 74 w 94"/>
              <a:gd name="T71" fmla="*/ 18 h 46"/>
              <a:gd name="T72" fmla="*/ 78 w 94"/>
              <a:gd name="T73" fmla="*/ 18 h 46"/>
              <a:gd name="T74" fmla="*/ 78 w 94"/>
              <a:gd name="T75" fmla="*/ 20 h 46"/>
              <a:gd name="T76" fmla="*/ 86 w 94"/>
              <a:gd name="T77" fmla="*/ 28 h 46"/>
              <a:gd name="T78" fmla="*/ 90 w 94"/>
              <a:gd name="T79" fmla="*/ 32 h 46"/>
              <a:gd name="T80" fmla="*/ 90 w 94"/>
              <a:gd name="T81" fmla="*/ 32 h 46"/>
              <a:gd name="T82" fmla="*/ 86 w 94"/>
              <a:gd name="T83" fmla="*/ 32 h 46"/>
              <a:gd name="T84" fmla="*/ 90 w 94"/>
              <a:gd name="T85" fmla="*/ 40 h 46"/>
              <a:gd name="T86" fmla="*/ 94 w 94"/>
              <a:gd name="T87" fmla="*/ 44 h 46"/>
              <a:gd name="T88" fmla="*/ 94 w 94"/>
              <a:gd name="T89" fmla="*/ 46 h 46"/>
              <a:gd name="T90" fmla="*/ 90 w 94"/>
              <a:gd name="T91" fmla="*/ 44 h 46"/>
              <a:gd name="T92" fmla="*/ 86 w 94"/>
              <a:gd name="T93" fmla="*/ 44 h 46"/>
              <a:gd name="T94" fmla="*/ 82 w 94"/>
              <a:gd name="T95" fmla="*/ 44 h 46"/>
              <a:gd name="T96" fmla="*/ 78 w 94"/>
              <a:gd name="T97" fmla="*/ 44 h 46"/>
              <a:gd name="T98" fmla="*/ 74 w 94"/>
              <a:gd name="T99" fmla="*/ 40 h 46"/>
              <a:gd name="T100" fmla="*/ 70 w 94"/>
              <a:gd name="T101" fmla="*/ 44 h 46"/>
              <a:gd name="T102" fmla="*/ 68 w 94"/>
              <a:gd name="T103" fmla="*/ 44 h 46"/>
              <a:gd name="T104" fmla="*/ 60 w 94"/>
              <a:gd name="T105" fmla="*/ 44 h 46"/>
              <a:gd name="T106" fmla="*/ 56 w 94"/>
              <a:gd name="T107" fmla="*/ 44 h 46"/>
              <a:gd name="T108" fmla="*/ 52 w 94"/>
              <a:gd name="T109" fmla="*/ 46 h 46"/>
              <a:gd name="T110" fmla="*/ 48 w 94"/>
              <a:gd name="T111" fmla="*/ 46 h 46"/>
              <a:gd name="T112" fmla="*/ 48 w 94"/>
              <a:gd name="T113" fmla="*/ 44 h 46"/>
              <a:gd name="T114" fmla="*/ 42 w 94"/>
              <a:gd name="T115" fmla="*/ 40 h 46"/>
              <a:gd name="T116" fmla="*/ 38 w 94"/>
              <a:gd name="T117" fmla="*/ 3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4" h="46">
                <a:moveTo>
                  <a:pt x="38" y="36"/>
                </a:moveTo>
                <a:lnTo>
                  <a:pt x="38" y="40"/>
                </a:lnTo>
                <a:lnTo>
                  <a:pt x="34" y="40"/>
                </a:lnTo>
                <a:lnTo>
                  <a:pt x="34" y="40"/>
                </a:lnTo>
                <a:lnTo>
                  <a:pt x="34" y="40"/>
                </a:lnTo>
                <a:lnTo>
                  <a:pt x="34" y="40"/>
                </a:lnTo>
                <a:lnTo>
                  <a:pt x="34" y="40"/>
                </a:lnTo>
                <a:lnTo>
                  <a:pt x="30" y="40"/>
                </a:lnTo>
                <a:lnTo>
                  <a:pt x="30" y="40"/>
                </a:lnTo>
                <a:lnTo>
                  <a:pt x="30" y="40"/>
                </a:lnTo>
                <a:lnTo>
                  <a:pt x="26" y="40"/>
                </a:lnTo>
                <a:lnTo>
                  <a:pt x="26" y="40"/>
                </a:lnTo>
                <a:lnTo>
                  <a:pt x="26" y="40"/>
                </a:lnTo>
                <a:lnTo>
                  <a:pt x="26" y="40"/>
                </a:lnTo>
                <a:lnTo>
                  <a:pt x="26" y="40"/>
                </a:lnTo>
                <a:lnTo>
                  <a:pt x="22" y="40"/>
                </a:lnTo>
                <a:lnTo>
                  <a:pt x="22" y="40"/>
                </a:lnTo>
                <a:lnTo>
                  <a:pt x="22" y="40"/>
                </a:lnTo>
                <a:lnTo>
                  <a:pt x="22" y="36"/>
                </a:lnTo>
                <a:lnTo>
                  <a:pt x="22" y="36"/>
                </a:lnTo>
                <a:lnTo>
                  <a:pt x="22" y="36"/>
                </a:lnTo>
                <a:lnTo>
                  <a:pt x="22" y="36"/>
                </a:lnTo>
                <a:lnTo>
                  <a:pt x="22" y="32"/>
                </a:lnTo>
                <a:lnTo>
                  <a:pt x="26" y="32"/>
                </a:lnTo>
                <a:lnTo>
                  <a:pt x="26" y="32"/>
                </a:lnTo>
                <a:lnTo>
                  <a:pt x="26" y="32"/>
                </a:lnTo>
                <a:lnTo>
                  <a:pt x="22" y="28"/>
                </a:lnTo>
                <a:lnTo>
                  <a:pt x="22" y="24"/>
                </a:lnTo>
                <a:lnTo>
                  <a:pt x="22" y="24"/>
                </a:lnTo>
                <a:lnTo>
                  <a:pt x="22" y="24"/>
                </a:lnTo>
                <a:lnTo>
                  <a:pt x="22" y="24"/>
                </a:lnTo>
                <a:lnTo>
                  <a:pt x="22" y="24"/>
                </a:lnTo>
                <a:lnTo>
                  <a:pt x="22" y="20"/>
                </a:lnTo>
                <a:lnTo>
                  <a:pt x="22" y="20"/>
                </a:lnTo>
                <a:lnTo>
                  <a:pt x="22" y="20"/>
                </a:lnTo>
                <a:lnTo>
                  <a:pt x="22" y="18"/>
                </a:lnTo>
                <a:lnTo>
                  <a:pt x="22" y="18"/>
                </a:lnTo>
                <a:lnTo>
                  <a:pt x="22" y="18"/>
                </a:lnTo>
                <a:lnTo>
                  <a:pt x="18" y="18"/>
                </a:lnTo>
                <a:lnTo>
                  <a:pt x="18" y="14"/>
                </a:lnTo>
                <a:lnTo>
                  <a:pt x="18" y="14"/>
                </a:lnTo>
                <a:lnTo>
                  <a:pt x="18" y="14"/>
                </a:lnTo>
                <a:lnTo>
                  <a:pt x="18" y="14"/>
                </a:lnTo>
                <a:lnTo>
                  <a:pt x="18" y="14"/>
                </a:lnTo>
                <a:lnTo>
                  <a:pt x="18" y="14"/>
                </a:lnTo>
                <a:lnTo>
                  <a:pt x="14" y="14"/>
                </a:lnTo>
                <a:lnTo>
                  <a:pt x="14" y="14"/>
                </a:lnTo>
                <a:lnTo>
                  <a:pt x="14" y="14"/>
                </a:lnTo>
                <a:lnTo>
                  <a:pt x="14" y="14"/>
                </a:lnTo>
                <a:lnTo>
                  <a:pt x="14" y="10"/>
                </a:lnTo>
                <a:lnTo>
                  <a:pt x="14" y="10"/>
                </a:lnTo>
                <a:lnTo>
                  <a:pt x="14" y="10"/>
                </a:lnTo>
                <a:lnTo>
                  <a:pt x="14" y="10"/>
                </a:lnTo>
                <a:lnTo>
                  <a:pt x="12" y="10"/>
                </a:lnTo>
                <a:lnTo>
                  <a:pt x="12" y="10"/>
                </a:lnTo>
                <a:lnTo>
                  <a:pt x="12" y="10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8" y="8"/>
                </a:lnTo>
                <a:lnTo>
                  <a:pt x="4" y="8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8" y="4"/>
                </a:lnTo>
                <a:lnTo>
                  <a:pt x="22" y="4"/>
                </a:lnTo>
                <a:lnTo>
                  <a:pt x="22" y="8"/>
                </a:lnTo>
                <a:lnTo>
                  <a:pt x="30" y="8"/>
                </a:lnTo>
                <a:lnTo>
                  <a:pt x="30" y="8"/>
                </a:lnTo>
                <a:lnTo>
                  <a:pt x="30" y="8"/>
                </a:lnTo>
                <a:lnTo>
                  <a:pt x="30" y="4"/>
                </a:lnTo>
                <a:lnTo>
                  <a:pt x="30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8" y="8"/>
                </a:lnTo>
                <a:lnTo>
                  <a:pt x="38" y="8"/>
                </a:lnTo>
                <a:lnTo>
                  <a:pt x="38" y="8"/>
                </a:lnTo>
                <a:lnTo>
                  <a:pt x="38" y="8"/>
                </a:lnTo>
                <a:lnTo>
                  <a:pt x="38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4" y="10"/>
                </a:lnTo>
                <a:lnTo>
                  <a:pt x="44" y="10"/>
                </a:lnTo>
                <a:lnTo>
                  <a:pt x="44" y="10"/>
                </a:lnTo>
                <a:lnTo>
                  <a:pt x="48" y="10"/>
                </a:lnTo>
                <a:lnTo>
                  <a:pt x="48" y="10"/>
                </a:lnTo>
                <a:lnTo>
                  <a:pt x="48" y="10"/>
                </a:lnTo>
                <a:lnTo>
                  <a:pt x="48" y="10"/>
                </a:lnTo>
                <a:lnTo>
                  <a:pt x="48" y="10"/>
                </a:lnTo>
                <a:lnTo>
                  <a:pt x="48" y="14"/>
                </a:lnTo>
                <a:lnTo>
                  <a:pt x="52" y="14"/>
                </a:lnTo>
                <a:lnTo>
                  <a:pt x="52" y="14"/>
                </a:lnTo>
                <a:lnTo>
                  <a:pt x="52" y="14"/>
                </a:lnTo>
                <a:lnTo>
                  <a:pt x="52" y="14"/>
                </a:lnTo>
                <a:lnTo>
                  <a:pt x="52" y="14"/>
                </a:lnTo>
                <a:lnTo>
                  <a:pt x="52" y="14"/>
                </a:lnTo>
                <a:lnTo>
                  <a:pt x="52" y="14"/>
                </a:lnTo>
                <a:lnTo>
                  <a:pt x="52" y="14"/>
                </a:lnTo>
                <a:lnTo>
                  <a:pt x="52" y="14"/>
                </a:lnTo>
                <a:lnTo>
                  <a:pt x="52" y="18"/>
                </a:lnTo>
                <a:lnTo>
                  <a:pt x="52" y="18"/>
                </a:lnTo>
                <a:lnTo>
                  <a:pt x="56" y="18"/>
                </a:lnTo>
                <a:lnTo>
                  <a:pt x="60" y="18"/>
                </a:lnTo>
                <a:lnTo>
                  <a:pt x="60" y="18"/>
                </a:lnTo>
                <a:lnTo>
                  <a:pt x="60" y="18"/>
                </a:lnTo>
                <a:lnTo>
                  <a:pt x="60" y="14"/>
                </a:lnTo>
                <a:lnTo>
                  <a:pt x="64" y="14"/>
                </a:lnTo>
                <a:lnTo>
                  <a:pt x="64" y="14"/>
                </a:lnTo>
                <a:lnTo>
                  <a:pt x="64" y="14"/>
                </a:lnTo>
                <a:lnTo>
                  <a:pt x="64" y="14"/>
                </a:lnTo>
                <a:lnTo>
                  <a:pt x="64" y="14"/>
                </a:lnTo>
                <a:lnTo>
                  <a:pt x="64" y="14"/>
                </a:lnTo>
                <a:lnTo>
                  <a:pt x="64" y="14"/>
                </a:lnTo>
                <a:lnTo>
                  <a:pt x="68" y="14"/>
                </a:lnTo>
                <a:lnTo>
                  <a:pt x="68" y="14"/>
                </a:lnTo>
                <a:lnTo>
                  <a:pt x="68" y="14"/>
                </a:lnTo>
                <a:lnTo>
                  <a:pt x="68" y="14"/>
                </a:lnTo>
                <a:lnTo>
                  <a:pt x="68" y="14"/>
                </a:lnTo>
                <a:lnTo>
                  <a:pt x="68" y="14"/>
                </a:lnTo>
                <a:lnTo>
                  <a:pt x="68" y="14"/>
                </a:lnTo>
                <a:lnTo>
                  <a:pt x="70" y="14"/>
                </a:lnTo>
                <a:lnTo>
                  <a:pt x="70" y="14"/>
                </a:lnTo>
                <a:lnTo>
                  <a:pt x="70" y="14"/>
                </a:lnTo>
                <a:lnTo>
                  <a:pt x="70" y="14"/>
                </a:lnTo>
                <a:lnTo>
                  <a:pt x="70" y="14"/>
                </a:lnTo>
                <a:lnTo>
                  <a:pt x="70" y="14"/>
                </a:lnTo>
                <a:lnTo>
                  <a:pt x="70" y="14"/>
                </a:lnTo>
                <a:lnTo>
                  <a:pt x="70" y="14"/>
                </a:lnTo>
                <a:lnTo>
                  <a:pt x="70" y="14"/>
                </a:lnTo>
                <a:lnTo>
                  <a:pt x="70" y="14"/>
                </a:lnTo>
                <a:lnTo>
                  <a:pt x="74" y="14"/>
                </a:lnTo>
                <a:lnTo>
                  <a:pt x="74" y="18"/>
                </a:lnTo>
                <a:lnTo>
                  <a:pt x="74" y="18"/>
                </a:lnTo>
                <a:lnTo>
                  <a:pt x="74" y="18"/>
                </a:lnTo>
                <a:lnTo>
                  <a:pt x="74" y="18"/>
                </a:lnTo>
                <a:lnTo>
                  <a:pt x="74" y="18"/>
                </a:lnTo>
                <a:lnTo>
                  <a:pt x="74" y="18"/>
                </a:lnTo>
                <a:lnTo>
                  <a:pt x="78" y="18"/>
                </a:lnTo>
                <a:lnTo>
                  <a:pt x="78" y="18"/>
                </a:lnTo>
                <a:lnTo>
                  <a:pt x="78" y="18"/>
                </a:lnTo>
                <a:lnTo>
                  <a:pt x="78" y="18"/>
                </a:lnTo>
                <a:lnTo>
                  <a:pt x="78" y="18"/>
                </a:lnTo>
                <a:lnTo>
                  <a:pt x="82" y="18"/>
                </a:lnTo>
                <a:lnTo>
                  <a:pt x="82" y="18"/>
                </a:lnTo>
                <a:lnTo>
                  <a:pt x="82" y="18"/>
                </a:lnTo>
                <a:lnTo>
                  <a:pt x="82" y="20"/>
                </a:lnTo>
                <a:lnTo>
                  <a:pt x="78" y="20"/>
                </a:lnTo>
                <a:lnTo>
                  <a:pt x="78" y="20"/>
                </a:lnTo>
                <a:lnTo>
                  <a:pt x="78" y="24"/>
                </a:lnTo>
                <a:lnTo>
                  <a:pt x="78" y="24"/>
                </a:lnTo>
                <a:lnTo>
                  <a:pt x="78" y="24"/>
                </a:lnTo>
                <a:lnTo>
                  <a:pt x="86" y="28"/>
                </a:lnTo>
                <a:lnTo>
                  <a:pt x="86" y="28"/>
                </a:lnTo>
                <a:lnTo>
                  <a:pt x="86" y="28"/>
                </a:lnTo>
                <a:lnTo>
                  <a:pt x="90" y="28"/>
                </a:lnTo>
                <a:lnTo>
                  <a:pt x="90" y="28"/>
                </a:lnTo>
                <a:lnTo>
                  <a:pt x="90" y="32"/>
                </a:lnTo>
                <a:lnTo>
                  <a:pt x="90" y="32"/>
                </a:lnTo>
                <a:lnTo>
                  <a:pt x="90" y="32"/>
                </a:lnTo>
                <a:lnTo>
                  <a:pt x="90" y="32"/>
                </a:lnTo>
                <a:lnTo>
                  <a:pt x="90" y="32"/>
                </a:lnTo>
                <a:lnTo>
                  <a:pt x="90" y="32"/>
                </a:lnTo>
                <a:lnTo>
                  <a:pt x="90" y="32"/>
                </a:lnTo>
                <a:lnTo>
                  <a:pt x="90" y="32"/>
                </a:lnTo>
                <a:lnTo>
                  <a:pt x="86" y="32"/>
                </a:lnTo>
                <a:lnTo>
                  <a:pt x="86" y="32"/>
                </a:lnTo>
                <a:lnTo>
                  <a:pt x="86" y="32"/>
                </a:lnTo>
                <a:lnTo>
                  <a:pt x="86" y="36"/>
                </a:lnTo>
                <a:lnTo>
                  <a:pt x="86" y="36"/>
                </a:lnTo>
                <a:lnTo>
                  <a:pt x="86" y="36"/>
                </a:lnTo>
                <a:lnTo>
                  <a:pt x="86" y="36"/>
                </a:lnTo>
                <a:lnTo>
                  <a:pt x="90" y="40"/>
                </a:lnTo>
                <a:lnTo>
                  <a:pt x="90" y="40"/>
                </a:lnTo>
                <a:lnTo>
                  <a:pt x="94" y="40"/>
                </a:lnTo>
                <a:lnTo>
                  <a:pt x="94" y="40"/>
                </a:lnTo>
                <a:lnTo>
                  <a:pt x="94" y="40"/>
                </a:lnTo>
                <a:lnTo>
                  <a:pt x="94" y="44"/>
                </a:lnTo>
                <a:lnTo>
                  <a:pt x="94" y="44"/>
                </a:lnTo>
                <a:lnTo>
                  <a:pt x="94" y="44"/>
                </a:lnTo>
                <a:lnTo>
                  <a:pt x="94" y="44"/>
                </a:lnTo>
                <a:lnTo>
                  <a:pt x="94" y="46"/>
                </a:lnTo>
                <a:lnTo>
                  <a:pt x="94" y="46"/>
                </a:lnTo>
                <a:lnTo>
                  <a:pt x="90" y="46"/>
                </a:lnTo>
                <a:lnTo>
                  <a:pt x="90" y="46"/>
                </a:lnTo>
                <a:lnTo>
                  <a:pt x="90" y="46"/>
                </a:lnTo>
                <a:lnTo>
                  <a:pt x="90" y="46"/>
                </a:lnTo>
                <a:lnTo>
                  <a:pt x="90" y="44"/>
                </a:lnTo>
                <a:lnTo>
                  <a:pt x="90" y="44"/>
                </a:lnTo>
                <a:lnTo>
                  <a:pt x="86" y="44"/>
                </a:lnTo>
                <a:lnTo>
                  <a:pt x="86" y="44"/>
                </a:lnTo>
                <a:lnTo>
                  <a:pt x="86" y="44"/>
                </a:lnTo>
                <a:lnTo>
                  <a:pt x="86" y="44"/>
                </a:lnTo>
                <a:lnTo>
                  <a:pt x="86" y="44"/>
                </a:lnTo>
                <a:lnTo>
                  <a:pt x="86" y="44"/>
                </a:lnTo>
                <a:lnTo>
                  <a:pt x="82" y="44"/>
                </a:lnTo>
                <a:lnTo>
                  <a:pt x="82" y="44"/>
                </a:lnTo>
                <a:lnTo>
                  <a:pt x="82" y="44"/>
                </a:lnTo>
                <a:lnTo>
                  <a:pt x="82" y="44"/>
                </a:lnTo>
                <a:lnTo>
                  <a:pt x="82" y="44"/>
                </a:lnTo>
                <a:lnTo>
                  <a:pt x="82" y="44"/>
                </a:lnTo>
                <a:lnTo>
                  <a:pt x="82" y="44"/>
                </a:lnTo>
                <a:lnTo>
                  <a:pt x="78" y="44"/>
                </a:lnTo>
                <a:lnTo>
                  <a:pt x="78" y="44"/>
                </a:lnTo>
                <a:lnTo>
                  <a:pt x="78" y="40"/>
                </a:lnTo>
                <a:lnTo>
                  <a:pt x="78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0" y="40"/>
                </a:lnTo>
                <a:lnTo>
                  <a:pt x="70" y="40"/>
                </a:lnTo>
                <a:lnTo>
                  <a:pt x="70" y="44"/>
                </a:lnTo>
                <a:lnTo>
                  <a:pt x="70" y="44"/>
                </a:lnTo>
                <a:lnTo>
                  <a:pt x="70" y="44"/>
                </a:lnTo>
                <a:lnTo>
                  <a:pt x="68" y="44"/>
                </a:lnTo>
                <a:lnTo>
                  <a:pt x="68" y="44"/>
                </a:lnTo>
                <a:lnTo>
                  <a:pt x="68" y="44"/>
                </a:lnTo>
                <a:lnTo>
                  <a:pt x="68" y="44"/>
                </a:lnTo>
                <a:lnTo>
                  <a:pt x="64" y="44"/>
                </a:lnTo>
                <a:lnTo>
                  <a:pt x="64" y="44"/>
                </a:lnTo>
                <a:lnTo>
                  <a:pt x="64" y="44"/>
                </a:lnTo>
                <a:lnTo>
                  <a:pt x="60" y="44"/>
                </a:lnTo>
                <a:lnTo>
                  <a:pt x="60" y="44"/>
                </a:lnTo>
                <a:lnTo>
                  <a:pt x="60" y="44"/>
                </a:lnTo>
                <a:lnTo>
                  <a:pt x="60" y="44"/>
                </a:lnTo>
                <a:lnTo>
                  <a:pt x="56" y="44"/>
                </a:lnTo>
                <a:lnTo>
                  <a:pt x="56" y="44"/>
                </a:lnTo>
                <a:lnTo>
                  <a:pt x="56" y="44"/>
                </a:lnTo>
                <a:lnTo>
                  <a:pt x="52" y="44"/>
                </a:lnTo>
                <a:lnTo>
                  <a:pt x="52" y="44"/>
                </a:lnTo>
                <a:lnTo>
                  <a:pt x="52" y="46"/>
                </a:lnTo>
                <a:lnTo>
                  <a:pt x="52" y="46"/>
                </a:lnTo>
                <a:lnTo>
                  <a:pt x="52" y="46"/>
                </a:lnTo>
                <a:lnTo>
                  <a:pt x="52" y="46"/>
                </a:lnTo>
                <a:lnTo>
                  <a:pt x="48" y="46"/>
                </a:lnTo>
                <a:lnTo>
                  <a:pt x="48" y="46"/>
                </a:lnTo>
                <a:lnTo>
                  <a:pt x="48" y="46"/>
                </a:lnTo>
                <a:lnTo>
                  <a:pt x="48" y="46"/>
                </a:lnTo>
                <a:lnTo>
                  <a:pt x="48" y="46"/>
                </a:lnTo>
                <a:lnTo>
                  <a:pt x="48" y="44"/>
                </a:lnTo>
                <a:lnTo>
                  <a:pt x="48" y="44"/>
                </a:lnTo>
                <a:lnTo>
                  <a:pt x="48" y="44"/>
                </a:lnTo>
                <a:lnTo>
                  <a:pt x="48" y="44"/>
                </a:lnTo>
                <a:lnTo>
                  <a:pt x="44" y="44"/>
                </a:lnTo>
                <a:lnTo>
                  <a:pt x="44" y="44"/>
                </a:lnTo>
                <a:lnTo>
                  <a:pt x="42" y="40"/>
                </a:lnTo>
                <a:lnTo>
                  <a:pt x="42" y="40"/>
                </a:lnTo>
                <a:lnTo>
                  <a:pt x="42" y="40"/>
                </a:lnTo>
                <a:lnTo>
                  <a:pt x="42" y="36"/>
                </a:lnTo>
                <a:lnTo>
                  <a:pt x="38" y="36"/>
                </a:lnTo>
                <a:lnTo>
                  <a:pt x="38" y="36"/>
                </a:lnTo>
                <a:lnTo>
                  <a:pt x="38" y="36"/>
                </a:lnTo>
                <a:lnTo>
                  <a:pt x="38" y="36"/>
                </a:lnTo>
                <a:lnTo>
                  <a:pt x="38" y="36"/>
                </a:lnTo>
                <a:lnTo>
                  <a:pt x="38" y="3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70" name="Freeform 28">
            <a:extLst>
              <a:ext uri="{FF2B5EF4-FFF2-40B4-BE49-F238E27FC236}">
                <a16:creationId xmlns:a16="http://schemas.microsoft.com/office/drawing/2014/main" id="{C8DF7FD6-555C-4C15-AF2E-A5D0C07CDAAF}"/>
              </a:ext>
            </a:extLst>
          </p:cNvPr>
          <p:cNvSpPr>
            <a:spLocks noEditPoints="1"/>
          </p:cNvSpPr>
          <p:nvPr/>
        </p:nvSpPr>
        <p:spPr bwMode="auto">
          <a:xfrm>
            <a:off x="8096653" y="4363505"/>
            <a:ext cx="1028700" cy="460375"/>
          </a:xfrm>
          <a:custGeom>
            <a:avLst/>
            <a:gdLst>
              <a:gd name="T0" fmla="*/ 316 w 648"/>
              <a:gd name="T1" fmla="*/ 34 h 290"/>
              <a:gd name="T2" fmla="*/ 122 w 648"/>
              <a:gd name="T3" fmla="*/ 108 h 290"/>
              <a:gd name="T4" fmla="*/ 434 w 648"/>
              <a:gd name="T5" fmla="*/ 138 h 290"/>
              <a:gd name="T6" fmla="*/ 550 w 648"/>
              <a:gd name="T7" fmla="*/ 204 h 290"/>
              <a:gd name="T8" fmla="*/ 520 w 648"/>
              <a:gd name="T9" fmla="*/ 222 h 290"/>
              <a:gd name="T10" fmla="*/ 398 w 648"/>
              <a:gd name="T11" fmla="*/ 276 h 290"/>
              <a:gd name="T12" fmla="*/ 152 w 648"/>
              <a:gd name="T13" fmla="*/ 156 h 290"/>
              <a:gd name="T14" fmla="*/ 106 w 648"/>
              <a:gd name="T15" fmla="*/ 178 h 290"/>
              <a:gd name="T16" fmla="*/ 50 w 648"/>
              <a:gd name="T17" fmla="*/ 78 h 290"/>
              <a:gd name="T18" fmla="*/ 22 w 648"/>
              <a:gd name="T19" fmla="*/ 10 h 290"/>
              <a:gd name="T20" fmla="*/ 84 w 648"/>
              <a:gd name="T21" fmla="*/ 64 h 290"/>
              <a:gd name="T22" fmla="*/ 118 w 648"/>
              <a:gd name="T23" fmla="*/ 108 h 290"/>
              <a:gd name="T24" fmla="*/ 276 w 648"/>
              <a:gd name="T25" fmla="*/ 70 h 290"/>
              <a:gd name="T26" fmla="*/ 312 w 648"/>
              <a:gd name="T27" fmla="*/ 48 h 290"/>
              <a:gd name="T28" fmla="*/ 316 w 648"/>
              <a:gd name="T29" fmla="*/ 116 h 290"/>
              <a:gd name="T30" fmla="*/ 278 w 648"/>
              <a:gd name="T31" fmla="*/ 170 h 290"/>
              <a:gd name="T32" fmla="*/ 212 w 648"/>
              <a:gd name="T33" fmla="*/ 150 h 290"/>
              <a:gd name="T34" fmla="*/ 200 w 648"/>
              <a:gd name="T35" fmla="*/ 70 h 290"/>
              <a:gd name="T36" fmla="*/ 18 w 648"/>
              <a:gd name="T37" fmla="*/ 64 h 290"/>
              <a:gd name="T38" fmla="*/ 464 w 648"/>
              <a:gd name="T39" fmla="*/ 66 h 290"/>
              <a:gd name="T40" fmla="*/ 468 w 648"/>
              <a:gd name="T41" fmla="*/ 116 h 290"/>
              <a:gd name="T42" fmla="*/ 386 w 648"/>
              <a:gd name="T43" fmla="*/ 156 h 290"/>
              <a:gd name="T44" fmla="*/ 358 w 648"/>
              <a:gd name="T45" fmla="*/ 160 h 290"/>
              <a:gd name="T46" fmla="*/ 334 w 648"/>
              <a:gd name="T47" fmla="*/ 152 h 290"/>
              <a:gd name="T48" fmla="*/ 358 w 648"/>
              <a:gd name="T49" fmla="*/ 90 h 290"/>
              <a:gd name="T50" fmla="*/ 412 w 648"/>
              <a:gd name="T51" fmla="*/ 92 h 290"/>
              <a:gd name="T52" fmla="*/ 368 w 648"/>
              <a:gd name="T53" fmla="*/ 122 h 290"/>
              <a:gd name="T54" fmla="*/ 36 w 648"/>
              <a:gd name="T55" fmla="*/ 82 h 290"/>
              <a:gd name="T56" fmla="*/ 114 w 648"/>
              <a:gd name="T57" fmla="*/ 90 h 290"/>
              <a:gd name="T58" fmla="*/ 134 w 648"/>
              <a:gd name="T59" fmla="*/ 100 h 290"/>
              <a:gd name="T60" fmla="*/ 498 w 648"/>
              <a:gd name="T61" fmla="*/ 104 h 290"/>
              <a:gd name="T62" fmla="*/ 130 w 648"/>
              <a:gd name="T63" fmla="*/ 112 h 290"/>
              <a:gd name="T64" fmla="*/ 576 w 648"/>
              <a:gd name="T65" fmla="*/ 182 h 290"/>
              <a:gd name="T66" fmla="*/ 528 w 648"/>
              <a:gd name="T67" fmla="*/ 156 h 290"/>
              <a:gd name="T68" fmla="*/ 516 w 648"/>
              <a:gd name="T69" fmla="*/ 116 h 290"/>
              <a:gd name="T70" fmla="*/ 572 w 648"/>
              <a:gd name="T71" fmla="*/ 156 h 290"/>
              <a:gd name="T72" fmla="*/ 648 w 648"/>
              <a:gd name="T73" fmla="*/ 212 h 290"/>
              <a:gd name="T74" fmla="*/ 502 w 648"/>
              <a:gd name="T75" fmla="*/ 108 h 290"/>
              <a:gd name="T76" fmla="*/ 58 w 648"/>
              <a:gd name="T77" fmla="*/ 130 h 290"/>
              <a:gd name="T78" fmla="*/ 394 w 648"/>
              <a:gd name="T79" fmla="*/ 122 h 290"/>
              <a:gd name="T80" fmla="*/ 156 w 648"/>
              <a:gd name="T81" fmla="*/ 146 h 290"/>
              <a:gd name="T82" fmla="*/ 420 w 648"/>
              <a:gd name="T83" fmla="*/ 134 h 290"/>
              <a:gd name="T84" fmla="*/ 70 w 648"/>
              <a:gd name="T85" fmla="*/ 150 h 290"/>
              <a:gd name="T86" fmla="*/ 484 w 648"/>
              <a:gd name="T87" fmla="*/ 160 h 290"/>
              <a:gd name="T88" fmla="*/ 164 w 648"/>
              <a:gd name="T89" fmla="*/ 152 h 290"/>
              <a:gd name="T90" fmla="*/ 458 w 648"/>
              <a:gd name="T91" fmla="*/ 156 h 290"/>
              <a:gd name="T92" fmla="*/ 386 w 648"/>
              <a:gd name="T93" fmla="*/ 196 h 290"/>
              <a:gd name="T94" fmla="*/ 104 w 648"/>
              <a:gd name="T95" fmla="*/ 196 h 290"/>
              <a:gd name="T96" fmla="*/ 182 w 648"/>
              <a:gd name="T97" fmla="*/ 234 h 290"/>
              <a:gd name="T98" fmla="*/ 186 w 648"/>
              <a:gd name="T99" fmla="*/ 212 h 290"/>
              <a:gd name="T100" fmla="*/ 268 w 648"/>
              <a:gd name="T101" fmla="*/ 234 h 290"/>
              <a:gd name="T102" fmla="*/ 558 w 648"/>
              <a:gd name="T103" fmla="*/ 212 h 290"/>
              <a:gd name="T104" fmla="*/ 260 w 648"/>
              <a:gd name="T105" fmla="*/ 226 h 290"/>
              <a:gd name="T106" fmla="*/ 602 w 648"/>
              <a:gd name="T107" fmla="*/ 238 h 290"/>
              <a:gd name="T108" fmla="*/ 378 w 648"/>
              <a:gd name="T109" fmla="*/ 252 h 290"/>
              <a:gd name="T110" fmla="*/ 334 w 648"/>
              <a:gd name="T111" fmla="*/ 252 h 290"/>
              <a:gd name="T112" fmla="*/ 334 w 648"/>
              <a:gd name="T113" fmla="*/ 246 h 290"/>
              <a:gd name="T114" fmla="*/ 298 w 648"/>
              <a:gd name="T115" fmla="*/ 250 h 290"/>
              <a:gd name="T116" fmla="*/ 342 w 648"/>
              <a:gd name="T117" fmla="*/ 264 h 290"/>
              <a:gd name="T118" fmla="*/ 398 w 648"/>
              <a:gd name="T119" fmla="*/ 280 h 290"/>
              <a:gd name="T120" fmla="*/ 412 w 648"/>
              <a:gd name="T121" fmla="*/ 242 h 290"/>
              <a:gd name="T122" fmla="*/ 402 w 648"/>
              <a:gd name="T123" fmla="*/ 268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48" h="290">
                <a:moveTo>
                  <a:pt x="114" y="92"/>
                </a:moveTo>
                <a:lnTo>
                  <a:pt x="110" y="92"/>
                </a:lnTo>
                <a:lnTo>
                  <a:pt x="110" y="90"/>
                </a:lnTo>
                <a:lnTo>
                  <a:pt x="114" y="90"/>
                </a:lnTo>
                <a:lnTo>
                  <a:pt x="114" y="92"/>
                </a:lnTo>
                <a:lnTo>
                  <a:pt x="114" y="92"/>
                </a:lnTo>
                <a:lnTo>
                  <a:pt x="114" y="92"/>
                </a:lnTo>
                <a:close/>
                <a:moveTo>
                  <a:pt x="460" y="156"/>
                </a:moveTo>
                <a:lnTo>
                  <a:pt x="458" y="156"/>
                </a:lnTo>
                <a:lnTo>
                  <a:pt x="460" y="156"/>
                </a:lnTo>
                <a:lnTo>
                  <a:pt x="460" y="156"/>
                </a:lnTo>
                <a:lnTo>
                  <a:pt x="460" y="156"/>
                </a:lnTo>
                <a:close/>
                <a:moveTo>
                  <a:pt x="302" y="160"/>
                </a:moveTo>
                <a:lnTo>
                  <a:pt x="302" y="164"/>
                </a:lnTo>
                <a:lnTo>
                  <a:pt x="298" y="164"/>
                </a:lnTo>
                <a:lnTo>
                  <a:pt x="302" y="160"/>
                </a:lnTo>
                <a:lnTo>
                  <a:pt x="302" y="160"/>
                </a:lnTo>
                <a:lnTo>
                  <a:pt x="302" y="160"/>
                </a:lnTo>
                <a:close/>
                <a:moveTo>
                  <a:pt x="446" y="34"/>
                </a:moveTo>
                <a:lnTo>
                  <a:pt x="446" y="30"/>
                </a:lnTo>
                <a:lnTo>
                  <a:pt x="446" y="26"/>
                </a:lnTo>
                <a:lnTo>
                  <a:pt x="450" y="30"/>
                </a:lnTo>
                <a:lnTo>
                  <a:pt x="446" y="30"/>
                </a:lnTo>
                <a:lnTo>
                  <a:pt x="446" y="34"/>
                </a:lnTo>
                <a:lnTo>
                  <a:pt x="446" y="34"/>
                </a:lnTo>
                <a:lnTo>
                  <a:pt x="446" y="34"/>
                </a:lnTo>
                <a:close/>
                <a:moveTo>
                  <a:pt x="320" y="30"/>
                </a:moveTo>
                <a:lnTo>
                  <a:pt x="320" y="34"/>
                </a:lnTo>
                <a:lnTo>
                  <a:pt x="324" y="34"/>
                </a:lnTo>
                <a:lnTo>
                  <a:pt x="320" y="34"/>
                </a:lnTo>
                <a:lnTo>
                  <a:pt x="320" y="30"/>
                </a:lnTo>
                <a:lnTo>
                  <a:pt x="320" y="30"/>
                </a:lnTo>
                <a:lnTo>
                  <a:pt x="320" y="30"/>
                </a:lnTo>
                <a:close/>
                <a:moveTo>
                  <a:pt x="316" y="34"/>
                </a:moveTo>
                <a:lnTo>
                  <a:pt x="320" y="34"/>
                </a:lnTo>
                <a:lnTo>
                  <a:pt x="316" y="34"/>
                </a:lnTo>
                <a:lnTo>
                  <a:pt x="316" y="34"/>
                </a:lnTo>
                <a:lnTo>
                  <a:pt x="316" y="34"/>
                </a:lnTo>
                <a:close/>
                <a:moveTo>
                  <a:pt x="446" y="36"/>
                </a:moveTo>
                <a:lnTo>
                  <a:pt x="442" y="34"/>
                </a:lnTo>
                <a:lnTo>
                  <a:pt x="446" y="34"/>
                </a:lnTo>
                <a:lnTo>
                  <a:pt x="446" y="36"/>
                </a:lnTo>
                <a:lnTo>
                  <a:pt x="446" y="36"/>
                </a:lnTo>
                <a:lnTo>
                  <a:pt x="446" y="36"/>
                </a:lnTo>
                <a:close/>
                <a:moveTo>
                  <a:pt x="434" y="44"/>
                </a:moveTo>
                <a:lnTo>
                  <a:pt x="430" y="44"/>
                </a:lnTo>
                <a:lnTo>
                  <a:pt x="430" y="40"/>
                </a:lnTo>
                <a:lnTo>
                  <a:pt x="430" y="36"/>
                </a:lnTo>
                <a:lnTo>
                  <a:pt x="430" y="40"/>
                </a:lnTo>
                <a:lnTo>
                  <a:pt x="434" y="44"/>
                </a:lnTo>
                <a:lnTo>
                  <a:pt x="434" y="44"/>
                </a:lnTo>
                <a:lnTo>
                  <a:pt x="434" y="44"/>
                </a:lnTo>
                <a:close/>
                <a:moveTo>
                  <a:pt x="312" y="40"/>
                </a:moveTo>
                <a:lnTo>
                  <a:pt x="316" y="44"/>
                </a:lnTo>
                <a:lnTo>
                  <a:pt x="312" y="44"/>
                </a:lnTo>
                <a:lnTo>
                  <a:pt x="312" y="40"/>
                </a:lnTo>
                <a:lnTo>
                  <a:pt x="312" y="40"/>
                </a:lnTo>
                <a:lnTo>
                  <a:pt x="312" y="40"/>
                </a:lnTo>
                <a:close/>
                <a:moveTo>
                  <a:pt x="316" y="44"/>
                </a:moveTo>
                <a:lnTo>
                  <a:pt x="320" y="44"/>
                </a:lnTo>
                <a:lnTo>
                  <a:pt x="316" y="48"/>
                </a:lnTo>
                <a:lnTo>
                  <a:pt x="316" y="44"/>
                </a:lnTo>
                <a:lnTo>
                  <a:pt x="316" y="44"/>
                </a:lnTo>
                <a:lnTo>
                  <a:pt x="316" y="44"/>
                </a:lnTo>
                <a:close/>
                <a:moveTo>
                  <a:pt x="488" y="108"/>
                </a:moveTo>
                <a:lnTo>
                  <a:pt x="484" y="104"/>
                </a:lnTo>
                <a:lnTo>
                  <a:pt x="484" y="100"/>
                </a:lnTo>
                <a:lnTo>
                  <a:pt x="488" y="104"/>
                </a:lnTo>
                <a:lnTo>
                  <a:pt x="488" y="108"/>
                </a:lnTo>
                <a:lnTo>
                  <a:pt x="488" y="108"/>
                </a:lnTo>
                <a:lnTo>
                  <a:pt x="488" y="108"/>
                </a:lnTo>
                <a:close/>
                <a:moveTo>
                  <a:pt x="122" y="108"/>
                </a:moveTo>
                <a:lnTo>
                  <a:pt x="118" y="108"/>
                </a:lnTo>
                <a:lnTo>
                  <a:pt x="122" y="108"/>
                </a:lnTo>
                <a:lnTo>
                  <a:pt x="122" y="108"/>
                </a:lnTo>
                <a:lnTo>
                  <a:pt x="122" y="108"/>
                </a:lnTo>
                <a:close/>
                <a:moveTo>
                  <a:pt x="454" y="108"/>
                </a:moveTo>
                <a:lnTo>
                  <a:pt x="454" y="112"/>
                </a:lnTo>
                <a:lnTo>
                  <a:pt x="450" y="112"/>
                </a:lnTo>
                <a:lnTo>
                  <a:pt x="450" y="108"/>
                </a:lnTo>
                <a:lnTo>
                  <a:pt x="454" y="108"/>
                </a:lnTo>
                <a:lnTo>
                  <a:pt x="454" y="108"/>
                </a:lnTo>
                <a:lnTo>
                  <a:pt x="454" y="108"/>
                </a:lnTo>
                <a:close/>
                <a:moveTo>
                  <a:pt x="378" y="108"/>
                </a:moveTo>
                <a:lnTo>
                  <a:pt x="374" y="108"/>
                </a:lnTo>
                <a:lnTo>
                  <a:pt x="378" y="108"/>
                </a:lnTo>
                <a:lnTo>
                  <a:pt x="378" y="108"/>
                </a:lnTo>
                <a:lnTo>
                  <a:pt x="378" y="108"/>
                </a:lnTo>
                <a:close/>
                <a:moveTo>
                  <a:pt x="378" y="112"/>
                </a:moveTo>
                <a:lnTo>
                  <a:pt x="374" y="112"/>
                </a:lnTo>
                <a:lnTo>
                  <a:pt x="374" y="108"/>
                </a:lnTo>
                <a:lnTo>
                  <a:pt x="378" y="108"/>
                </a:lnTo>
                <a:lnTo>
                  <a:pt x="378" y="112"/>
                </a:lnTo>
                <a:lnTo>
                  <a:pt x="378" y="112"/>
                </a:lnTo>
                <a:lnTo>
                  <a:pt x="378" y="112"/>
                </a:lnTo>
                <a:close/>
                <a:moveTo>
                  <a:pt x="454" y="112"/>
                </a:moveTo>
                <a:lnTo>
                  <a:pt x="454" y="116"/>
                </a:lnTo>
                <a:lnTo>
                  <a:pt x="454" y="112"/>
                </a:lnTo>
                <a:lnTo>
                  <a:pt x="454" y="112"/>
                </a:lnTo>
                <a:lnTo>
                  <a:pt x="454" y="112"/>
                </a:lnTo>
                <a:close/>
                <a:moveTo>
                  <a:pt x="562" y="120"/>
                </a:moveTo>
                <a:lnTo>
                  <a:pt x="562" y="122"/>
                </a:lnTo>
                <a:lnTo>
                  <a:pt x="562" y="120"/>
                </a:lnTo>
                <a:lnTo>
                  <a:pt x="562" y="120"/>
                </a:lnTo>
                <a:lnTo>
                  <a:pt x="562" y="120"/>
                </a:lnTo>
                <a:close/>
                <a:moveTo>
                  <a:pt x="434" y="138"/>
                </a:moveTo>
                <a:lnTo>
                  <a:pt x="434" y="142"/>
                </a:lnTo>
                <a:lnTo>
                  <a:pt x="434" y="146"/>
                </a:lnTo>
                <a:lnTo>
                  <a:pt x="434" y="142"/>
                </a:lnTo>
                <a:lnTo>
                  <a:pt x="434" y="138"/>
                </a:lnTo>
                <a:lnTo>
                  <a:pt x="434" y="138"/>
                </a:lnTo>
                <a:lnTo>
                  <a:pt x="434" y="138"/>
                </a:lnTo>
                <a:close/>
                <a:moveTo>
                  <a:pt x="472" y="164"/>
                </a:moveTo>
                <a:lnTo>
                  <a:pt x="476" y="164"/>
                </a:lnTo>
                <a:lnTo>
                  <a:pt x="472" y="164"/>
                </a:lnTo>
                <a:lnTo>
                  <a:pt x="472" y="164"/>
                </a:lnTo>
                <a:lnTo>
                  <a:pt x="472" y="164"/>
                </a:lnTo>
                <a:close/>
                <a:moveTo>
                  <a:pt x="540" y="170"/>
                </a:moveTo>
                <a:lnTo>
                  <a:pt x="540" y="174"/>
                </a:lnTo>
                <a:lnTo>
                  <a:pt x="544" y="174"/>
                </a:lnTo>
                <a:lnTo>
                  <a:pt x="540" y="174"/>
                </a:lnTo>
                <a:lnTo>
                  <a:pt x="540" y="170"/>
                </a:lnTo>
                <a:lnTo>
                  <a:pt x="540" y="170"/>
                </a:lnTo>
                <a:lnTo>
                  <a:pt x="540" y="170"/>
                </a:lnTo>
                <a:close/>
                <a:moveTo>
                  <a:pt x="536" y="194"/>
                </a:moveTo>
                <a:lnTo>
                  <a:pt x="536" y="196"/>
                </a:lnTo>
                <a:lnTo>
                  <a:pt x="536" y="200"/>
                </a:lnTo>
                <a:lnTo>
                  <a:pt x="532" y="204"/>
                </a:lnTo>
                <a:lnTo>
                  <a:pt x="532" y="200"/>
                </a:lnTo>
                <a:lnTo>
                  <a:pt x="536" y="196"/>
                </a:lnTo>
                <a:lnTo>
                  <a:pt x="536" y="194"/>
                </a:lnTo>
                <a:lnTo>
                  <a:pt x="536" y="194"/>
                </a:lnTo>
                <a:lnTo>
                  <a:pt x="536" y="194"/>
                </a:lnTo>
                <a:close/>
                <a:moveTo>
                  <a:pt x="532" y="200"/>
                </a:moveTo>
                <a:lnTo>
                  <a:pt x="532" y="204"/>
                </a:lnTo>
                <a:lnTo>
                  <a:pt x="528" y="204"/>
                </a:lnTo>
                <a:lnTo>
                  <a:pt x="528" y="200"/>
                </a:lnTo>
                <a:lnTo>
                  <a:pt x="528" y="196"/>
                </a:lnTo>
                <a:lnTo>
                  <a:pt x="532" y="196"/>
                </a:lnTo>
                <a:lnTo>
                  <a:pt x="532" y="200"/>
                </a:lnTo>
                <a:lnTo>
                  <a:pt x="532" y="200"/>
                </a:lnTo>
                <a:lnTo>
                  <a:pt x="532" y="200"/>
                </a:lnTo>
                <a:close/>
                <a:moveTo>
                  <a:pt x="550" y="204"/>
                </a:moveTo>
                <a:lnTo>
                  <a:pt x="550" y="208"/>
                </a:lnTo>
                <a:lnTo>
                  <a:pt x="554" y="208"/>
                </a:lnTo>
                <a:lnTo>
                  <a:pt x="554" y="212"/>
                </a:lnTo>
                <a:lnTo>
                  <a:pt x="550" y="208"/>
                </a:lnTo>
                <a:lnTo>
                  <a:pt x="550" y="204"/>
                </a:lnTo>
                <a:lnTo>
                  <a:pt x="550" y="204"/>
                </a:lnTo>
                <a:lnTo>
                  <a:pt x="550" y="204"/>
                </a:lnTo>
                <a:close/>
                <a:moveTo>
                  <a:pt x="554" y="208"/>
                </a:moveTo>
                <a:lnTo>
                  <a:pt x="558" y="212"/>
                </a:lnTo>
                <a:lnTo>
                  <a:pt x="554" y="212"/>
                </a:lnTo>
                <a:lnTo>
                  <a:pt x="554" y="208"/>
                </a:lnTo>
                <a:lnTo>
                  <a:pt x="554" y="208"/>
                </a:lnTo>
                <a:lnTo>
                  <a:pt x="554" y="208"/>
                </a:lnTo>
                <a:close/>
                <a:moveTo>
                  <a:pt x="562" y="208"/>
                </a:moveTo>
                <a:lnTo>
                  <a:pt x="562" y="212"/>
                </a:lnTo>
                <a:lnTo>
                  <a:pt x="562" y="208"/>
                </a:lnTo>
                <a:lnTo>
                  <a:pt x="562" y="208"/>
                </a:lnTo>
                <a:lnTo>
                  <a:pt x="562" y="208"/>
                </a:lnTo>
                <a:close/>
                <a:moveTo>
                  <a:pt x="558" y="216"/>
                </a:moveTo>
                <a:lnTo>
                  <a:pt x="558" y="220"/>
                </a:lnTo>
                <a:lnTo>
                  <a:pt x="558" y="216"/>
                </a:lnTo>
                <a:lnTo>
                  <a:pt x="558" y="216"/>
                </a:lnTo>
                <a:lnTo>
                  <a:pt x="558" y="216"/>
                </a:lnTo>
                <a:close/>
                <a:moveTo>
                  <a:pt x="614" y="216"/>
                </a:moveTo>
                <a:lnTo>
                  <a:pt x="614" y="220"/>
                </a:lnTo>
                <a:lnTo>
                  <a:pt x="618" y="220"/>
                </a:lnTo>
                <a:lnTo>
                  <a:pt x="614" y="220"/>
                </a:lnTo>
                <a:lnTo>
                  <a:pt x="614" y="216"/>
                </a:lnTo>
                <a:lnTo>
                  <a:pt x="614" y="216"/>
                </a:lnTo>
                <a:lnTo>
                  <a:pt x="614" y="216"/>
                </a:lnTo>
                <a:close/>
                <a:moveTo>
                  <a:pt x="472" y="222"/>
                </a:moveTo>
                <a:lnTo>
                  <a:pt x="472" y="226"/>
                </a:lnTo>
                <a:lnTo>
                  <a:pt x="472" y="222"/>
                </a:lnTo>
                <a:lnTo>
                  <a:pt x="472" y="222"/>
                </a:lnTo>
                <a:lnTo>
                  <a:pt x="472" y="222"/>
                </a:lnTo>
                <a:close/>
                <a:moveTo>
                  <a:pt x="520" y="222"/>
                </a:moveTo>
                <a:lnTo>
                  <a:pt x="520" y="226"/>
                </a:lnTo>
                <a:lnTo>
                  <a:pt x="520" y="222"/>
                </a:lnTo>
                <a:lnTo>
                  <a:pt x="516" y="222"/>
                </a:lnTo>
                <a:lnTo>
                  <a:pt x="520" y="222"/>
                </a:lnTo>
                <a:lnTo>
                  <a:pt x="520" y="222"/>
                </a:lnTo>
                <a:lnTo>
                  <a:pt x="520" y="222"/>
                </a:lnTo>
                <a:close/>
                <a:moveTo>
                  <a:pt x="364" y="226"/>
                </a:moveTo>
                <a:lnTo>
                  <a:pt x="360" y="226"/>
                </a:lnTo>
                <a:lnTo>
                  <a:pt x="364" y="226"/>
                </a:lnTo>
                <a:lnTo>
                  <a:pt x="364" y="226"/>
                </a:lnTo>
                <a:lnTo>
                  <a:pt x="364" y="226"/>
                </a:lnTo>
                <a:close/>
                <a:moveTo>
                  <a:pt x="506" y="230"/>
                </a:moveTo>
                <a:lnTo>
                  <a:pt x="510" y="226"/>
                </a:lnTo>
                <a:lnTo>
                  <a:pt x="510" y="230"/>
                </a:lnTo>
                <a:lnTo>
                  <a:pt x="506" y="230"/>
                </a:lnTo>
                <a:lnTo>
                  <a:pt x="506" y="230"/>
                </a:lnTo>
                <a:lnTo>
                  <a:pt x="506" y="230"/>
                </a:lnTo>
                <a:close/>
                <a:moveTo>
                  <a:pt x="458" y="230"/>
                </a:moveTo>
                <a:lnTo>
                  <a:pt x="454" y="234"/>
                </a:lnTo>
                <a:lnTo>
                  <a:pt x="454" y="230"/>
                </a:lnTo>
                <a:lnTo>
                  <a:pt x="458" y="230"/>
                </a:lnTo>
                <a:lnTo>
                  <a:pt x="458" y="230"/>
                </a:lnTo>
                <a:lnTo>
                  <a:pt x="458" y="230"/>
                </a:lnTo>
                <a:close/>
                <a:moveTo>
                  <a:pt x="502" y="246"/>
                </a:moveTo>
                <a:lnTo>
                  <a:pt x="506" y="242"/>
                </a:lnTo>
                <a:lnTo>
                  <a:pt x="510" y="242"/>
                </a:lnTo>
                <a:lnTo>
                  <a:pt x="506" y="242"/>
                </a:lnTo>
                <a:lnTo>
                  <a:pt x="506" y="246"/>
                </a:lnTo>
                <a:lnTo>
                  <a:pt x="502" y="246"/>
                </a:lnTo>
                <a:lnTo>
                  <a:pt x="502" y="246"/>
                </a:lnTo>
                <a:lnTo>
                  <a:pt x="502" y="246"/>
                </a:lnTo>
                <a:close/>
                <a:moveTo>
                  <a:pt x="290" y="252"/>
                </a:moveTo>
                <a:lnTo>
                  <a:pt x="286" y="252"/>
                </a:lnTo>
                <a:lnTo>
                  <a:pt x="286" y="250"/>
                </a:lnTo>
                <a:lnTo>
                  <a:pt x="290" y="250"/>
                </a:lnTo>
                <a:lnTo>
                  <a:pt x="290" y="252"/>
                </a:lnTo>
                <a:lnTo>
                  <a:pt x="290" y="252"/>
                </a:lnTo>
                <a:lnTo>
                  <a:pt x="290" y="252"/>
                </a:lnTo>
                <a:close/>
                <a:moveTo>
                  <a:pt x="398" y="276"/>
                </a:moveTo>
                <a:lnTo>
                  <a:pt x="402" y="276"/>
                </a:lnTo>
                <a:lnTo>
                  <a:pt x="398" y="280"/>
                </a:lnTo>
                <a:lnTo>
                  <a:pt x="398" y="276"/>
                </a:lnTo>
                <a:lnTo>
                  <a:pt x="398" y="276"/>
                </a:lnTo>
                <a:lnTo>
                  <a:pt x="398" y="276"/>
                </a:lnTo>
                <a:close/>
                <a:moveTo>
                  <a:pt x="4" y="4"/>
                </a:moveTo>
                <a:lnTo>
                  <a:pt x="0" y="4"/>
                </a:lnTo>
                <a:lnTo>
                  <a:pt x="0" y="0"/>
                </a:lnTo>
                <a:lnTo>
                  <a:pt x="4" y="0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close/>
                <a:moveTo>
                  <a:pt x="118" y="116"/>
                </a:moveTo>
                <a:lnTo>
                  <a:pt x="118" y="120"/>
                </a:lnTo>
                <a:lnTo>
                  <a:pt x="122" y="120"/>
                </a:lnTo>
                <a:lnTo>
                  <a:pt x="126" y="120"/>
                </a:lnTo>
                <a:lnTo>
                  <a:pt x="130" y="120"/>
                </a:lnTo>
                <a:lnTo>
                  <a:pt x="130" y="122"/>
                </a:lnTo>
                <a:lnTo>
                  <a:pt x="130" y="126"/>
                </a:lnTo>
                <a:lnTo>
                  <a:pt x="130" y="130"/>
                </a:lnTo>
                <a:lnTo>
                  <a:pt x="134" y="130"/>
                </a:lnTo>
                <a:lnTo>
                  <a:pt x="134" y="134"/>
                </a:lnTo>
                <a:lnTo>
                  <a:pt x="130" y="134"/>
                </a:lnTo>
                <a:lnTo>
                  <a:pt x="134" y="134"/>
                </a:lnTo>
                <a:lnTo>
                  <a:pt x="136" y="138"/>
                </a:lnTo>
                <a:lnTo>
                  <a:pt x="136" y="142"/>
                </a:lnTo>
                <a:lnTo>
                  <a:pt x="134" y="142"/>
                </a:lnTo>
                <a:lnTo>
                  <a:pt x="134" y="146"/>
                </a:lnTo>
                <a:lnTo>
                  <a:pt x="134" y="150"/>
                </a:lnTo>
                <a:lnTo>
                  <a:pt x="134" y="146"/>
                </a:lnTo>
                <a:lnTo>
                  <a:pt x="136" y="146"/>
                </a:lnTo>
                <a:lnTo>
                  <a:pt x="136" y="142"/>
                </a:lnTo>
                <a:lnTo>
                  <a:pt x="140" y="142"/>
                </a:lnTo>
                <a:lnTo>
                  <a:pt x="144" y="142"/>
                </a:lnTo>
                <a:lnTo>
                  <a:pt x="148" y="142"/>
                </a:lnTo>
                <a:lnTo>
                  <a:pt x="148" y="146"/>
                </a:lnTo>
                <a:lnTo>
                  <a:pt x="148" y="150"/>
                </a:lnTo>
                <a:lnTo>
                  <a:pt x="148" y="152"/>
                </a:lnTo>
                <a:lnTo>
                  <a:pt x="152" y="152"/>
                </a:lnTo>
                <a:lnTo>
                  <a:pt x="156" y="156"/>
                </a:lnTo>
                <a:lnTo>
                  <a:pt x="152" y="156"/>
                </a:lnTo>
                <a:lnTo>
                  <a:pt x="152" y="160"/>
                </a:lnTo>
                <a:lnTo>
                  <a:pt x="152" y="164"/>
                </a:lnTo>
                <a:lnTo>
                  <a:pt x="152" y="166"/>
                </a:lnTo>
                <a:lnTo>
                  <a:pt x="152" y="170"/>
                </a:lnTo>
                <a:lnTo>
                  <a:pt x="152" y="174"/>
                </a:lnTo>
                <a:lnTo>
                  <a:pt x="152" y="178"/>
                </a:lnTo>
                <a:lnTo>
                  <a:pt x="152" y="182"/>
                </a:lnTo>
                <a:lnTo>
                  <a:pt x="152" y="186"/>
                </a:lnTo>
                <a:lnTo>
                  <a:pt x="152" y="190"/>
                </a:lnTo>
                <a:lnTo>
                  <a:pt x="152" y="196"/>
                </a:lnTo>
                <a:lnTo>
                  <a:pt x="152" y="200"/>
                </a:lnTo>
                <a:lnTo>
                  <a:pt x="148" y="200"/>
                </a:lnTo>
                <a:lnTo>
                  <a:pt x="148" y="204"/>
                </a:lnTo>
                <a:lnTo>
                  <a:pt x="148" y="200"/>
                </a:lnTo>
                <a:lnTo>
                  <a:pt x="144" y="196"/>
                </a:lnTo>
                <a:lnTo>
                  <a:pt x="144" y="194"/>
                </a:lnTo>
                <a:lnTo>
                  <a:pt x="140" y="194"/>
                </a:lnTo>
                <a:lnTo>
                  <a:pt x="140" y="196"/>
                </a:lnTo>
                <a:lnTo>
                  <a:pt x="140" y="200"/>
                </a:lnTo>
                <a:lnTo>
                  <a:pt x="136" y="200"/>
                </a:lnTo>
                <a:lnTo>
                  <a:pt x="136" y="196"/>
                </a:lnTo>
                <a:lnTo>
                  <a:pt x="134" y="196"/>
                </a:lnTo>
                <a:lnTo>
                  <a:pt x="134" y="200"/>
                </a:lnTo>
                <a:lnTo>
                  <a:pt x="134" y="204"/>
                </a:lnTo>
                <a:lnTo>
                  <a:pt x="134" y="200"/>
                </a:lnTo>
                <a:lnTo>
                  <a:pt x="130" y="200"/>
                </a:lnTo>
                <a:lnTo>
                  <a:pt x="130" y="196"/>
                </a:lnTo>
                <a:lnTo>
                  <a:pt x="126" y="196"/>
                </a:lnTo>
                <a:lnTo>
                  <a:pt x="126" y="194"/>
                </a:lnTo>
                <a:lnTo>
                  <a:pt x="122" y="190"/>
                </a:lnTo>
                <a:lnTo>
                  <a:pt x="122" y="186"/>
                </a:lnTo>
                <a:lnTo>
                  <a:pt x="118" y="186"/>
                </a:lnTo>
                <a:lnTo>
                  <a:pt x="114" y="186"/>
                </a:lnTo>
                <a:lnTo>
                  <a:pt x="114" y="182"/>
                </a:lnTo>
                <a:lnTo>
                  <a:pt x="110" y="182"/>
                </a:lnTo>
                <a:lnTo>
                  <a:pt x="110" y="178"/>
                </a:lnTo>
                <a:lnTo>
                  <a:pt x="106" y="178"/>
                </a:lnTo>
                <a:lnTo>
                  <a:pt x="106" y="174"/>
                </a:lnTo>
                <a:lnTo>
                  <a:pt x="104" y="174"/>
                </a:lnTo>
                <a:lnTo>
                  <a:pt x="104" y="170"/>
                </a:lnTo>
                <a:lnTo>
                  <a:pt x="100" y="170"/>
                </a:lnTo>
                <a:lnTo>
                  <a:pt x="100" y="166"/>
                </a:lnTo>
                <a:lnTo>
                  <a:pt x="100" y="164"/>
                </a:lnTo>
                <a:lnTo>
                  <a:pt x="96" y="164"/>
                </a:lnTo>
                <a:lnTo>
                  <a:pt x="96" y="160"/>
                </a:lnTo>
                <a:lnTo>
                  <a:pt x="92" y="156"/>
                </a:lnTo>
                <a:lnTo>
                  <a:pt x="88" y="156"/>
                </a:lnTo>
                <a:lnTo>
                  <a:pt x="88" y="152"/>
                </a:lnTo>
                <a:lnTo>
                  <a:pt x="88" y="150"/>
                </a:lnTo>
                <a:lnTo>
                  <a:pt x="84" y="150"/>
                </a:lnTo>
                <a:lnTo>
                  <a:pt x="84" y="146"/>
                </a:lnTo>
                <a:lnTo>
                  <a:pt x="80" y="146"/>
                </a:lnTo>
                <a:lnTo>
                  <a:pt x="80" y="142"/>
                </a:lnTo>
                <a:lnTo>
                  <a:pt x="80" y="138"/>
                </a:lnTo>
                <a:lnTo>
                  <a:pt x="80" y="134"/>
                </a:lnTo>
                <a:lnTo>
                  <a:pt x="78" y="130"/>
                </a:lnTo>
                <a:lnTo>
                  <a:pt x="78" y="126"/>
                </a:lnTo>
                <a:lnTo>
                  <a:pt x="74" y="122"/>
                </a:lnTo>
                <a:lnTo>
                  <a:pt x="74" y="120"/>
                </a:lnTo>
                <a:lnTo>
                  <a:pt x="74" y="116"/>
                </a:lnTo>
                <a:lnTo>
                  <a:pt x="70" y="116"/>
                </a:lnTo>
                <a:lnTo>
                  <a:pt x="70" y="112"/>
                </a:lnTo>
                <a:lnTo>
                  <a:pt x="66" y="112"/>
                </a:lnTo>
                <a:lnTo>
                  <a:pt x="66" y="108"/>
                </a:lnTo>
                <a:lnTo>
                  <a:pt x="66" y="104"/>
                </a:lnTo>
                <a:lnTo>
                  <a:pt x="62" y="100"/>
                </a:lnTo>
                <a:lnTo>
                  <a:pt x="58" y="96"/>
                </a:lnTo>
                <a:lnTo>
                  <a:pt x="58" y="100"/>
                </a:lnTo>
                <a:lnTo>
                  <a:pt x="54" y="96"/>
                </a:lnTo>
                <a:lnTo>
                  <a:pt x="54" y="92"/>
                </a:lnTo>
                <a:lnTo>
                  <a:pt x="54" y="90"/>
                </a:lnTo>
                <a:lnTo>
                  <a:pt x="54" y="86"/>
                </a:lnTo>
                <a:lnTo>
                  <a:pt x="50" y="82"/>
                </a:lnTo>
                <a:lnTo>
                  <a:pt x="50" y="78"/>
                </a:lnTo>
                <a:lnTo>
                  <a:pt x="50" y="74"/>
                </a:lnTo>
                <a:lnTo>
                  <a:pt x="50" y="70"/>
                </a:lnTo>
                <a:lnTo>
                  <a:pt x="48" y="70"/>
                </a:lnTo>
                <a:lnTo>
                  <a:pt x="48" y="66"/>
                </a:lnTo>
                <a:lnTo>
                  <a:pt x="44" y="66"/>
                </a:lnTo>
                <a:lnTo>
                  <a:pt x="40" y="66"/>
                </a:lnTo>
                <a:lnTo>
                  <a:pt x="40" y="64"/>
                </a:lnTo>
                <a:lnTo>
                  <a:pt x="36" y="64"/>
                </a:lnTo>
                <a:lnTo>
                  <a:pt x="36" y="60"/>
                </a:lnTo>
                <a:lnTo>
                  <a:pt x="36" y="56"/>
                </a:lnTo>
                <a:lnTo>
                  <a:pt x="34" y="56"/>
                </a:lnTo>
                <a:lnTo>
                  <a:pt x="34" y="52"/>
                </a:lnTo>
                <a:lnTo>
                  <a:pt x="30" y="52"/>
                </a:lnTo>
                <a:lnTo>
                  <a:pt x="30" y="48"/>
                </a:lnTo>
                <a:lnTo>
                  <a:pt x="26" y="44"/>
                </a:lnTo>
                <a:lnTo>
                  <a:pt x="26" y="40"/>
                </a:lnTo>
                <a:lnTo>
                  <a:pt x="22" y="36"/>
                </a:lnTo>
                <a:lnTo>
                  <a:pt x="18" y="36"/>
                </a:lnTo>
                <a:lnTo>
                  <a:pt x="18" y="34"/>
                </a:lnTo>
                <a:lnTo>
                  <a:pt x="14" y="34"/>
                </a:lnTo>
                <a:lnTo>
                  <a:pt x="14" y="30"/>
                </a:lnTo>
                <a:lnTo>
                  <a:pt x="10" y="30"/>
                </a:lnTo>
                <a:lnTo>
                  <a:pt x="10" y="26"/>
                </a:lnTo>
                <a:lnTo>
                  <a:pt x="8" y="26"/>
                </a:lnTo>
                <a:lnTo>
                  <a:pt x="8" y="22"/>
                </a:lnTo>
                <a:lnTo>
                  <a:pt x="4" y="18"/>
                </a:lnTo>
                <a:lnTo>
                  <a:pt x="4" y="14"/>
                </a:lnTo>
                <a:lnTo>
                  <a:pt x="0" y="10"/>
                </a:lnTo>
                <a:lnTo>
                  <a:pt x="0" y="6"/>
                </a:lnTo>
                <a:lnTo>
                  <a:pt x="4" y="6"/>
                </a:lnTo>
                <a:lnTo>
                  <a:pt x="8" y="6"/>
                </a:lnTo>
                <a:lnTo>
                  <a:pt x="10" y="6"/>
                </a:lnTo>
                <a:lnTo>
                  <a:pt x="10" y="10"/>
                </a:lnTo>
                <a:lnTo>
                  <a:pt x="14" y="10"/>
                </a:lnTo>
                <a:lnTo>
                  <a:pt x="18" y="14"/>
                </a:lnTo>
                <a:lnTo>
                  <a:pt x="22" y="14"/>
                </a:lnTo>
                <a:lnTo>
                  <a:pt x="22" y="10"/>
                </a:lnTo>
                <a:lnTo>
                  <a:pt x="26" y="10"/>
                </a:lnTo>
                <a:lnTo>
                  <a:pt x="30" y="14"/>
                </a:lnTo>
                <a:lnTo>
                  <a:pt x="34" y="14"/>
                </a:lnTo>
                <a:lnTo>
                  <a:pt x="34" y="10"/>
                </a:lnTo>
                <a:lnTo>
                  <a:pt x="34" y="14"/>
                </a:lnTo>
                <a:lnTo>
                  <a:pt x="36" y="14"/>
                </a:lnTo>
                <a:lnTo>
                  <a:pt x="36" y="18"/>
                </a:lnTo>
                <a:lnTo>
                  <a:pt x="40" y="18"/>
                </a:lnTo>
                <a:lnTo>
                  <a:pt x="40" y="22"/>
                </a:lnTo>
                <a:lnTo>
                  <a:pt x="40" y="26"/>
                </a:lnTo>
                <a:lnTo>
                  <a:pt x="44" y="26"/>
                </a:lnTo>
                <a:lnTo>
                  <a:pt x="44" y="30"/>
                </a:lnTo>
                <a:lnTo>
                  <a:pt x="44" y="34"/>
                </a:lnTo>
                <a:lnTo>
                  <a:pt x="48" y="34"/>
                </a:lnTo>
                <a:lnTo>
                  <a:pt x="48" y="36"/>
                </a:lnTo>
                <a:lnTo>
                  <a:pt x="50" y="36"/>
                </a:lnTo>
                <a:lnTo>
                  <a:pt x="50" y="40"/>
                </a:lnTo>
                <a:lnTo>
                  <a:pt x="54" y="40"/>
                </a:lnTo>
                <a:lnTo>
                  <a:pt x="58" y="40"/>
                </a:lnTo>
                <a:lnTo>
                  <a:pt x="62" y="48"/>
                </a:lnTo>
                <a:lnTo>
                  <a:pt x="66" y="48"/>
                </a:lnTo>
                <a:lnTo>
                  <a:pt x="66" y="52"/>
                </a:lnTo>
                <a:lnTo>
                  <a:pt x="66" y="56"/>
                </a:lnTo>
                <a:lnTo>
                  <a:pt x="70" y="60"/>
                </a:lnTo>
                <a:lnTo>
                  <a:pt x="70" y="56"/>
                </a:lnTo>
                <a:lnTo>
                  <a:pt x="66" y="56"/>
                </a:lnTo>
                <a:lnTo>
                  <a:pt x="70" y="56"/>
                </a:lnTo>
                <a:lnTo>
                  <a:pt x="70" y="60"/>
                </a:lnTo>
                <a:lnTo>
                  <a:pt x="70" y="56"/>
                </a:lnTo>
                <a:lnTo>
                  <a:pt x="74" y="60"/>
                </a:lnTo>
                <a:lnTo>
                  <a:pt x="74" y="64"/>
                </a:lnTo>
                <a:lnTo>
                  <a:pt x="78" y="66"/>
                </a:lnTo>
                <a:lnTo>
                  <a:pt x="80" y="66"/>
                </a:lnTo>
                <a:lnTo>
                  <a:pt x="80" y="70"/>
                </a:lnTo>
                <a:lnTo>
                  <a:pt x="80" y="66"/>
                </a:lnTo>
                <a:lnTo>
                  <a:pt x="80" y="64"/>
                </a:lnTo>
                <a:lnTo>
                  <a:pt x="84" y="64"/>
                </a:lnTo>
                <a:lnTo>
                  <a:pt x="80" y="64"/>
                </a:lnTo>
                <a:lnTo>
                  <a:pt x="84" y="64"/>
                </a:lnTo>
                <a:lnTo>
                  <a:pt x="84" y="66"/>
                </a:lnTo>
                <a:lnTo>
                  <a:pt x="88" y="66"/>
                </a:lnTo>
                <a:lnTo>
                  <a:pt x="88" y="70"/>
                </a:lnTo>
                <a:lnTo>
                  <a:pt x="88" y="74"/>
                </a:lnTo>
                <a:lnTo>
                  <a:pt x="92" y="74"/>
                </a:lnTo>
                <a:lnTo>
                  <a:pt x="96" y="74"/>
                </a:lnTo>
                <a:lnTo>
                  <a:pt x="96" y="78"/>
                </a:lnTo>
                <a:lnTo>
                  <a:pt x="100" y="78"/>
                </a:lnTo>
                <a:lnTo>
                  <a:pt x="100" y="82"/>
                </a:lnTo>
                <a:lnTo>
                  <a:pt x="100" y="86"/>
                </a:lnTo>
                <a:lnTo>
                  <a:pt x="104" y="90"/>
                </a:lnTo>
                <a:lnTo>
                  <a:pt x="106" y="90"/>
                </a:lnTo>
                <a:lnTo>
                  <a:pt x="110" y="90"/>
                </a:lnTo>
                <a:lnTo>
                  <a:pt x="110" y="92"/>
                </a:lnTo>
                <a:lnTo>
                  <a:pt x="110" y="96"/>
                </a:lnTo>
                <a:lnTo>
                  <a:pt x="106" y="96"/>
                </a:lnTo>
                <a:lnTo>
                  <a:pt x="104" y="100"/>
                </a:lnTo>
                <a:lnTo>
                  <a:pt x="104" y="96"/>
                </a:lnTo>
                <a:lnTo>
                  <a:pt x="104" y="100"/>
                </a:lnTo>
                <a:lnTo>
                  <a:pt x="106" y="100"/>
                </a:lnTo>
                <a:lnTo>
                  <a:pt x="106" y="96"/>
                </a:lnTo>
                <a:lnTo>
                  <a:pt x="110" y="96"/>
                </a:lnTo>
                <a:lnTo>
                  <a:pt x="114" y="96"/>
                </a:lnTo>
                <a:lnTo>
                  <a:pt x="114" y="92"/>
                </a:lnTo>
                <a:lnTo>
                  <a:pt x="118" y="92"/>
                </a:lnTo>
                <a:lnTo>
                  <a:pt x="122" y="96"/>
                </a:lnTo>
                <a:lnTo>
                  <a:pt x="122" y="100"/>
                </a:lnTo>
                <a:lnTo>
                  <a:pt x="122" y="104"/>
                </a:lnTo>
                <a:lnTo>
                  <a:pt x="118" y="104"/>
                </a:lnTo>
                <a:lnTo>
                  <a:pt x="114" y="104"/>
                </a:lnTo>
                <a:lnTo>
                  <a:pt x="114" y="108"/>
                </a:lnTo>
                <a:lnTo>
                  <a:pt x="118" y="104"/>
                </a:lnTo>
                <a:lnTo>
                  <a:pt x="118" y="108"/>
                </a:lnTo>
                <a:lnTo>
                  <a:pt x="114" y="108"/>
                </a:lnTo>
                <a:lnTo>
                  <a:pt x="118" y="108"/>
                </a:lnTo>
                <a:lnTo>
                  <a:pt x="118" y="112"/>
                </a:lnTo>
                <a:lnTo>
                  <a:pt x="114" y="112"/>
                </a:lnTo>
                <a:lnTo>
                  <a:pt x="114" y="116"/>
                </a:lnTo>
                <a:lnTo>
                  <a:pt x="118" y="116"/>
                </a:lnTo>
                <a:lnTo>
                  <a:pt x="118" y="116"/>
                </a:lnTo>
                <a:lnTo>
                  <a:pt x="118" y="116"/>
                </a:lnTo>
                <a:close/>
                <a:moveTo>
                  <a:pt x="204" y="66"/>
                </a:moveTo>
                <a:lnTo>
                  <a:pt x="204" y="70"/>
                </a:lnTo>
                <a:lnTo>
                  <a:pt x="204" y="74"/>
                </a:lnTo>
                <a:lnTo>
                  <a:pt x="208" y="78"/>
                </a:lnTo>
                <a:lnTo>
                  <a:pt x="208" y="82"/>
                </a:lnTo>
                <a:lnTo>
                  <a:pt x="212" y="82"/>
                </a:lnTo>
                <a:lnTo>
                  <a:pt x="216" y="86"/>
                </a:lnTo>
                <a:lnTo>
                  <a:pt x="216" y="90"/>
                </a:lnTo>
                <a:lnTo>
                  <a:pt x="220" y="90"/>
                </a:lnTo>
                <a:lnTo>
                  <a:pt x="220" y="86"/>
                </a:lnTo>
                <a:lnTo>
                  <a:pt x="222" y="86"/>
                </a:lnTo>
                <a:lnTo>
                  <a:pt x="226" y="86"/>
                </a:lnTo>
                <a:lnTo>
                  <a:pt x="230" y="86"/>
                </a:lnTo>
                <a:lnTo>
                  <a:pt x="234" y="86"/>
                </a:lnTo>
                <a:lnTo>
                  <a:pt x="238" y="86"/>
                </a:lnTo>
                <a:lnTo>
                  <a:pt x="238" y="82"/>
                </a:lnTo>
                <a:lnTo>
                  <a:pt x="242" y="82"/>
                </a:lnTo>
                <a:lnTo>
                  <a:pt x="242" y="78"/>
                </a:lnTo>
                <a:lnTo>
                  <a:pt x="246" y="74"/>
                </a:lnTo>
                <a:lnTo>
                  <a:pt x="248" y="74"/>
                </a:lnTo>
                <a:lnTo>
                  <a:pt x="252" y="74"/>
                </a:lnTo>
                <a:lnTo>
                  <a:pt x="252" y="78"/>
                </a:lnTo>
                <a:lnTo>
                  <a:pt x="256" y="78"/>
                </a:lnTo>
                <a:lnTo>
                  <a:pt x="260" y="82"/>
                </a:lnTo>
                <a:lnTo>
                  <a:pt x="264" y="82"/>
                </a:lnTo>
                <a:lnTo>
                  <a:pt x="264" y="78"/>
                </a:lnTo>
                <a:lnTo>
                  <a:pt x="268" y="78"/>
                </a:lnTo>
                <a:lnTo>
                  <a:pt x="272" y="78"/>
                </a:lnTo>
                <a:lnTo>
                  <a:pt x="276" y="78"/>
                </a:lnTo>
                <a:lnTo>
                  <a:pt x="276" y="74"/>
                </a:lnTo>
                <a:lnTo>
                  <a:pt x="276" y="70"/>
                </a:lnTo>
                <a:lnTo>
                  <a:pt x="278" y="70"/>
                </a:lnTo>
                <a:lnTo>
                  <a:pt x="278" y="66"/>
                </a:lnTo>
                <a:lnTo>
                  <a:pt x="278" y="64"/>
                </a:lnTo>
                <a:lnTo>
                  <a:pt x="282" y="60"/>
                </a:lnTo>
                <a:lnTo>
                  <a:pt x="282" y="52"/>
                </a:lnTo>
                <a:lnTo>
                  <a:pt x="286" y="52"/>
                </a:lnTo>
                <a:lnTo>
                  <a:pt x="286" y="48"/>
                </a:lnTo>
                <a:lnTo>
                  <a:pt x="286" y="44"/>
                </a:lnTo>
                <a:lnTo>
                  <a:pt x="290" y="44"/>
                </a:lnTo>
                <a:lnTo>
                  <a:pt x="290" y="40"/>
                </a:lnTo>
                <a:lnTo>
                  <a:pt x="290" y="36"/>
                </a:lnTo>
                <a:lnTo>
                  <a:pt x="290" y="34"/>
                </a:lnTo>
                <a:lnTo>
                  <a:pt x="290" y="30"/>
                </a:lnTo>
                <a:lnTo>
                  <a:pt x="294" y="30"/>
                </a:lnTo>
                <a:lnTo>
                  <a:pt x="294" y="26"/>
                </a:lnTo>
                <a:lnTo>
                  <a:pt x="294" y="30"/>
                </a:lnTo>
                <a:lnTo>
                  <a:pt x="298" y="30"/>
                </a:lnTo>
                <a:lnTo>
                  <a:pt x="302" y="30"/>
                </a:lnTo>
                <a:lnTo>
                  <a:pt x="304" y="30"/>
                </a:lnTo>
                <a:lnTo>
                  <a:pt x="308" y="30"/>
                </a:lnTo>
                <a:lnTo>
                  <a:pt x="312" y="30"/>
                </a:lnTo>
                <a:lnTo>
                  <a:pt x="316" y="30"/>
                </a:lnTo>
                <a:lnTo>
                  <a:pt x="316" y="34"/>
                </a:lnTo>
                <a:lnTo>
                  <a:pt x="316" y="30"/>
                </a:lnTo>
                <a:lnTo>
                  <a:pt x="312" y="34"/>
                </a:lnTo>
                <a:lnTo>
                  <a:pt x="316" y="34"/>
                </a:lnTo>
                <a:lnTo>
                  <a:pt x="316" y="36"/>
                </a:lnTo>
                <a:lnTo>
                  <a:pt x="320" y="36"/>
                </a:lnTo>
                <a:lnTo>
                  <a:pt x="320" y="40"/>
                </a:lnTo>
                <a:lnTo>
                  <a:pt x="316" y="40"/>
                </a:lnTo>
                <a:lnTo>
                  <a:pt x="312" y="40"/>
                </a:lnTo>
                <a:lnTo>
                  <a:pt x="308" y="40"/>
                </a:lnTo>
                <a:lnTo>
                  <a:pt x="312" y="40"/>
                </a:lnTo>
                <a:lnTo>
                  <a:pt x="312" y="44"/>
                </a:lnTo>
                <a:lnTo>
                  <a:pt x="316" y="44"/>
                </a:lnTo>
                <a:lnTo>
                  <a:pt x="312" y="44"/>
                </a:lnTo>
                <a:lnTo>
                  <a:pt x="312" y="48"/>
                </a:lnTo>
                <a:lnTo>
                  <a:pt x="316" y="48"/>
                </a:lnTo>
                <a:lnTo>
                  <a:pt x="320" y="52"/>
                </a:lnTo>
                <a:lnTo>
                  <a:pt x="320" y="56"/>
                </a:lnTo>
                <a:lnTo>
                  <a:pt x="320" y="60"/>
                </a:lnTo>
                <a:lnTo>
                  <a:pt x="324" y="60"/>
                </a:lnTo>
                <a:lnTo>
                  <a:pt x="324" y="64"/>
                </a:lnTo>
                <a:lnTo>
                  <a:pt x="324" y="66"/>
                </a:lnTo>
                <a:lnTo>
                  <a:pt x="320" y="66"/>
                </a:lnTo>
                <a:lnTo>
                  <a:pt x="320" y="70"/>
                </a:lnTo>
                <a:lnTo>
                  <a:pt x="324" y="74"/>
                </a:lnTo>
                <a:lnTo>
                  <a:pt x="328" y="74"/>
                </a:lnTo>
                <a:lnTo>
                  <a:pt x="328" y="78"/>
                </a:lnTo>
                <a:lnTo>
                  <a:pt x="332" y="78"/>
                </a:lnTo>
                <a:lnTo>
                  <a:pt x="334" y="82"/>
                </a:lnTo>
                <a:lnTo>
                  <a:pt x="334" y="86"/>
                </a:lnTo>
                <a:lnTo>
                  <a:pt x="338" y="86"/>
                </a:lnTo>
                <a:lnTo>
                  <a:pt x="334" y="86"/>
                </a:lnTo>
                <a:lnTo>
                  <a:pt x="334" y="90"/>
                </a:lnTo>
                <a:lnTo>
                  <a:pt x="332" y="90"/>
                </a:lnTo>
                <a:lnTo>
                  <a:pt x="328" y="90"/>
                </a:lnTo>
                <a:lnTo>
                  <a:pt x="324" y="86"/>
                </a:lnTo>
                <a:lnTo>
                  <a:pt x="324" y="82"/>
                </a:lnTo>
                <a:lnTo>
                  <a:pt x="320" y="82"/>
                </a:lnTo>
                <a:lnTo>
                  <a:pt x="320" y="86"/>
                </a:lnTo>
                <a:lnTo>
                  <a:pt x="324" y="86"/>
                </a:lnTo>
                <a:lnTo>
                  <a:pt x="324" y="90"/>
                </a:lnTo>
                <a:lnTo>
                  <a:pt x="320" y="90"/>
                </a:lnTo>
                <a:lnTo>
                  <a:pt x="320" y="92"/>
                </a:lnTo>
                <a:lnTo>
                  <a:pt x="316" y="92"/>
                </a:lnTo>
                <a:lnTo>
                  <a:pt x="316" y="96"/>
                </a:lnTo>
                <a:lnTo>
                  <a:pt x="316" y="100"/>
                </a:lnTo>
                <a:lnTo>
                  <a:pt x="316" y="104"/>
                </a:lnTo>
                <a:lnTo>
                  <a:pt x="316" y="108"/>
                </a:lnTo>
                <a:lnTo>
                  <a:pt x="316" y="112"/>
                </a:lnTo>
                <a:lnTo>
                  <a:pt x="316" y="108"/>
                </a:lnTo>
                <a:lnTo>
                  <a:pt x="316" y="112"/>
                </a:lnTo>
                <a:lnTo>
                  <a:pt x="316" y="116"/>
                </a:lnTo>
                <a:lnTo>
                  <a:pt x="312" y="116"/>
                </a:lnTo>
                <a:lnTo>
                  <a:pt x="312" y="120"/>
                </a:lnTo>
                <a:lnTo>
                  <a:pt x="308" y="120"/>
                </a:lnTo>
                <a:lnTo>
                  <a:pt x="308" y="122"/>
                </a:lnTo>
                <a:lnTo>
                  <a:pt x="304" y="122"/>
                </a:lnTo>
                <a:lnTo>
                  <a:pt x="304" y="120"/>
                </a:lnTo>
                <a:lnTo>
                  <a:pt x="304" y="122"/>
                </a:lnTo>
                <a:lnTo>
                  <a:pt x="304" y="126"/>
                </a:lnTo>
                <a:lnTo>
                  <a:pt x="302" y="126"/>
                </a:lnTo>
                <a:lnTo>
                  <a:pt x="302" y="130"/>
                </a:lnTo>
                <a:lnTo>
                  <a:pt x="298" y="130"/>
                </a:lnTo>
                <a:lnTo>
                  <a:pt x="298" y="134"/>
                </a:lnTo>
                <a:lnTo>
                  <a:pt x="302" y="134"/>
                </a:lnTo>
                <a:lnTo>
                  <a:pt x="302" y="138"/>
                </a:lnTo>
                <a:lnTo>
                  <a:pt x="298" y="138"/>
                </a:lnTo>
                <a:lnTo>
                  <a:pt x="302" y="142"/>
                </a:lnTo>
                <a:lnTo>
                  <a:pt x="302" y="138"/>
                </a:lnTo>
                <a:lnTo>
                  <a:pt x="302" y="142"/>
                </a:lnTo>
                <a:lnTo>
                  <a:pt x="304" y="142"/>
                </a:lnTo>
                <a:lnTo>
                  <a:pt x="302" y="142"/>
                </a:lnTo>
                <a:lnTo>
                  <a:pt x="302" y="146"/>
                </a:lnTo>
                <a:lnTo>
                  <a:pt x="298" y="146"/>
                </a:lnTo>
                <a:lnTo>
                  <a:pt x="302" y="150"/>
                </a:lnTo>
                <a:lnTo>
                  <a:pt x="302" y="152"/>
                </a:lnTo>
                <a:lnTo>
                  <a:pt x="298" y="152"/>
                </a:lnTo>
                <a:lnTo>
                  <a:pt x="298" y="150"/>
                </a:lnTo>
                <a:lnTo>
                  <a:pt x="298" y="152"/>
                </a:lnTo>
                <a:lnTo>
                  <a:pt x="298" y="156"/>
                </a:lnTo>
                <a:lnTo>
                  <a:pt x="298" y="160"/>
                </a:lnTo>
                <a:lnTo>
                  <a:pt x="294" y="160"/>
                </a:lnTo>
                <a:lnTo>
                  <a:pt x="294" y="164"/>
                </a:lnTo>
                <a:lnTo>
                  <a:pt x="290" y="164"/>
                </a:lnTo>
                <a:lnTo>
                  <a:pt x="290" y="166"/>
                </a:lnTo>
                <a:lnTo>
                  <a:pt x="286" y="166"/>
                </a:lnTo>
                <a:lnTo>
                  <a:pt x="282" y="166"/>
                </a:lnTo>
                <a:lnTo>
                  <a:pt x="282" y="170"/>
                </a:lnTo>
                <a:lnTo>
                  <a:pt x="278" y="170"/>
                </a:lnTo>
                <a:lnTo>
                  <a:pt x="276" y="174"/>
                </a:lnTo>
                <a:lnTo>
                  <a:pt x="276" y="170"/>
                </a:lnTo>
                <a:lnTo>
                  <a:pt x="276" y="166"/>
                </a:lnTo>
                <a:lnTo>
                  <a:pt x="276" y="164"/>
                </a:lnTo>
                <a:lnTo>
                  <a:pt x="272" y="164"/>
                </a:lnTo>
                <a:lnTo>
                  <a:pt x="272" y="160"/>
                </a:lnTo>
                <a:lnTo>
                  <a:pt x="268" y="160"/>
                </a:lnTo>
                <a:lnTo>
                  <a:pt x="264" y="160"/>
                </a:lnTo>
                <a:lnTo>
                  <a:pt x="260" y="160"/>
                </a:lnTo>
                <a:lnTo>
                  <a:pt x="260" y="156"/>
                </a:lnTo>
                <a:lnTo>
                  <a:pt x="256" y="156"/>
                </a:lnTo>
                <a:lnTo>
                  <a:pt x="252" y="156"/>
                </a:lnTo>
                <a:lnTo>
                  <a:pt x="252" y="152"/>
                </a:lnTo>
                <a:lnTo>
                  <a:pt x="252" y="156"/>
                </a:lnTo>
                <a:lnTo>
                  <a:pt x="248" y="160"/>
                </a:lnTo>
                <a:lnTo>
                  <a:pt x="246" y="160"/>
                </a:lnTo>
                <a:lnTo>
                  <a:pt x="242" y="160"/>
                </a:lnTo>
                <a:lnTo>
                  <a:pt x="238" y="160"/>
                </a:lnTo>
                <a:lnTo>
                  <a:pt x="238" y="164"/>
                </a:lnTo>
                <a:lnTo>
                  <a:pt x="234" y="164"/>
                </a:lnTo>
                <a:lnTo>
                  <a:pt x="234" y="160"/>
                </a:lnTo>
                <a:lnTo>
                  <a:pt x="234" y="156"/>
                </a:lnTo>
                <a:lnTo>
                  <a:pt x="234" y="152"/>
                </a:lnTo>
                <a:lnTo>
                  <a:pt x="234" y="150"/>
                </a:lnTo>
                <a:lnTo>
                  <a:pt x="234" y="152"/>
                </a:lnTo>
                <a:lnTo>
                  <a:pt x="230" y="152"/>
                </a:lnTo>
                <a:lnTo>
                  <a:pt x="226" y="152"/>
                </a:lnTo>
                <a:lnTo>
                  <a:pt x="226" y="156"/>
                </a:lnTo>
                <a:lnTo>
                  <a:pt x="222" y="156"/>
                </a:lnTo>
                <a:lnTo>
                  <a:pt x="220" y="152"/>
                </a:lnTo>
                <a:lnTo>
                  <a:pt x="222" y="152"/>
                </a:lnTo>
                <a:lnTo>
                  <a:pt x="220" y="152"/>
                </a:lnTo>
                <a:lnTo>
                  <a:pt x="220" y="156"/>
                </a:lnTo>
                <a:lnTo>
                  <a:pt x="220" y="152"/>
                </a:lnTo>
                <a:lnTo>
                  <a:pt x="216" y="152"/>
                </a:lnTo>
                <a:lnTo>
                  <a:pt x="212" y="152"/>
                </a:lnTo>
                <a:lnTo>
                  <a:pt x="212" y="150"/>
                </a:lnTo>
                <a:lnTo>
                  <a:pt x="212" y="146"/>
                </a:lnTo>
                <a:lnTo>
                  <a:pt x="212" y="142"/>
                </a:lnTo>
                <a:lnTo>
                  <a:pt x="212" y="138"/>
                </a:lnTo>
                <a:lnTo>
                  <a:pt x="212" y="134"/>
                </a:lnTo>
                <a:lnTo>
                  <a:pt x="208" y="134"/>
                </a:lnTo>
                <a:lnTo>
                  <a:pt x="208" y="130"/>
                </a:lnTo>
                <a:lnTo>
                  <a:pt x="212" y="130"/>
                </a:lnTo>
                <a:lnTo>
                  <a:pt x="212" y="126"/>
                </a:lnTo>
                <a:lnTo>
                  <a:pt x="212" y="122"/>
                </a:lnTo>
                <a:lnTo>
                  <a:pt x="208" y="122"/>
                </a:lnTo>
                <a:lnTo>
                  <a:pt x="208" y="120"/>
                </a:lnTo>
                <a:lnTo>
                  <a:pt x="204" y="120"/>
                </a:lnTo>
                <a:lnTo>
                  <a:pt x="200" y="116"/>
                </a:lnTo>
                <a:lnTo>
                  <a:pt x="200" y="120"/>
                </a:lnTo>
                <a:lnTo>
                  <a:pt x="200" y="116"/>
                </a:lnTo>
                <a:lnTo>
                  <a:pt x="204" y="116"/>
                </a:lnTo>
                <a:lnTo>
                  <a:pt x="200" y="112"/>
                </a:lnTo>
                <a:lnTo>
                  <a:pt x="196" y="112"/>
                </a:lnTo>
                <a:lnTo>
                  <a:pt x="196" y="108"/>
                </a:lnTo>
                <a:lnTo>
                  <a:pt x="196" y="104"/>
                </a:lnTo>
                <a:lnTo>
                  <a:pt x="196" y="100"/>
                </a:lnTo>
                <a:lnTo>
                  <a:pt x="196" y="96"/>
                </a:lnTo>
                <a:lnTo>
                  <a:pt x="192" y="96"/>
                </a:lnTo>
                <a:lnTo>
                  <a:pt x="192" y="92"/>
                </a:lnTo>
                <a:lnTo>
                  <a:pt x="192" y="90"/>
                </a:lnTo>
                <a:lnTo>
                  <a:pt x="192" y="86"/>
                </a:lnTo>
                <a:lnTo>
                  <a:pt x="196" y="86"/>
                </a:lnTo>
                <a:lnTo>
                  <a:pt x="192" y="86"/>
                </a:lnTo>
                <a:lnTo>
                  <a:pt x="192" y="82"/>
                </a:lnTo>
                <a:lnTo>
                  <a:pt x="196" y="82"/>
                </a:lnTo>
                <a:lnTo>
                  <a:pt x="200" y="78"/>
                </a:lnTo>
                <a:lnTo>
                  <a:pt x="196" y="78"/>
                </a:lnTo>
                <a:lnTo>
                  <a:pt x="196" y="82"/>
                </a:lnTo>
                <a:lnTo>
                  <a:pt x="196" y="78"/>
                </a:lnTo>
                <a:lnTo>
                  <a:pt x="196" y="74"/>
                </a:lnTo>
                <a:lnTo>
                  <a:pt x="200" y="74"/>
                </a:lnTo>
                <a:lnTo>
                  <a:pt x="200" y="70"/>
                </a:lnTo>
                <a:lnTo>
                  <a:pt x="204" y="66"/>
                </a:lnTo>
                <a:lnTo>
                  <a:pt x="204" y="66"/>
                </a:lnTo>
                <a:lnTo>
                  <a:pt x="204" y="66"/>
                </a:lnTo>
                <a:close/>
                <a:moveTo>
                  <a:pt x="182" y="36"/>
                </a:moveTo>
                <a:lnTo>
                  <a:pt x="182" y="34"/>
                </a:lnTo>
                <a:lnTo>
                  <a:pt x="182" y="30"/>
                </a:lnTo>
                <a:lnTo>
                  <a:pt x="186" y="30"/>
                </a:lnTo>
                <a:lnTo>
                  <a:pt x="186" y="34"/>
                </a:lnTo>
                <a:lnTo>
                  <a:pt x="186" y="36"/>
                </a:lnTo>
                <a:lnTo>
                  <a:pt x="186" y="40"/>
                </a:lnTo>
                <a:lnTo>
                  <a:pt x="182" y="40"/>
                </a:lnTo>
                <a:lnTo>
                  <a:pt x="182" y="36"/>
                </a:lnTo>
                <a:lnTo>
                  <a:pt x="186" y="36"/>
                </a:lnTo>
                <a:lnTo>
                  <a:pt x="182" y="36"/>
                </a:lnTo>
                <a:lnTo>
                  <a:pt x="182" y="36"/>
                </a:lnTo>
                <a:lnTo>
                  <a:pt x="182" y="36"/>
                </a:lnTo>
                <a:close/>
                <a:moveTo>
                  <a:pt x="148" y="52"/>
                </a:moveTo>
                <a:lnTo>
                  <a:pt x="148" y="48"/>
                </a:lnTo>
                <a:lnTo>
                  <a:pt x="152" y="52"/>
                </a:lnTo>
                <a:lnTo>
                  <a:pt x="148" y="52"/>
                </a:lnTo>
                <a:lnTo>
                  <a:pt x="148" y="56"/>
                </a:lnTo>
                <a:lnTo>
                  <a:pt x="148" y="52"/>
                </a:lnTo>
                <a:lnTo>
                  <a:pt x="148" y="52"/>
                </a:lnTo>
                <a:lnTo>
                  <a:pt x="148" y="52"/>
                </a:lnTo>
                <a:close/>
                <a:moveTo>
                  <a:pt x="18" y="64"/>
                </a:moveTo>
                <a:lnTo>
                  <a:pt x="14" y="64"/>
                </a:lnTo>
                <a:lnTo>
                  <a:pt x="14" y="60"/>
                </a:lnTo>
                <a:lnTo>
                  <a:pt x="10" y="60"/>
                </a:lnTo>
                <a:lnTo>
                  <a:pt x="10" y="56"/>
                </a:lnTo>
                <a:lnTo>
                  <a:pt x="8" y="56"/>
                </a:lnTo>
                <a:lnTo>
                  <a:pt x="10" y="52"/>
                </a:lnTo>
                <a:lnTo>
                  <a:pt x="10" y="56"/>
                </a:lnTo>
                <a:lnTo>
                  <a:pt x="14" y="56"/>
                </a:lnTo>
                <a:lnTo>
                  <a:pt x="14" y="60"/>
                </a:lnTo>
                <a:lnTo>
                  <a:pt x="18" y="60"/>
                </a:lnTo>
                <a:lnTo>
                  <a:pt x="18" y="64"/>
                </a:lnTo>
                <a:lnTo>
                  <a:pt x="18" y="64"/>
                </a:lnTo>
                <a:lnTo>
                  <a:pt x="18" y="64"/>
                </a:lnTo>
                <a:close/>
                <a:moveTo>
                  <a:pt x="468" y="66"/>
                </a:moveTo>
                <a:lnTo>
                  <a:pt x="468" y="64"/>
                </a:lnTo>
                <a:lnTo>
                  <a:pt x="468" y="60"/>
                </a:lnTo>
                <a:lnTo>
                  <a:pt x="472" y="56"/>
                </a:lnTo>
                <a:lnTo>
                  <a:pt x="472" y="60"/>
                </a:lnTo>
                <a:lnTo>
                  <a:pt x="472" y="64"/>
                </a:lnTo>
                <a:lnTo>
                  <a:pt x="472" y="66"/>
                </a:lnTo>
                <a:lnTo>
                  <a:pt x="468" y="66"/>
                </a:lnTo>
                <a:lnTo>
                  <a:pt x="468" y="66"/>
                </a:lnTo>
                <a:lnTo>
                  <a:pt x="468" y="66"/>
                </a:lnTo>
                <a:close/>
                <a:moveTo>
                  <a:pt x="30" y="66"/>
                </a:moveTo>
                <a:lnTo>
                  <a:pt x="30" y="64"/>
                </a:lnTo>
                <a:lnTo>
                  <a:pt x="26" y="64"/>
                </a:lnTo>
                <a:lnTo>
                  <a:pt x="30" y="64"/>
                </a:lnTo>
                <a:lnTo>
                  <a:pt x="30" y="66"/>
                </a:lnTo>
                <a:lnTo>
                  <a:pt x="30" y="66"/>
                </a:lnTo>
                <a:lnTo>
                  <a:pt x="30" y="66"/>
                </a:lnTo>
                <a:close/>
                <a:moveTo>
                  <a:pt x="460" y="112"/>
                </a:moveTo>
                <a:lnTo>
                  <a:pt x="460" y="108"/>
                </a:lnTo>
                <a:lnTo>
                  <a:pt x="458" y="104"/>
                </a:lnTo>
                <a:lnTo>
                  <a:pt x="460" y="104"/>
                </a:lnTo>
                <a:lnTo>
                  <a:pt x="460" y="100"/>
                </a:lnTo>
                <a:lnTo>
                  <a:pt x="458" y="96"/>
                </a:lnTo>
                <a:lnTo>
                  <a:pt x="458" y="92"/>
                </a:lnTo>
                <a:lnTo>
                  <a:pt x="458" y="90"/>
                </a:lnTo>
                <a:lnTo>
                  <a:pt x="458" y="86"/>
                </a:lnTo>
                <a:lnTo>
                  <a:pt x="454" y="86"/>
                </a:lnTo>
                <a:lnTo>
                  <a:pt x="454" y="82"/>
                </a:lnTo>
                <a:lnTo>
                  <a:pt x="458" y="82"/>
                </a:lnTo>
                <a:lnTo>
                  <a:pt x="458" y="78"/>
                </a:lnTo>
                <a:lnTo>
                  <a:pt x="458" y="74"/>
                </a:lnTo>
                <a:lnTo>
                  <a:pt x="458" y="70"/>
                </a:lnTo>
                <a:lnTo>
                  <a:pt x="460" y="70"/>
                </a:lnTo>
                <a:lnTo>
                  <a:pt x="460" y="66"/>
                </a:lnTo>
                <a:lnTo>
                  <a:pt x="464" y="64"/>
                </a:lnTo>
                <a:lnTo>
                  <a:pt x="464" y="66"/>
                </a:lnTo>
                <a:lnTo>
                  <a:pt x="460" y="70"/>
                </a:lnTo>
                <a:lnTo>
                  <a:pt x="464" y="70"/>
                </a:lnTo>
                <a:lnTo>
                  <a:pt x="464" y="74"/>
                </a:lnTo>
                <a:lnTo>
                  <a:pt x="464" y="78"/>
                </a:lnTo>
                <a:lnTo>
                  <a:pt x="460" y="82"/>
                </a:lnTo>
                <a:lnTo>
                  <a:pt x="458" y="86"/>
                </a:lnTo>
                <a:lnTo>
                  <a:pt x="460" y="90"/>
                </a:lnTo>
                <a:lnTo>
                  <a:pt x="460" y="86"/>
                </a:lnTo>
                <a:lnTo>
                  <a:pt x="464" y="86"/>
                </a:lnTo>
                <a:lnTo>
                  <a:pt x="464" y="82"/>
                </a:lnTo>
                <a:lnTo>
                  <a:pt x="464" y="78"/>
                </a:lnTo>
                <a:lnTo>
                  <a:pt x="468" y="78"/>
                </a:lnTo>
                <a:lnTo>
                  <a:pt x="468" y="74"/>
                </a:lnTo>
                <a:lnTo>
                  <a:pt x="472" y="74"/>
                </a:lnTo>
                <a:lnTo>
                  <a:pt x="472" y="82"/>
                </a:lnTo>
                <a:lnTo>
                  <a:pt x="472" y="86"/>
                </a:lnTo>
                <a:lnTo>
                  <a:pt x="468" y="86"/>
                </a:lnTo>
                <a:lnTo>
                  <a:pt x="468" y="90"/>
                </a:lnTo>
                <a:lnTo>
                  <a:pt x="468" y="92"/>
                </a:lnTo>
                <a:lnTo>
                  <a:pt x="472" y="92"/>
                </a:lnTo>
                <a:lnTo>
                  <a:pt x="472" y="96"/>
                </a:lnTo>
                <a:lnTo>
                  <a:pt x="476" y="96"/>
                </a:lnTo>
                <a:lnTo>
                  <a:pt x="476" y="100"/>
                </a:lnTo>
                <a:lnTo>
                  <a:pt x="476" y="96"/>
                </a:lnTo>
                <a:lnTo>
                  <a:pt x="472" y="96"/>
                </a:lnTo>
                <a:lnTo>
                  <a:pt x="468" y="96"/>
                </a:lnTo>
                <a:lnTo>
                  <a:pt x="464" y="96"/>
                </a:lnTo>
                <a:lnTo>
                  <a:pt x="464" y="92"/>
                </a:lnTo>
                <a:lnTo>
                  <a:pt x="460" y="92"/>
                </a:lnTo>
                <a:lnTo>
                  <a:pt x="460" y="96"/>
                </a:lnTo>
                <a:lnTo>
                  <a:pt x="460" y="100"/>
                </a:lnTo>
                <a:lnTo>
                  <a:pt x="460" y="104"/>
                </a:lnTo>
                <a:lnTo>
                  <a:pt x="464" y="108"/>
                </a:lnTo>
                <a:lnTo>
                  <a:pt x="464" y="112"/>
                </a:lnTo>
                <a:lnTo>
                  <a:pt x="468" y="116"/>
                </a:lnTo>
                <a:lnTo>
                  <a:pt x="468" y="120"/>
                </a:lnTo>
                <a:lnTo>
                  <a:pt x="468" y="116"/>
                </a:lnTo>
                <a:lnTo>
                  <a:pt x="464" y="116"/>
                </a:lnTo>
                <a:lnTo>
                  <a:pt x="464" y="112"/>
                </a:lnTo>
                <a:lnTo>
                  <a:pt x="460" y="112"/>
                </a:lnTo>
                <a:lnTo>
                  <a:pt x="460" y="112"/>
                </a:lnTo>
                <a:lnTo>
                  <a:pt x="460" y="112"/>
                </a:lnTo>
                <a:close/>
                <a:moveTo>
                  <a:pt x="92" y="70"/>
                </a:moveTo>
                <a:lnTo>
                  <a:pt x="92" y="74"/>
                </a:lnTo>
                <a:lnTo>
                  <a:pt x="88" y="74"/>
                </a:lnTo>
                <a:lnTo>
                  <a:pt x="88" y="70"/>
                </a:lnTo>
                <a:lnTo>
                  <a:pt x="88" y="66"/>
                </a:lnTo>
                <a:lnTo>
                  <a:pt x="92" y="66"/>
                </a:lnTo>
                <a:lnTo>
                  <a:pt x="92" y="70"/>
                </a:lnTo>
                <a:lnTo>
                  <a:pt x="92" y="70"/>
                </a:lnTo>
                <a:lnTo>
                  <a:pt x="92" y="70"/>
                </a:lnTo>
                <a:close/>
                <a:moveTo>
                  <a:pt x="398" y="120"/>
                </a:moveTo>
                <a:lnTo>
                  <a:pt x="394" y="120"/>
                </a:lnTo>
                <a:lnTo>
                  <a:pt x="390" y="120"/>
                </a:lnTo>
                <a:lnTo>
                  <a:pt x="390" y="122"/>
                </a:lnTo>
                <a:lnTo>
                  <a:pt x="386" y="122"/>
                </a:lnTo>
                <a:lnTo>
                  <a:pt x="386" y="126"/>
                </a:lnTo>
                <a:lnTo>
                  <a:pt x="382" y="126"/>
                </a:lnTo>
                <a:lnTo>
                  <a:pt x="382" y="130"/>
                </a:lnTo>
                <a:lnTo>
                  <a:pt x="378" y="130"/>
                </a:lnTo>
                <a:lnTo>
                  <a:pt x="374" y="130"/>
                </a:lnTo>
                <a:lnTo>
                  <a:pt x="374" y="134"/>
                </a:lnTo>
                <a:lnTo>
                  <a:pt x="372" y="134"/>
                </a:lnTo>
                <a:lnTo>
                  <a:pt x="368" y="134"/>
                </a:lnTo>
                <a:lnTo>
                  <a:pt x="368" y="138"/>
                </a:lnTo>
                <a:lnTo>
                  <a:pt x="372" y="138"/>
                </a:lnTo>
                <a:lnTo>
                  <a:pt x="374" y="138"/>
                </a:lnTo>
                <a:lnTo>
                  <a:pt x="374" y="142"/>
                </a:lnTo>
                <a:lnTo>
                  <a:pt x="378" y="146"/>
                </a:lnTo>
                <a:lnTo>
                  <a:pt x="378" y="150"/>
                </a:lnTo>
                <a:lnTo>
                  <a:pt x="382" y="150"/>
                </a:lnTo>
                <a:lnTo>
                  <a:pt x="382" y="152"/>
                </a:lnTo>
                <a:lnTo>
                  <a:pt x="382" y="156"/>
                </a:lnTo>
                <a:lnTo>
                  <a:pt x="386" y="156"/>
                </a:lnTo>
                <a:lnTo>
                  <a:pt x="382" y="156"/>
                </a:lnTo>
                <a:lnTo>
                  <a:pt x="382" y="160"/>
                </a:lnTo>
                <a:lnTo>
                  <a:pt x="382" y="164"/>
                </a:lnTo>
                <a:lnTo>
                  <a:pt x="382" y="166"/>
                </a:lnTo>
                <a:lnTo>
                  <a:pt x="386" y="166"/>
                </a:lnTo>
                <a:lnTo>
                  <a:pt x="386" y="170"/>
                </a:lnTo>
                <a:lnTo>
                  <a:pt x="390" y="170"/>
                </a:lnTo>
                <a:lnTo>
                  <a:pt x="390" y="174"/>
                </a:lnTo>
                <a:lnTo>
                  <a:pt x="390" y="170"/>
                </a:lnTo>
                <a:lnTo>
                  <a:pt x="390" y="174"/>
                </a:lnTo>
                <a:lnTo>
                  <a:pt x="390" y="178"/>
                </a:lnTo>
                <a:lnTo>
                  <a:pt x="386" y="178"/>
                </a:lnTo>
                <a:lnTo>
                  <a:pt x="382" y="178"/>
                </a:lnTo>
                <a:lnTo>
                  <a:pt x="378" y="178"/>
                </a:lnTo>
                <a:lnTo>
                  <a:pt x="378" y="182"/>
                </a:lnTo>
                <a:lnTo>
                  <a:pt x="378" y="186"/>
                </a:lnTo>
                <a:lnTo>
                  <a:pt x="374" y="186"/>
                </a:lnTo>
                <a:lnTo>
                  <a:pt x="372" y="182"/>
                </a:lnTo>
                <a:lnTo>
                  <a:pt x="372" y="178"/>
                </a:lnTo>
                <a:lnTo>
                  <a:pt x="372" y="174"/>
                </a:lnTo>
                <a:lnTo>
                  <a:pt x="374" y="174"/>
                </a:lnTo>
                <a:lnTo>
                  <a:pt x="374" y="170"/>
                </a:lnTo>
                <a:lnTo>
                  <a:pt x="372" y="170"/>
                </a:lnTo>
                <a:lnTo>
                  <a:pt x="368" y="170"/>
                </a:lnTo>
                <a:lnTo>
                  <a:pt x="368" y="166"/>
                </a:lnTo>
                <a:lnTo>
                  <a:pt x="364" y="164"/>
                </a:lnTo>
                <a:lnTo>
                  <a:pt x="364" y="160"/>
                </a:lnTo>
                <a:lnTo>
                  <a:pt x="364" y="156"/>
                </a:lnTo>
                <a:lnTo>
                  <a:pt x="364" y="152"/>
                </a:lnTo>
                <a:lnTo>
                  <a:pt x="364" y="150"/>
                </a:lnTo>
                <a:lnTo>
                  <a:pt x="360" y="146"/>
                </a:lnTo>
                <a:lnTo>
                  <a:pt x="360" y="150"/>
                </a:lnTo>
                <a:lnTo>
                  <a:pt x="358" y="152"/>
                </a:lnTo>
                <a:lnTo>
                  <a:pt x="354" y="152"/>
                </a:lnTo>
                <a:lnTo>
                  <a:pt x="354" y="156"/>
                </a:lnTo>
                <a:lnTo>
                  <a:pt x="358" y="156"/>
                </a:lnTo>
                <a:lnTo>
                  <a:pt x="358" y="160"/>
                </a:lnTo>
                <a:lnTo>
                  <a:pt x="358" y="164"/>
                </a:lnTo>
                <a:lnTo>
                  <a:pt x="358" y="166"/>
                </a:lnTo>
                <a:lnTo>
                  <a:pt x="358" y="170"/>
                </a:lnTo>
                <a:lnTo>
                  <a:pt x="358" y="174"/>
                </a:lnTo>
                <a:lnTo>
                  <a:pt x="358" y="178"/>
                </a:lnTo>
                <a:lnTo>
                  <a:pt x="358" y="182"/>
                </a:lnTo>
                <a:lnTo>
                  <a:pt x="358" y="186"/>
                </a:lnTo>
                <a:lnTo>
                  <a:pt x="354" y="190"/>
                </a:lnTo>
                <a:lnTo>
                  <a:pt x="358" y="194"/>
                </a:lnTo>
                <a:lnTo>
                  <a:pt x="358" y="196"/>
                </a:lnTo>
                <a:lnTo>
                  <a:pt x="354" y="196"/>
                </a:lnTo>
                <a:lnTo>
                  <a:pt x="350" y="196"/>
                </a:lnTo>
                <a:lnTo>
                  <a:pt x="350" y="200"/>
                </a:lnTo>
                <a:lnTo>
                  <a:pt x="346" y="200"/>
                </a:lnTo>
                <a:lnTo>
                  <a:pt x="346" y="196"/>
                </a:lnTo>
                <a:lnTo>
                  <a:pt x="342" y="196"/>
                </a:lnTo>
                <a:lnTo>
                  <a:pt x="342" y="194"/>
                </a:lnTo>
                <a:lnTo>
                  <a:pt x="342" y="190"/>
                </a:lnTo>
                <a:lnTo>
                  <a:pt x="346" y="186"/>
                </a:lnTo>
                <a:lnTo>
                  <a:pt x="342" y="186"/>
                </a:lnTo>
                <a:lnTo>
                  <a:pt x="342" y="182"/>
                </a:lnTo>
                <a:lnTo>
                  <a:pt x="346" y="182"/>
                </a:lnTo>
                <a:lnTo>
                  <a:pt x="346" y="178"/>
                </a:lnTo>
                <a:lnTo>
                  <a:pt x="346" y="174"/>
                </a:lnTo>
                <a:lnTo>
                  <a:pt x="346" y="170"/>
                </a:lnTo>
                <a:lnTo>
                  <a:pt x="346" y="166"/>
                </a:lnTo>
                <a:lnTo>
                  <a:pt x="342" y="164"/>
                </a:lnTo>
                <a:lnTo>
                  <a:pt x="346" y="164"/>
                </a:lnTo>
                <a:lnTo>
                  <a:pt x="342" y="160"/>
                </a:lnTo>
                <a:lnTo>
                  <a:pt x="338" y="160"/>
                </a:lnTo>
                <a:lnTo>
                  <a:pt x="338" y="164"/>
                </a:lnTo>
                <a:lnTo>
                  <a:pt x="338" y="160"/>
                </a:lnTo>
                <a:lnTo>
                  <a:pt x="338" y="164"/>
                </a:lnTo>
                <a:lnTo>
                  <a:pt x="334" y="164"/>
                </a:lnTo>
                <a:lnTo>
                  <a:pt x="334" y="160"/>
                </a:lnTo>
                <a:lnTo>
                  <a:pt x="334" y="156"/>
                </a:lnTo>
                <a:lnTo>
                  <a:pt x="334" y="152"/>
                </a:lnTo>
                <a:lnTo>
                  <a:pt x="334" y="150"/>
                </a:lnTo>
                <a:lnTo>
                  <a:pt x="338" y="146"/>
                </a:lnTo>
                <a:lnTo>
                  <a:pt x="338" y="142"/>
                </a:lnTo>
                <a:lnTo>
                  <a:pt x="338" y="138"/>
                </a:lnTo>
                <a:lnTo>
                  <a:pt x="342" y="138"/>
                </a:lnTo>
                <a:lnTo>
                  <a:pt x="342" y="134"/>
                </a:lnTo>
                <a:lnTo>
                  <a:pt x="342" y="138"/>
                </a:lnTo>
                <a:lnTo>
                  <a:pt x="342" y="134"/>
                </a:lnTo>
                <a:lnTo>
                  <a:pt x="342" y="130"/>
                </a:lnTo>
                <a:lnTo>
                  <a:pt x="342" y="126"/>
                </a:lnTo>
                <a:lnTo>
                  <a:pt x="342" y="122"/>
                </a:lnTo>
                <a:lnTo>
                  <a:pt x="342" y="120"/>
                </a:lnTo>
                <a:lnTo>
                  <a:pt x="346" y="120"/>
                </a:lnTo>
                <a:lnTo>
                  <a:pt x="346" y="116"/>
                </a:lnTo>
                <a:lnTo>
                  <a:pt x="346" y="112"/>
                </a:lnTo>
                <a:lnTo>
                  <a:pt x="350" y="116"/>
                </a:lnTo>
                <a:lnTo>
                  <a:pt x="350" y="120"/>
                </a:lnTo>
                <a:lnTo>
                  <a:pt x="350" y="116"/>
                </a:lnTo>
                <a:lnTo>
                  <a:pt x="350" y="112"/>
                </a:lnTo>
                <a:lnTo>
                  <a:pt x="346" y="112"/>
                </a:lnTo>
                <a:lnTo>
                  <a:pt x="346" y="108"/>
                </a:lnTo>
                <a:lnTo>
                  <a:pt x="350" y="108"/>
                </a:lnTo>
                <a:lnTo>
                  <a:pt x="350" y="104"/>
                </a:lnTo>
                <a:lnTo>
                  <a:pt x="346" y="104"/>
                </a:lnTo>
                <a:lnTo>
                  <a:pt x="346" y="100"/>
                </a:lnTo>
                <a:lnTo>
                  <a:pt x="346" y="104"/>
                </a:lnTo>
                <a:lnTo>
                  <a:pt x="350" y="104"/>
                </a:lnTo>
                <a:lnTo>
                  <a:pt x="350" y="100"/>
                </a:lnTo>
                <a:lnTo>
                  <a:pt x="350" y="96"/>
                </a:lnTo>
                <a:lnTo>
                  <a:pt x="350" y="92"/>
                </a:lnTo>
                <a:lnTo>
                  <a:pt x="354" y="92"/>
                </a:lnTo>
                <a:lnTo>
                  <a:pt x="350" y="92"/>
                </a:lnTo>
                <a:lnTo>
                  <a:pt x="350" y="90"/>
                </a:lnTo>
                <a:lnTo>
                  <a:pt x="354" y="90"/>
                </a:lnTo>
                <a:lnTo>
                  <a:pt x="354" y="86"/>
                </a:lnTo>
                <a:lnTo>
                  <a:pt x="358" y="86"/>
                </a:lnTo>
                <a:lnTo>
                  <a:pt x="358" y="90"/>
                </a:lnTo>
                <a:lnTo>
                  <a:pt x="360" y="90"/>
                </a:lnTo>
                <a:lnTo>
                  <a:pt x="360" y="86"/>
                </a:lnTo>
                <a:lnTo>
                  <a:pt x="364" y="82"/>
                </a:lnTo>
                <a:lnTo>
                  <a:pt x="360" y="82"/>
                </a:lnTo>
                <a:lnTo>
                  <a:pt x="364" y="78"/>
                </a:lnTo>
                <a:lnTo>
                  <a:pt x="368" y="78"/>
                </a:lnTo>
                <a:lnTo>
                  <a:pt x="368" y="82"/>
                </a:lnTo>
                <a:lnTo>
                  <a:pt x="372" y="82"/>
                </a:lnTo>
                <a:lnTo>
                  <a:pt x="372" y="86"/>
                </a:lnTo>
                <a:lnTo>
                  <a:pt x="374" y="86"/>
                </a:lnTo>
                <a:lnTo>
                  <a:pt x="378" y="82"/>
                </a:lnTo>
                <a:lnTo>
                  <a:pt x="378" y="86"/>
                </a:lnTo>
                <a:lnTo>
                  <a:pt x="382" y="86"/>
                </a:lnTo>
                <a:lnTo>
                  <a:pt x="386" y="86"/>
                </a:lnTo>
                <a:lnTo>
                  <a:pt x="390" y="86"/>
                </a:lnTo>
                <a:lnTo>
                  <a:pt x="390" y="90"/>
                </a:lnTo>
                <a:lnTo>
                  <a:pt x="394" y="86"/>
                </a:lnTo>
                <a:lnTo>
                  <a:pt x="398" y="86"/>
                </a:lnTo>
                <a:lnTo>
                  <a:pt x="402" y="86"/>
                </a:lnTo>
                <a:lnTo>
                  <a:pt x="402" y="90"/>
                </a:lnTo>
                <a:lnTo>
                  <a:pt x="402" y="86"/>
                </a:lnTo>
                <a:lnTo>
                  <a:pt x="404" y="90"/>
                </a:lnTo>
                <a:lnTo>
                  <a:pt x="408" y="86"/>
                </a:lnTo>
                <a:lnTo>
                  <a:pt x="412" y="86"/>
                </a:lnTo>
                <a:lnTo>
                  <a:pt x="412" y="82"/>
                </a:lnTo>
                <a:lnTo>
                  <a:pt x="416" y="82"/>
                </a:lnTo>
                <a:lnTo>
                  <a:pt x="416" y="78"/>
                </a:lnTo>
                <a:lnTo>
                  <a:pt x="420" y="78"/>
                </a:lnTo>
                <a:lnTo>
                  <a:pt x="420" y="74"/>
                </a:lnTo>
                <a:lnTo>
                  <a:pt x="424" y="74"/>
                </a:lnTo>
                <a:lnTo>
                  <a:pt x="424" y="78"/>
                </a:lnTo>
                <a:lnTo>
                  <a:pt x="424" y="82"/>
                </a:lnTo>
                <a:lnTo>
                  <a:pt x="420" y="82"/>
                </a:lnTo>
                <a:lnTo>
                  <a:pt x="420" y="86"/>
                </a:lnTo>
                <a:lnTo>
                  <a:pt x="416" y="90"/>
                </a:lnTo>
                <a:lnTo>
                  <a:pt x="416" y="92"/>
                </a:lnTo>
                <a:lnTo>
                  <a:pt x="412" y="92"/>
                </a:lnTo>
                <a:lnTo>
                  <a:pt x="412" y="96"/>
                </a:lnTo>
                <a:lnTo>
                  <a:pt x="408" y="96"/>
                </a:lnTo>
                <a:lnTo>
                  <a:pt x="404" y="96"/>
                </a:lnTo>
                <a:lnTo>
                  <a:pt x="402" y="96"/>
                </a:lnTo>
                <a:lnTo>
                  <a:pt x="398" y="96"/>
                </a:lnTo>
                <a:lnTo>
                  <a:pt x="394" y="96"/>
                </a:lnTo>
                <a:lnTo>
                  <a:pt x="394" y="92"/>
                </a:lnTo>
                <a:lnTo>
                  <a:pt x="390" y="92"/>
                </a:lnTo>
                <a:lnTo>
                  <a:pt x="386" y="92"/>
                </a:lnTo>
                <a:lnTo>
                  <a:pt x="382" y="92"/>
                </a:lnTo>
                <a:lnTo>
                  <a:pt x="378" y="92"/>
                </a:lnTo>
                <a:lnTo>
                  <a:pt x="378" y="96"/>
                </a:lnTo>
                <a:lnTo>
                  <a:pt x="374" y="96"/>
                </a:lnTo>
                <a:lnTo>
                  <a:pt x="374" y="92"/>
                </a:lnTo>
                <a:lnTo>
                  <a:pt x="372" y="92"/>
                </a:lnTo>
                <a:lnTo>
                  <a:pt x="368" y="92"/>
                </a:lnTo>
                <a:lnTo>
                  <a:pt x="368" y="96"/>
                </a:lnTo>
                <a:lnTo>
                  <a:pt x="364" y="96"/>
                </a:lnTo>
                <a:lnTo>
                  <a:pt x="364" y="92"/>
                </a:lnTo>
                <a:lnTo>
                  <a:pt x="360" y="92"/>
                </a:lnTo>
                <a:lnTo>
                  <a:pt x="358" y="92"/>
                </a:lnTo>
                <a:lnTo>
                  <a:pt x="358" y="96"/>
                </a:lnTo>
                <a:lnTo>
                  <a:pt x="354" y="96"/>
                </a:lnTo>
                <a:lnTo>
                  <a:pt x="354" y="100"/>
                </a:lnTo>
                <a:lnTo>
                  <a:pt x="354" y="104"/>
                </a:lnTo>
                <a:lnTo>
                  <a:pt x="350" y="104"/>
                </a:lnTo>
                <a:lnTo>
                  <a:pt x="350" y="108"/>
                </a:lnTo>
                <a:lnTo>
                  <a:pt x="354" y="112"/>
                </a:lnTo>
                <a:lnTo>
                  <a:pt x="354" y="116"/>
                </a:lnTo>
                <a:lnTo>
                  <a:pt x="354" y="120"/>
                </a:lnTo>
                <a:lnTo>
                  <a:pt x="358" y="120"/>
                </a:lnTo>
                <a:lnTo>
                  <a:pt x="360" y="120"/>
                </a:lnTo>
                <a:lnTo>
                  <a:pt x="360" y="122"/>
                </a:lnTo>
                <a:lnTo>
                  <a:pt x="360" y="126"/>
                </a:lnTo>
                <a:lnTo>
                  <a:pt x="364" y="126"/>
                </a:lnTo>
                <a:lnTo>
                  <a:pt x="368" y="126"/>
                </a:lnTo>
                <a:lnTo>
                  <a:pt x="368" y="122"/>
                </a:lnTo>
                <a:lnTo>
                  <a:pt x="372" y="120"/>
                </a:lnTo>
                <a:lnTo>
                  <a:pt x="372" y="116"/>
                </a:lnTo>
                <a:lnTo>
                  <a:pt x="374" y="116"/>
                </a:lnTo>
                <a:lnTo>
                  <a:pt x="374" y="120"/>
                </a:lnTo>
                <a:lnTo>
                  <a:pt x="378" y="120"/>
                </a:lnTo>
                <a:lnTo>
                  <a:pt x="382" y="120"/>
                </a:lnTo>
                <a:lnTo>
                  <a:pt x="382" y="116"/>
                </a:lnTo>
                <a:lnTo>
                  <a:pt x="386" y="116"/>
                </a:lnTo>
                <a:lnTo>
                  <a:pt x="390" y="116"/>
                </a:lnTo>
                <a:lnTo>
                  <a:pt x="394" y="116"/>
                </a:lnTo>
                <a:lnTo>
                  <a:pt x="390" y="116"/>
                </a:lnTo>
                <a:lnTo>
                  <a:pt x="390" y="112"/>
                </a:lnTo>
                <a:lnTo>
                  <a:pt x="394" y="112"/>
                </a:lnTo>
                <a:lnTo>
                  <a:pt x="398" y="112"/>
                </a:lnTo>
                <a:lnTo>
                  <a:pt x="398" y="116"/>
                </a:lnTo>
                <a:lnTo>
                  <a:pt x="398" y="120"/>
                </a:lnTo>
                <a:lnTo>
                  <a:pt x="398" y="120"/>
                </a:lnTo>
                <a:lnTo>
                  <a:pt x="398" y="120"/>
                </a:lnTo>
                <a:close/>
                <a:moveTo>
                  <a:pt x="104" y="78"/>
                </a:moveTo>
                <a:lnTo>
                  <a:pt x="104" y="82"/>
                </a:lnTo>
                <a:lnTo>
                  <a:pt x="104" y="78"/>
                </a:lnTo>
                <a:lnTo>
                  <a:pt x="100" y="78"/>
                </a:lnTo>
                <a:lnTo>
                  <a:pt x="96" y="78"/>
                </a:lnTo>
                <a:lnTo>
                  <a:pt x="96" y="74"/>
                </a:lnTo>
                <a:lnTo>
                  <a:pt x="100" y="74"/>
                </a:lnTo>
                <a:lnTo>
                  <a:pt x="104" y="78"/>
                </a:lnTo>
                <a:lnTo>
                  <a:pt x="104" y="78"/>
                </a:lnTo>
                <a:lnTo>
                  <a:pt x="104" y="78"/>
                </a:lnTo>
                <a:close/>
                <a:moveTo>
                  <a:pt x="36" y="92"/>
                </a:moveTo>
                <a:lnTo>
                  <a:pt x="36" y="90"/>
                </a:lnTo>
                <a:lnTo>
                  <a:pt x="34" y="90"/>
                </a:lnTo>
                <a:lnTo>
                  <a:pt x="34" y="86"/>
                </a:lnTo>
                <a:lnTo>
                  <a:pt x="30" y="86"/>
                </a:lnTo>
                <a:lnTo>
                  <a:pt x="30" y="82"/>
                </a:lnTo>
                <a:lnTo>
                  <a:pt x="30" y="78"/>
                </a:lnTo>
                <a:lnTo>
                  <a:pt x="34" y="78"/>
                </a:lnTo>
                <a:lnTo>
                  <a:pt x="36" y="82"/>
                </a:lnTo>
                <a:lnTo>
                  <a:pt x="40" y="86"/>
                </a:lnTo>
                <a:lnTo>
                  <a:pt x="36" y="90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close/>
                <a:moveTo>
                  <a:pt x="104" y="82"/>
                </a:moveTo>
                <a:lnTo>
                  <a:pt x="104" y="86"/>
                </a:lnTo>
                <a:lnTo>
                  <a:pt x="100" y="86"/>
                </a:lnTo>
                <a:lnTo>
                  <a:pt x="100" y="82"/>
                </a:lnTo>
                <a:lnTo>
                  <a:pt x="100" y="78"/>
                </a:lnTo>
                <a:lnTo>
                  <a:pt x="104" y="82"/>
                </a:lnTo>
                <a:lnTo>
                  <a:pt x="104" y="82"/>
                </a:lnTo>
                <a:lnTo>
                  <a:pt x="104" y="82"/>
                </a:lnTo>
                <a:close/>
                <a:moveTo>
                  <a:pt x="134" y="86"/>
                </a:moveTo>
                <a:lnTo>
                  <a:pt x="134" y="90"/>
                </a:lnTo>
                <a:lnTo>
                  <a:pt x="134" y="86"/>
                </a:lnTo>
                <a:lnTo>
                  <a:pt x="130" y="86"/>
                </a:lnTo>
                <a:lnTo>
                  <a:pt x="130" y="82"/>
                </a:lnTo>
                <a:lnTo>
                  <a:pt x="134" y="82"/>
                </a:lnTo>
                <a:lnTo>
                  <a:pt x="134" y="86"/>
                </a:lnTo>
                <a:lnTo>
                  <a:pt x="134" y="86"/>
                </a:lnTo>
                <a:lnTo>
                  <a:pt x="134" y="86"/>
                </a:lnTo>
                <a:close/>
                <a:moveTo>
                  <a:pt x="126" y="82"/>
                </a:moveTo>
                <a:lnTo>
                  <a:pt x="126" y="86"/>
                </a:lnTo>
                <a:lnTo>
                  <a:pt x="122" y="86"/>
                </a:lnTo>
                <a:lnTo>
                  <a:pt x="122" y="82"/>
                </a:lnTo>
                <a:lnTo>
                  <a:pt x="126" y="82"/>
                </a:lnTo>
                <a:lnTo>
                  <a:pt x="126" y="82"/>
                </a:lnTo>
                <a:lnTo>
                  <a:pt x="126" y="82"/>
                </a:lnTo>
                <a:close/>
                <a:moveTo>
                  <a:pt x="110" y="90"/>
                </a:moveTo>
                <a:lnTo>
                  <a:pt x="110" y="86"/>
                </a:lnTo>
                <a:lnTo>
                  <a:pt x="106" y="86"/>
                </a:lnTo>
                <a:lnTo>
                  <a:pt x="106" y="82"/>
                </a:lnTo>
                <a:lnTo>
                  <a:pt x="110" y="82"/>
                </a:lnTo>
                <a:lnTo>
                  <a:pt x="110" y="86"/>
                </a:lnTo>
                <a:lnTo>
                  <a:pt x="114" y="86"/>
                </a:lnTo>
                <a:lnTo>
                  <a:pt x="114" y="90"/>
                </a:lnTo>
                <a:lnTo>
                  <a:pt x="110" y="90"/>
                </a:lnTo>
                <a:lnTo>
                  <a:pt x="110" y="90"/>
                </a:lnTo>
                <a:lnTo>
                  <a:pt x="110" y="90"/>
                </a:lnTo>
                <a:close/>
                <a:moveTo>
                  <a:pt x="110" y="90"/>
                </a:moveTo>
                <a:lnTo>
                  <a:pt x="106" y="90"/>
                </a:lnTo>
                <a:lnTo>
                  <a:pt x="104" y="90"/>
                </a:lnTo>
                <a:lnTo>
                  <a:pt x="104" y="86"/>
                </a:lnTo>
                <a:lnTo>
                  <a:pt x="104" y="82"/>
                </a:lnTo>
                <a:lnTo>
                  <a:pt x="104" y="86"/>
                </a:lnTo>
                <a:lnTo>
                  <a:pt x="106" y="86"/>
                </a:lnTo>
                <a:lnTo>
                  <a:pt x="110" y="86"/>
                </a:lnTo>
                <a:lnTo>
                  <a:pt x="110" y="90"/>
                </a:lnTo>
                <a:lnTo>
                  <a:pt x="110" y="90"/>
                </a:lnTo>
                <a:lnTo>
                  <a:pt x="110" y="90"/>
                </a:lnTo>
                <a:close/>
                <a:moveTo>
                  <a:pt x="118" y="86"/>
                </a:moveTo>
                <a:lnTo>
                  <a:pt x="114" y="86"/>
                </a:lnTo>
                <a:lnTo>
                  <a:pt x="114" y="82"/>
                </a:lnTo>
                <a:lnTo>
                  <a:pt x="114" y="86"/>
                </a:lnTo>
                <a:lnTo>
                  <a:pt x="118" y="86"/>
                </a:lnTo>
                <a:lnTo>
                  <a:pt x="118" y="86"/>
                </a:lnTo>
                <a:lnTo>
                  <a:pt x="118" y="86"/>
                </a:lnTo>
                <a:close/>
                <a:moveTo>
                  <a:pt x="126" y="90"/>
                </a:moveTo>
                <a:lnTo>
                  <a:pt x="126" y="86"/>
                </a:lnTo>
                <a:lnTo>
                  <a:pt x="130" y="90"/>
                </a:lnTo>
                <a:lnTo>
                  <a:pt x="126" y="90"/>
                </a:lnTo>
                <a:lnTo>
                  <a:pt x="126" y="90"/>
                </a:lnTo>
                <a:lnTo>
                  <a:pt x="126" y="90"/>
                </a:lnTo>
                <a:close/>
                <a:moveTo>
                  <a:pt x="118" y="90"/>
                </a:moveTo>
                <a:lnTo>
                  <a:pt x="118" y="92"/>
                </a:lnTo>
                <a:lnTo>
                  <a:pt x="114" y="92"/>
                </a:lnTo>
                <a:lnTo>
                  <a:pt x="114" y="90"/>
                </a:lnTo>
                <a:lnTo>
                  <a:pt x="114" y="86"/>
                </a:lnTo>
                <a:lnTo>
                  <a:pt x="114" y="90"/>
                </a:lnTo>
                <a:lnTo>
                  <a:pt x="118" y="90"/>
                </a:lnTo>
                <a:lnTo>
                  <a:pt x="118" y="90"/>
                </a:lnTo>
                <a:lnTo>
                  <a:pt x="118" y="90"/>
                </a:lnTo>
                <a:close/>
                <a:moveTo>
                  <a:pt x="134" y="100"/>
                </a:moveTo>
                <a:lnTo>
                  <a:pt x="134" y="96"/>
                </a:lnTo>
                <a:lnTo>
                  <a:pt x="134" y="100"/>
                </a:lnTo>
                <a:lnTo>
                  <a:pt x="134" y="100"/>
                </a:lnTo>
                <a:lnTo>
                  <a:pt x="134" y="100"/>
                </a:lnTo>
                <a:close/>
                <a:moveTo>
                  <a:pt x="50" y="100"/>
                </a:moveTo>
                <a:lnTo>
                  <a:pt x="48" y="100"/>
                </a:lnTo>
                <a:lnTo>
                  <a:pt x="50" y="100"/>
                </a:lnTo>
                <a:lnTo>
                  <a:pt x="50" y="100"/>
                </a:lnTo>
                <a:lnTo>
                  <a:pt x="50" y="100"/>
                </a:lnTo>
                <a:close/>
                <a:moveTo>
                  <a:pt x="136" y="108"/>
                </a:moveTo>
                <a:lnTo>
                  <a:pt x="134" y="108"/>
                </a:lnTo>
                <a:lnTo>
                  <a:pt x="134" y="104"/>
                </a:lnTo>
                <a:lnTo>
                  <a:pt x="134" y="108"/>
                </a:lnTo>
                <a:lnTo>
                  <a:pt x="130" y="108"/>
                </a:lnTo>
                <a:lnTo>
                  <a:pt x="130" y="104"/>
                </a:lnTo>
                <a:lnTo>
                  <a:pt x="134" y="104"/>
                </a:lnTo>
                <a:lnTo>
                  <a:pt x="134" y="100"/>
                </a:lnTo>
                <a:lnTo>
                  <a:pt x="134" y="104"/>
                </a:lnTo>
                <a:lnTo>
                  <a:pt x="136" y="104"/>
                </a:lnTo>
                <a:lnTo>
                  <a:pt x="136" y="108"/>
                </a:lnTo>
                <a:lnTo>
                  <a:pt x="136" y="108"/>
                </a:lnTo>
                <a:lnTo>
                  <a:pt x="136" y="108"/>
                </a:lnTo>
                <a:close/>
                <a:moveTo>
                  <a:pt x="48" y="108"/>
                </a:moveTo>
                <a:lnTo>
                  <a:pt x="44" y="104"/>
                </a:lnTo>
                <a:lnTo>
                  <a:pt x="44" y="100"/>
                </a:lnTo>
                <a:lnTo>
                  <a:pt x="44" y="104"/>
                </a:lnTo>
                <a:lnTo>
                  <a:pt x="48" y="104"/>
                </a:lnTo>
                <a:lnTo>
                  <a:pt x="48" y="108"/>
                </a:lnTo>
                <a:lnTo>
                  <a:pt x="48" y="108"/>
                </a:lnTo>
                <a:lnTo>
                  <a:pt x="48" y="108"/>
                </a:lnTo>
                <a:close/>
                <a:moveTo>
                  <a:pt x="502" y="112"/>
                </a:moveTo>
                <a:lnTo>
                  <a:pt x="502" y="108"/>
                </a:lnTo>
                <a:lnTo>
                  <a:pt x="498" y="108"/>
                </a:lnTo>
                <a:lnTo>
                  <a:pt x="494" y="108"/>
                </a:lnTo>
                <a:lnTo>
                  <a:pt x="494" y="104"/>
                </a:lnTo>
                <a:lnTo>
                  <a:pt x="498" y="108"/>
                </a:lnTo>
                <a:lnTo>
                  <a:pt x="498" y="104"/>
                </a:lnTo>
                <a:lnTo>
                  <a:pt x="494" y="104"/>
                </a:lnTo>
                <a:lnTo>
                  <a:pt x="498" y="104"/>
                </a:lnTo>
                <a:lnTo>
                  <a:pt x="502" y="104"/>
                </a:lnTo>
                <a:lnTo>
                  <a:pt x="506" y="104"/>
                </a:lnTo>
                <a:lnTo>
                  <a:pt x="510" y="104"/>
                </a:lnTo>
                <a:lnTo>
                  <a:pt x="510" y="108"/>
                </a:lnTo>
                <a:lnTo>
                  <a:pt x="506" y="108"/>
                </a:lnTo>
                <a:lnTo>
                  <a:pt x="502" y="104"/>
                </a:lnTo>
                <a:lnTo>
                  <a:pt x="502" y="108"/>
                </a:lnTo>
                <a:lnTo>
                  <a:pt x="506" y="108"/>
                </a:lnTo>
                <a:lnTo>
                  <a:pt x="506" y="112"/>
                </a:lnTo>
                <a:lnTo>
                  <a:pt x="502" y="112"/>
                </a:lnTo>
                <a:lnTo>
                  <a:pt x="502" y="112"/>
                </a:lnTo>
                <a:lnTo>
                  <a:pt x="502" y="112"/>
                </a:lnTo>
                <a:close/>
                <a:moveTo>
                  <a:pt x="48" y="112"/>
                </a:moveTo>
                <a:lnTo>
                  <a:pt x="44" y="112"/>
                </a:lnTo>
                <a:lnTo>
                  <a:pt x="44" y="108"/>
                </a:lnTo>
                <a:lnTo>
                  <a:pt x="48" y="108"/>
                </a:lnTo>
                <a:lnTo>
                  <a:pt x="48" y="112"/>
                </a:lnTo>
                <a:lnTo>
                  <a:pt x="48" y="112"/>
                </a:lnTo>
                <a:lnTo>
                  <a:pt x="48" y="112"/>
                </a:lnTo>
                <a:close/>
                <a:moveTo>
                  <a:pt x="458" y="108"/>
                </a:moveTo>
                <a:lnTo>
                  <a:pt x="460" y="112"/>
                </a:lnTo>
                <a:lnTo>
                  <a:pt x="458" y="112"/>
                </a:lnTo>
                <a:lnTo>
                  <a:pt x="458" y="116"/>
                </a:lnTo>
                <a:lnTo>
                  <a:pt x="460" y="116"/>
                </a:lnTo>
                <a:lnTo>
                  <a:pt x="460" y="120"/>
                </a:lnTo>
                <a:lnTo>
                  <a:pt x="460" y="116"/>
                </a:lnTo>
                <a:lnTo>
                  <a:pt x="458" y="116"/>
                </a:lnTo>
                <a:lnTo>
                  <a:pt x="454" y="112"/>
                </a:lnTo>
                <a:lnTo>
                  <a:pt x="454" y="108"/>
                </a:lnTo>
                <a:lnTo>
                  <a:pt x="458" y="108"/>
                </a:lnTo>
                <a:lnTo>
                  <a:pt x="458" y="108"/>
                </a:lnTo>
                <a:lnTo>
                  <a:pt x="458" y="108"/>
                </a:lnTo>
                <a:close/>
                <a:moveTo>
                  <a:pt x="134" y="108"/>
                </a:moveTo>
                <a:lnTo>
                  <a:pt x="134" y="112"/>
                </a:lnTo>
                <a:lnTo>
                  <a:pt x="130" y="112"/>
                </a:lnTo>
                <a:lnTo>
                  <a:pt x="130" y="108"/>
                </a:lnTo>
                <a:lnTo>
                  <a:pt x="134" y="108"/>
                </a:lnTo>
                <a:lnTo>
                  <a:pt x="134" y="108"/>
                </a:lnTo>
                <a:lnTo>
                  <a:pt x="134" y="108"/>
                </a:lnTo>
                <a:close/>
                <a:moveTo>
                  <a:pt x="622" y="226"/>
                </a:moveTo>
                <a:lnTo>
                  <a:pt x="622" y="222"/>
                </a:lnTo>
                <a:lnTo>
                  <a:pt x="622" y="226"/>
                </a:lnTo>
                <a:lnTo>
                  <a:pt x="618" y="222"/>
                </a:lnTo>
                <a:lnTo>
                  <a:pt x="614" y="220"/>
                </a:lnTo>
                <a:lnTo>
                  <a:pt x="618" y="220"/>
                </a:lnTo>
                <a:lnTo>
                  <a:pt x="622" y="220"/>
                </a:lnTo>
                <a:lnTo>
                  <a:pt x="622" y="222"/>
                </a:lnTo>
                <a:lnTo>
                  <a:pt x="622" y="220"/>
                </a:lnTo>
                <a:lnTo>
                  <a:pt x="618" y="220"/>
                </a:lnTo>
                <a:lnTo>
                  <a:pt x="614" y="216"/>
                </a:lnTo>
                <a:lnTo>
                  <a:pt x="614" y="212"/>
                </a:lnTo>
                <a:lnTo>
                  <a:pt x="610" y="212"/>
                </a:lnTo>
                <a:lnTo>
                  <a:pt x="610" y="208"/>
                </a:lnTo>
                <a:lnTo>
                  <a:pt x="610" y="204"/>
                </a:lnTo>
                <a:lnTo>
                  <a:pt x="610" y="200"/>
                </a:lnTo>
                <a:lnTo>
                  <a:pt x="606" y="200"/>
                </a:lnTo>
                <a:lnTo>
                  <a:pt x="610" y="200"/>
                </a:lnTo>
                <a:lnTo>
                  <a:pt x="610" y="196"/>
                </a:lnTo>
                <a:lnTo>
                  <a:pt x="610" y="200"/>
                </a:lnTo>
                <a:lnTo>
                  <a:pt x="606" y="200"/>
                </a:lnTo>
                <a:lnTo>
                  <a:pt x="606" y="196"/>
                </a:lnTo>
                <a:lnTo>
                  <a:pt x="606" y="194"/>
                </a:lnTo>
                <a:lnTo>
                  <a:pt x="606" y="196"/>
                </a:lnTo>
                <a:lnTo>
                  <a:pt x="602" y="194"/>
                </a:lnTo>
                <a:lnTo>
                  <a:pt x="600" y="190"/>
                </a:lnTo>
                <a:lnTo>
                  <a:pt x="596" y="190"/>
                </a:lnTo>
                <a:lnTo>
                  <a:pt x="596" y="186"/>
                </a:lnTo>
                <a:lnTo>
                  <a:pt x="592" y="186"/>
                </a:lnTo>
                <a:lnTo>
                  <a:pt x="588" y="186"/>
                </a:lnTo>
                <a:lnTo>
                  <a:pt x="584" y="182"/>
                </a:lnTo>
                <a:lnTo>
                  <a:pt x="580" y="182"/>
                </a:lnTo>
                <a:lnTo>
                  <a:pt x="576" y="182"/>
                </a:lnTo>
                <a:lnTo>
                  <a:pt x="576" y="178"/>
                </a:lnTo>
                <a:lnTo>
                  <a:pt x="572" y="178"/>
                </a:lnTo>
                <a:lnTo>
                  <a:pt x="570" y="178"/>
                </a:lnTo>
                <a:lnTo>
                  <a:pt x="566" y="178"/>
                </a:lnTo>
                <a:lnTo>
                  <a:pt x="562" y="174"/>
                </a:lnTo>
                <a:lnTo>
                  <a:pt x="558" y="174"/>
                </a:lnTo>
                <a:lnTo>
                  <a:pt x="558" y="170"/>
                </a:lnTo>
                <a:lnTo>
                  <a:pt x="562" y="170"/>
                </a:lnTo>
                <a:lnTo>
                  <a:pt x="558" y="166"/>
                </a:lnTo>
                <a:lnTo>
                  <a:pt x="558" y="170"/>
                </a:lnTo>
                <a:lnTo>
                  <a:pt x="554" y="170"/>
                </a:lnTo>
                <a:lnTo>
                  <a:pt x="554" y="166"/>
                </a:lnTo>
                <a:lnTo>
                  <a:pt x="554" y="170"/>
                </a:lnTo>
                <a:lnTo>
                  <a:pt x="550" y="170"/>
                </a:lnTo>
                <a:lnTo>
                  <a:pt x="550" y="166"/>
                </a:lnTo>
                <a:lnTo>
                  <a:pt x="546" y="166"/>
                </a:lnTo>
                <a:lnTo>
                  <a:pt x="546" y="164"/>
                </a:lnTo>
                <a:lnTo>
                  <a:pt x="544" y="164"/>
                </a:lnTo>
                <a:lnTo>
                  <a:pt x="544" y="160"/>
                </a:lnTo>
                <a:lnTo>
                  <a:pt x="544" y="156"/>
                </a:lnTo>
                <a:lnTo>
                  <a:pt x="546" y="156"/>
                </a:lnTo>
                <a:lnTo>
                  <a:pt x="546" y="152"/>
                </a:lnTo>
                <a:lnTo>
                  <a:pt x="544" y="152"/>
                </a:lnTo>
                <a:lnTo>
                  <a:pt x="544" y="156"/>
                </a:lnTo>
                <a:lnTo>
                  <a:pt x="544" y="160"/>
                </a:lnTo>
                <a:lnTo>
                  <a:pt x="544" y="164"/>
                </a:lnTo>
                <a:lnTo>
                  <a:pt x="540" y="166"/>
                </a:lnTo>
                <a:lnTo>
                  <a:pt x="540" y="170"/>
                </a:lnTo>
                <a:lnTo>
                  <a:pt x="536" y="170"/>
                </a:lnTo>
                <a:lnTo>
                  <a:pt x="532" y="170"/>
                </a:lnTo>
                <a:lnTo>
                  <a:pt x="532" y="166"/>
                </a:lnTo>
                <a:lnTo>
                  <a:pt x="532" y="164"/>
                </a:lnTo>
                <a:lnTo>
                  <a:pt x="532" y="160"/>
                </a:lnTo>
                <a:lnTo>
                  <a:pt x="532" y="156"/>
                </a:lnTo>
                <a:lnTo>
                  <a:pt x="532" y="160"/>
                </a:lnTo>
                <a:lnTo>
                  <a:pt x="528" y="160"/>
                </a:lnTo>
                <a:lnTo>
                  <a:pt x="528" y="156"/>
                </a:lnTo>
                <a:lnTo>
                  <a:pt x="528" y="152"/>
                </a:lnTo>
                <a:lnTo>
                  <a:pt x="524" y="152"/>
                </a:lnTo>
                <a:lnTo>
                  <a:pt x="520" y="152"/>
                </a:lnTo>
                <a:lnTo>
                  <a:pt x="520" y="150"/>
                </a:lnTo>
                <a:lnTo>
                  <a:pt x="524" y="150"/>
                </a:lnTo>
                <a:lnTo>
                  <a:pt x="528" y="150"/>
                </a:lnTo>
                <a:lnTo>
                  <a:pt x="532" y="150"/>
                </a:lnTo>
                <a:lnTo>
                  <a:pt x="536" y="146"/>
                </a:lnTo>
                <a:lnTo>
                  <a:pt x="540" y="146"/>
                </a:lnTo>
                <a:lnTo>
                  <a:pt x="544" y="146"/>
                </a:lnTo>
                <a:lnTo>
                  <a:pt x="544" y="150"/>
                </a:lnTo>
                <a:lnTo>
                  <a:pt x="544" y="146"/>
                </a:lnTo>
                <a:lnTo>
                  <a:pt x="546" y="146"/>
                </a:lnTo>
                <a:lnTo>
                  <a:pt x="546" y="150"/>
                </a:lnTo>
                <a:lnTo>
                  <a:pt x="546" y="146"/>
                </a:lnTo>
                <a:lnTo>
                  <a:pt x="546" y="142"/>
                </a:lnTo>
                <a:lnTo>
                  <a:pt x="546" y="138"/>
                </a:lnTo>
                <a:lnTo>
                  <a:pt x="544" y="142"/>
                </a:lnTo>
                <a:lnTo>
                  <a:pt x="540" y="142"/>
                </a:lnTo>
                <a:lnTo>
                  <a:pt x="536" y="142"/>
                </a:lnTo>
                <a:lnTo>
                  <a:pt x="532" y="142"/>
                </a:lnTo>
                <a:lnTo>
                  <a:pt x="528" y="142"/>
                </a:lnTo>
                <a:lnTo>
                  <a:pt x="524" y="142"/>
                </a:lnTo>
                <a:lnTo>
                  <a:pt x="524" y="138"/>
                </a:lnTo>
                <a:lnTo>
                  <a:pt x="520" y="138"/>
                </a:lnTo>
                <a:lnTo>
                  <a:pt x="520" y="134"/>
                </a:lnTo>
                <a:lnTo>
                  <a:pt x="520" y="130"/>
                </a:lnTo>
                <a:lnTo>
                  <a:pt x="516" y="130"/>
                </a:lnTo>
                <a:lnTo>
                  <a:pt x="514" y="126"/>
                </a:lnTo>
                <a:lnTo>
                  <a:pt x="510" y="126"/>
                </a:lnTo>
                <a:lnTo>
                  <a:pt x="506" y="126"/>
                </a:lnTo>
                <a:lnTo>
                  <a:pt x="506" y="122"/>
                </a:lnTo>
                <a:lnTo>
                  <a:pt x="510" y="122"/>
                </a:lnTo>
                <a:lnTo>
                  <a:pt x="510" y="120"/>
                </a:lnTo>
                <a:lnTo>
                  <a:pt x="510" y="116"/>
                </a:lnTo>
                <a:lnTo>
                  <a:pt x="514" y="116"/>
                </a:lnTo>
                <a:lnTo>
                  <a:pt x="516" y="116"/>
                </a:lnTo>
                <a:lnTo>
                  <a:pt x="520" y="116"/>
                </a:lnTo>
                <a:lnTo>
                  <a:pt x="520" y="112"/>
                </a:lnTo>
                <a:lnTo>
                  <a:pt x="524" y="108"/>
                </a:lnTo>
                <a:lnTo>
                  <a:pt x="528" y="108"/>
                </a:lnTo>
                <a:lnTo>
                  <a:pt x="532" y="108"/>
                </a:lnTo>
                <a:lnTo>
                  <a:pt x="532" y="112"/>
                </a:lnTo>
                <a:lnTo>
                  <a:pt x="536" y="112"/>
                </a:lnTo>
                <a:lnTo>
                  <a:pt x="540" y="112"/>
                </a:lnTo>
                <a:lnTo>
                  <a:pt x="540" y="116"/>
                </a:lnTo>
                <a:lnTo>
                  <a:pt x="544" y="116"/>
                </a:lnTo>
                <a:lnTo>
                  <a:pt x="546" y="116"/>
                </a:lnTo>
                <a:lnTo>
                  <a:pt x="550" y="116"/>
                </a:lnTo>
                <a:lnTo>
                  <a:pt x="550" y="120"/>
                </a:lnTo>
                <a:lnTo>
                  <a:pt x="550" y="122"/>
                </a:lnTo>
                <a:lnTo>
                  <a:pt x="554" y="126"/>
                </a:lnTo>
                <a:lnTo>
                  <a:pt x="550" y="126"/>
                </a:lnTo>
                <a:lnTo>
                  <a:pt x="550" y="130"/>
                </a:lnTo>
                <a:lnTo>
                  <a:pt x="550" y="134"/>
                </a:lnTo>
                <a:lnTo>
                  <a:pt x="550" y="138"/>
                </a:lnTo>
                <a:lnTo>
                  <a:pt x="550" y="142"/>
                </a:lnTo>
                <a:lnTo>
                  <a:pt x="550" y="146"/>
                </a:lnTo>
                <a:lnTo>
                  <a:pt x="554" y="146"/>
                </a:lnTo>
                <a:lnTo>
                  <a:pt x="554" y="150"/>
                </a:lnTo>
                <a:lnTo>
                  <a:pt x="554" y="152"/>
                </a:lnTo>
                <a:lnTo>
                  <a:pt x="558" y="150"/>
                </a:lnTo>
                <a:lnTo>
                  <a:pt x="554" y="150"/>
                </a:lnTo>
                <a:lnTo>
                  <a:pt x="554" y="146"/>
                </a:lnTo>
                <a:lnTo>
                  <a:pt x="558" y="146"/>
                </a:lnTo>
                <a:lnTo>
                  <a:pt x="558" y="150"/>
                </a:lnTo>
                <a:lnTo>
                  <a:pt x="558" y="152"/>
                </a:lnTo>
                <a:lnTo>
                  <a:pt x="562" y="152"/>
                </a:lnTo>
                <a:lnTo>
                  <a:pt x="562" y="156"/>
                </a:lnTo>
                <a:lnTo>
                  <a:pt x="562" y="160"/>
                </a:lnTo>
                <a:lnTo>
                  <a:pt x="566" y="160"/>
                </a:lnTo>
                <a:lnTo>
                  <a:pt x="570" y="160"/>
                </a:lnTo>
                <a:lnTo>
                  <a:pt x="570" y="156"/>
                </a:lnTo>
                <a:lnTo>
                  <a:pt x="572" y="156"/>
                </a:lnTo>
                <a:lnTo>
                  <a:pt x="572" y="152"/>
                </a:lnTo>
                <a:lnTo>
                  <a:pt x="576" y="152"/>
                </a:lnTo>
                <a:lnTo>
                  <a:pt x="576" y="150"/>
                </a:lnTo>
                <a:lnTo>
                  <a:pt x="580" y="150"/>
                </a:lnTo>
                <a:lnTo>
                  <a:pt x="580" y="146"/>
                </a:lnTo>
                <a:lnTo>
                  <a:pt x="580" y="142"/>
                </a:lnTo>
                <a:lnTo>
                  <a:pt x="584" y="142"/>
                </a:lnTo>
                <a:lnTo>
                  <a:pt x="588" y="142"/>
                </a:lnTo>
                <a:lnTo>
                  <a:pt x="592" y="138"/>
                </a:lnTo>
                <a:lnTo>
                  <a:pt x="596" y="138"/>
                </a:lnTo>
                <a:lnTo>
                  <a:pt x="596" y="134"/>
                </a:lnTo>
                <a:lnTo>
                  <a:pt x="592" y="134"/>
                </a:lnTo>
                <a:lnTo>
                  <a:pt x="596" y="134"/>
                </a:lnTo>
                <a:lnTo>
                  <a:pt x="596" y="130"/>
                </a:lnTo>
                <a:lnTo>
                  <a:pt x="600" y="130"/>
                </a:lnTo>
                <a:lnTo>
                  <a:pt x="602" y="126"/>
                </a:lnTo>
                <a:lnTo>
                  <a:pt x="606" y="126"/>
                </a:lnTo>
                <a:lnTo>
                  <a:pt x="606" y="130"/>
                </a:lnTo>
                <a:lnTo>
                  <a:pt x="610" y="130"/>
                </a:lnTo>
                <a:lnTo>
                  <a:pt x="614" y="134"/>
                </a:lnTo>
                <a:lnTo>
                  <a:pt x="618" y="134"/>
                </a:lnTo>
                <a:lnTo>
                  <a:pt x="618" y="138"/>
                </a:lnTo>
                <a:lnTo>
                  <a:pt x="622" y="138"/>
                </a:lnTo>
                <a:lnTo>
                  <a:pt x="626" y="138"/>
                </a:lnTo>
                <a:lnTo>
                  <a:pt x="626" y="142"/>
                </a:lnTo>
                <a:lnTo>
                  <a:pt x="628" y="142"/>
                </a:lnTo>
                <a:lnTo>
                  <a:pt x="632" y="142"/>
                </a:lnTo>
                <a:lnTo>
                  <a:pt x="636" y="142"/>
                </a:lnTo>
                <a:lnTo>
                  <a:pt x="636" y="146"/>
                </a:lnTo>
                <a:lnTo>
                  <a:pt x="640" y="146"/>
                </a:lnTo>
                <a:lnTo>
                  <a:pt x="644" y="146"/>
                </a:lnTo>
                <a:lnTo>
                  <a:pt x="644" y="150"/>
                </a:lnTo>
                <a:lnTo>
                  <a:pt x="644" y="146"/>
                </a:lnTo>
                <a:lnTo>
                  <a:pt x="648" y="146"/>
                </a:lnTo>
                <a:lnTo>
                  <a:pt x="648" y="186"/>
                </a:lnTo>
                <a:lnTo>
                  <a:pt x="648" y="204"/>
                </a:lnTo>
                <a:lnTo>
                  <a:pt x="648" y="212"/>
                </a:lnTo>
                <a:lnTo>
                  <a:pt x="648" y="216"/>
                </a:lnTo>
                <a:lnTo>
                  <a:pt x="648" y="220"/>
                </a:lnTo>
                <a:lnTo>
                  <a:pt x="648" y="256"/>
                </a:lnTo>
                <a:lnTo>
                  <a:pt x="644" y="256"/>
                </a:lnTo>
                <a:lnTo>
                  <a:pt x="644" y="252"/>
                </a:lnTo>
                <a:lnTo>
                  <a:pt x="640" y="250"/>
                </a:lnTo>
                <a:lnTo>
                  <a:pt x="640" y="246"/>
                </a:lnTo>
                <a:lnTo>
                  <a:pt x="636" y="246"/>
                </a:lnTo>
                <a:lnTo>
                  <a:pt x="632" y="242"/>
                </a:lnTo>
                <a:lnTo>
                  <a:pt x="636" y="242"/>
                </a:lnTo>
                <a:lnTo>
                  <a:pt x="636" y="238"/>
                </a:lnTo>
                <a:lnTo>
                  <a:pt x="632" y="238"/>
                </a:lnTo>
                <a:lnTo>
                  <a:pt x="632" y="242"/>
                </a:lnTo>
                <a:lnTo>
                  <a:pt x="628" y="242"/>
                </a:lnTo>
                <a:lnTo>
                  <a:pt x="626" y="242"/>
                </a:lnTo>
                <a:lnTo>
                  <a:pt x="622" y="242"/>
                </a:lnTo>
                <a:lnTo>
                  <a:pt x="618" y="242"/>
                </a:lnTo>
                <a:lnTo>
                  <a:pt x="618" y="246"/>
                </a:lnTo>
                <a:lnTo>
                  <a:pt x="618" y="242"/>
                </a:lnTo>
                <a:lnTo>
                  <a:pt x="618" y="238"/>
                </a:lnTo>
                <a:lnTo>
                  <a:pt x="622" y="234"/>
                </a:lnTo>
                <a:lnTo>
                  <a:pt x="618" y="234"/>
                </a:lnTo>
                <a:lnTo>
                  <a:pt x="622" y="234"/>
                </a:lnTo>
                <a:lnTo>
                  <a:pt x="622" y="230"/>
                </a:lnTo>
                <a:lnTo>
                  <a:pt x="618" y="230"/>
                </a:lnTo>
                <a:lnTo>
                  <a:pt x="618" y="226"/>
                </a:lnTo>
                <a:lnTo>
                  <a:pt x="614" y="226"/>
                </a:lnTo>
                <a:lnTo>
                  <a:pt x="614" y="222"/>
                </a:lnTo>
                <a:lnTo>
                  <a:pt x="618" y="226"/>
                </a:lnTo>
                <a:lnTo>
                  <a:pt x="622" y="226"/>
                </a:lnTo>
                <a:lnTo>
                  <a:pt x="622" y="226"/>
                </a:lnTo>
                <a:lnTo>
                  <a:pt x="622" y="226"/>
                </a:lnTo>
                <a:close/>
                <a:moveTo>
                  <a:pt x="502" y="108"/>
                </a:moveTo>
                <a:lnTo>
                  <a:pt x="502" y="112"/>
                </a:lnTo>
                <a:lnTo>
                  <a:pt x="498" y="112"/>
                </a:lnTo>
                <a:lnTo>
                  <a:pt x="502" y="108"/>
                </a:lnTo>
                <a:lnTo>
                  <a:pt x="502" y="108"/>
                </a:lnTo>
                <a:lnTo>
                  <a:pt x="502" y="108"/>
                </a:lnTo>
                <a:close/>
                <a:moveTo>
                  <a:pt x="570" y="116"/>
                </a:moveTo>
                <a:lnTo>
                  <a:pt x="572" y="116"/>
                </a:lnTo>
                <a:lnTo>
                  <a:pt x="576" y="116"/>
                </a:lnTo>
                <a:lnTo>
                  <a:pt x="576" y="120"/>
                </a:lnTo>
                <a:lnTo>
                  <a:pt x="580" y="120"/>
                </a:lnTo>
                <a:lnTo>
                  <a:pt x="580" y="122"/>
                </a:lnTo>
                <a:lnTo>
                  <a:pt x="584" y="122"/>
                </a:lnTo>
                <a:lnTo>
                  <a:pt x="580" y="122"/>
                </a:lnTo>
                <a:lnTo>
                  <a:pt x="576" y="122"/>
                </a:lnTo>
                <a:lnTo>
                  <a:pt x="572" y="122"/>
                </a:lnTo>
                <a:lnTo>
                  <a:pt x="572" y="120"/>
                </a:lnTo>
                <a:lnTo>
                  <a:pt x="572" y="116"/>
                </a:lnTo>
                <a:lnTo>
                  <a:pt x="570" y="116"/>
                </a:lnTo>
                <a:lnTo>
                  <a:pt x="570" y="112"/>
                </a:lnTo>
                <a:lnTo>
                  <a:pt x="570" y="116"/>
                </a:lnTo>
                <a:lnTo>
                  <a:pt x="570" y="116"/>
                </a:lnTo>
                <a:lnTo>
                  <a:pt x="570" y="116"/>
                </a:lnTo>
                <a:close/>
                <a:moveTo>
                  <a:pt x="506" y="116"/>
                </a:moveTo>
                <a:lnTo>
                  <a:pt x="502" y="120"/>
                </a:lnTo>
                <a:lnTo>
                  <a:pt x="498" y="120"/>
                </a:lnTo>
                <a:lnTo>
                  <a:pt x="498" y="116"/>
                </a:lnTo>
                <a:lnTo>
                  <a:pt x="502" y="116"/>
                </a:lnTo>
                <a:lnTo>
                  <a:pt x="506" y="116"/>
                </a:lnTo>
                <a:lnTo>
                  <a:pt x="506" y="116"/>
                </a:lnTo>
                <a:lnTo>
                  <a:pt x="506" y="116"/>
                </a:lnTo>
                <a:close/>
                <a:moveTo>
                  <a:pt x="506" y="120"/>
                </a:moveTo>
                <a:lnTo>
                  <a:pt x="506" y="122"/>
                </a:lnTo>
                <a:lnTo>
                  <a:pt x="506" y="126"/>
                </a:lnTo>
                <a:lnTo>
                  <a:pt x="502" y="122"/>
                </a:lnTo>
                <a:lnTo>
                  <a:pt x="502" y="120"/>
                </a:lnTo>
                <a:lnTo>
                  <a:pt x="506" y="120"/>
                </a:lnTo>
                <a:lnTo>
                  <a:pt x="506" y="120"/>
                </a:lnTo>
                <a:lnTo>
                  <a:pt x="506" y="120"/>
                </a:lnTo>
                <a:close/>
                <a:moveTo>
                  <a:pt x="58" y="130"/>
                </a:moveTo>
                <a:lnTo>
                  <a:pt x="54" y="130"/>
                </a:lnTo>
                <a:lnTo>
                  <a:pt x="58" y="130"/>
                </a:lnTo>
                <a:lnTo>
                  <a:pt x="58" y="134"/>
                </a:lnTo>
                <a:lnTo>
                  <a:pt x="54" y="134"/>
                </a:lnTo>
                <a:lnTo>
                  <a:pt x="50" y="130"/>
                </a:lnTo>
                <a:lnTo>
                  <a:pt x="50" y="126"/>
                </a:lnTo>
                <a:lnTo>
                  <a:pt x="48" y="122"/>
                </a:lnTo>
                <a:lnTo>
                  <a:pt x="48" y="120"/>
                </a:lnTo>
                <a:lnTo>
                  <a:pt x="50" y="120"/>
                </a:lnTo>
                <a:lnTo>
                  <a:pt x="54" y="122"/>
                </a:lnTo>
                <a:lnTo>
                  <a:pt x="54" y="126"/>
                </a:lnTo>
                <a:lnTo>
                  <a:pt x="58" y="130"/>
                </a:lnTo>
                <a:lnTo>
                  <a:pt x="58" y="130"/>
                </a:lnTo>
                <a:lnTo>
                  <a:pt x="58" y="130"/>
                </a:lnTo>
                <a:close/>
                <a:moveTo>
                  <a:pt x="208" y="120"/>
                </a:moveTo>
                <a:lnTo>
                  <a:pt x="208" y="122"/>
                </a:lnTo>
                <a:lnTo>
                  <a:pt x="204" y="122"/>
                </a:lnTo>
                <a:lnTo>
                  <a:pt x="200" y="122"/>
                </a:lnTo>
                <a:lnTo>
                  <a:pt x="200" y="120"/>
                </a:lnTo>
                <a:lnTo>
                  <a:pt x="204" y="120"/>
                </a:lnTo>
                <a:lnTo>
                  <a:pt x="208" y="120"/>
                </a:lnTo>
                <a:lnTo>
                  <a:pt x="208" y="120"/>
                </a:lnTo>
                <a:lnTo>
                  <a:pt x="208" y="120"/>
                </a:lnTo>
                <a:close/>
                <a:moveTo>
                  <a:pt x="490" y="122"/>
                </a:moveTo>
                <a:lnTo>
                  <a:pt x="488" y="122"/>
                </a:lnTo>
                <a:lnTo>
                  <a:pt x="490" y="122"/>
                </a:lnTo>
                <a:lnTo>
                  <a:pt x="490" y="122"/>
                </a:lnTo>
                <a:lnTo>
                  <a:pt x="490" y="122"/>
                </a:lnTo>
                <a:close/>
                <a:moveTo>
                  <a:pt x="402" y="122"/>
                </a:moveTo>
                <a:lnTo>
                  <a:pt x="402" y="126"/>
                </a:lnTo>
                <a:lnTo>
                  <a:pt x="398" y="126"/>
                </a:lnTo>
                <a:lnTo>
                  <a:pt x="398" y="130"/>
                </a:lnTo>
                <a:lnTo>
                  <a:pt x="394" y="130"/>
                </a:lnTo>
                <a:lnTo>
                  <a:pt x="394" y="126"/>
                </a:lnTo>
                <a:lnTo>
                  <a:pt x="394" y="130"/>
                </a:lnTo>
                <a:lnTo>
                  <a:pt x="390" y="130"/>
                </a:lnTo>
                <a:lnTo>
                  <a:pt x="390" y="126"/>
                </a:lnTo>
                <a:lnTo>
                  <a:pt x="390" y="122"/>
                </a:lnTo>
                <a:lnTo>
                  <a:pt x="394" y="122"/>
                </a:lnTo>
                <a:lnTo>
                  <a:pt x="398" y="122"/>
                </a:lnTo>
                <a:lnTo>
                  <a:pt x="398" y="126"/>
                </a:lnTo>
                <a:lnTo>
                  <a:pt x="398" y="122"/>
                </a:lnTo>
                <a:lnTo>
                  <a:pt x="402" y="122"/>
                </a:lnTo>
                <a:lnTo>
                  <a:pt x="402" y="122"/>
                </a:lnTo>
                <a:lnTo>
                  <a:pt x="402" y="122"/>
                </a:lnTo>
                <a:close/>
                <a:moveTo>
                  <a:pt x="464" y="130"/>
                </a:moveTo>
                <a:lnTo>
                  <a:pt x="460" y="130"/>
                </a:lnTo>
                <a:lnTo>
                  <a:pt x="458" y="130"/>
                </a:lnTo>
                <a:lnTo>
                  <a:pt x="454" y="130"/>
                </a:lnTo>
                <a:lnTo>
                  <a:pt x="454" y="126"/>
                </a:lnTo>
                <a:lnTo>
                  <a:pt x="458" y="126"/>
                </a:lnTo>
                <a:lnTo>
                  <a:pt x="460" y="126"/>
                </a:lnTo>
                <a:lnTo>
                  <a:pt x="464" y="130"/>
                </a:lnTo>
                <a:lnTo>
                  <a:pt x="464" y="130"/>
                </a:lnTo>
                <a:lnTo>
                  <a:pt x="464" y="130"/>
                </a:lnTo>
                <a:close/>
                <a:moveTo>
                  <a:pt x="160" y="152"/>
                </a:moveTo>
                <a:lnTo>
                  <a:pt x="156" y="152"/>
                </a:lnTo>
                <a:lnTo>
                  <a:pt x="152" y="150"/>
                </a:lnTo>
                <a:lnTo>
                  <a:pt x="152" y="146"/>
                </a:lnTo>
                <a:lnTo>
                  <a:pt x="152" y="142"/>
                </a:lnTo>
                <a:lnTo>
                  <a:pt x="148" y="138"/>
                </a:lnTo>
                <a:lnTo>
                  <a:pt x="144" y="138"/>
                </a:lnTo>
                <a:lnTo>
                  <a:pt x="140" y="138"/>
                </a:lnTo>
                <a:lnTo>
                  <a:pt x="140" y="134"/>
                </a:lnTo>
                <a:lnTo>
                  <a:pt x="144" y="134"/>
                </a:lnTo>
                <a:lnTo>
                  <a:pt x="144" y="130"/>
                </a:lnTo>
                <a:lnTo>
                  <a:pt x="148" y="130"/>
                </a:lnTo>
                <a:lnTo>
                  <a:pt x="148" y="134"/>
                </a:lnTo>
                <a:lnTo>
                  <a:pt x="152" y="134"/>
                </a:lnTo>
                <a:lnTo>
                  <a:pt x="148" y="130"/>
                </a:lnTo>
                <a:lnTo>
                  <a:pt x="152" y="126"/>
                </a:lnTo>
                <a:lnTo>
                  <a:pt x="152" y="130"/>
                </a:lnTo>
                <a:lnTo>
                  <a:pt x="156" y="134"/>
                </a:lnTo>
                <a:lnTo>
                  <a:pt x="156" y="138"/>
                </a:lnTo>
                <a:lnTo>
                  <a:pt x="156" y="142"/>
                </a:lnTo>
                <a:lnTo>
                  <a:pt x="156" y="146"/>
                </a:lnTo>
                <a:lnTo>
                  <a:pt x="160" y="146"/>
                </a:lnTo>
                <a:lnTo>
                  <a:pt x="164" y="146"/>
                </a:lnTo>
                <a:lnTo>
                  <a:pt x="164" y="150"/>
                </a:lnTo>
                <a:lnTo>
                  <a:pt x="164" y="152"/>
                </a:lnTo>
                <a:lnTo>
                  <a:pt x="164" y="156"/>
                </a:lnTo>
                <a:lnTo>
                  <a:pt x="160" y="156"/>
                </a:lnTo>
                <a:lnTo>
                  <a:pt x="160" y="152"/>
                </a:lnTo>
                <a:lnTo>
                  <a:pt x="160" y="152"/>
                </a:lnTo>
                <a:lnTo>
                  <a:pt x="160" y="152"/>
                </a:lnTo>
                <a:close/>
                <a:moveTo>
                  <a:pt x="192" y="130"/>
                </a:moveTo>
                <a:lnTo>
                  <a:pt x="196" y="130"/>
                </a:lnTo>
                <a:lnTo>
                  <a:pt x="192" y="130"/>
                </a:lnTo>
                <a:lnTo>
                  <a:pt x="192" y="130"/>
                </a:lnTo>
                <a:lnTo>
                  <a:pt x="192" y="130"/>
                </a:lnTo>
                <a:close/>
                <a:moveTo>
                  <a:pt x="570" y="130"/>
                </a:moveTo>
                <a:lnTo>
                  <a:pt x="572" y="130"/>
                </a:lnTo>
                <a:lnTo>
                  <a:pt x="576" y="130"/>
                </a:lnTo>
                <a:lnTo>
                  <a:pt x="580" y="130"/>
                </a:lnTo>
                <a:lnTo>
                  <a:pt x="584" y="130"/>
                </a:lnTo>
                <a:lnTo>
                  <a:pt x="588" y="130"/>
                </a:lnTo>
                <a:lnTo>
                  <a:pt x="588" y="134"/>
                </a:lnTo>
                <a:lnTo>
                  <a:pt x="592" y="134"/>
                </a:lnTo>
                <a:lnTo>
                  <a:pt x="588" y="134"/>
                </a:lnTo>
                <a:lnTo>
                  <a:pt x="584" y="134"/>
                </a:lnTo>
                <a:lnTo>
                  <a:pt x="580" y="134"/>
                </a:lnTo>
                <a:lnTo>
                  <a:pt x="576" y="134"/>
                </a:lnTo>
                <a:lnTo>
                  <a:pt x="572" y="130"/>
                </a:lnTo>
                <a:lnTo>
                  <a:pt x="570" y="130"/>
                </a:lnTo>
                <a:lnTo>
                  <a:pt x="570" y="130"/>
                </a:lnTo>
                <a:lnTo>
                  <a:pt x="570" y="130"/>
                </a:lnTo>
                <a:close/>
                <a:moveTo>
                  <a:pt x="412" y="130"/>
                </a:moveTo>
                <a:lnTo>
                  <a:pt x="416" y="130"/>
                </a:lnTo>
                <a:lnTo>
                  <a:pt x="420" y="130"/>
                </a:lnTo>
                <a:lnTo>
                  <a:pt x="424" y="130"/>
                </a:lnTo>
                <a:lnTo>
                  <a:pt x="428" y="134"/>
                </a:lnTo>
                <a:lnTo>
                  <a:pt x="424" y="134"/>
                </a:lnTo>
                <a:lnTo>
                  <a:pt x="420" y="134"/>
                </a:lnTo>
                <a:lnTo>
                  <a:pt x="416" y="134"/>
                </a:lnTo>
                <a:lnTo>
                  <a:pt x="416" y="138"/>
                </a:lnTo>
                <a:lnTo>
                  <a:pt x="412" y="138"/>
                </a:lnTo>
                <a:lnTo>
                  <a:pt x="412" y="134"/>
                </a:lnTo>
                <a:lnTo>
                  <a:pt x="412" y="130"/>
                </a:lnTo>
                <a:lnTo>
                  <a:pt x="412" y="130"/>
                </a:lnTo>
                <a:lnTo>
                  <a:pt x="412" y="130"/>
                </a:lnTo>
                <a:close/>
                <a:moveTo>
                  <a:pt x="498" y="130"/>
                </a:moveTo>
                <a:lnTo>
                  <a:pt x="498" y="134"/>
                </a:lnTo>
                <a:lnTo>
                  <a:pt x="498" y="138"/>
                </a:lnTo>
                <a:lnTo>
                  <a:pt x="494" y="138"/>
                </a:lnTo>
                <a:lnTo>
                  <a:pt x="490" y="138"/>
                </a:lnTo>
                <a:lnTo>
                  <a:pt x="488" y="134"/>
                </a:lnTo>
                <a:lnTo>
                  <a:pt x="490" y="134"/>
                </a:lnTo>
                <a:lnTo>
                  <a:pt x="490" y="130"/>
                </a:lnTo>
                <a:lnTo>
                  <a:pt x="494" y="130"/>
                </a:lnTo>
                <a:lnTo>
                  <a:pt x="498" y="130"/>
                </a:lnTo>
                <a:lnTo>
                  <a:pt x="498" y="130"/>
                </a:lnTo>
                <a:lnTo>
                  <a:pt x="498" y="130"/>
                </a:lnTo>
                <a:close/>
                <a:moveTo>
                  <a:pt x="428" y="134"/>
                </a:moveTo>
                <a:lnTo>
                  <a:pt x="430" y="134"/>
                </a:lnTo>
                <a:lnTo>
                  <a:pt x="434" y="134"/>
                </a:lnTo>
                <a:lnTo>
                  <a:pt x="438" y="134"/>
                </a:lnTo>
                <a:lnTo>
                  <a:pt x="434" y="134"/>
                </a:lnTo>
                <a:lnTo>
                  <a:pt x="430" y="134"/>
                </a:lnTo>
                <a:lnTo>
                  <a:pt x="428" y="134"/>
                </a:lnTo>
                <a:lnTo>
                  <a:pt x="428" y="134"/>
                </a:lnTo>
                <a:lnTo>
                  <a:pt x="428" y="134"/>
                </a:lnTo>
                <a:close/>
                <a:moveTo>
                  <a:pt x="66" y="142"/>
                </a:moveTo>
                <a:lnTo>
                  <a:pt x="62" y="142"/>
                </a:lnTo>
                <a:lnTo>
                  <a:pt x="62" y="138"/>
                </a:lnTo>
                <a:lnTo>
                  <a:pt x="66" y="142"/>
                </a:lnTo>
                <a:lnTo>
                  <a:pt x="66" y="142"/>
                </a:lnTo>
                <a:lnTo>
                  <a:pt x="66" y="142"/>
                </a:lnTo>
                <a:close/>
                <a:moveTo>
                  <a:pt x="70" y="150"/>
                </a:moveTo>
                <a:lnTo>
                  <a:pt x="70" y="152"/>
                </a:lnTo>
                <a:lnTo>
                  <a:pt x="70" y="150"/>
                </a:lnTo>
                <a:lnTo>
                  <a:pt x="66" y="150"/>
                </a:lnTo>
                <a:lnTo>
                  <a:pt x="66" y="146"/>
                </a:lnTo>
                <a:lnTo>
                  <a:pt x="70" y="146"/>
                </a:lnTo>
                <a:lnTo>
                  <a:pt x="70" y="150"/>
                </a:lnTo>
                <a:lnTo>
                  <a:pt x="70" y="150"/>
                </a:lnTo>
                <a:lnTo>
                  <a:pt x="70" y="150"/>
                </a:lnTo>
                <a:close/>
                <a:moveTo>
                  <a:pt x="186" y="152"/>
                </a:moveTo>
                <a:lnTo>
                  <a:pt x="186" y="156"/>
                </a:lnTo>
                <a:lnTo>
                  <a:pt x="182" y="156"/>
                </a:lnTo>
                <a:lnTo>
                  <a:pt x="178" y="156"/>
                </a:lnTo>
                <a:lnTo>
                  <a:pt x="178" y="152"/>
                </a:lnTo>
                <a:lnTo>
                  <a:pt x="178" y="156"/>
                </a:lnTo>
                <a:lnTo>
                  <a:pt x="174" y="156"/>
                </a:lnTo>
                <a:lnTo>
                  <a:pt x="174" y="152"/>
                </a:lnTo>
                <a:lnTo>
                  <a:pt x="174" y="150"/>
                </a:lnTo>
                <a:lnTo>
                  <a:pt x="178" y="146"/>
                </a:lnTo>
                <a:lnTo>
                  <a:pt x="182" y="146"/>
                </a:lnTo>
                <a:lnTo>
                  <a:pt x="186" y="150"/>
                </a:lnTo>
                <a:lnTo>
                  <a:pt x="186" y="152"/>
                </a:lnTo>
                <a:lnTo>
                  <a:pt x="186" y="152"/>
                </a:lnTo>
                <a:lnTo>
                  <a:pt x="186" y="152"/>
                </a:lnTo>
                <a:close/>
                <a:moveTo>
                  <a:pt x="74" y="160"/>
                </a:moveTo>
                <a:lnTo>
                  <a:pt x="74" y="156"/>
                </a:lnTo>
                <a:lnTo>
                  <a:pt x="70" y="152"/>
                </a:lnTo>
                <a:lnTo>
                  <a:pt x="70" y="150"/>
                </a:lnTo>
                <a:lnTo>
                  <a:pt x="74" y="152"/>
                </a:lnTo>
                <a:lnTo>
                  <a:pt x="74" y="156"/>
                </a:lnTo>
                <a:lnTo>
                  <a:pt x="74" y="160"/>
                </a:lnTo>
                <a:lnTo>
                  <a:pt x="74" y="160"/>
                </a:lnTo>
                <a:lnTo>
                  <a:pt x="74" y="160"/>
                </a:lnTo>
                <a:close/>
                <a:moveTo>
                  <a:pt x="502" y="166"/>
                </a:moveTo>
                <a:lnTo>
                  <a:pt x="498" y="166"/>
                </a:lnTo>
                <a:lnTo>
                  <a:pt x="498" y="164"/>
                </a:lnTo>
                <a:lnTo>
                  <a:pt x="494" y="164"/>
                </a:lnTo>
                <a:lnTo>
                  <a:pt x="490" y="160"/>
                </a:lnTo>
                <a:lnTo>
                  <a:pt x="488" y="160"/>
                </a:lnTo>
                <a:lnTo>
                  <a:pt x="484" y="160"/>
                </a:lnTo>
                <a:lnTo>
                  <a:pt x="488" y="160"/>
                </a:lnTo>
                <a:lnTo>
                  <a:pt x="484" y="160"/>
                </a:lnTo>
                <a:lnTo>
                  <a:pt x="480" y="160"/>
                </a:lnTo>
                <a:lnTo>
                  <a:pt x="476" y="160"/>
                </a:lnTo>
                <a:lnTo>
                  <a:pt x="476" y="156"/>
                </a:lnTo>
                <a:lnTo>
                  <a:pt x="476" y="160"/>
                </a:lnTo>
                <a:lnTo>
                  <a:pt x="472" y="160"/>
                </a:lnTo>
                <a:lnTo>
                  <a:pt x="468" y="160"/>
                </a:lnTo>
                <a:lnTo>
                  <a:pt x="468" y="156"/>
                </a:lnTo>
                <a:lnTo>
                  <a:pt x="464" y="156"/>
                </a:lnTo>
                <a:lnTo>
                  <a:pt x="464" y="160"/>
                </a:lnTo>
                <a:lnTo>
                  <a:pt x="460" y="164"/>
                </a:lnTo>
                <a:lnTo>
                  <a:pt x="460" y="160"/>
                </a:lnTo>
                <a:lnTo>
                  <a:pt x="460" y="156"/>
                </a:lnTo>
                <a:lnTo>
                  <a:pt x="464" y="156"/>
                </a:lnTo>
                <a:lnTo>
                  <a:pt x="464" y="152"/>
                </a:lnTo>
                <a:lnTo>
                  <a:pt x="468" y="152"/>
                </a:lnTo>
                <a:lnTo>
                  <a:pt x="472" y="152"/>
                </a:lnTo>
                <a:lnTo>
                  <a:pt x="476" y="152"/>
                </a:lnTo>
                <a:lnTo>
                  <a:pt x="480" y="152"/>
                </a:lnTo>
                <a:lnTo>
                  <a:pt x="484" y="152"/>
                </a:lnTo>
                <a:lnTo>
                  <a:pt x="484" y="150"/>
                </a:lnTo>
                <a:lnTo>
                  <a:pt x="488" y="150"/>
                </a:lnTo>
                <a:lnTo>
                  <a:pt x="488" y="152"/>
                </a:lnTo>
                <a:lnTo>
                  <a:pt x="490" y="152"/>
                </a:lnTo>
                <a:lnTo>
                  <a:pt x="494" y="152"/>
                </a:lnTo>
                <a:lnTo>
                  <a:pt x="498" y="152"/>
                </a:lnTo>
                <a:lnTo>
                  <a:pt x="502" y="156"/>
                </a:lnTo>
                <a:lnTo>
                  <a:pt x="502" y="160"/>
                </a:lnTo>
                <a:lnTo>
                  <a:pt x="506" y="164"/>
                </a:lnTo>
                <a:lnTo>
                  <a:pt x="502" y="166"/>
                </a:lnTo>
                <a:lnTo>
                  <a:pt x="502" y="166"/>
                </a:lnTo>
                <a:lnTo>
                  <a:pt x="502" y="166"/>
                </a:lnTo>
                <a:close/>
                <a:moveTo>
                  <a:pt x="164" y="152"/>
                </a:moveTo>
                <a:lnTo>
                  <a:pt x="166" y="152"/>
                </a:lnTo>
                <a:lnTo>
                  <a:pt x="164" y="152"/>
                </a:lnTo>
                <a:lnTo>
                  <a:pt x="164" y="152"/>
                </a:lnTo>
                <a:lnTo>
                  <a:pt x="164" y="152"/>
                </a:lnTo>
                <a:close/>
                <a:moveTo>
                  <a:pt x="438" y="156"/>
                </a:moveTo>
                <a:lnTo>
                  <a:pt x="442" y="156"/>
                </a:lnTo>
                <a:lnTo>
                  <a:pt x="446" y="156"/>
                </a:lnTo>
                <a:lnTo>
                  <a:pt x="450" y="156"/>
                </a:lnTo>
                <a:lnTo>
                  <a:pt x="450" y="160"/>
                </a:lnTo>
                <a:lnTo>
                  <a:pt x="454" y="160"/>
                </a:lnTo>
                <a:lnTo>
                  <a:pt x="454" y="164"/>
                </a:lnTo>
                <a:lnTo>
                  <a:pt x="450" y="164"/>
                </a:lnTo>
                <a:lnTo>
                  <a:pt x="450" y="166"/>
                </a:lnTo>
                <a:lnTo>
                  <a:pt x="446" y="166"/>
                </a:lnTo>
                <a:lnTo>
                  <a:pt x="442" y="166"/>
                </a:lnTo>
                <a:lnTo>
                  <a:pt x="438" y="164"/>
                </a:lnTo>
                <a:lnTo>
                  <a:pt x="434" y="160"/>
                </a:lnTo>
                <a:lnTo>
                  <a:pt x="434" y="156"/>
                </a:lnTo>
                <a:lnTo>
                  <a:pt x="438" y="156"/>
                </a:lnTo>
                <a:lnTo>
                  <a:pt x="438" y="156"/>
                </a:lnTo>
                <a:lnTo>
                  <a:pt x="438" y="156"/>
                </a:lnTo>
                <a:close/>
                <a:moveTo>
                  <a:pt x="298" y="160"/>
                </a:moveTo>
                <a:lnTo>
                  <a:pt x="298" y="164"/>
                </a:lnTo>
                <a:lnTo>
                  <a:pt x="298" y="166"/>
                </a:lnTo>
                <a:lnTo>
                  <a:pt x="298" y="170"/>
                </a:lnTo>
                <a:lnTo>
                  <a:pt x="294" y="170"/>
                </a:lnTo>
                <a:lnTo>
                  <a:pt x="298" y="166"/>
                </a:lnTo>
                <a:lnTo>
                  <a:pt x="294" y="166"/>
                </a:lnTo>
                <a:lnTo>
                  <a:pt x="294" y="164"/>
                </a:lnTo>
                <a:lnTo>
                  <a:pt x="294" y="160"/>
                </a:lnTo>
                <a:lnTo>
                  <a:pt x="298" y="160"/>
                </a:lnTo>
                <a:lnTo>
                  <a:pt x="298" y="156"/>
                </a:lnTo>
                <a:lnTo>
                  <a:pt x="298" y="160"/>
                </a:lnTo>
                <a:lnTo>
                  <a:pt x="298" y="160"/>
                </a:lnTo>
                <a:lnTo>
                  <a:pt x="298" y="160"/>
                </a:lnTo>
                <a:close/>
                <a:moveTo>
                  <a:pt x="458" y="156"/>
                </a:moveTo>
                <a:lnTo>
                  <a:pt x="458" y="160"/>
                </a:lnTo>
                <a:lnTo>
                  <a:pt x="458" y="156"/>
                </a:lnTo>
                <a:lnTo>
                  <a:pt x="458" y="156"/>
                </a:lnTo>
                <a:lnTo>
                  <a:pt x="458" y="156"/>
                </a:lnTo>
                <a:close/>
                <a:moveTo>
                  <a:pt x="464" y="164"/>
                </a:moveTo>
                <a:lnTo>
                  <a:pt x="468" y="164"/>
                </a:lnTo>
                <a:lnTo>
                  <a:pt x="468" y="166"/>
                </a:lnTo>
                <a:lnTo>
                  <a:pt x="464" y="166"/>
                </a:lnTo>
                <a:lnTo>
                  <a:pt x="468" y="164"/>
                </a:lnTo>
                <a:lnTo>
                  <a:pt x="464" y="164"/>
                </a:lnTo>
                <a:lnTo>
                  <a:pt x="464" y="166"/>
                </a:lnTo>
                <a:lnTo>
                  <a:pt x="460" y="166"/>
                </a:lnTo>
                <a:lnTo>
                  <a:pt x="460" y="164"/>
                </a:lnTo>
                <a:lnTo>
                  <a:pt x="464" y="164"/>
                </a:lnTo>
                <a:lnTo>
                  <a:pt x="464" y="164"/>
                </a:lnTo>
                <a:lnTo>
                  <a:pt x="464" y="164"/>
                </a:lnTo>
                <a:close/>
                <a:moveTo>
                  <a:pt x="468" y="164"/>
                </a:moveTo>
                <a:lnTo>
                  <a:pt x="472" y="164"/>
                </a:lnTo>
                <a:lnTo>
                  <a:pt x="468" y="164"/>
                </a:lnTo>
                <a:lnTo>
                  <a:pt x="468" y="164"/>
                </a:lnTo>
                <a:lnTo>
                  <a:pt x="468" y="164"/>
                </a:lnTo>
                <a:close/>
                <a:moveTo>
                  <a:pt x="394" y="170"/>
                </a:moveTo>
                <a:lnTo>
                  <a:pt x="398" y="170"/>
                </a:lnTo>
                <a:lnTo>
                  <a:pt x="394" y="174"/>
                </a:lnTo>
                <a:lnTo>
                  <a:pt x="394" y="170"/>
                </a:lnTo>
                <a:lnTo>
                  <a:pt x="394" y="170"/>
                </a:lnTo>
                <a:lnTo>
                  <a:pt x="394" y="170"/>
                </a:lnTo>
                <a:close/>
                <a:moveTo>
                  <a:pt x="394" y="178"/>
                </a:moveTo>
                <a:lnTo>
                  <a:pt x="398" y="178"/>
                </a:lnTo>
                <a:lnTo>
                  <a:pt x="398" y="182"/>
                </a:lnTo>
                <a:lnTo>
                  <a:pt x="398" y="186"/>
                </a:lnTo>
                <a:lnTo>
                  <a:pt x="394" y="182"/>
                </a:lnTo>
                <a:lnTo>
                  <a:pt x="394" y="186"/>
                </a:lnTo>
                <a:lnTo>
                  <a:pt x="394" y="190"/>
                </a:lnTo>
                <a:lnTo>
                  <a:pt x="398" y="194"/>
                </a:lnTo>
                <a:lnTo>
                  <a:pt x="394" y="194"/>
                </a:lnTo>
                <a:lnTo>
                  <a:pt x="390" y="194"/>
                </a:lnTo>
                <a:lnTo>
                  <a:pt x="390" y="196"/>
                </a:lnTo>
                <a:lnTo>
                  <a:pt x="390" y="200"/>
                </a:lnTo>
                <a:lnTo>
                  <a:pt x="386" y="200"/>
                </a:lnTo>
                <a:lnTo>
                  <a:pt x="386" y="196"/>
                </a:lnTo>
                <a:lnTo>
                  <a:pt x="386" y="194"/>
                </a:lnTo>
                <a:lnTo>
                  <a:pt x="390" y="194"/>
                </a:lnTo>
                <a:lnTo>
                  <a:pt x="390" y="190"/>
                </a:lnTo>
                <a:lnTo>
                  <a:pt x="390" y="186"/>
                </a:lnTo>
                <a:lnTo>
                  <a:pt x="390" y="182"/>
                </a:lnTo>
                <a:lnTo>
                  <a:pt x="390" y="178"/>
                </a:lnTo>
                <a:lnTo>
                  <a:pt x="394" y="178"/>
                </a:lnTo>
                <a:lnTo>
                  <a:pt x="394" y="178"/>
                </a:lnTo>
                <a:lnTo>
                  <a:pt x="394" y="178"/>
                </a:lnTo>
                <a:close/>
                <a:moveTo>
                  <a:pt x="390" y="182"/>
                </a:moveTo>
                <a:lnTo>
                  <a:pt x="390" y="186"/>
                </a:lnTo>
                <a:lnTo>
                  <a:pt x="386" y="190"/>
                </a:lnTo>
                <a:lnTo>
                  <a:pt x="386" y="194"/>
                </a:lnTo>
                <a:lnTo>
                  <a:pt x="382" y="194"/>
                </a:lnTo>
                <a:lnTo>
                  <a:pt x="382" y="190"/>
                </a:lnTo>
                <a:lnTo>
                  <a:pt x="382" y="186"/>
                </a:lnTo>
                <a:lnTo>
                  <a:pt x="382" y="182"/>
                </a:lnTo>
                <a:lnTo>
                  <a:pt x="386" y="182"/>
                </a:lnTo>
                <a:lnTo>
                  <a:pt x="390" y="182"/>
                </a:lnTo>
                <a:lnTo>
                  <a:pt x="390" y="182"/>
                </a:lnTo>
                <a:lnTo>
                  <a:pt x="390" y="182"/>
                </a:lnTo>
                <a:close/>
                <a:moveTo>
                  <a:pt x="378" y="190"/>
                </a:moveTo>
                <a:lnTo>
                  <a:pt x="378" y="194"/>
                </a:lnTo>
                <a:lnTo>
                  <a:pt x="378" y="196"/>
                </a:lnTo>
                <a:lnTo>
                  <a:pt x="374" y="194"/>
                </a:lnTo>
                <a:lnTo>
                  <a:pt x="374" y="190"/>
                </a:lnTo>
                <a:lnTo>
                  <a:pt x="378" y="190"/>
                </a:lnTo>
                <a:lnTo>
                  <a:pt x="378" y="190"/>
                </a:lnTo>
                <a:lnTo>
                  <a:pt x="378" y="190"/>
                </a:lnTo>
                <a:close/>
                <a:moveTo>
                  <a:pt x="104" y="196"/>
                </a:moveTo>
                <a:lnTo>
                  <a:pt x="100" y="196"/>
                </a:lnTo>
                <a:lnTo>
                  <a:pt x="96" y="194"/>
                </a:lnTo>
                <a:lnTo>
                  <a:pt x="100" y="194"/>
                </a:lnTo>
                <a:lnTo>
                  <a:pt x="104" y="194"/>
                </a:lnTo>
                <a:lnTo>
                  <a:pt x="104" y="196"/>
                </a:lnTo>
                <a:lnTo>
                  <a:pt x="104" y="196"/>
                </a:lnTo>
                <a:lnTo>
                  <a:pt x="104" y="196"/>
                </a:lnTo>
                <a:close/>
                <a:moveTo>
                  <a:pt x="554" y="194"/>
                </a:moveTo>
                <a:lnTo>
                  <a:pt x="558" y="194"/>
                </a:lnTo>
                <a:lnTo>
                  <a:pt x="558" y="196"/>
                </a:lnTo>
                <a:lnTo>
                  <a:pt x="558" y="200"/>
                </a:lnTo>
                <a:lnTo>
                  <a:pt x="558" y="204"/>
                </a:lnTo>
                <a:lnTo>
                  <a:pt x="554" y="204"/>
                </a:lnTo>
                <a:lnTo>
                  <a:pt x="554" y="200"/>
                </a:lnTo>
                <a:lnTo>
                  <a:pt x="550" y="200"/>
                </a:lnTo>
                <a:lnTo>
                  <a:pt x="554" y="200"/>
                </a:lnTo>
                <a:lnTo>
                  <a:pt x="554" y="196"/>
                </a:lnTo>
                <a:lnTo>
                  <a:pt x="554" y="194"/>
                </a:lnTo>
                <a:lnTo>
                  <a:pt x="554" y="194"/>
                </a:lnTo>
                <a:lnTo>
                  <a:pt x="554" y="194"/>
                </a:lnTo>
                <a:close/>
                <a:moveTo>
                  <a:pt x="248" y="200"/>
                </a:moveTo>
                <a:lnTo>
                  <a:pt x="246" y="200"/>
                </a:lnTo>
                <a:lnTo>
                  <a:pt x="248" y="200"/>
                </a:lnTo>
                <a:lnTo>
                  <a:pt x="248" y="200"/>
                </a:lnTo>
                <a:lnTo>
                  <a:pt x="248" y="200"/>
                </a:lnTo>
                <a:close/>
                <a:moveTo>
                  <a:pt x="358" y="200"/>
                </a:moveTo>
                <a:lnTo>
                  <a:pt x="358" y="204"/>
                </a:lnTo>
                <a:lnTo>
                  <a:pt x="360" y="204"/>
                </a:lnTo>
                <a:lnTo>
                  <a:pt x="358" y="208"/>
                </a:lnTo>
                <a:lnTo>
                  <a:pt x="358" y="212"/>
                </a:lnTo>
                <a:lnTo>
                  <a:pt x="358" y="208"/>
                </a:lnTo>
                <a:lnTo>
                  <a:pt x="358" y="204"/>
                </a:lnTo>
                <a:lnTo>
                  <a:pt x="358" y="200"/>
                </a:lnTo>
                <a:lnTo>
                  <a:pt x="358" y="200"/>
                </a:lnTo>
                <a:lnTo>
                  <a:pt x="358" y="200"/>
                </a:lnTo>
                <a:close/>
                <a:moveTo>
                  <a:pt x="212" y="238"/>
                </a:moveTo>
                <a:lnTo>
                  <a:pt x="208" y="238"/>
                </a:lnTo>
                <a:lnTo>
                  <a:pt x="204" y="234"/>
                </a:lnTo>
                <a:lnTo>
                  <a:pt x="200" y="234"/>
                </a:lnTo>
                <a:lnTo>
                  <a:pt x="196" y="234"/>
                </a:lnTo>
                <a:lnTo>
                  <a:pt x="192" y="234"/>
                </a:lnTo>
                <a:lnTo>
                  <a:pt x="190" y="234"/>
                </a:lnTo>
                <a:lnTo>
                  <a:pt x="186" y="234"/>
                </a:lnTo>
                <a:lnTo>
                  <a:pt x="182" y="234"/>
                </a:lnTo>
                <a:lnTo>
                  <a:pt x="178" y="234"/>
                </a:lnTo>
                <a:lnTo>
                  <a:pt x="178" y="230"/>
                </a:lnTo>
                <a:lnTo>
                  <a:pt x="174" y="230"/>
                </a:lnTo>
                <a:lnTo>
                  <a:pt x="170" y="230"/>
                </a:lnTo>
                <a:lnTo>
                  <a:pt x="166" y="230"/>
                </a:lnTo>
                <a:lnTo>
                  <a:pt x="164" y="230"/>
                </a:lnTo>
                <a:lnTo>
                  <a:pt x="160" y="230"/>
                </a:lnTo>
                <a:lnTo>
                  <a:pt x="160" y="226"/>
                </a:lnTo>
                <a:lnTo>
                  <a:pt x="160" y="222"/>
                </a:lnTo>
                <a:lnTo>
                  <a:pt x="160" y="220"/>
                </a:lnTo>
                <a:lnTo>
                  <a:pt x="160" y="222"/>
                </a:lnTo>
                <a:lnTo>
                  <a:pt x="156" y="222"/>
                </a:lnTo>
                <a:lnTo>
                  <a:pt x="156" y="220"/>
                </a:lnTo>
                <a:lnTo>
                  <a:pt x="152" y="220"/>
                </a:lnTo>
                <a:lnTo>
                  <a:pt x="148" y="220"/>
                </a:lnTo>
                <a:lnTo>
                  <a:pt x="144" y="220"/>
                </a:lnTo>
                <a:lnTo>
                  <a:pt x="140" y="220"/>
                </a:lnTo>
                <a:lnTo>
                  <a:pt x="144" y="220"/>
                </a:lnTo>
                <a:lnTo>
                  <a:pt x="144" y="216"/>
                </a:lnTo>
                <a:lnTo>
                  <a:pt x="144" y="220"/>
                </a:lnTo>
                <a:lnTo>
                  <a:pt x="148" y="216"/>
                </a:lnTo>
                <a:lnTo>
                  <a:pt x="148" y="212"/>
                </a:lnTo>
                <a:lnTo>
                  <a:pt x="152" y="212"/>
                </a:lnTo>
                <a:lnTo>
                  <a:pt x="152" y="208"/>
                </a:lnTo>
                <a:lnTo>
                  <a:pt x="152" y="204"/>
                </a:lnTo>
                <a:lnTo>
                  <a:pt x="152" y="200"/>
                </a:lnTo>
                <a:lnTo>
                  <a:pt x="156" y="200"/>
                </a:lnTo>
                <a:lnTo>
                  <a:pt x="156" y="204"/>
                </a:lnTo>
                <a:lnTo>
                  <a:pt x="160" y="204"/>
                </a:lnTo>
                <a:lnTo>
                  <a:pt x="164" y="204"/>
                </a:lnTo>
                <a:lnTo>
                  <a:pt x="166" y="204"/>
                </a:lnTo>
                <a:lnTo>
                  <a:pt x="170" y="204"/>
                </a:lnTo>
                <a:lnTo>
                  <a:pt x="174" y="204"/>
                </a:lnTo>
                <a:lnTo>
                  <a:pt x="174" y="208"/>
                </a:lnTo>
                <a:lnTo>
                  <a:pt x="178" y="208"/>
                </a:lnTo>
                <a:lnTo>
                  <a:pt x="182" y="212"/>
                </a:lnTo>
                <a:lnTo>
                  <a:pt x="186" y="212"/>
                </a:lnTo>
                <a:lnTo>
                  <a:pt x="186" y="208"/>
                </a:lnTo>
                <a:lnTo>
                  <a:pt x="186" y="212"/>
                </a:lnTo>
                <a:lnTo>
                  <a:pt x="190" y="212"/>
                </a:lnTo>
                <a:lnTo>
                  <a:pt x="190" y="216"/>
                </a:lnTo>
                <a:lnTo>
                  <a:pt x="190" y="220"/>
                </a:lnTo>
                <a:lnTo>
                  <a:pt x="192" y="220"/>
                </a:lnTo>
                <a:lnTo>
                  <a:pt x="196" y="220"/>
                </a:lnTo>
                <a:lnTo>
                  <a:pt x="200" y="220"/>
                </a:lnTo>
                <a:lnTo>
                  <a:pt x="204" y="220"/>
                </a:lnTo>
                <a:lnTo>
                  <a:pt x="208" y="220"/>
                </a:lnTo>
                <a:lnTo>
                  <a:pt x="212" y="220"/>
                </a:lnTo>
                <a:lnTo>
                  <a:pt x="216" y="220"/>
                </a:lnTo>
                <a:lnTo>
                  <a:pt x="216" y="222"/>
                </a:lnTo>
                <a:lnTo>
                  <a:pt x="216" y="220"/>
                </a:lnTo>
                <a:lnTo>
                  <a:pt x="220" y="220"/>
                </a:lnTo>
                <a:lnTo>
                  <a:pt x="220" y="216"/>
                </a:lnTo>
                <a:lnTo>
                  <a:pt x="220" y="212"/>
                </a:lnTo>
                <a:lnTo>
                  <a:pt x="222" y="212"/>
                </a:lnTo>
                <a:lnTo>
                  <a:pt x="226" y="216"/>
                </a:lnTo>
                <a:lnTo>
                  <a:pt x="230" y="216"/>
                </a:lnTo>
                <a:lnTo>
                  <a:pt x="234" y="216"/>
                </a:lnTo>
                <a:lnTo>
                  <a:pt x="234" y="220"/>
                </a:lnTo>
                <a:lnTo>
                  <a:pt x="238" y="220"/>
                </a:lnTo>
                <a:lnTo>
                  <a:pt x="242" y="220"/>
                </a:lnTo>
                <a:lnTo>
                  <a:pt x="246" y="220"/>
                </a:lnTo>
                <a:lnTo>
                  <a:pt x="246" y="222"/>
                </a:lnTo>
                <a:lnTo>
                  <a:pt x="248" y="222"/>
                </a:lnTo>
                <a:lnTo>
                  <a:pt x="248" y="226"/>
                </a:lnTo>
                <a:lnTo>
                  <a:pt x="246" y="222"/>
                </a:lnTo>
                <a:lnTo>
                  <a:pt x="246" y="226"/>
                </a:lnTo>
                <a:lnTo>
                  <a:pt x="248" y="226"/>
                </a:lnTo>
                <a:lnTo>
                  <a:pt x="248" y="230"/>
                </a:lnTo>
                <a:lnTo>
                  <a:pt x="252" y="234"/>
                </a:lnTo>
                <a:lnTo>
                  <a:pt x="256" y="234"/>
                </a:lnTo>
                <a:lnTo>
                  <a:pt x="260" y="234"/>
                </a:lnTo>
                <a:lnTo>
                  <a:pt x="264" y="234"/>
                </a:lnTo>
                <a:lnTo>
                  <a:pt x="268" y="234"/>
                </a:lnTo>
                <a:lnTo>
                  <a:pt x="268" y="230"/>
                </a:lnTo>
                <a:lnTo>
                  <a:pt x="268" y="234"/>
                </a:lnTo>
                <a:lnTo>
                  <a:pt x="272" y="234"/>
                </a:lnTo>
                <a:lnTo>
                  <a:pt x="272" y="238"/>
                </a:lnTo>
                <a:lnTo>
                  <a:pt x="272" y="242"/>
                </a:lnTo>
                <a:lnTo>
                  <a:pt x="272" y="246"/>
                </a:lnTo>
                <a:lnTo>
                  <a:pt x="272" y="250"/>
                </a:lnTo>
                <a:lnTo>
                  <a:pt x="276" y="250"/>
                </a:lnTo>
                <a:lnTo>
                  <a:pt x="276" y="252"/>
                </a:lnTo>
                <a:lnTo>
                  <a:pt x="272" y="252"/>
                </a:lnTo>
                <a:lnTo>
                  <a:pt x="272" y="250"/>
                </a:lnTo>
                <a:lnTo>
                  <a:pt x="268" y="250"/>
                </a:lnTo>
                <a:lnTo>
                  <a:pt x="264" y="250"/>
                </a:lnTo>
                <a:lnTo>
                  <a:pt x="260" y="246"/>
                </a:lnTo>
                <a:lnTo>
                  <a:pt x="256" y="246"/>
                </a:lnTo>
                <a:lnTo>
                  <a:pt x="256" y="242"/>
                </a:lnTo>
                <a:lnTo>
                  <a:pt x="252" y="242"/>
                </a:lnTo>
                <a:lnTo>
                  <a:pt x="252" y="246"/>
                </a:lnTo>
                <a:lnTo>
                  <a:pt x="248" y="246"/>
                </a:lnTo>
                <a:lnTo>
                  <a:pt x="246" y="246"/>
                </a:lnTo>
                <a:lnTo>
                  <a:pt x="242" y="246"/>
                </a:lnTo>
                <a:lnTo>
                  <a:pt x="238" y="246"/>
                </a:lnTo>
                <a:lnTo>
                  <a:pt x="234" y="242"/>
                </a:lnTo>
                <a:lnTo>
                  <a:pt x="234" y="246"/>
                </a:lnTo>
                <a:lnTo>
                  <a:pt x="230" y="246"/>
                </a:lnTo>
                <a:lnTo>
                  <a:pt x="230" y="242"/>
                </a:lnTo>
                <a:lnTo>
                  <a:pt x="226" y="242"/>
                </a:lnTo>
                <a:lnTo>
                  <a:pt x="222" y="242"/>
                </a:lnTo>
                <a:lnTo>
                  <a:pt x="220" y="242"/>
                </a:lnTo>
                <a:lnTo>
                  <a:pt x="216" y="242"/>
                </a:lnTo>
                <a:lnTo>
                  <a:pt x="212" y="238"/>
                </a:lnTo>
                <a:lnTo>
                  <a:pt x="212" y="238"/>
                </a:lnTo>
                <a:lnTo>
                  <a:pt x="212" y="238"/>
                </a:lnTo>
                <a:close/>
                <a:moveTo>
                  <a:pt x="554" y="204"/>
                </a:moveTo>
                <a:lnTo>
                  <a:pt x="558" y="204"/>
                </a:lnTo>
                <a:lnTo>
                  <a:pt x="558" y="208"/>
                </a:lnTo>
                <a:lnTo>
                  <a:pt x="558" y="212"/>
                </a:lnTo>
                <a:lnTo>
                  <a:pt x="554" y="208"/>
                </a:lnTo>
                <a:lnTo>
                  <a:pt x="554" y="204"/>
                </a:lnTo>
                <a:lnTo>
                  <a:pt x="554" y="204"/>
                </a:lnTo>
                <a:lnTo>
                  <a:pt x="554" y="204"/>
                </a:lnTo>
                <a:close/>
                <a:moveTo>
                  <a:pt x="550" y="208"/>
                </a:moveTo>
                <a:lnTo>
                  <a:pt x="554" y="208"/>
                </a:lnTo>
                <a:lnTo>
                  <a:pt x="554" y="212"/>
                </a:lnTo>
                <a:lnTo>
                  <a:pt x="554" y="216"/>
                </a:lnTo>
                <a:lnTo>
                  <a:pt x="554" y="220"/>
                </a:lnTo>
                <a:lnTo>
                  <a:pt x="550" y="220"/>
                </a:lnTo>
                <a:lnTo>
                  <a:pt x="550" y="212"/>
                </a:lnTo>
                <a:lnTo>
                  <a:pt x="550" y="208"/>
                </a:lnTo>
                <a:lnTo>
                  <a:pt x="550" y="208"/>
                </a:lnTo>
                <a:lnTo>
                  <a:pt x="550" y="208"/>
                </a:lnTo>
                <a:close/>
                <a:moveTo>
                  <a:pt x="140" y="212"/>
                </a:moveTo>
                <a:lnTo>
                  <a:pt x="140" y="216"/>
                </a:lnTo>
                <a:lnTo>
                  <a:pt x="140" y="212"/>
                </a:lnTo>
                <a:lnTo>
                  <a:pt x="140" y="212"/>
                </a:lnTo>
                <a:lnTo>
                  <a:pt x="140" y="212"/>
                </a:lnTo>
                <a:close/>
                <a:moveTo>
                  <a:pt x="286" y="220"/>
                </a:moveTo>
                <a:lnTo>
                  <a:pt x="290" y="220"/>
                </a:lnTo>
                <a:lnTo>
                  <a:pt x="286" y="220"/>
                </a:lnTo>
                <a:lnTo>
                  <a:pt x="286" y="222"/>
                </a:lnTo>
                <a:lnTo>
                  <a:pt x="282" y="222"/>
                </a:lnTo>
                <a:lnTo>
                  <a:pt x="282" y="220"/>
                </a:lnTo>
                <a:lnTo>
                  <a:pt x="286" y="220"/>
                </a:lnTo>
                <a:lnTo>
                  <a:pt x="286" y="220"/>
                </a:lnTo>
                <a:lnTo>
                  <a:pt x="286" y="220"/>
                </a:lnTo>
                <a:close/>
                <a:moveTo>
                  <a:pt x="252" y="220"/>
                </a:moveTo>
                <a:lnTo>
                  <a:pt x="256" y="220"/>
                </a:lnTo>
                <a:lnTo>
                  <a:pt x="260" y="220"/>
                </a:lnTo>
                <a:lnTo>
                  <a:pt x="264" y="220"/>
                </a:lnTo>
                <a:lnTo>
                  <a:pt x="268" y="220"/>
                </a:lnTo>
                <a:lnTo>
                  <a:pt x="268" y="222"/>
                </a:lnTo>
                <a:lnTo>
                  <a:pt x="264" y="222"/>
                </a:lnTo>
                <a:lnTo>
                  <a:pt x="260" y="222"/>
                </a:lnTo>
                <a:lnTo>
                  <a:pt x="260" y="226"/>
                </a:lnTo>
                <a:lnTo>
                  <a:pt x="256" y="226"/>
                </a:lnTo>
                <a:lnTo>
                  <a:pt x="252" y="226"/>
                </a:lnTo>
                <a:lnTo>
                  <a:pt x="252" y="222"/>
                </a:lnTo>
                <a:lnTo>
                  <a:pt x="252" y="226"/>
                </a:lnTo>
                <a:lnTo>
                  <a:pt x="248" y="222"/>
                </a:lnTo>
                <a:lnTo>
                  <a:pt x="248" y="220"/>
                </a:lnTo>
                <a:lnTo>
                  <a:pt x="252" y="220"/>
                </a:lnTo>
                <a:lnTo>
                  <a:pt x="252" y="220"/>
                </a:lnTo>
                <a:lnTo>
                  <a:pt x="252" y="220"/>
                </a:lnTo>
                <a:close/>
                <a:moveTo>
                  <a:pt x="516" y="222"/>
                </a:moveTo>
                <a:lnTo>
                  <a:pt x="516" y="226"/>
                </a:lnTo>
                <a:lnTo>
                  <a:pt x="516" y="230"/>
                </a:lnTo>
                <a:lnTo>
                  <a:pt x="514" y="234"/>
                </a:lnTo>
                <a:lnTo>
                  <a:pt x="514" y="238"/>
                </a:lnTo>
                <a:lnTo>
                  <a:pt x="510" y="238"/>
                </a:lnTo>
                <a:lnTo>
                  <a:pt x="506" y="238"/>
                </a:lnTo>
                <a:lnTo>
                  <a:pt x="510" y="234"/>
                </a:lnTo>
                <a:lnTo>
                  <a:pt x="510" y="230"/>
                </a:lnTo>
                <a:lnTo>
                  <a:pt x="514" y="226"/>
                </a:lnTo>
                <a:lnTo>
                  <a:pt x="514" y="222"/>
                </a:lnTo>
                <a:lnTo>
                  <a:pt x="516" y="222"/>
                </a:lnTo>
                <a:lnTo>
                  <a:pt x="516" y="222"/>
                </a:lnTo>
                <a:lnTo>
                  <a:pt x="516" y="222"/>
                </a:lnTo>
                <a:close/>
                <a:moveTo>
                  <a:pt x="614" y="226"/>
                </a:moveTo>
                <a:lnTo>
                  <a:pt x="618" y="226"/>
                </a:lnTo>
                <a:lnTo>
                  <a:pt x="618" y="230"/>
                </a:lnTo>
                <a:lnTo>
                  <a:pt x="622" y="230"/>
                </a:lnTo>
                <a:lnTo>
                  <a:pt x="618" y="234"/>
                </a:lnTo>
                <a:lnTo>
                  <a:pt x="618" y="238"/>
                </a:lnTo>
                <a:lnTo>
                  <a:pt x="618" y="242"/>
                </a:lnTo>
                <a:lnTo>
                  <a:pt x="614" y="242"/>
                </a:lnTo>
                <a:lnTo>
                  <a:pt x="610" y="246"/>
                </a:lnTo>
                <a:lnTo>
                  <a:pt x="606" y="246"/>
                </a:lnTo>
                <a:lnTo>
                  <a:pt x="602" y="246"/>
                </a:lnTo>
                <a:lnTo>
                  <a:pt x="600" y="246"/>
                </a:lnTo>
                <a:lnTo>
                  <a:pt x="602" y="242"/>
                </a:lnTo>
                <a:lnTo>
                  <a:pt x="602" y="238"/>
                </a:lnTo>
                <a:lnTo>
                  <a:pt x="602" y="234"/>
                </a:lnTo>
                <a:lnTo>
                  <a:pt x="606" y="230"/>
                </a:lnTo>
                <a:lnTo>
                  <a:pt x="610" y="230"/>
                </a:lnTo>
                <a:lnTo>
                  <a:pt x="610" y="226"/>
                </a:lnTo>
                <a:lnTo>
                  <a:pt x="614" y="226"/>
                </a:lnTo>
                <a:lnTo>
                  <a:pt x="614" y="226"/>
                </a:lnTo>
                <a:lnTo>
                  <a:pt x="614" y="226"/>
                </a:lnTo>
                <a:close/>
                <a:moveTo>
                  <a:pt x="488" y="234"/>
                </a:moveTo>
                <a:lnTo>
                  <a:pt x="490" y="234"/>
                </a:lnTo>
                <a:lnTo>
                  <a:pt x="490" y="238"/>
                </a:lnTo>
                <a:lnTo>
                  <a:pt x="488" y="238"/>
                </a:lnTo>
                <a:lnTo>
                  <a:pt x="488" y="234"/>
                </a:lnTo>
                <a:lnTo>
                  <a:pt x="488" y="234"/>
                </a:lnTo>
                <a:lnTo>
                  <a:pt x="488" y="234"/>
                </a:lnTo>
                <a:close/>
                <a:moveTo>
                  <a:pt x="272" y="242"/>
                </a:moveTo>
                <a:lnTo>
                  <a:pt x="276" y="242"/>
                </a:lnTo>
                <a:lnTo>
                  <a:pt x="278" y="242"/>
                </a:lnTo>
                <a:lnTo>
                  <a:pt x="282" y="242"/>
                </a:lnTo>
                <a:lnTo>
                  <a:pt x="282" y="238"/>
                </a:lnTo>
                <a:lnTo>
                  <a:pt x="286" y="242"/>
                </a:lnTo>
                <a:lnTo>
                  <a:pt x="290" y="242"/>
                </a:lnTo>
                <a:lnTo>
                  <a:pt x="290" y="246"/>
                </a:lnTo>
                <a:lnTo>
                  <a:pt x="286" y="250"/>
                </a:lnTo>
                <a:lnTo>
                  <a:pt x="282" y="250"/>
                </a:lnTo>
                <a:lnTo>
                  <a:pt x="282" y="252"/>
                </a:lnTo>
                <a:lnTo>
                  <a:pt x="282" y="250"/>
                </a:lnTo>
                <a:lnTo>
                  <a:pt x="278" y="246"/>
                </a:lnTo>
                <a:lnTo>
                  <a:pt x="276" y="246"/>
                </a:lnTo>
                <a:lnTo>
                  <a:pt x="276" y="242"/>
                </a:lnTo>
                <a:lnTo>
                  <a:pt x="272" y="242"/>
                </a:lnTo>
                <a:lnTo>
                  <a:pt x="272" y="242"/>
                </a:lnTo>
                <a:lnTo>
                  <a:pt x="272" y="242"/>
                </a:lnTo>
                <a:close/>
                <a:moveTo>
                  <a:pt x="390" y="250"/>
                </a:moveTo>
                <a:lnTo>
                  <a:pt x="386" y="250"/>
                </a:lnTo>
                <a:lnTo>
                  <a:pt x="386" y="252"/>
                </a:lnTo>
                <a:lnTo>
                  <a:pt x="382" y="252"/>
                </a:lnTo>
                <a:lnTo>
                  <a:pt x="378" y="252"/>
                </a:lnTo>
                <a:lnTo>
                  <a:pt x="374" y="252"/>
                </a:lnTo>
                <a:lnTo>
                  <a:pt x="372" y="252"/>
                </a:lnTo>
                <a:lnTo>
                  <a:pt x="368" y="252"/>
                </a:lnTo>
                <a:lnTo>
                  <a:pt x="364" y="256"/>
                </a:lnTo>
                <a:lnTo>
                  <a:pt x="364" y="252"/>
                </a:lnTo>
                <a:lnTo>
                  <a:pt x="360" y="252"/>
                </a:lnTo>
                <a:lnTo>
                  <a:pt x="358" y="252"/>
                </a:lnTo>
                <a:lnTo>
                  <a:pt x="354" y="252"/>
                </a:lnTo>
                <a:lnTo>
                  <a:pt x="350" y="252"/>
                </a:lnTo>
                <a:lnTo>
                  <a:pt x="350" y="250"/>
                </a:lnTo>
                <a:lnTo>
                  <a:pt x="350" y="246"/>
                </a:lnTo>
                <a:lnTo>
                  <a:pt x="354" y="246"/>
                </a:lnTo>
                <a:lnTo>
                  <a:pt x="354" y="242"/>
                </a:lnTo>
                <a:lnTo>
                  <a:pt x="358" y="242"/>
                </a:lnTo>
                <a:lnTo>
                  <a:pt x="360" y="246"/>
                </a:lnTo>
                <a:lnTo>
                  <a:pt x="364" y="246"/>
                </a:lnTo>
                <a:lnTo>
                  <a:pt x="368" y="246"/>
                </a:lnTo>
                <a:lnTo>
                  <a:pt x="368" y="250"/>
                </a:lnTo>
                <a:lnTo>
                  <a:pt x="372" y="250"/>
                </a:lnTo>
                <a:lnTo>
                  <a:pt x="374" y="246"/>
                </a:lnTo>
                <a:lnTo>
                  <a:pt x="378" y="246"/>
                </a:lnTo>
                <a:lnTo>
                  <a:pt x="378" y="250"/>
                </a:lnTo>
                <a:lnTo>
                  <a:pt x="382" y="250"/>
                </a:lnTo>
                <a:lnTo>
                  <a:pt x="386" y="250"/>
                </a:lnTo>
                <a:lnTo>
                  <a:pt x="386" y="246"/>
                </a:lnTo>
                <a:lnTo>
                  <a:pt x="390" y="246"/>
                </a:lnTo>
                <a:lnTo>
                  <a:pt x="394" y="242"/>
                </a:lnTo>
                <a:lnTo>
                  <a:pt x="390" y="242"/>
                </a:lnTo>
                <a:lnTo>
                  <a:pt x="394" y="242"/>
                </a:lnTo>
                <a:lnTo>
                  <a:pt x="394" y="246"/>
                </a:lnTo>
                <a:lnTo>
                  <a:pt x="390" y="246"/>
                </a:lnTo>
                <a:lnTo>
                  <a:pt x="390" y="250"/>
                </a:lnTo>
                <a:lnTo>
                  <a:pt x="390" y="250"/>
                </a:lnTo>
                <a:lnTo>
                  <a:pt x="390" y="250"/>
                </a:lnTo>
                <a:close/>
                <a:moveTo>
                  <a:pt x="338" y="250"/>
                </a:moveTo>
                <a:lnTo>
                  <a:pt x="338" y="252"/>
                </a:lnTo>
                <a:lnTo>
                  <a:pt x="334" y="252"/>
                </a:lnTo>
                <a:lnTo>
                  <a:pt x="334" y="250"/>
                </a:lnTo>
                <a:lnTo>
                  <a:pt x="332" y="252"/>
                </a:lnTo>
                <a:lnTo>
                  <a:pt x="334" y="252"/>
                </a:lnTo>
                <a:lnTo>
                  <a:pt x="332" y="252"/>
                </a:lnTo>
                <a:lnTo>
                  <a:pt x="328" y="252"/>
                </a:lnTo>
                <a:lnTo>
                  <a:pt x="328" y="250"/>
                </a:lnTo>
                <a:lnTo>
                  <a:pt x="328" y="252"/>
                </a:lnTo>
                <a:lnTo>
                  <a:pt x="324" y="252"/>
                </a:lnTo>
                <a:lnTo>
                  <a:pt x="320" y="256"/>
                </a:lnTo>
                <a:lnTo>
                  <a:pt x="320" y="252"/>
                </a:lnTo>
                <a:lnTo>
                  <a:pt x="316" y="256"/>
                </a:lnTo>
                <a:lnTo>
                  <a:pt x="312" y="256"/>
                </a:lnTo>
                <a:lnTo>
                  <a:pt x="308" y="256"/>
                </a:lnTo>
                <a:lnTo>
                  <a:pt x="304" y="256"/>
                </a:lnTo>
                <a:lnTo>
                  <a:pt x="304" y="252"/>
                </a:lnTo>
                <a:lnTo>
                  <a:pt x="304" y="250"/>
                </a:lnTo>
                <a:lnTo>
                  <a:pt x="308" y="250"/>
                </a:lnTo>
                <a:lnTo>
                  <a:pt x="308" y="246"/>
                </a:lnTo>
                <a:lnTo>
                  <a:pt x="312" y="246"/>
                </a:lnTo>
                <a:lnTo>
                  <a:pt x="316" y="246"/>
                </a:lnTo>
                <a:lnTo>
                  <a:pt x="316" y="250"/>
                </a:lnTo>
                <a:lnTo>
                  <a:pt x="320" y="250"/>
                </a:lnTo>
                <a:lnTo>
                  <a:pt x="324" y="252"/>
                </a:lnTo>
                <a:lnTo>
                  <a:pt x="324" y="250"/>
                </a:lnTo>
                <a:lnTo>
                  <a:pt x="328" y="250"/>
                </a:lnTo>
                <a:lnTo>
                  <a:pt x="324" y="246"/>
                </a:lnTo>
                <a:lnTo>
                  <a:pt x="320" y="246"/>
                </a:lnTo>
                <a:lnTo>
                  <a:pt x="320" y="242"/>
                </a:lnTo>
                <a:lnTo>
                  <a:pt x="324" y="242"/>
                </a:lnTo>
                <a:lnTo>
                  <a:pt x="328" y="242"/>
                </a:lnTo>
                <a:lnTo>
                  <a:pt x="328" y="246"/>
                </a:lnTo>
                <a:lnTo>
                  <a:pt x="328" y="242"/>
                </a:lnTo>
                <a:lnTo>
                  <a:pt x="332" y="242"/>
                </a:lnTo>
                <a:lnTo>
                  <a:pt x="332" y="246"/>
                </a:lnTo>
                <a:lnTo>
                  <a:pt x="332" y="250"/>
                </a:lnTo>
                <a:lnTo>
                  <a:pt x="332" y="246"/>
                </a:lnTo>
                <a:lnTo>
                  <a:pt x="334" y="246"/>
                </a:lnTo>
                <a:lnTo>
                  <a:pt x="338" y="246"/>
                </a:lnTo>
                <a:lnTo>
                  <a:pt x="338" y="250"/>
                </a:lnTo>
                <a:lnTo>
                  <a:pt x="338" y="250"/>
                </a:lnTo>
                <a:lnTo>
                  <a:pt x="338" y="250"/>
                </a:lnTo>
                <a:close/>
                <a:moveTo>
                  <a:pt x="460" y="242"/>
                </a:moveTo>
                <a:lnTo>
                  <a:pt x="464" y="242"/>
                </a:lnTo>
                <a:lnTo>
                  <a:pt x="460" y="242"/>
                </a:lnTo>
                <a:lnTo>
                  <a:pt x="460" y="242"/>
                </a:lnTo>
                <a:lnTo>
                  <a:pt x="460" y="242"/>
                </a:lnTo>
                <a:close/>
                <a:moveTo>
                  <a:pt x="316" y="246"/>
                </a:moveTo>
                <a:lnTo>
                  <a:pt x="316" y="242"/>
                </a:lnTo>
                <a:lnTo>
                  <a:pt x="320" y="242"/>
                </a:lnTo>
                <a:lnTo>
                  <a:pt x="316" y="242"/>
                </a:lnTo>
                <a:lnTo>
                  <a:pt x="316" y="246"/>
                </a:lnTo>
                <a:lnTo>
                  <a:pt x="316" y="246"/>
                </a:lnTo>
                <a:lnTo>
                  <a:pt x="316" y="246"/>
                </a:lnTo>
                <a:close/>
                <a:moveTo>
                  <a:pt x="618" y="242"/>
                </a:moveTo>
                <a:lnTo>
                  <a:pt x="618" y="246"/>
                </a:lnTo>
                <a:lnTo>
                  <a:pt x="614" y="246"/>
                </a:lnTo>
                <a:lnTo>
                  <a:pt x="614" y="242"/>
                </a:lnTo>
                <a:lnTo>
                  <a:pt x="618" y="242"/>
                </a:lnTo>
                <a:lnTo>
                  <a:pt x="618" y="242"/>
                </a:lnTo>
                <a:lnTo>
                  <a:pt x="618" y="242"/>
                </a:lnTo>
                <a:close/>
                <a:moveTo>
                  <a:pt x="476" y="242"/>
                </a:moveTo>
                <a:lnTo>
                  <a:pt x="480" y="242"/>
                </a:lnTo>
                <a:lnTo>
                  <a:pt x="476" y="242"/>
                </a:lnTo>
                <a:lnTo>
                  <a:pt x="476" y="242"/>
                </a:lnTo>
                <a:lnTo>
                  <a:pt x="476" y="242"/>
                </a:lnTo>
                <a:close/>
                <a:moveTo>
                  <a:pt x="298" y="242"/>
                </a:moveTo>
                <a:lnTo>
                  <a:pt x="302" y="242"/>
                </a:lnTo>
                <a:lnTo>
                  <a:pt x="304" y="246"/>
                </a:lnTo>
                <a:lnTo>
                  <a:pt x="304" y="250"/>
                </a:lnTo>
                <a:lnTo>
                  <a:pt x="302" y="250"/>
                </a:lnTo>
                <a:lnTo>
                  <a:pt x="302" y="252"/>
                </a:lnTo>
                <a:lnTo>
                  <a:pt x="298" y="252"/>
                </a:lnTo>
                <a:lnTo>
                  <a:pt x="294" y="252"/>
                </a:lnTo>
                <a:lnTo>
                  <a:pt x="298" y="250"/>
                </a:lnTo>
                <a:lnTo>
                  <a:pt x="294" y="250"/>
                </a:lnTo>
                <a:lnTo>
                  <a:pt x="298" y="246"/>
                </a:lnTo>
                <a:lnTo>
                  <a:pt x="298" y="242"/>
                </a:lnTo>
                <a:lnTo>
                  <a:pt x="298" y="242"/>
                </a:lnTo>
                <a:lnTo>
                  <a:pt x="298" y="242"/>
                </a:lnTo>
                <a:close/>
                <a:moveTo>
                  <a:pt x="394" y="246"/>
                </a:moveTo>
                <a:lnTo>
                  <a:pt x="394" y="242"/>
                </a:lnTo>
                <a:lnTo>
                  <a:pt x="398" y="242"/>
                </a:lnTo>
                <a:lnTo>
                  <a:pt x="398" y="246"/>
                </a:lnTo>
                <a:lnTo>
                  <a:pt x="394" y="246"/>
                </a:lnTo>
                <a:lnTo>
                  <a:pt x="394" y="246"/>
                </a:lnTo>
                <a:lnTo>
                  <a:pt x="394" y="246"/>
                </a:lnTo>
                <a:close/>
                <a:moveTo>
                  <a:pt x="342" y="246"/>
                </a:moveTo>
                <a:lnTo>
                  <a:pt x="346" y="246"/>
                </a:lnTo>
                <a:lnTo>
                  <a:pt x="346" y="250"/>
                </a:lnTo>
                <a:lnTo>
                  <a:pt x="342" y="250"/>
                </a:lnTo>
                <a:lnTo>
                  <a:pt x="342" y="252"/>
                </a:lnTo>
                <a:lnTo>
                  <a:pt x="342" y="250"/>
                </a:lnTo>
                <a:lnTo>
                  <a:pt x="342" y="246"/>
                </a:lnTo>
                <a:lnTo>
                  <a:pt x="342" y="246"/>
                </a:lnTo>
                <a:lnTo>
                  <a:pt x="342" y="246"/>
                </a:lnTo>
                <a:close/>
                <a:moveTo>
                  <a:pt x="390" y="250"/>
                </a:moveTo>
                <a:lnTo>
                  <a:pt x="394" y="246"/>
                </a:lnTo>
                <a:lnTo>
                  <a:pt x="394" y="250"/>
                </a:lnTo>
                <a:lnTo>
                  <a:pt x="390" y="250"/>
                </a:lnTo>
                <a:lnTo>
                  <a:pt x="390" y="250"/>
                </a:lnTo>
                <a:lnTo>
                  <a:pt x="390" y="250"/>
                </a:lnTo>
                <a:close/>
                <a:moveTo>
                  <a:pt x="346" y="252"/>
                </a:moveTo>
                <a:lnTo>
                  <a:pt x="346" y="250"/>
                </a:lnTo>
                <a:lnTo>
                  <a:pt x="346" y="252"/>
                </a:lnTo>
                <a:lnTo>
                  <a:pt x="346" y="252"/>
                </a:lnTo>
                <a:lnTo>
                  <a:pt x="346" y="252"/>
                </a:lnTo>
                <a:close/>
                <a:moveTo>
                  <a:pt x="338" y="268"/>
                </a:moveTo>
                <a:lnTo>
                  <a:pt x="334" y="264"/>
                </a:lnTo>
                <a:lnTo>
                  <a:pt x="338" y="264"/>
                </a:lnTo>
                <a:lnTo>
                  <a:pt x="342" y="260"/>
                </a:lnTo>
                <a:lnTo>
                  <a:pt x="342" y="264"/>
                </a:lnTo>
                <a:lnTo>
                  <a:pt x="346" y="260"/>
                </a:lnTo>
                <a:lnTo>
                  <a:pt x="346" y="264"/>
                </a:lnTo>
                <a:lnTo>
                  <a:pt x="350" y="264"/>
                </a:lnTo>
                <a:lnTo>
                  <a:pt x="350" y="260"/>
                </a:lnTo>
                <a:lnTo>
                  <a:pt x="350" y="264"/>
                </a:lnTo>
                <a:lnTo>
                  <a:pt x="354" y="264"/>
                </a:lnTo>
                <a:lnTo>
                  <a:pt x="354" y="268"/>
                </a:lnTo>
                <a:lnTo>
                  <a:pt x="358" y="268"/>
                </a:lnTo>
                <a:lnTo>
                  <a:pt x="360" y="268"/>
                </a:lnTo>
                <a:lnTo>
                  <a:pt x="360" y="272"/>
                </a:lnTo>
                <a:lnTo>
                  <a:pt x="364" y="272"/>
                </a:lnTo>
                <a:lnTo>
                  <a:pt x="364" y="276"/>
                </a:lnTo>
                <a:lnTo>
                  <a:pt x="360" y="276"/>
                </a:lnTo>
                <a:lnTo>
                  <a:pt x="360" y="280"/>
                </a:lnTo>
                <a:lnTo>
                  <a:pt x="358" y="280"/>
                </a:lnTo>
                <a:lnTo>
                  <a:pt x="354" y="280"/>
                </a:lnTo>
                <a:lnTo>
                  <a:pt x="354" y="276"/>
                </a:lnTo>
                <a:lnTo>
                  <a:pt x="350" y="276"/>
                </a:lnTo>
                <a:lnTo>
                  <a:pt x="350" y="272"/>
                </a:lnTo>
                <a:lnTo>
                  <a:pt x="346" y="272"/>
                </a:lnTo>
                <a:lnTo>
                  <a:pt x="346" y="268"/>
                </a:lnTo>
                <a:lnTo>
                  <a:pt x="342" y="268"/>
                </a:lnTo>
                <a:lnTo>
                  <a:pt x="338" y="268"/>
                </a:lnTo>
                <a:lnTo>
                  <a:pt x="338" y="268"/>
                </a:lnTo>
                <a:lnTo>
                  <a:pt x="338" y="268"/>
                </a:lnTo>
                <a:close/>
                <a:moveTo>
                  <a:pt x="374" y="282"/>
                </a:moveTo>
                <a:lnTo>
                  <a:pt x="374" y="280"/>
                </a:lnTo>
                <a:lnTo>
                  <a:pt x="378" y="280"/>
                </a:lnTo>
                <a:lnTo>
                  <a:pt x="378" y="282"/>
                </a:lnTo>
                <a:lnTo>
                  <a:pt x="374" y="282"/>
                </a:lnTo>
                <a:lnTo>
                  <a:pt x="374" y="282"/>
                </a:lnTo>
                <a:lnTo>
                  <a:pt x="374" y="282"/>
                </a:lnTo>
                <a:close/>
                <a:moveTo>
                  <a:pt x="390" y="286"/>
                </a:moveTo>
                <a:lnTo>
                  <a:pt x="394" y="286"/>
                </a:lnTo>
                <a:lnTo>
                  <a:pt x="394" y="282"/>
                </a:lnTo>
                <a:lnTo>
                  <a:pt x="398" y="282"/>
                </a:lnTo>
                <a:lnTo>
                  <a:pt x="398" y="280"/>
                </a:lnTo>
                <a:lnTo>
                  <a:pt x="398" y="282"/>
                </a:lnTo>
                <a:lnTo>
                  <a:pt x="398" y="286"/>
                </a:lnTo>
                <a:lnTo>
                  <a:pt x="394" y="286"/>
                </a:lnTo>
                <a:lnTo>
                  <a:pt x="394" y="290"/>
                </a:lnTo>
                <a:lnTo>
                  <a:pt x="390" y="290"/>
                </a:lnTo>
                <a:lnTo>
                  <a:pt x="390" y="286"/>
                </a:lnTo>
                <a:lnTo>
                  <a:pt x="390" y="286"/>
                </a:lnTo>
                <a:lnTo>
                  <a:pt x="390" y="286"/>
                </a:lnTo>
                <a:close/>
                <a:moveTo>
                  <a:pt x="434" y="234"/>
                </a:moveTo>
                <a:lnTo>
                  <a:pt x="438" y="234"/>
                </a:lnTo>
                <a:lnTo>
                  <a:pt x="442" y="234"/>
                </a:lnTo>
                <a:lnTo>
                  <a:pt x="442" y="230"/>
                </a:lnTo>
                <a:lnTo>
                  <a:pt x="446" y="230"/>
                </a:lnTo>
                <a:lnTo>
                  <a:pt x="446" y="234"/>
                </a:lnTo>
                <a:lnTo>
                  <a:pt x="442" y="234"/>
                </a:lnTo>
                <a:lnTo>
                  <a:pt x="442" y="238"/>
                </a:lnTo>
                <a:lnTo>
                  <a:pt x="438" y="238"/>
                </a:lnTo>
                <a:lnTo>
                  <a:pt x="434" y="238"/>
                </a:lnTo>
                <a:lnTo>
                  <a:pt x="430" y="238"/>
                </a:lnTo>
                <a:lnTo>
                  <a:pt x="434" y="234"/>
                </a:lnTo>
                <a:lnTo>
                  <a:pt x="434" y="234"/>
                </a:lnTo>
                <a:lnTo>
                  <a:pt x="434" y="234"/>
                </a:lnTo>
                <a:close/>
                <a:moveTo>
                  <a:pt x="412" y="242"/>
                </a:moveTo>
                <a:lnTo>
                  <a:pt x="416" y="242"/>
                </a:lnTo>
                <a:lnTo>
                  <a:pt x="420" y="242"/>
                </a:lnTo>
                <a:lnTo>
                  <a:pt x="424" y="242"/>
                </a:lnTo>
                <a:lnTo>
                  <a:pt x="424" y="246"/>
                </a:lnTo>
                <a:lnTo>
                  <a:pt x="420" y="246"/>
                </a:lnTo>
                <a:lnTo>
                  <a:pt x="416" y="246"/>
                </a:lnTo>
                <a:lnTo>
                  <a:pt x="412" y="246"/>
                </a:lnTo>
                <a:lnTo>
                  <a:pt x="412" y="242"/>
                </a:lnTo>
                <a:lnTo>
                  <a:pt x="412" y="242"/>
                </a:lnTo>
                <a:lnTo>
                  <a:pt x="412" y="242"/>
                </a:lnTo>
                <a:close/>
                <a:moveTo>
                  <a:pt x="404" y="246"/>
                </a:moveTo>
                <a:lnTo>
                  <a:pt x="408" y="246"/>
                </a:lnTo>
                <a:lnTo>
                  <a:pt x="408" y="242"/>
                </a:lnTo>
                <a:lnTo>
                  <a:pt x="412" y="242"/>
                </a:lnTo>
                <a:lnTo>
                  <a:pt x="412" y="246"/>
                </a:lnTo>
                <a:lnTo>
                  <a:pt x="408" y="246"/>
                </a:lnTo>
                <a:lnTo>
                  <a:pt x="408" y="250"/>
                </a:lnTo>
                <a:lnTo>
                  <a:pt x="408" y="246"/>
                </a:lnTo>
                <a:lnTo>
                  <a:pt x="404" y="246"/>
                </a:lnTo>
                <a:lnTo>
                  <a:pt x="404" y="246"/>
                </a:lnTo>
                <a:lnTo>
                  <a:pt x="404" y="246"/>
                </a:lnTo>
                <a:close/>
                <a:moveTo>
                  <a:pt x="398" y="250"/>
                </a:moveTo>
                <a:lnTo>
                  <a:pt x="398" y="246"/>
                </a:lnTo>
                <a:lnTo>
                  <a:pt x="402" y="246"/>
                </a:lnTo>
                <a:lnTo>
                  <a:pt x="398" y="246"/>
                </a:lnTo>
                <a:lnTo>
                  <a:pt x="398" y="242"/>
                </a:lnTo>
                <a:lnTo>
                  <a:pt x="402" y="242"/>
                </a:lnTo>
                <a:lnTo>
                  <a:pt x="402" y="246"/>
                </a:lnTo>
                <a:lnTo>
                  <a:pt x="404" y="242"/>
                </a:lnTo>
                <a:lnTo>
                  <a:pt x="404" y="246"/>
                </a:lnTo>
                <a:lnTo>
                  <a:pt x="402" y="246"/>
                </a:lnTo>
                <a:lnTo>
                  <a:pt x="402" y="250"/>
                </a:lnTo>
                <a:lnTo>
                  <a:pt x="398" y="250"/>
                </a:lnTo>
                <a:lnTo>
                  <a:pt x="398" y="250"/>
                </a:lnTo>
                <a:lnTo>
                  <a:pt x="398" y="250"/>
                </a:lnTo>
                <a:close/>
                <a:moveTo>
                  <a:pt x="424" y="264"/>
                </a:moveTo>
                <a:lnTo>
                  <a:pt x="420" y="264"/>
                </a:lnTo>
                <a:lnTo>
                  <a:pt x="420" y="268"/>
                </a:lnTo>
                <a:lnTo>
                  <a:pt x="420" y="272"/>
                </a:lnTo>
                <a:lnTo>
                  <a:pt x="416" y="272"/>
                </a:lnTo>
                <a:lnTo>
                  <a:pt x="416" y="276"/>
                </a:lnTo>
                <a:lnTo>
                  <a:pt x="412" y="276"/>
                </a:lnTo>
                <a:lnTo>
                  <a:pt x="408" y="276"/>
                </a:lnTo>
                <a:lnTo>
                  <a:pt x="408" y="280"/>
                </a:lnTo>
                <a:lnTo>
                  <a:pt x="404" y="280"/>
                </a:lnTo>
                <a:lnTo>
                  <a:pt x="402" y="280"/>
                </a:lnTo>
                <a:lnTo>
                  <a:pt x="402" y="276"/>
                </a:lnTo>
                <a:lnTo>
                  <a:pt x="404" y="276"/>
                </a:lnTo>
                <a:lnTo>
                  <a:pt x="402" y="276"/>
                </a:lnTo>
                <a:lnTo>
                  <a:pt x="402" y="272"/>
                </a:lnTo>
                <a:lnTo>
                  <a:pt x="402" y="268"/>
                </a:lnTo>
                <a:lnTo>
                  <a:pt x="404" y="264"/>
                </a:lnTo>
                <a:lnTo>
                  <a:pt x="404" y="260"/>
                </a:lnTo>
                <a:lnTo>
                  <a:pt x="408" y="260"/>
                </a:lnTo>
                <a:lnTo>
                  <a:pt x="408" y="264"/>
                </a:lnTo>
                <a:lnTo>
                  <a:pt x="412" y="264"/>
                </a:lnTo>
                <a:lnTo>
                  <a:pt x="412" y="260"/>
                </a:lnTo>
                <a:lnTo>
                  <a:pt x="416" y="260"/>
                </a:lnTo>
                <a:lnTo>
                  <a:pt x="416" y="256"/>
                </a:lnTo>
                <a:lnTo>
                  <a:pt x="420" y="256"/>
                </a:lnTo>
                <a:lnTo>
                  <a:pt x="424" y="256"/>
                </a:lnTo>
                <a:lnTo>
                  <a:pt x="424" y="260"/>
                </a:lnTo>
                <a:lnTo>
                  <a:pt x="420" y="260"/>
                </a:lnTo>
                <a:lnTo>
                  <a:pt x="424" y="264"/>
                </a:lnTo>
                <a:lnTo>
                  <a:pt x="424" y="264"/>
                </a:lnTo>
                <a:lnTo>
                  <a:pt x="424" y="26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71" name="Freeform 29">
            <a:extLst>
              <a:ext uri="{FF2B5EF4-FFF2-40B4-BE49-F238E27FC236}">
                <a16:creationId xmlns:a16="http://schemas.microsoft.com/office/drawing/2014/main" id="{257DB1E5-839C-4E17-AB52-B1FD35A42EA0}"/>
              </a:ext>
            </a:extLst>
          </p:cNvPr>
          <p:cNvSpPr>
            <a:spLocks noEditPoints="1"/>
          </p:cNvSpPr>
          <p:nvPr/>
        </p:nvSpPr>
        <p:spPr bwMode="auto">
          <a:xfrm>
            <a:off x="6947303" y="3404655"/>
            <a:ext cx="431800" cy="431800"/>
          </a:xfrm>
          <a:custGeom>
            <a:avLst/>
            <a:gdLst>
              <a:gd name="T0" fmla="*/ 250 w 272"/>
              <a:gd name="T1" fmla="*/ 156 h 272"/>
              <a:gd name="T2" fmla="*/ 242 w 272"/>
              <a:gd name="T3" fmla="*/ 178 h 272"/>
              <a:gd name="T4" fmla="*/ 246 w 272"/>
              <a:gd name="T5" fmla="*/ 198 h 272"/>
              <a:gd name="T6" fmla="*/ 264 w 272"/>
              <a:gd name="T7" fmla="*/ 212 h 272"/>
              <a:gd name="T8" fmla="*/ 268 w 272"/>
              <a:gd name="T9" fmla="*/ 232 h 272"/>
              <a:gd name="T10" fmla="*/ 264 w 272"/>
              <a:gd name="T11" fmla="*/ 242 h 272"/>
              <a:gd name="T12" fmla="*/ 258 w 272"/>
              <a:gd name="T13" fmla="*/ 250 h 272"/>
              <a:gd name="T14" fmla="*/ 250 w 272"/>
              <a:gd name="T15" fmla="*/ 264 h 272"/>
              <a:gd name="T16" fmla="*/ 238 w 272"/>
              <a:gd name="T17" fmla="*/ 268 h 272"/>
              <a:gd name="T18" fmla="*/ 228 w 272"/>
              <a:gd name="T19" fmla="*/ 264 h 272"/>
              <a:gd name="T20" fmla="*/ 204 w 272"/>
              <a:gd name="T21" fmla="*/ 262 h 272"/>
              <a:gd name="T22" fmla="*/ 190 w 272"/>
              <a:gd name="T23" fmla="*/ 258 h 272"/>
              <a:gd name="T24" fmla="*/ 182 w 272"/>
              <a:gd name="T25" fmla="*/ 234 h 272"/>
              <a:gd name="T26" fmla="*/ 164 w 272"/>
              <a:gd name="T27" fmla="*/ 238 h 272"/>
              <a:gd name="T28" fmla="*/ 144 w 272"/>
              <a:gd name="T29" fmla="*/ 242 h 272"/>
              <a:gd name="T30" fmla="*/ 126 w 272"/>
              <a:gd name="T31" fmla="*/ 234 h 272"/>
              <a:gd name="T32" fmla="*/ 116 w 272"/>
              <a:gd name="T33" fmla="*/ 224 h 272"/>
              <a:gd name="T34" fmla="*/ 100 w 272"/>
              <a:gd name="T35" fmla="*/ 208 h 272"/>
              <a:gd name="T36" fmla="*/ 94 w 272"/>
              <a:gd name="T37" fmla="*/ 194 h 272"/>
              <a:gd name="T38" fmla="*/ 86 w 272"/>
              <a:gd name="T39" fmla="*/ 178 h 272"/>
              <a:gd name="T40" fmla="*/ 74 w 272"/>
              <a:gd name="T41" fmla="*/ 176 h 272"/>
              <a:gd name="T42" fmla="*/ 68 w 272"/>
              <a:gd name="T43" fmla="*/ 182 h 272"/>
              <a:gd name="T44" fmla="*/ 56 w 272"/>
              <a:gd name="T45" fmla="*/ 164 h 272"/>
              <a:gd name="T46" fmla="*/ 52 w 272"/>
              <a:gd name="T47" fmla="*/ 148 h 272"/>
              <a:gd name="T48" fmla="*/ 44 w 272"/>
              <a:gd name="T49" fmla="*/ 134 h 272"/>
              <a:gd name="T50" fmla="*/ 30 w 272"/>
              <a:gd name="T51" fmla="*/ 120 h 272"/>
              <a:gd name="T52" fmla="*/ 18 w 272"/>
              <a:gd name="T53" fmla="*/ 108 h 272"/>
              <a:gd name="T54" fmla="*/ 26 w 272"/>
              <a:gd name="T55" fmla="*/ 96 h 272"/>
              <a:gd name="T56" fmla="*/ 26 w 272"/>
              <a:gd name="T57" fmla="*/ 90 h 272"/>
              <a:gd name="T58" fmla="*/ 30 w 272"/>
              <a:gd name="T59" fmla="*/ 74 h 272"/>
              <a:gd name="T60" fmla="*/ 18 w 272"/>
              <a:gd name="T61" fmla="*/ 66 h 272"/>
              <a:gd name="T62" fmla="*/ 12 w 272"/>
              <a:gd name="T63" fmla="*/ 52 h 272"/>
              <a:gd name="T64" fmla="*/ 4 w 272"/>
              <a:gd name="T65" fmla="*/ 34 h 272"/>
              <a:gd name="T66" fmla="*/ 4 w 272"/>
              <a:gd name="T67" fmla="*/ 14 h 272"/>
              <a:gd name="T68" fmla="*/ 4 w 272"/>
              <a:gd name="T69" fmla="*/ 4 h 272"/>
              <a:gd name="T70" fmla="*/ 14 w 272"/>
              <a:gd name="T71" fmla="*/ 8 h 272"/>
              <a:gd name="T72" fmla="*/ 34 w 272"/>
              <a:gd name="T73" fmla="*/ 14 h 272"/>
              <a:gd name="T74" fmla="*/ 48 w 272"/>
              <a:gd name="T75" fmla="*/ 4 h 272"/>
              <a:gd name="T76" fmla="*/ 60 w 272"/>
              <a:gd name="T77" fmla="*/ 10 h 272"/>
              <a:gd name="T78" fmla="*/ 64 w 272"/>
              <a:gd name="T79" fmla="*/ 26 h 272"/>
              <a:gd name="T80" fmla="*/ 90 w 272"/>
              <a:gd name="T81" fmla="*/ 26 h 272"/>
              <a:gd name="T82" fmla="*/ 108 w 272"/>
              <a:gd name="T83" fmla="*/ 26 h 272"/>
              <a:gd name="T84" fmla="*/ 122 w 272"/>
              <a:gd name="T85" fmla="*/ 36 h 272"/>
              <a:gd name="T86" fmla="*/ 142 w 272"/>
              <a:gd name="T87" fmla="*/ 44 h 272"/>
              <a:gd name="T88" fmla="*/ 156 w 272"/>
              <a:gd name="T89" fmla="*/ 34 h 272"/>
              <a:gd name="T90" fmla="*/ 174 w 272"/>
              <a:gd name="T91" fmla="*/ 30 h 272"/>
              <a:gd name="T92" fmla="*/ 186 w 272"/>
              <a:gd name="T93" fmla="*/ 26 h 272"/>
              <a:gd name="T94" fmla="*/ 208 w 272"/>
              <a:gd name="T95" fmla="*/ 36 h 272"/>
              <a:gd name="T96" fmla="*/ 216 w 272"/>
              <a:gd name="T97" fmla="*/ 44 h 272"/>
              <a:gd name="T98" fmla="*/ 234 w 272"/>
              <a:gd name="T99" fmla="*/ 60 h 272"/>
              <a:gd name="T100" fmla="*/ 242 w 272"/>
              <a:gd name="T101" fmla="*/ 74 h 272"/>
              <a:gd name="T102" fmla="*/ 242 w 272"/>
              <a:gd name="T103" fmla="*/ 92 h 272"/>
              <a:gd name="T104" fmla="*/ 234 w 272"/>
              <a:gd name="T105" fmla="*/ 108 h 272"/>
              <a:gd name="T106" fmla="*/ 234 w 272"/>
              <a:gd name="T107" fmla="*/ 122 h 272"/>
              <a:gd name="T108" fmla="*/ 238 w 272"/>
              <a:gd name="T109" fmla="*/ 146 h 272"/>
              <a:gd name="T110" fmla="*/ 168 w 272"/>
              <a:gd name="T111" fmla="*/ 238 h 272"/>
              <a:gd name="T112" fmla="*/ 172 w 272"/>
              <a:gd name="T113" fmla="*/ 242 h 272"/>
              <a:gd name="T114" fmla="*/ 168 w 272"/>
              <a:gd name="T115" fmla="*/ 242 h 272"/>
              <a:gd name="T116" fmla="*/ 174 w 272"/>
              <a:gd name="T117" fmla="*/ 23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72" h="272">
                <a:moveTo>
                  <a:pt x="238" y="146"/>
                </a:moveTo>
                <a:lnTo>
                  <a:pt x="238" y="148"/>
                </a:lnTo>
                <a:lnTo>
                  <a:pt x="238" y="152"/>
                </a:lnTo>
                <a:lnTo>
                  <a:pt x="242" y="156"/>
                </a:lnTo>
                <a:lnTo>
                  <a:pt x="246" y="156"/>
                </a:lnTo>
                <a:lnTo>
                  <a:pt x="250" y="156"/>
                </a:lnTo>
                <a:lnTo>
                  <a:pt x="250" y="160"/>
                </a:lnTo>
                <a:lnTo>
                  <a:pt x="254" y="160"/>
                </a:lnTo>
                <a:lnTo>
                  <a:pt x="254" y="164"/>
                </a:lnTo>
                <a:lnTo>
                  <a:pt x="250" y="168"/>
                </a:lnTo>
                <a:lnTo>
                  <a:pt x="246" y="176"/>
                </a:lnTo>
                <a:lnTo>
                  <a:pt x="242" y="178"/>
                </a:lnTo>
                <a:lnTo>
                  <a:pt x="242" y="182"/>
                </a:lnTo>
                <a:lnTo>
                  <a:pt x="238" y="182"/>
                </a:lnTo>
                <a:lnTo>
                  <a:pt x="238" y="186"/>
                </a:lnTo>
                <a:lnTo>
                  <a:pt x="242" y="186"/>
                </a:lnTo>
                <a:lnTo>
                  <a:pt x="246" y="194"/>
                </a:lnTo>
                <a:lnTo>
                  <a:pt x="246" y="198"/>
                </a:lnTo>
                <a:lnTo>
                  <a:pt x="250" y="202"/>
                </a:lnTo>
                <a:lnTo>
                  <a:pt x="250" y="206"/>
                </a:lnTo>
                <a:lnTo>
                  <a:pt x="254" y="208"/>
                </a:lnTo>
                <a:lnTo>
                  <a:pt x="258" y="208"/>
                </a:lnTo>
                <a:lnTo>
                  <a:pt x="262" y="212"/>
                </a:lnTo>
                <a:lnTo>
                  <a:pt x="264" y="212"/>
                </a:lnTo>
                <a:lnTo>
                  <a:pt x="264" y="216"/>
                </a:lnTo>
                <a:lnTo>
                  <a:pt x="264" y="220"/>
                </a:lnTo>
                <a:lnTo>
                  <a:pt x="264" y="224"/>
                </a:lnTo>
                <a:lnTo>
                  <a:pt x="264" y="228"/>
                </a:lnTo>
                <a:lnTo>
                  <a:pt x="264" y="232"/>
                </a:lnTo>
                <a:lnTo>
                  <a:pt x="268" y="232"/>
                </a:lnTo>
                <a:lnTo>
                  <a:pt x="272" y="232"/>
                </a:lnTo>
                <a:lnTo>
                  <a:pt x="272" y="234"/>
                </a:lnTo>
                <a:lnTo>
                  <a:pt x="272" y="238"/>
                </a:lnTo>
                <a:lnTo>
                  <a:pt x="272" y="242"/>
                </a:lnTo>
                <a:lnTo>
                  <a:pt x="268" y="242"/>
                </a:lnTo>
                <a:lnTo>
                  <a:pt x="264" y="242"/>
                </a:lnTo>
                <a:lnTo>
                  <a:pt x="264" y="246"/>
                </a:lnTo>
                <a:lnTo>
                  <a:pt x="262" y="246"/>
                </a:lnTo>
                <a:lnTo>
                  <a:pt x="258" y="246"/>
                </a:lnTo>
                <a:lnTo>
                  <a:pt x="258" y="250"/>
                </a:lnTo>
                <a:lnTo>
                  <a:pt x="258" y="246"/>
                </a:lnTo>
                <a:lnTo>
                  <a:pt x="258" y="250"/>
                </a:lnTo>
                <a:lnTo>
                  <a:pt x="254" y="250"/>
                </a:lnTo>
                <a:lnTo>
                  <a:pt x="254" y="254"/>
                </a:lnTo>
                <a:lnTo>
                  <a:pt x="254" y="258"/>
                </a:lnTo>
                <a:lnTo>
                  <a:pt x="250" y="258"/>
                </a:lnTo>
                <a:lnTo>
                  <a:pt x="250" y="262"/>
                </a:lnTo>
                <a:lnTo>
                  <a:pt x="250" y="264"/>
                </a:lnTo>
                <a:lnTo>
                  <a:pt x="250" y="268"/>
                </a:lnTo>
                <a:lnTo>
                  <a:pt x="246" y="268"/>
                </a:lnTo>
                <a:lnTo>
                  <a:pt x="246" y="272"/>
                </a:lnTo>
                <a:lnTo>
                  <a:pt x="242" y="272"/>
                </a:lnTo>
                <a:lnTo>
                  <a:pt x="242" y="268"/>
                </a:lnTo>
                <a:lnTo>
                  <a:pt x="238" y="268"/>
                </a:lnTo>
                <a:lnTo>
                  <a:pt x="234" y="268"/>
                </a:lnTo>
                <a:lnTo>
                  <a:pt x="234" y="264"/>
                </a:lnTo>
                <a:lnTo>
                  <a:pt x="232" y="264"/>
                </a:lnTo>
                <a:lnTo>
                  <a:pt x="232" y="268"/>
                </a:lnTo>
                <a:lnTo>
                  <a:pt x="232" y="264"/>
                </a:lnTo>
                <a:lnTo>
                  <a:pt x="228" y="264"/>
                </a:lnTo>
                <a:lnTo>
                  <a:pt x="224" y="264"/>
                </a:lnTo>
                <a:lnTo>
                  <a:pt x="220" y="264"/>
                </a:lnTo>
                <a:lnTo>
                  <a:pt x="216" y="264"/>
                </a:lnTo>
                <a:lnTo>
                  <a:pt x="212" y="264"/>
                </a:lnTo>
                <a:lnTo>
                  <a:pt x="208" y="262"/>
                </a:lnTo>
                <a:lnTo>
                  <a:pt x="204" y="262"/>
                </a:lnTo>
                <a:lnTo>
                  <a:pt x="202" y="262"/>
                </a:lnTo>
                <a:lnTo>
                  <a:pt x="202" y="264"/>
                </a:lnTo>
                <a:lnTo>
                  <a:pt x="198" y="262"/>
                </a:lnTo>
                <a:lnTo>
                  <a:pt x="194" y="262"/>
                </a:lnTo>
                <a:lnTo>
                  <a:pt x="190" y="262"/>
                </a:lnTo>
                <a:lnTo>
                  <a:pt x="190" y="258"/>
                </a:lnTo>
                <a:lnTo>
                  <a:pt x="186" y="258"/>
                </a:lnTo>
                <a:lnTo>
                  <a:pt x="186" y="254"/>
                </a:lnTo>
                <a:lnTo>
                  <a:pt x="186" y="246"/>
                </a:lnTo>
                <a:lnTo>
                  <a:pt x="186" y="242"/>
                </a:lnTo>
                <a:lnTo>
                  <a:pt x="182" y="238"/>
                </a:lnTo>
                <a:lnTo>
                  <a:pt x="182" y="234"/>
                </a:lnTo>
                <a:lnTo>
                  <a:pt x="178" y="234"/>
                </a:lnTo>
                <a:lnTo>
                  <a:pt x="174" y="234"/>
                </a:lnTo>
                <a:lnTo>
                  <a:pt x="172" y="234"/>
                </a:lnTo>
                <a:lnTo>
                  <a:pt x="168" y="234"/>
                </a:lnTo>
                <a:lnTo>
                  <a:pt x="164" y="234"/>
                </a:lnTo>
                <a:lnTo>
                  <a:pt x="164" y="238"/>
                </a:lnTo>
                <a:lnTo>
                  <a:pt x="164" y="242"/>
                </a:lnTo>
                <a:lnTo>
                  <a:pt x="160" y="242"/>
                </a:lnTo>
                <a:lnTo>
                  <a:pt x="156" y="242"/>
                </a:lnTo>
                <a:lnTo>
                  <a:pt x="152" y="246"/>
                </a:lnTo>
                <a:lnTo>
                  <a:pt x="148" y="242"/>
                </a:lnTo>
                <a:lnTo>
                  <a:pt x="144" y="242"/>
                </a:lnTo>
                <a:lnTo>
                  <a:pt x="142" y="242"/>
                </a:lnTo>
                <a:lnTo>
                  <a:pt x="138" y="242"/>
                </a:lnTo>
                <a:lnTo>
                  <a:pt x="134" y="238"/>
                </a:lnTo>
                <a:lnTo>
                  <a:pt x="134" y="234"/>
                </a:lnTo>
                <a:lnTo>
                  <a:pt x="130" y="234"/>
                </a:lnTo>
                <a:lnTo>
                  <a:pt x="126" y="234"/>
                </a:lnTo>
                <a:lnTo>
                  <a:pt x="126" y="232"/>
                </a:lnTo>
                <a:lnTo>
                  <a:pt x="122" y="232"/>
                </a:lnTo>
                <a:lnTo>
                  <a:pt x="122" y="228"/>
                </a:lnTo>
                <a:lnTo>
                  <a:pt x="118" y="228"/>
                </a:lnTo>
                <a:lnTo>
                  <a:pt x="118" y="224"/>
                </a:lnTo>
                <a:lnTo>
                  <a:pt x="116" y="224"/>
                </a:lnTo>
                <a:lnTo>
                  <a:pt x="112" y="220"/>
                </a:lnTo>
                <a:lnTo>
                  <a:pt x="108" y="220"/>
                </a:lnTo>
                <a:lnTo>
                  <a:pt x="104" y="220"/>
                </a:lnTo>
                <a:lnTo>
                  <a:pt x="104" y="216"/>
                </a:lnTo>
                <a:lnTo>
                  <a:pt x="100" y="212"/>
                </a:lnTo>
                <a:lnTo>
                  <a:pt x="100" y="208"/>
                </a:lnTo>
                <a:lnTo>
                  <a:pt x="100" y="206"/>
                </a:lnTo>
                <a:lnTo>
                  <a:pt x="98" y="206"/>
                </a:lnTo>
                <a:lnTo>
                  <a:pt x="98" y="202"/>
                </a:lnTo>
                <a:lnTo>
                  <a:pt x="98" y="198"/>
                </a:lnTo>
                <a:lnTo>
                  <a:pt x="94" y="198"/>
                </a:lnTo>
                <a:lnTo>
                  <a:pt x="94" y="194"/>
                </a:lnTo>
                <a:lnTo>
                  <a:pt x="94" y="190"/>
                </a:lnTo>
                <a:lnTo>
                  <a:pt x="90" y="190"/>
                </a:lnTo>
                <a:lnTo>
                  <a:pt x="90" y="186"/>
                </a:lnTo>
                <a:lnTo>
                  <a:pt x="90" y="182"/>
                </a:lnTo>
                <a:lnTo>
                  <a:pt x="86" y="182"/>
                </a:lnTo>
                <a:lnTo>
                  <a:pt x="86" y="178"/>
                </a:lnTo>
                <a:lnTo>
                  <a:pt x="82" y="178"/>
                </a:lnTo>
                <a:lnTo>
                  <a:pt x="78" y="182"/>
                </a:lnTo>
                <a:lnTo>
                  <a:pt x="78" y="178"/>
                </a:lnTo>
                <a:lnTo>
                  <a:pt x="74" y="178"/>
                </a:lnTo>
                <a:lnTo>
                  <a:pt x="70" y="176"/>
                </a:lnTo>
                <a:lnTo>
                  <a:pt x="74" y="176"/>
                </a:lnTo>
                <a:lnTo>
                  <a:pt x="74" y="172"/>
                </a:lnTo>
                <a:lnTo>
                  <a:pt x="70" y="172"/>
                </a:lnTo>
                <a:lnTo>
                  <a:pt x="68" y="176"/>
                </a:lnTo>
                <a:lnTo>
                  <a:pt x="70" y="178"/>
                </a:lnTo>
                <a:lnTo>
                  <a:pt x="70" y="182"/>
                </a:lnTo>
                <a:lnTo>
                  <a:pt x="68" y="182"/>
                </a:lnTo>
                <a:lnTo>
                  <a:pt x="64" y="182"/>
                </a:lnTo>
                <a:lnTo>
                  <a:pt x="64" y="178"/>
                </a:lnTo>
                <a:lnTo>
                  <a:pt x="60" y="176"/>
                </a:lnTo>
                <a:lnTo>
                  <a:pt x="56" y="176"/>
                </a:lnTo>
                <a:lnTo>
                  <a:pt x="56" y="172"/>
                </a:lnTo>
                <a:lnTo>
                  <a:pt x="56" y="164"/>
                </a:lnTo>
                <a:lnTo>
                  <a:pt x="52" y="164"/>
                </a:lnTo>
                <a:lnTo>
                  <a:pt x="52" y="160"/>
                </a:lnTo>
                <a:lnTo>
                  <a:pt x="52" y="156"/>
                </a:lnTo>
                <a:lnTo>
                  <a:pt x="52" y="152"/>
                </a:lnTo>
                <a:lnTo>
                  <a:pt x="56" y="148"/>
                </a:lnTo>
                <a:lnTo>
                  <a:pt x="52" y="148"/>
                </a:lnTo>
                <a:lnTo>
                  <a:pt x="52" y="146"/>
                </a:lnTo>
                <a:lnTo>
                  <a:pt x="52" y="142"/>
                </a:lnTo>
                <a:lnTo>
                  <a:pt x="48" y="142"/>
                </a:lnTo>
                <a:lnTo>
                  <a:pt x="48" y="138"/>
                </a:lnTo>
                <a:lnTo>
                  <a:pt x="44" y="138"/>
                </a:lnTo>
                <a:lnTo>
                  <a:pt x="44" y="134"/>
                </a:lnTo>
                <a:lnTo>
                  <a:pt x="40" y="134"/>
                </a:lnTo>
                <a:lnTo>
                  <a:pt x="38" y="130"/>
                </a:lnTo>
                <a:lnTo>
                  <a:pt x="34" y="126"/>
                </a:lnTo>
                <a:lnTo>
                  <a:pt x="30" y="126"/>
                </a:lnTo>
                <a:lnTo>
                  <a:pt x="30" y="122"/>
                </a:lnTo>
                <a:lnTo>
                  <a:pt x="30" y="120"/>
                </a:lnTo>
                <a:lnTo>
                  <a:pt x="26" y="120"/>
                </a:lnTo>
                <a:lnTo>
                  <a:pt x="26" y="116"/>
                </a:lnTo>
                <a:lnTo>
                  <a:pt x="22" y="116"/>
                </a:lnTo>
                <a:lnTo>
                  <a:pt x="22" y="112"/>
                </a:lnTo>
                <a:lnTo>
                  <a:pt x="22" y="108"/>
                </a:lnTo>
                <a:lnTo>
                  <a:pt x="18" y="108"/>
                </a:lnTo>
                <a:lnTo>
                  <a:pt x="22" y="108"/>
                </a:lnTo>
                <a:lnTo>
                  <a:pt x="22" y="104"/>
                </a:lnTo>
                <a:lnTo>
                  <a:pt x="22" y="100"/>
                </a:lnTo>
                <a:lnTo>
                  <a:pt x="18" y="100"/>
                </a:lnTo>
                <a:lnTo>
                  <a:pt x="22" y="96"/>
                </a:lnTo>
                <a:lnTo>
                  <a:pt x="26" y="96"/>
                </a:lnTo>
                <a:lnTo>
                  <a:pt x="22" y="96"/>
                </a:lnTo>
                <a:lnTo>
                  <a:pt x="22" y="92"/>
                </a:lnTo>
                <a:lnTo>
                  <a:pt x="26" y="92"/>
                </a:lnTo>
                <a:lnTo>
                  <a:pt x="26" y="90"/>
                </a:lnTo>
                <a:lnTo>
                  <a:pt x="26" y="92"/>
                </a:lnTo>
                <a:lnTo>
                  <a:pt x="26" y="90"/>
                </a:lnTo>
                <a:lnTo>
                  <a:pt x="30" y="90"/>
                </a:lnTo>
                <a:lnTo>
                  <a:pt x="30" y="86"/>
                </a:lnTo>
                <a:lnTo>
                  <a:pt x="30" y="82"/>
                </a:lnTo>
                <a:lnTo>
                  <a:pt x="26" y="78"/>
                </a:lnTo>
                <a:lnTo>
                  <a:pt x="30" y="78"/>
                </a:lnTo>
                <a:lnTo>
                  <a:pt x="30" y="74"/>
                </a:lnTo>
                <a:lnTo>
                  <a:pt x="34" y="74"/>
                </a:lnTo>
                <a:lnTo>
                  <a:pt x="30" y="74"/>
                </a:lnTo>
                <a:lnTo>
                  <a:pt x="26" y="74"/>
                </a:lnTo>
                <a:lnTo>
                  <a:pt x="22" y="70"/>
                </a:lnTo>
                <a:lnTo>
                  <a:pt x="18" y="70"/>
                </a:lnTo>
                <a:lnTo>
                  <a:pt x="18" y="66"/>
                </a:lnTo>
                <a:lnTo>
                  <a:pt x="18" y="64"/>
                </a:lnTo>
                <a:lnTo>
                  <a:pt x="14" y="64"/>
                </a:lnTo>
                <a:lnTo>
                  <a:pt x="14" y="60"/>
                </a:lnTo>
                <a:lnTo>
                  <a:pt x="14" y="56"/>
                </a:lnTo>
                <a:lnTo>
                  <a:pt x="12" y="56"/>
                </a:lnTo>
                <a:lnTo>
                  <a:pt x="12" y="52"/>
                </a:lnTo>
                <a:lnTo>
                  <a:pt x="12" y="48"/>
                </a:lnTo>
                <a:lnTo>
                  <a:pt x="12" y="44"/>
                </a:lnTo>
                <a:lnTo>
                  <a:pt x="8" y="44"/>
                </a:lnTo>
                <a:lnTo>
                  <a:pt x="8" y="40"/>
                </a:lnTo>
                <a:lnTo>
                  <a:pt x="8" y="36"/>
                </a:lnTo>
                <a:lnTo>
                  <a:pt x="4" y="34"/>
                </a:lnTo>
                <a:lnTo>
                  <a:pt x="4" y="30"/>
                </a:lnTo>
                <a:lnTo>
                  <a:pt x="8" y="26"/>
                </a:lnTo>
                <a:lnTo>
                  <a:pt x="4" y="26"/>
                </a:lnTo>
                <a:lnTo>
                  <a:pt x="4" y="22"/>
                </a:lnTo>
                <a:lnTo>
                  <a:pt x="4" y="18"/>
                </a:lnTo>
                <a:lnTo>
                  <a:pt x="4" y="14"/>
                </a:lnTo>
                <a:lnTo>
                  <a:pt x="4" y="10"/>
                </a:lnTo>
                <a:lnTo>
                  <a:pt x="0" y="8"/>
                </a:lnTo>
                <a:lnTo>
                  <a:pt x="0" y="4"/>
                </a:lnTo>
                <a:lnTo>
                  <a:pt x="4" y="4"/>
                </a:lnTo>
                <a:lnTo>
                  <a:pt x="4" y="8"/>
                </a:lnTo>
                <a:lnTo>
                  <a:pt x="4" y="4"/>
                </a:lnTo>
                <a:lnTo>
                  <a:pt x="8" y="4"/>
                </a:lnTo>
                <a:lnTo>
                  <a:pt x="8" y="0"/>
                </a:lnTo>
                <a:lnTo>
                  <a:pt x="12" y="0"/>
                </a:lnTo>
                <a:lnTo>
                  <a:pt x="12" y="4"/>
                </a:lnTo>
                <a:lnTo>
                  <a:pt x="14" y="4"/>
                </a:lnTo>
                <a:lnTo>
                  <a:pt x="14" y="8"/>
                </a:lnTo>
                <a:lnTo>
                  <a:pt x="18" y="10"/>
                </a:lnTo>
                <a:lnTo>
                  <a:pt x="18" y="14"/>
                </a:lnTo>
                <a:lnTo>
                  <a:pt x="22" y="14"/>
                </a:lnTo>
                <a:lnTo>
                  <a:pt x="26" y="14"/>
                </a:lnTo>
                <a:lnTo>
                  <a:pt x="30" y="14"/>
                </a:lnTo>
                <a:lnTo>
                  <a:pt x="34" y="14"/>
                </a:lnTo>
                <a:lnTo>
                  <a:pt x="38" y="14"/>
                </a:lnTo>
                <a:lnTo>
                  <a:pt x="38" y="10"/>
                </a:lnTo>
                <a:lnTo>
                  <a:pt x="40" y="10"/>
                </a:lnTo>
                <a:lnTo>
                  <a:pt x="44" y="8"/>
                </a:lnTo>
                <a:lnTo>
                  <a:pt x="48" y="8"/>
                </a:lnTo>
                <a:lnTo>
                  <a:pt x="48" y="4"/>
                </a:lnTo>
                <a:lnTo>
                  <a:pt x="52" y="0"/>
                </a:lnTo>
                <a:lnTo>
                  <a:pt x="56" y="0"/>
                </a:lnTo>
                <a:lnTo>
                  <a:pt x="60" y="4"/>
                </a:lnTo>
                <a:lnTo>
                  <a:pt x="64" y="8"/>
                </a:lnTo>
                <a:lnTo>
                  <a:pt x="60" y="8"/>
                </a:lnTo>
                <a:lnTo>
                  <a:pt x="60" y="10"/>
                </a:lnTo>
                <a:lnTo>
                  <a:pt x="60" y="14"/>
                </a:lnTo>
                <a:lnTo>
                  <a:pt x="56" y="14"/>
                </a:lnTo>
                <a:lnTo>
                  <a:pt x="60" y="18"/>
                </a:lnTo>
                <a:lnTo>
                  <a:pt x="60" y="22"/>
                </a:lnTo>
                <a:lnTo>
                  <a:pt x="64" y="22"/>
                </a:lnTo>
                <a:lnTo>
                  <a:pt x="64" y="26"/>
                </a:lnTo>
                <a:lnTo>
                  <a:pt x="68" y="26"/>
                </a:lnTo>
                <a:lnTo>
                  <a:pt x="68" y="22"/>
                </a:lnTo>
                <a:lnTo>
                  <a:pt x="70" y="22"/>
                </a:lnTo>
                <a:lnTo>
                  <a:pt x="82" y="26"/>
                </a:lnTo>
                <a:lnTo>
                  <a:pt x="86" y="26"/>
                </a:lnTo>
                <a:lnTo>
                  <a:pt x="90" y="26"/>
                </a:lnTo>
                <a:lnTo>
                  <a:pt x="94" y="22"/>
                </a:lnTo>
                <a:lnTo>
                  <a:pt x="98" y="22"/>
                </a:lnTo>
                <a:lnTo>
                  <a:pt x="100" y="22"/>
                </a:lnTo>
                <a:lnTo>
                  <a:pt x="104" y="18"/>
                </a:lnTo>
                <a:lnTo>
                  <a:pt x="104" y="22"/>
                </a:lnTo>
                <a:lnTo>
                  <a:pt x="108" y="26"/>
                </a:lnTo>
                <a:lnTo>
                  <a:pt x="112" y="30"/>
                </a:lnTo>
                <a:lnTo>
                  <a:pt x="112" y="34"/>
                </a:lnTo>
                <a:lnTo>
                  <a:pt x="116" y="34"/>
                </a:lnTo>
                <a:lnTo>
                  <a:pt x="116" y="36"/>
                </a:lnTo>
                <a:lnTo>
                  <a:pt x="118" y="36"/>
                </a:lnTo>
                <a:lnTo>
                  <a:pt x="122" y="36"/>
                </a:lnTo>
                <a:lnTo>
                  <a:pt x="126" y="36"/>
                </a:lnTo>
                <a:lnTo>
                  <a:pt x="126" y="40"/>
                </a:lnTo>
                <a:lnTo>
                  <a:pt x="130" y="40"/>
                </a:lnTo>
                <a:lnTo>
                  <a:pt x="134" y="44"/>
                </a:lnTo>
                <a:lnTo>
                  <a:pt x="138" y="44"/>
                </a:lnTo>
                <a:lnTo>
                  <a:pt x="142" y="44"/>
                </a:lnTo>
                <a:lnTo>
                  <a:pt x="144" y="44"/>
                </a:lnTo>
                <a:lnTo>
                  <a:pt x="148" y="44"/>
                </a:lnTo>
                <a:lnTo>
                  <a:pt x="152" y="40"/>
                </a:lnTo>
                <a:lnTo>
                  <a:pt x="152" y="36"/>
                </a:lnTo>
                <a:lnTo>
                  <a:pt x="156" y="36"/>
                </a:lnTo>
                <a:lnTo>
                  <a:pt x="156" y="34"/>
                </a:lnTo>
                <a:lnTo>
                  <a:pt x="160" y="34"/>
                </a:lnTo>
                <a:lnTo>
                  <a:pt x="160" y="30"/>
                </a:lnTo>
                <a:lnTo>
                  <a:pt x="164" y="30"/>
                </a:lnTo>
                <a:lnTo>
                  <a:pt x="168" y="30"/>
                </a:lnTo>
                <a:lnTo>
                  <a:pt x="172" y="30"/>
                </a:lnTo>
                <a:lnTo>
                  <a:pt x="174" y="30"/>
                </a:lnTo>
                <a:lnTo>
                  <a:pt x="174" y="26"/>
                </a:lnTo>
                <a:lnTo>
                  <a:pt x="178" y="26"/>
                </a:lnTo>
                <a:lnTo>
                  <a:pt x="182" y="26"/>
                </a:lnTo>
                <a:lnTo>
                  <a:pt x="182" y="30"/>
                </a:lnTo>
                <a:lnTo>
                  <a:pt x="186" y="30"/>
                </a:lnTo>
                <a:lnTo>
                  <a:pt x="186" y="26"/>
                </a:lnTo>
                <a:lnTo>
                  <a:pt x="190" y="30"/>
                </a:lnTo>
                <a:lnTo>
                  <a:pt x="190" y="34"/>
                </a:lnTo>
                <a:lnTo>
                  <a:pt x="194" y="34"/>
                </a:lnTo>
                <a:lnTo>
                  <a:pt x="202" y="36"/>
                </a:lnTo>
                <a:lnTo>
                  <a:pt x="204" y="40"/>
                </a:lnTo>
                <a:lnTo>
                  <a:pt x="208" y="36"/>
                </a:lnTo>
                <a:lnTo>
                  <a:pt x="208" y="40"/>
                </a:lnTo>
                <a:lnTo>
                  <a:pt x="208" y="36"/>
                </a:lnTo>
                <a:lnTo>
                  <a:pt x="212" y="36"/>
                </a:lnTo>
                <a:lnTo>
                  <a:pt x="212" y="40"/>
                </a:lnTo>
                <a:lnTo>
                  <a:pt x="216" y="40"/>
                </a:lnTo>
                <a:lnTo>
                  <a:pt x="216" y="44"/>
                </a:lnTo>
                <a:lnTo>
                  <a:pt x="220" y="48"/>
                </a:lnTo>
                <a:lnTo>
                  <a:pt x="224" y="48"/>
                </a:lnTo>
                <a:lnTo>
                  <a:pt x="228" y="52"/>
                </a:lnTo>
                <a:lnTo>
                  <a:pt x="228" y="56"/>
                </a:lnTo>
                <a:lnTo>
                  <a:pt x="232" y="60"/>
                </a:lnTo>
                <a:lnTo>
                  <a:pt x="234" y="60"/>
                </a:lnTo>
                <a:lnTo>
                  <a:pt x="238" y="60"/>
                </a:lnTo>
                <a:lnTo>
                  <a:pt x="242" y="60"/>
                </a:lnTo>
                <a:lnTo>
                  <a:pt x="242" y="64"/>
                </a:lnTo>
                <a:lnTo>
                  <a:pt x="242" y="66"/>
                </a:lnTo>
                <a:lnTo>
                  <a:pt x="242" y="70"/>
                </a:lnTo>
                <a:lnTo>
                  <a:pt x="242" y="74"/>
                </a:lnTo>
                <a:lnTo>
                  <a:pt x="242" y="78"/>
                </a:lnTo>
                <a:lnTo>
                  <a:pt x="246" y="78"/>
                </a:lnTo>
                <a:lnTo>
                  <a:pt x="242" y="82"/>
                </a:lnTo>
                <a:lnTo>
                  <a:pt x="242" y="86"/>
                </a:lnTo>
                <a:lnTo>
                  <a:pt x="242" y="90"/>
                </a:lnTo>
                <a:lnTo>
                  <a:pt x="242" y="92"/>
                </a:lnTo>
                <a:lnTo>
                  <a:pt x="238" y="96"/>
                </a:lnTo>
                <a:lnTo>
                  <a:pt x="234" y="96"/>
                </a:lnTo>
                <a:lnTo>
                  <a:pt x="238" y="100"/>
                </a:lnTo>
                <a:lnTo>
                  <a:pt x="234" y="100"/>
                </a:lnTo>
                <a:lnTo>
                  <a:pt x="234" y="104"/>
                </a:lnTo>
                <a:lnTo>
                  <a:pt x="234" y="108"/>
                </a:lnTo>
                <a:lnTo>
                  <a:pt x="234" y="112"/>
                </a:lnTo>
                <a:lnTo>
                  <a:pt x="234" y="116"/>
                </a:lnTo>
                <a:lnTo>
                  <a:pt x="238" y="116"/>
                </a:lnTo>
                <a:lnTo>
                  <a:pt x="238" y="120"/>
                </a:lnTo>
                <a:lnTo>
                  <a:pt x="234" y="120"/>
                </a:lnTo>
                <a:lnTo>
                  <a:pt x="234" y="122"/>
                </a:lnTo>
                <a:lnTo>
                  <a:pt x="234" y="126"/>
                </a:lnTo>
                <a:lnTo>
                  <a:pt x="234" y="130"/>
                </a:lnTo>
                <a:lnTo>
                  <a:pt x="234" y="134"/>
                </a:lnTo>
                <a:lnTo>
                  <a:pt x="238" y="138"/>
                </a:lnTo>
                <a:lnTo>
                  <a:pt x="238" y="142"/>
                </a:lnTo>
                <a:lnTo>
                  <a:pt x="238" y="146"/>
                </a:lnTo>
                <a:lnTo>
                  <a:pt x="238" y="146"/>
                </a:lnTo>
                <a:lnTo>
                  <a:pt x="238" y="146"/>
                </a:lnTo>
                <a:close/>
                <a:moveTo>
                  <a:pt x="164" y="238"/>
                </a:moveTo>
                <a:lnTo>
                  <a:pt x="164" y="242"/>
                </a:lnTo>
                <a:lnTo>
                  <a:pt x="164" y="238"/>
                </a:lnTo>
                <a:lnTo>
                  <a:pt x="168" y="238"/>
                </a:lnTo>
                <a:lnTo>
                  <a:pt x="164" y="238"/>
                </a:lnTo>
                <a:lnTo>
                  <a:pt x="164" y="238"/>
                </a:lnTo>
                <a:lnTo>
                  <a:pt x="164" y="238"/>
                </a:lnTo>
                <a:close/>
                <a:moveTo>
                  <a:pt x="174" y="238"/>
                </a:moveTo>
                <a:lnTo>
                  <a:pt x="172" y="238"/>
                </a:lnTo>
                <a:lnTo>
                  <a:pt x="172" y="242"/>
                </a:lnTo>
                <a:lnTo>
                  <a:pt x="168" y="242"/>
                </a:lnTo>
                <a:lnTo>
                  <a:pt x="164" y="242"/>
                </a:lnTo>
                <a:lnTo>
                  <a:pt x="160" y="246"/>
                </a:lnTo>
                <a:lnTo>
                  <a:pt x="160" y="242"/>
                </a:lnTo>
                <a:lnTo>
                  <a:pt x="164" y="242"/>
                </a:lnTo>
                <a:lnTo>
                  <a:pt x="168" y="242"/>
                </a:lnTo>
                <a:lnTo>
                  <a:pt x="168" y="238"/>
                </a:lnTo>
                <a:lnTo>
                  <a:pt x="172" y="238"/>
                </a:lnTo>
                <a:lnTo>
                  <a:pt x="172" y="234"/>
                </a:lnTo>
                <a:lnTo>
                  <a:pt x="174" y="238"/>
                </a:lnTo>
                <a:lnTo>
                  <a:pt x="174" y="238"/>
                </a:lnTo>
                <a:lnTo>
                  <a:pt x="174" y="23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72" name="Freeform 30">
            <a:extLst>
              <a:ext uri="{FF2B5EF4-FFF2-40B4-BE49-F238E27FC236}">
                <a16:creationId xmlns:a16="http://schemas.microsoft.com/office/drawing/2014/main" id="{588ABA34-186C-457A-BEEF-01959C5702AB}"/>
              </a:ext>
            </a:extLst>
          </p:cNvPr>
          <p:cNvSpPr>
            <a:spLocks/>
          </p:cNvSpPr>
          <p:nvPr/>
        </p:nvSpPr>
        <p:spPr bwMode="auto">
          <a:xfrm>
            <a:off x="6829828" y="3474505"/>
            <a:ext cx="219075" cy="244475"/>
          </a:xfrm>
          <a:custGeom>
            <a:avLst/>
            <a:gdLst>
              <a:gd name="T0" fmla="*/ 4 w 138"/>
              <a:gd name="T1" fmla="*/ 90 h 154"/>
              <a:gd name="T2" fmla="*/ 14 w 138"/>
              <a:gd name="T3" fmla="*/ 68 h 154"/>
              <a:gd name="T4" fmla="*/ 34 w 138"/>
              <a:gd name="T5" fmla="*/ 56 h 154"/>
              <a:gd name="T6" fmla="*/ 34 w 138"/>
              <a:gd name="T7" fmla="*/ 40 h 154"/>
              <a:gd name="T8" fmla="*/ 38 w 138"/>
              <a:gd name="T9" fmla="*/ 38 h 154"/>
              <a:gd name="T10" fmla="*/ 38 w 138"/>
              <a:gd name="T11" fmla="*/ 34 h 154"/>
              <a:gd name="T12" fmla="*/ 38 w 138"/>
              <a:gd name="T13" fmla="*/ 18 h 154"/>
              <a:gd name="T14" fmla="*/ 52 w 138"/>
              <a:gd name="T15" fmla="*/ 4 h 154"/>
              <a:gd name="T16" fmla="*/ 56 w 138"/>
              <a:gd name="T17" fmla="*/ 0 h 154"/>
              <a:gd name="T18" fmla="*/ 60 w 138"/>
              <a:gd name="T19" fmla="*/ 0 h 154"/>
              <a:gd name="T20" fmla="*/ 74 w 138"/>
              <a:gd name="T21" fmla="*/ 4 h 154"/>
              <a:gd name="T22" fmla="*/ 74 w 138"/>
              <a:gd name="T23" fmla="*/ 0 h 154"/>
              <a:gd name="T24" fmla="*/ 78 w 138"/>
              <a:gd name="T25" fmla="*/ 4 h 154"/>
              <a:gd name="T26" fmla="*/ 82 w 138"/>
              <a:gd name="T27" fmla="*/ 4 h 154"/>
              <a:gd name="T28" fmla="*/ 86 w 138"/>
              <a:gd name="T29" fmla="*/ 4 h 154"/>
              <a:gd name="T30" fmla="*/ 86 w 138"/>
              <a:gd name="T31" fmla="*/ 8 h 154"/>
              <a:gd name="T32" fmla="*/ 86 w 138"/>
              <a:gd name="T33" fmla="*/ 10 h 154"/>
              <a:gd name="T34" fmla="*/ 90 w 138"/>
              <a:gd name="T35" fmla="*/ 14 h 154"/>
              <a:gd name="T36" fmla="*/ 90 w 138"/>
              <a:gd name="T37" fmla="*/ 18 h 154"/>
              <a:gd name="T38" fmla="*/ 94 w 138"/>
              <a:gd name="T39" fmla="*/ 18 h 154"/>
              <a:gd name="T40" fmla="*/ 96 w 138"/>
              <a:gd name="T41" fmla="*/ 26 h 154"/>
              <a:gd name="T42" fmla="*/ 100 w 138"/>
              <a:gd name="T43" fmla="*/ 30 h 154"/>
              <a:gd name="T44" fmla="*/ 104 w 138"/>
              <a:gd name="T45" fmla="*/ 30 h 154"/>
              <a:gd name="T46" fmla="*/ 108 w 138"/>
              <a:gd name="T47" fmla="*/ 30 h 154"/>
              <a:gd name="T48" fmla="*/ 104 w 138"/>
              <a:gd name="T49" fmla="*/ 30 h 154"/>
              <a:gd name="T50" fmla="*/ 104 w 138"/>
              <a:gd name="T51" fmla="*/ 38 h 154"/>
              <a:gd name="T52" fmla="*/ 104 w 138"/>
              <a:gd name="T53" fmla="*/ 40 h 154"/>
              <a:gd name="T54" fmla="*/ 100 w 138"/>
              <a:gd name="T55" fmla="*/ 44 h 154"/>
              <a:gd name="T56" fmla="*/ 96 w 138"/>
              <a:gd name="T57" fmla="*/ 48 h 154"/>
              <a:gd name="T58" fmla="*/ 100 w 138"/>
              <a:gd name="T59" fmla="*/ 52 h 154"/>
              <a:gd name="T60" fmla="*/ 96 w 138"/>
              <a:gd name="T61" fmla="*/ 56 h 154"/>
              <a:gd name="T62" fmla="*/ 96 w 138"/>
              <a:gd name="T63" fmla="*/ 60 h 154"/>
              <a:gd name="T64" fmla="*/ 96 w 138"/>
              <a:gd name="T65" fmla="*/ 64 h 154"/>
              <a:gd name="T66" fmla="*/ 100 w 138"/>
              <a:gd name="T67" fmla="*/ 70 h 154"/>
              <a:gd name="T68" fmla="*/ 100 w 138"/>
              <a:gd name="T69" fmla="*/ 74 h 154"/>
              <a:gd name="T70" fmla="*/ 104 w 138"/>
              <a:gd name="T71" fmla="*/ 74 h 154"/>
              <a:gd name="T72" fmla="*/ 104 w 138"/>
              <a:gd name="T73" fmla="*/ 78 h 154"/>
              <a:gd name="T74" fmla="*/ 104 w 138"/>
              <a:gd name="T75" fmla="*/ 82 h 154"/>
              <a:gd name="T76" fmla="*/ 108 w 138"/>
              <a:gd name="T77" fmla="*/ 82 h 154"/>
              <a:gd name="T78" fmla="*/ 112 w 138"/>
              <a:gd name="T79" fmla="*/ 86 h 154"/>
              <a:gd name="T80" fmla="*/ 116 w 138"/>
              <a:gd name="T81" fmla="*/ 90 h 154"/>
              <a:gd name="T82" fmla="*/ 120 w 138"/>
              <a:gd name="T83" fmla="*/ 94 h 154"/>
              <a:gd name="T84" fmla="*/ 126 w 138"/>
              <a:gd name="T85" fmla="*/ 98 h 154"/>
              <a:gd name="T86" fmla="*/ 130 w 138"/>
              <a:gd name="T87" fmla="*/ 104 h 154"/>
              <a:gd name="T88" fmla="*/ 126 w 138"/>
              <a:gd name="T89" fmla="*/ 116 h 154"/>
              <a:gd name="T90" fmla="*/ 130 w 138"/>
              <a:gd name="T91" fmla="*/ 120 h 154"/>
              <a:gd name="T92" fmla="*/ 130 w 138"/>
              <a:gd name="T93" fmla="*/ 130 h 154"/>
              <a:gd name="T94" fmla="*/ 138 w 138"/>
              <a:gd name="T95" fmla="*/ 134 h 154"/>
              <a:gd name="T96" fmla="*/ 138 w 138"/>
              <a:gd name="T97" fmla="*/ 138 h 154"/>
              <a:gd name="T98" fmla="*/ 134 w 138"/>
              <a:gd name="T99" fmla="*/ 138 h 154"/>
              <a:gd name="T100" fmla="*/ 130 w 138"/>
              <a:gd name="T101" fmla="*/ 138 h 154"/>
              <a:gd name="T102" fmla="*/ 124 w 138"/>
              <a:gd name="T103" fmla="*/ 134 h 154"/>
              <a:gd name="T104" fmla="*/ 120 w 138"/>
              <a:gd name="T105" fmla="*/ 138 h 154"/>
              <a:gd name="T106" fmla="*/ 116 w 138"/>
              <a:gd name="T107" fmla="*/ 150 h 154"/>
              <a:gd name="T108" fmla="*/ 112 w 138"/>
              <a:gd name="T109" fmla="*/ 154 h 154"/>
              <a:gd name="T110" fmla="*/ 104 w 138"/>
              <a:gd name="T111" fmla="*/ 154 h 154"/>
              <a:gd name="T112" fmla="*/ 38 w 138"/>
              <a:gd name="T113" fmla="*/ 112 h 154"/>
              <a:gd name="T114" fmla="*/ 8 w 138"/>
              <a:gd name="T115" fmla="*/ 98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38" h="154">
                <a:moveTo>
                  <a:pt x="8" y="98"/>
                </a:moveTo>
                <a:lnTo>
                  <a:pt x="8" y="98"/>
                </a:lnTo>
                <a:lnTo>
                  <a:pt x="8" y="94"/>
                </a:lnTo>
                <a:lnTo>
                  <a:pt x="4" y="94"/>
                </a:lnTo>
                <a:lnTo>
                  <a:pt x="4" y="94"/>
                </a:lnTo>
                <a:lnTo>
                  <a:pt x="4" y="90"/>
                </a:lnTo>
                <a:lnTo>
                  <a:pt x="0" y="74"/>
                </a:lnTo>
                <a:lnTo>
                  <a:pt x="0" y="74"/>
                </a:lnTo>
                <a:lnTo>
                  <a:pt x="4" y="74"/>
                </a:lnTo>
                <a:lnTo>
                  <a:pt x="8" y="70"/>
                </a:lnTo>
                <a:lnTo>
                  <a:pt x="12" y="68"/>
                </a:lnTo>
                <a:lnTo>
                  <a:pt x="14" y="68"/>
                </a:lnTo>
                <a:lnTo>
                  <a:pt x="18" y="64"/>
                </a:lnTo>
                <a:lnTo>
                  <a:pt x="18" y="64"/>
                </a:lnTo>
                <a:lnTo>
                  <a:pt x="22" y="64"/>
                </a:lnTo>
                <a:lnTo>
                  <a:pt x="26" y="60"/>
                </a:lnTo>
                <a:lnTo>
                  <a:pt x="34" y="56"/>
                </a:lnTo>
                <a:lnTo>
                  <a:pt x="34" y="56"/>
                </a:lnTo>
                <a:lnTo>
                  <a:pt x="34" y="52"/>
                </a:lnTo>
                <a:lnTo>
                  <a:pt x="34" y="48"/>
                </a:lnTo>
                <a:lnTo>
                  <a:pt x="34" y="44"/>
                </a:lnTo>
                <a:lnTo>
                  <a:pt x="34" y="44"/>
                </a:lnTo>
                <a:lnTo>
                  <a:pt x="34" y="40"/>
                </a:lnTo>
                <a:lnTo>
                  <a:pt x="34" y="40"/>
                </a:lnTo>
                <a:lnTo>
                  <a:pt x="34" y="40"/>
                </a:lnTo>
                <a:lnTo>
                  <a:pt x="34" y="40"/>
                </a:lnTo>
                <a:lnTo>
                  <a:pt x="34" y="40"/>
                </a:lnTo>
                <a:lnTo>
                  <a:pt x="38" y="38"/>
                </a:lnTo>
                <a:lnTo>
                  <a:pt x="38" y="38"/>
                </a:lnTo>
                <a:lnTo>
                  <a:pt x="38" y="38"/>
                </a:lnTo>
                <a:lnTo>
                  <a:pt x="38" y="38"/>
                </a:lnTo>
                <a:lnTo>
                  <a:pt x="38" y="38"/>
                </a:lnTo>
                <a:lnTo>
                  <a:pt x="38" y="38"/>
                </a:lnTo>
                <a:lnTo>
                  <a:pt x="38" y="34"/>
                </a:lnTo>
                <a:lnTo>
                  <a:pt x="38" y="34"/>
                </a:lnTo>
                <a:lnTo>
                  <a:pt x="38" y="34"/>
                </a:lnTo>
                <a:lnTo>
                  <a:pt x="38" y="30"/>
                </a:lnTo>
                <a:lnTo>
                  <a:pt x="38" y="30"/>
                </a:lnTo>
                <a:lnTo>
                  <a:pt x="38" y="26"/>
                </a:lnTo>
                <a:lnTo>
                  <a:pt x="38" y="26"/>
                </a:lnTo>
                <a:lnTo>
                  <a:pt x="38" y="18"/>
                </a:lnTo>
                <a:lnTo>
                  <a:pt x="38" y="18"/>
                </a:lnTo>
                <a:lnTo>
                  <a:pt x="38" y="14"/>
                </a:lnTo>
                <a:lnTo>
                  <a:pt x="44" y="14"/>
                </a:lnTo>
                <a:lnTo>
                  <a:pt x="52" y="8"/>
                </a:lnTo>
                <a:lnTo>
                  <a:pt x="52" y="8"/>
                </a:lnTo>
                <a:lnTo>
                  <a:pt x="52" y="4"/>
                </a:lnTo>
                <a:lnTo>
                  <a:pt x="52" y="4"/>
                </a:lnTo>
                <a:lnTo>
                  <a:pt x="52" y="4"/>
                </a:lnTo>
                <a:lnTo>
                  <a:pt x="52" y="4"/>
                </a:lnTo>
                <a:lnTo>
                  <a:pt x="56" y="4"/>
                </a:lnTo>
                <a:lnTo>
                  <a:pt x="56" y="4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  <a:lnTo>
                  <a:pt x="60" y="0"/>
                </a:lnTo>
                <a:lnTo>
                  <a:pt x="60" y="0"/>
                </a:lnTo>
                <a:lnTo>
                  <a:pt x="60" y="0"/>
                </a:lnTo>
                <a:lnTo>
                  <a:pt x="60" y="0"/>
                </a:lnTo>
                <a:lnTo>
                  <a:pt x="60" y="0"/>
                </a:lnTo>
                <a:lnTo>
                  <a:pt x="64" y="0"/>
                </a:lnTo>
                <a:lnTo>
                  <a:pt x="68" y="4"/>
                </a:lnTo>
                <a:lnTo>
                  <a:pt x="70" y="4"/>
                </a:lnTo>
                <a:lnTo>
                  <a:pt x="70" y="4"/>
                </a:lnTo>
                <a:lnTo>
                  <a:pt x="74" y="4"/>
                </a:lnTo>
                <a:lnTo>
                  <a:pt x="74" y="4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8" y="0"/>
                </a:lnTo>
                <a:lnTo>
                  <a:pt x="78" y="4"/>
                </a:lnTo>
                <a:lnTo>
                  <a:pt x="78" y="4"/>
                </a:lnTo>
                <a:lnTo>
                  <a:pt x="78" y="4"/>
                </a:lnTo>
                <a:lnTo>
                  <a:pt x="78" y="4"/>
                </a:lnTo>
                <a:lnTo>
                  <a:pt x="78" y="4"/>
                </a:lnTo>
                <a:lnTo>
                  <a:pt x="78" y="8"/>
                </a:lnTo>
                <a:lnTo>
                  <a:pt x="78" y="8"/>
                </a:lnTo>
                <a:lnTo>
                  <a:pt x="78" y="8"/>
                </a:lnTo>
                <a:lnTo>
                  <a:pt x="78" y="8"/>
                </a:lnTo>
                <a:lnTo>
                  <a:pt x="82" y="8"/>
                </a:lnTo>
                <a:lnTo>
                  <a:pt x="82" y="4"/>
                </a:lnTo>
                <a:lnTo>
                  <a:pt x="82" y="4"/>
                </a:lnTo>
                <a:lnTo>
                  <a:pt x="82" y="4"/>
                </a:lnTo>
                <a:lnTo>
                  <a:pt x="82" y="4"/>
                </a:lnTo>
                <a:lnTo>
                  <a:pt x="82" y="4"/>
                </a:lnTo>
                <a:lnTo>
                  <a:pt x="82" y="4"/>
                </a:lnTo>
                <a:lnTo>
                  <a:pt x="86" y="4"/>
                </a:lnTo>
                <a:lnTo>
                  <a:pt x="86" y="4"/>
                </a:lnTo>
                <a:lnTo>
                  <a:pt x="86" y="4"/>
                </a:lnTo>
                <a:lnTo>
                  <a:pt x="86" y="4"/>
                </a:lnTo>
                <a:lnTo>
                  <a:pt x="86" y="4"/>
                </a:lnTo>
                <a:lnTo>
                  <a:pt x="86" y="8"/>
                </a:lnTo>
                <a:lnTo>
                  <a:pt x="86" y="8"/>
                </a:lnTo>
                <a:lnTo>
                  <a:pt x="86" y="8"/>
                </a:lnTo>
                <a:lnTo>
                  <a:pt x="86" y="8"/>
                </a:lnTo>
                <a:lnTo>
                  <a:pt x="86" y="8"/>
                </a:lnTo>
                <a:lnTo>
                  <a:pt x="86" y="10"/>
                </a:lnTo>
                <a:lnTo>
                  <a:pt x="86" y="10"/>
                </a:lnTo>
                <a:lnTo>
                  <a:pt x="86" y="10"/>
                </a:lnTo>
                <a:lnTo>
                  <a:pt x="86" y="10"/>
                </a:lnTo>
                <a:lnTo>
                  <a:pt x="86" y="10"/>
                </a:lnTo>
                <a:lnTo>
                  <a:pt x="90" y="10"/>
                </a:lnTo>
                <a:lnTo>
                  <a:pt x="90" y="10"/>
                </a:lnTo>
                <a:lnTo>
                  <a:pt x="90" y="10"/>
                </a:lnTo>
                <a:lnTo>
                  <a:pt x="90" y="14"/>
                </a:lnTo>
                <a:lnTo>
                  <a:pt x="90" y="14"/>
                </a:lnTo>
                <a:lnTo>
                  <a:pt x="90" y="14"/>
                </a:lnTo>
                <a:lnTo>
                  <a:pt x="90" y="14"/>
                </a:lnTo>
                <a:lnTo>
                  <a:pt x="90" y="14"/>
                </a:lnTo>
                <a:lnTo>
                  <a:pt x="90" y="18"/>
                </a:lnTo>
                <a:lnTo>
                  <a:pt x="90" y="18"/>
                </a:lnTo>
                <a:lnTo>
                  <a:pt x="90" y="18"/>
                </a:lnTo>
                <a:lnTo>
                  <a:pt x="90" y="18"/>
                </a:lnTo>
                <a:lnTo>
                  <a:pt x="90" y="18"/>
                </a:lnTo>
                <a:lnTo>
                  <a:pt x="94" y="18"/>
                </a:lnTo>
                <a:lnTo>
                  <a:pt x="94" y="18"/>
                </a:lnTo>
                <a:lnTo>
                  <a:pt x="94" y="18"/>
                </a:lnTo>
                <a:lnTo>
                  <a:pt x="94" y="18"/>
                </a:lnTo>
                <a:lnTo>
                  <a:pt x="94" y="22"/>
                </a:lnTo>
                <a:lnTo>
                  <a:pt x="94" y="22"/>
                </a:lnTo>
                <a:lnTo>
                  <a:pt x="94" y="26"/>
                </a:lnTo>
                <a:lnTo>
                  <a:pt x="94" y="26"/>
                </a:lnTo>
                <a:lnTo>
                  <a:pt x="96" y="26"/>
                </a:lnTo>
                <a:lnTo>
                  <a:pt x="96" y="26"/>
                </a:lnTo>
                <a:lnTo>
                  <a:pt x="96" y="26"/>
                </a:lnTo>
                <a:lnTo>
                  <a:pt x="96" y="26"/>
                </a:lnTo>
                <a:lnTo>
                  <a:pt x="96" y="26"/>
                </a:lnTo>
                <a:lnTo>
                  <a:pt x="96" y="26"/>
                </a:lnTo>
                <a:lnTo>
                  <a:pt x="100" y="30"/>
                </a:lnTo>
                <a:lnTo>
                  <a:pt x="100" y="30"/>
                </a:lnTo>
                <a:lnTo>
                  <a:pt x="100" y="30"/>
                </a:lnTo>
                <a:lnTo>
                  <a:pt x="100" y="30"/>
                </a:lnTo>
                <a:lnTo>
                  <a:pt x="100" y="30"/>
                </a:lnTo>
                <a:lnTo>
                  <a:pt x="100" y="30"/>
                </a:lnTo>
                <a:lnTo>
                  <a:pt x="104" y="30"/>
                </a:lnTo>
                <a:lnTo>
                  <a:pt x="104" y="30"/>
                </a:lnTo>
                <a:lnTo>
                  <a:pt x="104" y="30"/>
                </a:lnTo>
                <a:lnTo>
                  <a:pt x="104" y="30"/>
                </a:lnTo>
                <a:lnTo>
                  <a:pt x="104" y="30"/>
                </a:lnTo>
                <a:lnTo>
                  <a:pt x="108" y="30"/>
                </a:lnTo>
                <a:lnTo>
                  <a:pt x="108" y="30"/>
                </a:lnTo>
                <a:lnTo>
                  <a:pt x="108" y="30"/>
                </a:lnTo>
                <a:lnTo>
                  <a:pt x="108" y="30"/>
                </a:lnTo>
                <a:lnTo>
                  <a:pt x="108" y="30"/>
                </a:lnTo>
                <a:lnTo>
                  <a:pt x="108" y="30"/>
                </a:lnTo>
                <a:lnTo>
                  <a:pt x="104" y="30"/>
                </a:lnTo>
                <a:lnTo>
                  <a:pt x="104" y="30"/>
                </a:lnTo>
                <a:lnTo>
                  <a:pt x="104" y="30"/>
                </a:lnTo>
                <a:lnTo>
                  <a:pt x="104" y="30"/>
                </a:lnTo>
                <a:lnTo>
                  <a:pt x="104" y="34"/>
                </a:lnTo>
                <a:lnTo>
                  <a:pt x="100" y="34"/>
                </a:lnTo>
                <a:lnTo>
                  <a:pt x="104" y="38"/>
                </a:lnTo>
                <a:lnTo>
                  <a:pt x="104" y="38"/>
                </a:lnTo>
                <a:lnTo>
                  <a:pt x="104" y="38"/>
                </a:lnTo>
                <a:lnTo>
                  <a:pt x="104" y="38"/>
                </a:lnTo>
                <a:lnTo>
                  <a:pt x="104" y="40"/>
                </a:lnTo>
                <a:lnTo>
                  <a:pt x="104" y="40"/>
                </a:lnTo>
                <a:lnTo>
                  <a:pt x="104" y="40"/>
                </a:lnTo>
                <a:lnTo>
                  <a:pt x="104" y="40"/>
                </a:lnTo>
                <a:lnTo>
                  <a:pt x="104" y="44"/>
                </a:lnTo>
                <a:lnTo>
                  <a:pt x="104" y="44"/>
                </a:lnTo>
                <a:lnTo>
                  <a:pt x="100" y="44"/>
                </a:lnTo>
                <a:lnTo>
                  <a:pt x="100" y="44"/>
                </a:lnTo>
                <a:lnTo>
                  <a:pt x="100" y="44"/>
                </a:lnTo>
                <a:lnTo>
                  <a:pt x="100" y="44"/>
                </a:lnTo>
                <a:lnTo>
                  <a:pt x="100" y="44"/>
                </a:lnTo>
                <a:lnTo>
                  <a:pt x="100" y="48"/>
                </a:lnTo>
                <a:lnTo>
                  <a:pt x="100" y="44"/>
                </a:lnTo>
                <a:lnTo>
                  <a:pt x="100" y="48"/>
                </a:lnTo>
                <a:lnTo>
                  <a:pt x="100" y="48"/>
                </a:lnTo>
                <a:lnTo>
                  <a:pt x="96" y="48"/>
                </a:lnTo>
                <a:lnTo>
                  <a:pt x="96" y="48"/>
                </a:lnTo>
                <a:lnTo>
                  <a:pt x="96" y="48"/>
                </a:lnTo>
                <a:lnTo>
                  <a:pt x="96" y="48"/>
                </a:lnTo>
                <a:lnTo>
                  <a:pt x="96" y="52"/>
                </a:lnTo>
                <a:lnTo>
                  <a:pt x="96" y="52"/>
                </a:lnTo>
                <a:lnTo>
                  <a:pt x="100" y="52"/>
                </a:lnTo>
                <a:lnTo>
                  <a:pt x="96" y="52"/>
                </a:lnTo>
                <a:lnTo>
                  <a:pt x="96" y="52"/>
                </a:lnTo>
                <a:lnTo>
                  <a:pt x="96" y="52"/>
                </a:lnTo>
                <a:lnTo>
                  <a:pt x="94" y="56"/>
                </a:lnTo>
                <a:lnTo>
                  <a:pt x="96" y="56"/>
                </a:lnTo>
                <a:lnTo>
                  <a:pt x="96" y="56"/>
                </a:lnTo>
                <a:lnTo>
                  <a:pt x="96" y="56"/>
                </a:lnTo>
                <a:lnTo>
                  <a:pt x="96" y="56"/>
                </a:lnTo>
                <a:lnTo>
                  <a:pt x="96" y="56"/>
                </a:lnTo>
                <a:lnTo>
                  <a:pt x="96" y="60"/>
                </a:lnTo>
                <a:lnTo>
                  <a:pt x="96" y="60"/>
                </a:lnTo>
                <a:lnTo>
                  <a:pt x="96" y="60"/>
                </a:lnTo>
                <a:lnTo>
                  <a:pt x="96" y="64"/>
                </a:lnTo>
                <a:lnTo>
                  <a:pt x="94" y="64"/>
                </a:lnTo>
                <a:lnTo>
                  <a:pt x="94" y="64"/>
                </a:lnTo>
                <a:lnTo>
                  <a:pt x="94" y="64"/>
                </a:lnTo>
                <a:lnTo>
                  <a:pt x="96" y="64"/>
                </a:lnTo>
                <a:lnTo>
                  <a:pt x="96" y="64"/>
                </a:lnTo>
                <a:lnTo>
                  <a:pt x="96" y="68"/>
                </a:lnTo>
                <a:lnTo>
                  <a:pt x="96" y="68"/>
                </a:lnTo>
                <a:lnTo>
                  <a:pt x="96" y="68"/>
                </a:lnTo>
                <a:lnTo>
                  <a:pt x="96" y="70"/>
                </a:lnTo>
                <a:lnTo>
                  <a:pt x="100" y="70"/>
                </a:lnTo>
                <a:lnTo>
                  <a:pt x="100" y="70"/>
                </a:lnTo>
                <a:lnTo>
                  <a:pt x="100" y="70"/>
                </a:lnTo>
                <a:lnTo>
                  <a:pt x="100" y="70"/>
                </a:lnTo>
                <a:lnTo>
                  <a:pt x="100" y="70"/>
                </a:lnTo>
                <a:lnTo>
                  <a:pt x="100" y="70"/>
                </a:lnTo>
                <a:lnTo>
                  <a:pt x="100" y="70"/>
                </a:lnTo>
                <a:lnTo>
                  <a:pt x="100" y="74"/>
                </a:lnTo>
                <a:lnTo>
                  <a:pt x="100" y="74"/>
                </a:lnTo>
                <a:lnTo>
                  <a:pt x="100" y="74"/>
                </a:lnTo>
                <a:lnTo>
                  <a:pt x="104" y="74"/>
                </a:lnTo>
                <a:lnTo>
                  <a:pt x="104" y="74"/>
                </a:lnTo>
                <a:lnTo>
                  <a:pt x="104" y="74"/>
                </a:lnTo>
                <a:lnTo>
                  <a:pt x="104" y="74"/>
                </a:lnTo>
                <a:lnTo>
                  <a:pt x="104" y="74"/>
                </a:lnTo>
                <a:lnTo>
                  <a:pt x="104" y="74"/>
                </a:lnTo>
                <a:lnTo>
                  <a:pt x="104" y="78"/>
                </a:lnTo>
                <a:lnTo>
                  <a:pt x="104" y="78"/>
                </a:lnTo>
                <a:lnTo>
                  <a:pt x="104" y="78"/>
                </a:lnTo>
                <a:lnTo>
                  <a:pt x="104" y="78"/>
                </a:lnTo>
                <a:lnTo>
                  <a:pt x="104" y="82"/>
                </a:lnTo>
                <a:lnTo>
                  <a:pt x="104" y="82"/>
                </a:lnTo>
                <a:lnTo>
                  <a:pt x="104" y="82"/>
                </a:lnTo>
                <a:lnTo>
                  <a:pt x="104" y="82"/>
                </a:lnTo>
                <a:lnTo>
                  <a:pt x="104" y="82"/>
                </a:lnTo>
                <a:lnTo>
                  <a:pt x="104" y="82"/>
                </a:lnTo>
                <a:lnTo>
                  <a:pt x="104" y="82"/>
                </a:lnTo>
                <a:lnTo>
                  <a:pt x="108" y="82"/>
                </a:lnTo>
                <a:lnTo>
                  <a:pt x="108" y="82"/>
                </a:lnTo>
                <a:lnTo>
                  <a:pt x="108" y="82"/>
                </a:lnTo>
                <a:lnTo>
                  <a:pt x="108" y="82"/>
                </a:lnTo>
                <a:lnTo>
                  <a:pt x="108" y="82"/>
                </a:lnTo>
                <a:lnTo>
                  <a:pt x="108" y="82"/>
                </a:lnTo>
                <a:lnTo>
                  <a:pt x="112" y="86"/>
                </a:lnTo>
                <a:lnTo>
                  <a:pt x="112" y="86"/>
                </a:lnTo>
                <a:lnTo>
                  <a:pt x="112" y="86"/>
                </a:lnTo>
                <a:lnTo>
                  <a:pt x="112" y="86"/>
                </a:lnTo>
                <a:lnTo>
                  <a:pt x="112" y="86"/>
                </a:lnTo>
                <a:lnTo>
                  <a:pt x="116" y="90"/>
                </a:lnTo>
                <a:lnTo>
                  <a:pt x="116" y="90"/>
                </a:lnTo>
                <a:lnTo>
                  <a:pt x="116" y="90"/>
                </a:lnTo>
                <a:lnTo>
                  <a:pt x="116" y="90"/>
                </a:lnTo>
                <a:lnTo>
                  <a:pt x="116" y="90"/>
                </a:lnTo>
                <a:lnTo>
                  <a:pt x="116" y="90"/>
                </a:lnTo>
                <a:lnTo>
                  <a:pt x="120" y="90"/>
                </a:lnTo>
                <a:lnTo>
                  <a:pt x="120" y="90"/>
                </a:lnTo>
                <a:lnTo>
                  <a:pt x="120" y="94"/>
                </a:lnTo>
                <a:lnTo>
                  <a:pt x="120" y="94"/>
                </a:lnTo>
                <a:lnTo>
                  <a:pt x="120" y="94"/>
                </a:lnTo>
                <a:lnTo>
                  <a:pt x="120" y="94"/>
                </a:lnTo>
                <a:lnTo>
                  <a:pt x="120" y="94"/>
                </a:lnTo>
                <a:lnTo>
                  <a:pt x="124" y="94"/>
                </a:lnTo>
                <a:lnTo>
                  <a:pt x="124" y="94"/>
                </a:lnTo>
                <a:lnTo>
                  <a:pt x="124" y="94"/>
                </a:lnTo>
                <a:lnTo>
                  <a:pt x="124" y="98"/>
                </a:lnTo>
                <a:lnTo>
                  <a:pt x="126" y="98"/>
                </a:lnTo>
                <a:lnTo>
                  <a:pt x="126" y="100"/>
                </a:lnTo>
                <a:lnTo>
                  <a:pt x="126" y="100"/>
                </a:lnTo>
                <a:lnTo>
                  <a:pt x="126" y="104"/>
                </a:lnTo>
                <a:lnTo>
                  <a:pt x="130" y="104"/>
                </a:lnTo>
                <a:lnTo>
                  <a:pt x="130" y="104"/>
                </a:lnTo>
                <a:lnTo>
                  <a:pt x="130" y="104"/>
                </a:lnTo>
                <a:lnTo>
                  <a:pt x="126" y="108"/>
                </a:lnTo>
                <a:lnTo>
                  <a:pt x="126" y="108"/>
                </a:lnTo>
                <a:lnTo>
                  <a:pt x="126" y="112"/>
                </a:lnTo>
                <a:lnTo>
                  <a:pt x="126" y="112"/>
                </a:lnTo>
                <a:lnTo>
                  <a:pt x="126" y="112"/>
                </a:lnTo>
                <a:lnTo>
                  <a:pt x="126" y="116"/>
                </a:lnTo>
                <a:lnTo>
                  <a:pt x="126" y="116"/>
                </a:lnTo>
                <a:lnTo>
                  <a:pt x="126" y="116"/>
                </a:lnTo>
                <a:lnTo>
                  <a:pt x="126" y="116"/>
                </a:lnTo>
                <a:lnTo>
                  <a:pt x="126" y="120"/>
                </a:lnTo>
                <a:lnTo>
                  <a:pt x="130" y="120"/>
                </a:lnTo>
                <a:lnTo>
                  <a:pt x="130" y="120"/>
                </a:lnTo>
                <a:lnTo>
                  <a:pt x="130" y="120"/>
                </a:lnTo>
                <a:lnTo>
                  <a:pt x="130" y="120"/>
                </a:lnTo>
                <a:lnTo>
                  <a:pt x="130" y="128"/>
                </a:lnTo>
                <a:lnTo>
                  <a:pt x="130" y="128"/>
                </a:lnTo>
                <a:lnTo>
                  <a:pt x="130" y="128"/>
                </a:lnTo>
                <a:lnTo>
                  <a:pt x="130" y="130"/>
                </a:lnTo>
                <a:lnTo>
                  <a:pt x="134" y="130"/>
                </a:lnTo>
                <a:lnTo>
                  <a:pt x="134" y="130"/>
                </a:lnTo>
                <a:lnTo>
                  <a:pt x="134" y="130"/>
                </a:lnTo>
                <a:lnTo>
                  <a:pt x="134" y="130"/>
                </a:lnTo>
                <a:lnTo>
                  <a:pt x="138" y="134"/>
                </a:lnTo>
                <a:lnTo>
                  <a:pt x="138" y="134"/>
                </a:lnTo>
                <a:lnTo>
                  <a:pt x="138" y="134"/>
                </a:lnTo>
                <a:lnTo>
                  <a:pt x="138" y="138"/>
                </a:lnTo>
                <a:lnTo>
                  <a:pt x="138" y="138"/>
                </a:lnTo>
                <a:lnTo>
                  <a:pt x="138" y="138"/>
                </a:lnTo>
                <a:lnTo>
                  <a:pt x="138" y="138"/>
                </a:lnTo>
                <a:lnTo>
                  <a:pt x="138" y="138"/>
                </a:lnTo>
                <a:lnTo>
                  <a:pt x="138" y="138"/>
                </a:lnTo>
                <a:lnTo>
                  <a:pt x="138" y="138"/>
                </a:lnTo>
                <a:lnTo>
                  <a:pt x="134" y="138"/>
                </a:lnTo>
                <a:lnTo>
                  <a:pt x="134" y="138"/>
                </a:lnTo>
                <a:lnTo>
                  <a:pt x="134" y="138"/>
                </a:lnTo>
                <a:lnTo>
                  <a:pt x="134" y="138"/>
                </a:lnTo>
                <a:lnTo>
                  <a:pt x="134" y="138"/>
                </a:lnTo>
                <a:lnTo>
                  <a:pt x="134" y="138"/>
                </a:lnTo>
                <a:lnTo>
                  <a:pt x="134" y="138"/>
                </a:lnTo>
                <a:lnTo>
                  <a:pt x="134" y="138"/>
                </a:lnTo>
                <a:lnTo>
                  <a:pt x="130" y="138"/>
                </a:lnTo>
                <a:lnTo>
                  <a:pt x="130" y="138"/>
                </a:lnTo>
                <a:lnTo>
                  <a:pt x="130" y="138"/>
                </a:lnTo>
                <a:lnTo>
                  <a:pt x="130" y="138"/>
                </a:lnTo>
                <a:lnTo>
                  <a:pt x="126" y="134"/>
                </a:lnTo>
                <a:lnTo>
                  <a:pt x="124" y="134"/>
                </a:lnTo>
                <a:lnTo>
                  <a:pt x="124" y="134"/>
                </a:lnTo>
                <a:lnTo>
                  <a:pt x="124" y="134"/>
                </a:lnTo>
                <a:lnTo>
                  <a:pt x="120" y="138"/>
                </a:lnTo>
                <a:lnTo>
                  <a:pt x="120" y="138"/>
                </a:lnTo>
                <a:lnTo>
                  <a:pt x="120" y="138"/>
                </a:lnTo>
                <a:lnTo>
                  <a:pt x="120" y="138"/>
                </a:lnTo>
                <a:lnTo>
                  <a:pt x="120" y="138"/>
                </a:lnTo>
                <a:lnTo>
                  <a:pt x="120" y="138"/>
                </a:lnTo>
                <a:lnTo>
                  <a:pt x="120" y="142"/>
                </a:lnTo>
                <a:lnTo>
                  <a:pt x="116" y="146"/>
                </a:lnTo>
                <a:lnTo>
                  <a:pt x="116" y="146"/>
                </a:lnTo>
                <a:lnTo>
                  <a:pt x="116" y="146"/>
                </a:lnTo>
                <a:lnTo>
                  <a:pt x="116" y="146"/>
                </a:lnTo>
                <a:lnTo>
                  <a:pt x="116" y="150"/>
                </a:lnTo>
                <a:lnTo>
                  <a:pt x="116" y="150"/>
                </a:lnTo>
                <a:lnTo>
                  <a:pt x="112" y="150"/>
                </a:lnTo>
                <a:lnTo>
                  <a:pt x="112" y="154"/>
                </a:lnTo>
                <a:lnTo>
                  <a:pt x="112" y="154"/>
                </a:lnTo>
                <a:lnTo>
                  <a:pt x="112" y="154"/>
                </a:lnTo>
                <a:lnTo>
                  <a:pt x="112" y="154"/>
                </a:lnTo>
                <a:lnTo>
                  <a:pt x="112" y="154"/>
                </a:lnTo>
                <a:lnTo>
                  <a:pt x="112" y="154"/>
                </a:lnTo>
                <a:lnTo>
                  <a:pt x="112" y="154"/>
                </a:lnTo>
                <a:lnTo>
                  <a:pt x="112" y="154"/>
                </a:lnTo>
                <a:lnTo>
                  <a:pt x="108" y="154"/>
                </a:lnTo>
                <a:lnTo>
                  <a:pt x="104" y="154"/>
                </a:lnTo>
                <a:lnTo>
                  <a:pt x="86" y="154"/>
                </a:lnTo>
                <a:lnTo>
                  <a:pt x="70" y="138"/>
                </a:lnTo>
                <a:lnTo>
                  <a:pt x="60" y="130"/>
                </a:lnTo>
                <a:lnTo>
                  <a:pt x="60" y="128"/>
                </a:lnTo>
                <a:lnTo>
                  <a:pt x="48" y="116"/>
                </a:lnTo>
                <a:lnTo>
                  <a:pt x="38" y="112"/>
                </a:lnTo>
                <a:lnTo>
                  <a:pt x="22" y="100"/>
                </a:lnTo>
                <a:lnTo>
                  <a:pt x="18" y="100"/>
                </a:lnTo>
                <a:lnTo>
                  <a:pt x="12" y="98"/>
                </a:lnTo>
                <a:lnTo>
                  <a:pt x="8" y="98"/>
                </a:lnTo>
                <a:lnTo>
                  <a:pt x="8" y="98"/>
                </a:lnTo>
                <a:lnTo>
                  <a:pt x="8" y="9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73" name="Freeform 31">
            <a:extLst>
              <a:ext uri="{FF2B5EF4-FFF2-40B4-BE49-F238E27FC236}">
                <a16:creationId xmlns:a16="http://schemas.microsoft.com/office/drawing/2014/main" id="{9DB365EF-FE71-4BAA-AC41-69D96D2285D5}"/>
              </a:ext>
            </a:extLst>
          </p:cNvPr>
          <p:cNvSpPr>
            <a:spLocks noEditPoints="1"/>
          </p:cNvSpPr>
          <p:nvPr/>
        </p:nvSpPr>
        <p:spPr bwMode="auto">
          <a:xfrm>
            <a:off x="6728228" y="3598330"/>
            <a:ext cx="28575" cy="107950"/>
          </a:xfrm>
          <a:custGeom>
            <a:avLst/>
            <a:gdLst>
              <a:gd name="T0" fmla="*/ 14 w 18"/>
              <a:gd name="T1" fmla="*/ 46 h 68"/>
              <a:gd name="T2" fmla="*/ 14 w 18"/>
              <a:gd name="T3" fmla="*/ 50 h 68"/>
              <a:gd name="T4" fmla="*/ 12 w 18"/>
              <a:gd name="T5" fmla="*/ 56 h 68"/>
              <a:gd name="T6" fmla="*/ 12 w 18"/>
              <a:gd name="T7" fmla="*/ 60 h 68"/>
              <a:gd name="T8" fmla="*/ 12 w 18"/>
              <a:gd name="T9" fmla="*/ 60 h 68"/>
              <a:gd name="T10" fmla="*/ 12 w 18"/>
              <a:gd name="T11" fmla="*/ 68 h 68"/>
              <a:gd name="T12" fmla="*/ 8 w 18"/>
              <a:gd name="T13" fmla="*/ 68 h 68"/>
              <a:gd name="T14" fmla="*/ 8 w 18"/>
              <a:gd name="T15" fmla="*/ 68 h 68"/>
              <a:gd name="T16" fmla="*/ 4 w 18"/>
              <a:gd name="T17" fmla="*/ 52 h 68"/>
              <a:gd name="T18" fmla="*/ 4 w 18"/>
              <a:gd name="T19" fmla="*/ 46 h 68"/>
              <a:gd name="T20" fmla="*/ 0 w 18"/>
              <a:gd name="T21" fmla="*/ 38 h 68"/>
              <a:gd name="T22" fmla="*/ 4 w 18"/>
              <a:gd name="T23" fmla="*/ 34 h 68"/>
              <a:gd name="T24" fmla="*/ 4 w 18"/>
              <a:gd name="T25" fmla="*/ 30 h 68"/>
              <a:gd name="T26" fmla="*/ 4 w 18"/>
              <a:gd name="T27" fmla="*/ 26 h 68"/>
              <a:gd name="T28" fmla="*/ 8 w 18"/>
              <a:gd name="T29" fmla="*/ 22 h 68"/>
              <a:gd name="T30" fmla="*/ 8 w 18"/>
              <a:gd name="T31" fmla="*/ 20 h 68"/>
              <a:gd name="T32" fmla="*/ 12 w 18"/>
              <a:gd name="T33" fmla="*/ 8 h 68"/>
              <a:gd name="T34" fmla="*/ 12 w 18"/>
              <a:gd name="T35" fmla="*/ 8 h 68"/>
              <a:gd name="T36" fmla="*/ 12 w 18"/>
              <a:gd name="T37" fmla="*/ 8 h 68"/>
              <a:gd name="T38" fmla="*/ 12 w 18"/>
              <a:gd name="T39" fmla="*/ 4 h 68"/>
              <a:gd name="T40" fmla="*/ 14 w 18"/>
              <a:gd name="T41" fmla="*/ 4 h 68"/>
              <a:gd name="T42" fmla="*/ 18 w 18"/>
              <a:gd name="T43" fmla="*/ 4 h 68"/>
              <a:gd name="T44" fmla="*/ 18 w 18"/>
              <a:gd name="T45" fmla="*/ 0 h 68"/>
              <a:gd name="T46" fmla="*/ 18 w 18"/>
              <a:gd name="T47" fmla="*/ 0 h 68"/>
              <a:gd name="T48" fmla="*/ 18 w 18"/>
              <a:gd name="T49" fmla="*/ 0 h 68"/>
              <a:gd name="T50" fmla="*/ 18 w 18"/>
              <a:gd name="T51" fmla="*/ 4 h 68"/>
              <a:gd name="T52" fmla="*/ 18 w 18"/>
              <a:gd name="T53" fmla="*/ 8 h 68"/>
              <a:gd name="T54" fmla="*/ 18 w 18"/>
              <a:gd name="T55" fmla="*/ 8 h 68"/>
              <a:gd name="T56" fmla="*/ 18 w 18"/>
              <a:gd name="T57" fmla="*/ 12 h 68"/>
              <a:gd name="T58" fmla="*/ 18 w 18"/>
              <a:gd name="T59" fmla="*/ 16 h 68"/>
              <a:gd name="T60" fmla="*/ 14 w 18"/>
              <a:gd name="T61" fmla="*/ 12 h 68"/>
              <a:gd name="T62" fmla="*/ 14 w 18"/>
              <a:gd name="T63" fmla="*/ 12 h 68"/>
              <a:gd name="T64" fmla="*/ 12 w 18"/>
              <a:gd name="T65" fmla="*/ 16 h 68"/>
              <a:gd name="T66" fmla="*/ 12 w 18"/>
              <a:gd name="T67" fmla="*/ 20 h 68"/>
              <a:gd name="T68" fmla="*/ 12 w 18"/>
              <a:gd name="T69" fmla="*/ 22 h 68"/>
              <a:gd name="T70" fmla="*/ 12 w 18"/>
              <a:gd name="T71" fmla="*/ 26 h 68"/>
              <a:gd name="T72" fmla="*/ 12 w 18"/>
              <a:gd name="T73" fmla="*/ 26 h 68"/>
              <a:gd name="T74" fmla="*/ 12 w 18"/>
              <a:gd name="T75" fmla="*/ 26 h 68"/>
              <a:gd name="T76" fmla="*/ 12 w 18"/>
              <a:gd name="T77" fmla="*/ 30 h 68"/>
              <a:gd name="T78" fmla="*/ 8 w 18"/>
              <a:gd name="T79" fmla="*/ 34 h 68"/>
              <a:gd name="T80" fmla="*/ 12 w 18"/>
              <a:gd name="T81" fmla="*/ 34 h 68"/>
              <a:gd name="T82" fmla="*/ 14 w 18"/>
              <a:gd name="T83" fmla="*/ 34 h 68"/>
              <a:gd name="T84" fmla="*/ 18 w 18"/>
              <a:gd name="T85" fmla="*/ 30 h 68"/>
              <a:gd name="T86" fmla="*/ 18 w 18"/>
              <a:gd name="T87" fmla="*/ 34 h 68"/>
              <a:gd name="T88" fmla="*/ 18 w 18"/>
              <a:gd name="T89" fmla="*/ 38 h 68"/>
              <a:gd name="T90" fmla="*/ 14 w 18"/>
              <a:gd name="T91" fmla="*/ 42 h 68"/>
              <a:gd name="T92" fmla="*/ 14 w 18"/>
              <a:gd name="T93" fmla="*/ 26 h 68"/>
              <a:gd name="T94" fmla="*/ 14 w 18"/>
              <a:gd name="T95" fmla="*/ 26 h 68"/>
              <a:gd name="T96" fmla="*/ 14 w 18"/>
              <a:gd name="T97" fmla="*/ 2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68">
                <a:moveTo>
                  <a:pt x="14" y="42"/>
                </a:moveTo>
                <a:lnTo>
                  <a:pt x="14" y="42"/>
                </a:lnTo>
                <a:lnTo>
                  <a:pt x="14" y="42"/>
                </a:lnTo>
                <a:lnTo>
                  <a:pt x="14" y="46"/>
                </a:lnTo>
                <a:lnTo>
                  <a:pt x="14" y="46"/>
                </a:lnTo>
                <a:lnTo>
                  <a:pt x="14" y="46"/>
                </a:lnTo>
                <a:lnTo>
                  <a:pt x="14" y="50"/>
                </a:lnTo>
                <a:lnTo>
                  <a:pt x="14" y="50"/>
                </a:lnTo>
                <a:lnTo>
                  <a:pt x="12" y="52"/>
                </a:lnTo>
                <a:lnTo>
                  <a:pt x="12" y="52"/>
                </a:lnTo>
                <a:lnTo>
                  <a:pt x="12" y="52"/>
                </a:lnTo>
                <a:lnTo>
                  <a:pt x="12" y="56"/>
                </a:lnTo>
                <a:lnTo>
                  <a:pt x="12" y="56"/>
                </a:lnTo>
                <a:lnTo>
                  <a:pt x="12" y="56"/>
                </a:lnTo>
                <a:lnTo>
                  <a:pt x="12" y="60"/>
                </a:lnTo>
                <a:lnTo>
                  <a:pt x="12" y="60"/>
                </a:lnTo>
                <a:lnTo>
                  <a:pt x="12" y="60"/>
                </a:lnTo>
                <a:lnTo>
                  <a:pt x="12" y="60"/>
                </a:lnTo>
                <a:lnTo>
                  <a:pt x="12" y="60"/>
                </a:lnTo>
                <a:lnTo>
                  <a:pt x="12" y="60"/>
                </a:lnTo>
                <a:lnTo>
                  <a:pt x="12" y="68"/>
                </a:lnTo>
                <a:lnTo>
                  <a:pt x="12" y="68"/>
                </a:lnTo>
                <a:lnTo>
                  <a:pt x="12" y="68"/>
                </a:lnTo>
                <a:lnTo>
                  <a:pt x="12" y="68"/>
                </a:lnTo>
                <a:lnTo>
                  <a:pt x="12" y="68"/>
                </a:lnTo>
                <a:lnTo>
                  <a:pt x="12" y="68"/>
                </a:lnTo>
                <a:lnTo>
                  <a:pt x="12" y="68"/>
                </a:lnTo>
                <a:lnTo>
                  <a:pt x="8" y="68"/>
                </a:lnTo>
                <a:lnTo>
                  <a:pt x="8" y="68"/>
                </a:lnTo>
                <a:lnTo>
                  <a:pt x="8" y="68"/>
                </a:lnTo>
                <a:lnTo>
                  <a:pt x="8" y="68"/>
                </a:lnTo>
                <a:lnTo>
                  <a:pt x="8" y="68"/>
                </a:lnTo>
                <a:lnTo>
                  <a:pt x="8" y="64"/>
                </a:lnTo>
                <a:lnTo>
                  <a:pt x="8" y="60"/>
                </a:lnTo>
                <a:lnTo>
                  <a:pt x="8" y="56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50"/>
                </a:lnTo>
                <a:lnTo>
                  <a:pt x="4" y="46"/>
                </a:lnTo>
                <a:lnTo>
                  <a:pt x="4" y="46"/>
                </a:lnTo>
                <a:lnTo>
                  <a:pt x="0" y="38"/>
                </a:lnTo>
                <a:lnTo>
                  <a:pt x="0" y="38"/>
                </a:lnTo>
                <a:lnTo>
                  <a:pt x="0" y="38"/>
                </a:lnTo>
                <a:lnTo>
                  <a:pt x="0" y="34"/>
                </a:lnTo>
                <a:lnTo>
                  <a:pt x="0" y="34"/>
                </a:lnTo>
                <a:lnTo>
                  <a:pt x="4" y="34"/>
                </a:lnTo>
                <a:lnTo>
                  <a:pt x="4" y="34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26"/>
                </a:lnTo>
                <a:lnTo>
                  <a:pt x="8" y="26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lnTo>
                  <a:pt x="8" y="20"/>
                </a:lnTo>
                <a:lnTo>
                  <a:pt x="8" y="20"/>
                </a:lnTo>
                <a:lnTo>
                  <a:pt x="8" y="20"/>
                </a:lnTo>
                <a:lnTo>
                  <a:pt x="8" y="20"/>
                </a:lnTo>
                <a:lnTo>
                  <a:pt x="8" y="16"/>
                </a:lnTo>
                <a:lnTo>
                  <a:pt x="8" y="16"/>
                </a:lnTo>
                <a:lnTo>
                  <a:pt x="8" y="12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8" y="4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18" y="12"/>
                </a:lnTo>
                <a:lnTo>
                  <a:pt x="18" y="12"/>
                </a:lnTo>
                <a:lnTo>
                  <a:pt x="18" y="12"/>
                </a:lnTo>
                <a:lnTo>
                  <a:pt x="18" y="12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14" y="16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2" y="16"/>
                </a:lnTo>
                <a:lnTo>
                  <a:pt x="12" y="16"/>
                </a:lnTo>
                <a:lnTo>
                  <a:pt x="12" y="16"/>
                </a:lnTo>
                <a:lnTo>
                  <a:pt x="12" y="16"/>
                </a:lnTo>
                <a:lnTo>
                  <a:pt x="12" y="16"/>
                </a:lnTo>
                <a:lnTo>
                  <a:pt x="12" y="16"/>
                </a:lnTo>
                <a:lnTo>
                  <a:pt x="12" y="20"/>
                </a:lnTo>
                <a:lnTo>
                  <a:pt x="12" y="20"/>
                </a:lnTo>
                <a:lnTo>
                  <a:pt x="12" y="20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4" y="26"/>
                </a:lnTo>
                <a:lnTo>
                  <a:pt x="14" y="26"/>
                </a:lnTo>
                <a:lnTo>
                  <a:pt x="12" y="26"/>
                </a:lnTo>
                <a:lnTo>
                  <a:pt x="12" y="26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2" y="34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12" y="34"/>
                </a:lnTo>
                <a:lnTo>
                  <a:pt x="12" y="34"/>
                </a:lnTo>
                <a:lnTo>
                  <a:pt x="14" y="34"/>
                </a:lnTo>
                <a:lnTo>
                  <a:pt x="14" y="34"/>
                </a:lnTo>
                <a:lnTo>
                  <a:pt x="14" y="34"/>
                </a:lnTo>
                <a:lnTo>
                  <a:pt x="14" y="34"/>
                </a:lnTo>
                <a:lnTo>
                  <a:pt x="14" y="30"/>
                </a:lnTo>
                <a:lnTo>
                  <a:pt x="18" y="30"/>
                </a:lnTo>
                <a:lnTo>
                  <a:pt x="18" y="30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4" y="38"/>
                </a:lnTo>
                <a:lnTo>
                  <a:pt x="14" y="38"/>
                </a:lnTo>
                <a:lnTo>
                  <a:pt x="18" y="38"/>
                </a:lnTo>
                <a:lnTo>
                  <a:pt x="18" y="38"/>
                </a:lnTo>
                <a:lnTo>
                  <a:pt x="18" y="38"/>
                </a:lnTo>
                <a:lnTo>
                  <a:pt x="14" y="42"/>
                </a:lnTo>
                <a:lnTo>
                  <a:pt x="14" y="42"/>
                </a:lnTo>
                <a:lnTo>
                  <a:pt x="14" y="42"/>
                </a:lnTo>
                <a:lnTo>
                  <a:pt x="14" y="42"/>
                </a:lnTo>
                <a:close/>
                <a:moveTo>
                  <a:pt x="14" y="26"/>
                </a:move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74" name="Freeform 32">
            <a:extLst>
              <a:ext uri="{FF2B5EF4-FFF2-40B4-BE49-F238E27FC236}">
                <a16:creationId xmlns:a16="http://schemas.microsoft.com/office/drawing/2014/main" id="{50F9C02D-2D82-4FF3-8848-B5C434EB7CC4}"/>
              </a:ext>
            </a:extLst>
          </p:cNvPr>
          <p:cNvSpPr>
            <a:spLocks noEditPoints="1"/>
          </p:cNvSpPr>
          <p:nvPr/>
        </p:nvSpPr>
        <p:spPr bwMode="auto">
          <a:xfrm>
            <a:off x="8731653" y="3220505"/>
            <a:ext cx="498475" cy="638175"/>
          </a:xfrm>
          <a:custGeom>
            <a:avLst/>
            <a:gdLst>
              <a:gd name="T0" fmla="*/ 98 w 314"/>
              <a:gd name="T1" fmla="*/ 250 h 402"/>
              <a:gd name="T2" fmla="*/ 278 w 314"/>
              <a:gd name="T3" fmla="*/ 70 h 402"/>
              <a:gd name="T4" fmla="*/ 240 w 314"/>
              <a:gd name="T5" fmla="*/ 60 h 402"/>
              <a:gd name="T6" fmla="*/ 248 w 314"/>
              <a:gd name="T7" fmla="*/ 78 h 402"/>
              <a:gd name="T8" fmla="*/ 228 w 314"/>
              <a:gd name="T9" fmla="*/ 66 h 402"/>
              <a:gd name="T10" fmla="*/ 244 w 314"/>
              <a:gd name="T11" fmla="*/ 48 h 402"/>
              <a:gd name="T12" fmla="*/ 258 w 314"/>
              <a:gd name="T13" fmla="*/ 26 h 402"/>
              <a:gd name="T14" fmla="*/ 270 w 314"/>
              <a:gd name="T15" fmla="*/ 12 h 402"/>
              <a:gd name="T16" fmla="*/ 296 w 314"/>
              <a:gd name="T17" fmla="*/ 34 h 402"/>
              <a:gd name="T18" fmla="*/ 310 w 314"/>
              <a:gd name="T19" fmla="*/ 42 h 402"/>
              <a:gd name="T20" fmla="*/ 296 w 314"/>
              <a:gd name="T21" fmla="*/ 52 h 402"/>
              <a:gd name="T22" fmla="*/ 252 w 314"/>
              <a:gd name="T23" fmla="*/ 8 h 402"/>
              <a:gd name="T24" fmla="*/ 226 w 314"/>
              <a:gd name="T25" fmla="*/ 66 h 402"/>
              <a:gd name="T26" fmla="*/ 136 w 314"/>
              <a:gd name="T27" fmla="*/ 216 h 402"/>
              <a:gd name="T28" fmla="*/ 116 w 314"/>
              <a:gd name="T29" fmla="*/ 224 h 402"/>
              <a:gd name="T30" fmla="*/ 120 w 314"/>
              <a:gd name="T31" fmla="*/ 208 h 402"/>
              <a:gd name="T32" fmla="*/ 136 w 314"/>
              <a:gd name="T33" fmla="*/ 194 h 402"/>
              <a:gd name="T34" fmla="*/ 166 w 314"/>
              <a:gd name="T35" fmla="*/ 190 h 402"/>
              <a:gd name="T36" fmla="*/ 176 w 314"/>
              <a:gd name="T37" fmla="*/ 194 h 402"/>
              <a:gd name="T38" fmla="*/ 188 w 314"/>
              <a:gd name="T39" fmla="*/ 164 h 402"/>
              <a:gd name="T40" fmla="*/ 192 w 314"/>
              <a:gd name="T41" fmla="*/ 172 h 402"/>
              <a:gd name="T42" fmla="*/ 218 w 314"/>
              <a:gd name="T43" fmla="*/ 148 h 402"/>
              <a:gd name="T44" fmla="*/ 236 w 314"/>
              <a:gd name="T45" fmla="*/ 118 h 402"/>
              <a:gd name="T46" fmla="*/ 232 w 314"/>
              <a:gd name="T47" fmla="*/ 96 h 402"/>
              <a:gd name="T48" fmla="*/ 248 w 314"/>
              <a:gd name="T49" fmla="*/ 90 h 402"/>
              <a:gd name="T50" fmla="*/ 252 w 314"/>
              <a:gd name="T51" fmla="*/ 82 h 402"/>
              <a:gd name="T52" fmla="*/ 262 w 314"/>
              <a:gd name="T53" fmla="*/ 116 h 402"/>
              <a:gd name="T54" fmla="*/ 254 w 314"/>
              <a:gd name="T55" fmla="*/ 142 h 402"/>
              <a:gd name="T56" fmla="*/ 244 w 314"/>
              <a:gd name="T57" fmla="*/ 172 h 402"/>
              <a:gd name="T58" fmla="*/ 236 w 314"/>
              <a:gd name="T59" fmla="*/ 202 h 402"/>
              <a:gd name="T60" fmla="*/ 228 w 314"/>
              <a:gd name="T61" fmla="*/ 198 h 402"/>
              <a:gd name="T62" fmla="*/ 214 w 314"/>
              <a:gd name="T63" fmla="*/ 202 h 402"/>
              <a:gd name="T64" fmla="*/ 196 w 314"/>
              <a:gd name="T65" fmla="*/ 208 h 402"/>
              <a:gd name="T66" fmla="*/ 184 w 314"/>
              <a:gd name="T67" fmla="*/ 212 h 402"/>
              <a:gd name="T68" fmla="*/ 176 w 314"/>
              <a:gd name="T69" fmla="*/ 230 h 402"/>
              <a:gd name="T70" fmla="*/ 166 w 314"/>
              <a:gd name="T71" fmla="*/ 212 h 402"/>
              <a:gd name="T72" fmla="*/ 210 w 314"/>
              <a:gd name="T73" fmla="*/ 148 h 402"/>
              <a:gd name="T74" fmla="*/ 214 w 314"/>
              <a:gd name="T75" fmla="*/ 142 h 402"/>
              <a:gd name="T76" fmla="*/ 80 w 314"/>
              <a:gd name="T77" fmla="*/ 216 h 402"/>
              <a:gd name="T78" fmla="*/ 158 w 314"/>
              <a:gd name="T79" fmla="*/ 220 h 402"/>
              <a:gd name="T80" fmla="*/ 150 w 314"/>
              <a:gd name="T81" fmla="*/ 234 h 402"/>
              <a:gd name="T82" fmla="*/ 132 w 314"/>
              <a:gd name="T83" fmla="*/ 246 h 402"/>
              <a:gd name="T84" fmla="*/ 124 w 314"/>
              <a:gd name="T85" fmla="*/ 234 h 402"/>
              <a:gd name="T86" fmla="*/ 146 w 314"/>
              <a:gd name="T87" fmla="*/ 220 h 402"/>
              <a:gd name="T88" fmla="*/ 80 w 314"/>
              <a:gd name="T89" fmla="*/ 224 h 402"/>
              <a:gd name="T90" fmla="*/ 128 w 314"/>
              <a:gd name="T91" fmla="*/ 220 h 402"/>
              <a:gd name="T92" fmla="*/ 90 w 314"/>
              <a:gd name="T93" fmla="*/ 238 h 402"/>
              <a:gd name="T94" fmla="*/ 106 w 314"/>
              <a:gd name="T95" fmla="*/ 230 h 402"/>
              <a:gd name="T96" fmla="*/ 120 w 314"/>
              <a:gd name="T97" fmla="*/ 246 h 402"/>
              <a:gd name="T98" fmla="*/ 106 w 314"/>
              <a:gd name="T99" fmla="*/ 272 h 402"/>
              <a:gd name="T100" fmla="*/ 98 w 314"/>
              <a:gd name="T101" fmla="*/ 272 h 402"/>
              <a:gd name="T102" fmla="*/ 98 w 314"/>
              <a:gd name="T103" fmla="*/ 258 h 402"/>
              <a:gd name="T104" fmla="*/ 98 w 314"/>
              <a:gd name="T105" fmla="*/ 246 h 402"/>
              <a:gd name="T106" fmla="*/ 90 w 314"/>
              <a:gd name="T107" fmla="*/ 228 h 402"/>
              <a:gd name="T108" fmla="*/ 86 w 314"/>
              <a:gd name="T109" fmla="*/ 234 h 402"/>
              <a:gd name="T110" fmla="*/ 76 w 314"/>
              <a:gd name="T111" fmla="*/ 250 h 402"/>
              <a:gd name="T112" fmla="*/ 90 w 314"/>
              <a:gd name="T113" fmla="*/ 258 h 402"/>
              <a:gd name="T114" fmla="*/ 98 w 314"/>
              <a:gd name="T115" fmla="*/ 294 h 402"/>
              <a:gd name="T116" fmla="*/ 86 w 314"/>
              <a:gd name="T117" fmla="*/ 324 h 402"/>
              <a:gd name="T118" fmla="*/ 60 w 314"/>
              <a:gd name="T119" fmla="*/ 362 h 402"/>
              <a:gd name="T120" fmla="*/ 68 w 314"/>
              <a:gd name="T121" fmla="*/ 354 h 402"/>
              <a:gd name="T122" fmla="*/ 12 w 314"/>
              <a:gd name="T123" fmla="*/ 398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4" h="402">
                <a:moveTo>
                  <a:pt x="128" y="228"/>
                </a:moveTo>
                <a:lnTo>
                  <a:pt x="124" y="228"/>
                </a:lnTo>
                <a:lnTo>
                  <a:pt x="124" y="224"/>
                </a:lnTo>
                <a:lnTo>
                  <a:pt x="124" y="228"/>
                </a:lnTo>
                <a:lnTo>
                  <a:pt x="124" y="224"/>
                </a:lnTo>
                <a:lnTo>
                  <a:pt x="128" y="224"/>
                </a:lnTo>
                <a:lnTo>
                  <a:pt x="128" y="228"/>
                </a:lnTo>
                <a:lnTo>
                  <a:pt x="128" y="228"/>
                </a:lnTo>
                <a:lnTo>
                  <a:pt x="128" y="228"/>
                </a:lnTo>
                <a:close/>
                <a:moveTo>
                  <a:pt x="94" y="254"/>
                </a:moveTo>
                <a:lnTo>
                  <a:pt x="98" y="250"/>
                </a:lnTo>
                <a:lnTo>
                  <a:pt x="98" y="254"/>
                </a:lnTo>
                <a:lnTo>
                  <a:pt x="94" y="254"/>
                </a:lnTo>
                <a:lnTo>
                  <a:pt x="94" y="254"/>
                </a:lnTo>
                <a:lnTo>
                  <a:pt x="94" y="254"/>
                </a:lnTo>
                <a:close/>
                <a:moveTo>
                  <a:pt x="288" y="56"/>
                </a:moveTo>
                <a:lnTo>
                  <a:pt x="284" y="60"/>
                </a:lnTo>
                <a:lnTo>
                  <a:pt x="282" y="60"/>
                </a:lnTo>
                <a:lnTo>
                  <a:pt x="282" y="62"/>
                </a:lnTo>
                <a:lnTo>
                  <a:pt x="282" y="66"/>
                </a:lnTo>
                <a:lnTo>
                  <a:pt x="282" y="70"/>
                </a:lnTo>
                <a:lnTo>
                  <a:pt x="278" y="70"/>
                </a:lnTo>
                <a:lnTo>
                  <a:pt x="274" y="66"/>
                </a:lnTo>
                <a:lnTo>
                  <a:pt x="270" y="66"/>
                </a:lnTo>
                <a:lnTo>
                  <a:pt x="266" y="62"/>
                </a:lnTo>
                <a:lnTo>
                  <a:pt x="262" y="62"/>
                </a:lnTo>
                <a:lnTo>
                  <a:pt x="262" y="60"/>
                </a:lnTo>
                <a:lnTo>
                  <a:pt x="258" y="60"/>
                </a:lnTo>
                <a:lnTo>
                  <a:pt x="254" y="60"/>
                </a:lnTo>
                <a:lnTo>
                  <a:pt x="252" y="62"/>
                </a:lnTo>
                <a:lnTo>
                  <a:pt x="248" y="62"/>
                </a:lnTo>
                <a:lnTo>
                  <a:pt x="244" y="60"/>
                </a:lnTo>
                <a:lnTo>
                  <a:pt x="240" y="60"/>
                </a:lnTo>
                <a:lnTo>
                  <a:pt x="240" y="62"/>
                </a:lnTo>
                <a:lnTo>
                  <a:pt x="236" y="62"/>
                </a:lnTo>
                <a:lnTo>
                  <a:pt x="236" y="66"/>
                </a:lnTo>
                <a:lnTo>
                  <a:pt x="240" y="66"/>
                </a:lnTo>
                <a:lnTo>
                  <a:pt x="244" y="66"/>
                </a:lnTo>
                <a:lnTo>
                  <a:pt x="244" y="70"/>
                </a:lnTo>
                <a:lnTo>
                  <a:pt x="248" y="70"/>
                </a:lnTo>
                <a:lnTo>
                  <a:pt x="248" y="74"/>
                </a:lnTo>
                <a:lnTo>
                  <a:pt x="252" y="74"/>
                </a:lnTo>
                <a:lnTo>
                  <a:pt x="248" y="74"/>
                </a:lnTo>
                <a:lnTo>
                  <a:pt x="248" y="78"/>
                </a:lnTo>
                <a:lnTo>
                  <a:pt x="244" y="74"/>
                </a:lnTo>
                <a:lnTo>
                  <a:pt x="240" y="78"/>
                </a:lnTo>
                <a:lnTo>
                  <a:pt x="240" y="82"/>
                </a:lnTo>
                <a:lnTo>
                  <a:pt x="236" y="82"/>
                </a:lnTo>
                <a:lnTo>
                  <a:pt x="232" y="82"/>
                </a:lnTo>
                <a:lnTo>
                  <a:pt x="232" y="78"/>
                </a:lnTo>
                <a:lnTo>
                  <a:pt x="236" y="74"/>
                </a:lnTo>
                <a:lnTo>
                  <a:pt x="236" y="70"/>
                </a:lnTo>
                <a:lnTo>
                  <a:pt x="232" y="70"/>
                </a:lnTo>
                <a:lnTo>
                  <a:pt x="232" y="66"/>
                </a:lnTo>
                <a:lnTo>
                  <a:pt x="228" y="66"/>
                </a:lnTo>
                <a:lnTo>
                  <a:pt x="228" y="62"/>
                </a:lnTo>
                <a:lnTo>
                  <a:pt x="232" y="62"/>
                </a:lnTo>
                <a:lnTo>
                  <a:pt x="232" y="60"/>
                </a:lnTo>
                <a:lnTo>
                  <a:pt x="232" y="56"/>
                </a:lnTo>
                <a:lnTo>
                  <a:pt x="236" y="56"/>
                </a:lnTo>
                <a:lnTo>
                  <a:pt x="240" y="56"/>
                </a:lnTo>
                <a:lnTo>
                  <a:pt x="240" y="52"/>
                </a:lnTo>
                <a:lnTo>
                  <a:pt x="240" y="48"/>
                </a:lnTo>
                <a:lnTo>
                  <a:pt x="240" y="46"/>
                </a:lnTo>
                <a:lnTo>
                  <a:pt x="244" y="46"/>
                </a:lnTo>
                <a:lnTo>
                  <a:pt x="244" y="48"/>
                </a:lnTo>
                <a:lnTo>
                  <a:pt x="248" y="48"/>
                </a:lnTo>
                <a:lnTo>
                  <a:pt x="252" y="48"/>
                </a:lnTo>
                <a:lnTo>
                  <a:pt x="252" y="46"/>
                </a:lnTo>
                <a:lnTo>
                  <a:pt x="254" y="46"/>
                </a:lnTo>
                <a:lnTo>
                  <a:pt x="254" y="42"/>
                </a:lnTo>
                <a:lnTo>
                  <a:pt x="252" y="38"/>
                </a:lnTo>
                <a:lnTo>
                  <a:pt x="254" y="38"/>
                </a:lnTo>
                <a:lnTo>
                  <a:pt x="254" y="34"/>
                </a:lnTo>
                <a:lnTo>
                  <a:pt x="258" y="34"/>
                </a:lnTo>
                <a:lnTo>
                  <a:pt x="258" y="30"/>
                </a:lnTo>
                <a:lnTo>
                  <a:pt x="258" y="26"/>
                </a:lnTo>
                <a:lnTo>
                  <a:pt x="258" y="22"/>
                </a:lnTo>
                <a:lnTo>
                  <a:pt x="258" y="20"/>
                </a:lnTo>
                <a:lnTo>
                  <a:pt x="258" y="16"/>
                </a:lnTo>
                <a:lnTo>
                  <a:pt x="258" y="12"/>
                </a:lnTo>
                <a:lnTo>
                  <a:pt x="254" y="8"/>
                </a:lnTo>
                <a:lnTo>
                  <a:pt x="258" y="4"/>
                </a:lnTo>
                <a:lnTo>
                  <a:pt x="262" y="0"/>
                </a:lnTo>
                <a:lnTo>
                  <a:pt x="262" y="4"/>
                </a:lnTo>
                <a:lnTo>
                  <a:pt x="266" y="4"/>
                </a:lnTo>
                <a:lnTo>
                  <a:pt x="266" y="8"/>
                </a:lnTo>
                <a:lnTo>
                  <a:pt x="270" y="12"/>
                </a:lnTo>
                <a:lnTo>
                  <a:pt x="270" y="16"/>
                </a:lnTo>
                <a:lnTo>
                  <a:pt x="274" y="16"/>
                </a:lnTo>
                <a:lnTo>
                  <a:pt x="274" y="20"/>
                </a:lnTo>
                <a:lnTo>
                  <a:pt x="278" y="20"/>
                </a:lnTo>
                <a:lnTo>
                  <a:pt x="278" y="22"/>
                </a:lnTo>
                <a:lnTo>
                  <a:pt x="282" y="26"/>
                </a:lnTo>
                <a:lnTo>
                  <a:pt x="284" y="26"/>
                </a:lnTo>
                <a:lnTo>
                  <a:pt x="284" y="30"/>
                </a:lnTo>
                <a:lnTo>
                  <a:pt x="288" y="30"/>
                </a:lnTo>
                <a:lnTo>
                  <a:pt x="292" y="30"/>
                </a:lnTo>
                <a:lnTo>
                  <a:pt x="296" y="34"/>
                </a:lnTo>
                <a:lnTo>
                  <a:pt x="300" y="34"/>
                </a:lnTo>
                <a:lnTo>
                  <a:pt x="302" y="34"/>
                </a:lnTo>
                <a:lnTo>
                  <a:pt x="302" y="30"/>
                </a:lnTo>
                <a:lnTo>
                  <a:pt x="306" y="30"/>
                </a:lnTo>
                <a:lnTo>
                  <a:pt x="306" y="26"/>
                </a:lnTo>
                <a:lnTo>
                  <a:pt x="310" y="26"/>
                </a:lnTo>
                <a:lnTo>
                  <a:pt x="306" y="30"/>
                </a:lnTo>
                <a:lnTo>
                  <a:pt x="306" y="34"/>
                </a:lnTo>
                <a:lnTo>
                  <a:pt x="306" y="38"/>
                </a:lnTo>
                <a:lnTo>
                  <a:pt x="306" y="42"/>
                </a:lnTo>
                <a:lnTo>
                  <a:pt x="310" y="42"/>
                </a:lnTo>
                <a:lnTo>
                  <a:pt x="306" y="42"/>
                </a:lnTo>
                <a:lnTo>
                  <a:pt x="306" y="46"/>
                </a:lnTo>
                <a:lnTo>
                  <a:pt x="310" y="46"/>
                </a:lnTo>
                <a:lnTo>
                  <a:pt x="314" y="46"/>
                </a:lnTo>
                <a:lnTo>
                  <a:pt x="310" y="46"/>
                </a:lnTo>
                <a:lnTo>
                  <a:pt x="310" y="48"/>
                </a:lnTo>
                <a:lnTo>
                  <a:pt x="306" y="48"/>
                </a:lnTo>
                <a:lnTo>
                  <a:pt x="302" y="52"/>
                </a:lnTo>
                <a:lnTo>
                  <a:pt x="302" y="48"/>
                </a:lnTo>
                <a:lnTo>
                  <a:pt x="300" y="52"/>
                </a:lnTo>
                <a:lnTo>
                  <a:pt x="296" y="52"/>
                </a:lnTo>
                <a:lnTo>
                  <a:pt x="292" y="52"/>
                </a:lnTo>
                <a:lnTo>
                  <a:pt x="288" y="52"/>
                </a:lnTo>
                <a:lnTo>
                  <a:pt x="288" y="56"/>
                </a:lnTo>
                <a:lnTo>
                  <a:pt x="288" y="56"/>
                </a:lnTo>
                <a:lnTo>
                  <a:pt x="288" y="56"/>
                </a:lnTo>
                <a:close/>
                <a:moveTo>
                  <a:pt x="248" y="4"/>
                </a:moveTo>
                <a:lnTo>
                  <a:pt x="248" y="8"/>
                </a:lnTo>
                <a:lnTo>
                  <a:pt x="248" y="4"/>
                </a:lnTo>
                <a:lnTo>
                  <a:pt x="248" y="4"/>
                </a:lnTo>
                <a:lnTo>
                  <a:pt x="248" y="4"/>
                </a:lnTo>
                <a:close/>
                <a:moveTo>
                  <a:pt x="252" y="8"/>
                </a:moveTo>
                <a:lnTo>
                  <a:pt x="252" y="12"/>
                </a:lnTo>
                <a:lnTo>
                  <a:pt x="252" y="8"/>
                </a:lnTo>
                <a:lnTo>
                  <a:pt x="252" y="8"/>
                </a:lnTo>
                <a:lnTo>
                  <a:pt x="252" y="8"/>
                </a:lnTo>
                <a:close/>
                <a:moveTo>
                  <a:pt x="226" y="66"/>
                </a:moveTo>
                <a:lnTo>
                  <a:pt x="228" y="66"/>
                </a:lnTo>
                <a:lnTo>
                  <a:pt x="226" y="66"/>
                </a:lnTo>
                <a:lnTo>
                  <a:pt x="226" y="70"/>
                </a:lnTo>
                <a:lnTo>
                  <a:pt x="226" y="66"/>
                </a:lnTo>
                <a:lnTo>
                  <a:pt x="226" y="66"/>
                </a:lnTo>
                <a:lnTo>
                  <a:pt x="226" y="66"/>
                </a:lnTo>
                <a:close/>
                <a:moveTo>
                  <a:pt x="154" y="208"/>
                </a:moveTo>
                <a:lnTo>
                  <a:pt x="150" y="208"/>
                </a:lnTo>
                <a:lnTo>
                  <a:pt x="150" y="212"/>
                </a:lnTo>
                <a:lnTo>
                  <a:pt x="146" y="212"/>
                </a:lnTo>
                <a:lnTo>
                  <a:pt x="150" y="212"/>
                </a:lnTo>
                <a:lnTo>
                  <a:pt x="146" y="216"/>
                </a:lnTo>
                <a:lnTo>
                  <a:pt x="142" y="212"/>
                </a:lnTo>
                <a:lnTo>
                  <a:pt x="142" y="216"/>
                </a:lnTo>
                <a:lnTo>
                  <a:pt x="140" y="216"/>
                </a:lnTo>
                <a:lnTo>
                  <a:pt x="136" y="220"/>
                </a:lnTo>
                <a:lnTo>
                  <a:pt x="136" y="216"/>
                </a:lnTo>
                <a:lnTo>
                  <a:pt x="132" y="216"/>
                </a:lnTo>
                <a:lnTo>
                  <a:pt x="132" y="220"/>
                </a:lnTo>
                <a:lnTo>
                  <a:pt x="128" y="220"/>
                </a:lnTo>
                <a:lnTo>
                  <a:pt x="128" y="216"/>
                </a:lnTo>
                <a:lnTo>
                  <a:pt x="124" y="216"/>
                </a:lnTo>
                <a:lnTo>
                  <a:pt x="124" y="220"/>
                </a:lnTo>
                <a:lnTo>
                  <a:pt x="124" y="224"/>
                </a:lnTo>
                <a:lnTo>
                  <a:pt x="120" y="224"/>
                </a:lnTo>
                <a:lnTo>
                  <a:pt x="124" y="228"/>
                </a:lnTo>
                <a:lnTo>
                  <a:pt x="120" y="228"/>
                </a:lnTo>
                <a:lnTo>
                  <a:pt x="116" y="224"/>
                </a:lnTo>
                <a:lnTo>
                  <a:pt x="112" y="224"/>
                </a:lnTo>
                <a:lnTo>
                  <a:pt x="110" y="224"/>
                </a:lnTo>
                <a:lnTo>
                  <a:pt x="106" y="224"/>
                </a:lnTo>
                <a:lnTo>
                  <a:pt x="106" y="220"/>
                </a:lnTo>
                <a:lnTo>
                  <a:pt x="106" y="216"/>
                </a:lnTo>
                <a:lnTo>
                  <a:pt x="110" y="216"/>
                </a:lnTo>
                <a:lnTo>
                  <a:pt x="112" y="216"/>
                </a:lnTo>
                <a:lnTo>
                  <a:pt x="112" y="212"/>
                </a:lnTo>
                <a:lnTo>
                  <a:pt x="116" y="212"/>
                </a:lnTo>
                <a:lnTo>
                  <a:pt x="116" y="208"/>
                </a:lnTo>
                <a:lnTo>
                  <a:pt x="120" y="208"/>
                </a:lnTo>
                <a:lnTo>
                  <a:pt x="120" y="204"/>
                </a:lnTo>
                <a:lnTo>
                  <a:pt x="124" y="204"/>
                </a:lnTo>
                <a:lnTo>
                  <a:pt x="124" y="202"/>
                </a:lnTo>
                <a:lnTo>
                  <a:pt x="128" y="202"/>
                </a:lnTo>
                <a:lnTo>
                  <a:pt x="128" y="198"/>
                </a:lnTo>
                <a:lnTo>
                  <a:pt x="132" y="198"/>
                </a:lnTo>
                <a:lnTo>
                  <a:pt x="128" y="198"/>
                </a:lnTo>
                <a:lnTo>
                  <a:pt x="132" y="198"/>
                </a:lnTo>
                <a:lnTo>
                  <a:pt x="132" y="194"/>
                </a:lnTo>
                <a:lnTo>
                  <a:pt x="136" y="198"/>
                </a:lnTo>
                <a:lnTo>
                  <a:pt x="136" y="194"/>
                </a:lnTo>
                <a:lnTo>
                  <a:pt x="140" y="194"/>
                </a:lnTo>
                <a:lnTo>
                  <a:pt x="140" y="198"/>
                </a:lnTo>
                <a:lnTo>
                  <a:pt x="142" y="198"/>
                </a:lnTo>
                <a:lnTo>
                  <a:pt x="142" y="194"/>
                </a:lnTo>
                <a:lnTo>
                  <a:pt x="142" y="198"/>
                </a:lnTo>
                <a:lnTo>
                  <a:pt x="146" y="198"/>
                </a:lnTo>
                <a:lnTo>
                  <a:pt x="150" y="194"/>
                </a:lnTo>
                <a:lnTo>
                  <a:pt x="154" y="194"/>
                </a:lnTo>
                <a:lnTo>
                  <a:pt x="158" y="194"/>
                </a:lnTo>
                <a:lnTo>
                  <a:pt x="162" y="194"/>
                </a:lnTo>
                <a:lnTo>
                  <a:pt x="166" y="190"/>
                </a:lnTo>
                <a:lnTo>
                  <a:pt x="166" y="194"/>
                </a:lnTo>
                <a:lnTo>
                  <a:pt x="170" y="198"/>
                </a:lnTo>
                <a:lnTo>
                  <a:pt x="170" y="194"/>
                </a:lnTo>
                <a:lnTo>
                  <a:pt x="170" y="198"/>
                </a:lnTo>
                <a:lnTo>
                  <a:pt x="170" y="194"/>
                </a:lnTo>
                <a:lnTo>
                  <a:pt x="170" y="198"/>
                </a:lnTo>
                <a:lnTo>
                  <a:pt x="172" y="198"/>
                </a:lnTo>
                <a:lnTo>
                  <a:pt x="172" y="194"/>
                </a:lnTo>
                <a:lnTo>
                  <a:pt x="176" y="194"/>
                </a:lnTo>
                <a:lnTo>
                  <a:pt x="176" y="190"/>
                </a:lnTo>
                <a:lnTo>
                  <a:pt x="176" y="194"/>
                </a:lnTo>
                <a:lnTo>
                  <a:pt x="176" y="190"/>
                </a:lnTo>
                <a:lnTo>
                  <a:pt x="176" y="186"/>
                </a:lnTo>
                <a:lnTo>
                  <a:pt x="176" y="182"/>
                </a:lnTo>
                <a:lnTo>
                  <a:pt x="180" y="182"/>
                </a:lnTo>
                <a:lnTo>
                  <a:pt x="180" y="178"/>
                </a:lnTo>
                <a:lnTo>
                  <a:pt x="184" y="178"/>
                </a:lnTo>
                <a:lnTo>
                  <a:pt x="184" y="174"/>
                </a:lnTo>
                <a:lnTo>
                  <a:pt x="188" y="174"/>
                </a:lnTo>
                <a:lnTo>
                  <a:pt x="188" y="172"/>
                </a:lnTo>
                <a:lnTo>
                  <a:pt x="188" y="168"/>
                </a:lnTo>
                <a:lnTo>
                  <a:pt x="188" y="164"/>
                </a:lnTo>
                <a:lnTo>
                  <a:pt x="188" y="160"/>
                </a:lnTo>
                <a:lnTo>
                  <a:pt x="192" y="160"/>
                </a:lnTo>
                <a:lnTo>
                  <a:pt x="192" y="156"/>
                </a:lnTo>
                <a:lnTo>
                  <a:pt x="196" y="156"/>
                </a:lnTo>
                <a:lnTo>
                  <a:pt x="196" y="160"/>
                </a:lnTo>
                <a:lnTo>
                  <a:pt x="192" y="160"/>
                </a:lnTo>
                <a:lnTo>
                  <a:pt x="192" y="164"/>
                </a:lnTo>
                <a:lnTo>
                  <a:pt x="188" y="164"/>
                </a:lnTo>
                <a:lnTo>
                  <a:pt x="188" y="168"/>
                </a:lnTo>
                <a:lnTo>
                  <a:pt x="192" y="168"/>
                </a:lnTo>
                <a:lnTo>
                  <a:pt x="192" y="172"/>
                </a:lnTo>
                <a:lnTo>
                  <a:pt x="196" y="172"/>
                </a:lnTo>
                <a:lnTo>
                  <a:pt x="196" y="168"/>
                </a:lnTo>
                <a:lnTo>
                  <a:pt x="198" y="168"/>
                </a:lnTo>
                <a:lnTo>
                  <a:pt x="202" y="168"/>
                </a:lnTo>
                <a:lnTo>
                  <a:pt x="206" y="164"/>
                </a:lnTo>
                <a:lnTo>
                  <a:pt x="210" y="164"/>
                </a:lnTo>
                <a:lnTo>
                  <a:pt x="214" y="160"/>
                </a:lnTo>
                <a:lnTo>
                  <a:pt x="214" y="156"/>
                </a:lnTo>
                <a:lnTo>
                  <a:pt x="218" y="156"/>
                </a:lnTo>
                <a:lnTo>
                  <a:pt x="218" y="152"/>
                </a:lnTo>
                <a:lnTo>
                  <a:pt x="218" y="148"/>
                </a:lnTo>
                <a:lnTo>
                  <a:pt x="222" y="148"/>
                </a:lnTo>
                <a:lnTo>
                  <a:pt x="226" y="148"/>
                </a:lnTo>
                <a:lnTo>
                  <a:pt x="226" y="146"/>
                </a:lnTo>
                <a:lnTo>
                  <a:pt x="226" y="142"/>
                </a:lnTo>
                <a:lnTo>
                  <a:pt x="228" y="138"/>
                </a:lnTo>
                <a:lnTo>
                  <a:pt x="228" y="134"/>
                </a:lnTo>
                <a:lnTo>
                  <a:pt x="228" y="130"/>
                </a:lnTo>
                <a:lnTo>
                  <a:pt x="232" y="126"/>
                </a:lnTo>
                <a:lnTo>
                  <a:pt x="232" y="122"/>
                </a:lnTo>
                <a:lnTo>
                  <a:pt x="232" y="118"/>
                </a:lnTo>
                <a:lnTo>
                  <a:pt x="236" y="118"/>
                </a:lnTo>
                <a:lnTo>
                  <a:pt x="236" y="116"/>
                </a:lnTo>
                <a:lnTo>
                  <a:pt x="232" y="116"/>
                </a:lnTo>
                <a:lnTo>
                  <a:pt x="232" y="112"/>
                </a:lnTo>
                <a:lnTo>
                  <a:pt x="228" y="112"/>
                </a:lnTo>
                <a:lnTo>
                  <a:pt x="228" y="108"/>
                </a:lnTo>
                <a:lnTo>
                  <a:pt x="228" y="112"/>
                </a:lnTo>
                <a:lnTo>
                  <a:pt x="232" y="112"/>
                </a:lnTo>
                <a:lnTo>
                  <a:pt x="232" y="108"/>
                </a:lnTo>
                <a:lnTo>
                  <a:pt x="232" y="104"/>
                </a:lnTo>
                <a:lnTo>
                  <a:pt x="232" y="100"/>
                </a:lnTo>
                <a:lnTo>
                  <a:pt x="232" y="96"/>
                </a:lnTo>
                <a:lnTo>
                  <a:pt x="236" y="96"/>
                </a:lnTo>
                <a:lnTo>
                  <a:pt x="236" y="92"/>
                </a:lnTo>
                <a:lnTo>
                  <a:pt x="240" y="90"/>
                </a:lnTo>
                <a:lnTo>
                  <a:pt x="236" y="90"/>
                </a:lnTo>
                <a:lnTo>
                  <a:pt x="240" y="90"/>
                </a:lnTo>
                <a:lnTo>
                  <a:pt x="240" y="86"/>
                </a:lnTo>
                <a:lnTo>
                  <a:pt x="244" y="86"/>
                </a:lnTo>
                <a:lnTo>
                  <a:pt x="244" y="90"/>
                </a:lnTo>
                <a:lnTo>
                  <a:pt x="244" y="92"/>
                </a:lnTo>
                <a:lnTo>
                  <a:pt x="248" y="92"/>
                </a:lnTo>
                <a:lnTo>
                  <a:pt x="248" y="90"/>
                </a:lnTo>
                <a:lnTo>
                  <a:pt x="248" y="92"/>
                </a:lnTo>
                <a:lnTo>
                  <a:pt x="252" y="92"/>
                </a:lnTo>
                <a:lnTo>
                  <a:pt x="252" y="90"/>
                </a:lnTo>
                <a:lnTo>
                  <a:pt x="252" y="86"/>
                </a:lnTo>
                <a:lnTo>
                  <a:pt x="248" y="86"/>
                </a:lnTo>
                <a:lnTo>
                  <a:pt x="244" y="90"/>
                </a:lnTo>
                <a:lnTo>
                  <a:pt x="244" y="86"/>
                </a:lnTo>
                <a:lnTo>
                  <a:pt x="244" y="82"/>
                </a:lnTo>
                <a:lnTo>
                  <a:pt x="248" y="78"/>
                </a:lnTo>
                <a:lnTo>
                  <a:pt x="248" y="82"/>
                </a:lnTo>
                <a:lnTo>
                  <a:pt x="252" y="82"/>
                </a:lnTo>
                <a:lnTo>
                  <a:pt x="254" y="82"/>
                </a:lnTo>
                <a:lnTo>
                  <a:pt x="254" y="86"/>
                </a:lnTo>
                <a:lnTo>
                  <a:pt x="254" y="92"/>
                </a:lnTo>
                <a:lnTo>
                  <a:pt x="254" y="96"/>
                </a:lnTo>
                <a:lnTo>
                  <a:pt x="254" y="100"/>
                </a:lnTo>
                <a:lnTo>
                  <a:pt x="258" y="100"/>
                </a:lnTo>
                <a:lnTo>
                  <a:pt x="258" y="104"/>
                </a:lnTo>
                <a:lnTo>
                  <a:pt x="258" y="108"/>
                </a:lnTo>
                <a:lnTo>
                  <a:pt x="262" y="108"/>
                </a:lnTo>
                <a:lnTo>
                  <a:pt x="262" y="112"/>
                </a:lnTo>
                <a:lnTo>
                  <a:pt x="262" y="116"/>
                </a:lnTo>
                <a:lnTo>
                  <a:pt x="262" y="118"/>
                </a:lnTo>
                <a:lnTo>
                  <a:pt x="262" y="122"/>
                </a:lnTo>
                <a:lnTo>
                  <a:pt x="258" y="122"/>
                </a:lnTo>
                <a:lnTo>
                  <a:pt x="258" y="126"/>
                </a:lnTo>
                <a:lnTo>
                  <a:pt x="258" y="130"/>
                </a:lnTo>
                <a:lnTo>
                  <a:pt x="254" y="130"/>
                </a:lnTo>
                <a:lnTo>
                  <a:pt x="258" y="130"/>
                </a:lnTo>
                <a:lnTo>
                  <a:pt x="254" y="130"/>
                </a:lnTo>
                <a:lnTo>
                  <a:pt x="254" y="134"/>
                </a:lnTo>
                <a:lnTo>
                  <a:pt x="254" y="138"/>
                </a:lnTo>
                <a:lnTo>
                  <a:pt x="254" y="142"/>
                </a:lnTo>
                <a:lnTo>
                  <a:pt x="252" y="142"/>
                </a:lnTo>
                <a:lnTo>
                  <a:pt x="248" y="142"/>
                </a:lnTo>
                <a:lnTo>
                  <a:pt x="248" y="146"/>
                </a:lnTo>
                <a:lnTo>
                  <a:pt x="248" y="148"/>
                </a:lnTo>
                <a:lnTo>
                  <a:pt x="248" y="152"/>
                </a:lnTo>
                <a:lnTo>
                  <a:pt x="248" y="156"/>
                </a:lnTo>
                <a:lnTo>
                  <a:pt x="248" y="160"/>
                </a:lnTo>
                <a:lnTo>
                  <a:pt x="248" y="164"/>
                </a:lnTo>
                <a:lnTo>
                  <a:pt x="248" y="168"/>
                </a:lnTo>
                <a:lnTo>
                  <a:pt x="244" y="168"/>
                </a:lnTo>
                <a:lnTo>
                  <a:pt x="244" y="172"/>
                </a:lnTo>
                <a:lnTo>
                  <a:pt x="244" y="174"/>
                </a:lnTo>
                <a:lnTo>
                  <a:pt x="244" y="178"/>
                </a:lnTo>
                <a:lnTo>
                  <a:pt x="240" y="182"/>
                </a:lnTo>
                <a:lnTo>
                  <a:pt x="244" y="182"/>
                </a:lnTo>
                <a:lnTo>
                  <a:pt x="244" y="186"/>
                </a:lnTo>
                <a:lnTo>
                  <a:pt x="244" y="190"/>
                </a:lnTo>
                <a:lnTo>
                  <a:pt x="244" y="194"/>
                </a:lnTo>
                <a:lnTo>
                  <a:pt x="240" y="194"/>
                </a:lnTo>
                <a:lnTo>
                  <a:pt x="240" y="198"/>
                </a:lnTo>
                <a:lnTo>
                  <a:pt x="240" y="202"/>
                </a:lnTo>
                <a:lnTo>
                  <a:pt x="236" y="202"/>
                </a:lnTo>
                <a:lnTo>
                  <a:pt x="236" y="204"/>
                </a:lnTo>
                <a:lnTo>
                  <a:pt x="232" y="204"/>
                </a:lnTo>
                <a:lnTo>
                  <a:pt x="232" y="208"/>
                </a:lnTo>
                <a:lnTo>
                  <a:pt x="228" y="204"/>
                </a:lnTo>
                <a:lnTo>
                  <a:pt x="232" y="204"/>
                </a:lnTo>
                <a:lnTo>
                  <a:pt x="232" y="202"/>
                </a:lnTo>
                <a:lnTo>
                  <a:pt x="232" y="198"/>
                </a:lnTo>
                <a:lnTo>
                  <a:pt x="236" y="194"/>
                </a:lnTo>
                <a:lnTo>
                  <a:pt x="232" y="194"/>
                </a:lnTo>
                <a:lnTo>
                  <a:pt x="228" y="194"/>
                </a:lnTo>
                <a:lnTo>
                  <a:pt x="228" y="198"/>
                </a:lnTo>
                <a:lnTo>
                  <a:pt x="228" y="202"/>
                </a:lnTo>
                <a:lnTo>
                  <a:pt x="226" y="198"/>
                </a:lnTo>
                <a:lnTo>
                  <a:pt x="226" y="202"/>
                </a:lnTo>
                <a:lnTo>
                  <a:pt x="222" y="202"/>
                </a:lnTo>
                <a:lnTo>
                  <a:pt x="222" y="204"/>
                </a:lnTo>
                <a:lnTo>
                  <a:pt x="222" y="208"/>
                </a:lnTo>
                <a:lnTo>
                  <a:pt x="218" y="212"/>
                </a:lnTo>
                <a:lnTo>
                  <a:pt x="218" y="208"/>
                </a:lnTo>
                <a:lnTo>
                  <a:pt x="218" y="204"/>
                </a:lnTo>
                <a:lnTo>
                  <a:pt x="218" y="202"/>
                </a:lnTo>
                <a:lnTo>
                  <a:pt x="214" y="202"/>
                </a:lnTo>
                <a:lnTo>
                  <a:pt x="214" y="204"/>
                </a:lnTo>
                <a:lnTo>
                  <a:pt x="210" y="208"/>
                </a:lnTo>
                <a:lnTo>
                  <a:pt x="206" y="212"/>
                </a:lnTo>
                <a:lnTo>
                  <a:pt x="210" y="212"/>
                </a:lnTo>
                <a:lnTo>
                  <a:pt x="206" y="212"/>
                </a:lnTo>
                <a:lnTo>
                  <a:pt x="202" y="212"/>
                </a:lnTo>
                <a:lnTo>
                  <a:pt x="198" y="212"/>
                </a:lnTo>
                <a:lnTo>
                  <a:pt x="196" y="212"/>
                </a:lnTo>
                <a:lnTo>
                  <a:pt x="192" y="212"/>
                </a:lnTo>
                <a:lnTo>
                  <a:pt x="196" y="212"/>
                </a:lnTo>
                <a:lnTo>
                  <a:pt x="196" y="208"/>
                </a:lnTo>
                <a:lnTo>
                  <a:pt x="192" y="208"/>
                </a:lnTo>
                <a:lnTo>
                  <a:pt x="192" y="204"/>
                </a:lnTo>
                <a:lnTo>
                  <a:pt x="192" y="208"/>
                </a:lnTo>
                <a:lnTo>
                  <a:pt x="192" y="212"/>
                </a:lnTo>
                <a:lnTo>
                  <a:pt x="188" y="208"/>
                </a:lnTo>
                <a:lnTo>
                  <a:pt x="188" y="204"/>
                </a:lnTo>
                <a:lnTo>
                  <a:pt x="192" y="204"/>
                </a:lnTo>
                <a:lnTo>
                  <a:pt x="188" y="204"/>
                </a:lnTo>
                <a:lnTo>
                  <a:pt x="188" y="208"/>
                </a:lnTo>
                <a:lnTo>
                  <a:pt x="184" y="208"/>
                </a:lnTo>
                <a:lnTo>
                  <a:pt x="184" y="212"/>
                </a:lnTo>
                <a:lnTo>
                  <a:pt x="188" y="212"/>
                </a:lnTo>
                <a:lnTo>
                  <a:pt x="188" y="216"/>
                </a:lnTo>
                <a:lnTo>
                  <a:pt x="192" y="216"/>
                </a:lnTo>
                <a:lnTo>
                  <a:pt x="192" y="220"/>
                </a:lnTo>
                <a:lnTo>
                  <a:pt x="188" y="220"/>
                </a:lnTo>
                <a:lnTo>
                  <a:pt x="184" y="220"/>
                </a:lnTo>
                <a:lnTo>
                  <a:pt x="180" y="220"/>
                </a:lnTo>
                <a:lnTo>
                  <a:pt x="180" y="224"/>
                </a:lnTo>
                <a:lnTo>
                  <a:pt x="180" y="228"/>
                </a:lnTo>
                <a:lnTo>
                  <a:pt x="176" y="228"/>
                </a:lnTo>
                <a:lnTo>
                  <a:pt x="176" y="230"/>
                </a:lnTo>
                <a:lnTo>
                  <a:pt x="172" y="234"/>
                </a:lnTo>
                <a:lnTo>
                  <a:pt x="170" y="230"/>
                </a:lnTo>
                <a:lnTo>
                  <a:pt x="170" y="228"/>
                </a:lnTo>
                <a:lnTo>
                  <a:pt x="166" y="228"/>
                </a:lnTo>
                <a:lnTo>
                  <a:pt x="166" y="224"/>
                </a:lnTo>
                <a:lnTo>
                  <a:pt x="166" y="220"/>
                </a:lnTo>
                <a:lnTo>
                  <a:pt x="166" y="216"/>
                </a:lnTo>
                <a:lnTo>
                  <a:pt x="170" y="216"/>
                </a:lnTo>
                <a:lnTo>
                  <a:pt x="170" y="212"/>
                </a:lnTo>
                <a:lnTo>
                  <a:pt x="170" y="208"/>
                </a:lnTo>
                <a:lnTo>
                  <a:pt x="166" y="212"/>
                </a:lnTo>
                <a:lnTo>
                  <a:pt x="162" y="212"/>
                </a:lnTo>
                <a:lnTo>
                  <a:pt x="158" y="208"/>
                </a:lnTo>
                <a:lnTo>
                  <a:pt x="154" y="208"/>
                </a:lnTo>
                <a:lnTo>
                  <a:pt x="154" y="212"/>
                </a:lnTo>
                <a:lnTo>
                  <a:pt x="154" y="208"/>
                </a:lnTo>
                <a:lnTo>
                  <a:pt x="154" y="208"/>
                </a:lnTo>
                <a:lnTo>
                  <a:pt x="154" y="208"/>
                </a:lnTo>
                <a:close/>
                <a:moveTo>
                  <a:pt x="214" y="142"/>
                </a:moveTo>
                <a:lnTo>
                  <a:pt x="214" y="146"/>
                </a:lnTo>
                <a:lnTo>
                  <a:pt x="210" y="146"/>
                </a:lnTo>
                <a:lnTo>
                  <a:pt x="210" y="148"/>
                </a:lnTo>
                <a:lnTo>
                  <a:pt x="214" y="146"/>
                </a:lnTo>
                <a:lnTo>
                  <a:pt x="214" y="148"/>
                </a:lnTo>
                <a:lnTo>
                  <a:pt x="210" y="152"/>
                </a:lnTo>
                <a:lnTo>
                  <a:pt x="206" y="152"/>
                </a:lnTo>
                <a:lnTo>
                  <a:pt x="210" y="152"/>
                </a:lnTo>
                <a:lnTo>
                  <a:pt x="210" y="148"/>
                </a:lnTo>
                <a:lnTo>
                  <a:pt x="210" y="146"/>
                </a:lnTo>
                <a:lnTo>
                  <a:pt x="210" y="142"/>
                </a:lnTo>
                <a:lnTo>
                  <a:pt x="214" y="142"/>
                </a:lnTo>
                <a:lnTo>
                  <a:pt x="214" y="142"/>
                </a:lnTo>
                <a:lnTo>
                  <a:pt x="214" y="142"/>
                </a:lnTo>
                <a:close/>
                <a:moveTo>
                  <a:pt x="140" y="178"/>
                </a:moveTo>
                <a:lnTo>
                  <a:pt x="140" y="182"/>
                </a:lnTo>
                <a:lnTo>
                  <a:pt x="136" y="182"/>
                </a:lnTo>
                <a:lnTo>
                  <a:pt x="140" y="178"/>
                </a:lnTo>
                <a:lnTo>
                  <a:pt x="140" y="178"/>
                </a:lnTo>
                <a:lnTo>
                  <a:pt x="140" y="178"/>
                </a:lnTo>
                <a:close/>
                <a:moveTo>
                  <a:pt x="84" y="212"/>
                </a:moveTo>
                <a:lnTo>
                  <a:pt x="84" y="216"/>
                </a:lnTo>
                <a:lnTo>
                  <a:pt x="84" y="220"/>
                </a:lnTo>
                <a:lnTo>
                  <a:pt x="84" y="216"/>
                </a:lnTo>
                <a:lnTo>
                  <a:pt x="80" y="216"/>
                </a:lnTo>
                <a:lnTo>
                  <a:pt x="84" y="212"/>
                </a:lnTo>
                <a:lnTo>
                  <a:pt x="84" y="212"/>
                </a:lnTo>
                <a:lnTo>
                  <a:pt x="84" y="212"/>
                </a:lnTo>
                <a:close/>
                <a:moveTo>
                  <a:pt x="158" y="220"/>
                </a:moveTo>
                <a:lnTo>
                  <a:pt x="158" y="216"/>
                </a:lnTo>
                <a:lnTo>
                  <a:pt x="162" y="216"/>
                </a:lnTo>
                <a:lnTo>
                  <a:pt x="162" y="212"/>
                </a:lnTo>
                <a:lnTo>
                  <a:pt x="162" y="216"/>
                </a:lnTo>
                <a:lnTo>
                  <a:pt x="162" y="220"/>
                </a:lnTo>
                <a:lnTo>
                  <a:pt x="158" y="220"/>
                </a:lnTo>
                <a:lnTo>
                  <a:pt x="158" y="220"/>
                </a:lnTo>
                <a:lnTo>
                  <a:pt x="158" y="220"/>
                </a:lnTo>
                <a:close/>
                <a:moveTo>
                  <a:pt x="154" y="212"/>
                </a:moveTo>
                <a:lnTo>
                  <a:pt x="154" y="216"/>
                </a:lnTo>
                <a:lnTo>
                  <a:pt x="150" y="216"/>
                </a:lnTo>
                <a:lnTo>
                  <a:pt x="150" y="212"/>
                </a:lnTo>
                <a:lnTo>
                  <a:pt x="154" y="212"/>
                </a:lnTo>
                <a:lnTo>
                  <a:pt x="154" y="212"/>
                </a:lnTo>
                <a:lnTo>
                  <a:pt x="154" y="212"/>
                </a:lnTo>
                <a:close/>
                <a:moveTo>
                  <a:pt x="154" y="230"/>
                </a:moveTo>
                <a:lnTo>
                  <a:pt x="154" y="234"/>
                </a:lnTo>
                <a:lnTo>
                  <a:pt x="150" y="234"/>
                </a:lnTo>
                <a:lnTo>
                  <a:pt x="150" y="238"/>
                </a:lnTo>
                <a:lnTo>
                  <a:pt x="150" y="234"/>
                </a:lnTo>
                <a:lnTo>
                  <a:pt x="146" y="234"/>
                </a:lnTo>
                <a:lnTo>
                  <a:pt x="146" y="230"/>
                </a:lnTo>
                <a:lnTo>
                  <a:pt x="142" y="230"/>
                </a:lnTo>
                <a:lnTo>
                  <a:pt x="142" y="234"/>
                </a:lnTo>
                <a:lnTo>
                  <a:pt x="140" y="234"/>
                </a:lnTo>
                <a:lnTo>
                  <a:pt x="140" y="238"/>
                </a:lnTo>
                <a:lnTo>
                  <a:pt x="136" y="242"/>
                </a:lnTo>
                <a:lnTo>
                  <a:pt x="136" y="246"/>
                </a:lnTo>
                <a:lnTo>
                  <a:pt x="132" y="246"/>
                </a:lnTo>
                <a:lnTo>
                  <a:pt x="128" y="246"/>
                </a:lnTo>
                <a:lnTo>
                  <a:pt x="132" y="246"/>
                </a:lnTo>
                <a:lnTo>
                  <a:pt x="132" y="242"/>
                </a:lnTo>
                <a:lnTo>
                  <a:pt x="128" y="242"/>
                </a:lnTo>
                <a:lnTo>
                  <a:pt x="128" y="246"/>
                </a:lnTo>
                <a:lnTo>
                  <a:pt x="128" y="242"/>
                </a:lnTo>
                <a:lnTo>
                  <a:pt x="128" y="238"/>
                </a:lnTo>
                <a:lnTo>
                  <a:pt x="124" y="238"/>
                </a:lnTo>
                <a:lnTo>
                  <a:pt x="124" y="234"/>
                </a:lnTo>
                <a:lnTo>
                  <a:pt x="120" y="234"/>
                </a:lnTo>
                <a:lnTo>
                  <a:pt x="124" y="234"/>
                </a:lnTo>
                <a:lnTo>
                  <a:pt x="128" y="230"/>
                </a:lnTo>
                <a:lnTo>
                  <a:pt x="128" y="228"/>
                </a:lnTo>
                <a:lnTo>
                  <a:pt x="132" y="228"/>
                </a:lnTo>
                <a:lnTo>
                  <a:pt x="132" y="224"/>
                </a:lnTo>
                <a:lnTo>
                  <a:pt x="132" y="220"/>
                </a:lnTo>
                <a:lnTo>
                  <a:pt x="136" y="220"/>
                </a:lnTo>
                <a:lnTo>
                  <a:pt x="136" y="224"/>
                </a:lnTo>
                <a:lnTo>
                  <a:pt x="140" y="224"/>
                </a:lnTo>
                <a:lnTo>
                  <a:pt x="142" y="224"/>
                </a:lnTo>
                <a:lnTo>
                  <a:pt x="142" y="220"/>
                </a:lnTo>
                <a:lnTo>
                  <a:pt x="146" y="220"/>
                </a:lnTo>
                <a:lnTo>
                  <a:pt x="146" y="216"/>
                </a:lnTo>
                <a:lnTo>
                  <a:pt x="150" y="216"/>
                </a:lnTo>
                <a:lnTo>
                  <a:pt x="154" y="220"/>
                </a:lnTo>
                <a:lnTo>
                  <a:pt x="158" y="220"/>
                </a:lnTo>
                <a:lnTo>
                  <a:pt x="158" y="224"/>
                </a:lnTo>
                <a:lnTo>
                  <a:pt x="158" y="228"/>
                </a:lnTo>
                <a:lnTo>
                  <a:pt x="154" y="230"/>
                </a:lnTo>
                <a:lnTo>
                  <a:pt x="154" y="230"/>
                </a:lnTo>
                <a:lnTo>
                  <a:pt x="154" y="230"/>
                </a:lnTo>
                <a:close/>
                <a:moveTo>
                  <a:pt x="84" y="220"/>
                </a:moveTo>
                <a:lnTo>
                  <a:pt x="80" y="224"/>
                </a:lnTo>
                <a:lnTo>
                  <a:pt x="80" y="220"/>
                </a:lnTo>
                <a:lnTo>
                  <a:pt x="80" y="216"/>
                </a:lnTo>
                <a:lnTo>
                  <a:pt x="84" y="216"/>
                </a:lnTo>
                <a:lnTo>
                  <a:pt x="84" y="220"/>
                </a:lnTo>
                <a:lnTo>
                  <a:pt x="84" y="220"/>
                </a:lnTo>
                <a:lnTo>
                  <a:pt x="84" y="220"/>
                </a:lnTo>
                <a:close/>
                <a:moveTo>
                  <a:pt x="128" y="220"/>
                </a:moveTo>
                <a:lnTo>
                  <a:pt x="124" y="220"/>
                </a:lnTo>
                <a:lnTo>
                  <a:pt x="128" y="220"/>
                </a:lnTo>
                <a:lnTo>
                  <a:pt x="128" y="220"/>
                </a:lnTo>
                <a:lnTo>
                  <a:pt x="128" y="220"/>
                </a:lnTo>
                <a:close/>
                <a:moveTo>
                  <a:pt x="86" y="250"/>
                </a:moveTo>
                <a:lnTo>
                  <a:pt x="90" y="250"/>
                </a:lnTo>
                <a:lnTo>
                  <a:pt x="90" y="246"/>
                </a:lnTo>
                <a:lnTo>
                  <a:pt x="86" y="246"/>
                </a:lnTo>
                <a:lnTo>
                  <a:pt x="86" y="242"/>
                </a:lnTo>
                <a:lnTo>
                  <a:pt x="90" y="242"/>
                </a:lnTo>
                <a:lnTo>
                  <a:pt x="90" y="246"/>
                </a:lnTo>
                <a:lnTo>
                  <a:pt x="90" y="242"/>
                </a:lnTo>
                <a:lnTo>
                  <a:pt x="86" y="238"/>
                </a:lnTo>
                <a:lnTo>
                  <a:pt x="86" y="234"/>
                </a:lnTo>
                <a:lnTo>
                  <a:pt x="90" y="238"/>
                </a:lnTo>
                <a:lnTo>
                  <a:pt x="90" y="234"/>
                </a:lnTo>
                <a:lnTo>
                  <a:pt x="90" y="230"/>
                </a:lnTo>
                <a:lnTo>
                  <a:pt x="90" y="234"/>
                </a:lnTo>
                <a:lnTo>
                  <a:pt x="94" y="234"/>
                </a:lnTo>
                <a:lnTo>
                  <a:pt x="94" y="230"/>
                </a:lnTo>
                <a:lnTo>
                  <a:pt x="98" y="230"/>
                </a:lnTo>
                <a:lnTo>
                  <a:pt x="98" y="228"/>
                </a:lnTo>
                <a:lnTo>
                  <a:pt x="102" y="224"/>
                </a:lnTo>
                <a:lnTo>
                  <a:pt x="106" y="224"/>
                </a:lnTo>
                <a:lnTo>
                  <a:pt x="106" y="228"/>
                </a:lnTo>
                <a:lnTo>
                  <a:pt x="106" y="230"/>
                </a:lnTo>
                <a:lnTo>
                  <a:pt x="110" y="230"/>
                </a:lnTo>
                <a:lnTo>
                  <a:pt x="112" y="230"/>
                </a:lnTo>
                <a:lnTo>
                  <a:pt x="116" y="230"/>
                </a:lnTo>
                <a:lnTo>
                  <a:pt x="116" y="234"/>
                </a:lnTo>
                <a:lnTo>
                  <a:pt x="112" y="234"/>
                </a:lnTo>
                <a:lnTo>
                  <a:pt x="112" y="238"/>
                </a:lnTo>
                <a:lnTo>
                  <a:pt x="116" y="238"/>
                </a:lnTo>
                <a:lnTo>
                  <a:pt x="120" y="238"/>
                </a:lnTo>
                <a:lnTo>
                  <a:pt x="116" y="238"/>
                </a:lnTo>
                <a:lnTo>
                  <a:pt x="120" y="242"/>
                </a:lnTo>
                <a:lnTo>
                  <a:pt x="120" y="246"/>
                </a:lnTo>
                <a:lnTo>
                  <a:pt x="116" y="246"/>
                </a:lnTo>
                <a:lnTo>
                  <a:pt x="116" y="250"/>
                </a:lnTo>
                <a:lnTo>
                  <a:pt x="116" y="254"/>
                </a:lnTo>
                <a:lnTo>
                  <a:pt x="112" y="254"/>
                </a:lnTo>
                <a:lnTo>
                  <a:pt x="112" y="258"/>
                </a:lnTo>
                <a:lnTo>
                  <a:pt x="112" y="260"/>
                </a:lnTo>
                <a:lnTo>
                  <a:pt x="112" y="264"/>
                </a:lnTo>
                <a:lnTo>
                  <a:pt x="112" y="268"/>
                </a:lnTo>
                <a:lnTo>
                  <a:pt x="112" y="272"/>
                </a:lnTo>
                <a:lnTo>
                  <a:pt x="110" y="272"/>
                </a:lnTo>
                <a:lnTo>
                  <a:pt x="106" y="272"/>
                </a:lnTo>
                <a:lnTo>
                  <a:pt x="110" y="272"/>
                </a:lnTo>
                <a:lnTo>
                  <a:pt x="110" y="276"/>
                </a:lnTo>
                <a:lnTo>
                  <a:pt x="106" y="276"/>
                </a:lnTo>
                <a:lnTo>
                  <a:pt x="102" y="280"/>
                </a:lnTo>
                <a:lnTo>
                  <a:pt x="102" y="276"/>
                </a:lnTo>
                <a:lnTo>
                  <a:pt x="102" y="272"/>
                </a:lnTo>
                <a:lnTo>
                  <a:pt x="102" y="268"/>
                </a:lnTo>
                <a:lnTo>
                  <a:pt x="102" y="264"/>
                </a:lnTo>
                <a:lnTo>
                  <a:pt x="102" y="268"/>
                </a:lnTo>
                <a:lnTo>
                  <a:pt x="98" y="268"/>
                </a:lnTo>
                <a:lnTo>
                  <a:pt x="98" y="272"/>
                </a:lnTo>
                <a:lnTo>
                  <a:pt x="102" y="272"/>
                </a:lnTo>
                <a:lnTo>
                  <a:pt x="102" y="276"/>
                </a:lnTo>
                <a:lnTo>
                  <a:pt x="98" y="276"/>
                </a:lnTo>
                <a:lnTo>
                  <a:pt x="94" y="276"/>
                </a:lnTo>
                <a:lnTo>
                  <a:pt x="94" y="272"/>
                </a:lnTo>
                <a:lnTo>
                  <a:pt x="98" y="268"/>
                </a:lnTo>
                <a:lnTo>
                  <a:pt x="94" y="264"/>
                </a:lnTo>
                <a:lnTo>
                  <a:pt x="94" y="260"/>
                </a:lnTo>
                <a:lnTo>
                  <a:pt x="94" y="258"/>
                </a:lnTo>
                <a:lnTo>
                  <a:pt x="94" y="260"/>
                </a:lnTo>
                <a:lnTo>
                  <a:pt x="98" y="258"/>
                </a:lnTo>
                <a:lnTo>
                  <a:pt x="98" y="254"/>
                </a:lnTo>
                <a:lnTo>
                  <a:pt x="102" y="250"/>
                </a:lnTo>
                <a:lnTo>
                  <a:pt x="98" y="250"/>
                </a:lnTo>
                <a:lnTo>
                  <a:pt x="102" y="246"/>
                </a:lnTo>
                <a:lnTo>
                  <a:pt x="98" y="246"/>
                </a:lnTo>
                <a:lnTo>
                  <a:pt x="98" y="242"/>
                </a:lnTo>
                <a:lnTo>
                  <a:pt x="98" y="238"/>
                </a:lnTo>
                <a:lnTo>
                  <a:pt x="94" y="238"/>
                </a:lnTo>
                <a:lnTo>
                  <a:pt x="94" y="242"/>
                </a:lnTo>
                <a:lnTo>
                  <a:pt x="94" y="246"/>
                </a:lnTo>
                <a:lnTo>
                  <a:pt x="98" y="246"/>
                </a:lnTo>
                <a:lnTo>
                  <a:pt x="98" y="250"/>
                </a:lnTo>
                <a:lnTo>
                  <a:pt x="94" y="250"/>
                </a:lnTo>
                <a:lnTo>
                  <a:pt x="94" y="246"/>
                </a:lnTo>
                <a:lnTo>
                  <a:pt x="90" y="246"/>
                </a:lnTo>
                <a:lnTo>
                  <a:pt x="90" y="250"/>
                </a:lnTo>
                <a:lnTo>
                  <a:pt x="86" y="250"/>
                </a:lnTo>
                <a:lnTo>
                  <a:pt x="86" y="250"/>
                </a:lnTo>
                <a:lnTo>
                  <a:pt x="86" y="250"/>
                </a:lnTo>
                <a:close/>
                <a:moveTo>
                  <a:pt x="86" y="230"/>
                </a:moveTo>
                <a:lnTo>
                  <a:pt x="86" y="228"/>
                </a:lnTo>
                <a:lnTo>
                  <a:pt x="90" y="228"/>
                </a:lnTo>
                <a:lnTo>
                  <a:pt x="86" y="228"/>
                </a:lnTo>
                <a:lnTo>
                  <a:pt x="86" y="230"/>
                </a:lnTo>
                <a:lnTo>
                  <a:pt x="86" y="230"/>
                </a:lnTo>
                <a:lnTo>
                  <a:pt x="86" y="230"/>
                </a:lnTo>
                <a:close/>
                <a:moveTo>
                  <a:pt x="86" y="234"/>
                </a:moveTo>
                <a:lnTo>
                  <a:pt x="86" y="238"/>
                </a:lnTo>
                <a:lnTo>
                  <a:pt x="84" y="238"/>
                </a:lnTo>
                <a:lnTo>
                  <a:pt x="84" y="234"/>
                </a:lnTo>
                <a:lnTo>
                  <a:pt x="86" y="234"/>
                </a:lnTo>
                <a:lnTo>
                  <a:pt x="86" y="234"/>
                </a:lnTo>
                <a:lnTo>
                  <a:pt x="86" y="234"/>
                </a:lnTo>
                <a:close/>
                <a:moveTo>
                  <a:pt x="80" y="242"/>
                </a:moveTo>
                <a:lnTo>
                  <a:pt x="80" y="246"/>
                </a:lnTo>
                <a:lnTo>
                  <a:pt x="80" y="242"/>
                </a:lnTo>
                <a:lnTo>
                  <a:pt x="80" y="238"/>
                </a:lnTo>
                <a:lnTo>
                  <a:pt x="80" y="242"/>
                </a:lnTo>
                <a:lnTo>
                  <a:pt x="80" y="242"/>
                </a:lnTo>
                <a:lnTo>
                  <a:pt x="80" y="242"/>
                </a:lnTo>
                <a:close/>
                <a:moveTo>
                  <a:pt x="72" y="250"/>
                </a:moveTo>
                <a:lnTo>
                  <a:pt x="72" y="246"/>
                </a:lnTo>
                <a:lnTo>
                  <a:pt x="76" y="246"/>
                </a:lnTo>
                <a:lnTo>
                  <a:pt x="76" y="250"/>
                </a:lnTo>
                <a:lnTo>
                  <a:pt x="72" y="250"/>
                </a:lnTo>
                <a:lnTo>
                  <a:pt x="72" y="250"/>
                </a:lnTo>
                <a:lnTo>
                  <a:pt x="72" y="250"/>
                </a:lnTo>
                <a:close/>
                <a:moveTo>
                  <a:pt x="90" y="258"/>
                </a:moveTo>
                <a:lnTo>
                  <a:pt x="90" y="254"/>
                </a:lnTo>
                <a:lnTo>
                  <a:pt x="94" y="250"/>
                </a:lnTo>
                <a:lnTo>
                  <a:pt x="94" y="254"/>
                </a:lnTo>
                <a:lnTo>
                  <a:pt x="94" y="258"/>
                </a:lnTo>
                <a:lnTo>
                  <a:pt x="90" y="258"/>
                </a:lnTo>
                <a:lnTo>
                  <a:pt x="90" y="258"/>
                </a:lnTo>
                <a:lnTo>
                  <a:pt x="90" y="258"/>
                </a:lnTo>
                <a:close/>
                <a:moveTo>
                  <a:pt x="106" y="284"/>
                </a:moveTo>
                <a:lnTo>
                  <a:pt x="106" y="286"/>
                </a:lnTo>
                <a:lnTo>
                  <a:pt x="106" y="290"/>
                </a:lnTo>
                <a:lnTo>
                  <a:pt x="106" y="286"/>
                </a:lnTo>
                <a:lnTo>
                  <a:pt x="106" y="284"/>
                </a:lnTo>
                <a:lnTo>
                  <a:pt x="106" y="284"/>
                </a:lnTo>
                <a:lnTo>
                  <a:pt x="106" y="284"/>
                </a:lnTo>
                <a:close/>
                <a:moveTo>
                  <a:pt x="98" y="290"/>
                </a:moveTo>
                <a:lnTo>
                  <a:pt x="102" y="290"/>
                </a:lnTo>
                <a:lnTo>
                  <a:pt x="102" y="294"/>
                </a:lnTo>
                <a:lnTo>
                  <a:pt x="98" y="294"/>
                </a:lnTo>
                <a:lnTo>
                  <a:pt x="98" y="290"/>
                </a:lnTo>
                <a:lnTo>
                  <a:pt x="98" y="290"/>
                </a:lnTo>
                <a:lnTo>
                  <a:pt x="98" y="290"/>
                </a:lnTo>
                <a:close/>
                <a:moveTo>
                  <a:pt x="86" y="324"/>
                </a:moveTo>
                <a:lnTo>
                  <a:pt x="86" y="328"/>
                </a:lnTo>
                <a:lnTo>
                  <a:pt x="84" y="328"/>
                </a:lnTo>
                <a:lnTo>
                  <a:pt x="84" y="332"/>
                </a:lnTo>
                <a:lnTo>
                  <a:pt x="80" y="328"/>
                </a:lnTo>
                <a:lnTo>
                  <a:pt x="84" y="328"/>
                </a:lnTo>
                <a:lnTo>
                  <a:pt x="86" y="324"/>
                </a:lnTo>
                <a:lnTo>
                  <a:pt x="86" y="324"/>
                </a:lnTo>
                <a:lnTo>
                  <a:pt x="86" y="324"/>
                </a:lnTo>
                <a:close/>
                <a:moveTo>
                  <a:pt x="76" y="336"/>
                </a:moveTo>
                <a:lnTo>
                  <a:pt x="80" y="340"/>
                </a:lnTo>
                <a:lnTo>
                  <a:pt x="76" y="340"/>
                </a:lnTo>
                <a:lnTo>
                  <a:pt x="76" y="336"/>
                </a:lnTo>
                <a:lnTo>
                  <a:pt x="76" y="336"/>
                </a:lnTo>
                <a:lnTo>
                  <a:pt x="76" y="336"/>
                </a:lnTo>
                <a:close/>
                <a:moveTo>
                  <a:pt x="68" y="354"/>
                </a:moveTo>
                <a:lnTo>
                  <a:pt x="68" y="358"/>
                </a:lnTo>
                <a:lnTo>
                  <a:pt x="64" y="362"/>
                </a:lnTo>
                <a:lnTo>
                  <a:pt x="60" y="362"/>
                </a:lnTo>
                <a:lnTo>
                  <a:pt x="60" y="366"/>
                </a:lnTo>
                <a:lnTo>
                  <a:pt x="60" y="370"/>
                </a:lnTo>
                <a:lnTo>
                  <a:pt x="56" y="370"/>
                </a:lnTo>
                <a:lnTo>
                  <a:pt x="56" y="366"/>
                </a:lnTo>
                <a:lnTo>
                  <a:pt x="60" y="366"/>
                </a:lnTo>
                <a:lnTo>
                  <a:pt x="60" y="362"/>
                </a:lnTo>
                <a:lnTo>
                  <a:pt x="64" y="362"/>
                </a:lnTo>
                <a:lnTo>
                  <a:pt x="64" y="358"/>
                </a:lnTo>
                <a:lnTo>
                  <a:pt x="60" y="358"/>
                </a:lnTo>
                <a:lnTo>
                  <a:pt x="64" y="358"/>
                </a:lnTo>
                <a:lnTo>
                  <a:pt x="68" y="354"/>
                </a:lnTo>
                <a:lnTo>
                  <a:pt x="68" y="354"/>
                </a:lnTo>
                <a:lnTo>
                  <a:pt x="68" y="354"/>
                </a:lnTo>
                <a:close/>
                <a:moveTo>
                  <a:pt x="24" y="392"/>
                </a:moveTo>
                <a:lnTo>
                  <a:pt x="28" y="392"/>
                </a:lnTo>
                <a:lnTo>
                  <a:pt x="24" y="392"/>
                </a:lnTo>
                <a:lnTo>
                  <a:pt x="24" y="392"/>
                </a:lnTo>
                <a:lnTo>
                  <a:pt x="24" y="392"/>
                </a:lnTo>
                <a:close/>
                <a:moveTo>
                  <a:pt x="8" y="398"/>
                </a:moveTo>
                <a:lnTo>
                  <a:pt x="12" y="398"/>
                </a:lnTo>
                <a:lnTo>
                  <a:pt x="12" y="396"/>
                </a:lnTo>
                <a:lnTo>
                  <a:pt x="12" y="398"/>
                </a:lnTo>
                <a:lnTo>
                  <a:pt x="8" y="398"/>
                </a:lnTo>
                <a:lnTo>
                  <a:pt x="8" y="398"/>
                </a:lnTo>
                <a:lnTo>
                  <a:pt x="8" y="398"/>
                </a:lnTo>
                <a:close/>
                <a:moveTo>
                  <a:pt x="4" y="398"/>
                </a:moveTo>
                <a:lnTo>
                  <a:pt x="4" y="402"/>
                </a:lnTo>
                <a:lnTo>
                  <a:pt x="0" y="402"/>
                </a:lnTo>
                <a:lnTo>
                  <a:pt x="0" y="398"/>
                </a:lnTo>
                <a:lnTo>
                  <a:pt x="4" y="398"/>
                </a:lnTo>
                <a:lnTo>
                  <a:pt x="4" y="398"/>
                </a:lnTo>
                <a:lnTo>
                  <a:pt x="4" y="398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75" name="Freeform 33">
            <a:extLst>
              <a:ext uri="{FF2B5EF4-FFF2-40B4-BE49-F238E27FC236}">
                <a16:creationId xmlns:a16="http://schemas.microsoft.com/office/drawing/2014/main" id="{D62FBDF1-771C-4849-9C18-9A4D04EE0F90}"/>
              </a:ext>
            </a:extLst>
          </p:cNvPr>
          <p:cNvSpPr>
            <a:spLocks/>
          </p:cNvSpPr>
          <p:nvPr/>
        </p:nvSpPr>
        <p:spPr bwMode="auto">
          <a:xfrm>
            <a:off x="6747278" y="3591980"/>
            <a:ext cx="92075" cy="127000"/>
          </a:xfrm>
          <a:custGeom>
            <a:avLst/>
            <a:gdLst>
              <a:gd name="T0" fmla="*/ 6 w 58"/>
              <a:gd name="T1" fmla="*/ 34 h 80"/>
              <a:gd name="T2" fmla="*/ 6 w 58"/>
              <a:gd name="T3" fmla="*/ 34 h 80"/>
              <a:gd name="T4" fmla="*/ 6 w 58"/>
              <a:gd name="T5" fmla="*/ 30 h 80"/>
              <a:gd name="T6" fmla="*/ 6 w 58"/>
              <a:gd name="T7" fmla="*/ 30 h 80"/>
              <a:gd name="T8" fmla="*/ 6 w 58"/>
              <a:gd name="T9" fmla="*/ 26 h 80"/>
              <a:gd name="T10" fmla="*/ 6 w 58"/>
              <a:gd name="T11" fmla="*/ 26 h 80"/>
              <a:gd name="T12" fmla="*/ 6 w 58"/>
              <a:gd name="T13" fmla="*/ 24 h 80"/>
              <a:gd name="T14" fmla="*/ 6 w 58"/>
              <a:gd name="T15" fmla="*/ 20 h 80"/>
              <a:gd name="T16" fmla="*/ 6 w 58"/>
              <a:gd name="T17" fmla="*/ 16 h 80"/>
              <a:gd name="T18" fmla="*/ 6 w 58"/>
              <a:gd name="T19" fmla="*/ 16 h 80"/>
              <a:gd name="T20" fmla="*/ 6 w 58"/>
              <a:gd name="T21" fmla="*/ 12 h 80"/>
              <a:gd name="T22" fmla="*/ 10 w 58"/>
              <a:gd name="T23" fmla="*/ 12 h 80"/>
              <a:gd name="T24" fmla="*/ 14 w 58"/>
              <a:gd name="T25" fmla="*/ 16 h 80"/>
              <a:gd name="T26" fmla="*/ 14 w 58"/>
              <a:gd name="T27" fmla="*/ 16 h 80"/>
              <a:gd name="T28" fmla="*/ 14 w 58"/>
              <a:gd name="T29" fmla="*/ 16 h 80"/>
              <a:gd name="T30" fmla="*/ 18 w 58"/>
              <a:gd name="T31" fmla="*/ 20 h 80"/>
              <a:gd name="T32" fmla="*/ 18 w 58"/>
              <a:gd name="T33" fmla="*/ 20 h 80"/>
              <a:gd name="T34" fmla="*/ 22 w 58"/>
              <a:gd name="T35" fmla="*/ 20 h 80"/>
              <a:gd name="T36" fmla="*/ 22 w 58"/>
              <a:gd name="T37" fmla="*/ 20 h 80"/>
              <a:gd name="T38" fmla="*/ 26 w 58"/>
              <a:gd name="T39" fmla="*/ 20 h 80"/>
              <a:gd name="T40" fmla="*/ 32 w 58"/>
              <a:gd name="T41" fmla="*/ 16 h 80"/>
              <a:gd name="T42" fmla="*/ 32 w 58"/>
              <a:gd name="T43" fmla="*/ 16 h 80"/>
              <a:gd name="T44" fmla="*/ 40 w 58"/>
              <a:gd name="T45" fmla="*/ 8 h 80"/>
              <a:gd name="T46" fmla="*/ 48 w 58"/>
              <a:gd name="T47" fmla="*/ 4 h 80"/>
              <a:gd name="T48" fmla="*/ 52 w 58"/>
              <a:gd name="T49" fmla="*/ 0 h 80"/>
              <a:gd name="T50" fmla="*/ 54 w 58"/>
              <a:gd name="T51" fmla="*/ 20 h 80"/>
              <a:gd name="T52" fmla="*/ 58 w 58"/>
              <a:gd name="T53" fmla="*/ 20 h 80"/>
              <a:gd name="T54" fmla="*/ 58 w 58"/>
              <a:gd name="T55" fmla="*/ 24 h 80"/>
              <a:gd name="T56" fmla="*/ 54 w 58"/>
              <a:gd name="T57" fmla="*/ 26 h 80"/>
              <a:gd name="T58" fmla="*/ 40 w 58"/>
              <a:gd name="T59" fmla="*/ 30 h 80"/>
              <a:gd name="T60" fmla="*/ 36 w 58"/>
              <a:gd name="T61" fmla="*/ 34 h 80"/>
              <a:gd name="T62" fmla="*/ 28 w 58"/>
              <a:gd name="T63" fmla="*/ 34 h 80"/>
              <a:gd name="T64" fmla="*/ 32 w 58"/>
              <a:gd name="T65" fmla="*/ 42 h 80"/>
              <a:gd name="T66" fmla="*/ 36 w 58"/>
              <a:gd name="T67" fmla="*/ 46 h 80"/>
              <a:gd name="T68" fmla="*/ 36 w 58"/>
              <a:gd name="T69" fmla="*/ 56 h 80"/>
              <a:gd name="T70" fmla="*/ 32 w 58"/>
              <a:gd name="T71" fmla="*/ 64 h 80"/>
              <a:gd name="T72" fmla="*/ 22 w 58"/>
              <a:gd name="T73" fmla="*/ 68 h 80"/>
              <a:gd name="T74" fmla="*/ 18 w 58"/>
              <a:gd name="T75" fmla="*/ 76 h 80"/>
              <a:gd name="T76" fmla="*/ 6 w 58"/>
              <a:gd name="T77" fmla="*/ 76 h 80"/>
              <a:gd name="T78" fmla="*/ 0 w 58"/>
              <a:gd name="T79" fmla="*/ 76 h 80"/>
              <a:gd name="T80" fmla="*/ 0 w 58"/>
              <a:gd name="T81" fmla="*/ 76 h 80"/>
              <a:gd name="T82" fmla="*/ 0 w 58"/>
              <a:gd name="T83" fmla="*/ 72 h 80"/>
              <a:gd name="T84" fmla="*/ 0 w 58"/>
              <a:gd name="T85" fmla="*/ 72 h 80"/>
              <a:gd name="T86" fmla="*/ 0 w 58"/>
              <a:gd name="T87" fmla="*/ 72 h 80"/>
              <a:gd name="T88" fmla="*/ 0 w 58"/>
              <a:gd name="T89" fmla="*/ 64 h 80"/>
              <a:gd name="T90" fmla="*/ 0 w 58"/>
              <a:gd name="T91" fmla="*/ 64 h 80"/>
              <a:gd name="T92" fmla="*/ 0 w 58"/>
              <a:gd name="T93" fmla="*/ 64 h 80"/>
              <a:gd name="T94" fmla="*/ 0 w 58"/>
              <a:gd name="T95" fmla="*/ 60 h 80"/>
              <a:gd name="T96" fmla="*/ 0 w 58"/>
              <a:gd name="T97" fmla="*/ 56 h 80"/>
              <a:gd name="T98" fmla="*/ 0 w 58"/>
              <a:gd name="T99" fmla="*/ 56 h 80"/>
              <a:gd name="T100" fmla="*/ 2 w 58"/>
              <a:gd name="T101" fmla="*/ 54 h 80"/>
              <a:gd name="T102" fmla="*/ 2 w 58"/>
              <a:gd name="T103" fmla="*/ 50 h 80"/>
              <a:gd name="T104" fmla="*/ 2 w 58"/>
              <a:gd name="T105" fmla="*/ 46 h 80"/>
              <a:gd name="T106" fmla="*/ 2 w 58"/>
              <a:gd name="T107" fmla="*/ 46 h 80"/>
              <a:gd name="T108" fmla="*/ 6 w 58"/>
              <a:gd name="T109" fmla="*/ 42 h 80"/>
              <a:gd name="T110" fmla="*/ 6 w 58"/>
              <a:gd name="T111" fmla="*/ 42 h 80"/>
              <a:gd name="T112" fmla="*/ 2 w 58"/>
              <a:gd name="T113" fmla="*/ 42 h 80"/>
              <a:gd name="T114" fmla="*/ 6 w 58"/>
              <a:gd name="T115" fmla="*/ 38 h 80"/>
              <a:gd name="T116" fmla="*/ 6 w 58"/>
              <a:gd name="T117" fmla="*/ 38 h 80"/>
              <a:gd name="T118" fmla="*/ 6 w 58"/>
              <a:gd name="T119" fmla="*/ 3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8" h="80">
                <a:moveTo>
                  <a:pt x="6" y="34"/>
                </a:moveTo>
                <a:lnTo>
                  <a:pt x="6" y="34"/>
                </a:lnTo>
                <a:lnTo>
                  <a:pt x="6" y="34"/>
                </a:lnTo>
                <a:lnTo>
                  <a:pt x="6" y="34"/>
                </a:lnTo>
                <a:lnTo>
                  <a:pt x="6" y="34"/>
                </a:lnTo>
                <a:lnTo>
                  <a:pt x="6" y="30"/>
                </a:lnTo>
                <a:lnTo>
                  <a:pt x="6" y="30"/>
                </a:lnTo>
                <a:lnTo>
                  <a:pt x="6" y="30"/>
                </a:lnTo>
                <a:lnTo>
                  <a:pt x="6" y="30"/>
                </a:lnTo>
                <a:lnTo>
                  <a:pt x="6" y="26"/>
                </a:lnTo>
                <a:lnTo>
                  <a:pt x="6" y="26"/>
                </a:lnTo>
                <a:lnTo>
                  <a:pt x="6" y="26"/>
                </a:lnTo>
                <a:lnTo>
                  <a:pt x="6" y="24"/>
                </a:lnTo>
                <a:lnTo>
                  <a:pt x="6" y="24"/>
                </a:lnTo>
                <a:lnTo>
                  <a:pt x="6" y="20"/>
                </a:lnTo>
                <a:lnTo>
                  <a:pt x="6" y="20"/>
                </a:lnTo>
                <a:lnTo>
                  <a:pt x="6" y="20"/>
                </a:lnTo>
                <a:lnTo>
                  <a:pt x="6" y="16"/>
                </a:lnTo>
                <a:lnTo>
                  <a:pt x="6" y="16"/>
                </a:lnTo>
                <a:lnTo>
                  <a:pt x="6" y="16"/>
                </a:lnTo>
                <a:lnTo>
                  <a:pt x="6" y="16"/>
                </a:lnTo>
                <a:lnTo>
                  <a:pt x="6" y="12"/>
                </a:lnTo>
                <a:lnTo>
                  <a:pt x="10" y="12"/>
                </a:lnTo>
                <a:lnTo>
                  <a:pt x="10" y="12"/>
                </a:lnTo>
                <a:lnTo>
                  <a:pt x="10" y="12"/>
                </a:lnTo>
                <a:lnTo>
                  <a:pt x="14" y="16"/>
                </a:lnTo>
                <a:lnTo>
                  <a:pt x="14" y="16"/>
                </a:lnTo>
                <a:lnTo>
                  <a:pt x="14" y="16"/>
                </a:lnTo>
                <a:lnTo>
                  <a:pt x="14" y="16"/>
                </a:lnTo>
                <a:lnTo>
                  <a:pt x="14" y="16"/>
                </a:lnTo>
                <a:lnTo>
                  <a:pt x="14" y="16"/>
                </a:lnTo>
                <a:lnTo>
                  <a:pt x="18" y="20"/>
                </a:lnTo>
                <a:lnTo>
                  <a:pt x="18" y="20"/>
                </a:lnTo>
                <a:lnTo>
                  <a:pt x="18" y="20"/>
                </a:lnTo>
                <a:lnTo>
                  <a:pt x="18" y="20"/>
                </a:lnTo>
                <a:lnTo>
                  <a:pt x="22" y="20"/>
                </a:lnTo>
                <a:lnTo>
                  <a:pt x="22" y="20"/>
                </a:lnTo>
                <a:lnTo>
                  <a:pt x="22" y="20"/>
                </a:lnTo>
                <a:lnTo>
                  <a:pt x="26" y="20"/>
                </a:lnTo>
                <a:lnTo>
                  <a:pt x="26" y="20"/>
                </a:lnTo>
                <a:lnTo>
                  <a:pt x="28" y="16"/>
                </a:lnTo>
                <a:lnTo>
                  <a:pt x="32" y="16"/>
                </a:lnTo>
                <a:lnTo>
                  <a:pt x="32" y="16"/>
                </a:lnTo>
                <a:lnTo>
                  <a:pt x="32" y="16"/>
                </a:lnTo>
                <a:lnTo>
                  <a:pt x="36" y="12"/>
                </a:lnTo>
                <a:lnTo>
                  <a:pt x="40" y="8"/>
                </a:lnTo>
                <a:lnTo>
                  <a:pt x="44" y="4"/>
                </a:lnTo>
                <a:lnTo>
                  <a:pt x="48" y="4"/>
                </a:lnTo>
                <a:lnTo>
                  <a:pt x="52" y="0"/>
                </a:lnTo>
                <a:lnTo>
                  <a:pt x="52" y="0"/>
                </a:lnTo>
                <a:lnTo>
                  <a:pt x="54" y="16"/>
                </a:lnTo>
                <a:lnTo>
                  <a:pt x="54" y="20"/>
                </a:lnTo>
                <a:lnTo>
                  <a:pt x="54" y="20"/>
                </a:lnTo>
                <a:lnTo>
                  <a:pt x="58" y="20"/>
                </a:lnTo>
                <a:lnTo>
                  <a:pt x="58" y="24"/>
                </a:lnTo>
                <a:lnTo>
                  <a:pt x="58" y="24"/>
                </a:lnTo>
                <a:lnTo>
                  <a:pt x="54" y="26"/>
                </a:lnTo>
                <a:lnTo>
                  <a:pt x="54" y="26"/>
                </a:lnTo>
                <a:lnTo>
                  <a:pt x="48" y="30"/>
                </a:lnTo>
                <a:lnTo>
                  <a:pt x="40" y="30"/>
                </a:lnTo>
                <a:lnTo>
                  <a:pt x="40" y="30"/>
                </a:lnTo>
                <a:lnTo>
                  <a:pt x="36" y="34"/>
                </a:lnTo>
                <a:lnTo>
                  <a:pt x="32" y="34"/>
                </a:lnTo>
                <a:lnTo>
                  <a:pt x="28" y="34"/>
                </a:lnTo>
                <a:lnTo>
                  <a:pt x="26" y="34"/>
                </a:lnTo>
                <a:lnTo>
                  <a:pt x="32" y="42"/>
                </a:lnTo>
                <a:lnTo>
                  <a:pt x="32" y="46"/>
                </a:lnTo>
                <a:lnTo>
                  <a:pt x="36" y="46"/>
                </a:lnTo>
                <a:lnTo>
                  <a:pt x="40" y="54"/>
                </a:lnTo>
                <a:lnTo>
                  <a:pt x="36" y="56"/>
                </a:lnTo>
                <a:lnTo>
                  <a:pt x="32" y="64"/>
                </a:lnTo>
                <a:lnTo>
                  <a:pt x="32" y="64"/>
                </a:lnTo>
                <a:lnTo>
                  <a:pt x="28" y="64"/>
                </a:lnTo>
                <a:lnTo>
                  <a:pt x="22" y="68"/>
                </a:lnTo>
                <a:lnTo>
                  <a:pt x="22" y="72"/>
                </a:lnTo>
                <a:lnTo>
                  <a:pt x="18" y="76"/>
                </a:lnTo>
                <a:lnTo>
                  <a:pt x="14" y="80"/>
                </a:lnTo>
                <a:lnTo>
                  <a:pt x="6" y="76"/>
                </a:lnTo>
                <a:lnTo>
                  <a:pt x="2" y="76"/>
                </a:lnTo>
                <a:lnTo>
                  <a:pt x="0" y="76"/>
                </a:lnTo>
                <a:lnTo>
                  <a:pt x="0" y="76"/>
                </a:lnTo>
                <a:lnTo>
                  <a:pt x="0" y="76"/>
                </a:lnTo>
                <a:lnTo>
                  <a:pt x="0" y="72"/>
                </a:lnTo>
                <a:lnTo>
                  <a:pt x="0" y="72"/>
                </a:lnTo>
                <a:lnTo>
                  <a:pt x="0" y="72"/>
                </a:lnTo>
                <a:lnTo>
                  <a:pt x="0" y="72"/>
                </a:lnTo>
                <a:lnTo>
                  <a:pt x="0" y="72"/>
                </a:lnTo>
                <a:lnTo>
                  <a:pt x="0" y="72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0"/>
                </a:lnTo>
                <a:lnTo>
                  <a:pt x="0" y="60"/>
                </a:lnTo>
                <a:lnTo>
                  <a:pt x="0" y="60"/>
                </a:lnTo>
                <a:lnTo>
                  <a:pt x="0" y="56"/>
                </a:lnTo>
                <a:lnTo>
                  <a:pt x="0" y="56"/>
                </a:lnTo>
                <a:lnTo>
                  <a:pt x="0" y="56"/>
                </a:lnTo>
                <a:lnTo>
                  <a:pt x="2" y="54"/>
                </a:lnTo>
                <a:lnTo>
                  <a:pt x="2" y="54"/>
                </a:lnTo>
                <a:lnTo>
                  <a:pt x="2" y="50"/>
                </a:lnTo>
                <a:lnTo>
                  <a:pt x="2" y="50"/>
                </a:lnTo>
                <a:lnTo>
                  <a:pt x="2" y="50"/>
                </a:lnTo>
                <a:lnTo>
                  <a:pt x="2" y="46"/>
                </a:lnTo>
                <a:lnTo>
                  <a:pt x="2" y="46"/>
                </a:lnTo>
                <a:lnTo>
                  <a:pt x="2" y="46"/>
                </a:lnTo>
                <a:lnTo>
                  <a:pt x="2" y="46"/>
                </a:lnTo>
                <a:lnTo>
                  <a:pt x="6" y="42"/>
                </a:lnTo>
                <a:lnTo>
                  <a:pt x="6" y="42"/>
                </a:lnTo>
                <a:lnTo>
                  <a:pt x="6" y="42"/>
                </a:lnTo>
                <a:lnTo>
                  <a:pt x="2" y="42"/>
                </a:lnTo>
                <a:lnTo>
                  <a:pt x="2" y="42"/>
                </a:lnTo>
                <a:lnTo>
                  <a:pt x="6" y="38"/>
                </a:lnTo>
                <a:lnTo>
                  <a:pt x="6" y="38"/>
                </a:lnTo>
                <a:lnTo>
                  <a:pt x="6" y="38"/>
                </a:lnTo>
                <a:lnTo>
                  <a:pt x="6" y="38"/>
                </a:lnTo>
                <a:lnTo>
                  <a:pt x="6" y="34"/>
                </a:lnTo>
                <a:lnTo>
                  <a:pt x="6" y="34"/>
                </a:lnTo>
                <a:lnTo>
                  <a:pt x="6" y="3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76" name="Freeform 34">
            <a:extLst>
              <a:ext uri="{FF2B5EF4-FFF2-40B4-BE49-F238E27FC236}">
                <a16:creationId xmlns:a16="http://schemas.microsoft.com/office/drawing/2014/main" id="{82742373-7496-496C-8FFB-FDBC21114F2D}"/>
              </a:ext>
            </a:extLst>
          </p:cNvPr>
          <p:cNvSpPr>
            <a:spLocks/>
          </p:cNvSpPr>
          <p:nvPr/>
        </p:nvSpPr>
        <p:spPr bwMode="auto">
          <a:xfrm>
            <a:off x="7001278" y="2893480"/>
            <a:ext cx="917575" cy="479425"/>
          </a:xfrm>
          <a:custGeom>
            <a:avLst/>
            <a:gdLst>
              <a:gd name="T0" fmla="*/ 388 w 578"/>
              <a:gd name="T1" fmla="*/ 254 h 302"/>
              <a:gd name="T2" fmla="*/ 372 w 578"/>
              <a:gd name="T3" fmla="*/ 262 h 302"/>
              <a:gd name="T4" fmla="*/ 342 w 578"/>
              <a:gd name="T5" fmla="*/ 272 h 302"/>
              <a:gd name="T6" fmla="*/ 316 w 578"/>
              <a:gd name="T7" fmla="*/ 294 h 302"/>
              <a:gd name="T8" fmla="*/ 306 w 578"/>
              <a:gd name="T9" fmla="*/ 292 h 302"/>
              <a:gd name="T10" fmla="*/ 278 w 578"/>
              <a:gd name="T11" fmla="*/ 272 h 302"/>
              <a:gd name="T12" fmla="*/ 264 w 578"/>
              <a:gd name="T13" fmla="*/ 248 h 302"/>
              <a:gd name="T14" fmla="*/ 220 w 578"/>
              <a:gd name="T15" fmla="*/ 248 h 302"/>
              <a:gd name="T16" fmla="*/ 156 w 578"/>
              <a:gd name="T17" fmla="*/ 210 h 302"/>
              <a:gd name="T18" fmla="*/ 136 w 578"/>
              <a:gd name="T19" fmla="*/ 254 h 302"/>
              <a:gd name="T20" fmla="*/ 134 w 578"/>
              <a:gd name="T21" fmla="*/ 292 h 302"/>
              <a:gd name="T22" fmla="*/ 110 w 578"/>
              <a:gd name="T23" fmla="*/ 268 h 302"/>
              <a:gd name="T24" fmla="*/ 76 w 578"/>
              <a:gd name="T25" fmla="*/ 288 h 302"/>
              <a:gd name="T26" fmla="*/ 44 w 578"/>
              <a:gd name="T27" fmla="*/ 258 h 302"/>
              <a:gd name="T28" fmla="*/ 36 w 578"/>
              <a:gd name="T29" fmla="*/ 214 h 302"/>
              <a:gd name="T30" fmla="*/ 36 w 578"/>
              <a:gd name="T31" fmla="*/ 188 h 302"/>
              <a:gd name="T32" fmla="*/ 30 w 578"/>
              <a:gd name="T33" fmla="*/ 168 h 302"/>
              <a:gd name="T34" fmla="*/ 6 w 578"/>
              <a:gd name="T35" fmla="*/ 150 h 302"/>
              <a:gd name="T36" fmla="*/ 6 w 578"/>
              <a:gd name="T37" fmla="*/ 128 h 302"/>
              <a:gd name="T38" fmla="*/ 18 w 578"/>
              <a:gd name="T39" fmla="*/ 110 h 302"/>
              <a:gd name="T40" fmla="*/ 34 w 578"/>
              <a:gd name="T41" fmla="*/ 112 h 302"/>
              <a:gd name="T42" fmla="*/ 44 w 578"/>
              <a:gd name="T43" fmla="*/ 90 h 302"/>
              <a:gd name="T44" fmla="*/ 62 w 578"/>
              <a:gd name="T45" fmla="*/ 84 h 302"/>
              <a:gd name="T46" fmla="*/ 76 w 578"/>
              <a:gd name="T47" fmla="*/ 80 h 302"/>
              <a:gd name="T48" fmla="*/ 100 w 578"/>
              <a:gd name="T49" fmla="*/ 84 h 302"/>
              <a:gd name="T50" fmla="*/ 114 w 578"/>
              <a:gd name="T51" fmla="*/ 102 h 302"/>
              <a:gd name="T52" fmla="*/ 130 w 578"/>
              <a:gd name="T53" fmla="*/ 106 h 302"/>
              <a:gd name="T54" fmla="*/ 160 w 578"/>
              <a:gd name="T55" fmla="*/ 98 h 302"/>
              <a:gd name="T56" fmla="*/ 178 w 578"/>
              <a:gd name="T57" fmla="*/ 102 h 302"/>
              <a:gd name="T58" fmla="*/ 204 w 578"/>
              <a:gd name="T59" fmla="*/ 102 h 302"/>
              <a:gd name="T60" fmla="*/ 204 w 578"/>
              <a:gd name="T61" fmla="*/ 84 h 302"/>
              <a:gd name="T62" fmla="*/ 204 w 578"/>
              <a:gd name="T63" fmla="*/ 68 h 302"/>
              <a:gd name="T64" fmla="*/ 216 w 578"/>
              <a:gd name="T65" fmla="*/ 54 h 302"/>
              <a:gd name="T66" fmla="*/ 208 w 578"/>
              <a:gd name="T67" fmla="*/ 46 h 302"/>
              <a:gd name="T68" fmla="*/ 208 w 578"/>
              <a:gd name="T69" fmla="*/ 38 h 302"/>
              <a:gd name="T70" fmla="*/ 226 w 578"/>
              <a:gd name="T71" fmla="*/ 30 h 302"/>
              <a:gd name="T72" fmla="*/ 256 w 578"/>
              <a:gd name="T73" fmla="*/ 24 h 302"/>
              <a:gd name="T74" fmla="*/ 276 w 578"/>
              <a:gd name="T75" fmla="*/ 20 h 302"/>
              <a:gd name="T76" fmla="*/ 306 w 578"/>
              <a:gd name="T77" fmla="*/ 8 h 302"/>
              <a:gd name="T78" fmla="*/ 332 w 578"/>
              <a:gd name="T79" fmla="*/ 4 h 302"/>
              <a:gd name="T80" fmla="*/ 354 w 578"/>
              <a:gd name="T81" fmla="*/ 16 h 302"/>
              <a:gd name="T82" fmla="*/ 366 w 578"/>
              <a:gd name="T83" fmla="*/ 28 h 302"/>
              <a:gd name="T84" fmla="*/ 368 w 578"/>
              <a:gd name="T85" fmla="*/ 30 h 302"/>
              <a:gd name="T86" fmla="*/ 380 w 578"/>
              <a:gd name="T87" fmla="*/ 34 h 302"/>
              <a:gd name="T88" fmla="*/ 398 w 578"/>
              <a:gd name="T89" fmla="*/ 38 h 302"/>
              <a:gd name="T90" fmla="*/ 420 w 578"/>
              <a:gd name="T91" fmla="*/ 24 h 302"/>
              <a:gd name="T92" fmla="*/ 436 w 578"/>
              <a:gd name="T93" fmla="*/ 38 h 302"/>
              <a:gd name="T94" fmla="*/ 462 w 578"/>
              <a:gd name="T95" fmla="*/ 68 h 302"/>
              <a:gd name="T96" fmla="*/ 480 w 578"/>
              <a:gd name="T97" fmla="*/ 90 h 302"/>
              <a:gd name="T98" fmla="*/ 498 w 578"/>
              <a:gd name="T99" fmla="*/ 98 h 302"/>
              <a:gd name="T100" fmla="*/ 524 w 578"/>
              <a:gd name="T101" fmla="*/ 94 h 302"/>
              <a:gd name="T102" fmla="*/ 548 w 578"/>
              <a:gd name="T103" fmla="*/ 116 h 302"/>
              <a:gd name="T104" fmla="*/ 566 w 578"/>
              <a:gd name="T105" fmla="*/ 124 h 302"/>
              <a:gd name="T106" fmla="*/ 570 w 578"/>
              <a:gd name="T107" fmla="*/ 136 h 302"/>
              <a:gd name="T108" fmla="*/ 554 w 578"/>
              <a:gd name="T109" fmla="*/ 158 h 302"/>
              <a:gd name="T110" fmla="*/ 540 w 578"/>
              <a:gd name="T111" fmla="*/ 176 h 302"/>
              <a:gd name="T112" fmla="*/ 514 w 578"/>
              <a:gd name="T113" fmla="*/ 188 h 302"/>
              <a:gd name="T114" fmla="*/ 514 w 578"/>
              <a:gd name="T115" fmla="*/ 214 h 302"/>
              <a:gd name="T116" fmla="*/ 484 w 578"/>
              <a:gd name="T117" fmla="*/ 214 h 302"/>
              <a:gd name="T118" fmla="*/ 480 w 578"/>
              <a:gd name="T119" fmla="*/ 232 h 302"/>
              <a:gd name="T120" fmla="*/ 484 w 578"/>
              <a:gd name="T121" fmla="*/ 258 h 302"/>
              <a:gd name="T122" fmla="*/ 466 w 578"/>
              <a:gd name="T123" fmla="*/ 268 h 302"/>
              <a:gd name="T124" fmla="*/ 436 w 578"/>
              <a:gd name="T125" fmla="*/ 258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8" h="302">
                <a:moveTo>
                  <a:pt x="416" y="258"/>
                </a:moveTo>
                <a:lnTo>
                  <a:pt x="412" y="262"/>
                </a:lnTo>
                <a:lnTo>
                  <a:pt x="408" y="262"/>
                </a:lnTo>
                <a:lnTo>
                  <a:pt x="408" y="258"/>
                </a:lnTo>
                <a:lnTo>
                  <a:pt x="406" y="258"/>
                </a:lnTo>
                <a:lnTo>
                  <a:pt x="402" y="258"/>
                </a:lnTo>
                <a:lnTo>
                  <a:pt x="398" y="254"/>
                </a:lnTo>
                <a:lnTo>
                  <a:pt x="394" y="254"/>
                </a:lnTo>
                <a:lnTo>
                  <a:pt x="392" y="254"/>
                </a:lnTo>
                <a:lnTo>
                  <a:pt x="388" y="254"/>
                </a:lnTo>
                <a:lnTo>
                  <a:pt x="384" y="254"/>
                </a:lnTo>
                <a:lnTo>
                  <a:pt x="384" y="258"/>
                </a:lnTo>
                <a:lnTo>
                  <a:pt x="384" y="262"/>
                </a:lnTo>
                <a:lnTo>
                  <a:pt x="384" y="266"/>
                </a:lnTo>
                <a:lnTo>
                  <a:pt x="384" y="268"/>
                </a:lnTo>
                <a:lnTo>
                  <a:pt x="380" y="268"/>
                </a:lnTo>
                <a:lnTo>
                  <a:pt x="380" y="266"/>
                </a:lnTo>
                <a:lnTo>
                  <a:pt x="376" y="266"/>
                </a:lnTo>
                <a:lnTo>
                  <a:pt x="372" y="266"/>
                </a:lnTo>
                <a:lnTo>
                  <a:pt x="372" y="262"/>
                </a:lnTo>
                <a:lnTo>
                  <a:pt x="368" y="262"/>
                </a:lnTo>
                <a:lnTo>
                  <a:pt x="366" y="262"/>
                </a:lnTo>
                <a:lnTo>
                  <a:pt x="362" y="262"/>
                </a:lnTo>
                <a:lnTo>
                  <a:pt x="358" y="262"/>
                </a:lnTo>
                <a:lnTo>
                  <a:pt x="354" y="262"/>
                </a:lnTo>
                <a:lnTo>
                  <a:pt x="350" y="262"/>
                </a:lnTo>
                <a:lnTo>
                  <a:pt x="350" y="266"/>
                </a:lnTo>
                <a:lnTo>
                  <a:pt x="346" y="268"/>
                </a:lnTo>
                <a:lnTo>
                  <a:pt x="346" y="272"/>
                </a:lnTo>
                <a:lnTo>
                  <a:pt x="342" y="272"/>
                </a:lnTo>
                <a:lnTo>
                  <a:pt x="342" y="276"/>
                </a:lnTo>
                <a:lnTo>
                  <a:pt x="338" y="272"/>
                </a:lnTo>
                <a:lnTo>
                  <a:pt x="338" y="276"/>
                </a:lnTo>
                <a:lnTo>
                  <a:pt x="336" y="280"/>
                </a:lnTo>
                <a:lnTo>
                  <a:pt x="332" y="284"/>
                </a:lnTo>
                <a:lnTo>
                  <a:pt x="328" y="284"/>
                </a:lnTo>
                <a:lnTo>
                  <a:pt x="324" y="288"/>
                </a:lnTo>
                <a:lnTo>
                  <a:pt x="320" y="288"/>
                </a:lnTo>
                <a:lnTo>
                  <a:pt x="320" y="292"/>
                </a:lnTo>
                <a:lnTo>
                  <a:pt x="316" y="294"/>
                </a:lnTo>
                <a:lnTo>
                  <a:pt x="316" y="298"/>
                </a:lnTo>
                <a:lnTo>
                  <a:pt x="312" y="298"/>
                </a:lnTo>
                <a:lnTo>
                  <a:pt x="312" y="302"/>
                </a:lnTo>
                <a:lnTo>
                  <a:pt x="316" y="302"/>
                </a:lnTo>
                <a:lnTo>
                  <a:pt x="312" y="302"/>
                </a:lnTo>
                <a:lnTo>
                  <a:pt x="308" y="302"/>
                </a:lnTo>
                <a:lnTo>
                  <a:pt x="306" y="298"/>
                </a:lnTo>
                <a:lnTo>
                  <a:pt x="308" y="294"/>
                </a:lnTo>
                <a:lnTo>
                  <a:pt x="306" y="294"/>
                </a:lnTo>
                <a:lnTo>
                  <a:pt x="306" y="292"/>
                </a:lnTo>
                <a:lnTo>
                  <a:pt x="302" y="292"/>
                </a:lnTo>
                <a:lnTo>
                  <a:pt x="298" y="292"/>
                </a:lnTo>
                <a:lnTo>
                  <a:pt x="294" y="292"/>
                </a:lnTo>
                <a:lnTo>
                  <a:pt x="290" y="292"/>
                </a:lnTo>
                <a:lnTo>
                  <a:pt x="286" y="292"/>
                </a:lnTo>
                <a:lnTo>
                  <a:pt x="286" y="288"/>
                </a:lnTo>
                <a:lnTo>
                  <a:pt x="286" y="280"/>
                </a:lnTo>
                <a:lnTo>
                  <a:pt x="282" y="276"/>
                </a:lnTo>
                <a:lnTo>
                  <a:pt x="278" y="276"/>
                </a:lnTo>
                <a:lnTo>
                  <a:pt x="278" y="272"/>
                </a:lnTo>
                <a:lnTo>
                  <a:pt x="278" y="268"/>
                </a:lnTo>
                <a:lnTo>
                  <a:pt x="278" y="266"/>
                </a:lnTo>
                <a:lnTo>
                  <a:pt x="278" y="262"/>
                </a:lnTo>
                <a:lnTo>
                  <a:pt x="278" y="258"/>
                </a:lnTo>
                <a:lnTo>
                  <a:pt x="276" y="258"/>
                </a:lnTo>
                <a:lnTo>
                  <a:pt x="272" y="254"/>
                </a:lnTo>
                <a:lnTo>
                  <a:pt x="272" y="252"/>
                </a:lnTo>
                <a:lnTo>
                  <a:pt x="268" y="252"/>
                </a:lnTo>
                <a:lnTo>
                  <a:pt x="268" y="248"/>
                </a:lnTo>
                <a:lnTo>
                  <a:pt x="264" y="248"/>
                </a:lnTo>
                <a:lnTo>
                  <a:pt x="264" y="244"/>
                </a:lnTo>
                <a:lnTo>
                  <a:pt x="260" y="244"/>
                </a:lnTo>
                <a:lnTo>
                  <a:pt x="256" y="248"/>
                </a:lnTo>
                <a:lnTo>
                  <a:pt x="250" y="248"/>
                </a:lnTo>
                <a:lnTo>
                  <a:pt x="246" y="248"/>
                </a:lnTo>
                <a:lnTo>
                  <a:pt x="242" y="244"/>
                </a:lnTo>
                <a:lnTo>
                  <a:pt x="238" y="244"/>
                </a:lnTo>
                <a:lnTo>
                  <a:pt x="230" y="248"/>
                </a:lnTo>
                <a:lnTo>
                  <a:pt x="226" y="248"/>
                </a:lnTo>
                <a:lnTo>
                  <a:pt x="220" y="248"/>
                </a:lnTo>
                <a:lnTo>
                  <a:pt x="220" y="244"/>
                </a:lnTo>
                <a:lnTo>
                  <a:pt x="216" y="240"/>
                </a:lnTo>
                <a:lnTo>
                  <a:pt x="212" y="236"/>
                </a:lnTo>
                <a:lnTo>
                  <a:pt x="208" y="232"/>
                </a:lnTo>
                <a:lnTo>
                  <a:pt x="186" y="218"/>
                </a:lnTo>
                <a:lnTo>
                  <a:pt x="170" y="206"/>
                </a:lnTo>
                <a:lnTo>
                  <a:pt x="166" y="206"/>
                </a:lnTo>
                <a:lnTo>
                  <a:pt x="164" y="210"/>
                </a:lnTo>
                <a:lnTo>
                  <a:pt x="160" y="210"/>
                </a:lnTo>
                <a:lnTo>
                  <a:pt x="156" y="210"/>
                </a:lnTo>
                <a:lnTo>
                  <a:pt x="152" y="214"/>
                </a:lnTo>
                <a:lnTo>
                  <a:pt x="144" y="214"/>
                </a:lnTo>
                <a:lnTo>
                  <a:pt x="140" y="218"/>
                </a:lnTo>
                <a:lnTo>
                  <a:pt x="136" y="218"/>
                </a:lnTo>
                <a:lnTo>
                  <a:pt x="136" y="222"/>
                </a:lnTo>
                <a:lnTo>
                  <a:pt x="136" y="228"/>
                </a:lnTo>
                <a:lnTo>
                  <a:pt x="136" y="240"/>
                </a:lnTo>
                <a:lnTo>
                  <a:pt x="136" y="244"/>
                </a:lnTo>
                <a:lnTo>
                  <a:pt x="136" y="252"/>
                </a:lnTo>
                <a:lnTo>
                  <a:pt x="136" y="254"/>
                </a:lnTo>
                <a:lnTo>
                  <a:pt x="136" y="258"/>
                </a:lnTo>
                <a:lnTo>
                  <a:pt x="136" y="262"/>
                </a:lnTo>
                <a:lnTo>
                  <a:pt x="136" y="266"/>
                </a:lnTo>
                <a:lnTo>
                  <a:pt x="136" y="272"/>
                </a:lnTo>
                <a:lnTo>
                  <a:pt x="136" y="280"/>
                </a:lnTo>
                <a:lnTo>
                  <a:pt x="136" y="284"/>
                </a:lnTo>
                <a:lnTo>
                  <a:pt x="136" y="288"/>
                </a:lnTo>
                <a:lnTo>
                  <a:pt x="136" y="292"/>
                </a:lnTo>
                <a:lnTo>
                  <a:pt x="134" y="288"/>
                </a:lnTo>
                <a:lnTo>
                  <a:pt x="134" y="292"/>
                </a:lnTo>
                <a:lnTo>
                  <a:pt x="130" y="292"/>
                </a:lnTo>
                <a:lnTo>
                  <a:pt x="126" y="292"/>
                </a:lnTo>
                <a:lnTo>
                  <a:pt x="126" y="288"/>
                </a:lnTo>
                <a:lnTo>
                  <a:pt x="126" y="284"/>
                </a:lnTo>
                <a:lnTo>
                  <a:pt x="122" y="284"/>
                </a:lnTo>
                <a:lnTo>
                  <a:pt x="122" y="280"/>
                </a:lnTo>
                <a:lnTo>
                  <a:pt x="118" y="276"/>
                </a:lnTo>
                <a:lnTo>
                  <a:pt x="114" y="272"/>
                </a:lnTo>
                <a:lnTo>
                  <a:pt x="110" y="272"/>
                </a:lnTo>
                <a:lnTo>
                  <a:pt x="110" y="268"/>
                </a:lnTo>
                <a:lnTo>
                  <a:pt x="106" y="268"/>
                </a:lnTo>
                <a:lnTo>
                  <a:pt x="104" y="268"/>
                </a:lnTo>
                <a:lnTo>
                  <a:pt x="100" y="272"/>
                </a:lnTo>
                <a:lnTo>
                  <a:pt x="96" y="272"/>
                </a:lnTo>
                <a:lnTo>
                  <a:pt x="92" y="272"/>
                </a:lnTo>
                <a:lnTo>
                  <a:pt x="92" y="276"/>
                </a:lnTo>
                <a:lnTo>
                  <a:pt x="88" y="276"/>
                </a:lnTo>
                <a:lnTo>
                  <a:pt x="84" y="280"/>
                </a:lnTo>
                <a:lnTo>
                  <a:pt x="80" y="284"/>
                </a:lnTo>
                <a:lnTo>
                  <a:pt x="76" y="288"/>
                </a:lnTo>
                <a:lnTo>
                  <a:pt x="74" y="288"/>
                </a:lnTo>
                <a:lnTo>
                  <a:pt x="66" y="292"/>
                </a:lnTo>
                <a:lnTo>
                  <a:pt x="66" y="288"/>
                </a:lnTo>
                <a:lnTo>
                  <a:pt x="62" y="284"/>
                </a:lnTo>
                <a:lnTo>
                  <a:pt x="60" y="280"/>
                </a:lnTo>
                <a:lnTo>
                  <a:pt x="60" y="276"/>
                </a:lnTo>
                <a:lnTo>
                  <a:pt x="56" y="272"/>
                </a:lnTo>
                <a:lnTo>
                  <a:pt x="52" y="268"/>
                </a:lnTo>
                <a:lnTo>
                  <a:pt x="48" y="262"/>
                </a:lnTo>
                <a:lnTo>
                  <a:pt x="44" y="258"/>
                </a:lnTo>
                <a:lnTo>
                  <a:pt x="44" y="254"/>
                </a:lnTo>
                <a:lnTo>
                  <a:pt x="40" y="252"/>
                </a:lnTo>
                <a:lnTo>
                  <a:pt x="40" y="248"/>
                </a:lnTo>
                <a:lnTo>
                  <a:pt x="36" y="240"/>
                </a:lnTo>
                <a:lnTo>
                  <a:pt x="36" y="236"/>
                </a:lnTo>
                <a:lnTo>
                  <a:pt x="36" y="232"/>
                </a:lnTo>
                <a:lnTo>
                  <a:pt x="34" y="224"/>
                </a:lnTo>
                <a:lnTo>
                  <a:pt x="34" y="222"/>
                </a:lnTo>
                <a:lnTo>
                  <a:pt x="34" y="218"/>
                </a:lnTo>
                <a:lnTo>
                  <a:pt x="36" y="214"/>
                </a:lnTo>
                <a:lnTo>
                  <a:pt x="40" y="210"/>
                </a:lnTo>
                <a:lnTo>
                  <a:pt x="44" y="206"/>
                </a:lnTo>
                <a:lnTo>
                  <a:pt x="48" y="202"/>
                </a:lnTo>
                <a:lnTo>
                  <a:pt x="52" y="202"/>
                </a:lnTo>
                <a:lnTo>
                  <a:pt x="52" y="198"/>
                </a:lnTo>
                <a:lnTo>
                  <a:pt x="48" y="198"/>
                </a:lnTo>
                <a:lnTo>
                  <a:pt x="44" y="196"/>
                </a:lnTo>
                <a:lnTo>
                  <a:pt x="40" y="196"/>
                </a:lnTo>
                <a:lnTo>
                  <a:pt x="40" y="192"/>
                </a:lnTo>
                <a:lnTo>
                  <a:pt x="36" y="188"/>
                </a:lnTo>
                <a:lnTo>
                  <a:pt x="34" y="188"/>
                </a:lnTo>
                <a:lnTo>
                  <a:pt x="30" y="188"/>
                </a:lnTo>
                <a:lnTo>
                  <a:pt x="30" y="184"/>
                </a:lnTo>
                <a:lnTo>
                  <a:pt x="34" y="180"/>
                </a:lnTo>
                <a:lnTo>
                  <a:pt x="34" y="184"/>
                </a:lnTo>
                <a:lnTo>
                  <a:pt x="36" y="184"/>
                </a:lnTo>
                <a:lnTo>
                  <a:pt x="36" y="180"/>
                </a:lnTo>
                <a:lnTo>
                  <a:pt x="34" y="176"/>
                </a:lnTo>
                <a:lnTo>
                  <a:pt x="34" y="172"/>
                </a:lnTo>
                <a:lnTo>
                  <a:pt x="30" y="168"/>
                </a:lnTo>
                <a:lnTo>
                  <a:pt x="26" y="166"/>
                </a:lnTo>
                <a:lnTo>
                  <a:pt x="26" y="162"/>
                </a:lnTo>
                <a:lnTo>
                  <a:pt x="22" y="162"/>
                </a:lnTo>
                <a:lnTo>
                  <a:pt x="18" y="162"/>
                </a:lnTo>
                <a:lnTo>
                  <a:pt x="14" y="162"/>
                </a:lnTo>
                <a:lnTo>
                  <a:pt x="10" y="162"/>
                </a:lnTo>
                <a:lnTo>
                  <a:pt x="10" y="158"/>
                </a:lnTo>
                <a:lnTo>
                  <a:pt x="10" y="154"/>
                </a:lnTo>
                <a:lnTo>
                  <a:pt x="10" y="150"/>
                </a:lnTo>
                <a:lnTo>
                  <a:pt x="6" y="150"/>
                </a:lnTo>
                <a:lnTo>
                  <a:pt x="4" y="150"/>
                </a:lnTo>
                <a:lnTo>
                  <a:pt x="0" y="146"/>
                </a:lnTo>
                <a:lnTo>
                  <a:pt x="4" y="146"/>
                </a:lnTo>
                <a:lnTo>
                  <a:pt x="4" y="142"/>
                </a:lnTo>
                <a:lnTo>
                  <a:pt x="6" y="140"/>
                </a:lnTo>
                <a:lnTo>
                  <a:pt x="6" y="136"/>
                </a:lnTo>
                <a:lnTo>
                  <a:pt x="10" y="136"/>
                </a:lnTo>
                <a:lnTo>
                  <a:pt x="10" y="132"/>
                </a:lnTo>
                <a:lnTo>
                  <a:pt x="6" y="132"/>
                </a:lnTo>
                <a:lnTo>
                  <a:pt x="6" y="128"/>
                </a:lnTo>
                <a:lnTo>
                  <a:pt x="6" y="124"/>
                </a:lnTo>
                <a:lnTo>
                  <a:pt x="6" y="116"/>
                </a:lnTo>
                <a:lnTo>
                  <a:pt x="10" y="116"/>
                </a:lnTo>
                <a:lnTo>
                  <a:pt x="14" y="116"/>
                </a:lnTo>
                <a:lnTo>
                  <a:pt x="14" y="112"/>
                </a:lnTo>
                <a:lnTo>
                  <a:pt x="10" y="112"/>
                </a:lnTo>
                <a:lnTo>
                  <a:pt x="14" y="110"/>
                </a:lnTo>
                <a:lnTo>
                  <a:pt x="14" y="106"/>
                </a:lnTo>
                <a:lnTo>
                  <a:pt x="18" y="106"/>
                </a:lnTo>
                <a:lnTo>
                  <a:pt x="18" y="110"/>
                </a:lnTo>
                <a:lnTo>
                  <a:pt x="22" y="110"/>
                </a:lnTo>
                <a:lnTo>
                  <a:pt x="22" y="112"/>
                </a:lnTo>
                <a:lnTo>
                  <a:pt x="26" y="112"/>
                </a:lnTo>
                <a:lnTo>
                  <a:pt x="26" y="116"/>
                </a:lnTo>
                <a:lnTo>
                  <a:pt x="30" y="120"/>
                </a:lnTo>
                <a:lnTo>
                  <a:pt x="30" y="116"/>
                </a:lnTo>
                <a:lnTo>
                  <a:pt x="34" y="116"/>
                </a:lnTo>
                <a:lnTo>
                  <a:pt x="36" y="116"/>
                </a:lnTo>
                <a:lnTo>
                  <a:pt x="36" y="112"/>
                </a:lnTo>
                <a:lnTo>
                  <a:pt x="34" y="112"/>
                </a:lnTo>
                <a:lnTo>
                  <a:pt x="34" y="110"/>
                </a:lnTo>
                <a:lnTo>
                  <a:pt x="34" y="106"/>
                </a:lnTo>
                <a:lnTo>
                  <a:pt x="34" y="102"/>
                </a:lnTo>
                <a:lnTo>
                  <a:pt x="36" y="102"/>
                </a:lnTo>
                <a:lnTo>
                  <a:pt x="36" y="98"/>
                </a:lnTo>
                <a:lnTo>
                  <a:pt x="40" y="98"/>
                </a:lnTo>
                <a:lnTo>
                  <a:pt x="44" y="98"/>
                </a:lnTo>
                <a:lnTo>
                  <a:pt x="40" y="94"/>
                </a:lnTo>
                <a:lnTo>
                  <a:pt x="44" y="94"/>
                </a:lnTo>
                <a:lnTo>
                  <a:pt x="44" y="90"/>
                </a:lnTo>
                <a:lnTo>
                  <a:pt x="44" y="94"/>
                </a:lnTo>
                <a:lnTo>
                  <a:pt x="48" y="90"/>
                </a:lnTo>
                <a:lnTo>
                  <a:pt x="52" y="90"/>
                </a:lnTo>
                <a:lnTo>
                  <a:pt x="56" y="90"/>
                </a:lnTo>
                <a:lnTo>
                  <a:pt x="56" y="86"/>
                </a:lnTo>
                <a:lnTo>
                  <a:pt x="60" y="86"/>
                </a:lnTo>
                <a:lnTo>
                  <a:pt x="60" y="84"/>
                </a:lnTo>
                <a:lnTo>
                  <a:pt x="60" y="80"/>
                </a:lnTo>
                <a:lnTo>
                  <a:pt x="60" y="84"/>
                </a:lnTo>
                <a:lnTo>
                  <a:pt x="62" y="84"/>
                </a:lnTo>
                <a:lnTo>
                  <a:pt x="62" y="80"/>
                </a:lnTo>
                <a:lnTo>
                  <a:pt x="66" y="80"/>
                </a:lnTo>
                <a:lnTo>
                  <a:pt x="70" y="80"/>
                </a:lnTo>
                <a:lnTo>
                  <a:pt x="70" y="84"/>
                </a:lnTo>
                <a:lnTo>
                  <a:pt x="74" y="84"/>
                </a:lnTo>
                <a:lnTo>
                  <a:pt x="74" y="86"/>
                </a:lnTo>
                <a:lnTo>
                  <a:pt x="76" y="84"/>
                </a:lnTo>
                <a:lnTo>
                  <a:pt x="74" y="84"/>
                </a:lnTo>
                <a:lnTo>
                  <a:pt x="76" y="84"/>
                </a:lnTo>
                <a:lnTo>
                  <a:pt x="76" y="80"/>
                </a:lnTo>
                <a:lnTo>
                  <a:pt x="80" y="80"/>
                </a:lnTo>
                <a:lnTo>
                  <a:pt x="84" y="80"/>
                </a:lnTo>
                <a:lnTo>
                  <a:pt x="84" y="84"/>
                </a:lnTo>
                <a:lnTo>
                  <a:pt x="88" y="86"/>
                </a:lnTo>
                <a:lnTo>
                  <a:pt x="88" y="84"/>
                </a:lnTo>
                <a:lnTo>
                  <a:pt x="92" y="84"/>
                </a:lnTo>
                <a:lnTo>
                  <a:pt x="92" y="86"/>
                </a:lnTo>
                <a:lnTo>
                  <a:pt x="92" y="84"/>
                </a:lnTo>
                <a:lnTo>
                  <a:pt x="96" y="84"/>
                </a:lnTo>
                <a:lnTo>
                  <a:pt x="100" y="84"/>
                </a:lnTo>
                <a:lnTo>
                  <a:pt x="104" y="86"/>
                </a:lnTo>
                <a:lnTo>
                  <a:pt x="100" y="86"/>
                </a:lnTo>
                <a:lnTo>
                  <a:pt x="104" y="90"/>
                </a:lnTo>
                <a:lnTo>
                  <a:pt x="106" y="90"/>
                </a:lnTo>
                <a:lnTo>
                  <a:pt x="106" y="94"/>
                </a:lnTo>
                <a:lnTo>
                  <a:pt x="110" y="94"/>
                </a:lnTo>
                <a:lnTo>
                  <a:pt x="110" y="98"/>
                </a:lnTo>
                <a:lnTo>
                  <a:pt x="114" y="98"/>
                </a:lnTo>
                <a:lnTo>
                  <a:pt x="110" y="102"/>
                </a:lnTo>
                <a:lnTo>
                  <a:pt x="114" y="102"/>
                </a:lnTo>
                <a:lnTo>
                  <a:pt x="114" y="106"/>
                </a:lnTo>
                <a:lnTo>
                  <a:pt x="118" y="102"/>
                </a:lnTo>
                <a:lnTo>
                  <a:pt x="114" y="102"/>
                </a:lnTo>
                <a:lnTo>
                  <a:pt x="114" y="98"/>
                </a:lnTo>
                <a:lnTo>
                  <a:pt x="114" y="94"/>
                </a:lnTo>
                <a:lnTo>
                  <a:pt x="118" y="94"/>
                </a:lnTo>
                <a:lnTo>
                  <a:pt x="122" y="98"/>
                </a:lnTo>
                <a:lnTo>
                  <a:pt x="126" y="102"/>
                </a:lnTo>
                <a:lnTo>
                  <a:pt x="130" y="102"/>
                </a:lnTo>
                <a:lnTo>
                  <a:pt x="130" y="106"/>
                </a:lnTo>
                <a:lnTo>
                  <a:pt x="134" y="102"/>
                </a:lnTo>
                <a:lnTo>
                  <a:pt x="136" y="102"/>
                </a:lnTo>
                <a:lnTo>
                  <a:pt x="136" y="98"/>
                </a:lnTo>
                <a:lnTo>
                  <a:pt x="140" y="98"/>
                </a:lnTo>
                <a:lnTo>
                  <a:pt x="140" y="94"/>
                </a:lnTo>
                <a:lnTo>
                  <a:pt x="144" y="94"/>
                </a:lnTo>
                <a:lnTo>
                  <a:pt x="148" y="94"/>
                </a:lnTo>
                <a:lnTo>
                  <a:pt x="152" y="94"/>
                </a:lnTo>
                <a:lnTo>
                  <a:pt x="156" y="98"/>
                </a:lnTo>
                <a:lnTo>
                  <a:pt x="160" y="98"/>
                </a:lnTo>
                <a:lnTo>
                  <a:pt x="160" y="94"/>
                </a:lnTo>
                <a:lnTo>
                  <a:pt x="160" y="90"/>
                </a:lnTo>
                <a:lnTo>
                  <a:pt x="164" y="94"/>
                </a:lnTo>
                <a:lnTo>
                  <a:pt x="166" y="94"/>
                </a:lnTo>
                <a:lnTo>
                  <a:pt x="166" y="90"/>
                </a:lnTo>
                <a:lnTo>
                  <a:pt x="170" y="90"/>
                </a:lnTo>
                <a:lnTo>
                  <a:pt x="170" y="94"/>
                </a:lnTo>
                <a:lnTo>
                  <a:pt x="170" y="98"/>
                </a:lnTo>
                <a:lnTo>
                  <a:pt x="174" y="98"/>
                </a:lnTo>
                <a:lnTo>
                  <a:pt x="178" y="102"/>
                </a:lnTo>
                <a:lnTo>
                  <a:pt x="182" y="102"/>
                </a:lnTo>
                <a:lnTo>
                  <a:pt x="186" y="102"/>
                </a:lnTo>
                <a:lnTo>
                  <a:pt x="186" y="106"/>
                </a:lnTo>
                <a:lnTo>
                  <a:pt x="190" y="106"/>
                </a:lnTo>
                <a:lnTo>
                  <a:pt x="190" y="102"/>
                </a:lnTo>
                <a:lnTo>
                  <a:pt x="190" y="98"/>
                </a:lnTo>
                <a:lnTo>
                  <a:pt x="192" y="98"/>
                </a:lnTo>
                <a:lnTo>
                  <a:pt x="196" y="102"/>
                </a:lnTo>
                <a:lnTo>
                  <a:pt x="200" y="102"/>
                </a:lnTo>
                <a:lnTo>
                  <a:pt x="204" y="102"/>
                </a:lnTo>
                <a:lnTo>
                  <a:pt x="208" y="102"/>
                </a:lnTo>
                <a:lnTo>
                  <a:pt x="212" y="98"/>
                </a:lnTo>
                <a:lnTo>
                  <a:pt x="212" y="94"/>
                </a:lnTo>
                <a:lnTo>
                  <a:pt x="216" y="90"/>
                </a:lnTo>
                <a:lnTo>
                  <a:pt x="216" y="86"/>
                </a:lnTo>
                <a:lnTo>
                  <a:pt x="212" y="86"/>
                </a:lnTo>
                <a:lnTo>
                  <a:pt x="208" y="84"/>
                </a:lnTo>
                <a:lnTo>
                  <a:pt x="208" y="86"/>
                </a:lnTo>
                <a:lnTo>
                  <a:pt x="208" y="84"/>
                </a:lnTo>
                <a:lnTo>
                  <a:pt x="204" y="84"/>
                </a:lnTo>
                <a:lnTo>
                  <a:pt x="200" y="84"/>
                </a:lnTo>
                <a:lnTo>
                  <a:pt x="196" y="80"/>
                </a:lnTo>
                <a:lnTo>
                  <a:pt x="200" y="80"/>
                </a:lnTo>
                <a:lnTo>
                  <a:pt x="196" y="80"/>
                </a:lnTo>
                <a:lnTo>
                  <a:pt x="196" y="76"/>
                </a:lnTo>
                <a:lnTo>
                  <a:pt x="192" y="76"/>
                </a:lnTo>
                <a:lnTo>
                  <a:pt x="192" y="72"/>
                </a:lnTo>
                <a:lnTo>
                  <a:pt x="196" y="72"/>
                </a:lnTo>
                <a:lnTo>
                  <a:pt x="200" y="72"/>
                </a:lnTo>
                <a:lnTo>
                  <a:pt x="204" y="68"/>
                </a:lnTo>
                <a:lnTo>
                  <a:pt x="208" y="68"/>
                </a:lnTo>
                <a:lnTo>
                  <a:pt x="208" y="64"/>
                </a:lnTo>
                <a:lnTo>
                  <a:pt x="204" y="64"/>
                </a:lnTo>
                <a:lnTo>
                  <a:pt x="204" y="60"/>
                </a:lnTo>
                <a:lnTo>
                  <a:pt x="200" y="60"/>
                </a:lnTo>
                <a:lnTo>
                  <a:pt x="200" y="56"/>
                </a:lnTo>
                <a:lnTo>
                  <a:pt x="204" y="56"/>
                </a:lnTo>
                <a:lnTo>
                  <a:pt x="208" y="54"/>
                </a:lnTo>
                <a:lnTo>
                  <a:pt x="212" y="54"/>
                </a:lnTo>
                <a:lnTo>
                  <a:pt x="216" y="54"/>
                </a:lnTo>
                <a:lnTo>
                  <a:pt x="220" y="54"/>
                </a:lnTo>
                <a:lnTo>
                  <a:pt x="222" y="54"/>
                </a:lnTo>
                <a:lnTo>
                  <a:pt x="222" y="50"/>
                </a:lnTo>
                <a:lnTo>
                  <a:pt x="220" y="50"/>
                </a:lnTo>
                <a:lnTo>
                  <a:pt x="216" y="50"/>
                </a:lnTo>
                <a:lnTo>
                  <a:pt x="216" y="46"/>
                </a:lnTo>
                <a:lnTo>
                  <a:pt x="216" y="50"/>
                </a:lnTo>
                <a:lnTo>
                  <a:pt x="212" y="50"/>
                </a:lnTo>
                <a:lnTo>
                  <a:pt x="212" y="46"/>
                </a:lnTo>
                <a:lnTo>
                  <a:pt x="208" y="46"/>
                </a:lnTo>
                <a:lnTo>
                  <a:pt x="208" y="42"/>
                </a:lnTo>
                <a:lnTo>
                  <a:pt x="212" y="42"/>
                </a:lnTo>
                <a:lnTo>
                  <a:pt x="216" y="42"/>
                </a:lnTo>
                <a:lnTo>
                  <a:pt x="216" y="38"/>
                </a:lnTo>
                <a:lnTo>
                  <a:pt x="212" y="38"/>
                </a:lnTo>
                <a:lnTo>
                  <a:pt x="212" y="42"/>
                </a:lnTo>
                <a:lnTo>
                  <a:pt x="208" y="42"/>
                </a:lnTo>
                <a:lnTo>
                  <a:pt x="208" y="38"/>
                </a:lnTo>
                <a:lnTo>
                  <a:pt x="204" y="38"/>
                </a:lnTo>
                <a:lnTo>
                  <a:pt x="208" y="38"/>
                </a:lnTo>
                <a:lnTo>
                  <a:pt x="208" y="34"/>
                </a:lnTo>
                <a:lnTo>
                  <a:pt x="204" y="34"/>
                </a:lnTo>
                <a:lnTo>
                  <a:pt x="208" y="30"/>
                </a:lnTo>
                <a:lnTo>
                  <a:pt x="212" y="30"/>
                </a:lnTo>
                <a:lnTo>
                  <a:pt x="216" y="30"/>
                </a:lnTo>
                <a:lnTo>
                  <a:pt x="220" y="30"/>
                </a:lnTo>
                <a:lnTo>
                  <a:pt x="222" y="30"/>
                </a:lnTo>
                <a:lnTo>
                  <a:pt x="226" y="30"/>
                </a:lnTo>
                <a:lnTo>
                  <a:pt x="226" y="34"/>
                </a:lnTo>
                <a:lnTo>
                  <a:pt x="226" y="30"/>
                </a:lnTo>
                <a:lnTo>
                  <a:pt x="230" y="30"/>
                </a:lnTo>
                <a:lnTo>
                  <a:pt x="234" y="30"/>
                </a:lnTo>
                <a:lnTo>
                  <a:pt x="234" y="28"/>
                </a:lnTo>
                <a:lnTo>
                  <a:pt x="238" y="28"/>
                </a:lnTo>
                <a:lnTo>
                  <a:pt x="242" y="28"/>
                </a:lnTo>
                <a:lnTo>
                  <a:pt x="246" y="28"/>
                </a:lnTo>
                <a:lnTo>
                  <a:pt x="250" y="28"/>
                </a:lnTo>
                <a:lnTo>
                  <a:pt x="250" y="24"/>
                </a:lnTo>
                <a:lnTo>
                  <a:pt x="252" y="24"/>
                </a:lnTo>
                <a:lnTo>
                  <a:pt x="256" y="24"/>
                </a:lnTo>
                <a:lnTo>
                  <a:pt x="260" y="24"/>
                </a:lnTo>
                <a:lnTo>
                  <a:pt x="264" y="24"/>
                </a:lnTo>
                <a:lnTo>
                  <a:pt x="268" y="24"/>
                </a:lnTo>
                <a:lnTo>
                  <a:pt x="264" y="24"/>
                </a:lnTo>
                <a:lnTo>
                  <a:pt x="264" y="20"/>
                </a:lnTo>
                <a:lnTo>
                  <a:pt x="268" y="20"/>
                </a:lnTo>
                <a:lnTo>
                  <a:pt x="268" y="16"/>
                </a:lnTo>
                <a:lnTo>
                  <a:pt x="272" y="16"/>
                </a:lnTo>
                <a:lnTo>
                  <a:pt x="272" y="20"/>
                </a:lnTo>
                <a:lnTo>
                  <a:pt x="276" y="20"/>
                </a:lnTo>
                <a:lnTo>
                  <a:pt x="276" y="16"/>
                </a:lnTo>
                <a:lnTo>
                  <a:pt x="278" y="16"/>
                </a:lnTo>
                <a:lnTo>
                  <a:pt x="282" y="16"/>
                </a:lnTo>
                <a:lnTo>
                  <a:pt x="286" y="16"/>
                </a:lnTo>
                <a:lnTo>
                  <a:pt x="290" y="16"/>
                </a:lnTo>
                <a:lnTo>
                  <a:pt x="294" y="12"/>
                </a:lnTo>
                <a:lnTo>
                  <a:pt x="298" y="12"/>
                </a:lnTo>
                <a:lnTo>
                  <a:pt x="302" y="12"/>
                </a:lnTo>
                <a:lnTo>
                  <a:pt x="302" y="8"/>
                </a:lnTo>
                <a:lnTo>
                  <a:pt x="306" y="8"/>
                </a:lnTo>
                <a:lnTo>
                  <a:pt x="306" y="12"/>
                </a:lnTo>
                <a:lnTo>
                  <a:pt x="308" y="8"/>
                </a:lnTo>
                <a:lnTo>
                  <a:pt x="308" y="4"/>
                </a:lnTo>
                <a:lnTo>
                  <a:pt x="312" y="4"/>
                </a:lnTo>
                <a:lnTo>
                  <a:pt x="316" y="0"/>
                </a:lnTo>
                <a:lnTo>
                  <a:pt x="320" y="4"/>
                </a:lnTo>
                <a:lnTo>
                  <a:pt x="320" y="0"/>
                </a:lnTo>
                <a:lnTo>
                  <a:pt x="324" y="0"/>
                </a:lnTo>
                <a:lnTo>
                  <a:pt x="328" y="0"/>
                </a:lnTo>
                <a:lnTo>
                  <a:pt x="332" y="4"/>
                </a:lnTo>
                <a:lnTo>
                  <a:pt x="336" y="4"/>
                </a:lnTo>
                <a:lnTo>
                  <a:pt x="338" y="4"/>
                </a:lnTo>
                <a:lnTo>
                  <a:pt x="342" y="4"/>
                </a:lnTo>
                <a:lnTo>
                  <a:pt x="342" y="0"/>
                </a:lnTo>
                <a:lnTo>
                  <a:pt x="346" y="0"/>
                </a:lnTo>
                <a:lnTo>
                  <a:pt x="346" y="4"/>
                </a:lnTo>
                <a:lnTo>
                  <a:pt x="346" y="8"/>
                </a:lnTo>
                <a:lnTo>
                  <a:pt x="346" y="12"/>
                </a:lnTo>
                <a:lnTo>
                  <a:pt x="350" y="16"/>
                </a:lnTo>
                <a:lnTo>
                  <a:pt x="354" y="16"/>
                </a:lnTo>
                <a:lnTo>
                  <a:pt x="350" y="16"/>
                </a:lnTo>
                <a:lnTo>
                  <a:pt x="350" y="20"/>
                </a:lnTo>
                <a:lnTo>
                  <a:pt x="350" y="24"/>
                </a:lnTo>
                <a:lnTo>
                  <a:pt x="346" y="24"/>
                </a:lnTo>
                <a:lnTo>
                  <a:pt x="350" y="24"/>
                </a:lnTo>
                <a:lnTo>
                  <a:pt x="350" y="28"/>
                </a:lnTo>
                <a:lnTo>
                  <a:pt x="354" y="28"/>
                </a:lnTo>
                <a:lnTo>
                  <a:pt x="358" y="28"/>
                </a:lnTo>
                <a:lnTo>
                  <a:pt x="362" y="28"/>
                </a:lnTo>
                <a:lnTo>
                  <a:pt x="366" y="28"/>
                </a:lnTo>
                <a:lnTo>
                  <a:pt x="362" y="24"/>
                </a:lnTo>
                <a:lnTo>
                  <a:pt x="366" y="24"/>
                </a:lnTo>
                <a:lnTo>
                  <a:pt x="368" y="28"/>
                </a:lnTo>
                <a:lnTo>
                  <a:pt x="366" y="28"/>
                </a:lnTo>
                <a:lnTo>
                  <a:pt x="368" y="28"/>
                </a:lnTo>
                <a:lnTo>
                  <a:pt x="368" y="30"/>
                </a:lnTo>
                <a:lnTo>
                  <a:pt x="368" y="34"/>
                </a:lnTo>
                <a:lnTo>
                  <a:pt x="368" y="30"/>
                </a:lnTo>
                <a:lnTo>
                  <a:pt x="372" y="30"/>
                </a:lnTo>
                <a:lnTo>
                  <a:pt x="368" y="30"/>
                </a:lnTo>
                <a:lnTo>
                  <a:pt x="368" y="28"/>
                </a:lnTo>
                <a:lnTo>
                  <a:pt x="372" y="28"/>
                </a:lnTo>
                <a:lnTo>
                  <a:pt x="376" y="28"/>
                </a:lnTo>
                <a:lnTo>
                  <a:pt x="376" y="30"/>
                </a:lnTo>
                <a:lnTo>
                  <a:pt x="380" y="30"/>
                </a:lnTo>
                <a:lnTo>
                  <a:pt x="384" y="30"/>
                </a:lnTo>
                <a:lnTo>
                  <a:pt x="388" y="30"/>
                </a:lnTo>
                <a:lnTo>
                  <a:pt x="388" y="34"/>
                </a:lnTo>
                <a:lnTo>
                  <a:pt x="384" y="34"/>
                </a:lnTo>
                <a:lnTo>
                  <a:pt x="380" y="34"/>
                </a:lnTo>
                <a:lnTo>
                  <a:pt x="380" y="38"/>
                </a:lnTo>
                <a:lnTo>
                  <a:pt x="380" y="42"/>
                </a:lnTo>
                <a:lnTo>
                  <a:pt x="384" y="42"/>
                </a:lnTo>
                <a:lnTo>
                  <a:pt x="380" y="42"/>
                </a:lnTo>
                <a:lnTo>
                  <a:pt x="384" y="42"/>
                </a:lnTo>
                <a:lnTo>
                  <a:pt x="388" y="38"/>
                </a:lnTo>
                <a:lnTo>
                  <a:pt x="392" y="38"/>
                </a:lnTo>
                <a:lnTo>
                  <a:pt x="394" y="38"/>
                </a:lnTo>
                <a:lnTo>
                  <a:pt x="394" y="42"/>
                </a:lnTo>
                <a:lnTo>
                  <a:pt x="398" y="38"/>
                </a:lnTo>
                <a:lnTo>
                  <a:pt x="394" y="38"/>
                </a:lnTo>
                <a:lnTo>
                  <a:pt x="398" y="38"/>
                </a:lnTo>
                <a:lnTo>
                  <a:pt x="398" y="34"/>
                </a:lnTo>
                <a:lnTo>
                  <a:pt x="402" y="34"/>
                </a:lnTo>
                <a:lnTo>
                  <a:pt x="406" y="34"/>
                </a:lnTo>
                <a:lnTo>
                  <a:pt x="408" y="30"/>
                </a:lnTo>
                <a:lnTo>
                  <a:pt x="412" y="28"/>
                </a:lnTo>
                <a:lnTo>
                  <a:pt x="416" y="28"/>
                </a:lnTo>
                <a:lnTo>
                  <a:pt x="420" y="28"/>
                </a:lnTo>
                <a:lnTo>
                  <a:pt x="420" y="24"/>
                </a:lnTo>
                <a:lnTo>
                  <a:pt x="424" y="24"/>
                </a:lnTo>
                <a:lnTo>
                  <a:pt x="428" y="24"/>
                </a:lnTo>
                <a:lnTo>
                  <a:pt x="428" y="20"/>
                </a:lnTo>
                <a:lnTo>
                  <a:pt x="432" y="24"/>
                </a:lnTo>
                <a:lnTo>
                  <a:pt x="428" y="28"/>
                </a:lnTo>
                <a:lnTo>
                  <a:pt x="424" y="28"/>
                </a:lnTo>
                <a:lnTo>
                  <a:pt x="424" y="30"/>
                </a:lnTo>
                <a:lnTo>
                  <a:pt x="428" y="34"/>
                </a:lnTo>
                <a:lnTo>
                  <a:pt x="432" y="34"/>
                </a:lnTo>
                <a:lnTo>
                  <a:pt x="436" y="38"/>
                </a:lnTo>
                <a:lnTo>
                  <a:pt x="438" y="42"/>
                </a:lnTo>
                <a:lnTo>
                  <a:pt x="442" y="46"/>
                </a:lnTo>
                <a:lnTo>
                  <a:pt x="446" y="46"/>
                </a:lnTo>
                <a:lnTo>
                  <a:pt x="446" y="50"/>
                </a:lnTo>
                <a:lnTo>
                  <a:pt x="450" y="56"/>
                </a:lnTo>
                <a:lnTo>
                  <a:pt x="454" y="56"/>
                </a:lnTo>
                <a:lnTo>
                  <a:pt x="454" y="60"/>
                </a:lnTo>
                <a:lnTo>
                  <a:pt x="454" y="64"/>
                </a:lnTo>
                <a:lnTo>
                  <a:pt x="458" y="64"/>
                </a:lnTo>
                <a:lnTo>
                  <a:pt x="462" y="68"/>
                </a:lnTo>
                <a:lnTo>
                  <a:pt x="466" y="80"/>
                </a:lnTo>
                <a:lnTo>
                  <a:pt x="468" y="84"/>
                </a:lnTo>
                <a:lnTo>
                  <a:pt x="468" y="86"/>
                </a:lnTo>
                <a:lnTo>
                  <a:pt x="468" y="90"/>
                </a:lnTo>
                <a:lnTo>
                  <a:pt x="472" y="90"/>
                </a:lnTo>
                <a:lnTo>
                  <a:pt x="472" y="98"/>
                </a:lnTo>
                <a:lnTo>
                  <a:pt x="476" y="98"/>
                </a:lnTo>
                <a:lnTo>
                  <a:pt x="480" y="98"/>
                </a:lnTo>
                <a:lnTo>
                  <a:pt x="480" y="94"/>
                </a:lnTo>
                <a:lnTo>
                  <a:pt x="480" y="90"/>
                </a:lnTo>
                <a:lnTo>
                  <a:pt x="484" y="90"/>
                </a:lnTo>
                <a:lnTo>
                  <a:pt x="484" y="86"/>
                </a:lnTo>
                <a:lnTo>
                  <a:pt x="488" y="90"/>
                </a:lnTo>
                <a:lnTo>
                  <a:pt x="492" y="90"/>
                </a:lnTo>
                <a:lnTo>
                  <a:pt x="492" y="94"/>
                </a:lnTo>
                <a:lnTo>
                  <a:pt x="496" y="94"/>
                </a:lnTo>
                <a:lnTo>
                  <a:pt x="496" y="98"/>
                </a:lnTo>
                <a:lnTo>
                  <a:pt x="496" y="102"/>
                </a:lnTo>
                <a:lnTo>
                  <a:pt x="498" y="102"/>
                </a:lnTo>
                <a:lnTo>
                  <a:pt x="498" y="98"/>
                </a:lnTo>
                <a:lnTo>
                  <a:pt x="502" y="98"/>
                </a:lnTo>
                <a:lnTo>
                  <a:pt x="502" y="102"/>
                </a:lnTo>
                <a:lnTo>
                  <a:pt x="506" y="102"/>
                </a:lnTo>
                <a:lnTo>
                  <a:pt x="510" y="98"/>
                </a:lnTo>
                <a:lnTo>
                  <a:pt x="510" y="102"/>
                </a:lnTo>
                <a:lnTo>
                  <a:pt x="514" y="98"/>
                </a:lnTo>
                <a:lnTo>
                  <a:pt x="518" y="98"/>
                </a:lnTo>
                <a:lnTo>
                  <a:pt x="518" y="94"/>
                </a:lnTo>
                <a:lnTo>
                  <a:pt x="522" y="94"/>
                </a:lnTo>
                <a:lnTo>
                  <a:pt x="524" y="94"/>
                </a:lnTo>
                <a:lnTo>
                  <a:pt x="528" y="98"/>
                </a:lnTo>
                <a:lnTo>
                  <a:pt x="532" y="98"/>
                </a:lnTo>
                <a:lnTo>
                  <a:pt x="532" y="102"/>
                </a:lnTo>
                <a:lnTo>
                  <a:pt x="536" y="106"/>
                </a:lnTo>
                <a:lnTo>
                  <a:pt x="536" y="110"/>
                </a:lnTo>
                <a:lnTo>
                  <a:pt x="536" y="112"/>
                </a:lnTo>
                <a:lnTo>
                  <a:pt x="540" y="112"/>
                </a:lnTo>
                <a:lnTo>
                  <a:pt x="544" y="112"/>
                </a:lnTo>
                <a:lnTo>
                  <a:pt x="548" y="112"/>
                </a:lnTo>
                <a:lnTo>
                  <a:pt x="548" y="116"/>
                </a:lnTo>
                <a:lnTo>
                  <a:pt x="544" y="116"/>
                </a:lnTo>
                <a:lnTo>
                  <a:pt x="548" y="116"/>
                </a:lnTo>
                <a:lnTo>
                  <a:pt x="548" y="120"/>
                </a:lnTo>
                <a:lnTo>
                  <a:pt x="548" y="124"/>
                </a:lnTo>
                <a:lnTo>
                  <a:pt x="552" y="124"/>
                </a:lnTo>
                <a:lnTo>
                  <a:pt x="554" y="124"/>
                </a:lnTo>
                <a:lnTo>
                  <a:pt x="558" y="124"/>
                </a:lnTo>
                <a:lnTo>
                  <a:pt x="562" y="128"/>
                </a:lnTo>
                <a:lnTo>
                  <a:pt x="562" y="124"/>
                </a:lnTo>
                <a:lnTo>
                  <a:pt x="566" y="124"/>
                </a:lnTo>
                <a:lnTo>
                  <a:pt x="566" y="120"/>
                </a:lnTo>
                <a:lnTo>
                  <a:pt x="570" y="120"/>
                </a:lnTo>
                <a:lnTo>
                  <a:pt x="570" y="124"/>
                </a:lnTo>
                <a:lnTo>
                  <a:pt x="574" y="124"/>
                </a:lnTo>
                <a:lnTo>
                  <a:pt x="574" y="128"/>
                </a:lnTo>
                <a:lnTo>
                  <a:pt x="574" y="132"/>
                </a:lnTo>
                <a:lnTo>
                  <a:pt x="578" y="132"/>
                </a:lnTo>
                <a:lnTo>
                  <a:pt x="578" y="136"/>
                </a:lnTo>
                <a:lnTo>
                  <a:pt x="574" y="136"/>
                </a:lnTo>
                <a:lnTo>
                  <a:pt x="570" y="136"/>
                </a:lnTo>
                <a:lnTo>
                  <a:pt x="570" y="140"/>
                </a:lnTo>
                <a:lnTo>
                  <a:pt x="570" y="142"/>
                </a:lnTo>
                <a:lnTo>
                  <a:pt x="570" y="146"/>
                </a:lnTo>
                <a:lnTo>
                  <a:pt x="566" y="146"/>
                </a:lnTo>
                <a:lnTo>
                  <a:pt x="562" y="146"/>
                </a:lnTo>
                <a:lnTo>
                  <a:pt x="558" y="146"/>
                </a:lnTo>
                <a:lnTo>
                  <a:pt x="558" y="150"/>
                </a:lnTo>
                <a:lnTo>
                  <a:pt x="554" y="150"/>
                </a:lnTo>
                <a:lnTo>
                  <a:pt x="554" y="154"/>
                </a:lnTo>
                <a:lnTo>
                  <a:pt x="554" y="158"/>
                </a:lnTo>
                <a:lnTo>
                  <a:pt x="554" y="162"/>
                </a:lnTo>
                <a:lnTo>
                  <a:pt x="554" y="166"/>
                </a:lnTo>
                <a:lnTo>
                  <a:pt x="554" y="168"/>
                </a:lnTo>
                <a:lnTo>
                  <a:pt x="554" y="172"/>
                </a:lnTo>
                <a:lnTo>
                  <a:pt x="554" y="176"/>
                </a:lnTo>
                <a:lnTo>
                  <a:pt x="552" y="176"/>
                </a:lnTo>
                <a:lnTo>
                  <a:pt x="548" y="176"/>
                </a:lnTo>
                <a:lnTo>
                  <a:pt x="548" y="180"/>
                </a:lnTo>
                <a:lnTo>
                  <a:pt x="544" y="180"/>
                </a:lnTo>
                <a:lnTo>
                  <a:pt x="540" y="176"/>
                </a:lnTo>
                <a:lnTo>
                  <a:pt x="536" y="176"/>
                </a:lnTo>
                <a:lnTo>
                  <a:pt x="532" y="176"/>
                </a:lnTo>
                <a:lnTo>
                  <a:pt x="528" y="176"/>
                </a:lnTo>
                <a:lnTo>
                  <a:pt x="524" y="176"/>
                </a:lnTo>
                <a:lnTo>
                  <a:pt x="522" y="172"/>
                </a:lnTo>
                <a:lnTo>
                  <a:pt x="518" y="172"/>
                </a:lnTo>
                <a:lnTo>
                  <a:pt x="518" y="176"/>
                </a:lnTo>
                <a:lnTo>
                  <a:pt x="518" y="180"/>
                </a:lnTo>
                <a:lnTo>
                  <a:pt x="514" y="184"/>
                </a:lnTo>
                <a:lnTo>
                  <a:pt x="514" y="188"/>
                </a:lnTo>
                <a:lnTo>
                  <a:pt x="514" y="192"/>
                </a:lnTo>
                <a:lnTo>
                  <a:pt x="510" y="192"/>
                </a:lnTo>
                <a:lnTo>
                  <a:pt x="510" y="196"/>
                </a:lnTo>
                <a:lnTo>
                  <a:pt x="510" y="198"/>
                </a:lnTo>
                <a:lnTo>
                  <a:pt x="510" y="202"/>
                </a:lnTo>
                <a:lnTo>
                  <a:pt x="506" y="206"/>
                </a:lnTo>
                <a:lnTo>
                  <a:pt x="510" y="206"/>
                </a:lnTo>
                <a:lnTo>
                  <a:pt x="510" y="210"/>
                </a:lnTo>
                <a:lnTo>
                  <a:pt x="514" y="210"/>
                </a:lnTo>
                <a:lnTo>
                  <a:pt x="514" y="214"/>
                </a:lnTo>
                <a:lnTo>
                  <a:pt x="510" y="214"/>
                </a:lnTo>
                <a:lnTo>
                  <a:pt x="506" y="214"/>
                </a:lnTo>
                <a:lnTo>
                  <a:pt x="502" y="214"/>
                </a:lnTo>
                <a:lnTo>
                  <a:pt x="498" y="214"/>
                </a:lnTo>
                <a:lnTo>
                  <a:pt x="498" y="210"/>
                </a:lnTo>
                <a:lnTo>
                  <a:pt x="496" y="210"/>
                </a:lnTo>
                <a:lnTo>
                  <a:pt x="496" y="214"/>
                </a:lnTo>
                <a:lnTo>
                  <a:pt x="492" y="214"/>
                </a:lnTo>
                <a:lnTo>
                  <a:pt x="488" y="214"/>
                </a:lnTo>
                <a:lnTo>
                  <a:pt x="484" y="214"/>
                </a:lnTo>
                <a:lnTo>
                  <a:pt x="480" y="218"/>
                </a:lnTo>
                <a:lnTo>
                  <a:pt x="476" y="218"/>
                </a:lnTo>
                <a:lnTo>
                  <a:pt x="472" y="222"/>
                </a:lnTo>
                <a:lnTo>
                  <a:pt x="476" y="222"/>
                </a:lnTo>
                <a:lnTo>
                  <a:pt x="480" y="222"/>
                </a:lnTo>
                <a:lnTo>
                  <a:pt x="484" y="222"/>
                </a:lnTo>
                <a:lnTo>
                  <a:pt x="484" y="224"/>
                </a:lnTo>
                <a:lnTo>
                  <a:pt x="480" y="224"/>
                </a:lnTo>
                <a:lnTo>
                  <a:pt x="480" y="228"/>
                </a:lnTo>
                <a:lnTo>
                  <a:pt x="480" y="232"/>
                </a:lnTo>
                <a:lnTo>
                  <a:pt x="480" y="236"/>
                </a:lnTo>
                <a:lnTo>
                  <a:pt x="480" y="240"/>
                </a:lnTo>
                <a:lnTo>
                  <a:pt x="484" y="240"/>
                </a:lnTo>
                <a:lnTo>
                  <a:pt x="484" y="244"/>
                </a:lnTo>
                <a:lnTo>
                  <a:pt x="484" y="248"/>
                </a:lnTo>
                <a:lnTo>
                  <a:pt x="488" y="252"/>
                </a:lnTo>
                <a:lnTo>
                  <a:pt x="488" y="254"/>
                </a:lnTo>
                <a:lnTo>
                  <a:pt x="484" y="254"/>
                </a:lnTo>
                <a:lnTo>
                  <a:pt x="480" y="258"/>
                </a:lnTo>
                <a:lnTo>
                  <a:pt x="484" y="258"/>
                </a:lnTo>
                <a:lnTo>
                  <a:pt x="480" y="262"/>
                </a:lnTo>
                <a:lnTo>
                  <a:pt x="476" y="266"/>
                </a:lnTo>
                <a:lnTo>
                  <a:pt x="476" y="268"/>
                </a:lnTo>
                <a:lnTo>
                  <a:pt x="480" y="268"/>
                </a:lnTo>
                <a:lnTo>
                  <a:pt x="480" y="272"/>
                </a:lnTo>
                <a:lnTo>
                  <a:pt x="476" y="272"/>
                </a:lnTo>
                <a:lnTo>
                  <a:pt x="476" y="268"/>
                </a:lnTo>
                <a:lnTo>
                  <a:pt x="472" y="268"/>
                </a:lnTo>
                <a:lnTo>
                  <a:pt x="468" y="268"/>
                </a:lnTo>
                <a:lnTo>
                  <a:pt x="466" y="268"/>
                </a:lnTo>
                <a:lnTo>
                  <a:pt x="466" y="266"/>
                </a:lnTo>
                <a:lnTo>
                  <a:pt x="466" y="262"/>
                </a:lnTo>
                <a:lnTo>
                  <a:pt x="462" y="262"/>
                </a:lnTo>
                <a:lnTo>
                  <a:pt x="458" y="262"/>
                </a:lnTo>
                <a:lnTo>
                  <a:pt x="454" y="258"/>
                </a:lnTo>
                <a:lnTo>
                  <a:pt x="450" y="258"/>
                </a:lnTo>
                <a:lnTo>
                  <a:pt x="446" y="258"/>
                </a:lnTo>
                <a:lnTo>
                  <a:pt x="442" y="258"/>
                </a:lnTo>
                <a:lnTo>
                  <a:pt x="438" y="258"/>
                </a:lnTo>
                <a:lnTo>
                  <a:pt x="436" y="258"/>
                </a:lnTo>
                <a:lnTo>
                  <a:pt x="432" y="258"/>
                </a:lnTo>
                <a:lnTo>
                  <a:pt x="428" y="258"/>
                </a:lnTo>
                <a:lnTo>
                  <a:pt x="424" y="258"/>
                </a:lnTo>
                <a:lnTo>
                  <a:pt x="420" y="258"/>
                </a:lnTo>
                <a:lnTo>
                  <a:pt x="416" y="258"/>
                </a:lnTo>
                <a:lnTo>
                  <a:pt x="416" y="258"/>
                </a:lnTo>
                <a:lnTo>
                  <a:pt x="416" y="258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77" name="Freeform 35">
            <a:extLst>
              <a:ext uri="{FF2B5EF4-FFF2-40B4-BE49-F238E27FC236}">
                <a16:creationId xmlns:a16="http://schemas.microsoft.com/office/drawing/2014/main" id="{7652732C-E942-4AB8-9995-E16A949CA1AE}"/>
              </a:ext>
            </a:extLst>
          </p:cNvPr>
          <p:cNvSpPr>
            <a:spLocks noEditPoints="1"/>
          </p:cNvSpPr>
          <p:nvPr/>
        </p:nvSpPr>
        <p:spPr bwMode="auto">
          <a:xfrm>
            <a:off x="7007628" y="3690405"/>
            <a:ext cx="41275" cy="44450"/>
          </a:xfrm>
          <a:custGeom>
            <a:avLst/>
            <a:gdLst>
              <a:gd name="T0" fmla="*/ 10 w 26"/>
              <a:gd name="T1" fmla="*/ 22 h 28"/>
              <a:gd name="T2" fmla="*/ 4 w 26"/>
              <a:gd name="T3" fmla="*/ 18 h 28"/>
              <a:gd name="T4" fmla="*/ 0 w 26"/>
              <a:gd name="T5" fmla="*/ 18 h 28"/>
              <a:gd name="T6" fmla="*/ 0 w 26"/>
              <a:gd name="T7" fmla="*/ 18 h 28"/>
              <a:gd name="T8" fmla="*/ 0 w 26"/>
              <a:gd name="T9" fmla="*/ 18 h 28"/>
              <a:gd name="T10" fmla="*/ 0 w 26"/>
              <a:gd name="T11" fmla="*/ 18 h 28"/>
              <a:gd name="T12" fmla="*/ 0 w 26"/>
              <a:gd name="T13" fmla="*/ 18 h 28"/>
              <a:gd name="T14" fmla="*/ 4 w 26"/>
              <a:gd name="T15" fmla="*/ 14 h 28"/>
              <a:gd name="T16" fmla="*/ 4 w 26"/>
              <a:gd name="T17" fmla="*/ 10 h 28"/>
              <a:gd name="T18" fmla="*/ 4 w 26"/>
              <a:gd name="T19" fmla="*/ 10 h 28"/>
              <a:gd name="T20" fmla="*/ 6 w 26"/>
              <a:gd name="T21" fmla="*/ 6 h 28"/>
              <a:gd name="T22" fmla="*/ 6 w 26"/>
              <a:gd name="T23" fmla="*/ 2 h 28"/>
              <a:gd name="T24" fmla="*/ 6 w 26"/>
              <a:gd name="T25" fmla="*/ 2 h 28"/>
              <a:gd name="T26" fmla="*/ 6 w 26"/>
              <a:gd name="T27" fmla="*/ 2 h 28"/>
              <a:gd name="T28" fmla="*/ 10 w 26"/>
              <a:gd name="T29" fmla="*/ 0 h 28"/>
              <a:gd name="T30" fmla="*/ 14 w 26"/>
              <a:gd name="T31" fmla="*/ 0 h 28"/>
              <a:gd name="T32" fmla="*/ 18 w 26"/>
              <a:gd name="T33" fmla="*/ 2 h 28"/>
              <a:gd name="T34" fmla="*/ 18 w 26"/>
              <a:gd name="T35" fmla="*/ 6 h 28"/>
              <a:gd name="T36" fmla="*/ 18 w 26"/>
              <a:gd name="T37" fmla="*/ 6 h 28"/>
              <a:gd name="T38" fmla="*/ 18 w 26"/>
              <a:gd name="T39" fmla="*/ 6 h 28"/>
              <a:gd name="T40" fmla="*/ 22 w 26"/>
              <a:gd name="T41" fmla="*/ 10 h 28"/>
              <a:gd name="T42" fmla="*/ 22 w 26"/>
              <a:gd name="T43" fmla="*/ 10 h 28"/>
              <a:gd name="T44" fmla="*/ 18 w 26"/>
              <a:gd name="T45" fmla="*/ 10 h 28"/>
              <a:gd name="T46" fmla="*/ 18 w 26"/>
              <a:gd name="T47" fmla="*/ 10 h 28"/>
              <a:gd name="T48" fmla="*/ 14 w 26"/>
              <a:gd name="T49" fmla="*/ 14 h 28"/>
              <a:gd name="T50" fmla="*/ 14 w 26"/>
              <a:gd name="T51" fmla="*/ 14 h 28"/>
              <a:gd name="T52" fmla="*/ 18 w 26"/>
              <a:gd name="T53" fmla="*/ 14 h 28"/>
              <a:gd name="T54" fmla="*/ 18 w 26"/>
              <a:gd name="T55" fmla="*/ 14 h 28"/>
              <a:gd name="T56" fmla="*/ 18 w 26"/>
              <a:gd name="T57" fmla="*/ 14 h 28"/>
              <a:gd name="T58" fmla="*/ 18 w 26"/>
              <a:gd name="T59" fmla="*/ 14 h 28"/>
              <a:gd name="T60" fmla="*/ 18 w 26"/>
              <a:gd name="T61" fmla="*/ 18 h 28"/>
              <a:gd name="T62" fmla="*/ 22 w 26"/>
              <a:gd name="T63" fmla="*/ 18 h 28"/>
              <a:gd name="T64" fmla="*/ 22 w 26"/>
              <a:gd name="T65" fmla="*/ 22 h 28"/>
              <a:gd name="T66" fmla="*/ 22 w 26"/>
              <a:gd name="T67" fmla="*/ 26 h 28"/>
              <a:gd name="T68" fmla="*/ 26 w 26"/>
              <a:gd name="T69" fmla="*/ 26 h 28"/>
              <a:gd name="T70" fmla="*/ 26 w 26"/>
              <a:gd name="T71" fmla="*/ 26 h 28"/>
              <a:gd name="T72" fmla="*/ 22 w 26"/>
              <a:gd name="T73" fmla="*/ 28 h 28"/>
              <a:gd name="T74" fmla="*/ 14 w 26"/>
              <a:gd name="T75" fmla="*/ 28 h 28"/>
              <a:gd name="T76" fmla="*/ 14 w 26"/>
              <a:gd name="T77" fmla="*/ 26 h 28"/>
              <a:gd name="T78" fmla="*/ 14 w 26"/>
              <a:gd name="T79" fmla="*/ 26 h 28"/>
              <a:gd name="T80" fmla="*/ 10 w 26"/>
              <a:gd name="T81" fmla="*/ 22 h 28"/>
              <a:gd name="T82" fmla="*/ 10 w 26"/>
              <a:gd name="T83" fmla="*/ 22 h 28"/>
              <a:gd name="T84" fmla="*/ 10 w 26"/>
              <a:gd name="T85" fmla="*/ 22 h 28"/>
              <a:gd name="T86" fmla="*/ 22 w 26"/>
              <a:gd name="T87" fmla="*/ 2 h 28"/>
              <a:gd name="T88" fmla="*/ 22 w 26"/>
              <a:gd name="T89" fmla="*/ 6 h 28"/>
              <a:gd name="T90" fmla="*/ 22 w 26"/>
              <a:gd name="T91" fmla="*/ 6 h 28"/>
              <a:gd name="T92" fmla="*/ 26 w 26"/>
              <a:gd name="T93" fmla="*/ 6 h 28"/>
              <a:gd name="T94" fmla="*/ 26 w 26"/>
              <a:gd name="T95" fmla="*/ 6 h 28"/>
              <a:gd name="T96" fmla="*/ 22 w 26"/>
              <a:gd name="T97" fmla="*/ 6 h 28"/>
              <a:gd name="T98" fmla="*/ 22 w 26"/>
              <a:gd name="T99" fmla="*/ 10 h 28"/>
              <a:gd name="T100" fmla="*/ 22 w 26"/>
              <a:gd name="T101" fmla="*/ 10 h 28"/>
              <a:gd name="T102" fmla="*/ 22 w 26"/>
              <a:gd name="T103" fmla="*/ 10 h 28"/>
              <a:gd name="T104" fmla="*/ 22 w 26"/>
              <a:gd name="T105" fmla="*/ 10 h 28"/>
              <a:gd name="T106" fmla="*/ 22 w 26"/>
              <a:gd name="T107" fmla="*/ 10 h 28"/>
              <a:gd name="T108" fmla="*/ 22 w 26"/>
              <a:gd name="T109" fmla="*/ 10 h 28"/>
              <a:gd name="T110" fmla="*/ 22 w 26"/>
              <a:gd name="T111" fmla="*/ 2 h 28"/>
              <a:gd name="T112" fmla="*/ 22 w 26"/>
              <a:gd name="T113" fmla="*/ 2 h 28"/>
              <a:gd name="T114" fmla="*/ 22 w 26"/>
              <a:gd name="T115" fmla="*/ 2 h 28"/>
              <a:gd name="T116" fmla="*/ 22 w 26"/>
              <a:gd name="T117" fmla="*/ 2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6" h="28">
                <a:moveTo>
                  <a:pt x="10" y="22"/>
                </a:moveTo>
                <a:lnTo>
                  <a:pt x="10" y="22"/>
                </a:lnTo>
                <a:lnTo>
                  <a:pt x="4" y="18"/>
                </a:lnTo>
                <a:lnTo>
                  <a:pt x="4" y="18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lnTo>
                  <a:pt x="0" y="14"/>
                </a:lnTo>
                <a:lnTo>
                  <a:pt x="4" y="14"/>
                </a:lnTo>
                <a:lnTo>
                  <a:pt x="4" y="14"/>
                </a:lnTo>
                <a:lnTo>
                  <a:pt x="4" y="10"/>
                </a:lnTo>
                <a:lnTo>
                  <a:pt x="4" y="10"/>
                </a:lnTo>
                <a:lnTo>
                  <a:pt x="4" y="10"/>
                </a:lnTo>
                <a:lnTo>
                  <a:pt x="4" y="10"/>
                </a:lnTo>
                <a:lnTo>
                  <a:pt x="6" y="6"/>
                </a:lnTo>
                <a:lnTo>
                  <a:pt x="6" y="2"/>
                </a:lnTo>
                <a:lnTo>
                  <a:pt x="6" y="2"/>
                </a:lnTo>
                <a:lnTo>
                  <a:pt x="6" y="2"/>
                </a:lnTo>
                <a:lnTo>
                  <a:pt x="6" y="2"/>
                </a:lnTo>
                <a:lnTo>
                  <a:pt x="6" y="2"/>
                </a:lnTo>
                <a:lnTo>
                  <a:pt x="6" y="2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4" y="0"/>
                </a:lnTo>
                <a:lnTo>
                  <a:pt x="18" y="2"/>
                </a:lnTo>
                <a:lnTo>
                  <a:pt x="18" y="2"/>
                </a:lnTo>
                <a:lnTo>
                  <a:pt x="18" y="2"/>
                </a:ln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18" y="10"/>
                </a:lnTo>
                <a:lnTo>
                  <a:pt x="18" y="10"/>
                </a:lnTo>
                <a:lnTo>
                  <a:pt x="18" y="10"/>
                </a:lnTo>
                <a:lnTo>
                  <a:pt x="18" y="10"/>
                </a:lnTo>
                <a:lnTo>
                  <a:pt x="14" y="14"/>
                </a:lnTo>
                <a:lnTo>
                  <a:pt x="14" y="14"/>
                </a:lnTo>
                <a:lnTo>
                  <a:pt x="14" y="14"/>
                </a:lnTo>
                <a:lnTo>
                  <a:pt x="18" y="14"/>
                </a:lnTo>
                <a:lnTo>
                  <a:pt x="18" y="14"/>
                </a:lnTo>
                <a:lnTo>
                  <a:pt x="18" y="14"/>
                </a:lnTo>
                <a:lnTo>
                  <a:pt x="18" y="14"/>
                </a:lnTo>
                <a:lnTo>
                  <a:pt x="18" y="14"/>
                </a:lnTo>
                <a:lnTo>
                  <a:pt x="18" y="14"/>
                </a:lnTo>
                <a:lnTo>
                  <a:pt x="18" y="14"/>
                </a:lnTo>
                <a:lnTo>
                  <a:pt x="18" y="14"/>
                </a:lnTo>
                <a:lnTo>
                  <a:pt x="18" y="14"/>
                </a:lnTo>
                <a:lnTo>
                  <a:pt x="18" y="18"/>
                </a:lnTo>
                <a:lnTo>
                  <a:pt x="22" y="18"/>
                </a:lnTo>
                <a:lnTo>
                  <a:pt x="22" y="18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2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8"/>
                </a:lnTo>
                <a:lnTo>
                  <a:pt x="22" y="28"/>
                </a:lnTo>
                <a:lnTo>
                  <a:pt x="14" y="28"/>
                </a:lnTo>
                <a:lnTo>
                  <a:pt x="14" y="28"/>
                </a:lnTo>
                <a:lnTo>
                  <a:pt x="14" y="28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close/>
                <a:moveTo>
                  <a:pt x="22" y="2"/>
                </a:moveTo>
                <a:lnTo>
                  <a:pt x="22" y="2"/>
                </a:lnTo>
                <a:lnTo>
                  <a:pt x="22" y="2"/>
                </a:lnTo>
                <a:lnTo>
                  <a:pt x="22" y="6"/>
                </a:lnTo>
                <a:lnTo>
                  <a:pt x="22" y="6"/>
                </a:lnTo>
                <a:lnTo>
                  <a:pt x="22" y="6"/>
                </a:lnTo>
                <a:lnTo>
                  <a:pt x="22" y="6"/>
                </a:lnTo>
                <a:lnTo>
                  <a:pt x="26" y="6"/>
                </a:lnTo>
                <a:lnTo>
                  <a:pt x="26" y="6"/>
                </a:lnTo>
                <a:lnTo>
                  <a:pt x="26" y="6"/>
                </a:lnTo>
                <a:lnTo>
                  <a:pt x="22" y="6"/>
                </a:lnTo>
                <a:lnTo>
                  <a:pt x="22" y="6"/>
                </a:lnTo>
                <a:lnTo>
                  <a:pt x="22" y="6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18" y="6"/>
                </a:lnTo>
                <a:lnTo>
                  <a:pt x="22" y="2"/>
                </a:lnTo>
                <a:lnTo>
                  <a:pt x="22" y="2"/>
                </a:lnTo>
                <a:lnTo>
                  <a:pt x="22" y="2"/>
                </a:lnTo>
                <a:lnTo>
                  <a:pt x="22" y="2"/>
                </a:lnTo>
                <a:lnTo>
                  <a:pt x="22" y="2"/>
                </a:lnTo>
                <a:lnTo>
                  <a:pt x="22" y="2"/>
                </a:lnTo>
                <a:lnTo>
                  <a:pt x="22" y="2"/>
                </a:lnTo>
                <a:lnTo>
                  <a:pt x="22" y="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78" name="Freeform 36">
            <a:extLst>
              <a:ext uri="{FF2B5EF4-FFF2-40B4-BE49-F238E27FC236}">
                <a16:creationId xmlns:a16="http://schemas.microsoft.com/office/drawing/2014/main" id="{9631E22D-A67C-4C7A-AA6F-97F2FE684190}"/>
              </a:ext>
            </a:extLst>
          </p:cNvPr>
          <p:cNvSpPr>
            <a:spLocks/>
          </p:cNvSpPr>
          <p:nvPr/>
        </p:nvSpPr>
        <p:spPr bwMode="auto">
          <a:xfrm>
            <a:off x="7515628" y="3299880"/>
            <a:ext cx="247650" cy="120650"/>
          </a:xfrm>
          <a:custGeom>
            <a:avLst/>
            <a:gdLst>
              <a:gd name="T0" fmla="*/ 74 w 156"/>
              <a:gd name="T1" fmla="*/ 54 h 76"/>
              <a:gd name="T2" fmla="*/ 68 w 156"/>
              <a:gd name="T3" fmla="*/ 58 h 76"/>
              <a:gd name="T4" fmla="*/ 68 w 156"/>
              <a:gd name="T5" fmla="*/ 66 h 76"/>
              <a:gd name="T6" fmla="*/ 60 w 156"/>
              <a:gd name="T7" fmla="*/ 68 h 76"/>
              <a:gd name="T8" fmla="*/ 52 w 156"/>
              <a:gd name="T9" fmla="*/ 72 h 76"/>
              <a:gd name="T10" fmla="*/ 42 w 156"/>
              <a:gd name="T11" fmla="*/ 72 h 76"/>
              <a:gd name="T12" fmla="*/ 38 w 156"/>
              <a:gd name="T13" fmla="*/ 72 h 76"/>
              <a:gd name="T14" fmla="*/ 30 w 156"/>
              <a:gd name="T15" fmla="*/ 68 h 76"/>
              <a:gd name="T16" fmla="*/ 30 w 156"/>
              <a:gd name="T17" fmla="*/ 68 h 76"/>
              <a:gd name="T18" fmla="*/ 22 w 156"/>
              <a:gd name="T19" fmla="*/ 68 h 76"/>
              <a:gd name="T20" fmla="*/ 14 w 156"/>
              <a:gd name="T21" fmla="*/ 66 h 76"/>
              <a:gd name="T22" fmla="*/ 8 w 156"/>
              <a:gd name="T23" fmla="*/ 68 h 76"/>
              <a:gd name="T24" fmla="*/ 0 w 156"/>
              <a:gd name="T25" fmla="*/ 66 h 76"/>
              <a:gd name="T26" fmla="*/ 0 w 156"/>
              <a:gd name="T27" fmla="*/ 62 h 76"/>
              <a:gd name="T28" fmla="*/ 8 w 156"/>
              <a:gd name="T29" fmla="*/ 58 h 76"/>
              <a:gd name="T30" fmla="*/ 18 w 156"/>
              <a:gd name="T31" fmla="*/ 58 h 76"/>
              <a:gd name="T32" fmla="*/ 18 w 156"/>
              <a:gd name="T33" fmla="*/ 62 h 76"/>
              <a:gd name="T34" fmla="*/ 22 w 156"/>
              <a:gd name="T35" fmla="*/ 54 h 76"/>
              <a:gd name="T36" fmla="*/ 34 w 156"/>
              <a:gd name="T37" fmla="*/ 58 h 76"/>
              <a:gd name="T38" fmla="*/ 44 w 156"/>
              <a:gd name="T39" fmla="*/ 50 h 76"/>
              <a:gd name="T40" fmla="*/ 48 w 156"/>
              <a:gd name="T41" fmla="*/ 50 h 76"/>
              <a:gd name="T42" fmla="*/ 52 w 156"/>
              <a:gd name="T43" fmla="*/ 42 h 76"/>
              <a:gd name="T44" fmla="*/ 48 w 156"/>
              <a:gd name="T45" fmla="*/ 42 h 76"/>
              <a:gd name="T46" fmla="*/ 42 w 156"/>
              <a:gd name="T47" fmla="*/ 36 h 76"/>
              <a:gd name="T48" fmla="*/ 34 w 156"/>
              <a:gd name="T49" fmla="*/ 28 h 76"/>
              <a:gd name="T50" fmla="*/ 30 w 156"/>
              <a:gd name="T51" fmla="*/ 36 h 76"/>
              <a:gd name="T52" fmla="*/ 30 w 156"/>
              <a:gd name="T53" fmla="*/ 40 h 76"/>
              <a:gd name="T54" fmla="*/ 22 w 156"/>
              <a:gd name="T55" fmla="*/ 32 h 76"/>
              <a:gd name="T56" fmla="*/ 12 w 156"/>
              <a:gd name="T57" fmla="*/ 32 h 76"/>
              <a:gd name="T58" fmla="*/ 14 w 156"/>
              <a:gd name="T59" fmla="*/ 24 h 76"/>
              <a:gd name="T60" fmla="*/ 22 w 156"/>
              <a:gd name="T61" fmla="*/ 20 h 76"/>
              <a:gd name="T62" fmla="*/ 22 w 156"/>
              <a:gd name="T63" fmla="*/ 16 h 76"/>
              <a:gd name="T64" fmla="*/ 26 w 156"/>
              <a:gd name="T65" fmla="*/ 6 h 76"/>
              <a:gd name="T66" fmla="*/ 38 w 156"/>
              <a:gd name="T67" fmla="*/ 6 h 76"/>
              <a:gd name="T68" fmla="*/ 48 w 156"/>
              <a:gd name="T69" fmla="*/ 6 h 76"/>
              <a:gd name="T70" fmla="*/ 56 w 156"/>
              <a:gd name="T71" fmla="*/ 10 h 76"/>
              <a:gd name="T72" fmla="*/ 60 w 156"/>
              <a:gd name="T73" fmla="*/ 10 h 76"/>
              <a:gd name="T74" fmla="*/ 60 w 156"/>
              <a:gd name="T75" fmla="*/ 0 h 76"/>
              <a:gd name="T76" fmla="*/ 72 w 156"/>
              <a:gd name="T77" fmla="*/ 0 h 76"/>
              <a:gd name="T78" fmla="*/ 82 w 156"/>
              <a:gd name="T79" fmla="*/ 4 h 76"/>
              <a:gd name="T80" fmla="*/ 88 w 156"/>
              <a:gd name="T81" fmla="*/ 6 h 76"/>
              <a:gd name="T82" fmla="*/ 100 w 156"/>
              <a:gd name="T83" fmla="*/ 4 h 76"/>
              <a:gd name="T84" fmla="*/ 112 w 156"/>
              <a:gd name="T85" fmla="*/ 4 h 76"/>
              <a:gd name="T86" fmla="*/ 122 w 156"/>
              <a:gd name="T87" fmla="*/ 4 h 76"/>
              <a:gd name="T88" fmla="*/ 134 w 156"/>
              <a:gd name="T89" fmla="*/ 6 h 76"/>
              <a:gd name="T90" fmla="*/ 142 w 156"/>
              <a:gd name="T91" fmla="*/ 10 h 76"/>
              <a:gd name="T92" fmla="*/ 148 w 156"/>
              <a:gd name="T93" fmla="*/ 14 h 76"/>
              <a:gd name="T94" fmla="*/ 156 w 156"/>
              <a:gd name="T95" fmla="*/ 16 h 76"/>
              <a:gd name="T96" fmla="*/ 148 w 156"/>
              <a:gd name="T97" fmla="*/ 20 h 76"/>
              <a:gd name="T98" fmla="*/ 142 w 156"/>
              <a:gd name="T99" fmla="*/ 24 h 76"/>
              <a:gd name="T100" fmla="*/ 134 w 156"/>
              <a:gd name="T101" fmla="*/ 28 h 76"/>
              <a:gd name="T102" fmla="*/ 126 w 156"/>
              <a:gd name="T103" fmla="*/ 36 h 76"/>
              <a:gd name="T104" fmla="*/ 118 w 156"/>
              <a:gd name="T105" fmla="*/ 40 h 76"/>
              <a:gd name="T106" fmla="*/ 108 w 156"/>
              <a:gd name="T107" fmla="*/ 40 h 76"/>
              <a:gd name="T108" fmla="*/ 104 w 156"/>
              <a:gd name="T109" fmla="*/ 50 h 76"/>
              <a:gd name="T110" fmla="*/ 100 w 156"/>
              <a:gd name="T111" fmla="*/ 50 h 76"/>
              <a:gd name="T112" fmla="*/ 88 w 156"/>
              <a:gd name="T113" fmla="*/ 54 h 76"/>
              <a:gd name="T114" fmla="*/ 86 w 156"/>
              <a:gd name="T115" fmla="*/ 46 h 76"/>
              <a:gd name="T116" fmla="*/ 78 w 156"/>
              <a:gd name="T117" fmla="*/ 5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6" h="76">
                <a:moveTo>
                  <a:pt x="78" y="50"/>
                </a:moveTo>
                <a:lnTo>
                  <a:pt x="78" y="54"/>
                </a:lnTo>
                <a:lnTo>
                  <a:pt x="74" y="54"/>
                </a:lnTo>
                <a:lnTo>
                  <a:pt x="74" y="58"/>
                </a:lnTo>
                <a:lnTo>
                  <a:pt x="72" y="58"/>
                </a:lnTo>
                <a:lnTo>
                  <a:pt x="68" y="58"/>
                </a:lnTo>
                <a:lnTo>
                  <a:pt x="64" y="62"/>
                </a:lnTo>
                <a:lnTo>
                  <a:pt x="64" y="66"/>
                </a:lnTo>
                <a:lnTo>
                  <a:pt x="68" y="66"/>
                </a:lnTo>
                <a:lnTo>
                  <a:pt x="68" y="68"/>
                </a:lnTo>
                <a:lnTo>
                  <a:pt x="64" y="68"/>
                </a:lnTo>
                <a:lnTo>
                  <a:pt x="60" y="68"/>
                </a:lnTo>
                <a:lnTo>
                  <a:pt x="56" y="68"/>
                </a:lnTo>
                <a:lnTo>
                  <a:pt x="56" y="72"/>
                </a:lnTo>
                <a:lnTo>
                  <a:pt x="52" y="72"/>
                </a:lnTo>
                <a:lnTo>
                  <a:pt x="48" y="72"/>
                </a:lnTo>
                <a:lnTo>
                  <a:pt x="44" y="72"/>
                </a:lnTo>
                <a:lnTo>
                  <a:pt x="42" y="72"/>
                </a:lnTo>
                <a:lnTo>
                  <a:pt x="42" y="76"/>
                </a:lnTo>
                <a:lnTo>
                  <a:pt x="42" y="72"/>
                </a:lnTo>
                <a:lnTo>
                  <a:pt x="38" y="72"/>
                </a:lnTo>
                <a:lnTo>
                  <a:pt x="34" y="72"/>
                </a:lnTo>
                <a:lnTo>
                  <a:pt x="34" y="68"/>
                </a:lnTo>
                <a:lnTo>
                  <a:pt x="30" y="68"/>
                </a:lnTo>
                <a:lnTo>
                  <a:pt x="34" y="68"/>
                </a:lnTo>
                <a:lnTo>
                  <a:pt x="30" y="66"/>
                </a:lnTo>
                <a:lnTo>
                  <a:pt x="30" y="68"/>
                </a:lnTo>
                <a:lnTo>
                  <a:pt x="26" y="68"/>
                </a:lnTo>
                <a:lnTo>
                  <a:pt x="22" y="72"/>
                </a:lnTo>
                <a:lnTo>
                  <a:pt x="22" y="68"/>
                </a:lnTo>
                <a:lnTo>
                  <a:pt x="18" y="68"/>
                </a:lnTo>
                <a:lnTo>
                  <a:pt x="18" y="66"/>
                </a:lnTo>
                <a:lnTo>
                  <a:pt x="14" y="66"/>
                </a:lnTo>
                <a:lnTo>
                  <a:pt x="14" y="68"/>
                </a:lnTo>
                <a:lnTo>
                  <a:pt x="12" y="68"/>
                </a:lnTo>
                <a:lnTo>
                  <a:pt x="8" y="68"/>
                </a:lnTo>
                <a:lnTo>
                  <a:pt x="4" y="68"/>
                </a:lnTo>
                <a:lnTo>
                  <a:pt x="0" y="68"/>
                </a:lnTo>
                <a:lnTo>
                  <a:pt x="0" y="66"/>
                </a:lnTo>
                <a:lnTo>
                  <a:pt x="0" y="62"/>
                </a:lnTo>
                <a:lnTo>
                  <a:pt x="0" y="58"/>
                </a:lnTo>
                <a:lnTo>
                  <a:pt x="0" y="62"/>
                </a:lnTo>
                <a:lnTo>
                  <a:pt x="4" y="62"/>
                </a:lnTo>
                <a:lnTo>
                  <a:pt x="4" y="58"/>
                </a:lnTo>
                <a:lnTo>
                  <a:pt x="8" y="58"/>
                </a:lnTo>
                <a:lnTo>
                  <a:pt x="12" y="54"/>
                </a:lnTo>
                <a:lnTo>
                  <a:pt x="14" y="58"/>
                </a:lnTo>
                <a:lnTo>
                  <a:pt x="18" y="58"/>
                </a:lnTo>
                <a:lnTo>
                  <a:pt x="18" y="62"/>
                </a:lnTo>
                <a:lnTo>
                  <a:pt x="14" y="62"/>
                </a:lnTo>
                <a:lnTo>
                  <a:pt x="18" y="62"/>
                </a:lnTo>
                <a:lnTo>
                  <a:pt x="18" y="58"/>
                </a:lnTo>
                <a:lnTo>
                  <a:pt x="22" y="58"/>
                </a:lnTo>
                <a:lnTo>
                  <a:pt x="22" y="54"/>
                </a:lnTo>
                <a:lnTo>
                  <a:pt x="26" y="54"/>
                </a:lnTo>
                <a:lnTo>
                  <a:pt x="30" y="54"/>
                </a:lnTo>
                <a:lnTo>
                  <a:pt x="34" y="58"/>
                </a:lnTo>
                <a:lnTo>
                  <a:pt x="38" y="54"/>
                </a:lnTo>
                <a:lnTo>
                  <a:pt x="42" y="50"/>
                </a:lnTo>
                <a:lnTo>
                  <a:pt x="44" y="50"/>
                </a:lnTo>
                <a:lnTo>
                  <a:pt x="44" y="46"/>
                </a:lnTo>
                <a:lnTo>
                  <a:pt x="44" y="50"/>
                </a:lnTo>
                <a:lnTo>
                  <a:pt x="48" y="50"/>
                </a:lnTo>
                <a:lnTo>
                  <a:pt x="48" y="46"/>
                </a:lnTo>
                <a:lnTo>
                  <a:pt x="52" y="46"/>
                </a:lnTo>
                <a:lnTo>
                  <a:pt x="52" y="42"/>
                </a:lnTo>
                <a:lnTo>
                  <a:pt x="56" y="42"/>
                </a:lnTo>
                <a:lnTo>
                  <a:pt x="52" y="42"/>
                </a:lnTo>
                <a:lnTo>
                  <a:pt x="48" y="42"/>
                </a:lnTo>
                <a:lnTo>
                  <a:pt x="44" y="40"/>
                </a:lnTo>
                <a:lnTo>
                  <a:pt x="42" y="40"/>
                </a:lnTo>
                <a:lnTo>
                  <a:pt x="42" y="36"/>
                </a:lnTo>
                <a:lnTo>
                  <a:pt x="38" y="36"/>
                </a:lnTo>
                <a:lnTo>
                  <a:pt x="38" y="32"/>
                </a:lnTo>
                <a:lnTo>
                  <a:pt x="34" y="28"/>
                </a:lnTo>
                <a:lnTo>
                  <a:pt x="34" y="32"/>
                </a:lnTo>
                <a:lnTo>
                  <a:pt x="34" y="36"/>
                </a:lnTo>
                <a:lnTo>
                  <a:pt x="30" y="36"/>
                </a:lnTo>
                <a:lnTo>
                  <a:pt x="30" y="32"/>
                </a:lnTo>
                <a:lnTo>
                  <a:pt x="30" y="36"/>
                </a:lnTo>
                <a:lnTo>
                  <a:pt x="30" y="40"/>
                </a:lnTo>
                <a:lnTo>
                  <a:pt x="26" y="36"/>
                </a:lnTo>
                <a:lnTo>
                  <a:pt x="22" y="36"/>
                </a:lnTo>
                <a:lnTo>
                  <a:pt x="22" y="32"/>
                </a:lnTo>
                <a:lnTo>
                  <a:pt x="18" y="32"/>
                </a:lnTo>
                <a:lnTo>
                  <a:pt x="14" y="32"/>
                </a:lnTo>
                <a:lnTo>
                  <a:pt x="12" y="32"/>
                </a:lnTo>
                <a:lnTo>
                  <a:pt x="12" y="28"/>
                </a:lnTo>
                <a:lnTo>
                  <a:pt x="14" y="28"/>
                </a:lnTo>
                <a:lnTo>
                  <a:pt x="14" y="24"/>
                </a:lnTo>
                <a:lnTo>
                  <a:pt x="18" y="24"/>
                </a:lnTo>
                <a:lnTo>
                  <a:pt x="18" y="20"/>
                </a:lnTo>
                <a:lnTo>
                  <a:pt x="22" y="20"/>
                </a:lnTo>
                <a:lnTo>
                  <a:pt x="26" y="16"/>
                </a:lnTo>
                <a:lnTo>
                  <a:pt x="26" y="14"/>
                </a:lnTo>
                <a:lnTo>
                  <a:pt x="22" y="16"/>
                </a:lnTo>
                <a:lnTo>
                  <a:pt x="22" y="14"/>
                </a:lnTo>
                <a:lnTo>
                  <a:pt x="26" y="10"/>
                </a:lnTo>
                <a:lnTo>
                  <a:pt x="26" y="6"/>
                </a:lnTo>
                <a:lnTo>
                  <a:pt x="30" y="6"/>
                </a:lnTo>
                <a:lnTo>
                  <a:pt x="34" y="6"/>
                </a:lnTo>
                <a:lnTo>
                  <a:pt x="38" y="6"/>
                </a:lnTo>
                <a:lnTo>
                  <a:pt x="42" y="6"/>
                </a:lnTo>
                <a:lnTo>
                  <a:pt x="44" y="6"/>
                </a:lnTo>
                <a:lnTo>
                  <a:pt x="48" y="6"/>
                </a:lnTo>
                <a:lnTo>
                  <a:pt x="48" y="10"/>
                </a:lnTo>
                <a:lnTo>
                  <a:pt x="52" y="10"/>
                </a:lnTo>
                <a:lnTo>
                  <a:pt x="56" y="10"/>
                </a:lnTo>
                <a:lnTo>
                  <a:pt x="56" y="14"/>
                </a:lnTo>
                <a:lnTo>
                  <a:pt x="60" y="14"/>
                </a:lnTo>
                <a:lnTo>
                  <a:pt x="60" y="10"/>
                </a:lnTo>
                <a:lnTo>
                  <a:pt x="60" y="6"/>
                </a:lnTo>
                <a:lnTo>
                  <a:pt x="60" y="4"/>
                </a:lnTo>
                <a:lnTo>
                  <a:pt x="60" y="0"/>
                </a:lnTo>
                <a:lnTo>
                  <a:pt x="64" y="0"/>
                </a:lnTo>
                <a:lnTo>
                  <a:pt x="68" y="0"/>
                </a:lnTo>
                <a:lnTo>
                  <a:pt x="72" y="0"/>
                </a:lnTo>
                <a:lnTo>
                  <a:pt x="74" y="0"/>
                </a:lnTo>
                <a:lnTo>
                  <a:pt x="78" y="4"/>
                </a:lnTo>
                <a:lnTo>
                  <a:pt x="82" y="4"/>
                </a:lnTo>
                <a:lnTo>
                  <a:pt x="86" y="4"/>
                </a:lnTo>
                <a:lnTo>
                  <a:pt x="86" y="6"/>
                </a:lnTo>
                <a:lnTo>
                  <a:pt x="88" y="6"/>
                </a:lnTo>
                <a:lnTo>
                  <a:pt x="92" y="4"/>
                </a:lnTo>
                <a:lnTo>
                  <a:pt x="96" y="4"/>
                </a:lnTo>
                <a:lnTo>
                  <a:pt x="100" y="4"/>
                </a:lnTo>
                <a:lnTo>
                  <a:pt x="104" y="4"/>
                </a:lnTo>
                <a:lnTo>
                  <a:pt x="108" y="4"/>
                </a:lnTo>
                <a:lnTo>
                  <a:pt x="112" y="4"/>
                </a:lnTo>
                <a:lnTo>
                  <a:pt x="116" y="4"/>
                </a:lnTo>
                <a:lnTo>
                  <a:pt x="118" y="4"/>
                </a:lnTo>
                <a:lnTo>
                  <a:pt x="122" y="4"/>
                </a:lnTo>
                <a:lnTo>
                  <a:pt x="126" y="4"/>
                </a:lnTo>
                <a:lnTo>
                  <a:pt x="130" y="4"/>
                </a:lnTo>
                <a:lnTo>
                  <a:pt x="134" y="6"/>
                </a:lnTo>
                <a:lnTo>
                  <a:pt x="138" y="6"/>
                </a:lnTo>
                <a:lnTo>
                  <a:pt x="142" y="6"/>
                </a:lnTo>
                <a:lnTo>
                  <a:pt x="142" y="10"/>
                </a:lnTo>
                <a:lnTo>
                  <a:pt x="142" y="14"/>
                </a:lnTo>
                <a:lnTo>
                  <a:pt x="146" y="14"/>
                </a:lnTo>
                <a:lnTo>
                  <a:pt x="148" y="14"/>
                </a:lnTo>
                <a:lnTo>
                  <a:pt x="152" y="14"/>
                </a:lnTo>
                <a:lnTo>
                  <a:pt x="152" y="16"/>
                </a:lnTo>
                <a:lnTo>
                  <a:pt x="156" y="16"/>
                </a:lnTo>
                <a:lnTo>
                  <a:pt x="156" y="20"/>
                </a:lnTo>
                <a:lnTo>
                  <a:pt x="152" y="20"/>
                </a:lnTo>
                <a:lnTo>
                  <a:pt x="148" y="20"/>
                </a:lnTo>
                <a:lnTo>
                  <a:pt x="148" y="24"/>
                </a:lnTo>
                <a:lnTo>
                  <a:pt x="146" y="24"/>
                </a:lnTo>
                <a:lnTo>
                  <a:pt x="142" y="24"/>
                </a:lnTo>
                <a:lnTo>
                  <a:pt x="138" y="24"/>
                </a:lnTo>
                <a:lnTo>
                  <a:pt x="138" y="28"/>
                </a:lnTo>
                <a:lnTo>
                  <a:pt x="134" y="28"/>
                </a:lnTo>
                <a:lnTo>
                  <a:pt x="130" y="32"/>
                </a:lnTo>
                <a:lnTo>
                  <a:pt x="126" y="32"/>
                </a:lnTo>
                <a:lnTo>
                  <a:pt x="126" y="36"/>
                </a:lnTo>
                <a:lnTo>
                  <a:pt x="126" y="40"/>
                </a:lnTo>
                <a:lnTo>
                  <a:pt x="122" y="40"/>
                </a:lnTo>
                <a:lnTo>
                  <a:pt x="118" y="40"/>
                </a:lnTo>
                <a:lnTo>
                  <a:pt x="116" y="40"/>
                </a:lnTo>
                <a:lnTo>
                  <a:pt x="112" y="40"/>
                </a:lnTo>
                <a:lnTo>
                  <a:pt x="108" y="40"/>
                </a:lnTo>
                <a:lnTo>
                  <a:pt x="104" y="40"/>
                </a:lnTo>
                <a:lnTo>
                  <a:pt x="104" y="46"/>
                </a:lnTo>
                <a:lnTo>
                  <a:pt x="104" y="50"/>
                </a:lnTo>
                <a:lnTo>
                  <a:pt x="100" y="50"/>
                </a:lnTo>
                <a:lnTo>
                  <a:pt x="100" y="54"/>
                </a:lnTo>
                <a:lnTo>
                  <a:pt x="100" y="50"/>
                </a:lnTo>
                <a:lnTo>
                  <a:pt x="96" y="50"/>
                </a:lnTo>
                <a:lnTo>
                  <a:pt x="92" y="54"/>
                </a:lnTo>
                <a:lnTo>
                  <a:pt x="88" y="54"/>
                </a:lnTo>
                <a:lnTo>
                  <a:pt x="88" y="50"/>
                </a:lnTo>
                <a:lnTo>
                  <a:pt x="88" y="46"/>
                </a:lnTo>
                <a:lnTo>
                  <a:pt x="86" y="46"/>
                </a:lnTo>
                <a:lnTo>
                  <a:pt x="86" y="50"/>
                </a:lnTo>
                <a:lnTo>
                  <a:pt x="82" y="50"/>
                </a:lnTo>
                <a:lnTo>
                  <a:pt x="78" y="50"/>
                </a:lnTo>
                <a:lnTo>
                  <a:pt x="78" y="50"/>
                </a:lnTo>
                <a:lnTo>
                  <a:pt x="78" y="5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79" name="Freeform 37">
            <a:extLst>
              <a:ext uri="{FF2B5EF4-FFF2-40B4-BE49-F238E27FC236}">
                <a16:creationId xmlns:a16="http://schemas.microsoft.com/office/drawing/2014/main" id="{A180B77B-9889-4DE6-B0DE-03FD785AD07D}"/>
              </a:ext>
            </a:extLst>
          </p:cNvPr>
          <p:cNvSpPr>
            <a:spLocks/>
          </p:cNvSpPr>
          <p:nvPr/>
        </p:nvSpPr>
        <p:spPr bwMode="auto">
          <a:xfrm>
            <a:off x="8204603" y="3909480"/>
            <a:ext cx="174625" cy="234950"/>
          </a:xfrm>
          <a:custGeom>
            <a:avLst/>
            <a:gdLst>
              <a:gd name="T0" fmla="*/ 54 w 110"/>
              <a:gd name="T1" fmla="*/ 72 h 148"/>
              <a:gd name="T2" fmla="*/ 46 w 110"/>
              <a:gd name="T3" fmla="*/ 72 h 148"/>
              <a:gd name="T4" fmla="*/ 34 w 110"/>
              <a:gd name="T5" fmla="*/ 80 h 148"/>
              <a:gd name="T6" fmla="*/ 26 w 110"/>
              <a:gd name="T7" fmla="*/ 72 h 148"/>
              <a:gd name="T8" fmla="*/ 20 w 110"/>
              <a:gd name="T9" fmla="*/ 80 h 148"/>
              <a:gd name="T10" fmla="*/ 12 w 110"/>
              <a:gd name="T11" fmla="*/ 88 h 148"/>
              <a:gd name="T12" fmla="*/ 16 w 110"/>
              <a:gd name="T13" fmla="*/ 76 h 148"/>
              <a:gd name="T14" fmla="*/ 16 w 110"/>
              <a:gd name="T15" fmla="*/ 62 h 148"/>
              <a:gd name="T16" fmla="*/ 16 w 110"/>
              <a:gd name="T17" fmla="*/ 54 h 148"/>
              <a:gd name="T18" fmla="*/ 4 w 110"/>
              <a:gd name="T19" fmla="*/ 50 h 148"/>
              <a:gd name="T20" fmla="*/ 4 w 110"/>
              <a:gd name="T21" fmla="*/ 40 h 148"/>
              <a:gd name="T22" fmla="*/ 0 w 110"/>
              <a:gd name="T23" fmla="*/ 36 h 148"/>
              <a:gd name="T24" fmla="*/ 8 w 110"/>
              <a:gd name="T25" fmla="*/ 30 h 148"/>
              <a:gd name="T26" fmla="*/ 8 w 110"/>
              <a:gd name="T27" fmla="*/ 22 h 148"/>
              <a:gd name="T28" fmla="*/ 16 w 110"/>
              <a:gd name="T29" fmla="*/ 14 h 148"/>
              <a:gd name="T30" fmla="*/ 24 w 110"/>
              <a:gd name="T31" fmla="*/ 22 h 148"/>
              <a:gd name="T32" fmla="*/ 24 w 110"/>
              <a:gd name="T33" fmla="*/ 22 h 148"/>
              <a:gd name="T34" fmla="*/ 20 w 110"/>
              <a:gd name="T35" fmla="*/ 4 h 148"/>
              <a:gd name="T36" fmla="*/ 30 w 110"/>
              <a:gd name="T37" fmla="*/ 0 h 148"/>
              <a:gd name="T38" fmla="*/ 38 w 110"/>
              <a:gd name="T39" fmla="*/ 10 h 148"/>
              <a:gd name="T40" fmla="*/ 38 w 110"/>
              <a:gd name="T41" fmla="*/ 18 h 148"/>
              <a:gd name="T42" fmla="*/ 42 w 110"/>
              <a:gd name="T43" fmla="*/ 26 h 148"/>
              <a:gd name="T44" fmla="*/ 50 w 110"/>
              <a:gd name="T45" fmla="*/ 32 h 148"/>
              <a:gd name="T46" fmla="*/ 60 w 110"/>
              <a:gd name="T47" fmla="*/ 30 h 148"/>
              <a:gd name="T48" fmla="*/ 68 w 110"/>
              <a:gd name="T49" fmla="*/ 40 h 148"/>
              <a:gd name="T50" fmla="*/ 64 w 110"/>
              <a:gd name="T51" fmla="*/ 50 h 148"/>
              <a:gd name="T52" fmla="*/ 56 w 110"/>
              <a:gd name="T53" fmla="*/ 50 h 148"/>
              <a:gd name="T54" fmla="*/ 54 w 110"/>
              <a:gd name="T55" fmla="*/ 54 h 148"/>
              <a:gd name="T56" fmla="*/ 64 w 110"/>
              <a:gd name="T57" fmla="*/ 66 h 148"/>
              <a:gd name="T58" fmla="*/ 72 w 110"/>
              <a:gd name="T59" fmla="*/ 72 h 148"/>
              <a:gd name="T60" fmla="*/ 80 w 110"/>
              <a:gd name="T61" fmla="*/ 80 h 148"/>
              <a:gd name="T62" fmla="*/ 86 w 110"/>
              <a:gd name="T63" fmla="*/ 88 h 148"/>
              <a:gd name="T64" fmla="*/ 90 w 110"/>
              <a:gd name="T65" fmla="*/ 98 h 148"/>
              <a:gd name="T66" fmla="*/ 98 w 110"/>
              <a:gd name="T67" fmla="*/ 102 h 148"/>
              <a:gd name="T68" fmla="*/ 106 w 110"/>
              <a:gd name="T69" fmla="*/ 110 h 148"/>
              <a:gd name="T70" fmla="*/ 102 w 110"/>
              <a:gd name="T71" fmla="*/ 122 h 148"/>
              <a:gd name="T72" fmla="*/ 106 w 110"/>
              <a:gd name="T73" fmla="*/ 128 h 148"/>
              <a:gd name="T74" fmla="*/ 102 w 110"/>
              <a:gd name="T75" fmla="*/ 140 h 148"/>
              <a:gd name="T76" fmla="*/ 90 w 110"/>
              <a:gd name="T77" fmla="*/ 140 h 148"/>
              <a:gd name="T78" fmla="*/ 86 w 110"/>
              <a:gd name="T79" fmla="*/ 144 h 148"/>
              <a:gd name="T80" fmla="*/ 80 w 110"/>
              <a:gd name="T81" fmla="*/ 144 h 148"/>
              <a:gd name="T82" fmla="*/ 72 w 110"/>
              <a:gd name="T83" fmla="*/ 144 h 148"/>
              <a:gd name="T84" fmla="*/ 76 w 110"/>
              <a:gd name="T85" fmla="*/ 132 h 148"/>
              <a:gd name="T86" fmla="*/ 80 w 110"/>
              <a:gd name="T87" fmla="*/ 124 h 148"/>
              <a:gd name="T88" fmla="*/ 76 w 110"/>
              <a:gd name="T89" fmla="*/ 114 h 148"/>
              <a:gd name="T90" fmla="*/ 68 w 110"/>
              <a:gd name="T91" fmla="*/ 102 h 148"/>
              <a:gd name="T92" fmla="*/ 64 w 110"/>
              <a:gd name="T93" fmla="*/ 96 h 148"/>
              <a:gd name="T94" fmla="*/ 64 w 110"/>
              <a:gd name="T95" fmla="*/ 88 h 148"/>
              <a:gd name="T96" fmla="*/ 60 w 110"/>
              <a:gd name="T97" fmla="*/ 8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0" h="148">
                <a:moveTo>
                  <a:pt x="60" y="80"/>
                </a:moveTo>
                <a:lnTo>
                  <a:pt x="56" y="76"/>
                </a:lnTo>
                <a:lnTo>
                  <a:pt x="56" y="72"/>
                </a:lnTo>
                <a:lnTo>
                  <a:pt x="54" y="72"/>
                </a:lnTo>
                <a:lnTo>
                  <a:pt x="50" y="72"/>
                </a:lnTo>
                <a:lnTo>
                  <a:pt x="50" y="70"/>
                </a:lnTo>
                <a:lnTo>
                  <a:pt x="46" y="70"/>
                </a:lnTo>
                <a:lnTo>
                  <a:pt x="46" y="72"/>
                </a:lnTo>
                <a:lnTo>
                  <a:pt x="42" y="76"/>
                </a:lnTo>
                <a:lnTo>
                  <a:pt x="38" y="76"/>
                </a:lnTo>
                <a:lnTo>
                  <a:pt x="38" y="80"/>
                </a:lnTo>
                <a:lnTo>
                  <a:pt x="34" y="80"/>
                </a:lnTo>
                <a:lnTo>
                  <a:pt x="34" y="76"/>
                </a:lnTo>
                <a:lnTo>
                  <a:pt x="30" y="76"/>
                </a:lnTo>
                <a:lnTo>
                  <a:pt x="30" y="72"/>
                </a:lnTo>
                <a:lnTo>
                  <a:pt x="26" y="72"/>
                </a:lnTo>
                <a:lnTo>
                  <a:pt x="26" y="76"/>
                </a:lnTo>
                <a:lnTo>
                  <a:pt x="24" y="76"/>
                </a:lnTo>
                <a:lnTo>
                  <a:pt x="24" y="80"/>
                </a:lnTo>
                <a:lnTo>
                  <a:pt x="20" y="80"/>
                </a:lnTo>
                <a:lnTo>
                  <a:pt x="20" y="84"/>
                </a:lnTo>
                <a:lnTo>
                  <a:pt x="16" y="84"/>
                </a:lnTo>
                <a:lnTo>
                  <a:pt x="16" y="88"/>
                </a:lnTo>
                <a:lnTo>
                  <a:pt x="12" y="88"/>
                </a:lnTo>
                <a:lnTo>
                  <a:pt x="12" y="84"/>
                </a:lnTo>
                <a:lnTo>
                  <a:pt x="12" y="80"/>
                </a:lnTo>
                <a:lnTo>
                  <a:pt x="16" y="80"/>
                </a:lnTo>
                <a:lnTo>
                  <a:pt x="16" y="76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6" y="62"/>
                </a:lnTo>
                <a:lnTo>
                  <a:pt x="20" y="62"/>
                </a:lnTo>
                <a:lnTo>
                  <a:pt x="20" y="58"/>
                </a:lnTo>
                <a:lnTo>
                  <a:pt x="16" y="58"/>
                </a:lnTo>
                <a:lnTo>
                  <a:pt x="16" y="54"/>
                </a:lnTo>
                <a:lnTo>
                  <a:pt x="16" y="50"/>
                </a:lnTo>
                <a:lnTo>
                  <a:pt x="12" y="50"/>
                </a:lnTo>
                <a:lnTo>
                  <a:pt x="8" y="50"/>
                </a:lnTo>
                <a:lnTo>
                  <a:pt x="4" y="50"/>
                </a:lnTo>
                <a:lnTo>
                  <a:pt x="4" y="46"/>
                </a:lnTo>
                <a:lnTo>
                  <a:pt x="8" y="44"/>
                </a:lnTo>
                <a:lnTo>
                  <a:pt x="8" y="40"/>
                </a:lnTo>
                <a:lnTo>
                  <a:pt x="4" y="40"/>
                </a:lnTo>
                <a:lnTo>
                  <a:pt x="4" y="36"/>
                </a:lnTo>
                <a:lnTo>
                  <a:pt x="0" y="36"/>
                </a:lnTo>
                <a:lnTo>
                  <a:pt x="0" y="40"/>
                </a:lnTo>
                <a:lnTo>
                  <a:pt x="0" y="36"/>
                </a:lnTo>
                <a:lnTo>
                  <a:pt x="0" y="32"/>
                </a:lnTo>
                <a:lnTo>
                  <a:pt x="0" y="30"/>
                </a:lnTo>
                <a:lnTo>
                  <a:pt x="4" y="30"/>
                </a:lnTo>
                <a:lnTo>
                  <a:pt x="8" y="30"/>
                </a:lnTo>
                <a:lnTo>
                  <a:pt x="4" y="30"/>
                </a:lnTo>
                <a:lnTo>
                  <a:pt x="4" y="26"/>
                </a:lnTo>
                <a:lnTo>
                  <a:pt x="8" y="26"/>
                </a:lnTo>
                <a:lnTo>
                  <a:pt x="8" y="22"/>
                </a:lnTo>
                <a:lnTo>
                  <a:pt x="12" y="22"/>
                </a:lnTo>
                <a:lnTo>
                  <a:pt x="12" y="18"/>
                </a:lnTo>
                <a:lnTo>
                  <a:pt x="16" y="18"/>
                </a:lnTo>
                <a:lnTo>
                  <a:pt x="16" y="14"/>
                </a:lnTo>
                <a:lnTo>
                  <a:pt x="16" y="18"/>
                </a:lnTo>
                <a:lnTo>
                  <a:pt x="16" y="22"/>
                </a:lnTo>
                <a:lnTo>
                  <a:pt x="20" y="22"/>
                </a:lnTo>
                <a:lnTo>
                  <a:pt x="24" y="22"/>
                </a:lnTo>
                <a:lnTo>
                  <a:pt x="24" y="26"/>
                </a:lnTo>
                <a:lnTo>
                  <a:pt x="24" y="22"/>
                </a:lnTo>
                <a:lnTo>
                  <a:pt x="26" y="22"/>
                </a:lnTo>
                <a:lnTo>
                  <a:pt x="24" y="22"/>
                </a:lnTo>
                <a:lnTo>
                  <a:pt x="24" y="18"/>
                </a:lnTo>
                <a:lnTo>
                  <a:pt x="24" y="14"/>
                </a:lnTo>
                <a:lnTo>
                  <a:pt x="24" y="10"/>
                </a:lnTo>
                <a:lnTo>
                  <a:pt x="20" y="4"/>
                </a:lnTo>
                <a:lnTo>
                  <a:pt x="24" y="4"/>
                </a:lnTo>
                <a:lnTo>
                  <a:pt x="24" y="0"/>
                </a:lnTo>
                <a:lnTo>
                  <a:pt x="26" y="0"/>
                </a:lnTo>
                <a:lnTo>
                  <a:pt x="30" y="0"/>
                </a:lnTo>
                <a:lnTo>
                  <a:pt x="30" y="4"/>
                </a:lnTo>
                <a:lnTo>
                  <a:pt x="34" y="6"/>
                </a:lnTo>
                <a:lnTo>
                  <a:pt x="34" y="10"/>
                </a:lnTo>
                <a:lnTo>
                  <a:pt x="38" y="10"/>
                </a:lnTo>
                <a:lnTo>
                  <a:pt x="38" y="14"/>
                </a:lnTo>
                <a:lnTo>
                  <a:pt x="42" y="14"/>
                </a:lnTo>
                <a:lnTo>
                  <a:pt x="42" y="18"/>
                </a:lnTo>
                <a:lnTo>
                  <a:pt x="38" y="18"/>
                </a:lnTo>
                <a:lnTo>
                  <a:pt x="42" y="18"/>
                </a:lnTo>
                <a:lnTo>
                  <a:pt x="38" y="22"/>
                </a:lnTo>
                <a:lnTo>
                  <a:pt x="42" y="22"/>
                </a:lnTo>
                <a:lnTo>
                  <a:pt x="42" y="26"/>
                </a:lnTo>
                <a:lnTo>
                  <a:pt x="42" y="30"/>
                </a:lnTo>
                <a:lnTo>
                  <a:pt x="46" y="30"/>
                </a:lnTo>
                <a:lnTo>
                  <a:pt x="50" y="30"/>
                </a:lnTo>
                <a:lnTo>
                  <a:pt x="50" y="32"/>
                </a:lnTo>
                <a:lnTo>
                  <a:pt x="54" y="32"/>
                </a:lnTo>
                <a:lnTo>
                  <a:pt x="54" y="30"/>
                </a:lnTo>
                <a:lnTo>
                  <a:pt x="56" y="26"/>
                </a:lnTo>
                <a:lnTo>
                  <a:pt x="60" y="30"/>
                </a:lnTo>
                <a:lnTo>
                  <a:pt x="64" y="32"/>
                </a:lnTo>
                <a:lnTo>
                  <a:pt x="60" y="36"/>
                </a:lnTo>
                <a:lnTo>
                  <a:pt x="64" y="36"/>
                </a:lnTo>
                <a:lnTo>
                  <a:pt x="68" y="40"/>
                </a:lnTo>
                <a:lnTo>
                  <a:pt x="68" y="44"/>
                </a:lnTo>
                <a:lnTo>
                  <a:pt x="68" y="46"/>
                </a:lnTo>
                <a:lnTo>
                  <a:pt x="64" y="46"/>
                </a:lnTo>
                <a:lnTo>
                  <a:pt x="64" y="50"/>
                </a:lnTo>
                <a:lnTo>
                  <a:pt x="60" y="50"/>
                </a:lnTo>
                <a:lnTo>
                  <a:pt x="60" y="46"/>
                </a:lnTo>
                <a:lnTo>
                  <a:pt x="56" y="46"/>
                </a:lnTo>
                <a:lnTo>
                  <a:pt x="56" y="50"/>
                </a:lnTo>
                <a:lnTo>
                  <a:pt x="56" y="46"/>
                </a:lnTo>
                <a:lnTo>
                  <a:pt x="56" y="50"/>
                </a:lnTo>
                <a:lnTo>
                  <a:pt x="56" y="54"/>
                </a:lnTo>
                <a:lnTo>
                  <a:pt x="54" y="54"/>
                </a:lnTo>
                <a:lnTo>
                  <a:pt x="56" y="58"/>
                </a:lnTo>
                <a:lnTo>
                  <a:pt x="60" y="58"/>
                </a:lnTo>
                <a:lnTo>
                  <a:pt x="64" y="62"/>
                </a:lnTo>
                <a:lnTo>
                  <a:pt x="64" y="66"/>
                </a:lnTo>
                <a:lnTo>
                  <a:pt x="68" y="66"/>
                </a:lnTo>
                <a:lnTo>
                  <a:pt x="72" y="66"/>
                </a:lnTo>
                <a:lnTo>
                  <a:pt x="72" y="70"/>
                </a:lnTo>
                <a:lnTo>
                  <a:pt x="72" y="72"/>
                </a:lnTo>
                <a:lnTo>
                  <a:pt x="76" y="72"/>
                </a:lnTo>
                <a:lnTo>
                  <a:pt x="76" y="76"/>
                </a:lnTo>
                <a:lnTo>
                  <a:pt x="80" y="76"/>
                </a:lnTo>
                <a:lnTo>
                  <a:pt x="80" y="80"/>
                </a:lnTo>
                <a:lnTo>
                  <a:pt x="80" y="84"/>
                </a:lnTo>
                <a:lnTo>
                  <a:pt x="84" y="84"/>
                </a:lnTo>
                <a:lnTo>
                  <a:pt x="84" y="88"/>
                </a:lnTo>
                <a:lnTo>
                  <a:pt x="86" y="88"/>
                </a:lnTo>
                <a:lnTo>
                  <a:pt x="86" y="92"/>
                </a:lnTo>
                <a:lnTo>
                  <a:pt x="90" y="92"/>
                </a:lnTo>
                <a:lnTo>
                  <a:pt x="90" y="96"/>
                </a:lnTo>
                <a:lnTo>
                  <a:pt x="90" y="98"/>
                </a:lnTo>
                <a:lnTo>
                  <a:pt x="90" y="102"/>
                </a:lnTo>
                <a:lnTo>
                  <a:pt x="94" y="106"/>
                </a:lnTo>
                <a:lnTo>
                  <a:pt x="94" y="102"/>
                </a:lnTo>
                <a:lnTo>
                  <a:pt x="98" y="102"/>
                </a:lnTo>
                <a:lnTo>
                  <a:pt x="98" y="106"/>
                </a:lnTo>
                <a:lnTo>
                  <a:pt x="102" y="106"/>
                </a:lnTo>
                <a:lnTo>
                  <a:pt x="102" y="110"/>
                </a:lnTo>
                <a:lnTo>
                  <a:pt x="106" y="110"/>
                </a:lnTo>
                <a:lnTo>
                  <a:pt x="106" y="114"/>
                </a:lnTo>
                <a:lnTo>
                  <a:pt x="102" y="114"/>
                </a:lnTo>
                <a:lnTo>
                  <a:pt x="102" y="118"/>
                </a:lnTo>
                <a:lnTo>
                  <a:pt x="102" y="122"/>
                </a:lnTo>
                <a:lnTo>
                  <a:pt x="106" y="122"/>
                </a:lnTo>
                <a:lnTo>
                  <a:pt x="106" y="124"/>
                </a:lnTo>
                <a:lnTo>
                  <a:pt x="110" y="124"/>
                </a:lnTo>
                <a:lnTo>
                  <a:pt x="106" y="128"/>
                </a:lnTo>
                <a:lnTo>
                  <a:pt x="106" y="132"/>
                </a:lnTo>
                <a:lnTo>
                  <a:pt x="106" y="136"/>
                </a:lnTo>
                <a:lnTo>
                  <a:pt x="102" y="136"/>
                </a:lnTo>
                <a:lnTo>
                  <a:pt x="102" y="140"/>
                </a:lnTo>
                <a:lnTo>
                  <a:pt x="94" y="144"/>
                </a:lnTo>
                <a:lnTo>
                  <a:pt x="94" y="140"/>
                </a:lnTo>
                <a:lnTo>
                  <a:pt x="90" y="136"/>
                </a:lnTo>
                <a:lnTo>
                  <a:pt x="90" y="140"/>
                </a:lnTo>
                <a:lnTo>
                  <a:pt x="86" y="140"/>
                </a:lnTo>
                <a:lnTo>
                  <a:pt x="84" y="140"/>
                </a:lnTo>
                <a:lnTo>
                  <a:pt x="84" y="144"/>
                </a:lnTo>
                <a:lnTo>
                  <a:pt x="86" y="144"/>
                </a:lnTo>
                <a:lnTo>
                  <a:pt x="86" y="148"/>
                </a:lnTo>
                <a:lnTo>
                  <a:pt x="84" y="148"/>
                </a:lnTo>
                <a:lnTo>
                  <a:pt x="80" y="148"/>
                </a:lnTo>
                <a:lnTo>
                  <a:pt x="80" y="144"/>
                </a:lnTo>
                <a:lnTo>
                  <a:pt x="76" y="144"/>
                </a:lnTo>
                <a:lnTo>
                  <a:pt x="76" y="148"/>
                </a:lnTo>
                <a:lnTo>
                  <a:pt x="76" y="144"/>
                </a:lnTo>
                <a:lnTo>
                  <a:pt x="72" y="144"/>
                </a:lnTo>
                <a:lnTo>
                  <a:pt x="72" y="140"/>
                </a:lnTo>
                <a:lnTo>
                  <a:pt x="76" y="140"/>
                </a:lnTo>
                <a:lnTo>
                  <a:pt x="76" y="136"/>
                </a:lnTo>
                <a:lnTo>
                  <a:pt x="76" y="132"/>
                </a:lnTo>
                <a:lnTo>
                  <a:pt x="80" y="132"/>
                </a:lnTo>
                <a:lnTo>
                  <a:pt x="80" y="128"/>
                </a:lnTo>
                <a:lnTo>
                  <a:pt x="76" y="128"/>
                </a:lnTo>
                <a:lnTo>
                  <a:pt x="80" y="124"/>
                </a:lnTo>
                <a:lnTo>
                  <a:pt x="80" y="122"/>
                </a:lnTo>
                <a:lnTo>
                  <a:pt x="80" y="118"/>
                </a:lnTo>
                <a:lnTo>
                  <a:pt x="76" y="118"/>
                </a:lnTo>
                <a:lnTo>
                  <a:pt x="76" y="114"/>
                </a:lnTo>
                <a:lnTo>
                  <a:pt x="72" y="114"/>
                </a:lnTo>
                <a:lnTo>
                  <a:pt x="72" y="110"/>
                </a:lnTo>
                <a:lnTo>
                  <a:pt x="68" y="106"/>
                </a:lnTo>
                <a:lnTo>
                  <a:pt x="68" y="102"/>
                </a:lnTo>
                <a:lnTo>
                  <a:pt x="64" y="102"/>
                </a:lnTo>
                <a:lnTo>
                  <a:pt x="68" y="102"/>
                </a:lnTo>
                <a:lnTo>
                  <a:pt x="68" y="98"/>
                </a:lnTo>
                <a:lnTo>
                  <a:pt x="64" y="96"/>
                </a:lnTo>
                <a:lnTo>
                  <a:pt x="68" y="96"/>
                </a:lnTo>
                <a:lnTo>
                  <a:pt x="68" y="92"/>
                </a:lnTo>
                <a:lnTo>
                  <a:pt x="68" y="88"/>
                </a:lnTo>
                <a:lnTo>
                  <a:pt x="64" y="88"/>
                </a:lnTo>
                <a:lnTo>
                  <a:pt x="64" y="84"/>
                </a:lnTo>
                <a:lnTo>
                  <a:pt x="60" y="84"/>
                </a:lnTo>
                <a:lnTo>
                  <a:pt x="60" y="80"/>
                </a:lnTo>
                <a:lnTo>
                  <a:pt x="60" y="80"/>
                </a:lnTo>
                <a:lnTo>
                  <a:pt x="60" y="8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80" name="Freeform 38">
            <a:extLst>
              <a:ext uri="{FF2B5EF4-FFF2-40B4-BE49-F238E27FC236}">
                <a16:creationId xmlns:a16="http://schemas.microsoft.com/office/drawing/2014/main" id="{A65857B9-8016-4D9D-8F56-43A6FBE86EE3}"/>
              </a:ext>
            </a:extLst>
          </p:cNvPr>
          <p:cNvSpPr>
            <a:spLocks/>
          </p:cNvSpPr>
          <p:nvPr/>
        </p:nvSpPr>
        <p:spPr bwMode="auto">
          <a:xfrm>
            <a:off x="6747278" y="3557055"/>
            <a:ext cx="34925" cy="47625"/>
          </a:xfrm>
          <a:custGeom>
            <a:avLst/>
            <a:gdLst>
              <a:gd name="T0" fmla="*/ 14 w 22"/>
              <a:gd name="T1" fmla="*/ 0 h 30"/>
              <a:gd name="T2" fmla="*/ 14 w 22"/>
              <a:gd name="T3" fmla="*/ 0 h 30"/>
              <a:gd name="T4" fmla="*/ 14 w 22"/>
              <a:gd name="T5" fmla="*/ 0 h 30"/>
              <a:gd name="T6" fmla="*/ 18 w 22"/>
              <a:gd name="T7" fmla="*/ 0 h 30"/>
              <a:gd name="T8" fmla="*/ 18 w 22"/>
              <a:gd name="T9" fmla="*/ 0 h 30"/>
              <a:gd name="T10" fmla="*/ 18 w 22"/>
              <a:gd name="T11" fmla="*/ 0 h 30"/>
              <a:gd name="T12" fmla="*/ 18 w 22"/>
              <a:gd name="T13" fmla="*/ 0 h 30"/>
              <a:gd name="T14" fmla="*/ 22 w 22"/>
              <a:gd name="T15" fmla="*/ 4 h 30"/>
              <a:gd name="T16" fmla="*/ 22 w 22"/>
              <a:gd name="T17" fmla="*/ 8 h 30"/>
              <a:gd name="T18" fmla="*/ 22 w 22"/>
              <a:gd name="T19" fmla="*/ 8 h 30"/>
              <a:gd name="T20" fmla="*/ 18 w 22"/>
              <a:gd name="T21" fmla="*/ 12 h 30"/>
              <a:gd name="T22" fmla="*/ 18 w 22"/>
              <a:gd name="T23" fmla="*/ 12 h 30"/>
              <a:gd name="T24" fmla="*/ 18 w 22"/>
              <a:gd name="T25" fmla="*/ 16 h 30"/>
              <a:gd name="T26" fmla="*/ 18 w 22"/>
              <a:gd name="T27" fmla="*/ 16 h 30"/>
              <a:gd name="T28" fmla="*/ 18 w 22"/>
              <a:gd name="T29" fmla="*/ 16 h 30"/>
              <a:gd name="T30" fmla="*/ 14 w 22"/>
              <a:gd name="T31" fmla="*/ 16 h 30"/>
              <a:gd name="T32" fmla="*/ 10 w 22"/>
              <a:gd name="T33" fmla="*/ 20 h 30"/>
              <a:gd name="T34" fmla="*/ 14 w 22"/>
              <a:gd name="T35" fmla="*/ 20 h 30"/>
              <a:gd name="T36" fmla="*/ 14 w 22"/>
              <a:gd name="T37" fmla="*/ 20 h 30"/>
              <a:gd name="T38" fmla="*/ 10 w 22"/>
              <a:gd name="T39" fmla="*/ 22 h 30"/>
              <a:gd name="T40" fmla="*/ 10 w 22"/>
              <a:gd name="T41" fmla="*/ 22 h 30"/>
              <a:gd name="T42" fmla="*/ 10 w 22"/>
              <a:gd name="T43" fmla="*/ 22 h 30"/>
              <a:gd name="T44" fmla="*/ 10 w 22"/>
              <a:gd name="T45" fmla="*/ 22 h 30"/>
              <a:gd name="T46" fmla="*/ 6 w 22"/>
              <a:gd name="T47" fmla="*/ 26 h 30"/>
              <a:gd name="T48" fmla="*/ 6 w 22"/>
              <a:gd name="T49" fmla="*/ 26 h 30"/>
              <a:gd name="T50" fmla="*/ 6 w 22"/>
              <a:gd name="T51" fmla="*/ 26 h 30"/>
              <a:gd name="T52" fmla="*/ 6 w 22"/>
              <a:gd name="T53" fmla="*/ 30 h 30"/>
              <a:gd name="T54" fmla="*/ 2 w 22"/>
              <a:gd name="T55" fmla="*/ 30 h 30"/>
              <a:gd name="T56" fmla="*/ 2 w 22"/>
              <a:gd name="T57" fmla="*/ 30 h 30"/>
              <a:gd name="T58" fmla="*/ 0 w 22"/>
              <a:gd name="T59" fmla="*/ 30 h 30"/>
              <a:gd name="T60" fmla="*/ 0 w 22"/>
              <a:gd name="T61" fmla="*/ 26 h 30"/>
              <a:gd name="T62" fmla="*/ 2 w 22"/>
              <a:gd name="T63" fmla="*/ 26 h 30"/>
              <a:gd name="T64" fmla="*/ 2 w 22"/>
              <a:gd name="T65" fmla="*/ 22 h 30"/>
              <a:gd name="T66" fmla="*/ 2 w 22"/>
              <a:gd name="T67" fmla="*/ 22 h 30"/>
              <a:gd name="T68" fmla="*/ 2 w 22"/>
              <a:gd name="T69" fmla="*/ 22 h 30"/>
              <a:gd name="T70" fmla="*/ 2 w 22"/>
              <a:gd name="T71" fmla="*/ 20 h 30"/>
              <a:gd name="T72" fmla="*/ 2 w 22"/>
              <a:gd name="T73" fmla="*/ 20 h 30"/>
              <a:gd name="T74" fmla="*/ 6 w 22"/>
              <a:gd name="T75" fmla="*/ 16 h 30"/>
              <a:gd name="T76" fmla="*/ 6 w 22"/>
              <a:gd name="T77" fmla="*/ 16 h 30"/>
              <a:gd name="T78" fmla="*/ 6 w 22"/>
              <a:gd name="T79" fmla="*/ 16 h 30"/>
              <a:gd name="T80" fmla="*/ 6 w 22"/>
              <a:gd name="T81" fmla="*/ 12 h 30"/>
              <a:gd name="T82" fmla="*/ 6 w 22"/>
              <a:gd name="T83" fmla="*/ 12 h 30"/>
              <a:gd name="T84" fmla="*/ 6 w 22"/>
              <a:gd name="T85" fmla="*/ 8 h 30"/>
              <a:gd name="T86" fmla="*/ 6 w 22"/>
              <a:gd name="T87" fmla="*/ 8 h 30"/>
              <a:gd name="T88" fmla="*/ 6 w 22"/>
              <a:gd name="T89" fmla="*/ 8 h 30"/>
              <a:gd name="T90" fmla="*/ 10 w 22"/>
              <a:gd name="T91" fmla="*/ 4 h 30"/>
              <a:gd name="T92" fmla="*/ 14 w 22"/>
              <a:gd name="T93" fmla="*/ 0 h 30"/>
              <a:gd name="T94" fmla="*/ 14 w 22"/>
              <a:gd name="T95" fmla="*/ 0 h 30"/>
              <a:gd name="T96" fmla="*/ 14 w 22"/>
              <a:gd name="T97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" h="30">
                <a:moveTo>
                  <a:pt x="14" y="0"/>
                </a:move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4"/>
                </a:lnTo>
                <a:lnTo>
                  <a:pt x="18" y="0"/>
                </a:lnTo>
                <a:lnTo>
                  <a:pt x="18" y="4"/>
                </a:lnTo>
                <a:lnTo>
                  <a:pt x="22" y="4"/>
                </a:lnTo>
                <a:lnTo>
                  <a:pt x="22" y="4"/>
                </a:ln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lnTo>
                  <a:pt x="18" y="12"/>
                </a:lnTo>
                <a:lnTo>
                  <a:pt x="18" y="12"/>
                </a:lnTo>
                <a:lnTo>
                  <a:pt x="18" y="12"/>
                </a:lnTo>
                <a:lnTo>
                  <a:pt x="18" y="12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14" y="16"/>
                </a:lnTo>
                <a:lnTo>
                  <a:pt x="14" y="16"/>
                </a:lnTo>
                <a:lnTo>
                  <a:pt x="14" y="16"/>
                </a:lnTo>
                <a:lnTo>
                  <a:pt x="10" y="20"/>
                </a:lnTo>
                <a:lnTo>
                  <a:pt x="10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lnTo>
                  <a:pt x="6" y="26"/>
                </a:lnTo>
                <a:lnTo>
                  <a:pt x="6" y="26"/>
                </a:lnTo>
                <a:lnTo>
                  <a:pt x="6" y="26"/>
                </a:lnTo>
                <a:lnTo>
                  <a:pt x="6" y="26"/>
                </a:lnTo>
                <a:lnTo>
                  <a:pt x="6" y="26"/>
                </a:lnTo>
                <a:lnTo>
                  <a:pt x="6" y="26"/>
                </a:lnTo>
                <a:lnTo>
                  <a:pt x="6" y="30"/>
                </a:lnTo>
                <a:lnTo>
                  <a:pt x="2" y="30"/>
                </a:lnTo>
                <a:lnTo>
                  <a:pt x="2" y="30"/>
                </a:lnTo>
                <a:lnTo>
                  <a:pt x="2" y="30"/>
                </a:lnTo>
                <a:lnTo>
                  <a:pt x="2" y="30"/>
                </a:lnTo>
                <a:lnTo>
                  <a:pt x="2" y="30"/>
                </a:lnTo>
                <a:lnTo>
                  <a:pt x="0" y="30"/>
                </a:lnTo>
                <a:lnTo>
                  <a:pt x="0" y="30"/>
                </a:lnTo>
                <a:lnTo>
                  <a:pt x="0" y="26"/>
                </a:lnTo>
                <a:lnTo>
                  <a:pt x="2" y="26"/>
                </a:lnTo>
                <a:lnTo>
                  <a:pt x="2" y="26"/>
                </a:lnTo>
                <a:lnTo>
                  <a:pt x="2" y="26"/>
                </a:lnTo>
                <a:lnTo>
                  <a:pt x="2" y="22"/>
                </a:lnTo>
                <a:lnTo>
                  <a:pt x="2" y="22"/>
                </a:lnTo>
                <a:lnTo>
                  <a:pt x="2" y="22"/>
                </a:lnTo>
                <a:lnTo>
                  <a:pt x="2" y="22"/>
                </a:lnTo>
                <a:lnTo>
                  <a:pt x="2" y="22"/>
                </a:lnTo>
                <a:lnTo>
                  <a:pt x="2" y="20"/>
                </a:lnTo>
                <a:lnTo>
                  <a:pt x="2" y="20"/>
                </a:lnTo>
                <a:lnTo>
                  <a:pt x="2" y="20"/>
                </a:lnTo>
                <a:lnTo>
                  <a:pt x="2" y="20"/>
                </a:lnTo>
                <a:lnTo>
                  <a:pt x="2" y="16"/>
                </a:lnTo>
                <a:lnTo>
                  <a:pt x="6" y="16"/>
                </a:lnTo>
                <a:lnTo>
                  <a:pt x="6" y="16"/>
                </a:lnTo>
                <a:lnTo>
                  <a:pt x="6" y="16"/>
                </a:lnTo>
                <a:lnTo>
                  <a:pt x="6" y="16"/>
                </a:lnTo>
                <a:lnTo>
                  <a:pt x="6" y="16"/>
                </a:lnTo>
                <a:lnTo>
                  <a:pt x="6" y="16"/>
                </a:lnTo>
                <a:lnTo>
                  <a:pt x="6" y="12"/>
                </a:lnTo>
                <a:lnTo>
                  <a:pt x="6" y="16"/>
                </a:lnTo>
                <a:lnTo>
                  <a:pt x="6" y="12"/>
                </a:lnTo>
                <a:lnTo>
                  <a:pt x="6" y="12"/>
                </a:lnTo>
                <a:lnTo>
                  <a:pt x="6" y="8"/>
                </a:lnTo>
                <a:lnTo>
                  <a:pt x="6" y="8"/>
                </a:lnTo>
                <a:lnTo>
                  <a:pt x="6" y="8"/>
                </a:lnTo>
                <a:lnTo>
                  <a:pt x="6" y="8"/>
                </a:lnTo>
                <a:lnTo>
                  <a:pt x="6" y="8"/>
                </a:lnTo>
                <a:lnTo>
                  <a:pt x="6" y="4"/>
                </a:lnTo>
                <a:lnTo>
                  <a:pt x="10" y="4"/>
                </a:lnTo>
                <a:lnTo>
                  <a:pt x="10" y="4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81" name="Freeform 39">
            <a:extLst>
              <a:ext uri="{FF2B5EF4-FFF2-40B4-BE49-F238E27FC236}">
                <a16:creationId xmlns:a16="http://schemas.microsoft.com/office/drawing/2014/main" id="{8306B61C-4EF3-48A1-90C6-CE6714CDC882}"/>
              </a:ext>
            </a:extLst>
          </p:cNvPr>
          <p:cNvSpPr>
            <a:spLocks noEditPoints="1"/>
          </p:cNvSpPr>
          <p:nvPr/>
        </p:nvSpPr>
        <p:spPr bwMode="auto">
          <a:xfrm>
            <a:off x="8195078" y="4328580"/>
            <a:ext cx="444500" cy="177800"/>
          </a:xfrm>
          <a:custGeom>
            <a:avLst/>
            <a:gdLst>
              <a:gd name="T0" fmla="*/ 8 w 280"/>
              <a:gd name="T1" fmla="*/ 14 h 112"/>
              <a:gd name="T2" fmla="*/ 18 w 280"/>
              <a:gd name="T3" fmla="*/ 18 h 112"/>
              <a:gd name="T4" fmla="*/ 22 w 280"/>
              <a:gd name="T5" fmla="*/ 30 h 112"/>
              <a:gd name="T6" fmla="*/ 34 w 280"/>
              <a:gd name="T7" fmla="*/ 26 h 112"/>
              <a:gd name="T8" fmla="*/ 42 w 280"/>
              <a:gd name="T9" fmla="*/ 26 h 112"/>
              <a:gd name="T10" fmla="*/ 52 w 280"/>
              <a:gd name="T11" fmla="*/ 36 h 112"/>
              <a:gd name="T12" fmla="*/ 52 w 280"/>
              <a:gd name="T13" fmla="*/ 56 h 112"/>
              <a:gd name="T14" fmla="*/ 56 w 280"/>
              <a:gd name="T15" fmla="*/ 66 h 112"/>
              <a:gd name="T16" fmla="*/ 60 w 280"/>
              <a:gd name="T17" fmla="*/ 86 h 112"/>
              <a:gd name="T18" fmla="*/ 64 w 280"/>
              <a:gd name="T19" fmla="*/ 100 h 112"/>
              <a:gd name="T20" fmla="*/ 56 w 280"/>
              <a:gd name="T21" fmla="*/ 100 h 112"/>
              <a:gd name="T22" fmla="*/ 38 w 280"/>
              <a:gd name="T23" fmla="*/ 90 h 112"/>
              <a:gd name="T24" fmla="*/ 22 w 280"/>
              <a:gd name="T25" fmla="*/ 78 h 112"/>
              <a:gd name="T26" fmla="*/ 22 w 280"/>
              <a:gd name="T27" fmla="*/ 64 h 112"/>
              <a:gd name="T28" fmla="*/ 14 w 280"/>
              <a:gd name="T29" fmla="*/ 52 h 112"/>
              <a:gd name="T30" fmla="*/ 12 w 280"/>
              <a:gd name="T31" fmla="*/ 30 h 112"/>
              <a:gd name="T32" fmla="*/ 242 w 280"/>
              <a:gd name="T33" fmla="*/ 4 h 112"/>
              <a:gd name="T34" fmla="*/ 246 w 280"/>
              <a:gd name="T35" fmla="*/ 0 h 112"/>
              <a:gd name="T36" fmla="*/ 254 w 280"/>
              <a:gd name="T37" fmla="*/ 10 h 112"/>
              <a:gd name="T38" fmla="*/ 266 w 280"/>
              <a:gd name="T39" fmla="*/ 44 h 112"/>
              <a:gd name="T40" fmla="*/ 258 w 280"/>
              <a:gd name="T41" fmla="*/ 52 h 112"/>
              <a:gd name="T42" fmla="*/ 168 w 280"/>
              <a:gd name="T43" fmla="*/ 86 h 112"/>
              <a:gd name="T44" fmla="*/ 210 w 280"/>
              <a:gd name="T45" fmla="*/ 48 h 112"/>
              <a:gd name="T46" fmla="*/ 216 w 280"/>
              <a:gd name="T47" fmla="*/ 44 h 112"/>
              <a:gd name="T48" fmla="*/ 224 w 280"/>
              <a:gd name="T49" fmla="*/ 52 h 112"/>
              <a:gd name="T50" fmla="*/ 224 w 280"/>
              <a:gd name="T51" fmla="*/ 36 h 112"/>
              <a:gd name="T52" fmla="*/ 232 w 280"/>
              <a:gd name="T53" fmla="*/ 30 h 112"/>
              <a:gd name="T54" fmla="*/ 240 w 280"/>
              <a:gd name="T55" fmla="*/ 14 h 112"/>
              <a:gd name="T56" fmla="*/ 242 w 280"/>
              <a:gd name="T57" fmla="*/ 10 h 112"/>
              <a:gd name="T58" fmla="*/ 250 w 280"/>
              <a:gd name="T59" fmla="*/ 10 h 112"/>
              <a:gd name="T60" fmla="*/ 258 w 280"/>
              <a:gd name="T61" fmla="*/ 18 h 112"/>
              <a:gd name="T62" fmla="*/ 262 w 280"/>
              <a:gd name="T63" fmla="*/ 26 h 112"/>
              <a:gd name="T64" fmla="*/ 272 w 280"/>
              <a:gd name="T65" fmla="*/ 30 h 112"/>
              <a:gd name="T66" fmla="*/ 272 w 280"/>
              <a:gd name="T67" fmla="*/ 36 h 112"/>
              <a:gd name="T68" fmla="*/ 262 w 280"/>
              <a:gd name="T69" fmla="*/ 40 h 112"/>
              <a:gd name="T70" fmla="*/ 262 w 280"/>
              <a:gd name="T71" fmla="*/ 52 h 112"/>
              <a:gd name="T72" fmla="*/ 242 w 280"/>
              <a:gd name="T73" fmla="*/ 52 h 112"/>
              <a:gd name="T74" fmla="*/ 228 w 280"/>
              <a:gd name="T75" fmla="*/ 52 h 112"/>
              <a:gd name="T76" fmla="*/ 224 w 280"/>
              <a:gd name="T77" fmla="*/ 70 h 112"/>
              <a:gd name="T78" fmla="*/ 216 w 280"/>
              <a:gd name="T79" fmla="*/ 92 h 112"/>
              <a:gd name="T80" fmla="*/ 202 w 280"/>
              <a:gd name="T81" fmla="*/ 100 h 112"/>
              <a:gd name="T82" fmla="*/ 186 w 280"/>
              <a:gd name="T83" fmla="*/ 96 h 112"/>
              <a:gd name="T84" fmla="*/ 172 w 280"/>
              <a:gd name="T85" fmla="*/ 108 h 112"/>
              <a:gd name="T86" fmla="*/ 154 w 280"/>
              <a:gd name="T87" fmla="*/ 112 h 112"/>
              <a:gd name="T88" fmla="*/ 142 w 280"/>
              <a:gd name="T89" fmla="*/ 92 h 112"/>
              <a:gd name="T90" fmla="*/ 154 w 280"/>
              <a:gd name="T91" fmla="*/ 92 h 112"/>
              <a:gd name="T92" fmla="*/ 160 w 280"/>
              <a:gd name="T93" fmla="*/ 100 h 112"/>
              <a:gd name="T94" fmla="*/ 164 w 280"/>
              <a:gd name="T95" fmla="*/ 92 h 112"/>
              <a:gd name="T96" fmla="*/ 164 w 280"/>
              <a:gd name="T97" fmla="*/ 86 h 112"/>
              <a:gd name="T98" fmla="*/ 176 w 280"/>
              <a:gd name="T99" fmla="*/ 74 h 112"/>
              <a:gd name="T100" fmla="*/ 194 w 280"/>
              <a:gd name="T101" fmla="*/ 66 h 112"/>
              <a:gd name="T102" fmla="*/ 206 w 280"/>
              <a:gd name="T103" fmla="*/ 48 h 112"/>
              <a:gd name="T104" fmla="*/ 4 w 280"/>
              <a:gd name="T105" fmla="*/ 14 h 112"/>
              <a:gd name="T106" fmla="*/ 12 w 280"/>
              <a:gd name="T107" fmla="*/ 34 h 112"/>
              <a:gd name="T108" fmla="*/ 12 w 280"/>
              <a:gd name="T109" fmla="*/ 34 h 112"/>
              <a:gd name="T110" fmla="*/ 64 w 280"/>
              <a:gd name="T111" fmla="*/ 7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80" h="112">
                <a:moveTo>
                  <a:pt x="12" y="30"/>
                </a:moveTo>
                <a:lnTo>
                  <a:pt x="12" y="26"/>
                </a:lnTo>
                <a:lnTo>
                  <a:pt x="12" y="22"/>
                </a:lnTo>
                <a:lnTo>
                  <a:pt x="12" y="18"/>
                </a:lnTo>
                <a:lnTo>
                  <a:pt x="8" y="18"/>
                </a:lnTo>
                <a:lnTo>
                  <a:pt x="8" y="14"/>
                </a:lnTo>
                <a:lnTo>
                  <a:pt x="8" y="10"/>
                </a:lnTo>
                <a:lnTo>
                  <a:pt x="12" y="10"/>
                </a:lnTo>
                <a:lnTo>
                  <a:pt x="12" y="14"/>
                </a:lnTo>
                <a:lnTo>
                  <a:pt x="14" y="14"/>
                </a:lnTo>
                <a:lnTo>
                  <a:pt x="18" y="14"/>
                </a:lnTo>
                <a:lnTo>
                  <a:pt x="18" y="18"/>
                </a:lnTo>
                <a:lnTo>
                  <a:pt x="22" y="18"/>
                </a:lnTo>
                <a:lnTo>
                  <a:pt x="22" y="22"/>
                </a:lnTo>
                <a:lnTo>
                  <a:pt x="18" y="22"/>
                </a:lnTo>
                <a:lnTo>
                  <a:pt x="18" y="26"/>
                </a:lnTo>
                <a:lnTo>
                  <a:pt x="22" y="26"/>
                </a:lnTo>
                <a:lnTo>
                  <a:pt x="22" y="30"/>
                </a:lnTo>
                <a:lnTo>
                  <a:pt x="22" y="26"/>
                </a:lnTo>
                <a:lnTo>
                  <a:pt x="26" y="26"/>
                </a:lnTo>
                <a:lnTo>
                  <a:pt x="26" y="22"/>
                </a:lnTo>
                <a:lnTo>
                  <a:pt x="30" y="22"/>
                </a:lnTo>
                <a:lnTo>
                  <a:pt x="30" y="26"/>
                </a:lnTo>
                <a:lnTo>
                  <a:pt x="34" y="26"/>
                </a:lnTo>
                <a:lnTo>
                  <a:pt x="34" y="22"/>
                </a:lnTo>
                <a:lnTo>
                  <a:pt x="34" y="18"/>
                </a:lnTo>
                <a:lnTo>
                  <a:pt x="38" y="18"/>
                </a:lnTo>
                <a:lnTo>
                  <a:pt x="42" y="18"/>
                </a:lnTo>
                <a:lnTo>
                  <a:pt x="42" y="22"/>
                </a:lnTo>
                <a:lnTo>
                  <a:pt x="42" y="26"/>
                </a:lnTo>
                <a:lnTo>
                  <a:pt x="44" y="26"/>
                </a:lnTo>
                <a:lnTo>
                  <a:pt x="44" y="30"/>
                </a:lnTo>
                <a:lnTo>
                  <a:pt x="48" y="30"/>
                </a:lnTo>
                <a:lnTo>
                  <a:pt x="48" y="34"/>
                </a:lnTo>
                <a:lnTo>
                  <a:pt x="52" y="34"/>
                </a:lnTo>
                <a:lnTo>
                  <a:pt x="52" y="36"/>
                </a:lnTo>
                <a:lnTo>
                  <a:pt x="52" y="40"/>
                </a:lnTo>
                <a:lnTo>
                  <a:pt x="56" y="44"/>
                </a:lnTo>
                <a:lnTo>
                  <a:pt x="56" y="48"/>
                </a:lnTo>
                <a:lnTo>
                  <a:pt x="56" y="52"/>
                </a:lnTo>
                <a:lnTo>
                  <a:pt x="52" y="52"/>
                </a:lnTo>
                <a:lnTo>
                  <a:pt x="52" y="56"/>
                </a:lnTo>
                <a:lnTo>
                  <a:pt x="52" y="60"/>
                </a:lnTo>
                <a:lnTo>
                  <a:pt x="52" y="64"/>
                </a:lnTo>
                <a:lnTo>
                  <a:pt x="56" y="64"/>
                </a:lnTo>
                <a:lnTo>
                  <a:pt x="56" y="66"/>
                </a:lnTo>
                <a:lnTo>
                  <a:pt x="52" y="66"/>
                </a:lnTo>
                <a:lnTo>
                  <a:pt x="56" y="66"/>
                </a:lnTo>
                <a:lnTo>
                  <a:pt x="56" y="70"/>
                </a:lnTo>
                <a:lnTo>
                  <a:pt x="56" y="74"/>
                </a:lnTo>
                <a:lnTo>
                  <a:pt x="56" y="78"/>
                </a:lnTo>
                <a:lnTo>
                  <a:pt x="60" y="78"/>
                </a:lnTo>
                <a:lnTo>
                  <a:pt x="60" y="82"/>
                </a:lnTo>
                <a:lnTo>
                  <a:pt x="60" y="86"/>
                </a:lnTo>
                <a:lnTo>
                  <a:pt x="64" y="86"/>
                </a:lnTo>
                <a:lnTo>
                  <a:pt x="64" y="90"/>
                </a:lnTo>
                <a:lnTo>
                  <a:pt x="64" y="92"/>
                </a:lnTo>
                <a:lnTo>
                  <a:pt x="68" y="96"/>
                </a:lnTo>
                <a:lnTo>
                  <a:pt x="68" y="100"/>
                </a:lnTo>
                <a:lnTo>
                  <a:pt x="64" y="100"/>
                </a:lnTo>
                <a:lnTo>
                  <a:pt x="64" y="96"/>
                </a:lnTo>
                <a:lnTo>
                  <a:pt x="64" y="100"/>
                </a:lnTo>
                <a:lnTo>
                  <a:pt x="60" y="100"/>
                </a:lnTo>
                <a:lnTo>
                  <a:pt x="56" y="100"/>
                </a:lnTo>
                <a:lnTo>
                  <a:pt x="56" y="104"/>
                </a:lnTo>
                <a:lnTo>
                  <a:pt x="56" y="100"/>
                </a:lnTo>
                <a:lnTo>
                  <a:pt x="52" y="100"/>
                </a:lnTo>
                <a:lnTo>
                  <a:pt x="52" y="96"/>
                </a:lnTo>
                <a:lnTo>
                  <a:pt x="48" y="96"/>
                </a:lnTo>
                <a:lnTo>
                  <a:pt x="44" y="92"/>
                </a:lnTo>
                <a:lnTo>
                  <a:pt x="42" y="90"/>
                </a:lnTo>
                <a:lnTo>
                  <a:pt x="38" y="90"/>
                </a:lnTo>
                <a:lnTo>
                  <a:pt x="38" y="86"/>
                </a:lnTo>
                <a:lnTo>
                  <a:pt x="34" y="86"/>
                </a:lnTo>
                <a:lnTo>
                  <a:pt x="34" y="82"/>
                </a:lnTo>
                <a:lnTo>
                  <a:pt x="30" y="82"/>
                </a:lnTo>
                <a:lnTo>
                  <a:pt x="26" y="78"/>
                </a:lnTo>
                <a:lnTo>
                  <a:pt x="22" y="78"/>
                </a:lnTo>
                <a:lnTo>
                  <a:pt x="22" y="74"/>
                </a:lnTo>
                <a:lnTo>
                  <a:pt x="26" y="74"/>
                </a:lnTo>
                <a:lnTo>
                  <a:pt x="26" y="70"/>
                </a:lnTo>
                <a:lnTo>
                  <a:pt x="22" y="70"/>
                </a:lnTo>
                <a:lnTo>
                  <a:pt x="22" y="66"/>
                </a:lnTo>
                <a:lnTo>
                  <a:pt x="22" y="64"/>
                </a:lnTo>
                <a:lnTo>
                  <a:pt x="18" y="64"/>
                </a:lnTo>
                <a:lnTo>
                  <a:pt x="18" y="60"/>
                </a:lnTo>
                <a:lnTo>
                  <a:pt x="14" y="60"/>
                </a:lnTo>
                <a:lnTo>
                  <a:pt x="14" y="56"/>
                </a:lnTo>
                <a:lnTo>
                  <a:pt x="18" y="56"/>
                </a:lnTo>
                <a:lnTo>
                  <a:pt x="14" y="52"/>
                </a:lnTo>
                <a:lnTo>
                  <a:pt x="14" y="48"/>
                </a:lnTo>
                <a:lnTo>
                  <a:pt x="14" y="44"/>
                </a:lnTo>
                <a:lnTo>
                  <a:pt x="12" y="40"/>
                </a:lnTo>
                <a:lnTo>
                  <a:pt x="12" y="36"/>
                </a:lnTo>
                <a:lnTo>
                  <a:pt x="12" y="34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close/>
                <a:moveTo>
                  <a:pt x="242" y="4"/>
                </a:moveTo>
                <a:lnTo>
                  <a:pt x="246" y="0"/>
                </a:lnTo>
                <a:lnTo>
                  <a:pt x="242" y="4"/>
                </a:lnTo>
                <a:lnTo>
                  <a:pt x="242" y="4"/>
                </a:lnTo>
                <a:lnTo>
                  <a:pt x="242" y="4"/>
                </a:lnTo>
                <a:close/>
                <a:moveTo>
                  <a:pt x="246" y="0"/>
                </a:moveTo>
                <a:lnTo>
                  <a:pt x="250" y="0"/>
                </a:lnTo>
                <a:lnTo>
                  <a:pt x="250" y="4"/>
                </a:lnTo>
                <a:lnTo>
                  <a:pt x="246" y="4"/>
                </a:lnTo>
                <a:lnTo>
                  <a:pt x="246" y="0"/>
                </a:lnTo>
                <a:lnTo>
                  <a:pt x="246" y="0"/>
                </a:lnTo>
                <a:lnTo>
                  <a:pt x="246" y="0"/>
                </a:lnTo>
                <a:close/>
                <a:moveTo>
                  <a:pt x="250" y="10"/>
                </a:moveTo>
                <a:lnTo>
                  <a:pt x="254" y="10"/>
                </a:lnTo>
                <a:lnTo>
                  <a:pt x="254" y="6"/>
                </a:lnTo>
                <a:lnTo>
                  <a:pt x="254" y="10"/>
                </a:lnTo>
                <a:lnTo>
                  <a:pt x="250" y="10"/>
                </a:lnTo>
                <a:lnTo>
                  <a:pt x="250" y="10"/>
                </a:lnTo>
                <a:lnTo>
                  <a:pt x="250" y="10"/>
                </a:lnTo>
                <a:close/>
                <a:moveTo>
                  <a:pt x="266" y="44"/>
                </a:moveTo>
                <a:lnTo>
                  <a:pt x="270" y="44"/>
                </a:lnTo>
                <a:lnTo>
                  <a:pt x="266" y="44"/>
                </a:lnTo>
                <a:lnTo>
                  <a:pt x="266" y="44"/>
                </a:lnTo>
                <a:lnTo>
                  <a:pt x="266" y="44"/>
                </a:lnTo>
                <a:close/>
                <a:moveTo>
                  <a:pt x="258" y="52"/>
                </a:moveTo>
                <a:lnTo>
                  <a:pt x="254" y="52"/>
                </a:lnTo>
                <a:lnTo>
                  <a:pt x="258" y="52"/>
                </a:lnTo>
                <a:lnTo>
                  <a:pt x="258" y="52"/>
                </a:lnTo>
                <a:lnTo>
                  <a:pt x="258" y="52"/>
                </a:lnTo>
                <a:close/>
                <a:moveTo>
                  <a:pt x="164" y="82"/>
                </a:moveTo>
                <a:lnTo>
                  <a:pt x="164" y="78"/>
                </a:lnTo>
                <a:lnTo>
                  <a:pt x="168" y="78"/>
                </a:lnTo>
                <a:lnTo>
                  <a:pt x="168" y="82"/>
                </a:lnTo>
                <a:lnTo>
                  <a:pt x="168" y="86"/>
                </a:lnTo>
                <a:lnTo>
                  <a:pt x="164" y="82"/>
                </a:lnTo>
                <a:lnTo>
                  <a:pt x="164" y="82"/>
                </a:lnTo>
                <a:lnTo>
                  <a:pt x="164" y="82"/>
                </a:lnTo>
                <a:close/>
                <a:moveTo>
                  <a:pt x="206" y="44"/>
                </a:moveTo>
                <a:lnTo>
                  <a:pt x="206" y="48"/>
                </a:lnTo>
                <a:lnTo>
                  <a:pt x="210" y="48"/>
                </a:lnTo>
                <a:lnTo>
                  <a:pt x="210" y="52"/>
                </a:lnTo>
                <a:lnTo>
                  <a:pt x="214" y="56"/>
                </a:lnTo>
                <a:lnTo>
                  <a:pt x="216" y="56"/>
                </a:lnTo>
                <a:lnTo>
                  <a:pt x="216" y="52"/>
                </a:lnTo>
                <a:lnTo>
                  <a:pt x="216" y="48"/>
                </a:lnTo>
                <a:lnTo>
                  <a:pt x="216" y="44"/>
                </a:lnTo>
                <a:lnTo>
                  <a:pt x="216" y="40"/>
                </a:lnTo>
                <a:lnTo>
                  <a:pt x="220" y="40"/>
                </a:lnTo>
                <a:lnTo>
                  <a:pt x="216" y="44"/>
                </a:lnTo>
                <a:lnTo>
                  <a:pt x="220" y="44"/>
                </a:lnTo>
                <a:lnTo>
                  <a:pt x="220" y="48"/>
                </a:lnTo>
                <a:lnTo>
                  <a:pt x="224" y="52"/>
                </a:lnTo>
                <a:lnTo>
                  <a:pt x="224" y="48"/>
                </a:lnTo>
                <a:lnTo>
                  <a:pt x="220" y="48"/>
                </a:lnTo>
                <a:lnTo>
                  <a:pt x="220" y="44"/>
                </a:lnTo>
                <a:lnTo>
                  <a:pt x="220" y="40"/>
                </a:lnTo>
                <a:lnTo>
                  <a:pt x="224" y="40"/>
                </a:lnTo>
                <a:lnTo>
                  <a:pt x="224" y="36"/>
                </a:lnTo>
                <a:lnTo>
                  <a:pt x="228" y="36"/>
                </a:lnTo>
                <a:lnTo>
                  <a:pt x="224" y="36"/>
                </a:lnTo>
                <a:lnTo>
                  <a:pt x="224" y="34"/>
                </a:lnTo>
                <a:lnTo>
                  <a:pt x="224" y="30"/>
                </a:lnTo>
                <a:lnTo>
                  <a:pt x="228" y="30"/>
                </a:lnTo>
                <a:lnTo>
                  <a:pt x="232" y="30"/>
                </a:lnTo>
                <a:lnTo>
                  <a:pt x="232" y="26"/>
                </a:lnTo>
                <a:lnTo>
                  <a:pt x="232" y="22"/>
                </a:lnTo>
                <a:lnTo>
                  <a:pt x="236" y="22"/>
                </a:lnTo>
                <a:lnTo>
                  <a:pt x="236" y="18"/>
                </a:lnTo>
                <a:lnTo>
                  <a:pt x="236" y="14"/>
                </a:lnTo>
                <a:lnTo>
                  <a:pt x="240" y="14"/>
                </a:lnTo>
                <a:lnTo>
                  <a:pt x="240" y="10"/>
                </a:lnTo>
                <a:lnTo>
                  <a:pt x="242" y="10"/>
                </a:lnTo>
                <a:lnTo>
                  <a:pt x="242" y="6"/>
                </a:lnTo>
                <a:lnTo>
                  <a:pt x="242" y="4"/>
                </a:lnTo>
                <a:lnTo>
                  <a:pt x="242" y="6"/>
                </a:lnTo>
                <a:lnTo>
                  <a:pt x="242" y="10"/>
                </a:lnTo>
                <a:lnTo>
                  <a:pt x="246" y="10"/>
                </a:lnTo>
                <a:lnTo>
                  <a:pt x="246" y="6"/>
                </a:lnTo>
                <a:lnTo>
                  <a:pt x="246" y="4"/>
                </a:lnTo>
                <a:lnTo>
                  <a:pt x="250" y="4"/>
                </a:lnTo>
                <a:lnTo>
                  <a:pt x="250" y="6"/>
                </a:lnTo>
                <a:lnTo>
                  <a:pt x="250" y="10"/>
                </a:lnTo>
                <a:lnTo>
                  <a:pt x="254" y="10"/>
                </a:lnTo>
                <a:lnTo>
                  <a:pt x="254" y="14"/>
                </a:lnTo>
                <a:lnTo>
                  <a:pt x="254" y="10"/>
                </a:lnTo>
                <a:lnTo>
                  <a:pt x="254" y="14"/>
                </a:lnTo>
                <a:lnTo>
                  <a:pt x="258" y="14"/>
                </a:lnTo>
                <a:lnTo>
                  <a:pt x="258" y="18"/>
                </a:lnTo>
                <a:lnTo>
                  <a:pt x="254" y="18"/>
                </a:lnTo>
                <a:lnTo>
                  <a:pt x="258" y="22"/>
                </a:lnTo>
                <a:lnTo>
                  <a:pt x="254" y="22"/>
                </a:lnTo>
                <a:lnTo>
                  <a:pt x="258" y="22"/>
                </a:lnTo>
                <a:lnTo>
                  <a:pt x="262" y="22"/>
                </a:lnTo>
                <a:lnTo>
                  <a:pt x="262" y="26"/>
                </a:lnTo>
                <a:lnTo>
                  <a:pt x="258" y="26"/>
                </a:lnTo>
                <a:lnTo>
                  <a:pt x="262" y="26"/>
                </a:lnTo>
                <a:lnTo>
                  <a:pt x="266" y="26"/>
                </a:lnTo>
                <a:lnTo>
                  <a:pt x="270" y="26"/>
                </a:lnTo>
                <a:lnTo>
                  <a:pt x="270" y="30"/>
                </a:lnTo>
                <a:lnTo>
                  <a:pt x="272" y="30"/>
                </a:lnTo>
                <a:lnTo>
                  <a:pt x="272" y="34"/>
                </a:lnTo>
                <a:lnTo>
                  <a:pt x="276" y="34"/>
                </a:lnTo>
                <a:lnTo>
                  <a:pt x="280" y="34"/>
                </a:lnTo>
                <a:lnTo>
                  <a:pt x="280" y="36"/>
                </a:lnTo>
                <a:lnTo>
                  <a:pt x="276" y="36"/>
                </a:lnTo>
                <a:lnTo>
                  <a:pt x="272" y="36"/>
                </a:lnTo>
                <a:lnTo>
                  <a:pt x="272" y="40"/>
                </a:lnTo>
                <a:lnTo>
                  <a:pt x="270" y="40"/>
                </a:lnTo>
                <a:lnTo>
                  <a:pt x="266" y="40"/>
                </a:lnTo>
                <a:lnTo>
                  <a:pt x="266" y="36"/>
                </a:lnTo>
                <a:lnTo>
                  <a:pt x="266" y="40"/>
                </a:lnTo>
                <a:lnTo>
                  <a:pt x="262" y="40"/>
                </a:lnTo>
                <a:lnTo>
                  <a:pt x="266" y="44"/>
                </a:lnTo>
                <a:lnTo>
                  <a:pt x="270" y="44"/>
                </a:lnTo>
                <a:lnTo>
                  <a:pt x="270" y="48"/>
                </a:lnTo>
                <a:lnTo>
                  <a:pt x="270" y="52"/>
                </a:lnTo>
                <a:lnTo>
                  <a:pt x="266" y="52"/>
                </a:lnTo>
                <a:lnTo>
                  <a:pt x="262" y="52"/>
                </a:lnTo>
                <a:lnTo>
                  <a:pt x="258" y="52"/>
                </a:lnTo>
                <a:lnTo>
                  <a:pt x="258" y="48"/>
                </a:lnTo>
                <a:lnTo>
                  <a:pt x="254" y="52"/>
                </a:lnTo>
                <a:lnTo>
                  <a:pt x="250" y="52"/>
                </a:lnTo>
                <a:lnTo>
                  <a:pt x="246" y="52"/>
                </a:lnTo>
                <a:lnTo>
                  <a:pt x="242" y="52"/>
                </a:lnTo>
                <a:lnTo>
                  <a:pt x="240" y="52"/>
                </a:lnTo>
                <a:lnTo>
                  <a:pt x="236" y="52"/>
                </a:lnTo>
                <a:lnTo>
                  <a:pt x="232" y="52"/>
                </a:lnTo>
                <a:lnTo>
                  <a:pt x="232" y="48"/>
                </a:lnTo>
                <a:lnTo>
                  <a:pt x="232" y="52"/>
                </a:lnTo>
                <a:lnTo>
                  <a:pt x="228" y="52"/>
                </a:lnTo>
                <a:lnTo>
                  <a:pt x="228" y="56"/>
                </a:lnTo>
                <a:lnTo>
                  <a:pt x="228" y="60"/>
                </a:lnTo>
                <a:lnTo>
                  <a:pt x="228" y="64"/>
                </a:lnTo>
                <a:lnTo>
                  <a:pt x="228" y="66"/>
                </a:lnTo>
                <a:lnTo>
                  <a:pt x="224" y="66"/>
                </a:lnTo>
                <a:lnTo>
                  <a:pt x="224" y="70"/>
                </a:lnTo>
                <a:lnTo>
                  <a:pt x="224" y="74"/>
                </a:lnTo>
                <a:lnTo>
                  <a:pt x="220" y="74"/>
                </a:lnTo>
                <a:lnTo>
                  <a:pt x="220" y="82"/>
                </a:lnTo>
                <a:lnTo>
                  <a:pt x="216" y="86"/>
                </a:lnTo>
                <a:lnTo>
                  <a:pt x="216" y="90"/>
                </a:lnTo>
                <a:lnTo>
                  <a:pt x="216" y="92"/>
                </a:lnTo>
                <a:lnTo>
                  <a:pt x="214" y="92"/>
                </a:lnTo>
                <a:lnTo>
                  <a:pt x="214" y="96"/>
                </a:lnTo>
                <a:lnTo>
                  <a:pt x="214" y="100"/>
                </a:lnTo>
                <a:lnTo>
                  <a:pt x="210" y="100"/>
                </a:lnTo>
                <a:lnTo>
                  <a:pt x="206" y="100"/>
                </a:lnTo>
                <a:lnTo>
                  <a:pt x="202" y="100"/>
                </a:lnTo>
                <a:lnTo>
                  <a:pt x="202" y="104"/>
                </a:lnTo>
                <a:lnTo>
                  <a:pt x="198" y="104"/>
                </a:lnTo>
                <a:lnTo>
                  <a:pt x="194" y="100"/>
                </a:lnTo>
                <a:lnTo>
                  <a:pt x="190" y="100"/>
                </a:lnTo>
                <a:lnTo>
                  <a:pt x="190" y="96"/>
                </a:lnTo>
                <a:lnTo>
                  <a:pt x="186" y="96"/>
                </a:lnTo>
                <a:lnTo>
                  <a:pt x="184" y="96"/>
                </a:lnTo>
                <a:lnTo>
                  <a:pt x="180" y="100"/>
                </a:lnTo>
                <a:lnTo>
                  <a:pt x="180" y="104"/>
                </a:lnTo>
                <a:lnTo>
                  <a:pt x="176" y="104"/>
                </a:lnTo>
                <a:lnTo>
                  <a:pt x="176" y="108"/>
                </a:lnTo>
                <a:lnTo>
                  <a:pt x="172" y="108"/>
                </a:lnTo>
                <a:lnTo>
                  <a:pt x="168" y="108"/>
                </a:lnTo>
                <a:lnTo>
                  <a:pt x="164" y="108"/>
                </a:lnTo>
                <a:lnTo>
                  <a:pt x="160" y="108"/>
                </a:lnTo>
                <a:lnTo>
                  <a:pt x="156" y="108"/>
                </a:lnTo>
                <a:lnTo>
                  <a:pt x="156" y="112"/>
                </a:lnTo>
                <a:lnTo>
                  <a:pt x="154" y="112"/>
                </a:lnTo>
                <a:lnTo>
                  <a:pt x="154" y="108"/>
                </a:lnTo>
                <a:lnTo>
                  <a:pt x="150" y="104"/>
                </a:lnTo>
                <a:lnTo>
                  <a:pt x="146" y="104"/>
                </a:lnTo>
                <a:lnTo>
                  <a:pt x="146" y="100"/>
                </a:lnTo>
                <a:lnTo>
                  <a:pt x="142" y="96"/>
                </a:lnTo>
                <a:lnTo>
                  <a:pt x="142" y="92"/>
                </a:lnTo>
                <a:lnTo>
                  <a:pt x="142" y="90"/>
                </a:lnTo>
                <a:lnTo>
                  <a:pt x="142" y="92"/>
                </a:lnTo>
                <a:lnTo>
                  <a:pt x="146" y="92"/>
                </a:lnTo>
                <a:lnTo>
                  <a:pt x="146" y="96"/>
                </a:lnTo>
                <a:lnTo>
                  <a:pt x="150" y="96"/>
                </a:lnTo>
                <a:lnTo>
                  <a:pt x="154" y="92"/>
                </a:lnTo>
                <a:lnTo>
                  <a:pt x="154" y="96"/>
                </a:lnTo>
                <a:lnTo>
                  <a:pt x="156" y="96"/>
                </a:lnTo>
                <a:lnTo>
                  <a:pt x="156" y="100"/>
                </a:lnTo>
                <a:lnTo>
                  <a:pt x="156" y="96"/>
                </a:lnTo>
                <a:lnTo>
                  <a:pt x="160" y="96"/>
                </a:lnTo>
                <a:lnTo>
                  <a:pt x="160" y="100"/>
                </a:lnTo>
                <a:lnTo>
                  <a:pt x="164" y="100"/>
                </a:lnTo>
                <a:lnTo>
                  <a:pt x="168" y="100"/>
                </a:lnTo>
                <a:lnTo>
                  <a:pt x="164" y="100"/>
                </a:lnTo>
                <a:lnTo>
                  <a:pt x="160" y="100"/>
                </a:lnTo>
                <a:lnTo>
                  <a:pt x="160" y="96"/>
                </a:lnTo>
                <a:lnTo>
                  <a:pt x="164" y="92"/>
                </a:lnTo>
                <a:lnTo>
                  <a:pt x="164" y="90"/>
                </a:lnTo>
                <a:lnTo>
                  <a:pt x="168" y="90"/>
                </a:lnTo>
                <a:lnTo>
                  <a:pt x="164" y="90"/>
                </a:lnTo>
                <a:lnTo>
                  <a:pt x="164" y="86"/>
                </a:lnTo>
                <a:lnTo>
                  <a:pt x="164" y="82"/>
                </a:lnTo>
                <a:lnTo>
                  <a:pt x="164" y="86"/>
                </a:lnTo>
                <a:lnTo>
                  <a:pt x="168" y="86"/>
                </a:lnTo>
                <a:lnTo>
                  <a:pt x="168" y="82"/>
                </a:lnTo>
                <a:lnTo>
                  <a:pt x="168" y="78"/>
                </a:lnTo>
                <a:lnTo>
                  <a:pt x="172" y="78"/>
                </a:lnTo>
                <a:lnTo>
                  <a:pt x="172" y="74"/>
                </a:lnTo>
                <a:lnTo>
                  <a:pt x="176" y="74"/>
                </a:lnTo>
                <a:lnTo>
                  <a:pt x="180" y="74"/>
                </a:lnTo>
                <a:lnTo>
                  <a:pt x="184" y="74"/>
                </a:lnTo>
                <a:lnTo>
                  <a:pt x="186" y="74"/>
                </a:lnTo>
                <a:lnTo>
                  <a:pt x="186" y="70"/>
                </a:lnTo>
                <a:lnTo>
                  <a:pt x="190" y="70"/>
                </a:lnTo>
                <a:lnTo>
                  <a:pt x="194" y="66"/>
                </a:lnTo>
                <a:lnTo>
                  <a:pt x="194" y="64"/>
                </a:lnTo>
                <a:lnTo>
                  <a:pt x="198" y="60"/>
                </a:lnTo>
                <a:lnTo>
                  <a:pt x="198" y="56"/>
                </a:lnTo>
                <a:lnTo>
                  <a:pt x="202" y="56"/>
                </a:lnTo>
                <a:lnTo>
                  <a:pt x="202" y="52"/>
                </a:lnTo>
                <a:lnTo>
                  <a:pt x="206" y="48"/>
                </a:lnTo>
                <a:lnTo>
                  <a:pt x="202" y="48"/>
                </a:lnTo>
                <a:lnTo>
                  <a:pt x="202" y="44"/>
                </a:lnTo>
                <a:lnTo>
                  <a:pt x="206" y="44"/>
                </a:lnTo>
                <a:lnTo>
                  <a:pt x="206" y="44"/>
                </a:lnTo>
                <a:lnTo>
                  <a:pt x="206" y="44"/>
                </a:lnTo>
                <a:close/>
                <a:moveTo>
                  <a:pt x="4" y="14"/>
                </a:moveTo>
                <a:lnTo>
                  <a:pt x="4" y="18"/>
                </a:lnTo>
                <a:lnTo>
                  <a:pt x="0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close/>
                <a:moveTo>
                  <a:pt x="12" y="34"/>
                </a:moveTo>
                <a:lnTo>
                  <a:pt x="8" y="34"/>
                </a:lnTo>
                <a:lnTo>
                  <a:pt x="8" y="30"/>
                </a:lnTo>
                <a:lnTo>
                  <a:pt x="12" y="30"/>
                </a:lnTo>
                <a:lnTo>
                  <a:pt x="12" y="34"/>
                </a:lnTo>
                <a:lnTo>
                  <a:pt x="12" y="34"/>
                </a:lnTo>
                <a:lnTo>
                  <a:pt x="12" y="34"/>
                </a:lnTo>
                <a:close/>
                <a:moveTo>
                  <a:pt x="64" y="74"/>
                </a:moveTo>
                <a:lnTo>
                  <a:pt x="64" y="78"/>
                </a:lnTo>
                <a:lnTo>
                  <a:pt x="68" y="78"/>
                </a:lnTo>
                <a:lnTo>
                  <a:pt x="64" y="78"/>
                </a:lnTo>
                <a:lnTo>
                  <a:pt x="64" y="74"/>
                </a:lnTo>
                <a:lnTo>
                  <a:pt x="64" y="74"/>
                </a:lnTo>
                <a:lnTo>
                  <a:pt x="64" y="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82" name="Freeform 40">
            <a:extLst>
              <a:ext uri="{FF2B5EF4-FFF2-40B4-BE49-F238E27FC236}">
                <a16:creationId xmlns:a16="http://schemas.microsoft.com/office/drawing/2014/main" id="{0742E52A-246A-4474-B0B5-6892BD0D7D07}"/>
              </a:ext>
            </a:extLst>
          </p:cNvPr>
          <p:cNvSpPr>
            <a:spLocks noEditPoints="1"/>
          </p:cNvSpPr>
          <p:nvPr/>
        </p:nvSpPr>
        <p:spPr bwMode="auto">
          <a:xfrm>
            <a:off x="7598178" y="4334930"/>
            <a:ext cx="12700" cy="206375"/>
          </a:xfrm>
          <a:custGeom>
            <a:avLst/>
            <a:gdLst>
              <a:gd name="T0" fmla="*/ 0 w 8"/>
              <a:gd name="T1" fmla="*/ 0 h 130"/>
              <a:gd name="T2" fmla="*/ 0 w 8"/>
              <a:gd name="T3" fmla="*/ 0 h 130"/>
              <a:gd name="T4" fmla="*/ 4 w 8"/>
              <a:gd name="T5" fmla="*/ 6 h 130"/>
              <a:gd name="T6" fmla="*/ 4 w 8"/>
              <a:gd name="T7" fmla="*/ 2 h 130"/>
              <a:gd name="T8" fmla="*/ 4 w 8"/>
              <a:gd name="T9" fmla="*/ 2 h 130"/>
              <a:gd name="T10" fmla="*/ 0 w 8"/>
              <a:gd name="T11" fmla="*/ 10 h 130"/>
              <a:gd name="T12" fmla="*/ 0 w 8"/>
              <a:gd name="T13" fmla="*/ 10 h 130"/>
              <a:gd name="T14" fmla="*/ 0 w 8"/>
              <a:gd name="T15" fmla="*/ 18 h 130"/>
              <a:gd name="T16" fmla="*/ 0 w 8"/>
              <a:gd name="T17" fmla="*/ 18 h 130"/>
              <a:gd name="T18" fmla="*/ 4 w 8"/>
              <a:gd name="T19" fmla="*/ 22 h 130"/>
              <a:gd name="T20" fmla="*/ 8 w 8"/>
              <a:gd name="T21" fmla="*/ 22 h 130"/>
              <a:gd name="T22" fmla="*/ 8 w 8"/>
              <a:gd name="T23" fmla="*/ 30 h 130"/>
              <a:gd name="T24" fmla="*/ 8 w 8"/>
              <a:gd name="T25" fmla="*/ 30 h 130"/>
              <a:gd name="T26" fmla="*/ 8 w 8"/>
              <a:gd name="T27" fmla="*/ 30 h 130"/>
              <a:gd name="T28" fmla="*/ 0 w 8"/>
              <a:gd name="T29" fmla="*/ 36 h 130"/>
              <a:gd name="T30" fmla="*/ 0 w 8"/>
              <a:gd name="T31" fmla="*/ 36 h 130"/>
              <a:gd name="T32" fmla="*/ 0 w 8"/>
              <a:gd name="T33" fmla="*/ 44 h 130"/>
              <a:gd name="T34" fmla="*/ 0 w 8"/>
              <a:gd name="T35" fmla="*/ 44 h 130"/>
              <a:gd name="T36" fmla="*/ 8 w 8"/>
              <a:gd name="T37" fmla="*/ 48 h 130"/>
              <a:gd name="T38" fmla="*/ 8 w 8"/>
              <a:gd name="T39" fmla="*/ 48 h 130"/>
              <a:gd name="T40" fmla="*/ 8 w 8"/>
              <a:gd name="T41" fmla="*/ 48 h 130"/>
              <a:gd name="T42" fmla="*/ 8 w 8"/>
              <a:gd name="T43" fmla="*/ 62 h 130"/>
              <a:gd name="T44" fmla="*/ 8 w 8"/>
              <a:gd name="T45" fmla="*/ 62 h 130"/>
              <a:gd name="T46" fmla="*/ 8 w 8"/>
              <a:gd name="T47" fmla="*/ 62 h 130"/>
              <a:gd name="T48" fmla="*/ 0 w 8"/>
              <a:gd name="T49" fmla="*/ 66 h 130"/>
              <a:gd name="T50" fmla="*/ 0 w 8"/>
              <a:gd name="T51" fmla="*/ 66 h 130"/>
              <a:gd name="T52" fmla="*/ 0 w 8"/>
              <a:gd name="T53" fmla="*/ 66 h 130"/>
              <a:gd name="T54" fmla="*/ 0 w 8"/>
              <a:gd name="T55" fmla="*/ 66 h 130"/>
              <a:gd name="T56" fmla="*/ 0 w 8"/>
              <a:gd name="T57" fmla="*/ 70 h 130"/>
              <a:gd name="T58" fmla="*/ 0 w 8"/>
              <a:gd name="T59" fmla="*/ 70 h 130"/>
              <a:gd name="T60" fmla="*/ 8 w 8"/>
              <a:gd name="T61" fmla="*/ 70 h 130"/>
              <a:gd name="T62" fmla="*/ 8 w 8"/>
              <a:gd name="T63" fmla="*/ 70 h 130"/>
              <a:gd name="T64" fmla="*/ 4 w 8"/>
              <a:gd name="T65" fmla="*/ 78 h 130"/>
              <a:gd name="T66" fmla="*/ 4 w 8"/>
              <a:gd name="T67" fmla="*/ 82 h 130"/>
              <a:gd name="T68" fmla="*/ 4 w 8"/>
              <a:gd name="T69" fmla="*/ 78 h 130"/>
              <a:gd name="T70" fmla="*/ 8 w 8"/>
              <a:gd name="T71" fmla="*/ 88 h 130"/>
              <a:gd name="T72" fmla="*/ 8 w 8"/>
              <a:gd name="T73" fmla="*/ 88 h 130"/>
              <a:gd name="T74" fmla="*/ 8 w 8"/>
              <a:gd name="T75" fmla="*/ 88 h 130"/>
              <a:gd name="T76" fmla="*/ 8 w 8"/>
              <a:gd name="T77" fmla="*/ 114 h 130"/>
              <a:gd name="T78" fmla="*/ 8 w 8"/>
              <a:gd name="T79" fmla="*/ 114 h 130"/>
              <a:gd name="T80" fmla="*/ 0 w 8"/>
              <a:gd name="T81" fmla="*/ 118 h 130"/>
              <a:gd name="T82" fmla="*/ 0 w 8"/>
              <a:gd name="T83" fmla="*/ 114 h 130"/>
              <a:gd name="T84" fmla="*/ 8 w 8"/>
              <a:gd name="T85" fmla="*/ 126 h 130"/>
              <a:gd name="T86" fmla="*/ 8 w 8"/>
              <a:gd name="T87" fmla="*/ 126 h 130"/>
              <a:gd name="T88" fmla="*/ 0 w 8"/>
              <a:gd name="T89" fmla="*/ 130 h 130"/>
              <a:gd name="T90" fmla="*/ 0 w 8"/>
              <a:gd name="T91" fmla="*/ 130 h 130"/>
              <a:gd name="T92" fmla="*/ 0 w 8"/>
              <a:gd name="T93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" h="13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  <a:moveTo>
                  <a:pt x="4" y="2"/>
                </a:move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4" y="2"/>
                </a:lnTo>
                <a:lnTo>
                  <a:pt x="4" y="2"/>
                </a:lnTo>
                <a:lnTo>
                  <a:pt x="4" y="2"/>
                </a:lnTo>
                <a:lnTo>
                  <a:pt x="4" y="2"/>
                </a:lnTo>
                <a:close/>
                <a:moveTo>
                  <a:pt x="0" y="10"/>
                </a:move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close/>
                <a:moveTo>
                  <a:pt x="0" y="18"/>
                </a:move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close/>
                <a:moveTo>
                  <a:pt x="8" y="22"/>
                </a:moveTo>
                <a:lnTo>
                  <a:pt x="8" y="22"/>
                </a:lnTo>
                <a:lnTo>
                  <a:pt x="4" y="22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close/>
                <a:moveTo>
                  <a:pt x="8" y="30"/>
                </a:move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close/>
                <a:moveTo>
                  <a:pt x="0" y="36"/>
                </a:moveTo>
                <a:lnTo>
                  <a:pt x="0" y="36"/>
                </a:lnTo>
                <a:lnTo>
                  <a:pt x="0" y="36"/>
                </a:lnTo>
                <a:lnTo>
                  <a:pt x="0" y="36"/>
                </a:lnTo>
                <a:lnTo>
                  <a:pt x="0" y="36"/>
                </a:lnTo>
                <a:lnTo>
                  <a:pt x="0" y="36"/>
                </a:lnTo>
                <a:close/>
                <a:moveTo>
                  <a:pt x="0" y="44"/>
                </a:move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close/>
                <a:moveTo>
                  <a:pt x="8" y="48"/>
                </a:moveTo>
                <a:lnTo>
                  <a:pt x="8" y="48"/>
                </a:lnTo>
                <a:lnTo>
                  <a:pt x="8" y="48"/>
                </a:lnTo>
                <a:lnTo>
                  <a:pt x="8" y="48"/>
                </a:lnTo>
                <a:lnTo>
                  <a:pt x="8" y="48"/>
                </a:lnTo>
                <a:lnTo>
                  <a:pt x="8" y="48"/>
                </a:lnTo>
                <a:lnTo>
                  <a:pt x="8" y="48"/>
                </a:lnTo>
                <a:close/>
                <a:moveTo>
                  <a:pt x="8" y="62"/>
                </a:moveTo>
                <a:lnTo>
                  <a:pt x="8" y="62"/>
                </a:lnTo>
                <a:lnTo>
                  <a:pt x="8" y="62"/>
                </a:lnTo>
                <a:lnTo>
                  <a:pt x="8" y="62"/>
                </a:lnTo>
                <a:lnTo>
                  <a:pt x="8" y="62"/>
                </a:lnTo>
                <a:lnTo>
                  <a:pt x="8" y="62"/>
                </a:lnTo>
                <a:lnTo>
                  <a:pt x="8" y="62"/>
                </a:lnTo>
                <a:lnTo>
                  <a:pt x="8" y="62"/>
                </a:lnTo>
                <a:lnTo>
                  <a:pt x="8" y="62"/>
                </a:lnTo>
                <a:lnTo>
                  <a:pt x="8" y="62"/>
                </a:lnTo>
                <a:lnTo>
                  <a:pt x="8" y="62"/>
                </a:lnTo>
                <a:close/>
                <a:moveTo>
                  <a:pt x="0" y="66"/>
                </a:moveTo>
                <a:lnTo>
                  <a:pt x="0" y="66"/>
                </a:lnTo>
                <a:lnTo>
                  <a:pt x="0" y="66"/>
                </a:lnTo>
                <a:lnTo>
                  <a:pt x="0" y="66"/>
                </a:lnTo>
                <a:lnTo>
                  <a:pt x="0" y="66"/>
                </a:lnTo>
                <a:lnTo>
                  <a:pt x="0" y="66"/>
                </a:lnTo>
                <a:lnTo>
                  <a:pt x="0" y="66"/>
                </a:lnTo>
                <a:lnTo>
                  <a:pt x="0" y="66"/>
                </a:lnTo>
                <a:lnTo>
                  <a:pt x="0" y="66"/>
                </a:lnTo>
                <a:lnTo>
                  <a:pt x="0" y="66"/>
                </a:lnTo>
                <a:lnTo>
                  <a:pt x="0" y="66"/>
                </a:lnTo>
                <a:lnTo>
                  <a:pt x="0" y="66"/>
                </a:lnTo>
                <a:close/>
                <a:moveTo>
                  <a:pt x="0" y="70"/>
                </a:moveTo>
                <a:lnTo>
                  <a:pt x="0" y="70"/>
                </a:lnTo>
                <a:lnTo>
                  <a:pt x="0" y="70"/>
                </a:lnTo>
                <a:lnTo>
                  <a:pt x="0" y="70"/>
                </a:lnTo>
                <a:lnTo>
                  <a:pt x="0" y="70"/>
                </a:lnTo>
                <a:lnTo>
                  <a:pt x="0" y="70"/>
                </a:lnTo>
                <a:close/>
                <a:moveTo>
                  <a:pt x="8" y="70"/>
                </a:moveTo>
                <a:lnTo>
                  <a:pt x="8" y="70"/>
                </a:lnTo>
                <a:lnTo>
                  <a:pt x="8" y="70"/>
                </a:lnTo>
                <a:lnTo>
                  <a:pt x="8" y="70"/>
                </a:lnTo>
                <a:lnTo>
                  <a:pt x="8" y="70"/>
                </a:lnTo>
                <a:lnTo>
                  <a:pt x="8" y="70"/>
                </a:lnTo>
                <a:close/>
                <a:moveTo>
                  <a:pt x="4" y="78"/>
                </a:moveTo>
                <a:lnTo>
                  <a:pt x="4" y="78"/>
                </a:lnTo>
                <a:lnTo>
                  <a:pt x="4" y="78"/>
                </a:lnTo>
                <a:lnTo>
                  <a:pt x="4" y="82"/>
                </a:lnTo>
                <a:lnTo>
                  <a:pt x="4" y="78"/>
                </a:lnTo>
                <a:lnTo>
                  <a:pt x="4" y="78"/>
                </a:lnTo>
                <a:lnTo>
                  <a:pt x="4" y="78"/>
                </a:lnTo>
                <a:lnTo>
                  <a:pt x="4" y="78"/>
                </a:lnTo>
                <a:close/>
                <a:moveTo>
                  <a:pt x="8" y="88"/>
                </a:moveTo>
                <a:lnTo>
                  <a:pt x="8" y="88"/>
                </a:lnTo>
                <a:lnTo>
                  <a:pt x="8" y="88"/>
                </a:lnTo>
                <a:lnTo>
                  <a:pt x="8" y="88"/>
                </a:lnTo>
                <a:lnTo>
                  <a:pt x="8" y="88"/>
                </a:lnTo>
                <a:lnTo>
                  <a:pt x="8" y="88"/>
                </a:lnTo>
                <a:lnTo>
                  <a:pt x="8" y="88"/>
                </a:lnTo>
                <a:lnTo>
                  <a:pt x="8" y="88"/>
                </a:lnTo>
                <a:close/>
                <a:moveTo>
                  <a:pt x="8" y="114"/>
                </a:moveTo>
                <a:lnTo>
                  <a:pt x="8" y="114"/>
                </a:lnTo>
                <a:lnTo>
                  <a:pt x="8" y="114"/>
                </a:lnTo>
                <a:lnTo>
                  <a:pt x="8" y="114"/>
                </a:lnTo>
                <a:lnTo>
                  <a:pt x="8" y="114"/>
                </a:lnTo>
                <a:lnTo>
                  <a:pt x="8" y="114"/>
                </a:lnTo>
                <a:close/>
                <a:moveTo>
                  <a:pt x="0" y="114"/>
                </a:moveTo>
                <a:lnTo>
                  <a:pt x="0" y="114"/>
                </a:lnTo>
                <a:lnTo>
                  <a:pt x="0" y="118"/>
                </a:lnTo>
                <a:lnTo>
                  <a:pt x="0" y="114"/>
                </a:lnTo>
                <a:lnTo>
                  <a:pt x="0" y="114"/>
                </a:lnTo>
                <a:lnTo>
                  <a:pt x="0" y="114"/>
                </a:lnTo>
                <a:lnTo>
                  <a:pt x="0" y="114"/>
                </a:lnTo>
                <a:close/>
                <a:moveTo>
                  <a:pt x="8" y="126"/>
                </a:moveTo>
                <a:lnTo>
                  <a:pt x="8" y="126"/>
                </a:lnTo>
                <a:lnTo>
                  <a:pt x="8" y="126"/>
                </a:lnTo>
                <a:lnTo>
                  <a:pt x="8" y="126"/>
                </a:lnTo>
                <a:lnTo>
                  <a:pt x="8" y="126"/>
                </a:lnTo>
                <a:lnTo>
                  <a:pt x="8" y="126"/>
                </a:lnTo>
                <a:lnTo>
                  <a:pt x="8" y="126"/>
                </a:lnTo>
                <a:close/>
                <a:moveTo>
                  <a:pt x="0" y="130"/>
                </a:moveTo>
                <a:lnTo>
                  <a:pt x="0" y="130"/>
                </a:lnTo>
                <a:lnTo>
                  <a:pt x="0" y="130"/>
                </a:lnTo>
                <a:lnTo>
                  <a:pt x="0" y="130"/>
                </a:lnTo>
                <a:lnTo>
                  <a:pt x="0" y="130"/>
                </a:lnTo>
                <a:lnTo>
                  <a:pt x="0" y="130"/>
                </a:lnTo>
                <a:lnTo>
                  <a:pt x="0" y="130"/>
                </a:lnTo>
                <a:lnTo>
                  <a:pt x="0" y="130"/>
                </a:lnTo>
                <a:lnTo>
                  <a:pt x="0" y="13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83" name="Freeform 41">
            <a:extLst>
              <a:ext uri="{FF2B5EF4-FFF2-40B4-BE49-F238E27FC236}">
                <a16:creationId xmlns:a16="http://schemas.microsoft.com/office/drawing/2014/main" id="{D8287D03-44E3-4B88-83F5-905D25EB9078}"/>
              </a:ext>
            </a:extLst>
          </p:cNvPr>
          <p:cNvSpPr>
            <a:spLocks/>
          </p:cNvSpPr>
          <p:nvPr/>
        </p:nvSpPr>
        <p:spPr bwMode="auto">
          <a:xfrm>
            <a:off x="7928378" y="3007780"/>
            <a:ext cx="723900" cy="336550"/>
          </a:xfrm>
          <a:custGeom>
            <a:avLst/>
            <a:gdLst>
              <a:gd name="T0" fmla="*/ 400 w 456"/>
              <a:gd name="T1" fmla="*/ 134 h 212"/>
              <a:gd name="T2" fmla="*/ 376 w 456"/>
              <a:gd name="T3" fmla="*/ 142 h 212"/>
              <a:gd name="T4" fmla="*/ 358 w 456"/>
              <a:gd name="T5" fmla="*/ 150 h 212"/>
              <a:gd name="T6" fmla="*/ 336 w 456"/>
              <a:gd name="T7" fmla="*/ 154 h 212"/>
              <a:gd name="T8" fmla="*/ 340 w 456"/>
              <a:gd name="T9" fmla="*/ 176 h 212"/>
              <a:gd name="T10" fmla="*/ 324 w 456"/>
              <a:gd name="T11" fmla="*/ 186 h 212"/>
              <a:gd name="T12" fmla="*/ 310 w 456"/>
              <a:gd name="T13" fmla="*/ 198 h 212"/>
              <a:gd name="T14" fmla="*/ 280 w 456"/>
              <a:gd name="T15" fmla="*/ 198 h 212"/>
              <a:gd name="T16" fmla="*/ 254 w 456"/>
              <a:gd name="T17" fmla="*/ 208 h 212"/>
              <a:gd name="T18" fmla="*/ 228 w 456"/>
              <a:gd name="T19" fmla="*/ 208 h 212"/>
              <a:gd name="T20" fmla="*/ 202 w 456"/>
              <a:gd name="T21" fmla="*/ 198 h 212"/>
              <a:gd name="T22" fmla="*/ 180 w 456"/>
              <a:gd name="T23" fmla="*/ 190 h 212"/>
              <a:gd name="T24" fmla="*/ 152 w 456"/>
              <a:gd name="T25" fmla="*/ 194 h 212"/>
              <a:gd name="T26" fmla="*/ 128 w 456"/>
              <a:gd name="T27" fmla="*/ 190 h 212"/>
              <a:gd name="T28" fmla="*/ 112 w 456"/>
              <a:gd name="T29" fmla="*/ 176 h 212"/>
              <a:gd name="T30" fmla="*/ 98 w 456"/>
              <a:gd name="T31" fmla="*/ 160 h 212"/>
              <a:gd name="T32" fmla="*/ 84 w 456"/>
              <a:gd name="T33" fmla="*/ 150 h 212"/>
              <a:gd name="T34" fmla="*/ 60 w 456"/>
              <a:gd name="T35" fmla="*/ 146 h 212"/>
              <a:gd name="T36" fmla="*/ 42 w 456"/>
              <a:gd name="T37" fmla="*/ 134 h 212"/>
              <a:gd name="T38" fmla="*/ 50 w 456"/>
              <a:gd name="T39" fmla="*/ 112 h 212"/>
              <a:gd name="T40" fmla="*/ 38 w 456"/>
              <a:gd name="T41" fmla="*/ 98 h 212"/>
              <a:gd name="T42" fmla="*/ 28 w 456"/>
              <a:gd name="T43" fmla="*/ 86 h 212"/>
              <a:gd name="T44" fmla="*/ 8 w 456"/>
              <a:gd name="T45" fmla="*/ 74 h 212"/>
              <a:gd name="T46" fmla="*/ 4 w 456"/>
              <a:gd name="T47" fmla="*/ 60 h 212"/>
              <a:gd name="T48" fmla="*/ 20 w 456"/>
              <a:gd name="T49" fmla="*/ 52 h 212"/>
              <a:gd name="T50" fmla="*/ 28 w 456"/>
              <a:gd name="T51" fmla="*/ 48 h 212"/>
              <a:gd name="T52" fmla="*/ 42 w 456"/>
              <a:gd name="T53" fmla="*/ 38 h 212"/>
              <a:gd name="T54" fmla="*/ 56 w 456"/>
              <a:gd name="T55" fmla="*/ 30 h 212"/>
              <a:gd name="T56" fmla="*/ 76 w 456"/>
              <a:gd name="T57" fmla="*/ 26 h 212"/>
              <a:gd name="T58" fmla="*/ 94 w 456"/>
              <a:gd name="T59" fmla="*/ 34 h 212"/>
              <a:gd name="T60" fmla="*/ 110 w 456"/>
              <a:gd name="T61" fmla="*/ 44 h 212"/>
              <a:gd name="T62" fmla="*/ 136 w 456"/>
              <a:gd name="T63" fmla="*/ 48 h 212"/>
              <a:gd name="T64" fmla="*/ 150 w 456"/>
              <a:gd name="T65" fmla="*/ 38 h 212"/>
              <a:gd name="T66" fmla="*/ 146 w 456"/>
              <a:gd name="T67" fmla="*/ 12 h 212"/>
              <a:gd name="T68" fmla="*/ 156 w 456"/>
              <a:gd name="T69" fmla="*/ 4 h 212"/>
              <a:gd name="T70" fmla="*/ 176 w 456"/>
              <a:gd name="T71" fmla="*/ 8 h 212"/>
              <a:gd name="T72" fmla="*/ 198 w 456"/>
              <a:gd name="T73" fmla="*/ 12 h 212"/>
              <a:gd name="T74" fmla="*/ 206 w 456"/>
              <a:gd name="T75" fmla="*/ 30 h 212"/>
              <a:gd name="T76" fmla="*/ 220 w 456"/>
              <a:gd name="T77" fmla="*/ 42 h 212"/>
              <a:gd name="T78" fmla="*/ 242 w 456"/>
              <a:gd name="T79" fmla="*/ 34 h 212"/>
              <a:gd name="T80" fmla="*/ 262 w 456"/>
              <a:gd name="T81" fmla="*/ 38 h 212"/>
              <a:gd name="T82" fmla="*/ 288 w 456"/>
              <a:gd name="T83" fmla="*/ 44 h 212"/>
              <a:gd name="T84" fmla="*/ 306 w 456"/>
              <a:gd name="T85" fmla="*/ 56 h 212"/>
              <a:gd name="T86" fmla="*/ 332 w 456"/>
              <a:gd name="T87" fmla="*/ 60 h 212"/>
              <a:gd name="T88" fmla="*/ 354 w 456"/>
              <a:gd name="T89" fmla="*/ 52 h 212"/>
              <a:gd name="T90" fmla="*/ 370 w 456"/>
              <a:gd name="T91" fmla="*/ 42 h 212"/>
              <a:gd name="T92" fmla="*/ 388 w 456"/>
              <a:gd name="T93" fmla="*/ 42 h 212"/>
              <a:gd name="T94" fmla="*/ 410 w 456"/>
              <a:gd name="T95" fmla="*/ 44 h 212"/>
              <a:gd name="T96" fmla="*/ 400 w 456"/>
              <a:gd name="T97" fmla="*/ 68 h 212"/>
              <a:gd name="T98" fmla="*/ 396 w 456"/>
              <a:gd name="T99" fmla="*/ 86 h 212"/>
              <a:gd name="T100" fmla="*/ 414 w 456"/>
              <a:gd name="T101" fmla="*/ 90 h 212"/>
              <a:gd name="T102" fmla="*/ 436 w 456"/>
              <a:gd name="T103" fmla="*/ 86 h 212"/>
              <a:gd name="T104" fmla="*/ 456 w 456"/>
              <a:gd name="T105" fmla="*/ 104 h 212"/>
              <a:gd name="T106" fmla="*/ 440 w 456"/>
              <a:gd name="T107" fmla="*/ 108 h 212"/>
              <a:gd name="T108" fmla="*/ 422 w 456"/>
              <a:gd name="T109" fmla="*/ 116 h 212"/>
              <a:gd name="T110" fmla="*/ 410 w 456"/>
              <a:gd name="T111" fmla="*/ 120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56" h="212">
                <a:moveTo>
                  <a:pt x="410" y="120"/>
                </a:moveTo>
                <a:lnTo>
                  <a:pt x="406" y="120"/>
                </a:lnTo>
                <a:lnTo>
                  <a:pt x="406" y="124"/>
                </a:lnTo>
                <a:lnTo>
                  <a:pt x="402" y="128"/>
                </a:lnTo>
                <a:lnTo>
                  <a:pt x="402" y="130"/>
                </a:lnTo>
                <a:lnTo>
                  <a:pt x="400" y="130"/>
                </a:lnTo>
                <a:lnTo>
                  <a:pt x="400" y="134"/>
                </a:lnTo>
                <a:lnTo>
                  <a:pt x="396" y="134"/>
                </a:lnTo>
                <a:lnTo>
                  <a:pt x="396" y="138"/>
                </a:lnTo>
                <a:lnTo>
                  <a:pt x="392" y="138"/>
                </a:lnTo>
                <a:lnTo>
                  <a:pt x="388" y="138"/>
                </a:lnTo>
                <a:lnTo>
                  <a:pt x="384" y="138"/>
                </a:lnTo>
                <a:lnTo>
                  <a:pt x="380" y="138"/>
                </a:lnTo>
                <a:lnTo>
                  <a:pt x="376" y="142"/>
                </a:lnTo>
                <a:lnTo>
                  <a:pt x="376" y="146"/>
                </a:lnTo>
                <a:lnTo>
                  <a:pt x="374" y="146"/>
                </a:lnTo>
                <a:lnTo>
                  <a:pt x="370" y="146"/>
                </a:lnTo>
                <a:lnTo>
                  <a:pt x="370" y="150"/>
                </a:lnTo>
                <a:lnTo>
                  <a:pt x="366" y="150"/>
                </a:lnTo>
                <a:lnTo>
                  <a:pt x="362" y="150"/>
                </a:lnTo>
                <a:lnTo>
                  <a:pt x="358" y="150"/>
                </a:lnTo>
                <a:lnTo>
                  <a:pt x="354" y="150"/>
                </a:lnTo>
                <a:lnTo>
                  <a:pt x="350" y="146"/>
                </a:lnTo>
                <a:lnTo>
                  <a:pt x="346" y="146"/>
                </a:lnTo>
                <a:lnTo>
                  <a:pt x="344" y="146"/>
                </a:lnTo>
                <a:lnTo>
                  <a:pt x="340" y="146"/>
                </a:lnTo>
                <a:lnTo>
                  <a:pt x="340" y="150"/>
                </a:lnTo>
                <a:lnTo>
                  <a:pt x="336" y="154"/>
                </a:lnTo>
                <a:lnTo>
                  <a:pt x="336" y="158"/>
                </a:lnTo>
                <a:lnTo>
                  <a:pt x="336" y="160"/>
                </a:lnTo>
                <a:lnTo>
                  <a:pt x="340" y="164"/>
                </a:lnTo>
                <a:lnTo>
                  <a:pt x="344" y="168"/>
                </a:lnTo>
                <a:lnTo>
                  <a:pt x="344" y="172"/>
                </a:lnTo>
                <a:lnTo>
                  <a:pt x="340" y="172"/>
                </a:lnTo>
                <a:lnTo>
                  <a:pt x="340" y="176"/>
                </a:lnTo>
                <a:lnTo>
                  <a:pt x="336" y="176"/>
                </a:lnTo>
                <a:lnTo>
                  <a:pt x="332" y="176"/>
                </a:lnTo>
                <a:lnTo>
                  <a:pt x="332" y="180"/>
                </a:lnTo>
                <a:lnTo>
                  <a:pt x="328" y="180"/>
                </a:lnTo>
                <a:lnTo>
                  <a:pt x="328" y="184"/>
                </a:lnTo>
                <a:lnTo>
                  <a:pt x="324" y="184"/>
                </a:lnTo>
                <a:lnTo>
                  <a:pt x="324" y="186"/>
                </a:lnTo>
                <a:lnTo>
                  <a:pt x="320" y="186"/>
                </a:lnTo>
                <a:lnTo>
                  <a:pt x="320" y="190"/>
                </a:lnTo>
                <a:lnTo>
                  <a:pt x="318" y="190"/>
                </a:lnTo>
                <a:lnTo>
                  <a:pt x="318" y="194"/>
                </a:lnTo>
                <a:lnTo>
                  <a:pt x="314" y="194"/>
                </a:lnTo>
                <a:lnTo>
                  <a:pt x="310" y="194"/>
                </a:lnTo>
                <a:lnTo>
                  <a:pt x="310" y="198"/>
                </a:lnTo>
                <a:lnTo>
                  <a:pt x="306" y="198"/>
                </a:lnTo>
                <a:lnTo>
                  <a:pt x="302" y="198"/>
                </a:lnTo>
                <a:lnTo>
                  <a:pt x="298" y="198"/>
                </a:lnTo>
                <a:lnTo>
                  <a:pt x="294" y="198"/>
                </a:lnTo>
                <a:lnTo>
                  <a:pt x="290" y="198"/>
                </a:lnTo>
                <a:lnTo>
                  <a:pt x="284" y="198"/>
                </a:lnTo>
                <a:lnTo>
                  <a:pt x="280" y="198"/>
                </a:lnTo>
                <a:lnTo>
                  <a:pt x="276" y="198"/>
                </a:lnTo>
                <a:lnTo>
                  <a:pt x="272" y="198"/>
                </a:lnTo>
                <a:lnTo>
                  <a:pt x="268" y="198"/>
                </a:lnTo>
                <a:lnTo>
                  <a:pt x="264" y="200"/>
                </a:lnTo>
                <a:lnTo>
                  <a:pt x="262" y="204"/>
                </a:lnTo>
                <a:lnTo>
                  <a:pt x="258" y="204"/>
                </a:lnTo>
                <a:lnTo>
                  <a:pt x="254" y="208"/>
                </a:lnTo>
                <a:lnTo>
                  <a:pt x="250" y="208"/>
                </a:lnTo>
                <a:lnTo>
                  <a:pt x="246" y="208"/>
                </a:lnTo>
                <a:lnTo>
                  <a:pt x="242" y="212"/>
                </a:lnTo>
                <a:lnTo>
                  <a:pt x="238" y="212"/>
                </a:lnTo>
                <a:lnTo>
                  <a:pt x="238" y="208"/>
                </a:lnTo>
                <a:lnTo>
                  <a:pt x="232" y="208"/>
                </a:lnTo>
                <a:lnTo>
                  <a:pt x="228" y="208"/>
                </a:lnTo>
                <a:lnTo>
                  <a:pt x="220" y="208"/>
                </a:lnTo>
                <a:lnTo>
                  <a:pt x="220" y="204"/>
                </a:lnTo>
                <a:lnTo>
                  <a:pt x="216" y="204"/>
                </a:lnTo>
                <a:lnTo>
                  <a:pt x="212" y="200"/>
                </a:lnTo>
                <a:lnTo>
                  <a:pt x="208" y="200"/>
                </a:lnTo>
                <a:lnTo>
                  <a:pt x="202" y="200"/>
                </a:lnTo>
                <a:lnTo>
                  <a:pt x="202" y="198"/>
                </a:lnTo>
                <a:lnTo>
                  <a:pt x="198" y="194"/>
                </a:lnTo>
                <a:lnTo>
                  <a:pt x="194" y="194"/>
                </a:lnTo>
                <a:lnTo>
                  <a:pt x="190" y="194"/>
                </a:lnTo>
                <a:lnTo>
                  <a:pt x="186" y="194"/>
                </a:lnTo>
                <a:lnTo>
                  <a:pt x="186" y="190"/>
                </a:lnTo>
                <a:lnTo>
                  <a:pt x="182" y="190"/>
                </a:lnTo>
                <a:lnTo>
                  <a:pt x="180" y="190"/>
                </a:lnTo>
                <a:lnTo>
                  <a:pt x="176" y="194"/>
                </a:lnTo>
                <a:lnTo>
                  <a:pt x="172" y="194"/>
                </a:lnTo>
                <a:lnTo>
                  <a:pt x="168" y="194"/>
                </a:lnTo>
                <a:lnTo>
                  <a:pt x="164" y="194"/>
                </a:lnTo>
                <a:lnTo>
                  <a:pt x="160" y="194"/>
                </a:lnTo>
                <a:lnTo>
                  <a:pt x="156" y="194"/>
                </a:lnTo>
                <a:lnTo>
                  <a:pt x="152" y="194"/>
                </a:lnTo>
                <a:lnTo>
                  <a:pt x="150" y="194"/>
                </a:lnTo>
                <a:lnTo>
                  <a:pt x="146" y="190"/>
                </a:lnTo>
                <a:lnTo>
                  <a:pt x="142" y="190"/>
                </a:lnTo>
                <a:lnTo>
                  <a:pt x="138" y="190"/>
                </a:lnTo>
                <a:lnTo>
                  <a:pt x="136" y="190"/>
                </a:lnTo>
                <a:lnTo>
                  <a:pt x="132" y="190"/>
                </a:lnTo>
                <a:lnTo>
                  <a:pt x="128" y="190"/>
                </a:lnTo>
                <a:lnTo>
                  <a:pt x="124" y="190"/>
                </a:lnTo>
                <a:lnTo>
                  <a:pt x="124" y="186"/>
                </a:lnTo>
                <a:lnTo>
                  <a:pt x="120" y="184"/>
                </a:lnTo>
                <a:lnTo>
                  <a:pt x="116" y="184"/>
                </a:lnTo>
                <a:lnTo>
                  <a:pt x="116" y="180"/>
                </a:lnTo>
                <a:lnTo>
                  <a:pt x="116" y="176"/>
                </a:lnTo>
                <a:lnTo>
                  <a:pt x="112" y="176"/>
                </a:lnTo>
                <a:lnTo>
                  <a:pt x="112" y="172"/>
                </a:lnTo>
                <a:lnTo>
                  <a:pt x="112" y="168"/>
                </a:lnTo>
                <a:lnTo>
                  <a:pt x="112" y="164"/>
                </a:lnTo>
                <a:lnTo>
                  <a:pt x="110" y="164"/>
                </a:lnTo>
                <a:lnTo>
                  <a:pt x="110" y="160"/>
                </a:lnTo>
                <a:lnTo>
                  <a:pt x="106" y="160"/>
                </a:lnTo>
                <a:lnTo>
                  <a:pt x="98" y="160"/>
                </a:lnTo>
                <a:lnTo>
                  <a:pt x="98" y="158"/>
                </a:lnTo>
                <a:lnTo>
                  <a:pt x="94" y="158"/>
                </a:lnTo>
                <a:lnTo>
                  <a:pt x="94" y="154"/>
                </a:lnTo>
                <a:lnTo>
                  <a:pt x="90" y="154"/>
                </a:lnTo>
                <a:lnTo>
                  <a:pt x="90" y="150"/>
                </a:lnTo>
                <a:lnTo>
                  <a:pt x="86" y="150"/>
                </a:lnTo>
                <a:lnTo>
                  <a:pt x="84" y="150"/>
                </a:lnTo>
                <a:lnTo>
                  <a:pt x="84" y="146"/>
                </a:lnTo>
                <a:lnTo>
                  <a:pt x="80" y="146"/>
                </a:lnTo>
                <a:lnTo>
                  <a:pt x="76" y="146"/>
                </a:lnTo>
                <a:lnTo>
                  <a:pt x="72" y="146"/>
                </a:lnTo>
                <a:lnTo>
                  <a:pt x="68" y="146"/>
                </a:lnTo>
                <a:lnTo>
                  <a:pt x="64" y="146"/>
                </a:lnTo>
                <a:lnTo>
                  <a:pt x="60" y="146"/>
                </a:lnTo>
                <a:lnTo>
                  <a:pt x="54" y="146"/>
                </a:lnTo>
                <a:lnTo>
                  <a:pt x="54" y="142"/>
                </a:lnTo>
                <a:lnTo>
                  <a:pt x="50" y="142"/>
                </a:lnTo>
                <a:lnTo>
                  <a:pt x="46" y="142"/>
                </a:lnTo>
                <a:lnTo>
                  <a:pt x="46" y="138"/>
                </a:lnTo>
                <a:lnTo>
                  <a:pt x="42" y="138"/>
                </a:lnTo>
                <a:lnTo>
                  <a:pt x="42" y="134"/>
                </a:lnTo>
                <a:lnTo>
                  <a:pt x="42" y="130"/>
                </a:lnTo>
                <a:lnTo>
                  <a:pt x="46" y="128"/>
                </a:lnTo>
                <a:lnTo>
                  <a:pt x="46" y="124"/>
                </a:lnTo>
                <a:lnTo>
                  <a:pt x="46" y="120"/>
                </a:lnTo>
                <a:lnTo>
                  <a:pt x="50" y="116"/>
                </a:lnTo>
                <a:lnTo>
                  <a:pt x="46" y="112"/>
                </a:lnTo>
                <a:lnTo>
                  <a:pt x="50" y="112"/>
                </a:lnTo>
                <a:lnTo>
                  <a:pt x="46" y="112"/>
                </a:lnTo>
                <a:lnTo>
                  <a:pt x="46" y="108"/>
                </a:lnTo>
                <a:lnTo>
                  <a:pt x="46" y="104"/>
                </a:lnTo>
                <a:lnTo>
                  <a:pt x="42" y="104"/>
                </a:lnTo>
                <a:lnTo>
                  <a:pt x="42" y="100"/>
                </a:lnTo>
                <a:lnTo>
                  <a:pt x="38" y="100"/>
                </a:lnTo>
                <a:lnTo>
                  <a:pt x="38" y="98"/>
                </a:lnTo>
                <a:lnTo>
                  <a:pt x="38" y="94"/>
                </a:lnTo>
                <a:lnTo>
                  <a:pt x="38" y="90"/>
                </a:lnTo>
                <a:lnTo>
                  <a:pt x="34" y="90"/>
                </a:lnTo>
                <a:lnTo>
                  <a:pt x="34" y="86"/>
                </a:lnTo>
                <a:lnTo>
                  <a:pt x="30" y="86"/>
                </a:lnTo>
                <a:lnTo>
                  <a:pt x="30" y="90"/>
                </a:lnTo>
                <a:lnTo>
                  <a:pt x="28" y="86"/>
                </a:lnTo>
                <a:lnTo>
                  <a:pt x="24" y="86"/>
                </a:lnTo>
                <a:lnTo>
                  <a:pt x="20" y="86"/>
                </a:lnTo>
                <a:lnTo>
                  <a:pt x="20" y="82"/>
                </a:lnTo>
                <a:lnTo>
                  <a:pt x="16" y="82"/>
                </a:lnTo>
                <a:lnTo>
                  <a:pt x="12" y="82"/>
                </a:lnTo>
                <a:lnTo>
                  <a:pt x="12" y="78"/>
                </a:lnTo>
                <a:lnTo>
                  <a:pt x="8" y="74"/>
                </a:lnTo>
                <a:lnTo>
                  <a:pt x="4" y="74"/>
                </a:lnTo>
                <a:lnTo>
                  <a:pt x="4" y="72"/>
                </a:lnTo>
                <a:lnTo>
                  <a:pt x="0" y="68"/>
                </a:lnTo>
                <a:lnTo>
                  <a:pt x="4" y="64"/>
                </a:lnTo>
                <a:lnTo>
                  <a:pt x="0" y="64"/>
                </a:lnTo>
                <a:lnTo>
                  <a:pt x="0" y="60"/>
                </a:lnTo>
                <a:lnTo>
                  <a:pt x="4" y="60"/>
                </a:lnTo>
                <a:lnTo>
                  <a:pt x="8" y="60"/>
                </a:lnTo>
                <a:lnTo>
                  <a:pt x="4" y="56"/>
                </a:lnTo>
                <a:lnTo>
                  <a:pt x="8" y="56"/>
                </a:lnTo>
                <a:lnTo>
                  <a:pt x="12" y="56"/>
                </a:lnTo>
                <a:lnTo>
                  <a:pt x="16" y="56"/>
                </a:lnTo>
                <a:lnTo>
                  <a:pt x="16" y="52"/>
                </a:lnTo>
                <a:lnTo>
                  <a:pt x="20" y="52"/>
                </a:lnTo>
                <a:lnTo>
                  <a:pt x="20" y="56"/>
                </a:lnTo>
                <a:lnTo>
                  <a:pt x="20" y="52"/>
                </a:lnTo>
                <a:lnTo>
                  <a:pt x="24" y="52"/>
                </a:lnTo>
                <a:lnTo>
                  <a:pt x="28" y="52"/>
                </a:lnTo>
                <a:lnTo>
                  <a:pt x="28" y="48"/>
                </a:lnTo>
                <a:lnTo>
                  <a:pt x="30" y="48"/>
                </a:lnTo>
                <a:lnTo>
                  <a:pt x="28" y="48"/>
                </a:lnTo>
                <a:lnTo>
                  <a:pt x="28" y="44"/>
                </a:lnTo>
                <a:lnTo>
                  <a:pt x="30" y="44"/>
                </a:lnTo>
                <a:lnTo>
                  <a:pt x="34" y="44"/>
                </a:lnTo>
                <a:lnTo>
                  <a:pt x="34" y="42"/>
                </a:lnTo>
                <a:lnTo>
                  <a:pt x="38" y="42"/>
                </a:lnTo>
                <a:lnTo>
                  <a:pt x="38" y="38"/>
                </a:lnTo>
                <a:lnTo>
                  <a:pt x="42" y="38"/>
                </a:lnTo>
                <a:lnTo>
                  <a:pt x="42" y="42"/>
                </a:lnTo>
                <a:lnTo>
                  <a:pt x="42" y="38"/>
                </a:lnTo>
                <a:lnTo>
                  <a:pt x="46" y="38"/>
                </a:lnTo>
                <a:lnTo>
                  <a:pt x="46" y="34"/>
                </a:lnTo>
                <a:lnTo>
                  <a:pt x="50" y="34"/>
                </a:lnTo>
                <a:lnTo>
                  <a:pt x="54" y="34"/>
                </a:lnTo>
                <a:lnTo>
                  <a:pt x="56" y="30"/>
                </a:lnTo>
                <a:lnTo>
                  <a:pt x="60" y="30"/>
                </a:lnTo>
                <a:lnTo>
                  <a:pt x="64" y="30"/>
                </a:lnTo>
                <a:lnTo>
                  <a:pt x="64" y="26"/>
                </a:lnTo>
                <a:lnTo>
                  <a:pt x="68" y="26"/>
                </a:lnTo>
                <a:lnTo>
                  <a:pt x="72" y="30"/>
                </a:lnTo>
                <a:lnTo>
                  <a:pt x="72" y="26"/>
                </a:lnTo>
                <a:lnTo>
                  <a:pt x="76" y="26"/>
                </a:lnTo>
                <a:lnTo>
                  <a:pt x="76" y="30"/>
                </a:lnTo>
                <a:lnTo>
                  <a:pt x="80" y="30"/>
                </a:lnTo>
                <a:lnTo>
                  <a:pt x="84" y="30"/>
                </a:lnTo>
                <a:lnTo>
                  <a:pt x="86" y="30"/>
                </a:lnTo>
                <a:lnTo>
                  <a:pt x="90" y="30"/>
                </a:lnTo>
                <a:lnTo>
                  <a:pt x="94" y="30"/>
                </a:lnTo>
                <a:lnTo>
                  <a:pt x="94" y="34"/>
                </a:lnTo>
                <a:lnTo>
                  <a:pt x="94" y="38"/>
                </a:lnTo>
                <a:lnTo>
                  <a:pt x="94" y="42"/>
                </a:lnTo>
                <a:lnTo>
                  <a:pt x="98" y="42"/>
                </a:lnTo>
                <a:lnTo>
                  <a:pt x="98" y="44"/>
                </a:lnTo>
                <a:lnTo>
                  <a:pt x="102" y="42"/>
                </a:lnTo>
                <a:lnTo>
                  <a:pt x="106" y="44"/>
                </a:lnTo>
                <a:lnTo>
                  <a:pt x="110" y="44"/>
                </a:lnTo>
                <a:lnTo>
                  <a:pt x="112" y="44"/>
                </a:lnTo>
                <a:lnTo>
                  <a:pt x="116" y="44"/>
                </a:lnTo>
                <a:lnTo>
                  <a:pt x="120" y="44"/>
                </a:lnTo>
                <a:lnTo>
                  <a:pt x="124" y="44"/>
                </a:lnTo>
                <a:lnTo>
                  <a:pt x="128" y="44"/>
                </a:lnTo>
                <a:lnTo>
                  <a:pt x="132" y="44"/>
                </a:lnTo>
                <a:lnTo>
                  <a:pt x="136" y="48"/>
                </a:lnTo>
                <a:lnTo>
                  <a:pt x="138" y="48"/>
                </a:lnTo>
                <a:lnTo>
                  <a:pt x="138" y="44"/>
                </a:lnTo>
                <a:lnTo>
                  <a:pt x="142" y="44"/>
                </a:lnTo>
                <a:lnTo>
                  <a:pt x="146" y="44"/>
                </a:lnTo>
                <a:lnTo>
                  <a:pt x="146" y="42"/>
                </a:lnTo>
                <a:lnTo>
                  <a:pt x="150" y="42"/>
                </a:lnTo>
                <a:lnTo>
                  <a:pt x="150" y="38"/>
                </a:lnTo>
                <a:lnTo>
                  <a:pt x="150" y="34"/>
                </a:lnTo>
                <a:lnTo>
                  <a:pt x="146" y="30"/>
                </a:lnTo>
                <a:lnTo>
                  <a:pt x="146" y="26"/>
                </a:lnTo>
                <a:lnTo>
                  <a:pt x="142" y="22"/>
                </a:lnTo>
                <a:lnTo>
                  <a:pt x="146" y="18"/>
                </a:lnTo>
                <a:lnTo>
                  <a:pt x="146" y="14"/>
                </a:lnTo>
                <a:lnTo>
                  <a:pt x="146" y="12"/>
                </a:lnTo>
                <a:lnTo>
                  <a:pt x="150" y="12"/>
                </a:lnTo>
                <a:lnTo>
                  <a:pt x="150" y="14"/>
                </a:lnTo>
                <a:lnTo>
                  <a:pt x="150" y="12"/>
                </a:lnTo>
                <a:lnTo>
                  <a:pt x="150" y="8"/>
                </a:lnTo>
                <a:lnTo>
                  <a:pt x="152" y="8"/>
                </a:lnTo>
                <a:lnTo>
                  <a:pt x="156" y="8"/>
                </a:lnTo>
                <a:lnTo>
                  <a:pt x="156" y="4"/>
                </a:lnTo>
                <a:lnTo>
                  <a:pt x="156" y="0"/>
                </a:lnTo>
                <a:lnTo>
                  <a:pt x="160" y="0"/>
                </a:lnTo>
                <a:lnTo>
                  <a:pt x="164" y="4"/>
                </a:lnTo>
                <a:lnTo>
                  <a:pt x="168" y="4"/>
                </a:lnTo>
                <a:lnTo>
                  <a:pt x="172" y="4"/>
                </a:lnTo>
                <a:lnTo>
                  <a:pt x="172" y="8"/>
                </a:lnTo>
                <a:lnTo>
                  <a:pt x="176" y="8"/>
                </a:lnTo>
                <a:lnTo>
                  <a:pt x="180" y="8"/>
                </a:lnTo>
                <a:lnTo>
                  <a:pt x="182" y="8"/>
                </a:lnTo>
                <a:lnTo>
                  <a:pt x="186" y="12"/>
                </a:lnTo>
                <a:lnTo>
                  <a:pt x="190" y="12"/>
                </a:lnTo>
                <a:lnTo>
                  <a:pt x="194" y="14"/>
                </a:lnTo>
                <a:lnTo>
                  <a:pt x="194" y="12"/>
                </a:lnTo>
                <a:lnTo>
                  <a:pt x="198" y="12"/>
                </a:lnTo>
                <a:lnTo>
                  <a:pt x="198" y="14"/>
                </a:lnTo>
                <a:lnTo>
                  <a:pt x="202" y="14"/>
                </a:lnTo>
                <a:lnTo>
                  <a:pt x="206" y="14"/>
                </a:lnTo>
                <a:lnTo>
                  <a:pt x="206" y="18"/>
                </a:lnTo>
                <a:lnTo>
                  <a:pt x="206" y="22"/>
                </a:lnTo>
                <a:lnTo>
                  <a:pt x="206" y="26"/>
                </a:lnTo>
                <a:lnTo>
                  <a:pt x="206" y="30"/>
                </a:lnTo>
                <a:lnTo>
                  <a:pt x="206" y="34"/>
                </a:lnTo>
                <a:lnTo>
                  <a:pt x="208" y="34"/>
                </a:lnTo>
                <a:lnTo>
                  <a:pt x="212" y="34"/>
                </a:lnTo>
                <a:lnTo>
                  <a:pt x="212" y="38"/>
                </a:lnTo>
                <a:lnTo>
                  <a:pt x="216" y="38"/>
                </a:lnTo>
                <a:lnTo>
                  <a:pt x="220" y="38"/>
                </a:lnTo>
                <a:lnTo>
                  <a:pt x="220" y="42"/>
                </a:lnTo>
                <a:lnTo>
                  <a:pt x="224" y="42"/>
                </a:lnTo>
                <a:lnTo>
                  <a:pt x="228" y="42"/>
                </a:lnTo>
                <a:lnTo>
                  <a:pt x="232" y="42"/>
                </a:lnTo>
                <a:lnTo>
                  <a:pt x="236" y="42"/>
                </a:lnTo>
                <a:lnTo>
                  <a:pt x="236" y="38"/>
                </a:lnTo>
                <a:lnTo>
                  <a:pt x="238" y="38"/>
                </a:lnTo>
                <a:lnTo>
                  <a:pt x="242" y="34"/>
                </a:lnTo>
                <a:lnTo>
                  <a:pt x="246" y="38"/>
                </a:lnTo>
                <a:lnTo>
                  <a:pt x="246" y="34"/>
                </a:lnTo>
                <a:lnTo>
                  <a:pt x="250" y="34"/>
                </a:lnTo>
                <a:lnTo>
                  <a:pt x="254" y="34"/>
                </a:lnTo>
                <a:lnTo>
                  <a:pt x="258" y="34"/>
                </a:lnTo>
                <a:lnTo>
                  <a:pt x="258" y="38"/>
                </a:lnTo>
                <a:lnTo>
                  <a:pt x="262" y="38"/>
                </a:lnTo>
                <a:lnTo>
                  <a:pt x="264" y="38"/>
                </a:lnTo>
                <a:lnTo>
                  <a:pt x="268" y="38"/>
                </a:lnTo>
                <a:lnTo>
                  <a:pt x="272" y="42"/>
                </a:lnTo>
                <a:lnTo>
                  <a:pt x="276" y="44"/>
                </a:lnTo>
                <a:lnTo>
                  <a:pt x="280" y="44"/>
                </a:lnTo>
                <a:lnTo>
                  <a:pt x="284" y="44"/>
                </a:lnTo>
                <a:lnTo>
                  <a:pt x="288" y="44"/>
                </a:lnTo>
                <a:lnTo>
                  <a:pt x="288" y="48"/>
                </a:lnTo>
                <a:lnTo>
                  <a:pt x="288" y="52"/>
                </a:lnTo>
                <a:lnTo>
                  <a:pt x="290" y="56"/>
                </a:lnTo>
                <a:lnTo>
                  <a:pt x="294" y="56"/>
                </a:lnTo>
                <a:lnTo>
                  <a:pt x="298" y="56"/>
                </a:lnTo>
                <a:lnTo>
                  <a:pt x="302" y="56"/>
                </a:lnTo>
                <a:lnTo>
                  <a:pt x="306" y="56"/>
                </a:lnTo>
                <a:lnTo>
                  <a:pt x="310" y="60"/>
                </a:lnTo>
                <a:lnTo>
                  <a:pt x="314" y="60"/>
                </a:lnTo>
                <a:lnTo>
                  <a:pt x="318" y="60"/>
                </a:lnTo>
                <a:lnTo>
                  <a:pt x="320" y="60"/>
                </a:lnTo>
                <a:lnTo>
                  <a:pt x="324" y="60"/>
                </a:lnTo>
                <a:lnTo>
                  <a:pt x="328" y="60"/>
                </a:lnTo>
                <a:lnTo>
                  <a:pt x="332" y="60"/>
                </a:lnTo>
                <a:lnTo>
                  <a:pt x="332" y="56"/>
                </a:lnTo>
                <a:lnTo>
                  <a:pt x="336" y="56"/>
                </a:lnTo>
                <a:lnTo>
                  <a:pt x="340" y="56"/>
                </a:lnTo>
                <a:lnTo>
                  <a:pt x="344" y="56"/>
                </a:lnTo>
                <a:lnTo>
                  <a:pt x="346" y="56"/>
                </a:lnTo>
                <a:lnTo>
                  <a:pt x="350" y="52"/>
                </a:lnTo>
                <a:lnTo>
                  <a:pt x="354" y="52"/>
                </a:lnTo>
                <a:lnTo>
                  <a:pt x="354" y="56"/>
                </a:lnTo>
                <a:lnTo>
                  <a:pt x="354" y="52"/>
                </a:lnTo>
                <a:lnTo>
                  <a:pt x="358" y="52"/>
                </a:lnTo>
                <a:lnTo>
                  <a:pt x="362" y="48"/>
                </a:lnTo>
                <a:lnTo>
                  <a:pt x="362" y="44"/>
                </a:lnTo>
                <a:lnTo>
                  <a:pt x="366" y="44"/>
                </a:lnTo>
                <a:lnTo>
                  <a:pt x="370" y="42"/>
                </a:lnTo>
                <a:lnTo>
                  <a:pt x="374" y="42"/>
                </a:lnTo>
                <a:lnTo>
                  <a:pt x="374" y="38"/>
                </a:lnTo>
                <a:lnTo>
                  <a:pt x="376" y="38"/>
                </a:lnTo>
                <a:lnTo>
                  <a:pt x="380" y="38"/>
                </a:lnTo>
                <a:lnTo>
                  <a:pt x="384" y="38"/>
                </a:lnTo>
                <a:lnTo>
                  <a:pt x="384" y="42"/>
                </a:lnTo>
                <a:lnTo>
                  <a:pt x="388" y="42"/>
                </a:lnTo>
                <a:lnTo>
                  <a:pt x="388" y="44"/>
                </a:lnTo>
                <a:lnTo>
                  <a:pt x="392" y="44"/>
                </a:lnTo>
                <a:lnTo>
                  <a:pt x="396" y="44"/>
                </a:lnTo>
                <a:lnTo>
                  <a:pt x="400" y="44"/>
                </a:lnTo>
                <a:lnTo>
                  <a:pt x="402" y="44"/>
                </a:lnTo>
                <a:lnTo>
                  <a:pt x="406" y="44"/>
                </a:lnTo>
                <a:lnTo>
                  <a:pt x="410" y="44"/>
                </a:lnTo>
                <a:lnTo>
                  <a:pt x="410" y="48"/>
                </a:lnTo>
                <a:lnTo>
                  <a:pt x="406" y="52"/>
                </a:lnTo>
                <a:lnTo>
                  <a:pt x="406" y="56"/>
                </a:lnTo>
                <a:lnTo>
                  <a:pt x="406" y="60"/>
                </a:lnTo>
                <a:lnTo>
                  <a:pt x="402" y="60"/>
                </a:lnTo>
                <a:lnTo>
                  <a:pt x="402" y="64"/>
                </a:lnTo>
                <a:lnTo>
                  <a:pt x="400" y="68"/>
                </a:lnTo>
                <a:lnTo>
                  <a:pt x="402" y="68"/>
                </a:lnTo>
                <a:lnTo>
                  <a:pt x="400" y="72"/>
                </a:lnTo>
                <a:lnTo>
                  <a:pt x="396" y="74"/>
                </a:lnTo>
                <a:lnTo>
                  <a:pt x="400" y="78"/>
                </a:lnTo>
                <a:lnTo>
                  <a:pt x="396" y="82"/>
                </a:lnTo>
                <a:lnTo>
                  <a:pt x="392" y="82"/>
                </a:lnTo>
                <a:lnTo>
                  <a:pt x="396" y="86"/>
                </a:lnTo>
                <a:lnTo>
                  <a:pt x="400" y="90"/>
                </a:lnTo>
                <a:lnTo>
                  <a:pt x="402" y="90"/>
                </a:lnTo>
                <a:lnTo>
                  <a:pt x="402" y="86"/>
                </a:lnTo>
                <a:lnTo>
                  <a:pt x="406" y="90"/>
                </a:lnTo>
                <a:lnTo>
                  <a:pt x="410" y="86"/>
                </a:lnTo>
                <a:lnTo>
                  <a:pt x="414" y="86"/>
                </a:lnTo>
                <a:lnTo>
                  <a:pt x="414" y="90"/>
                </a:lnTo>
                <a:lnTo>
                  <a:pt x="418" y="94"/>
                </a:lnTo>
                <a:lnTo>
                  <a:pt x="422" y="90"/>
                </a:lnTo>
                <a:lnTo>
                  <a:pt x="422" y="86"/>
                </a:lnTo>
                <a:lnTo>
                  <a:pt x="426" y="86"/>
                </a:lnTo>
                <a:lnTo>
                  <a:pt x="428" y="86"/>
                </a:lnTo>
                <a:lnTo>
                  <a:pt x="432" y="86"/>
                </a:lnTo>
                <a:lnTo>
                  <a:pt x="436" y="86"/>
                </a:lnTo>
                <a:lnTo>
                  <a:pt x="440" y="90"/>
                </a:lnTo>
                <a:lnTo>
                  <a:pt x="444" y="94"/>
                </a:lnTo>
                <a:lnTo>
                  <a:pt x="448" y="94"/>
                </a:lnTo>
                <a:lnTo>
                  <a:pt x="448" y="98"/>
                </a:lnTo>
                <a:lnTo>
                  <a:pt x="448" y="100"/>
                </a:lnTo>
                <a:lnTo>
                  <a:pt x="452" y="100"/>
                </a:lnTo>
                <a:lnTo>
                  <a:pt x="456" y="104"/>
                </a:lnTo>
                <a:lnTo>
                  <a:pt x="456" y="108"/>
                </a:lnTo>
                <a:lnTo>
                  <a:pt x="456" y="112"/>
                </a:lnTo>
                <a:lnTo>
                  <a:pt x="452" y="112"/>
                </a:lnTo>
                <a:lnTo>
                  <a:pt x="448" y="112"/>
                </a:lnTo>
                <a:lnTo>
                  <a:pt x="444" y="112"/>
                </a:lnTo>
                <a:lnTo>
                  <a:pt x="440" y="112"/>
                </a:lnTo>
                <a:lnTo>
                  <a:pt x="440" y="108"/>
                </a:lnTo>
                <a:lnTo>
                  <a:pt x="440" y="112"/>
                </a:lnTo>
                <a:lnTo>
                  <a:pt x="436" y="112"/>
                </a:lnTo>
                <a:lnTo>
                  <a:pt x="432" y="112"/>
                </a:lnTo>
                <a:lnTo>
                  <a:pt x="428" y="112"/>
                </a:lnTo>
                <a:lnTo>
                  <a:pt x="426" y="112"/>
                </a:lnTo>
                <a:lnTo>
                  <a:pt x="426" y="116"/>
                </a:lnTo>
                <a:lnTo>
                  <a:pt x="422" y="116"/>
                </a:lnTo>
                <a:lnTo>
                  <a:pt x="422" y="112"/>
                </a:lnTo>
                <a:lnTo>
                  <a:pt x="422" y="116"/>
                </a:lnTo>
                <a:lnTo>
                  <a:pt x="418" y="116"/>
                </a:lnTo>
                <a:lnTo>
                  <a:pt x="418" y="120"/>
                </a:lnTo>
                <a:lnTo>
                  <a:pt x="414" y="120"/>
                </a:lnTo>
                <a:lnTo>
                  <a:pt x="410" y="120"/>
                </a:lnTo>
                <a:lnTo>
                  <a:pt x="410" y="120"/>
                </a:lnTo>
                <a:lnTo>
                  <a:pt x="410" y="12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84" name="Freeform 42">
            <a:extLst>
              <a:ext uri="{FF2B5EF4-FFF2-40B4-BE49-F238E27FC236}">
                <a16:creationId xmlns:a16="http://schemas.microsoft.com/office/drawing/2014/main" id="{C3D40C47-EAFE-43EC-84AA-2B67FB5515A3}"/>
              </a:ext>
            </a:extLst>
          </p:cNvPr>
          <p:cNvSpPr>
            <a:spLocks noEditPoints="1"/>
          </p:cNvSpPr>
          <p:nvPr/>
        </p:nvSpPr>
        <p:spPr bwMode="auto">
          <a:xfrm>
            <a:off x="8029978" y="3734855"/>
            <a:ext cx="200025" cy="520700"/>
          </a:xfrm>
          <a:custGeom>
            <a:avLst/>
            <a:gdLst>
              <a:gd name="T0" fmla="*/ 88 w 126"/>
              <a:gd name="T1" fmla="*/ 314 h 328"/>
              <a:gd name="T2" fmla="*/ 88 w 126"/>
              <a:gd name="T3" fmla="*/ 294 h 328"/>
              <a:gd name="T4" fmla="*/ 88 w 126"/>
              <a:gd name="T5" fmla="*/ 280 h 328"/>
              <a:gd name="T6" fmla="*/ 86 w 126"/>
              <a:gd name="T7" fmla="*/ 262 h 328"/>
              <a:gd name="T8" fmla="*/ 78 w 126"/>
              <a:gd name="T9" fmla="*/ 242 h 328"/>
              <a:gd name="T10" fmla="*/ 78 w 126"/>
              <a:gd name="T11" fmla="*/ 220 h 328"/>
              <a:gd name="T12" fmla="*/ 72 w 126"/>
              <a:gd name="T13" fmla="*/ 202 h 328"/>
              <a:gd name="T14" fmla="*/ 64 w 126"/>
              <a:gd name="T15" fmla="*/ 208 h 328"/>
              <a:gd name="T16" fmla="*/ 56 w 126"/>
              <a:gd name="T17" fmla="*/ 216 h 328"/>
              <a:gd name="T18" fmla="*/ 42 w 126"/>
              <a:gd name="T19" fmla="*/ 224 h 328"/>
              <a:gd name="T20" fmla="*/ 38 w 126"/>
              <a:gd name="T21" fmla="*/ 228 h 328"/>
              <a:gd name="T22" fmla="*/ 34 w 126"/>
              <a:gd name="T23" fmla="*/ 220 h 328"/>
              <a:gd name="T24" fmla="*/ 30 w 126"/>
              <a:gd name="T25" fmla="*/ 208 h 328"/>
              <a:gd name="T26" fmla="*/ 30 w 126"/>
              <a:gd name="T27" fmla="*/ 182 h 328"/>
              <a:gd name="T28" fmla="*/ 22 w 126"/>
              <a:gd name="T29" fmla="*/ 164 h 328"/>
              <a:gd name="T30" fmla="*/ 18 w 126"/>
              <a:gd name="T31" fmla="*/ 152 h 328"/>
              <a:gd name="T32" fmla="*/ 12 w 126"/>
              <a:gd name="T33" fmla="*/ 152 h 328"/>
              <a:gd name="T34" fmla="*/ 12 w 126"/>
              <a:gd name="T35" fmla="*/ 146 h 328"/>
              <a:gd name="T36" fmla="*/ 8 w 126"/>
              <a:gd name="T37" fmla="*/ 146 h 328"/>
              <a:gd name="T38" fmla="*/ 4 w 126"/>
              <a:gd name="T39" fmla="*/ 128 h 328"/>
              <a:gd name="T40" fmla="*/ 12 w 126"/>
              <a:gd name="T41" fmla="*/ 116 h 328"/>
              <a:gd name="T42" fmla="*/ 12 w 126"/>
              <a:gd name="T43" fmla="*/ 102 h 328"/>
              <a:gd name="T44" fmla="*/ 16 w 126"/>
              <a:gd name="T45" fmla="*/ 82 h 328"/>
              <a:gd name="T46" fmla="*/ 30 w 126"/>
              <a:gd name="T47" fmla="*/ 80 h 328"/>
              <a:gd name="T48" fmla="*/ 38 w 126"/>
              <a:gd name="T49" fmla="*/ 54 h 328"/>
              <a:gd name="T50" fmla="*/ 46 w 126"/>
              <a:gd name="T51" fmla="*/ 30 h 328"/>
              <a:gd name="T52" fmla="*/ 72 w 126"/>
              <a:gd name="T53" fmla="*/ 26 h 328"/>
              <a:gd name="T54" fmla="*/ 72 w 126"/>
              <a:gd name="T55" fmla="*/ 4 h 328"/>
              <a:gd name="T56" fmla="*/ 86 w 126"/>
              <a:gd name="T57" fmla="*/ 12 h 328"/>
              <a:gd name="T58" fmla="*/ 92 w 126"/>
              <a:gd name="T59" fmla="*/ 26 h 328"/>
              <a:gd name="T60" fmla="*/ 92 w 126"/>
              <a:gd name="T61" fmla="*/ 50 h 328"/>
              <a:gd name="T62" fmla="*/ 78 w 126"/>
              <a:gd name="T63" fmla="*/ 68 h 328"/>
              <a:gd name="T64" fmla="*/ 78 w 126"/>
              <a:gd name="T65" fmla="*/ 82 h 328"/>
              <a:gd name="T66" fmla="*/ 92 w 126"/>
              <a:gd name="T67" fmla="*/ 82 h 328"/>
              <a:gd name="T68" fmla="*/ 104 w 126"/>
              <a:gd name="T69" fmla="*/ 98 h 328"/>
              <a:gd name="T70" fmla="*/ 104 w 126"/>
              <a:gd name="T71" fmla="*/ 116 h 328"/>
              <a:gd name="T72" fmla="*/ 122 w 126"/>
              <a:gd name="T73" fmla="*/ 124 h 328"/>
              <a:gd name="T74" fmla="*/ 114 w 126"/>
              <a:gd name="T75" fmla="*/ 138 h 328"/>
              <a:gd name="T76" fmla="*/ 104 w 126"/>
              <a:gd name="T77" fmla="*/ 150 h 328"/>
              <a:gd name="T78" fmla="*/ 88 w 126"/>
              <a:gd name="T79" fmla="*/ 156 h 328"/>
              <a:gd name="T80" fmla="*/ 78 w 126"/>
              <a:gd name="T81" fmla="*/ 176 h 328"/>
              <a:gd name="T82" fmla="*/ 78 w 126"/>
              <a:gd name="T83" fmla="*/ 186 h 328"/>
              <a:gd name="T84" fmla="*/ 88 w 126"/>
              <a:gd name="T85" fmla="*/ 206 h 328"/>
              <a:gd name="T86" fmla="*/ 88 w 126"/>
              <a:gd name="T87" fmla="*/ 228 h 328"/>
              <a:gd name="T88" fmla="*/ 88 w 126"/>
              <a:gd name="T89" fmla="*/ 250 h 328"/>
              <a:gd name="T90" fmla="*/ 100 w 126"/>
              <a:gd name="T91" fmla="*/ 268 h 328"/>
              <a:gd name="T92" fmla="*/ 104 w 126"/>
              <a:gd name="T93" fmla="*/ 294 h 328"/>
              <a:gd name="T94" fmla="*/ 92 w 126"/>
              <a:gd name="T95" fmla="*/ 314 h 328"/>
              <a:gd name="T96" fmla="*/ 22 w 126"/>
              <a:gd name="T97" fmla="*/ 164 h 328"/>
              <a:gd name="T98" fmla="*/ 8 w 126"/>
              <a:gd name="T99" fmla="*/ 146 h 328"/>
              <a:gd name="T100" fmla="*/ 26 w 126"/>
              <a:gd name="T101" fmla="*/ 164 h 328"/>
              <a:gd name="T102" fmla="*/ 74 w 126"/>
              <a:gd name="T103" fmla="*/ 212 h 328"/>
              <a:gd name="T104" fmla="*/ 34 w 126"/>
              <a:gd name="T105" fmla="*/ 224 h 328"/>
              <a:gd name="T106" fmla="*/ 82 w 126"/>
              <a:gd name="T107" fmla="*/ 290 h 328"/>
              <a:gd name="T108" fmla="*/ 86 w 126"/>
              <a:gd name="T109" fmla="*/ 328 h 328"/>
              <a:gd name="T110" fmla="*/ 86 w 126"/>
              <a:gd name="T111" fmla="*/ 288 h 328"/>
              <a:gd name="T112" fmla="*/ 82 w 126"/>
              <a:gd name="T113" fmla="*/ 284 h 328"/>
              <a:gd name="T114" fmla="*/ 88 w 126"/>
              <a:gd name="T115" fmla="*/ 290 h 328"/>
              <a:gd name="T116" fmla="*/ 86 w 126"/>
              <a:gd name="T117" fmla="*/ 302 h 328"/>
              <a:gd name="T118" fmla="*/ 82 w 126"/>
              <a:gd name="T119" fmla="*/ 310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6" h="328">
                <a:moveTo>
                  <a:pt x="92" y="314"/>
                </a:moveTo>
                <a:lnTo>
                  <a:pt x="92" y="318"/>
                </a:lnTo>
                <a:lnTo>
                  <a:pt x="92" y="320"/>
                </a:lnTo>
                <a:lnTo>
                  <a:pt x="88" y="324"/>
                </a:lnTo>
                <a:lnTo>
                  <a:pt x="88" y="328"/>
                </a:lnTo>
                <a:lnTo>
                  <a:pt x="88" y="324"/>
                </a:lnTo>
                <a:lnTo>
                  <a:pt x="88" y="320"/>
                </a:lnTo>
                <a:lnTo>
                  <a:pt x="88" y="314"/>
                </a:lnTo>
                <a:lnTo>
                  <a:pt x="92" y="310"/>
                </a:lnTo>
                <a:lnTo>
                  <a:pt x="92" y="306"/>
                </a:lnTo>
                <a:lnTo>
                  <a:pt x="92" y="302"/>
                </a:lnTo>
                <a:lnTo>
                  <a:pt x="92" y="298"/>
                </a:lnTo>
                <a:lnTo>
                  <a:pt x="92" y="294"/>
                </a:lnTo>
                <a:lnTo>
                  <a:pt x="92" y="298"/>
                </a:lnTo>
                <a:lnTo>
                  <a:pt x="88" y="298"/>
                </a:lnTo>
                <a:lnTo>
                  <a:pt x="88" y="294"/>
                </a:lnTo>
                <a:lnTo>
                  <a:pt x="92" y="290"/>
                </a:lnTo>
                <a:lnTo>
                  <a:pt x="88" y="290"/>
                </a:lnTo>
                <a:lnTo>
                  <a:pt x="92" y="288"/>
                </a:lnTo>
                <a:lnTo>
                  <a:pt x="88" y="288"/>
                </a:lnTo>
                <a:lnTo>
                  <a:pt x="92" y="288"/>
                </a:lnTo>
                <a:lnTo>
                  <a:pt x="88" y="288"/>
                </a:lnTo>
                <a:lnTo>
                  <a:pt x="88" y="284"/>
                </a:lnTo>
                <a:lnTo>
                  <a:pt x="88" y="280"/>
                </a:lnTo>
                <a:lnTo>
                  <a:pt x="88" y="276"/>
                </a:lnTo>
                <a:lnTo>
                  <a:pt x="88" y="272"/>
                </a:lnTo>
                <a:lnTo>
                  <a:pt x="88" y="268"/>
                </a:lnTo>
                <a:lnTo>
                  <a:pt x="88" y="264"/>
                </a:lnTo>
                <a:lnTo>
                  <a:pt x="86" y="264"/>
                </a:lnTo>
                <a:lnTo>
                  <a:pt x="86" y="262"/>
                </a:lnTo>
                <a:lnTo>
                  <a:pt x="86" y="258"/>
                </a:lnTo>
                <a:lnTo>
                  <a:pt x="86" y="262"/>
                </a:lnTo>
                <a:lnTo>
                  <a:pt x="86" y="264"/>
                </a:lnTo>
                <a:lnTo>
                  <a:pt x="82" y="264"/>
                </a:lnTo>
                <a:lnTo>
                  <a:pt x="82" y="262"/>
                </a:lnTo>
                <a:lnTo>
                  <a:pt x="82" y="258"/>
                </a:lnTo>
                <a:lnTo>
                  <a:pt x="82" y="254"/>
                </a:lnTo>
                <a:lnTo>
                  <a:pt x="82" y="250"/>
                </a:lnTo>
                <a:lnTo>
                  <a:pt x="78" y="246"/>
                </a:lnTo>
                <a:lnTo>
                  <a:pt x="78" y="242"/>
                </a:lnTo>
                <a:lnTo>
                  <a:pt x="78" y="238"/>
                </a:lnTo>
                <a:lnTo>
                  <a:pt x="78" y="234"/>
                </a:lnTo>
                <a:lnTo>
                  <a:pt x="78" y="232"/>
                </a:lnTo>
                <a:lnTo>
                  <a:pt x="78" y="228"/>
                </a:lnTo>
                <a:lnTo>
                  <a:pt x="78" y="224"/>
                </a:lnTo>
                <a:lnTo>
                  <a:pt x="74" y="224"/>
                </a:lnTo>
                <a:lnTo>
                  <a:pt x="74" y="220"/>
                </a:lnTo>
                <a:lnTo>
                  <a:pt x="78" y="220"/>
                </a:lnTo>
                <a:lnTo>
                  <a:pt x="78" y="216"/>
                </a:lnTo>
                <a:lnTo>
                  <a:pt x="74" y="216"/>
                </a:lnTo>
                <a:lnTo>
                  <a:pt x="78" y="212"/>
                </a:lnTo>
                <a:lnTo>
                  <a:pt x="74" y="212"/>
                </a:lnTo>
                <a:lnTo>
                  <a:pt x="72" y="212"/>
                </a:lnTo>
                <a:lnTo>
                  <a:pt x="72" y="208"/>
                </a:lnTo>
                <a:lnTo>
                  <a:pt x="72" y="206"/>
                </a:lnTo>
                <a:lnTo>
                  <a:pt x="72" y="202"/>
                </a:lnTo>
                <a:lnTo>
                  <a:pt x="68" y="202"/>
                </a:lnTo>
                <a:lnTo>
                  <a:pt x="68" y="198"/>
                </a:lnTo>
                <a:lnTo>
                  <a:pt x="68" y="202"/>
                </a:lnTo>
                <a:lnTo>
                  <a:pt x="68" y="206"/>
                </a:lnTo>
                <a:lnTo>
                  <a:pt x="64" y="206"/>
                </a:lnTo>
                <a:lnTo>
                  <a:pt x="64" y="208"/>
                </a:lnTo>
                <a:lnTo>
                  <a:pt x="68" y="208"/>
                </a:lnTo>
                <a:lnTo>
                  <a:pt x="64" y="208"/>
                </a:lnTo>
                <a:lnTo>
                  <a:pt x="64" y="212"/>
                </a:lnTo>
                <a:lnTo>
                  <a:pt x="60" y="212"/>
                </a:lnTo>
                <a:lnTo>
                  <a:pt x="56" y="212"/>
                </a:lnTo>
                <a:lnTo>
                  <a:pt x="56" y="208"/>
                </a:lnTo>
                <a:lnTo>
                  <a:pt x="56" y="212"/>
                </a:lnTo>
                <a:lnTo>
                  <a:pt x="56" y="216"/>
                </a:lnTo>
                <a:lnTo>
                  <a:pt x="52" y="216"/>
                </a:lnTo>
                <a:lnTo>
                  <a:pt x="56" y="216"/>
                </a:lnTo>
                <a:lnTo>
                  <a:pt x="52" y="220"/>
                </a:lnTo>
                <a:lnTo>
                  <a:pt x="48" y="220"/>
                </a:lnTo>
                <a:lnTo>
                  <a:pt x="48" y="224"/>
                </a:lnTo>
                <a:lnTo>
                  <a:pt x="46" y="228"/>
                </a:lnTo>
                <a:lnTo>
                  <a:pt x="46" y="224"/>
                </a:lnTo>
                <a:lnTo>
                  <a:pt x="46" y="220"/>
                </a:lnTo>
                <a:lnTo>
                  <a:pt x="46" y="224"/>
                </a:lnTo>
                <a:lnTo>
                  <a:pt x="42" y="224"/>
                </a:lnTo>
                <a:lnTo>
                  <a:pt x="46" y="224"/>
                </a:lnTo>
                <a:lnTo>
                  <a:pt x="42" y="224"/>
                </a:lnTo>
                <a:lnTo>
                  <a:pt x="42" y="228"/>
                </a:lnTo>
                <a:lnTo>
                  <a:pt x="42" y="224"/>
                </a:lnTo>
                <a:lnTo>
                  <a:pt x="42" y="220"/>
                </a:lnTo>
                <a:lnTo>
                  <a:pt x="42" y="224"/>
                </a:lnTo>
                <a:lnTo>
                  <a:pt x="42" y="228"/>
                </a:lnTo>
                <a:lnTo>
                  <a:pt x="38" y="228"/>
                </a:lnTo>
                <a:lnTo>
                  <a:pt x="38" y="224"/>
                </a:lnTo>
                <a:lnTo>
                  <a:pt x="38" y="220"/>
                </a:lnTo>
                <a:lnTo>
                  <a:pt x="38" y="224"/>
                </a:lnTo>
                <a:lnTo>
                  <a:pt x="34" y="224"/>
                </a:lnTo>
                <a:lnTo>
                  <a:pt x="38" y="220"/>
                </a:lnTo>
                <a:lnTo>
                  <a:pt x="34" y="220"/>
                </a:lnTo>
                <a:lnTo>
                  <a:pt x="34" y="224"/>
                </a:lnTo>
                <a:lnTo>
                  <a:pt x="34" y="220"/>
                </a:lnTo>
                <a:lnTo>
                  <a:pt x="34" y="216"/>
                </a:lnTo>
                <a:lnTo>
                  <a:pt x="34" y="220"/>
                </a:lnTo>
                <a:lnTo>
                  <a:pt x="30" y="220"/>
                </a:lnTo>
                <a:lnTo>
                  <a:pt x="30" y="224"/>
                </a:lnTo>
                <a:lnTo>
                  <a:pt x="26" y="224"/>
                </a:lnTo>
                <a:lnTo>
                  <a:pt x="30" y="216"/>
                </a:lnTo>
                <a:lnTo>
                  <a:pt x="30" y="212"/>
                </a:lnTo>
                <a:lnTo>
                  <a:pt x="30" y="208"/>
                </a:lnTo>
                <a:lnTo>
                  <a:pt x="30" y="206"/>
                </a:lnTo>
                <a:lnTo>
                  <a:pt x="34" y="202"/>
                </a:lnTo>
                <a:lnTo>
                  <a:pt x="34" y="198"/>
                </a:lnTo>
                <a:lnTo>
                  <a:pt x="34" y="194"/>
                </a:lnTo>
                <a:lnTo>
                  <a:pt x="34" y="190"/>
                </a:lnTo>
                <a:lnTo>
                  <a:pt x="30" y="186"/>
                </a:lnTo>
                <a:lnTo>
                  <a:pt x="34" y="186"/>
                </a:lnTo>
                <a:lnTo>
                  <a:pt x="30" y="182"/>
                </a:lnTo>
                <a:lnTo>
                  <a:pt x="30" y="180"/>
                </a:lnTo>
                <a:lnTo>
                  <a:pt x="30" y="176"/>
                </a:lnTo>
                <a:lnTo>
                  <a:pt x="26" y="172"/>
                </a:lnTo>
                <a:lnTo>
                  <a:pt x="26" y="176"/>
                </a:lnTo>
                <a:lnTo>
                  <a:pt x="26" y="172"/>
                </a:lnTo>
                <a:lnTo>
                  <a:pt x="26" y="168"/>
                </a:lnTo>
                <a:lnTo>
                  <a:pt x="22" y="168"/>
                </a:lnTo>
                <a:lnTo>
                  <a:pt x="22" y="164"/>
                </a:lnTo>
                <a:lnTo>
                  <a:pt x="26" y="164"/>
                </a:lnTo>
                <a:lnTo>
                  <a:pt x="22" y="160"/>
                </a:lnTo>
                <a:lnTo>
                  <a:pt x="22" y="156"/>
                </a:lnTo>
                <a:lnTo>
                  <a:pt x="18" y="156"/>
                </a:lnTo>
                <a:lnTo>
                  <a:pt x="22" y="152"/>
                </a:lnTo>
                <a:lnTo>
                  <a:pt x="22" y="156"/>
                </a:lnTo>
                <a:lnTo>
                  <a:pt x="22" y="152"/>
                </a:lnTo>
                <a:lnTo>
                  <a:pt x="18" y="152"/>
                </a:lnTo>
                <a:lnTo>
                  <a:pt x="18" y="156"/>
                </a:lnTo>
                <a:lnTo>
                  <a:pt x="18" y="152"/>
                </a:lnTo>
                <a:lnTo>
                  <a:pt x="16" y="152"/>
                </a:lnTo>
                <a:lnTo>
                  <a:pt x="12" y="152"/>
                </a:lnTo>
                <a:lnTo>
                  <a:pt x="16" y="152"/>
                </a:lnTo>
                <a:lnTo>
                  <a:pt x="16" y="156"/>
                </a:lnTo>
                <a:lnTo>
                  <a:pt x="16" y="152"/>
                </a:lnTo>
                <a:lnTo>
                  <a:pt x="12" y="152"/>
                </a:lnTo>
                <a:lnTo>
                  <a:pt x="12" y="156"/>
                </a:lnTo>
                <a:lnTo>
                  <a:pt x="16" y="156"/>
                </a:lnTo>
                <a:lnTo>
                  <a:pt x="12" y="156"/>
                </a:lnTo>
                <a:lnTo>
                  <a:pt x="12" y="152"/>
                </a:lnTo>
                <a:lnTo>
                  <a:pt x="12" y="150"/>
                </a:lnTo>
                <a:lnTo>
                  <a:pt x="12" y="146"/>
                </a:lnTo>
                <a:lnTo>
                  <a:pt x="12" y="142"/>
                </a:lnTo>
                <a:lnTo>
                  <a:pt x="12" y="146"/>
                </a:lnTo>
                <a:lnTo>
                  <a:pt x="12" y="150"/>
                </a:lnTo>
                <a:lnTo>
                  <a:pt x="8" y="150"/>
                </a:lnTo>
                <a:lnTo>
                  <a:pt x="12" y="146"/>
                </a:lnTo>
                <a:lnTo>
                  <a:pt x="8" y="146"/>
                </a:lnTo>
                <a:lnTo>
                  <a:pt x="8" y="142"/>
                </a:lnTo>
                <a:lnTo>
                  <a:pt x="8" y="146"/>
                </a:lnTo>
                <a:lnTo>
                  <a:pt x="8" y="150"/>
                </a:lnTo>
                <a:lnTo>
                  <a:pt x="8" y="146"/>
                </a:lnTo>
                <a:lnTo>
                  <a:pt x="4" y="146"/>
                </a:lnTo>
                <a:lnTo>
                  <a:pt x="4" y="142"/>
                </a:lnTo>
                <a:lnTo>
                  <a:pt x="4" y="138"/>
                </a:lnTo>
                <a:lnTo>
                  <a:pt x="0" y="138"/>
                </a:lnTo>
                <a:lnTo>
                  <a:pt x="0" y="136"/>
                </a:lnTo>
                <a:lnTo>
                  <a:pt x="0" y="132"/>
                </a:lnTo>
                <a:lnTo>
                  <a:pt x="0" y="128"/>
                </a:lnTo>
                <a:lnTo>
                  <a:pt x="4" y="128"/>
                </a:lnTo>
                <a:lnTo>
                  <a:pt x="4" y="132"/>
                </a:lnTo>
                <a:lnTo>
                  <a:pt x="8" y="132"/>
                </a:lnTo>
                <a:lnTo>
                  <a:pt x="8" y="128"/>
                </a:lnTo>
                <a:lnTo>
                  <a:pt x="4" y="128"/>
                </a:lnTo>
                <a:lnTo>
                  <a:pt x="4" y="124"/>
                </a:lnTo>
                <a:lnTo>
                  <a:pt x="4" y="120"/>
                </a:lnTo>
                <a:lnTo>
                  <a:pt x="8" y="116"/>
                </a:lnTo>
                <a:lnTo>
                  <a:pt x="12" y="116"/>
                </a:lnTo>
                <a:lnTo>
                  <a:pt x="12" y="112"/>
                </a:lnTo>
                <a:lnTo>
                  <a:pt x="12" y="116"/>
                </a:lnTo>
                <a:lnTo>
                  <a:pt x="16" y="116"/>
                </a:lnTo>
                <a:lnTo>
                  <a:pt x="16" y="112"/>
                </a:lnTo>
                <a:lnTo>
                  <a:pt x="16" y="110"/>
                </a:lnTo>
                <a:lnTo>
                  <a:pt x="12" y="110"/>
                </a:lnTo>
                <a:lnTo>
                  <a:pt x="12" y="106"/>
                </a:lnTo>
                <a:lnTo>
                  <a:pt x="12" y="102"/>
                </a:lnTo>
                <a:lnTo>
                  <a:pt x="12" y="98"/>
                </a:lnTo>
                <a:lnTo>
                  <a:pt x="16" y="98"/>
                </a:lnTo>
                <a:lnTo>
                  <a:pt x="16" y="102"/>
                </a:lnTo>
                <a:lnTo>
                  <a:pt x="16" y="98"/>
                </a:lnTo>
                <a:lnTo>
                  <a:pt x="16" y="94"/>
                </a:lnTo>
                <a:lnTo>
                  <a:pt x="18" y="90"/>
                </a:lnTo>
                <a:lnTo>
                  <a:pt x="16" y="86"/>
                </a:lnTo>
                <a:lnTo>
                  <a:pt x="16" y="82"/>
                </a:lnTo>
                <a:lnTo>
                  <a:pt x="16" y="80"/>
                </a:lnTo>
                <a:lnTo>
                  <a:pt x="16" y="82"/>
                </a:lnTo>
                <a:lnTo>
                  <a:pt x="18" y="82"/>
                </a:lnTo>
                <a:lnTo>
                  <a:pt x="22" y="82"/>
                </a:lnTo>
                <a:lnTo>
                  <a:pt x="26" y="82"/>
                </a:lnTo>
                <a:lnTo>
                  <a:pt x="26" y="86"/>
                </a:lnTo>
                <a:lnTo>
                  <a:pt x="30" y="82"/>
                </a:lnTo>
                <a:lnTo>
                  <a:pt x="30" y="80"/>
                </a:lnTo>
                <a:lnTo>
                  <a:pt x="30" y="76"/>
                </a:lnTo>
                <a:lnTo>
                  <a:pt x="34" y="72"/>
                </a:lnTo>
                <a:lnTo>
                  <a:pt x="34" y="68"/>
                </a:lnTo>
                <a:lnTo>
                  <a:pt x="38" y="64"/>
                </a:lnTo>
                <a:lnTo>
                  <a:pt x="34" y="60"/>
                </a:lnTo>
                <a:lnTo>
                  <a:pt x="34" y="56"/>
                </a:lnTo>
                <a:lnTo>
                  <a:pt x="38" y="56"/>
                </a:lnTo>
                <a:lnTo>
                  <a:pt x="38" y="54"/>
                </a:lnTo>
                <a:lnTo>
                  <a:pt x="42" y="54"/>
                </a:lnTo>
                <a:lnTo>
                  <a:pt x="42" y="50"/>
                </a:lnTo>
                <a:lnTo>
                  <a:pt x="42" y="46"/>
                </a:lnTo>
                <a:lnTo>
                  <a:pt x="42" y="42"/>
                </a:lnTo>
                <a:lnTo>
                  <a:pt x="42" y="38"/>
                </a:lnTo>
                <a:lnTo>
                  <a:pt x="42" y="34"/>
                </a:lnTo>
                <a:lnTo>
                  <a:pt x="46" y="34"/>
                </a:lnTo>
                <a:lnTo>
                  <a:pt x="46" y="30"/>
                </a:lnTo>
                <a:lnTo>
                  <a:pt x="48" y="30"/>
                </a:lnTo>
                <a:lnTo>
                  <a:pt x="52" y="26"/>
                </a:lnTo>
                <a:lnTo>
                  <a:pt x="56" y="24"/>
                </a:lnTo>
                <a:lnTo>
                  <a:pt x="60" y="24"/>
                </a:lnTo>
                <a:lnTo>
                  <a:pt x="64" y="24"/>
                </a:lnTo>
                <a:lnTo>
                  <a:pt x="68" y="24"/>
                </a:lnTo>
                <a:lnTo>
                  <a:pt x="68" y="26"/>
                </a:lnTo>
                <a:lnTo>
                  <a:pt x="72" y="26"/>
                </a:lnTo>
                <a:lnTo>
                  <a:pt x="68" y="24"/>
                </a:lnTo>
                <a:lnTo>
                  <a:pt x="68" y="20"/>
                </a:lnTo>
                <a:lnTo>
                  <a:pt x="68" y="16"/>
                </a:lnTo>
                <a:lnTo>
                  <a:pt x="72" y="16"/>
                </a:lnTo>
                <a:lnTo>
                  <a:pt x="72" y="12"/>
                </a:lnTo>
                <a:lnTo>
                  <a:pt x="74" y="12"/>
                </a:lnTo>
                <a:lnTo>
                  <a:pt x="72" y="8"/>
                </a:lnTo>
                <a:lnTo>
                  <a:pt x="72" y="4"/>
                </a:lnTo>
                <a:lnTo>
                  <a:pt x="74" y="4"/>
                </a:lnTo>
                <a:lnTo>
                  <a:pt x="74" y="0"/>
                </a:lnTo>
                <a:lnTo>
                  <a:pt x="78" y="0"/>
                </a:lnTo>
                <a:lnTo>
                  <a:pt x="78" y="4"/>
                </a:lnTo>
                <a:lnTo>
                  <a:pt x="82" y="4"/>
                </a:lnTo>
                <a:lnTo>
                  <a:pt x="82" y="8"/>
                </a:lnTo>
                <a:lnTo>
                  <a:pt x="82" y="12"/>
                </a:lnTo>
                <a:lnTo>
                  <a:pt x="86" y="12"/>
                </a:lnTo>
                <a:lnTo>
                  <a:pt x="86" y="16"/>
                </a:lnTo>
                <a:lnTo>
                  <a:pt x="86" y="20"/>
                </a:lnTo>
                <a:lnTo>
                  <a:pt x="88" y="20"/>
                </a:lnTo>
                <a:lnTo>
                  <a:pt x="88" y="16"/>
                </a:lnTo>
                <a:lnTo>
                  <a:pt x="88" y="20"/>
                </a:lnTo>
                <a:lnTo>
                  <a:pt x="92" y="20"/>
                </a:lnTo>
                <a:lnTo>
                  <a:pt x="92" y="24"/>
                </a:lnTo>
                <a:lnTo>
                  <a:pt x="92" y="26"/>
                </a:lnTo>
                <a:lnTo>
                  <a:pt x="92" y="30"/>
                </a:lnTo>
                <a:lnTo>
                  <a:pt x="92" y="34"/>
                </a:lnTo>
                <a:lnTo>
                  <a:pt x="92" y="38"/>
                </a:lnTo>
                <a:lnTo>
                  <a:pt x="92" y="42"/>
                </a:lnTo>
                <a:lnTo>
                  <a:pt x="92" y="46"/>
                </a:lnTo>
                <a:lnTo>
                  <a:pt x="88" y="46"/>
                </a:lnTo>
                <a:lnTo>
                  <a:pt x="88" y="50"/>
                </a:lnTo>
                <a:lnTo>
                  <a:pt x="92" y="50"/>
                </a:lnTo>
                <a:lnTo>
                  <a:pt x="88" y="50"/>
                </a:lnTo>
                <a:lnTo>
                  <a:pt x="88" y="54"/>
                </a:lnTo>
                <a:lnTo>
                  <a:pt x="86" y="54"/>
                </a:lnTo>
                <a:lnTo>
                  <a:pt x="82" y="56"/>
                </a:lnTo>
                <a:lnTo>
                  <a:pt x="82" y="60"/>
                </a:lnTo>
                <a:lnTo>
                  <a:pt x="78" y="60"/>
                </a:lnTo>
                <a:lnTo>
                  <a:pt x="78" y="64"/>
                </a:lnTo>
                <a:lnTo>
                  <a:pt x="78" y="68"/>
                </a:lnTo>
                <a:lnTo>
                  <a:pt x="74" y="68"/>
                </a:lnTo>
                <a:lnTo>
                  <a:pt x="74" y="72"/>
                </a:lnTo>
                <a:lnTo>
                  <a:pt x="74" y="76"/>
                </a:lnTo>
                <a:lnTo>
                  <a:pt x="78" y="76"/>
                </a:lnTo>
                <a:lnTo>
                  <a:pt x="78" y="80"/>
                </a:lnTo>
                <a:lnTo>
                  <a:pt x="78" y="82"/>
                </a:lnTo>
                <a:lnTo>
                  <a:pt x="74" y="82"/>
                </a:lnTo>
                <a:lnTo>
                  <a:pt x="78" y="82"/>
                </a:lnTo>
                <a:lnTo>
                  <a:pt x="78" y="86"/>
                </a:lnTo>
                <a:lnTo>
                  <a:pt x="78" y="82"/>
                </a:lnTo>
                <a:lnTo>
                  <a:pt x="82" y="82"/>
                </a:lnTo>
                <a:lnTo>
                  <a:pt x="82" y="80"/>
                </a:lnTo>
                <a:lnTo>
                  <a:pt x="86" y="80"/>
                </a:lnTo>
                <a:lnTo>
                  <a:pt x="88" y="80"/>
                </a:lnTo>
                <a:lnTo>
                  <a:pt x="92" y="80"/>
                </a:lnTo>
                <a:lnTo>
                  <a:pt x="92" y="82"/>
                </a:lnTo>
                <a:lnTo>
                  <a:pt x="88" y="82"/>
                </a:lnTo>
                <a:lnTo>
                  <a:pt x="92" y="86"/>
                </a:lnTo>
                <a:lnTo>
                  <a:pt x="92" y="90"/>
                </a:lnTo>
                <a:lnTo>
                  <a:pt x="92" y="94"/>
                </a:lnTo>
                <a:lnTo>
                  <a:pt x="92" y="98"/>
                </a:lnTo>
                <a:lnTo>
                  <a:pt x="96" y="98"/>
                </a:lnTo>
                <a:lnTo>
                  <a:pt x="100" y="98"/>
                </a:lnTo>
                <a:lnTo>
                  <a:pt x="104" y="98"/>
                </a:lnTo>
                <a:lnTo>
                  <a:pt x="104" y="102"/>
                </a:lnTo>
                <a:lnTo>
                  <a:pt x="100" y="102"/>
                </a:lnTo>
                <a:lnTo>
                  <a:pt x="100" y="106"/>
                </a:lnTo>
                <a:lnTo>
                  <a:pt x="100" y="110"/>
                </a:lnTo>
                <a:lnTo>
                  <a:pt x="100" y="112"/>
                </a:lnTo>
                <a:lnTo>
                  <a:pt x="96" y="116"/>
                </a:lnTo>
                <a:lnTo>
                  <a:pt x="100" y="116"/>
                </a:lnTo>
                <a:lnTo>
                  <a:pt x="104" y="116"/>
                </a:lnTo>
                <a:lnTo>
                  <a:pt x="108" y="116"/>
                </a:lnTo>
                <a:lnTo>
                  <a:pt x="108" y="120"/>
                </a:lnTo>
                <a:lnTo>
                  <a:pt x="108" y="124"/>
                </a:lnTo>
                <a:lnTo>
                  <a:pt x="112" y="124"/>
                </a:lnTo>
                <a:lnTo>
                  <a:pt x="112" y="128"/>
                </a:lnTo>
                <a:lnTo>
                  <a:pt x="114" y="128"/>
                </a:lnTo>
                <a:lnTo>
                  <a:pt x="118" y="128"/>
                </a:lnTo>
                <a:lnTo>
                  <a:pt x="122" y="124"/>
                </a:lnTo>
                <a:lnTo>
                  <a:pt x="126" y="124"/>
                </a:lnTo>
                <a:lnTo>
                  <a:pt x="126" y="128"/>
                </a:lnTo>
                <a:lnTo>
                  <a:pt x="122" y="128"/>
                </a:lnTo>
                <a:lnTo>
                  <a:pt x="122" y="132"/>
                </a:lnTo>
                <a:lnTo>
                  <a:pt x="118" y="132"/>
                </a:lnTo>
                <a:lnTo>
                  <a:pt x="118" y="136"/>
                </a:lnTo>
                <a:lnTo>
                  <a:pt x="114" y="136"/>
                </a:lnTo>
                <a:lnTo>
                  <a:pt x="114" y="138"/>
                </a:lnTo>
                <a:lnTo>
                  <a:pt x="118" y="138"/>
                </a:lnTo>
                <a:lnTo>
                  <a:pt x="114" y="138"/>
                </a:lnTo>
                <a:lnTo>
                  <a:pt x="112" y="138"/>
                </a:lnTo>
                <a:lnTo>
                  <a:pt x="112" y="142"/>
                </a:lnTo>
                <a:lnTo>
                  <a:pt x="112" y="146"/>
                </a:lnTo>
                <a:lnTo>
                  <a:pt x="108" y="146"/>
                </a:lnTo>
                <a:lnTo>
                  <a:pt x="104" y="146"/>
                </a:lnTo>
                <a:lnTo>
                  <a:pt x="104" y="150"/>
                </a:lnTo>
                <a:lnTo>
                  <a:pt x="100" y="150"/>
                </a:lnTo>
                <a:lnTo>
                  <a:pt x="100" y="152"/>
                </a:lnTo>
                <a:lnTo>
                  <a:pt x="100" y="150"/>
                </a:lnTo>
                <a:lnTo>
                  <a:pt x="96" y="150"/>
                </a:lnTo>
                <a:lnTo>
                  <a:pt x="96" y="152"/>
                </a:lnTo>
                <a:lnTo>
                  <a:pt x="96" y="156"/>
                </a:lnTo>
                <a:lnTo>
                  <a:pt x="92" y="156"/>
                </a:lnTo>
                <a:lnTo>
                  <a:pt x="88" y="156"/>
                </a:lnTo>
                <a:lnTo>
                  <a:pt x="86" y="156"/>
                </a:lnTo>
                <a:lnTo>
                  <a:pt x="82" y="156"/>
                </a:lnTo>
                <a:lnTo>
                  <a:pt x="82" y="160"/>
                </a:lnTo>
                <a:lnTo>
                  <a:pt x="78" y="160"/>
                </a:lnTo>
                <a:lnTo>
                  <a:pt x="78" y="164"/>
                </a:lnTo>
                <a:lnTo>
                  <a:pt x="78" y="168"/>
                </a:lnTo>
                <a:lnTo>
                  <a:pt x="78" y="172"/>
                </a:lnTo>
                <a:lnTo>
                  <a:pt x="78" y="176"/>
                </a:lnTo>
                <a:lnTo>
                  <a:pt x="78" y="180"/>
                </a:lnTo>
                <a:lnTo>
                  <a:pt x="74" y="180"/>
                </a:lnTo>
                <a:lnTo>
                  <a:pt x="72" y="180"/>
                </a:lnTo>
                <a:lnTo>
                  <a:pt x="74" y="180"/>
                </a:lnTo>
                <a:lnTo>
                  <a:pt x="74" y="182"/>
                </a:lnTo>
                <a:lnTo>
                  <a:pt x="78" y="182"/>
                </a:lnTo>
                <a:lnTo>
                  <a:pt x="74" y="182"/>
                </a:lnTo>
                <a:lnTo>
                  <a:pt x="78" y="186"/>
                </a:lnTo>
                <a:lnTo>
                  <a:pt x="78" y="190"/>
                </a:lnTo>
                <a:lnTo>
                  <a:pt x="78" y="194"/>
                </a:lnTo>
                <a:lnTo>
                  <a:pt x="82" y="194"/>
                </a:lnTo>
                <a:lnTo>
                  <a:pt x="82" y="198"/>
                </a:lnTo>
                <a:lnTo>
                  <a:pt x="82" y="202"/>
                </a:lnTo>
                <a:lnTo>
                  <a:pt x="86" y="202"/>
                </a:lnTo>
                <a:lnTo>
                  <a:pt x="86" y="206"/>
                </a:lnTo>
                <a:lnTo>
                  <a:pt x="88" y="206"/>
                </a:lnTo>
                <a:lnTo>
                  <a:pt x="88" y="208"/>
                </a:lnTo>
                <a:lnTo>
                  <a:pt x="88" y="212"/>
                </a:lnTo>
                <a:lnTo>
                  <a:pt x="88" y="216"/>
                </a:lnTo>
                <a:lnTo>
                  <a:pt x="92" y="216"/>
                </a:lnTo>
                <a:lnTo>
                  <a:pt x="92" y="220"/>
                </a:lnTo>
                <a:lnTo>
                  <a:pt x="88" y="220"/>
                </a:lnTo>
                <a:lnTo>
                  <a:pt x="88" y="224"/>
                </a:lnTo>
                <a:lnTo>
                  <a:pt x="88" y="228"/>
                </a:lnTo>
                <a:lnTo>
                  <a:pt x="88" y="232"/>
                </a:lnTo>
                <a:lnTo>
                  <a:pt x="88" y="234"/>
                </a:lnTo>
                <a:lnTo>
                  <a:pt x="86" y="234"/>
                </a:lnTo>
                <a:lnTo>
                  <a:pt x="86" y="238"/>
                </a:lnTo>
                <a:lnTo>
                  <a:pt x="86" y="242"/>
                </a:lnTo>
                <a:lnTo>
                  <a:pt x="86" y="246"/>
                </a:lnTo>
                <a:lnTo>
                  <a:pt x="88" y="246"/>
                </a:lnTo>
                <a:lnTo>
                  <a:pt x="88" y="250"/>
                </a:lnTo>
                <a:lnTo>
                  <a:pt x="88" y="254"/>
                </a:lnTo>
                <a:lnTo>
                  <a:pt x="92" y="254"/>
                </a:lnTo>
                <a:lnTo>
                  <a:pt x="92" y="258"/>
                </a:lnTo>
                <a:lnTo>
                  <a:pt x="96" y="258"/>
                </a:lnTo>
                <a:lnTo>
                  <a:pt x="96" y="262"/>
                </a:lnTo>
                <a:lnTo>
                  <a:pt x="96" y="264"/>
                </a:lnTo>
                <a:lnTo>
                  <a:pt x="96" y="268"/>
                </a:lnTo>
                <a:lnTo>
                  <a:pt x="100" y="268"/>
                </a:lnTo>
                <a:lnTo>
                  <a:pt x="100" y="272"/>
                </a:lnTo>
                <a:lnTo>
                  <a:pt x="96" y="272"/>
                </a:lnTo>
                <a:lnTo>
                  <a:pt x="100" y="280"/>
                </a:lnTo>
                <a:lnTo>
                  <a:pt x="100" y="284"/>
                </a:lnTo>
                <a:lnTo>
                  <a:pt x="100" y="288"/>
                </a:lnTo>
                <a:lnTo>
                  <a:pt x="104" y="288"/>
                </a:lnTo>
                <a:lnTo>
                  <a:pt x="104" y="290"/>
                </a:lnTo>
                <a:lnTo>
                  <a:pt x="104" y="294"/>
                </a:lnTo>
                <a:lnTo>
                  <a:pt x="104" y="298"/>
                </a:lnTo>
                <a:lnTo>
                  <a:pt x="100" y="298"/>
                </a:lnTo>
                <a:lnTo>
                  <a:pt x="100" y="302"/>
                </a:lnTo>
                <a:lnTo>
                  <a:pt x="100" y="306"/>
                </a:lnTo>
                <a:lnTo>
                  <a:pt x="96" y="310"/>
                </a:lnTo>
                <a:lnTo>
                  <a:pt x="92" y="314"/>
                </a:lnTo>
                <a:lnTo>
                  <a:pt x="92" y="314"/>
                </a:lnTo>
                <a:lnTo>
                  <a:pt x="92" y="314"/>
                </a:lnTo>
                <a:close/>
                <a:moveTo>
                  <a:pt x="22" y="164"/>
                </a:moveTo>
                <a:lnTo>
                  <a:pt x="22" y="168"/>
                </a:lnTo>
                <a:lnTo>
                  <a:pt x="26" y="168"/>
                </a:lnTo>
                <a:lnTo>
                  <a:pt x="26" y="172"/>
                </a:lnTo>
                <a:lnTo>
                  <a:pt x="22" y="172"/>
                </a:lnTo>
                <a:lnTo>
                  <a:pt x="18" y="168"/>
                </a:lnTo>
                <a:lnTo>
                  <a:pt x="18" y="164"/>
                </a:lnTo>
                <a:lnTo>
                  <a:pt x="22" y="164"/>
                </a:lnTo>
                <a:lnTo>
                  <a:pt x="22" y="168"/>
                </a:lnTo>
                <a:lnTo>
                  <a:pt x="22" y="164"/>
                </a:lnTo>
                <a:lnTo>
                  <a:pt x="22" y="164"/>
                </a:lnTo>
                <a:lnTo>
                  <a:pt x="22" y="164"/>
                </a:lnTo>
                <a:close/>
                <a:moveTo>
                  <a:pt x="8" y="146"/>
                </a:moveTo>
                <a:lnTo>
                  <a:pt x="8" y="150"/>
                </a:lnTo>
                <a:lnTo>
                  <a:pt x="8" y="146"/>
                </a:lnTo>
                <a:lnTo>
                  <a:pt x="8" y="146"/>
                </a:lnTo>
                <a:lnTo>
                  <a:pt x="8" y="146"/>
                </a:lnTo>
                <a:close/>
                <a:moveTo>
                  <a:pt x="18" y="152"/>
                </a:moveTo>
                <a:lnTo>
                  <a:pt x="18" y="156"/>
                </a:lnTo>
                <a:lnTo>
                  <a:pt x="16" y="152"/>
                </a:lnTo>
                <a:lnTo>
                  <a:pt x="18" y="152"/>
                </a:lnTo>
                <a:lnTo>
                  <a:pt x="18" y="152"/>
                </a:lnTo>
                <a:lnTo>
                  <a:pt x="18" y="152"/>
                </a:lnTo>
                <a:close/>
                <a:moveTo>
                  <a:pt x="26" y="164"/>
                </a:moveTo>
                <a:lnTo>
                  <a:pt x="22" y="164"/>
                </a:lnTo>
                <a:lnTo>
                  <a:pt x="18" y="164"/>
                </a:lnTo>
                <a:lnTo>
                  <a:pt x="18" y="160"/>
                </a:lnTo>
                <a:lnTo>
                  <a:pt x="22" y="160"/>
                </a:lnTo>
                <a:lnTo>
                  <a:pt x="26" y="164"/>
                </a:lnTo>
                <a:lnTo>
                  <a:pt x="26" y="164"/>
                </a:lnTo>
                <a:lnTo>
                  <a:pt x="26" y="164"/>
                </a:lnTo>
                <a:close/>
                <a:moveTo>
                  <a:pt x="74" y="212"/>
                </a:moveTo>
                <a:lnTo>
                  <a:pt x="74" y="216"/>
                </a:lnTo>
                <a:lnTo>
                  <a:pt x="74" y="220"/>
                </a:lnTo>
                <a:lnTo>
                  <a:pt x="74" y="216"/>
                </a:lnTo>
                <a:lnTo>
                  <a:pt x="74" y="212"/>
                </a:lnTo>
                <a:lnTo>
                  <a:pt x="74" y="212"/>
                </a:lnTo>
                <a:lnTo>
                  <a:pt x="74" y="212"/>
                </a:lnTo>
                <a:close/>
                <a:moveTo>
                  <a:pt x="34" y="220"/>
                </a:moveTo>
                <a:lnTo>
                  <a:pt x="34" y="224"/>
                </a:lnTo>
                <a:lnTo>
                  <a:pt x="30" y="224"/>
                </a:lnTo>
                <a:lnTo>
                  <a:pt x="34" y="220"/>
                </a:lnTo>
                <a:lnTo>
                  <a:pt x="34" y="220"/>
                </a:lnTo>
                <a:lnTo>
                  <a:pt x="34" y="220"/>
                </a:lnTo>
                <a:close/>
                <a:moveTo>
                  <a:pt x="82" y="290"/>
                </a:moveTo>
                <a:lnTo>
                  <a:pt x="82" y="288"/>
                </a:lnTo>
                <a:lnTo>
                  <a:pt x="82" y="290"/>
                </a:lnTo>
                <a:lnTo>
                  <a:pt x="82" y="290"/>
                </a:lnTo>
                <a:lnTo>
                  <a:pt x="82" y="290"/>
                </a:lnTo>
                <a:close/>
                <a:moveTo>
                  <a:pt x="86" y="328"/>
                </a:moveTo>
                <a:lnTo>
                  <a:pt x="82" y="328"/>
                </a:lnTo>
                <a:lnTo>
                  <a:pt x="86" y="328"/>
                </a:lnTo>
                <a:lnTo>
                  <a:pt x="86" y="324"/>
                </a:lnTo>
                <a:lnTo>
                  <a:pt x="86" y="328"/>
                </a:lnTo>
                <a:lnTo>
                  <a:pt x="86" y="328"/>
                </a:lnTo>
                <a:lnTo>
                  <a:pt x="86" y="328"/>
                </a:lnTo>
                <a:close/>
                <a:moveTo>
                  <a:pt x="18" y="172"/>
                </a:moveTo>
                <a:lnTo>
                  <a:pt x="22" y="172"/>
                </a:lnTo>
                <a:lnTo>
                  <a:pt x="22" y="176"/>
                </a:lnTo>
                <a:lnTo>
                  <a:pt x="18" y="176"/>
                </a:lnTo>
                <a:lnTo>
                  <a:pt x="18" y="172"/>
                </a:lnTo>
                <a:lnTo>
                  <a:pt x="18" y="172"/>
                </a:lnTo>
                <a:lnTo>
                  <a:pt x="18" y="172"/>
                </a:lnTo>
                <a:close/>
                <a:moveTo>
                  <a:pt x="86" y="288"/>
                </a:moveTo>
                <a:lnTo>
                  <a:pt x="86" y="284"/>
                </a:lnTo>
                <a:lnTo>
                  <a:pt x="86" y="280"/>
                </a:lnTo>
                <a:lnTo>
                  <a:pt x="88" y="284"/>
                </a:lnTo>
                <a:lnTo>
                  <a:pt x="86" y="288"/>
                </a:lnTo>
                <a:lnTo>
                  <a:pt x="86" y="288"/>
                </a:lnTo>
                <a:lnTo>
                  <a:pt x="86" y="288"/>
                </a:lnTo>
                <a:close/>
                <a:moveTo>
                  <a:pt x="82" y="288"/>
                </a:moveTo>
                <a:lnTo>
                  <a:pt x="82" y="284"/>
                </a:lnTo>
                <a:lnTo>
                  <a:pt x="82" y="288"/>
                </a:lnTo>
                <a:lnTo>
                  <a:pt x="82" y="288"/>
                </a:lnTo>
                <a:lnTo>
                  <a:pt x="82" y="288"/>
                </a:lnTo>
                <a:close/>
                <a:moveTo>
                  <a:pt x="88" y="290"/>
                </a:moveTo>
                <a:lnTo>
                  <a:pt x="88" y="294"/>
                </a:lnTo>
                <a:lnTo>
                  <a:pt x="88" y="290"/>
                </a:lnTo>
                <a:lnTo>
                  <a:pt x="88" y="290"/>
                </a:lnTo>
                <a:lnTo>
                  <a:pt x="88" y="290"/>
                </a:lnTo>
                <a:close/>
                <a:moveTo>
                  <a:pt x="86" y="298"/>
                </a:moveTo>
                <a:lnTo>
                  <a:pt x="86" y="294"/>
                </a:lnTo>
                <a:lnTo>
                  <a:pt x="88" y="294"/>
                </a:lnTo>
                <a:lnTo>
                  <a:pt x="88" y="298"/>
                </a:lnTo>
                <a:lnTo>
                  <a:pt x="86" y="298"/>
                </a:lnTo>
                <a:lnTo>
                  <a:pt x="86" y="298"/>
                </a:lnTo>
                <a:lnTo>
                  <a:pt x="86" y="298"/>
                </a:lnTo>
                <a:close/>
                <a:moveTo>
                  <a:pt x="86" y="302"/>
                </a:moveTo>
                <a:lnTo>
                  <a:pt x="86" y="298"/>
                </a:lnTo>
                <a:lnTo>
                  <a:pt x="86" y="294"/>
                </a:lnTo>
                <a:lnTo>
                  <a:pt x="86" y="298"/>
                </a:lnTo>
                <a:lnTo>
                  <a:pt x="86" y="302"/>
                </a:lnTo>
                <a:lnTo>
                  <a:pt x="86" y="302"/>
                </a:lnTo>
                <a:lnTo>
                  <a:pt x="86" y="302"/>
                </a:lnTo>
                <a:close/>
                <a:moveTo>
                  <a:pt x="86" y="314"/>
                </a:moveTo>
                <a:lnTo>
                  <a:pt x="82" y="310"/>
                </a:lnTo>
                <a:lnTo>
                  <a:pt x="82" y="314"/>
                </a:lnTo>
                <a:lnTo>
                  <a:pt x="82" y="310"/>
                </a:lnTo>
                <a:lnTo>
                  <a:pt x="86" y="310"/>
                </a:lnTo>
                <a:lnTo>
                  <a:pt x="86" y="314"/>
                </a:lnTo>
                <a:lnTo>
                  <a:pt x="86" y="314"/>
                </a:lnTo>
                <a:lnTo>
                  <a:pt x="86" y="31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85" name="Freeform 43">
            <a:extLst>
              <a:ext uri="{FF2B5EF4-FFF2-40B4-BE49-F238E27FC236}">
                <a16:creationId xmlns:a16="http://schemas.microsoft.com/office/drawing/2014/main" id="{2A08B9A1-9CDE-45D4-96D2-091B9F528BAB}"/>
              </a:ext>
            </a:extLst>
          </p:cNvPr>
          <p:cNvSpPr>
            <a:spLocks/>
          </p:cNvSpPr>
          <p:nvPr/>
        </p:nvSpPr>
        <p:spPr bwMode="auto">
          <a:xfrm>
            <a:off x="7756928" y="3684055"/>
            <a:ext cx="184150" cy="117475"/>
          </a:xfrm>
          <a:custGeom>
            <a:avLst/>
            <a:gdLst>
              <a:gd name="T0" fmla="*/ 34 w 116"/>
              <a:gd name="T1" fmla="*/ 48 h 74"/>
              <a:gd name="T2" fmla="*/ 30 w 116"/>
              <a:gd name="T3" fmla="*/ 44 h 74"/>
              <a:gd name="T4" fmla="*/ 26 w 116"/>
              <a:gd name="T5" fmla="*/ 44 h 74"/>
              <a:gd name="T6" fmla="*/ 20 w 116"/>
              <a:gd name="T7" fmla="*/ 40 h 74"/>
              <a:gd name="T8" fmla="*/ 16 w 116"/>
              <a:gd name="T9" fmla="*/ 36 h 74"/>
              <a:gd name="T10" fmla="*/ 8 w 116"/>
              <a:gd name="T11" fmla="*/ 30 h 74"/>
              <a:gd name="T12" fmla="*/ 4 w 116"/>
              <a:gd name="T13" fmla="*/ 30 h 74"/>
              <a:gd name="T14" fmla="*/ 0 w 116"/>
              <a:gd name="T15" fmla="*/ 22 h 74"/>
              <a:gd name="T16" fmla="*/ 0 w 116"/>
              <a:gd name="T17" fmla="*/ 18 h 74"/>
              <a:gd name="T18" fmla="*/ 4 w 116"/>
              <a:gd name="T19" fmla="*/ 14 h 74"/>
              <a:gd name="T20" fmla="*/ 8 w 116"/>
              <a:gd name="T21" fmla="*/ 10 h 74"/>
              <a:gd name="T22" fmla="*/ 8 w 116"/>
              <a:gd name="T23" fmla="*/ 6 h 74"/>
              <a:gd name="T24" fmla="*/ 16 w 116"/>
              <a:gd name="T25" fmla="*/ 4 h 74"/>
              <a:gd name="T26" fmla="*/ 16 w 116"/>
              <a:gd name="T27" fmla="*/ 6 h 74"/>
              <a:gd name="T28" fmla="*/ 20 w 116"/>
              <a:gd name="T29" fmla="*/ 0 h 74"/>
              <a:gd name="T30" fmla="*/ 20 w 116"/>
              <a:gd name="T31" fmla="*/ 0 h 74"/>
              <a:gd name="T32" fmla="*/ 26 w 116"/>
              <a:gd name="T33" fmla="*/ 0 h 74"/>
              <a:gd name="T34" fmla="*/ 34 w 116"/>
              <a:gd name="T35" fmla="*/ 6 h 74"/>
              <a:gd name="T36" fmla="*/ 42 w 116"/>
              <a:gd name="T37" fmla="*/ 10 h 74"/>
              <a:gd name="T38" fmla="*/ 46 w 116"/>
              <a:gd name="T39" fmla="*/ 14 h 74"/>
              <a:gd name="T40" fmla="*/ 48 w 116"/>
              <a:gd name="T41" fmla="*/ 22 h 74"/>
              <a:gd name="T42" fmla="*/ 52 w 116"/>
              <a:gd name="T43" fmla="*/ 22 h 74"/>
              <a:gd name="T44" fmla="*/ 56 w 116"/>
              <a:gd name="T45" fmla="*/ 22 h 74"/>
              <a:gd name="T46" fmla="*/ 60 w 116"/>
              <a:gd name="T47" fmla="*/ 26 h 74"/>
              <a:gd name="T48" fmla="*/ 64 w 116"/>
              <a:gd name="T49" fmla="*/ 30 h 74"/>
              <a:gd name="T50" fmla="*/ 68 w 116"/>
              <a:gd name="T51" fmla="*/ 32 h 74"/>
              <a:gd name="T52" fmla="*/ 72 w 116"/>
              <a:gd name="T53" fmla="*/ 32 h 74"/>
              <a:gd name="T54" fmla="*/ 72 w 116"/>
              <a:gd name="T55" fmla="*/ 36 h 74"/>
              <a:gd name="T56" fmla="*/ 74 w 116"/>
              <a:gd name="T57" fmla="*/ 36 h 74"/>
              <a:gd name="T58" fmla="*/ 82 w 116"/>
              <a:gd name="T59" fmla="*/ 40 h 74"/>
              <a:gd name="T60" fmla="*/ 82 w 116"/>
              <a:gd name="T61" fmla="*/ 44 h 74"/>
              <a:gd name="T62" fmla="*/ 86 w 116"/>
              <a:gd name="T63" fmla="*/ 40 h 74"/>
              <a:gd name="T64" fmla="*/ 90 w 116"/>
              <a:gd name="T65" fmla="*/ 44 h 74"/>
              <a:gd name="T66" fmla="*/ 94 w 116"/>
              <a:gd name="T67" fmla="*/ 40 h 74"/>
              <a:gd name="T68" fmla="*/ 98 w 116"/>
              <a:gd name="T69" fmla="*/ 44 h 74"/>
              <a:gd name="T70" fmla="*/ 100 w 116"/>
              <a:gd name="T71" fmla="*/ 44 h 74"/>
              <a:gd name="T72" fmla="*/ 108 w 116"/>
              <a:gd name="T73" fmla="*/ 48 h 74"/>
              <a:gd name="T74" fmla="*/ 108 w 116"/>
              <a:gd name="T75" fmla="*/ 44 h 74"/>
              <a:gd name="T76" fmla="*/ 112 w 116"/>
              <a:gd name="T77" fmla="*/ 44 h 74"/>
              <a:gd name="T78" fmla="*/ 116 w 116"/>
              <a:gd name="T79" fmla="*/ 48 h 74"/>
              <a:gd name="T80" fmla="*/ 112 w 116"/>
              <a:gd name="T81" fmla="*/ 56 h 74"/>
              <a:gd name="T82" fmla="*/ 112 w 116"/>
              <a:gd name="T83" fmla="*/ 62 h 74"/>
              <a:gd name="T84" fmla="*/ 112 w 116"/>
              <a:gd name="T85" fmla="*/ 70 h 74"/>
              <a:gd name="T86" fmla="*/ 112 w 116"/>
              <a:gd name="T87" fmla="*/ 70 h 74"/>
              <a:gd name="T88" fmla="*/ 108 w 116"/>
              <a:gd name="T89" fmla="*/ 70 h 74"/>
              <a:gd name="T90" fmla="*/ 104 w 116"/>
              <a:gd name="T91" fmla="*/ 70 h 74"/>
              <a:gd name="T92" fmla="*/ 98 w 116"/>
              <a:gd name="T93" fmla="*/ 70 h 74"/>
              <a:gd name="T94" fmla="*/ 90 w 116"/>
              <a:gd name="T95" fmla="*/ 70 h 74"/>
              <a:gd name="T96" fmla="*/ 86 w 116"/>
              <a:gd name="T97" fmla="*/ 66 h 74"/>
              <a:gd name="T98" fmla="*/ 78 w 116"/>
              <a:gd name="T99" fmla="*/ 66 h 74"/>
              <a:gd name="T100" fmla="*/ 78 w 116"/>
              <a:gd name="T101" fmla="*/ 62 h 74"/>
              <a:gd name="T102" fmla="*/ 74 w 116"/>
              <a:gd name="T103" fmla="*/ 66 h 74"/>
              <a:gd name="T104" fmla="*/ 68 w 116"/>
              <a:gd name="T105" fmla="*/ 60 h 74"/>
              <a:gd name="T106" fmla="*/ 64 w 116"/>
              <a:gd name="T107" fmla="*/ 60 h 74"/>
              <a:gd name="T108" fmla="*/ 64 w 116"/>
              <a:gd name="T109" fmla="*/ 56 h 74"/>
              <a:gd name="T110" fmla="*/ 56 w 116"/>
              <a:gd name="T111" fmla="*/ 52 h 74"/>
              <a:gd name="T112" fmla="*/ 52 w 116"/>
              <a:gd name="T113" fmla="*/ 56 h 74"/>
              <a:gd name="T114" fmla="*/ 48 w 116"/>
              <a:gd name="T115" fmla="*/ 52 h 74"/>
              <a:gd name="T116" fmla="*/ 46 w 116"/>
              <a:gd name="T117" fmla="*/ 56 h 74"/>
              <a:gd name="T118" fmla="*/ 46 w 116"/>
              <a:gd name="T119" fmla="*/ 52 h 74"/>
              <a:gd name="T120" fmla="*/ 38 w 116"/>
              <a:gd name="T121" fmla="*/ 52 h 74"/>
              <a:gd name="T122" fmla="*/ 38 w 116"/>
              <a:gd name="T123" fmla="*/ 4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6" h="74">
                <a:moveTo>
                  <a:pt x="38" y="48"/>
                </a:moveTo>
                <a:lnTo>
                  <a:pt x="38" y="48"/>
                </a:lnTo>
                <a:lnTo>
                  <a:pt x="38" y="48"/>
                </a:lnTo>
                <a:lnTo>
                  <a:pt x="34" y="48"/>
                </a:lnTo>
                <a:lnTo>
                  <a:pt x="34" y="48"/>
                </a:lnTo>
                <a:lnTo>
                  <a:pt x="34" y="48"/>
                </a:lnTo>
                <a:lnTo>
                  <a:pt x="34" y="48"/>
                </a:lnTo>
                <a:lnTo>
                  <a:pt x="34" y="48"/>
                </a:lnTo>
                <a:lnTo>
                  <a:pt x="34" y="48"/>
                </a:lnTo>
                <a:lnTo>
                  <a:pt x="30" y="48"/>
                </a:lnTo>
                <a:lnTo>
                  <a:pt x="30" y="48"/>
                </a:lnTo>
                <a:lnTo>
                  <a:pt x="30" y="44"/>
                </a:lnTo>
                <a:lnTo>
                  <a:pt x="26" y="44"/>
                </a:lnTo>
                <a:lnTo>
                  <a:pt x="26" y="44"/>
                </a:lnTo>
                <a:lnTo>
                  <a:pt x="26" y="44"/>
                </a:lnTo>
                <a:lnTo>
                  <a:pt x="26" y="44"/>
                </a:lnTo>
                <a:lnTo>
                  <a:pt x="26" y="44"/>
                </a:lnTo>
                <a:lnTo>
                  <a:pt x="26" y="44"/>
                </a:lnTo>
                <a:lnTo>
                  <a:pt x="22" y="44"/>
                </a:lnTo>
                <a:lnTo>
                  <a:pt x="22" y="44"/>
                </a:lnTo>
                <a:lnTo>
                  <a:pt x="22" y="44"/>
                </a:lnTo>
                <a:lnTo>
                  <a:pt x="20" y="40"/>
                </a:lnTo>
                <a:lnTo>
                  <a:pt x="20" y="40"/>
                </a:lnTo>
                <a:lnTo>
                  <a:pt x="20" y="40"/>
                </a:lnTo>
                <a:lnTo>
                  <a:pt x="16" y="36"/>
                </a:lnTo>
                <a:lnTo>
                  <a:pt x="16" y="36"/>
                </a:lnTo>
                <a:lnTo>
                  <a:pt x="16" y="36"/>
                </a:lnTo>
                <a:lnTo>
                  <a:pt x="16" y="36"/>
                </a:lnTo>
                <a:lnTo>
                  <a:pt x="16" y="36"/>
                </a:lnTo>
                <a:lnTo>
                  <a:pt x="16" y="36"/>
                </a:lnTo>
                <a:lnTo>
                  <a:pt x="16" y="36"/>
                </a:lnTo>
                <a:lnTo>
                  <a:pt x="12" y="32"/>
                </a:lnTo>
                <a:lnTo>
                  <a:pt x="8" y="32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2"/>
                </a:lnTo>
                <a:lnTo>
                  <a:pt x="4" y="32"/>
                </a:lnTo>
                <a:lnTo>
                  <a:pt x="4" y="32"/>
                </a:lnTo>
                <a:lnTo>
                  <a:pt x="4" y="30"/>
                </a:lnTo>
                <a:lnTo>
                  <a:pt x="4" y="30"/>
                </a:lnTo>
                <a:lnTo>
                  <a:pt x="0" y="30"/>
                </a:lnTo>
                <a:lnTo>
                  <a:pt x="0" y="30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2"/>
                </a:lnTo>
                <a:lnTo>
                  <a:pt x="4" y="22"/>
                </a:lnTo>
                <a:lnTo>
                  <a:pt x="4" y="22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0" y="18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0"/>
                </a:lnTo>
                <a:lnTo>
                  <a:pt x="4" y="10"/>
                </a:lnTo>
                <a:lnTo>
                  <a:pt x="4" y="10"/>
                </a:lnTo>
                <a:lnTo>
                  <a:pt x="4" y="10"/>
                </a:lnTo>
                <a:lnTo>
                  <a:pt x="4" y="10"/>
                </a:lnTo>
                <a:lnTo>
                  <a:pt x="8" y="10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16" y="6"/>
                </a:lnTo>
                <a:lnTo>
                  <a:pt x="16" y="6"/>
                </a:lnTo>
                <a:lnTo>
                  <a:pt x="16" y="6"/>
                </a:lnTo>
                <a:lnTo>
                  <a:pt x="16" y="6"/>
                </a:lnTo>
                <a:lnTo>
                  <a:pt x="16" y="6"/>
                </a:lnTo>
                <a:lnTo>
                  <a:pt x="16" y="6"/>
                </a:lnTo>
                <a:lnTo>
                  <a:pt x="16" y="6"/>
                </a:lnTo>
                <a:lnTo>
                  <a:pt x="20" y="4"/>
                </a:lnTo>
                <a:lnTo>
                  <a:pt x="20" y="4"/>
                </a:lnTo>
                <a:lnTo>
                  <a:pt x="20" y="4"/>
                </a:lnTo>
                <a:lnTo>
                  <a:pt x="20" y="0"/>
                </a:lnTo>
                <a:lnTo>
                  <a:pt x="20" y="0"/>
                </a:lnTo>
                <a:lnTo>
                  <a:pt x="20" y="0"/>
                </a:lnTo>
                <a:lnTo>
                  <a:pt x="20" y="0"/>
                </a:lnTo>
                <a:lnTo>
                  <a:pt x="20" y="0"/>
                </a:lnTo>
                <a:lnTo>
                  <a:pt x="20" y="0"/>
                </a:lnTo>
                <a:lnTo>
                  <a:pt x="20" y="0"/>
                </a:lnTo>
                <a:lnTo>
                  <a:pt x="20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6" y="0"/>
                </a:lnTo>
                <a:lnTo>
                  <a:pt x="26" y="0"/>
                </a:lnTo>
                <a:lnTo>
                  <a:pt x="30" y="0"/>
                </a:lnTo>
                <a:lnTo>
                  <a:pt x="30" y="4"/>
                </a:lnTo>
                <a:lnTo>
                  <a:pt x="30" y="6"/>
                </a:lnTo>
                <a:lnTo>
                  <a:pt x="30" y="4"/>
                </a:lnTo>
                <a:lnTo>
                  <a:pt x="34" y="6"/>
                </a:lnTo>
                <a:lnTo>
                  <a:pt x="34" y="6"/>
                </a:lnTo>
                <a:lnTo>
                  <a:pt x="38" y="10"/>
                </a:lnTo>
                <a:lnTo>
                  <a:pt x="38" y="10"/>
                </a:lnTo>
                <a:lnTo>
                  <a:pt x="38" y="10"/>
                </a:lnTo>
                <a:lnTo>
                  <a:pt x="42" y="10"/>
                </a:lnTo>
                <a:lnTo>
                  <a:pt x="42" y="10"/>
                </a:lnTo>
                <a:lnTo>
                  <a:pt x="42" y="14"/>
                </a:lnTo>
                <a:lnTo>
                  <a:pt x="42" y="14"/>
                </a:lnTo>
                <a:lnTo>
                  <a:pt x="42" y="14"/>
                </a:lnTo>
                <a:lnTo>
                  <a:pt x="46" y="14"/>
                </a:lnTo>
                <a:lnTo>
                  <a:pt x="46" y="14"/>
                </a:lnTo>
                <a:lnTo>
                  <a:pt x="46" y="14"/>
                </a:lnTo>
                <a:lnTo>
                  <a:pt x="46" y="14"/>
                </a:lnTo>
                <a:lnTo>
                  <a:pt x="46" y="14"/>
                </a:lnTo>
                <a:lnTo>
                  <a:pt x="46" y="18"/>
                </a:lnTo>
                <a:lnTo>
                  <a:pt x="46" y="18"/>
                </a:lnTo>
                <a:lnTo>
                  <a:pt x="48" y="18"/>
                </a:lnTo>
                <a:lnTo>
                  <a:pt x="48" y="22"/>
                </a:lnTo>
                <a:lnTo>
                  <a:pt x="48" y="22"/>
                </a:lnTo>
                <a:lnTo>
                  <a:pt x="48" y="22"/>
                </a:lnTo>
                <a:lnTo>
                  <a:pt x="48" y="22"/>
                </a:lnTo>
                <a:lnTo>
                  <a:pt x="52" y="22"/>
                </a:lnTo>
                <a:lnTo>
                  <a:pt x="52" y="22"/>
                </a:lnTo>
                <a:lnTo>
                  <a:pt x="52" y="22"/>
                </a:lnTo>
                <a:lnTo>
                  <a:pt x="52" y="22"/>
                </a:lnTo>
                <a:lnTo>
                  <a:pt x="52" y="22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56" y="22"/>
                </a:lnTo>
                <a:lnTo>
                  <a:pt x="56" y="22"/>
                </a:lnTo>
                <a:lnTo>
                  <a:pt x="56" y="22"/>
                </a:lnTo>
                <a:lnTo>
                  <a:pt x="56" y="22"/>
                </a:lnTo>
                <a:lnTo>
                  <a:pt x="60" y="22"/>
                </a:lnTo>
                <a:lnTo>
                  <a:pt x="60" y="26"/>
                </a:lnTo>
                <a:lnTo>
                  <a:pt x="60" y="26"/>
                </a:lnTo>
                <a:lnTo>
                  <a:pt x="60" y="26"/>
                </a:lnTo>
                <a:lnTo>
                  <a:pt x="60" y="26"/>
                </a:lnTo>
                <a:lnTo>
                  <a:pt x="60" y="26"/>
                </a:lnTo>
                <a:lnTo>
                  <a:pt x="60" y="26"/>
                </a:lnTo>
                <a:lnTo>
                  <a:pt x="60" y="30"/>
                </a:lnTo>
                <a:lnTo>
                  <a:pt x="64" y="30"/>
                </a:lnTo>
                <a:lnTo>
                  <a:pt x="64" y="30"/>
                </a:lnTo>
                <a:lnTo>
                  <a:pt x="64" y="30"/>
                </a:lnTo>
                <a:lnTo>
                  <a:pt x="64" y="30"/>
                </a:lnTo>
                <a:lnTo>
                  <a:pt x="64" y="30"/>
                </a:lnTo>
                <a:lnTo>
                  <a:pt x="64" y="32"/>
                </a:lnTo>
                <a:lnTo>
                  <a:pt x="68" y="32"/>
                </a:lnTo>
                <a:lnTo>
                  <a:pt x="68" y="32"/>
                </a:lnTo>
                <a:lnTo>
                  <a:pt x="68" y="32"/>
                </a:lnTo>
                <a:lnTo>
                  <a:pt x="72" y="32"/>
                </a:lnTo>
                <a:lnTo>
                  <a:pt x="72" y="32"/>
                </a:lnTo>
                <a:lnTo>
                  <a:pt x="72" y="30"/>
                </a:lnTo>
                <a:lnTo>
                  <a:pt x="72" y="32"/>
                </a:lnTo>
                <a:lnTo>
                  <a:pt x="72" y="32"/>
                </a:lnTo>
                <a:lnTo>
                  <a:pt x="72" y="32"/>
                </a:lnTo>
                <a:lnTo>
                  <a:pt x="72" y="32"/>
                </a:lnTo>
                <a:lnTo>
                  <a:pt x="72" y="36"/>
                </a:lnTo>
                <a:lnTo>
                  <a:pt x="72" y="36"/>
                </a:lnTo>
                <a:lnTo>
                  <a:pt x="72" y="36"/>
                </a:lnTo>
                <a:lnTo>
                  <a:pt x="72" y="36"/>
                </a:lnTo>
                <a:lnTo>
                  <a:pt x="72" y="36"/>
                </a:lnTo>
                <a:lnTo>
                  <a:pt x="74" y="36"/>
                </a:lnTo>
                <a:lnTo>
                  <a:pt x="74" y="36"/>
                </a:lnTo>
                <a:lnTo>
                  <a:pt x="74" y="36"/>
                </a:lnTo>
                <a:lnTo>
                  <a:pt x="74" y="36"/>
                </a:lnTo>
                <a:lnTo>
                  <a:pt x="74" y="36"/>
                </a:lnTo>
                <a:lnTo>
                  <a:pt x="74" y="36"/>
                </a:lnTo>
                <a:lnTo>
                  <a:pt x="78" y="36"/>
                </a:lnTo>
                <a:lnTo>
                  <a:pt x="78" y="36"/>
                </a:lnTo>
                <a:lnTo>
                  <a:pt x="78" y="36"/>
                </a:lnTo>
                <a:lnTo>
                  <a:pt x="82" y="40"/>
                </a:lnTo>
                <a:lnTo>
                  <a:pt x="82" y="40"/>
                </a:lnTo>
                <a:lnTo>
                  <a:pt x="82" y="40"/>
                </a:lnTo>
                <a:lnTo>
                  <a:pt x="82" y="40"/>
                </a:lnTo>
                <a:lnTo>
                  <a:pt x="82" y="40"/>
                </a:lnTo>
                <a:lnTo>
                  <a:pt x="82" y="44"/>
                </a:lnTo>
                <a:lnTo>
                  <a:pt x="82" y="44"/>
                </a:lnTo>
                <a:lnTo>
                  <a:pt x="82" y="44"/>
                </a:lnTo>
                <a:lnTo>
                  <a:pt x="86" y="44"/>
                </a:lnTo>
                <a:lnTo>
                  <a:pt x="86" y="44"/>
                </a:lnTo>
                <a:lnTo>
                  <a:pt x="86" y="44"/>
                </a:lnTo>
                <a:lnTo>
                  <a:pt x="86" y="44"/>
                </a:lnTo>
                <a:lnTo>
                  <a:pt x="86" y="40"/>
                </a:lnTo>
                <a:lnTo>
                  <a:pt x="86" y="40"/>
                </a:lnTo>
                <a:lnTo>
                  <a:pt x="86" y="40"/>
                </a:lnTo>
                <a:lnTo>
                  <a:pt x="86" y="40"/>
                </a:lnTo>
                <a:lnTo>
                  <a:pt x="86" y="40"/>
                </a:lnTo>
                <a:lnTo>
                  <a:pt x="86" y="44"/>
                </a:lnTo>
                <a:lnTo>
                  <a:pt x="90" y="44"/>
                </a:lnTo>
                <a:lnTo>
                  <a:pt x="90" y="44"/>
                </a:lnTo>
                <a:lnTo>
                  <a:pt x="90" y="44"/>
                </a:lnTo>
                <a:lnTo>
                  <a:pt x="90" y="44"/>
                </a:lnTo>
                <a:lnTo>
                  <a:pt x="90" y="44"/>
                </a:lnTo>
                <a:lnTo>
                  <a:pt x="94" y="40"/>
                </a:lnTo>
                <a:lnTo>
                  <a:pt x="94" y="40"/>
                </a:lnTo>
                <a:lnTo>
                  <a:pt x="94" y="40"/>
                </a:lnTo>
                <a:lnTo>
                  <a:pt x="94" y="40"/>
                </a:lnTo>
                <a:lnTo>
                  <a:pt x="94" y="40"/>
                </a:lnTo>
                <a:lnTo>
                  <a:pt x="94" y="40"/>
                </a:lnTo>
                <a:lnTo>
                  <a:pt x="94" y="40"/>
                </a:lnTo>
                <a:lnTo>
                  <a:pt x="98" y="44"/>
                </a:lnTo>
                <a:lnTo>
                  <a:pt x="98" y="44"/>
                </a:lnTo>
                <a:lnTo>
                  <a:pt x="98" y="44"/>
                </a:lnTo>
                <a:lnTo>
                  <a:pt x="98" y="44"/>
                </a:lnTo>
                <a:lnTo>
                  <a:pt x="100" y="44"/>
                </a:lnTo>
                <a:lnTo>
                  <a:pt x="100" y="44"/>
                </a:lnTo>
                <a:lnTo>
                  <a:pt x="100" y="44"/>
                </a:lnTo>
                <a:lnTo>
                  <a:pt x="100" y="48"/>
                </a:lnTo>
                <a:lnTo>
                  <a:pt x="100" y="44"/>
                </a:lnTo>
                <a:lnTo>
                  <a:pt x="104" y="44"/>
                </a:lnTo>
                <a:lnTo>
                  <a:pt x="104" y="44"/>
                </a:lnTo>
                <a:lnTo>
                  <a:pt x="104" y="48"/>
                </a:lnTo>
                <a:lnTo>
                  <a:pt x="108" y="48"/>
                </a:lnTo>
                <a:lnTo>
                  <a:pt x="108" y="44"/>
                </a:lnTo>
                <a:lnTo>
                  <a:pt x="108" y="48"/>
                </a:lnTo>
                <a:lnTo>
                  <a:pt x="108" y="48"/>
                </a:lnTo>
                <a:lnTo>
                  <a:pt x="108" y="44"/>
                </a:lnTo>
                <a:lnTo>
                  <a:pt x="108" y="44"/>
                </a:lnTo>
                <a:lnTo>
                  <a:pt x="108" y="44"/>
                </a:lnTo>
                <a:lnTo>
                  <a:pt x="108" y="44"/>
                </a:lnTo>
                <a:lnTo>
                  <a:pt x="108" y="44"/>
                </a:lnTo>
                <a:lnTo>
                  <a:pt x="112" y="44"/>
                </a:lnTo>
                <a:lnTo>
                  <a:pt x="112" y="44"/>
                </a:lnTo>
                <a:lnTo>
                  <a:pt x="112" y="44"/>
                </a:lnTo>
                <a:lnTo>
                  <a:pt x="112" y="44"/>
                </a:lnTo>
                <a:lnTo>
                  <a:pt x="112" y="44"/>
                </a:lnTo>
                <a:lnTo>
                  <a:pt x="112" y="44"/>
                </a:lnTo>
                <a:lnTo>
                  <a:pt x="116" y="44"/>
                </a:lnTo>
                <a:lnTo>
                  <a:pt x="116" y="44"/>
                </a:lnTo>
                <a:lnTo>
                  <a:pt x="116" y="48"/>
                </a:lnTo>
                <a:lnTo>
                  <a:pt x="116" y="48"/>
                </a:lnTo>
                <a:lnTo>
                  <a:pt x="112" y="52"/>
                </a:lnTo>
                <a:lnTo>
                  <a:pt x="112" y="52"/>
                </a:lnTo>
                <a:lnTo>
                  <a:pt x="112" y="52"/>
                </a:lnTo>
                <a:lnTo>
                  <a:pt x="112" y="52"/>
                </a:lnTo>
                <a:lnTo>
                  <a:pt x="112" y="56"/>
                </a:lnTo>
                <a:lnTo>
                  <a:pt x="112" y="56"/>
                </a:lnTo>
                <a:lnTo>
                  <a:pt x="112" y="60"/>
                </a:lnTo>
                <a:lnTo>
                  <a:pt x="112" y="60"/>
                </a:lnTo>
                <a:lnTo>
                  <a:pt x="112" y="60"/>
                </a:lnTo>
                <a:lnTo>
                  <a:pt x="112" y="60"/>
                </a:lnTo>
                <a:lnTo>
                  <a:pt x="112" y="60"/>
                </a:lnTo>
                <a:lnTo>
                  <a:pt x="112" y="62"/>
                </a:lnTo>
                <a:lnTo>
                  <a:pt x="116" y="62"/>
                </a:lnTo>
                <a:lnTo>
                  <a:pt x="116" y="66"/>
                </a:lnTo>
                <a:lnTo>
                  <a:pt x="116" y="66"/>
                </a:lnTo>
                <a:lnTo>
                  <a:pt x="116" y="66"/>
                </a:lnTo>
                <a:lnTo>
                  <a:pt x="116" y="66"/>
                </a:lnTo>
                <a:lnTo>
                  <a:pt x="112" y="70"/>
                </a:lnTo>
                <a:lnTo>
                  <a:pt x="112" y="70"/>
                </a:lnTo>
                <a:lnTo>
                  <a:pt x="112" y="70"/>
                </a:lnTo>
                <a:lnTo>
                  <a:pt x="112" y="70"/>
                </a:lnTo>
                <a:lnTo>
                  <a:pt x="112" y="74"/>
                </a:lnTo>
                <a:lnTo>
                  <a:pt x="112" y="70"/>
                </a:lnTo>
                <a:lnTo>
                  <a:pt x="112" y="70"/>
                </a:lnTo>
                <a:lnTo>
                  <a:pt x="112" y="70"/>
                </a:lnTo>
                <a:lnTo>
                  <a:pt x="112" y="70"/>
                </a:lnTo>
                <a:lnTo>
                  <a:pt x="108" y="70"/>
                </a:lnTo>
                <a:lnTo>
                  <a:pt x="108" y="70"/>
                </a:lnTo>
                <a:lnTo>
                  <a:pt x="108" y="70"/>
                </a:lnTo>
                <a:lnTo>
                  <a:pt x="108" y="70"/>
                </a:lnTo>
                <a:lnTo>
                  <a:pt x="104" y="70"/>
                </a:lnTo>
                <a:lnTo>
                  <a:pt x="104" y="70"/>
                </a:lnTo>
                <a:lnTo>
                  <a:pt x="104" y="70"/>
                </a:lnTo>
                <a:lnTo>
                  <a:pt x="104" y="70"/>
                </a:lnTo>
                <a:lnTo>
                  <a:pt x="104" y="70"/>
                </a:lnTo>
                <a:lnTo>
                  <a:pt x="104" y="70"/>
                </a:lnTo>
                <a:lnTo>
                  <a:pt x="100" y="74"/>
                </a:lnTo>
                <a:lnTo>
                  <a:pt x="100" y="70"/>
                </a:lnTo>
                <a:lnTo>
                  <a:pt x="98" y="70"/>
                </a:lnTo>
                <a:lnTo>
                  <a:pt x="98" y="70"/>
                </a:lnTo>
                <a:lnTo>
                  <a:pt x="98" y="70"/>
                </a:lnTo>
                <a:lnTo>
                  <a:pt x="98" y="70"/>
                </a:lnTo>
                <a:lnTo>
                  <a:pt x="98" y="70"/>
                </a:lnTo>
                <a:lnTo>
                  <a:pt x="98" y="70"/>
                </a:lnTo>
                <a:lnTo>
                  <a:pt x="94" y="70"/>
                </a:lnTo>
                <a:lnTo>
                  <a:pt x="94" y="70"/>
                </a:lnTo>
                <a:lnTo>
                  <a:pt x="94" y="70"/>
                </a:lnTo>
                <a:lnTo>
                  <a:pt x="90" y="70"/>
                </a:lnTo>
                <a:lnTo>
                  <a:pt x="90" y="66"/>
                </a:lnTo>
                <a:lnTo>
                  <a:pt x="86" y="66"/>
                </a:lnTo>
                <a:lnTo>
                  <a:pt x="86" y="66"/>
                </a:lnTo>
                <a:lnTo>
                  <a:pt x="86" y="66"/>
                </a:lnTo>
                <a:lnTo>
                  <a:pt x="86" y="66"/>
                </a:lnTo>
                <a:lnTo>
                  <a:pt x="86" y="66"/>
                </a:lnTo>
                <a:lnTo>
                  <a:pt x="86" y="66"/>
                </a:lnTo>
                <a:lnTo>
                  <a:pt x="82" y="66"/>
                </a:lnTo>
                <a:lnTo>
                  <a:pt x="82" y="66"/>
                </a:lnTo>
                <a:lnTo>
                  <a:pt x="82" y="66"/>
                </a:lnTo>
                <a:lnTo>
                  <a:pt x="82" y="70"/>
                </a:lnTo>
                <a:lnTo>
                  <a:pt x="78" y="66"/>
                </a:lnTo>
                <a:lnTo>
                  <a:pt x="78" y="66"/>
                </a:lnTo>
                <a:lnTo>
                  <a:pt x="78" y="66"/>
                </a:lnTo>
                <a:lnTo>
                  <a:pt x="78" y="66"/>
                </a:lnTo>
                <a:lnTo>
                  <a:pt x="78" y="66"/>
                </a:lnTo>
                <a:lnTo>
                  <a:pt x="78" y="62"/>
                </a:lnTo>
                <a:lnTo>
                  <a:pt x="78" y="62"/>
                </a:lnTo>
                <a:lnTo>
                  <a:pt x="78" y="62"/>
                </a:lnTo>
                <a:lnTo>
                  <a:pt x="78" y="62"/>
                </a:lnTo>
                <a:lnTo>
                  <a:pt x="74" y="62"/>
                </a:lnTo>
                <a:lnTo>
                  <a:pt x="74" y="66"/>
                </a:lnTo>
                <a:lnTo>
                  <a:pt x="74" y="66"/>
                </a:lnTo>
                <a:lnTo>
                  <a:pt x="74" y="66"/>
                </a:lnTo>
                <a:lnTo>
                  <a:pt x="74" y="66"/>
                </a:lnTo>
                <a:lnTo>
                  <a:pt x="72" y="66"/>
                </a:lnTo>
                <a:lnTo>
                  <a:pt x="72" y="66"/>
                </a:lnTo>
                <a:lnTo>
                  <a:pt x="72" y="62"/>
                </a:lnTo>
                <a:lnTo>
                  <a:pt x="68" y="62"/>
                </a:lnTo>
                <a:lnTo>
                  <a:pt x="68" y="60"/>
                </a:lnTo>
                <a:lnTo>
                  <a:pt x="68" y="60"/>
                </a:lnTo>
                <a:lnTo>
                  <a:pt x="68" y="60"/>
                </a:lnTo>
                <a:lnTo>
                  <a:pt x="68" y="60"/>
                </a:lnTo>
                <a:lnTo>
                  <a:pt x="64" y="60"/>
                </a:lnTo>
                <a:lnTo>
                  <a:pt x="64" y="60"/>
                </a:lnTo>
                <a:lnTo>
                  <a:pt x="64" y="60"/>
                </a:lnTo>
                <a:lnTo>
                  <a:pt x="64" y="60"/>
                </a:lnTo>
                <a:lnTo>
                  <a:pt x="64" y="60"/>
                </a:lnTo>
                <a:lnTo>
                  <a:pt x="64" y="56"/>
                </a:lnTo>
                <a:lnTo>
                  <a:pt x="64" y="56"/>
                </a:lnTo>
                <a:lnTo>
                  <a:pt x="64" y="56"/>
                </a:lnTo>
                <a:lnTo>
                  <a:pt x="64" y="56"/>
                </a:lnTo>
                <a:lnTo>
                  <a:pt x="64" y="56"/>
                </a:lnTo>
                <a:lnTo>
                  <a:pt x="64" y="56"/>
                </a:lnTo>
                <a:lnTo>
                  <a:pt x="60" y="56"/>
                </a:lnTo>
                <a:lnTo>
                  <a:pt x="60" y="56"/>
                </a:lnTo>
                <a:lnTo>
                  <a:pt x="60" y="56"/>
                </a:lnTo>
                <a:lnTo>
                  <a:pt x="56" y="52"/>
                </a:lnTo>
                <a:lnTo>
                  <a:pt x="56" y="52"/>
                </a:lnTo>
                <a:lnTo>
                  <a:pt x="56" y="52"/>
                </a:lnTo>
                <a:lnTo>
                  <a:pt x="56" y="52"/>
                </a:lnTo>
                <a:lnTo>
                  <a:pt x="52" y="52"/>
                </a:lnTo>
                <a:lnTo>
                  <a:pt x="52" y="52"/>
                </a:lnTo>
                <a:lnTo>
                  <a:pt x="52" y="56"/>
                </a:lnTo>
                <a:lnTo>
                  <a:pt x="52" y="56"/>
                </a:lnTo>
                <a:lnTo>
                  <a:pt x="52" y="56"/>
                </a:lnTo>
                <a:lnTo>
                  <a:pt x="52" y="56"/>
                </a:lnTo>
                <a:lnTo>
                  <a:pt x="52" y="56"/>
                </a:lnTo>
                <a:lnTo>
                  <a:pt x="52" y="52"/>
                </a:lnTo>
                <a:lnTo>
                  <a:pt x="48" y="52"/>
                </a:lnTo>
                <a:lnTo>
                  <a:pt x="48" y="52"/>
                </a:lnTo>
                <a:lnTo>
                  <a:pt x="48" y="52"/>
                </a:lnTo>
                <a:lnTo>
                  <a:pt x="48" y="52"/>
                </a:lnTo>
                <a:lnTo>
                  <a:pt x="46" y="52"/>
                </a:lnTo>
                <a:lnTo>
                  <a:pt x="46" y="56"/>
                </a:lnTo>
                <a:lnTo>
                  <a:pt x="46" y="56"/>
                </a:lnTo>
                <a:lnTo>
                  <a:pt x="46" y="56"/>
                </a:lnTo>
                <a:lnTo>
                  <a:pt x="46" y="56"/>
                </a:lnTo>
                <a:lnTo>
                  <a:pt x="46" y="56"/>
                </a:lnTo>
                <a:lnTo>
                  <a:pt x="46" y="56"/>
                </a:lnTo>
                <a:lnTo>
                  <a:pt x="46" y="56"/>
                </a:lnTo>
                <a:lnTo>
                  <a:pt x="46" y="52"/>
                </a:lnTo>
                <a:lnTo>
                  <a:pt x="42" y="52"/>
                </a:lnTo>
                <a:lnTo>
                  <a:pt x="42" y="52"/>
                </a:lnTo>
                <a:lnTo>
                  <a:pt x="42" y="52"/>
                </a:lnTo>
                <a:lnTo>
                  <a:pt x="42" y="52"/>
                </a:lnTo>
                <a:lnTo>
                  <a:pt x="38" y="52"/>
                </a:lnTo>
                <a:lnTo>
                  <a:pt x="38" y="52"/>
                </a:lnTo>
                <a:lnTo>
                  <a:pt x="38" y="52"/>
                </a:lnTo>
                <a:lnTo>
                  <a:pt x="38" y="48"/>
                </a:lnTo>
                <a:lnTo>
                  <a:pt x="38" y="48"/>
                </a:lnTo>
                <a:lnTo>
                  <a:pt x="38" y="48"/>
                </a:lnTo>
                <a:lnTo>
                  <a:pt x="38" y="48"/>
                </a:lnTo>
                <a:lnTo>
                  <a:pt x="38" y="4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86" name="Freeform 44">
            <a:extLst>
              <a:ext uri="{FF2B5EF4-FFF2-40B4-BE49-F238E27FC236}">
                <a16:creationId xmlns:a16="http://schemas.microsoft.com/office/drawing/2014/main" id="{A9DE8BF9-5F57-44B6-A374-5D9B60DA0BF9}"/>
              </a:ext>
            </a:extLst>
          </p:cNvPr>
          <p:cNvSpPr>
            <a:spLocks/>
          </p:cNvSpPr>
          <p:nvPr/>
        </p:nvSpPr>
        <p:spPr bwMode="auto">
          <a:xfrm>
            <a:off x="8750703" y="3306230"/>
            <a:ext cx="142875" cy="158750"/>
          </a:xfrm>
          <a:custGeom>
            <a:avLst/>
            <a:gdLst>
              <a:gd name="T0" fmla="*/ 46 w 90"/>
              <a:gd name="T1" fmla="*/ 72 h 100"/>
              <a:gd name="T2" fmla="*/ 52 w 90"/>
              <a:gd name="T3" fmla="*/ 76 h 100"/>
              <a:gd name="T4" fmla="*/ 56 w 90"/>
              <a:gd name="T5" fmla="*/ 80 h 100"/>
              <a:gd name="T6" fmla="*/ 56 w 90"/>
              <a:gd name="T7" fmla="*/ 84 h 100"/>
              <a:gd name="T8" fmla="*/ 56 w 90"/>
              <a:gd name="T9" fmla="*/ 88 h 100"/>
              <a:gd name="T10" fmla="*/ 52 w 90"/>
              <a:gd name="T11" fmla="*/ 88 h 100"/>
              <a:gd name="T12" fmla="*/ 42 w 90"/>
              <a:gd name="T13" fmla="*/ 88 h 100"/>
              <a:gd name="T14" fmla="*/ 38 w 90"/>
              <a:gd name="T15" fmla="*/ 92 h 100"/>
              <a:gd name="T16" fmla="*/ 34 w 90"/>
              <a:gd name="T17" fmla="*/ 100 h 100"/>
              <a:gd name="T18" fmla="*/ 26 w 90"/>
              <a:gd name="T19" fmla="*/ 96 h 100"/>
              <a:gd name="T20" fmla="*/ 22 w 90"/>
              <a:gd name="T21" fmla="*/ 100 h 100"/>
              <a:gd name="T22" fmla="*/ 20 w 90"/>
              <a:gd name="T23" fmla="*/ 96 h 100"/>
              <a:gd name="T24" fmla="*/ 20 w 90"/>
              <a:gd name="T25" fmla="*/ 96 h 100"/>
              <a:gd name="T26" fmla="*/ 16 w 90"/>
              <a:gd name="T27" fmla="*/ 100 h 100"/>
              <a:gd name="T28" fmla="*/ 16 w 90"/>
              <a:gd name="T29" fmla="*/ 96 h 100"/>
              <a:gd name="T30" fmla="*/ 12 w 90"/>
              <a:gd name="T31" fmla="*/ 96 h 100"/>
              <a:gd name="T32" fmla="*/ 12 w 90"/>
              <a:gd name="T33" fmla="*/ 96 h 100"/>
              <a:gd name="T34" fmla="*/ 12 w 90"/>
              <a:gd name="T35" fmla="*/ 92 h 100"/>
              <a:gd name="T36" fmla="*/ 4 w 90"/>
              <a:gd name="T37" fmla="*/ 92 h 100"/>
              <a:gd name="T38" fmla="*/ 8 w 90"/>
              <a:gd name="T39" fmla="*/ 84 h 100"/>
              <a:gd name="T40" fmla="*/ 16 w 90"/>
              <a:gd name="T41" fmla="*/ 80 h 100"/>
              <a:gd name="T42" fmla="*/ 20 w 90"/>
              <a:gd name="T43" fmla="*/ 84 h 100"/>
              <a:gd name="T44" fmla="*/ 12 w 90"/>
              <a:gd name="T45" fmla="*/ 80 h 100"/>
              <a:gd name="T46" fmla="*/ 12 w 90"/>
              <a:gd name="T47" fmla="*/ 72 h 100"/>
              <a:gd name="T48" fmla="*/ 16 w 90"/>
              <a:gd name="T49" fmla="*/ 70 h 100"/>
              <a:gd name="T50" fmla="*/ 16 w 90"/>
              <a:gd name="T51" fmla="*/ 66 h 100"/>
              <a:gd name="T52" fmla="*/ 4 w 90"/>
              <a:gd name="T53" fmla="*/ 62 h 100"/>
              <a:gd name="T54" fmla="*/ 4 w 90"/>
              <a:gd name="T55" fmla="*/ 58 h 100"/>
              <a:gd name="T56" fmla="*/ 0 w 90"/>
              <a:gd name="T57" fmla="*/ 54 h 100"/>
              <a:gd name="T58" fmla="*/ 4 w 90"/>
              <a:gd name="T59" fmla="*/ 50 h 100"/>
              <a:gd name="T60" fmla="*/ 12 w 90"/>
              <a:gd name="T61" fmla="*/ 44 h 100"/>
              <a:gd name="T62" fmla="*/ 20 w 90"/>
              <a:gd name="T63" fmla="*/ 44 h 100"/>
              <a:gd name="T64" fmla="*/ 26 w 90"/>
              <a:gd name="T65" fmla="*/ 32 h 100"/>
              <a:gd name="T66" fmla="*/ 30 w 90"/>
              <a:gd name="T67" fmla="*/ 28 h 100"/>
              <a:gd name="T68" fmla="*/ 34 w 90"/>
              <a:gd name="T69" fmla="*/ 24 h 100"/>
              <a:gd name="T70" fmla="*/ 38 w 90"/>
              <a:gd name="T71" fmla="*/ 24 h 100"/>
              <a:gd name="T72" fmla="*/ 48 w 90"/>
              <a:gd name="T73" fmla="*/ 28 h 100"/>
              <a:gd name="T74" fmla="*/ 52 w 90"/>
              <a:gd name="T75" fmla="*/ 28 h 100"/>
              <a:gd name="T76" fmla="*/ 56 w 90"/>
              <a:gd name="T77" fmla="*/ 24 h 100"/>
              <a:gd name="T78" fmla="*/ 56 w 90"/>
              <a:gd name="T79" fmla="*/ 16 h 100"/>
              <a:gd name="T80" fmla="*/ 60 w 90"/>
              <a:gd name="T81" fmla="*/ 16 h 100"/>
              <a:gd name="T82" fmla="*/ 68 w 90"/>
              <a:gd name="T83" fmla="*/ 16 h 100"/>
              <a:gd name="T84" fmla="*/ 72 w 90"/>
              <a:gd name="T85" fmla="*/ 10 h 100"/>
              <a:gd name="T86" fmla="*/ 74 w 90"/>
              <a:gd name="T87" fmla="*/ 6 h 100"/>
              <a:gd name="T88" fmla="*/ 78 w 90"/>
              <a:gd name="T89" fmla="*/ 0 h 100"/>
              <a:gd name="T90" fmla="*/ 82 w 90"/>
              <a:gd name="T91" fmla="*/ 2 h 100"/>
              <a:gd name="T92" fmla="*/ 90 w 90"/>
              <a:gd name="T93" fmla="*/ 10 h 100"/>
              <a:gd name="T94" fmla="*/ 90 w 90"/>
              <a:gd name="T95" fmla="*/ 14 h 100"/>
              <a:gd name="T96" fmla="*/ 82 w 90"/>
              <a:gd name="T97" fmla="*/ 16 h 100"/>
              <a:gd name="T98" fmla="*/ 74 w 90"/>
              <a:gd name="T99" fmla="*/ 24 h 100"/>
              <a:gd name="T100" fmla="*/ 74 w 90"/>
              <a:gd name="T101" fmla="*/ 28 h 100"/>
              <a:gd name="T102" fmla="*/ 74 w 90"/>
              <a:gd name="T103" fmla="*/ 36 h 100"/>
              <a:gd name="T104" fmla="*/ 74 w 90"/>
              <a:gd name="T105" fmla="*/ 40 h 100"/>
              <a:gd name="T106" fmla="*/ 68 w 90"/>
              <a:gd name="T107" fmla="*/ 46 h 100"/>
              <a:gd name="T108" fmla="*/ 64 w 90"/>
              <a:gd name="T109" fmla="*/ 46 h 100"/>
              <a:gd name="T110" fmla="*/ 52 w 90"/>
              <a:gd name="T111" fmla="*/ 54 h 100"/>
              <a:gd name="T112" fmla="*/ 48 w 90"/>
              <a:gd name="T113" fmla="*/ 58 h 100"/>
              <a:gd name="T114" fmla="*/ 46 w 90"/>
              <a:gd name="T115" fmla="*/ 66 h 100"/>
              <a:gd name="T116" fmla="*/ 46 w 90"/>
              <a:gd name="T117" fmla="*/ 7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0" h="100">
                <a:moveTo>
                  <a:pt x="46" y="70"/>
                </a:moveTo>
                <a:lnTo>
                  <a:pt x="46" y="70"/>
                </a:lnTo>
                <a:lnTo>
                  <a:pt x="42" y="70"/>
                </a:lnTo>
                <a:lnTo>
                  <a:pt x="42" y="70"/>
                </a:lnTo>
                <a:lnTo>
                  <a:pt x="42" y="72"/>
                </a:lnTo>
                <a:lnTo>
                  <a:pt x="46" y="72"/>
                </a:lnTo>
                <a:lnTo>
                  <a:pt x="46" y="72"/>
                </a:lnTo>
                <a:lnTo>
                  <a:pt x="46" y="72"/>
                </a:lnTo>
                <a:lnTo>
                  <a:pt x="48" y="72"/>
                </a:lnTo>
                <a:lnTo>
                  <a:pt x="48" y="72"/>
                </a:lnTo>
                <a:lnTo>
                  <a:pt x="48" y="76"/>
                </a:lnTo>
                <a:lnTo>
                  <a:pt x="48" y="76"/>
                </a:lnTo>
                <a:lnTo>
                  <a:pt x="52" y="76"/>
                </a:lnTo>
                <a:lnTo>
                  <a:pt x="52" y="76"/>
                </a:lnTo>
                <a:lnTo>
                  <a:pt x="52" y="76"/>
                </a:lnTo>
                <a:lnTo>
                  <a:pt x="52" y="76"/>
                </a:lnTo>
                <a:lnTo>
                  <a:pt x="52" y="80"/>
                </a:lnTo>
                <a:lnTo>
                  <a:pt x="52" y="80"/>
                </a:lnTo>
                <a:lnTo>
                  <a:pt x="56" y="80"/>
                </a:lnTo>
                <a:lnTo>
                  <a:pt x="56" y="80"/>
                </a:lnTo>
                <a:lnTo>
                  <a:pt x="56" y="80"/>
                </a:lnTo>
                <a:lnTo>
                  <a:pt x="56" y="80"/>
                </a:lnTo>
                <a:lnTo>
                  <a:pt x="56" y="80"/>
                </a:lnTo>
                <a:lnTo>
                  <a:pt x="56" y="80"/>
                </a:lnTo>
                <a:lnTo>
                  <a:pt x="56" y="84"/>
                </a:lnTo>
                <a:lnTo>
                  <a:pt x="56" y="84"/>
                </a:lnTo>
                <a:lnTo>
                  <a:pt x="56" y="84"/>
                </a:lnTo>
                <a:lnTo>
                  <a:pt x="56" y="84"/>
                </a:lnTo>
                <a:lnTo>
                  <a:pt x="56" y="84"/>
                </a:lnTo>
                <a:lnTo>
                  <a:pt x="56" y="84"/>
                </a:lnTo>
                <a:lnTo>
                  <a:pt x="56" y="88"/>
                </a:lnTo>
                <a:lnTo>
                  <a:pt x="56" y="88"/>
                </a:lnTo>
                <a:lnTo>
                  <a:pt x="56" y="88"/>
                </a:lnTo>
                <a:lnTo>
                  <a:pt x="56" y="88"/>
                </a:lnTo>
                <a:lnTo>
                  <a:pt x="56" y="88"/>
                </a:lnTo>
                <a:lnTo>
                  <a:pt x="52" y="88"/>
                </a:lnTo>
                <a:lnTo>
                  <a:pt x="52" y="88"/>
                </a:lnTo>
                <a:lnTo>
                  <a:pt x="52" y="88"/>
                </a:lnTo>
                <a:lnTo>
                  <a:pt x="52" y="88"/>
                </a:lnTo>
                <a:lnTo>
                  <a:pt x="52" y="88"/>
                </a:lnTo>
                <a:lnTo>
                  <a:pt x="52" y="88"/>
                </a:lnTo>
                <a:lnTo>
                  <a:pt x="52" y="88"/>
                </a:lnTo>
                <a:lnTo>
                  <a:pt x="48" y="88"/>
                </a:lnTo>
                <a:lnTo>
                  <a:pt x="46" y="88"/>
                </a:lnTo>
                <a:lnTo>
                  <a:pt x="46" y="88"/>
                </a:lnTo>
                <a:lnTo>
                  <a:pt x="46" y="88"/>
                </a:lnTo>
                <a:lnTo>
                  <a:pt x="42" y="88"/>
                </a:lnTo>
                <a:lnTo>
                  <a:pt x="42" y="88"/>
                </a:lnTo>
                <a:lnTo>
                  <a:pt x="42" y="88"/>
                </a:lnTo>
                <a:lnTo>
                  <a:pt x="38" y="88"/>
                </a:lnTo>
                <a:lnTo>
                  <a:pt x="38" y="88"/>
                </a:lnTo>
                <a:lnTo>
                  <a:pt x="38" y="88"/>
                </a:lnTo>
                <a:lnTo>
                  <a:pt x="38" y="88"/>
                </a:lnTo>
                <a:lnTo>
                  <a:pt x="38" y="92"/>
                </a:lnTo>
                <a:lnTo>
                  <a:pt x="38" y="92"/>
                </a:lnTo>
                <a:lnTo>
                  <a:pt x="38" y="92"/>
                </a:lnTo>
                <a:lnTo>
                  <a:pt x="38" y="92"/>
                </a:lnTo>
                <a:lnTo>
                  <a:pt x="38" y="92"/>
                </a:lnTo>
                <a:lnTo>
                  <a:pt x="34" y="96"/>
                </a:lnTo>
                <a:lnTo>
                  <a:pt x="34" y="96"/>
                </a:lnTo>
                <a:lnTo>
                  <a:pt x="34" y="96"/>
                </a:lnTo>
                <a:lnTo>
                  <a:pt x="34" y="96"/>
                </a:lnTo>
                <a:lnTo>
                  <a:pt x="34" y="100"/>
                </a:lnTo>
                <a:lnTo>
                  <a:pt x="34" y="100"/>
                </a:lnTo>
                <a:lnTo>
                  <a:pt x="30" y="100"/>
                </a:lnTo>
                <a:lnTo>
                  <a:pt x="30" y="100"/>
                </a:lnTo>
                <a:lnTo>
                  <a:pt x="30" y="96"/>
                </a:lnTo>
                <a:lnTo>
                  <a:pt x="30" y="96"/>
                </a:lnTo>
                <a:lnTo>
                  <a:pt x="30" y="96"/>
                </a:lnTo>
                <a:lnTo>
                  <a:pt x="26" y="96"/>
                </a:lnTo>
                <a:lnTo>
                  <a:pt x="26" y="100"/>
                </a:lnTo>
                <a:lnTo>
                  <a:pt x="26" y="100"/>
                </a:lnTo>
                <a:lnTo>
                  <a:pt x="26" y="100"/>
                </a:lnTo>
                <a:lnTo>
                  <a:pt x="26" y="100"/>
                </a:lnTo>
                <a:lnTo>
                  <a:pt x="26" y="100"/>
                </a:lnTo>
                <a:lnTo>
                  <a:pt x="26" y="100"/>
                </a:lnTo>
                <a:lnTo>
                  <a:pt x="22" y="100"/>
                </a:lnTo>
                <a:lnTo>
                  <a:pt x="22" y="96"/>
                </a:lnTo>
                <a:lnTo>
                  <a:pt x="22" y="96"/>
                </a:lnTo>
                <a:lnTo>
                  <a:pt x="22" y="96"/>
                </a:lnTo>
                <a:lnTo>
                  <a:pt x="22" y="96"/>
                </a:lnTo>
                <a:lnTo>
                  <a:pt x="22" y="100"/>
                </a:lnTo>
                <a:lnTo>
                  <a:pt x="22" y="100"/>
                </a:lnTo>
                <a:lnTo>
                  <a:pt x="20" y="96"/>
                </a:lnTo>
                <a:lnTo>
                  <a:pt x="20" y="96"/>
                </a:lnTo>
                <a:lnTo>
                  <a:pt x="20" y="96"/>
                </a:lnTo>
                <a:lnTo>
                  <a:pt x="20" y="96"/>
                </a:lnTo>
                <a:lnTo>
                  <a:pt x="20" y="96"/>
                </a:lnTo>
                <a:lnTo>
                  <a:pt x="20" y="96"/>
                </a:lnTo>
                <a:lnTo>
                  <a:pt x="20" y="96"/>
                </a:lnTo>
                <a:lnTo>
                  <a:pt x="20" y="96"/>
                </a:lnTo>
                <a:lnTo>
                  <a:pt x="20" y="96"/>
                </a:lnTo>
                <a:lnTo>
                  <a:pt x="20" y="96"/>
                </a:lnTo>
                <a:lnTo>
                  <a:pt x="20" y="100"/>
                </a:lnTo>
                <a:lnTo>
                  <a:pt x="20" y="100"/>
                </a:lnTo>
                <a:lnTo>
                  <a:pt x="16" y="100"/>
                </a:lnTo>
                <a:lnTo>
                  <a:pt x="16" y="100"/>
                </a:lnTo>
                <a:lnTo>
                  <a:pt x="16" y="100"/>
                </a:lnTo>
                <a:lnTo>
                  <a:pt x="16" y="100"/>
                </a:lnTo>
                <a:lnTo>
                  <a:pt x="16" y="100"/>
                </a:lnTo>
                <a:lnTo>
                  <a:pt x="16" y="100"/>
                </a:lnTo>
                <a:lnTo>
                  <a:pt x="16" y="100"/>
                </a:lnTo>
                <a:lnTo>
                  <a:pt x="16" y="100"/>
                </a:lnTo>
                <a:lnTo>
                  <a:pt x="16" y="96"/>
                </a:lnTo>
                <a:lnTo>
                  <a:pt x="16" y="96"/>
                </a:lnTo>
                <a:lnTo>
                  <a:pt x="16" y="96"/>
                </a:lnTo>
                <a:lnTo>
                  <a:pt x="16" y="96"/>
                </a:lnTo>
                <a:lnTo>
                  <a:pt x="16" y="96"/>
                </a:lnTo>
                <a:lnTo>
                  <a:pt x="16" y="96"/>
                </a:lnTo>
                <a:lnTo>
                  <a:pt x="12" y="96"/>
                </a:lnTo>
                <a:lnTo>
                  <a:pt x="12" y="96"/>
                </a:lnTo>
                <a:lnTo>
                  <a:pt x="12" y="96"/>
                </a:lnTo>
                <a:lnTo>
                  <a:pt x="12" y="96"/>
                </a:lnTo>
                <a:lnTo>
                  <a:pt x="12" y="96"/>
                </a:lnTo>
                <a:lnTo>
                  <a:pt x="8" y="96"/>
                </a:lnTo>
                <a:lnTo>
                  <a:pt x="8" y="96"/>
                </a:lnTo>
                <a:lnTo>
                  <a:pt x="12" y="96"/>
                </a:lnTo>
                <a:lnTo>
                  <a:pt x="12" y="96"/>
                </a:lnTo>
                <a:lnTo>
                  <a:pt x="12" y="96"/>
                </a:lnTo>
                <a:lnTo>
                  <a:pt x="12" y="96"/>
                </a:lnTo>
                <a:lnTo>
                  <a:pt x="12" y="96"/>
                </a:lnTo>
                <a:lnTo>
                  <a:pt x="12" y="92"/>
                </a:lnTo>
                <a:lnTo>
                  <a:pt x="12" y="92"/>
                </a:lnTo>
                <a:lnTo>
                  <a:pt x="12" y="92"/>
                </a:lnTo>
                <a:lnTo>
                  <a:pt x="12" y="92"/>
                </a:lnTo>
                <a:lnTo>
                  <a:pt x="12" y="92"/>
                </a:lnTo>
                <a:lnTo>
                  <a:pt x="12" y="92"/>
                </a:lnTo>
                <a:lnTo>
                  <a:pt x="8" y="92"/>
                </a:lnTo>
                <a:lnTo>
                  <a:pt x="8" y="92"/>
                </a:lnTo>
                <a:lnTo>
                  <a:pt x="8" y="92"/>
                </a:lnTo>
                <a:lnTo>
                  <a:pt x="4" y="92"/>
                </a:lnTo>
                <a:lnTo>
                  <a:pt x="4" y="92"/>
                </a:lnTo>
                <a:lnTo>
                  <a:pt x="4" y="92"/>
                </a:lnTo>
                <a:lnTo>
                  <a:pt x="4" y="92"/>
                </a:lnTo>
                <a:lnTo>
                  <a:pt x="4" y="92"/>
                </a:lnTo>
                <a:lnTo>
                  <a:pt x="8" y="92"/>
                </a:lnTo>
                <a:lnTo>
                  <a:pt x="8" y="92"/>
                </a:lnTo>
                <a:lnTo>
                  <a:pt x="8" y="88"/>
                </a:lnTo>
                <a:lnTo>
                  <a:pt x="8" y="88"/>
                </a:lnTo>
                <a:lnTo>
                  <a:pt x="8" y="84"/>
                </a:lnTo>
                <a:lnTo>
                  <a:pt x="8" y="84"/>
                </a:lnTo>
                <a:lnTo>
                  <a:pt x="12" y="84"/>
                </a:lnTo>
                <a:lnTo>
                  <a:pt x="12" y="80"/>
                </a:lnTo>
                <a:lnTo>
                  <a:pt x="16" y="80"/>
                </a:lnTo>
                <a:lnTo>
                  <a:pt x="16" y="80"/>
                </a:lnTo>
                <a:lnTo>
                  <a:pt x="16" y="80"/>
                </a:lnTo>
                <a:lnTo>
                  <a:pt x="16" y="80"/>
                </a:lnTo>
                <a:lnTo>
                  <a:pt x="16" y="80"/>
                </a:lnTo>
                <a:lnTo>
                  <a:pt x="20" y="80"/>
                </a:lnTo>
                <a:lnTo>
                  <a:pt x="20" y="80"/>
                </a:lnTo>
                <a:lnTo>
                  <a:pt x="20" y="84"/>
                </a:lnTo>
                <a:lnTo>
                  <a:pt x="20" y="84"/>
                </a:lnTo>
                <a:lnTo>
                  <a:pt x="20" y="84"/>
                </a:lnTo>
                <a:lnTo>
                  <a:pt x="20" y="84"/>
                </a:lnTo>
                <a:lnTo>
                  <a:pt x="20" y="80"/>
                </a:lnTo>
                <a:lnTo>
                  <a:pt x="20" y="80"/>
                </a:lnTo>
                <a:lnTo>
                  <a:pt x="16" y="80"/>
                </a:lnTo>
                <a:lnTo>
                  <a:pt x="16" y="80"/>
                </a:lnTo>
                <a:lnTo>
                  <a:pt x="16" y="80"/>
                </a:lnTo>
                <a:lnTo>
                  <a:pt x="16" y="80"/>
                </a:lnTo>
                <a:lnTo>
                  <a:pt x="12" y="80"/>
                </a:lnTo>
                <a:lnTo>
                  <a:pt x="12" y="80"/>
                </a:lnTo>
                <a:lnTo>
                  <a:pt x="12" y="80"/>
                </a:lnTo>
                <a:lnTo>
                  <a:pt x="12" y="76"/>
                </a:lnTo>
                <a:lnTo>
                  <a:pt x="12" y="76"/>
                </a:lnTo>
                <a:lnTo>
                  <a:pt x="12" y="76"/>
                </a:lnTo>
                <a:lnTo>
                  <a:pt x="12" y="72"/>
                </a:lnTo>
                <a:lnTo>
                  <a:pt x="12" y="72"/>
                </a:lnTo>
                <a:lnTo>
                  <a:pt x="12" y="72"/>
                </a:lnTo>
                <a:lnTo>
                  <a:pt x="16" y="72"/>
                </a:lnTo>
                <a:lnTo>
                  <a:pt x="16" y="72"/>
                </a:lnTo>
                <a:lnTo>
                  <a:pt x="16" y="70"/>
                </a:lnTo>
                <a:lnTo>
                  <a:pt x="16" y="70"/>
                </a:lnTo>
                <a:lnTo>
                  <a:pt x="16" y="70"/>
                </a:lnTo>
                <a:lnTo>
                  <a:pt x="16" y="70"/>
                </a:lnTo>
                <a:lnTo>
                  <a:pt x="16" y="70"/>
                </a:lnTo>
                <a:lnTo>
                  <a:pt x="16" y="66"/>
                </a:lnTo>
                <a:lnTo>
                  <a:pt x="16" y="66"/>
                </a:lnTo>
                <a:lnTo>
                  <a:pt x="16" y="66"/>
                </a:lnTo>
                <a:lnTo>
                  <a:pt x="16" y="66"/>
                </a:lnTo>
                <a:lnTo>
                  <a:pt x="16" y="66"/>
                </a:lnTo>
                <a:lnTo>
                  <a:pt x="16" y="66"/>
                </a:lnTo>
                <a:lnTo>
                  <a:pt x="16" y="66"/>
                </a:lnTo>
                <a:lnTo>
                  <a:pt x="12" y="66"/>
                </a:lnTo>
                <a:lnTo>
                  <a:pt x="12" y="66"/>
                </a:lnTo>
                <a:lnTo>
                  <a:pt x="12" y="62"/>
                </a:lnTo>
                <a:lnTo>
                  <a:pt x="8" y="62"/>
                </a:lnTo>
                <a:lnTo>
                  <a:pt x="8" y="62"/>
                </a:lnTo>
                <a:lnTo>
                  <a:pt x="4" y="62"/>
                </a:lnTo>
                <a:lnTo>
                  <a:pt x="4" y="62"/>
                </a:lnTo>
                <a:lnTo>
                  <a:pt x="4" y="62"/>
                </a:lnTo>
                <a:lnTo>
                  <a:pt x="4" y="62"/>
                </a:lnTo>
                <a:lnTo>
                  <a:pt x="4" y="66"/>
                </a:lnTo>
                <a:lnTo>
                  <a:pt x="4" y="62"/>
                </a:lnTo>
                <a:lnTo>
                  <a:pt x="4" y="62"/>
                </a:lnTo>
                <a:lnTo>
                  <a:pt x="4" y="58"/>
                </a:lnTo>
                <a:lnTo>
                  <a:pt x="4" y="58"/>
                </a:lnTo>
                <a:lnTo>
                  <a:pt x="0" y="58"/>
                </a:lnTo>
                <a:lnTo>
                  <a:pt x="0" y="58"/>
                </a:lnTo>
                <a:lnTo>
                  <a:pt x="0" y="58"/>
                </a:lnTo>
                <a:lnTo>
                  <a:pt x="0" y="58"/>
                </a:lnTo>
                <a:lnTo>
                  <a:pt x="0" y="58"/>
                </a:lnTo>
                <a:lnTo>
                  <a:pt x="0" y="54"/>
                </a:lnTo>
                <a:lnTo>
                  <a:pt x="0" y="54"/>
                </a:lnTo>
                <a:lnTo>
                  <a:pt x="0" y="54"/>
                </a:lnTo>
                <a:lnTo>
                  <a:pt x="0" y="54"/>
                </a:lnTo>
                <a:lnTo>
                  <a:pt x="4" y="50"/>
                </a:lnTo>
                <a:lnTo>
                  <a:pt x="4" y="50"/>
                </a:lnTo>
                <a:lnTo>
                  <a:pt x="4" y="50"/>
                </a:lnTo>
                <a:lnTo>
                  <a:pt x="4" y="50"/>
                </a:lnTo>
                <a:lnTo>
                  <a:pt x="8" y="46"/>
                </a:lnTo>
                <a:lnTo>
                  <a:pt x="8" y="46"/>
                </a:lnTo>
                <a:lnTo>
                  <a:pt x="8" y="46"/>
                </a:lnTo>
                <a:lnTo>
                  <a:pt x="12" y="46"/>
                </a:lnTo>
                <a:lnTo>
                  <a:pt x="8" y="46"/>
                </a:lnTo>
                <a:lnTo>
                  <a:pt x="12" y="46"/>
                </a:lnTo>
                <a:lnTo>
                  <a:pt x="12" y="44"/>
                </a:lnTo>
                <a:lnTo>
                  <a:pt x="12" y="44"/>
                </a:lnTo>
                <a:lnTo>
                  <a:pt x="16" y="44"/>
                </a:lnTo>
                <a:lnTo>
                  <a:pt x="16" y="44"/>
                </a:lnTo>
                <a:lnTo>
                  <a:pt x="16" y="44"/>
                </a:lnTo>
                <a:lnTo>
                  <a:pt x="16" y="44"/>
                </a:lnTo>
                <a:lnTo>
                  <a:pt x="16" y="44"/>
                </a:lnTo>
                <a:lnTo>
                  <a:pt x="20" y="44"/>
                </a:lnTo>
                <a:lnTo>
                  <a:pt x="20" y="40"/>
                </a:lnTo>
                <a:lnTo>
                  <a:pt x="20" y="40"/>
                </a:lnTo>
                <a:lnTo>
                  <a:pt x="20" y="40"/>
                </a:lnTo>
                <a:lnTo>
                  <a:pt x="22" y="40"/>
                </a:lnTo>
                <a:lnTo>
                  <a:pt x="22" y="40"/>
                </a:lnTo>
                <a:lnTo>
                  <a:pt x="26" y="36"/>
                </a:lnTo>
                <a:lnTo>
                  <a:pt x="26" y="32"/>
                </a:lnTo>
                <a:lnTo>
                  <a:pt x="26" y="32"/>
                </a:lnTo>
                <a:lnTo>
                  <a:pt x="26" y="32"/>
                </a:lnTo>
                <a:lnTo>
                  <a:pt x="30" y="32"/>
                </a:lnTo>
                <a:lnTo>
                  <a:pt x="30" y="32"/>
                </a:lnTo>
                <a:lnTo>
                  <a:pt x="30" y="28"/>
                </a:lnTo>
                <a:lnTo>
                  <a:pt x="30" y="28"/>
                </a:lnTo>
                <a:lnTo>
                  <a:pt x="30" y="28"/>
                </a:lnTo>
                <a:lnTo>
                  <a:pt x="30" y="28"/>
                </a:lnTo>
                <a:lnTo>
                  <a:pt x="30" y="24"/>
                </a:lnTo>
                <a:lnTo>
                  <a:pt x="30" y="24"/>
                </a:lnTo>
                <a:lnTo>
                  <a:pt x="30" y="24"/>
                </a:lnTo>
                <a:lnTo>
                  <a:pt x="34" y="24"/>
                </a:lnTo>
                <a:lnTo>
                  <a:pt x="34" y="24"/>
                </a:lnTo>
                <a:lnTo>
                  <a:pt x="34" y="24"/>
                </a:lnTo>
                <a:lnTo>
                  <a:pt x="34" y="20"/>
                </a:lnTo>
                <a:lnTo>
                  <a:pt x="34" y="20"/>
                </a:lnTo>
                <a:lnTo>
                  <a:pt x="38" y="20"/>
                </a:lnTo>
                <a:lnTo>
                  <a:pt x="38" y="20"/>
                </a:lnTo>
                <a:lnTo>
                  <a:pt x="38" y="24"/>
                </a:lnTo>
                <a:lnTo>
                  <a:pt x="38" y="24"/>
                </a:lnTo>
                <a:lnTo>
                  <a:pt x="38" y="24"/>
                </a:lnTo>
                <a:lnTo>
                  <a:pt x="38" y="24"/>
                </a:lnTo>
                <a:lnTo>
                  <a:pt x="38" y="24"/>
                </a:lnTo>
                <a:lnTo>
                  <a:pt x="42" y="24"/>
                </a:lnTo>
                <a:lnTo>
                  <a:pt x="42" y="28"/>
                </a:lnTo>
                <a:lnTo>
                  <a:pt x="46" y="28"/>
                </a:lnTo>
                <a:lnTo>
                  <a:pt x="48" y="28"/>
                </a:lnTo>
                <a:lnTo>
                  <a:pt x="48" y="28"/>
                </a:lnTo>
                <a:lnTo>
                  <a:pt x="48" y="28"/>
                </a:lnTo>
                <a:lnTo>
                  <a:pt x="48" y="28"/>
                </a:lnTo>
                <a:lnTo>
                  <a:pt x="52" y="28"/>
                </a:lnTo>
                <a:lnTo>
                  <a:pt x="52" y="28"/>
                </a:lnTo>
                <a:lnTo>
                  <a:pt x="52" y="28"/>
                </a:lnTo>
                <a:lnTo>
                  <a:pt x="52" y="28"/>
                </a:lnTo>
                <a:lnTo>
                  <a:pt x="52" y="28"/>
                </a:lnTo>
                <a:lnTo>
                  <a:pt x="56" y="28"/>
                </a:lnTo>
                <a:lnTo>
                  <a:pt x="56" y="24"/>
                </a:lnTo>
                <a:lnTo>
                  <a:pt x="56" y="24"/>
                </a:lnTo>
                <a:lnTo>
                  <a:pt x="56" y="24"/>
                </a:lnTo>
                <a:lnTo>
                  <a:pt x="56" y="24"/>
                </a:lnTo>
                <a:lnTo>
                  <a:pt x="56" y="24"/>
                </a:lnTo>
                <a:lnTo>
                  <a:pt x="56" y="24"/>
                </a:lnTo>
                <a:lnTo>
                  <a:pt x="52" y="24"/>
                </a:lnTo>
                <a:lnTo>
                  <a:pt x="52" y="20"/>
                </a:lnTo>
                <a:lnTo>
                  <a:pt x="52" y="20"/>
                </a:lnTo>
                <a:lnTo>
                  <a:pt x="52" y="16"/>
                </a:lnTo>
                <a:lnTo>
                  <a:pt x="52" y="16"/>
                </a:lnTo>
                <a:lnTo>
                  <a:pt x="52" y="16"/>
                </a:lnTo>
                <a:lnTo>
                  <a:pt x="56" y="16"/>
                </a:lnTo>
                <a:lnTo>
                  <a:pt x="56" y="16"/>
                </a:lnTo>
                <a:lnTo>
                  <a:pt x="56" y="16"/>
                </a:lnTo>
                <a:lnTo>
                  <a:pt x="56" y="16"/>
                </a:lnTo>
                <a:lnTo>
                  <a:pt x="56" y="16"/>
                </a:lnTo>
                <a:lnTo>
                  <a:pt x="60" y="16"/>
                </a:lnTo>
                <a:lnTo>
                  <a:pt x="60" y="16"/>
                </a:lnTo>
                <a:lnTo>
                  <a:pt x="60" y="16"/>
                </a:lnTo>
                <a:lnTo>
                  <a:pt x="60" y="16"/>
                </a:lnTo>
                <a:lnTo>
                  <a:pt x="64" y="16"/>
                </a:lnTo>
                <a:lnTo>
                  <a:pt x="64" y="16"/>
                </a:lnTo>
                <a:lnTo>
                  <a:pt x="64" y="16"/>
                </a:lnTo>
                <a:lnTo>
                  <a:pt x="64" y="16"/>
                </a:lnTo>
                <a:lnTo>
                  <a:pt x="64" y="16"/>
                </a:lnTo>
                <a:lnTo>
                  <a:pt x="68" y="16"/>
                </a:lnTo>
                <a:lnTo>
                  <a:pt x="68" y="16"/>
                </a:lnTo>
                <a:lnTo>
                  <a:pt x="68" y="14"/>
                </a:lnTo>
                <a:lnTo>
                  <a:pt x="68" y="14"/>
                </a:lnTo>
                <a:lnTo>
                  <a:pt x="68" y="14"/>
                </a:lnTo>
                <a:lnTo>
                  <a:pt x="68" y="14"/>
                </a:lnTo>
                <a:lnTo>
                  <a:pt x="68" y="10"/>
                </a:lnTo>
                <a:lnTo>
                  <a:pt x="72" y="10"/>
                </a:lnTo>
                <a:lnTo>
                  <a:pt x="72" y="10"/>
                </a:lnTo>
                <a:lnTo>
                  <a:pt x="72" y="10"/>
                </a:lnTo>
                <a:lnTo>
                  <a:pt x="74" y="10"/>
                </a:lnTo>
                <a:lnTo>
                  <a:pt x="74" y="10"/>
                </a:lnTo>
                <a:lnTo>
                  <a:pt x="74" y="6"/>
                </a:lnTo>
                <a:lnTo>
                  <a:pt x="74" y="6"/>
                </a:lnTo>
                <a:lnTo>
                  <a:pt x="74" y="6"/>
                </a:lnTo>
                <a:lnTo>
                  <a:pt x="74" y="2"/>
                </a:lnTo>
                <a:lnTo>
                  <a:pt x="78" y="2"/>
                </a:lnTo>
                <a:lnTo>
                  <a:pt x="78" y="0"/>
                </a:lnTo>
                <a:lnTo>
                  <a:pt x="78" y="0"/>
                </a:lnTo>
                <a:lnTo>
                  <a:pt x="78" y="0"/>
                </a:lnTo>
                <a:lnTo>
                  <a:pt x="78" y="0"/>
                </a:lnTo>
                <a:lnTo>
                  <a:pt x="78" y="0"/>
                </a:lnTo>
                <a:lnTo>
                  <a:pt x="78" y="0"/>
                </a:lnTo>
                <a:lnTo>
                  <a:pt x="82" y="0"/>
                </a:lnTo>
                <a:lnTo>
                  <a:pt x="82" y="0"/>
                </a:lnTo>
                <a:lnTo>
                  <a:pt x="82" y="2"/>
                </a:lnTo>
                <a:lnTo>
                  <a:pt x="82" y="2"/>
                </a:lnTo>
                <a:lnTo>
                  <a:pt x="82" y="2"/>
                </a:lnTo>
                <a:lnTo>
                  <a:pt x="82" y="2"/>
                </a:lnTo>
                <a:lnTo>
                  <a:pt x="86" y="6"/>
                </a:lnTo>
                <a:lnTo>
                  <a:pt x="86" y="6"/>
                </a:lnTo>
                <a:lnTo>
                  <a:pt x="86" y="6"/>
                </a:lnTo>
                <a:lnTo>
                  <a:pt x="86" y="6"/>
                </a:lnTo>
                <a:lnTo>
                  <a:pt x="86" y="10"/>
                </a:lnTo>
                <a:lnTo>
                  <a:pt x="90" y="10"/>
                </a:lnTo>
                <a:lnTo>
                  <a:pt x="90" y="10"/>
                </a:lnTo>
                <a:lnTo>
                  <a:pt x="90" y="10"/>
                </a:lnTo>
                <a:lnTo>
                  <a:pt x="90" y="10"/>
                </a:lnTo>
                <a:lnTo>
                  <a:pt x="90" y="10"/>
                </a:lnTo>
                <a:lnTo>
                  <a:pt x="90" y="10"/>
                </a:lnTo>
                <a:lnTo>
                  <a:pt x="90" y="10"/>
                </a:lnTo>
                <a:lnTo>
                  <a:pt x="90" y="14"/>
                </a:lnTo>
                <a:lnTo>
                  <a:pt x="90" y="14"/>
                </a:lnTo>
                <a:lnTo>
                  <a:pt x="90" y="14"/>
                </a:lnTo>
                <a:lnTo>
                  <a:pt x="90" y="10"/>
                </a:lnTo>
                <a:lnTo>
                  <a:pt x="86" y="10"/>
                </a:lnTo>
                <a:lnTo>
                  <a:pt x="86" y="10"/>
                </a:lnTo>
                <a:lnTo>
                  <a:pt x="86" y="10"/>
                </a:lnTo>
                <a:lnTo>
                  <a:pt x="82" y="14"/>
                </a:lnTo>
                <a:lnTo>
                  <a:pt x="82" y="16"/>
                </a:lnTo>
                <a:lnTo>
                  <a:pt x="78" y="16"/>
                </a:lnTo>
                <a:lnTo>
                  <a:pt x="78" y="20"/>
                </a:lnTo>
                <a:lnTo>
                  <a:pt x="78" y="20"/>
                </a:lnTo>
                <a:lnTo>
                  <a:pt x="78" y="20"/>
                </a:lnTo>
                <a:lnTo>
                  <a:pt x="78" y="20"/>
                </a:lnTo>
                <a:lnTo>
                  <a:pt x="74" y="20"/>
                </a:lnTo>
                <a:lnTo>
                  <a:pt x="74" y="24"/>
                </a:lnTo>
                <a:lnTo>
                  <a:pt x="74" y="24"/>
                </a:lnTo>
                <a:lnTo>
                  <a:pt x="74" y="24"/>
                </a:lnTo>
                <a:lnTo>
                  <a:pt x="74" y="24"/>
                </a:lnTo>
                <a:lnTo>
                  <a:pt x="74" y="28"/>
                </a:lnTo>
                <a:lnTo>
                  <a:pt x="74" y="28"/>
                </a:lnTo>
                <a:lnTo>
                  <a:pt x="74" y="28"/>
                </a:lnTo>
                <a:lnTo>
                  <a:pt x="74" y="28"/>
                </a:lnTo>
                <a:lnTo>
                  <a:pt x="74" y="28"/>
                </a:lnTo>
                <a:lnTo>
                  <a:pt x="78" y="28"/>
                </a:lnTo>
                <a:lnTo>
                  <a:pt x="78" y="32"/>
                </a:lnTo>
                <a:lnTo>
                  <a:pt x="74" y="32"/>
                </a:lnTo>
                <a:lnTo>
                  <a:pt x="74" y="32"/>
                </a:lnTo>
                <a:lnTo>
                  <a:pt x="74" y="32"/>
                </a:lnTo>
                <a:lnTo>
                  <a:pt x="74" y="36"/>
                </a:lnTo>
                <a:lnTo>
                  <a:pt x="74" y="36"/>
                </a:lnTo>
                <a:lnTo>
                  <a:pt x="74" y="36"/>
                </a:lnTo>
                <a:lnTo>
                  <a:pt x="74" y="36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68" y="44"/>
                </a:lnTo>
                <a:lnTo>
                  <a:pt x="68" y="44"/>
                </a:lnTo>
                <a:lnTo>
                  <a:pt x="68" y="46"/>
                </a:lnTo>
                <a:lnTo>
                  <a:pt x="68" y="46"/>
                </a:lnTo>
                <a:lnTo>
                  <a:pt x="68" y="46"/>
                </a:lnTo>
                <a:lnTo>
                  <a:pt x="68" y="46"/>
                </a:lnTo>
                <a:lnTo>
                  <a:pt x="68" y="46"/>
                </a:lnTo>
                <a:lnTo>
                  <a:pt x="68" y="46"/>
                </a:lnTo>
                <a:lnTo>
                  <a:pt x="64" y="46"/>
                </a:lnTo>
                <a:lnTo>
                  <a:pt x="64" y="46"/>
                </a:lnTo>
                <a:lnTo>
                  <a:pt x="64" y="46"/>
                </a:lnTo>
                <a:lnTo>
                  <a:pt x="64" y="46"/>
                </a:lnTo>
                <a:lnTo>
                  <a:pt x="64" y="50"/>
                </a:lnTo>
                <a:lnTo>
                  <a:pt x="64" y="50"/>
                </a:lnTo>
                <a:lnTo>
                  <a:pt x="64" y="50"/>
                </a:lnTo>
                <a:lnTo>
                  <a:pt x="60" y="50"/>
                </a:lnTo>
                <a:lnTo>
                  <a:pt x="60" y="54"/>
                </a:lnTo>
                <a:lnTo>
                  <a:pt x="56" y="54"/>
                </a:lnTo>
                <a:lnTo>
                  <a:pt x="52" y="54"/>
                </a:lnTo>
                <a:lnTo>
                  <a:pt x="52" y="54"/>
                </a:lnTo>
                <a:lnTo>
                  <a:pt x="52" y="54"/>
                </a:lnTo>
                <a:lnTo>
                  <a:pt x="52" y="54"/>
                </a:lnTo>
                <a:lnTo>
                  <a:pt x="52" y="54"/>
                </a:lnTo>
                <a:lnTo>
                  <a:pt x="48" y="58"/>
                </a:lnTo>
                <a:lnTo>
                  <a:pt x="48" y="58"/>
                </a:lnTo>
                <a:lnTo>
                  <a:pt x="48" y="58"/>
                </a:lnTo>
                <a:lnTo>
                  <a:pt x="48" y="58"/>
                </a:lnTo>
                <a:lnTo>
                  <a:pt x="46" y="58"/>
                </a:lnTo>
                <a:lnTo>
                  <a:pt x="46" y="62"/>
                </a:lnTo>
                <a:lnTo>
                  <a:pt x="46" y="62"/>
                </a:lnTo>
                <a:lnTo>
                  <a:pt x="46" y="62"/>
                </a:lnTo>
                <a:lnTo>
                  <a:pt x="46" y="62"/>
                </a:lnTo>
                <a:lnTo>
                  <a:pt x="46" y="66"/>
                </a:lnTo>
                <a:lnTo>
                  <a:pt x="46" y="66"/>
                </a:lnTo>
                <a:lnTo>
                  <a:pt x="46" y="70"/>
                </a:lnTo>
                <a:lnTo>
                  <a:pt x="46" y="70"/>
                </a:lnTo>
                <a:lnTo>
                  <a:pt x="46" y="70"/>
                </a:lnTo>
                <a:lnTo>
                  <a:pt x="46" y="70"/>
                </a:lnTo>
                <a:lnTo>
                  <a:pt x="46" y="70"/>
                </a:lnTo>
                <a:lnTo>
                  <a:pt x="46" y="70"/>
                </a:lnTo>
                <a:lnTo>
                  <a:pt x="46" y="66"/>
                </a:lnTo>
                <a:lnTo>
                  <a:pt x="46" y="66"/>
                </a:lnTo>
                <a:lnTo>
                  <a:pt x="46" y="70"/>
                </a:lnTo>
                <a:lnTo>
                  <a:pt x="46" y="70"/>
                </a:lnTo>
                <a:lnTo>
                  <a:pt x="46" y="7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87" name="Freeform 45">
            <a:extLst>
              <a:ext uri="{FF2B5EF4-FFF2-40B4-BE49-F238E27FC236}">
                <a16:creationId xmlns:a16="http://schemas.microsoft.com/office/drawing/2014/main" id="{33617843-F6A8-4B26-B161-440AE6E4DE8E}"/>
              </a:ext>
            </a:extLst>
          </p:cNvPr>
          <p:cNvSpPr>
            <a:spLocks noEditPoints="1"/>
          </p:cNvSpPr>
          <p:nvPr/>
        </p:nvSpPr>
        <p:spPr bwMode="auto">
          <a:xfrm>
            <a:off x="7125103" y="3801530"/>
            <a:ext cx="177800" cy="273050"/>
          </a:xfrm>
          <a:custGeom>
            <a:avLst/>
            <a:gdLst>
              <a:gd name="T0" fmla="*/ 62 w 112"/>
              <a:gd name="T1" fmla="*/ 0 h 172"/>
              <a:gd name="T2" fmla="*/ 62 w 112"/>
              <a:gd name="T3" fmla="*/ 8 h 172"/>
              <a:gd name="T4" fmla="*/ 60 w 112"/>
              <a:gd name="T5" fmla="*/ 12 h 172"/>
              <a:gd name="T6" fmla="*/ 60 w 112"/>
              <a:gd name="T7" fmla="*/ 4 h 172"/>
              <a:gd name="T8" fmla="*/ 60 w 112"/>
              <a:gd name="T9" fmla="*/ 0 h 172"/>
              <a:gd name="T10" fmla="*/ 62 w 112"/>
              <a:gd name="T11" fmla="*/ 0 h 172"/>
              <a:gd name="T12" fmla="*/ 48 w 112"/>
              <a:gd name="T13" fmla="*/ 90 h 172"/>
              <a:gd name="T14" fmla="*/ 48 w 112"/>
              <a:gd name="T15" fmla="*/ 60 h 172"/>
              <a:gd name="T16" fmla="*/ 48 w 112"/>
              <a:gd name="T17" fmla="*/ 52 h 172"/>
              <a:gd name="T18" fmla="*/ 52 w 112"/>
              <a:gd name="T19" fmla="*/ 42 h 172"/>
              <a:gd name="T20" fmla="*/ 56 w 112"/>
              <a:gd name="T21" fmla="*/ 38 h 172"/>
              <a:gd name="T22" fmla="*/ 56 w 112"/>
              <a:gd name="T23" fmla="*/ 30 h 172"/>
              <a:gd name="T24" fmla="*/ 56 w 112"/>
              <a:gd name="T25" fmla="*/ 26 h 172"/>
              <a:gd name="T26" fmla="*/ 60 w 112"/>
              <a:gd name="T27" fmla="*/ 22 h 172"/>
              <a:gd name="T28" fmla="*/ 60 w 112"/>
              <a:gd name="T29" fmla="*/ 26 h 172"/>
              <a:gd name="T30" fmla="*/ 62 w 112"/>
              <a:gd name="T31" fmla="*/ 26 h 172"/>
              <a:gd name="T32" fmla="*/ 62 w 112"/>
              <a:gd name="T33" fmla="*/ 22 h 172"/>
              <a:gd name="T34" fmla="*/ 66 w 112"/>
              <a:gd name="T35" fmla="*/ 30 h 172"/>
              <a:gd name="T36" fmla="*/ 70 w 112"/>
              <a:gd name="T37" fmla="*/ 38 h 172"/>
              <a:gd name="T38" fmla="*/ 74 w 112"/>
              <a:gd name="T39" fmla="*/ 42 h 172"/>
              <a:gd name="T40" fmla="*/ 86 w 112"/>
              <a:gd name="T41" fmla="*/ 44 h 172"/>
              <a:gd name="T42" fmla="*/ 88 w 112"/>
              <a:gd name="T43" fmla="*/ 48 h 172"/>
              <a:gd name="T44" fmla="*/ 92 w 112"/>
              <a:gd name="T45" fmla="*/ 48 h 172"/>
              <a:gd name="T46" fmla="*/ 100 w 112"/>
              <a:gd name="T47" fmla="*/ 56 h 172"/>
              <a:gd name="T48" fmla="*/ 104 w 112"/>
              <a:gd name="T49" fmla="*/ 60 h 172"/>
              <a:gd name="T50" fmla="*/ 108 w 112"/>
              <a:gd name="T51" fmla="*/ 68 h 172"/>
              <a:gd name="T52" fmla="*/ 112 w 112"/>
              <a:gd name="T53" fmla="*/ 72 h 172"/>
              <a:gd name="T54" fmla="*/ 108 w 112"/>
              <a:gd name="T55" fmla="*/ 78 h 172"/>
              <a:gd name="T56" fmla="*/ 104 w 112"/>
              <a:gd name="T57" fmla="*/ 86 h 172"/>
              <a:gd name="T58" fmla="*/ 96 w 112"/>
              <a:gd name="T59" fmla="*/ 94 h 172"/>
              <a:gd name="T60" fmla="*/ 92 w 112"/>
              <a:gd name="T61" fmla="*/ 102 h 172"/>
              <a:gd name="T62" fmla="*/ 88 w 112"/>
              <a:gd name="T63" fmla="*/ 104 h 172"/>
              <a:gd name="T64" fmla="*/ 88 w 112"/>
              <a:gd name="T65" fmla="*/ 102 h 172"/>
              <a:gd name="T66" fmla="*/ 86 w 112"/>
              <a:gd name="T67" fmla="*/ 108 h 172"/>
              <a:gd name="T68" fmla="*/ 82 w 112"/>
              <a:gd name="T69" fmla="*/ 116 h 172"/>
              <a:gd name="T70" fmla="*/ 82 w 112"/>
              <a:gd name="T71" fmla="*/ 122 h 172"/>
              <a:gd name="T72" fmla="*/ 82 w 112"/>
              <a:gd name="T73" fmla="*/ 130 h 172"/>
              <a:gd name="T74" fmla="*/ 74 w 112"/>
              <a:gd name="T75" fmla="*/ 130 h 172"/>
              <a:gd name="T76" fmla="*/ 70 w 112"/>
              <a:gd name="T77" fmla="*/ 134 h 172"/>
              <a:gd name="T78" fmla="*/ 66 w 112"/>
              <a:gd name="T79" fmla="*/ 142 h 172"/>
              <a:gd name="T80" fmla="*/ 62 w 112"/>
              <a:gd name="T81" fmla="*/ 144 h 172"/>
              <a:gd name="T82" fmla="*/ 60 w 112"/>
              <a:gd name="T83" fmla="*/ 148 h 172"/>
              <a:gd name="T84" fmla="*/ 52 w 112"/>
              <a:gd name="T85" fmla="*/ 148 h 172"/>
              <a:gd name="T86" fmla="*/ 48 w 112"/>
              <a:gd name="T87" fmla="*/ 152 h 172"/>
              <a:gd name="T88" fmla="*/ 48 w 112"/>
              <a:gd name="T89" fmla="*/ 156 h 172"/>
              <a:gd name="T90" fmla="*/ 44 w 112"/>
              <a:gd name="T91" fmla="*/ 164 h 172"/>
              <a:gd name="T92" fmla="*/ 36 w 112"/>
              <a:gd name="T93" fmla="*/ 164 h 172"/>
              <a:gd name="T94" fmla="*/ 30 w 112"/>
              <a:gd name="T95" fmla="*/ 164 h 172"/>
              <a:gd name="T96" fmla="*/ 22 w 112"/>
              <a:gd name="T97" fmla="*/ 168 h 172"/>
              <a:gd name="T98" fmla="*/ 10 w 112"/>
              <a:gd name="T99" fmla="*/ 160 h 172"/>
              <a:gd name="T100" fmla="*/ 96 w 112"/>
              <a:gd name="T101" fmla="*/ 108 h 172"/>
              <a:gd name="T102" fmla="*/ 96 w 112"/>
              <a:gd name="T103" fmla="*/ 104 h 172"/>
              <a:gd name="T104" fmla="*/ 96 w 112"/>
              <a:gd name="T105" fmla="*/ 104 h 172"/>
              <a:gd name="T106" fmla="*/ 100 w 112"/>
              <a:gd name="T107" fmla="*/ 104 h 172"/>
              <a:gd name="T108" fmla="*/ 96 w 112"/>
              <a:gd name="T109" fmla="*/ 104 h 172"/>
              <a:gd name="T110" fmla="*/ 96 w 112"/>
              <a:gd name="T111" fmla="*/ 108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2" h="172">
                <a:moveTo>
                  <a:pt x="62" y="0"/>
                </a:moveTo>
                <a:lnTo>
                  <a:pt x="62" y="0"/>
                </a:lnTo>
                <a:lnTo>
                  <a:pt x="62" y="0"/>
                </a:lnTo>
                <a:lnTo>
                  <a:pt x="62" y="0"/>
                </a:lnTo>
                <a:lnTo>
                  <a:pt x="62" y="4"/>
                </a:lnTo>
                <a:lnTo>
                  <a:pt x="62" y="0"/>
                </a:lnTo>
                <a:lnTo>
                  <a:pt x="62" y="0"/>
                </a:lnTo>
                <a:lnTo>
                  <a:pt x="62" y="4"/>
                </a:lnTo>
                <a:lnTo>
                  <a:pt x="62" y="4"/>
                </a:lnTo>
                <a:lnTo>
                  <a:pt x="62" y="4"/>
                </a:lnTo>
                <a:lnTo>
                  <a:pt x="62" y="4"/>
                </a:lnTo>
                <a:lnTo>
                  <a:pt x="62" y="8"/>
                </a:lnTo>
                <a:lnTo>
                  <a:pt x="62" y="8"/>
                </a:lnTo>
                <a:lnTo>
                  <a:pt x="62" y="8"/>
                </a:lnTo>
                <a:lnTo>
                  <a:pt x="62" y="8"/>
                </a:lnTo>
                <a:lnTo>
                  <a:pt x="62" y="8"/>
                </a:lnTo>
                <a:lnTo>
                  <a:pt x="62" y="12"/>
                </a:lnTo>
                <a:lnTo>
                  <a:pt x="62" y="12"/>
                </a:lnTo>
                <a:lnTo>
                  <a:pt x="62" y="12"/>
                </a:lnTo>
                <a:lnTo>
                  <a:pt x="62" y="12"/>
                </a:lnTo>
                <a:lnTo>
                  <a:pt x="60" y="12"/>
                </a:lnTo>
                <a:lnTo>
                  <a:pt x="60" y="12"/>
                </a:lnTo>
                <a:lnTo>
                  <a:pt x="60" y="12"/>
                </a:lnTo>
                <a:lnTo>
                  <a:pt x="60" y="12"/>
                </a:lnTo>
                <a:lnTo>
                  <a:pt x="60" y="12"/>
                </a:lnTo>
                <a:lnTo>
                  <a:pt x="60" y="8"/>
                </a:lnTo>
                <a:lnTo>
                  <a:pt x="60" y="8"/>
                </a:lnTo>
                <a:lnTo>
                  <a:pt x="60" y="4"/>
                </a:lnTo>
                <a:lnTo>
                  <a:pt x="60" y="4"/>
                </a:lnTo>
                <a:lnTo>
                  <a:pt x="60" y="4"/>
                </a:lnTo>
                <a:lnTo>
                  <a:pt x="60" y="4"/>
                </a:lnTo>
                <a:lnTo>
                  <a:pt x="60" y="4"/>
                </a:lnTo>
                <a:lnTo>
                  <a:pt x="60" y="0"/>
                </a:lnTo>
                <a:lnTo>
                  <a:pt x="60" y="0"/>
                </a:lnTo>
                <a:lnTo>
                  <a:pt x="60" y="0"/>
                </a:lnTo>
                <a:lnTo>
                  <a:pt x="62" y="0"/>
                </a:lnTo>
                <a:lnTo>
                  <a:pt x="62" y="0"/>
                </a:lnTo>
                <a:lnTo>
                  <a:pt x="62" y="0"/>
                </a:lnTo>
                <a:lnTo>
                  <a:pt x="62" y="0"/>
                </a:lnTo>
                <a:lnTo>
                  <a:pt x="62" y="0"/>
                </a:lnTo>
                <a:lnTo>
                  <a:pt x="62" y="0"/>
                </a:lnTo>
                <a:lnTo>
                  <a:pt x="62" y="0"/>
                </a:lnTo>
                <a:lnTo>
                  <a:pt x="62" y="0"/>
                </a:lnTo>
                <a:lnTo>
                  <a:pt x="62" y="0"/>
                </a:lnTo>
                <a:lnTo>
                  <a:pt x="62" y="0"/>
                </a:lnTo>
                <a:lnTo>
                  <a:pt x="62" y="0"/>
                </a:lnTo>
                <a:lnTo>
                  <a:pt x="62" y="0"/>
                </a:lnTo>
                <a:lnTo>
                  <a:pt x="62" y="0"/>
                </a:lnTo>
                <a:close/>
                <a:moveTo>
                  <a:pt x="48" y="90"/>
                </a:moveTo>
                <a:lnTo>
                  <a:pt x="52" y="74"/>
                </a:lnTo>
                <a:lnTo>
                  <a:pt x="44" y="64"/>
                </a:lnTo>
                <a:lnTo>
                  <a:pt x="48" y="64"/>
                </a:lnTo>
                <a:lnTo>
                  <a:pt x="48" y="64"/>
                </a:lnTo>
                <a:lnTo>
                  <a:pt x="48" y="60"/>
                </a:lnTo>
                <a:lnTo>
                  <a:pt x="48" y="60"/>
                </a:lnTo>
                <a:lnTo>
                  <a:pt x="48" y="60"/>
                </a:lnTo>
                <a:lnTo>
                  <a:pt x="48" y="60"/>
                </a:lnTo>
                <a:lnTo>
                  <a:pt x="48" y="56"/>
                </a:lnTo>
                <a:lnTo>
                  <a:pt x="48" y="56"/>
                </a:lnTo>
                <a:lnTo>
                  <a:pt x="48" y="56"/>
                </a:lnTo>
                <a:lnTo>
                  <a:pt x="48" y="56"/>
                </a:lnTo>
                <a:lnTo>
                  <a:pt x="48" y="52"/>
                </a:lnTo>
                <a:lnTo>
                  <a:pt x="48" y="52"/>
                </a:lnTo>
                <a:lnTo>
                  <a:pt x="48" y="48"/>
                </a:lnTo>
                <a:lnTo>
                  <a:pt x="52" y="48"/>
                </a:lnTo>
                <a:lnTo>
                  <a:pt x="52" y="44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6" y="42"/>
                </a:lnTo>
                <a:lnTo>
                  <a:pt x="56" y="42"/>
                </a:lnTo>
                <a:lnTo>
                  <a:pt x="60" y="42"/>
                </a:lnTo>
                <a:lnTo>
                  <a:pt x="60" y="42"/>
                </a:lnTo>
                <a:lnTo>
                  <a:pt x="56" y="38"/>
                </a:lnTo>
                <a:lnTo>
                  <a:pt x="56" y="38"/>
                </a:lnTo>
                <a:lnTo>
                  <a:pt x="56" y="38"/>
                </a:lnTo>
                <a:lnTo>
                  <a:pt x="56" y="38"/>
                </a:lnTo>
                <a:lnTo>
                  <a:pt x="56" y="38"/>
                </a:lnTo>
                <a:lnTo>
                  <a:pt x="56" y="34"/>
                </a:lnTo>
                <a:lnTo>
                  <a:pt x="56" y="34"/>
                </a:lnTo>
                <a:lnTo>
                  <a:pt x="56" y="34"/>
                </a:lnTo>
                <a:lnTo>
                  <a:pt x="56" y="30"/>
                </a:lnTo>
                <a:lnTo>
                  <a:pt x="56" y="30"/>
                </a:lnTo>
                <a:lnTo>
                  <a:pt x="56" y="30"/>
                </a:lnTo>
                <a:lnTo>
                  <a:pt x="56" y="30"/>
                </a:lnTo>
                <a:lnTo>
                  <a:pt x="56" y="26"/>
                </a:lnTo>
                <a:lnTo>
                  <a:pt x="56" y="26"/>
                </a:lnTo>
                <a:lnTo>
                  <a:pt x="56" y="26"/>
                </a:lnTo>
                <a:lnTo>
                  <a:pt x="56" y="26"/>
                </a:lnTo>
                <a:lnTo>
                  <a:pt x="56" y="22"/>
                </a:lnTo>
                <a:lnTo>
                  <a:pt x="56" y="22"/>
                </a:lnTo>
                <a:lnTo>
                  <a:pt x="56" y="22"/>
                </a:lnTo>
                <a:lnTo>
                  <a:pt x="56" y="22"/>
                </a:lnTo>
                <a:lnTo>
                  <a:pt x="56" y="22"/>
                </a:lnTo>
                <a:lnTo>
                  <a:pt x="60" y="22"/>
                </a:lnTo>
                <a:lnTo>
                  <a:pt x="60" y="22"/>
                </a:lnTo>
                <a:lnTo>
                  <a:pt x="60" y="22"/>
                </a:lnTo>
                <a:lnTo>
                  <a:pt x="60" y="26"/>
                </a:lnTo>
                <a:lnTo>
                  <a:pt x="60" y="26"/>
                </a:lnTo>
                <a:lnTo>
                  <a:pt x="60" y="26"/>
                </a:lnTo>
                <a:lnTo>
                  <a:pt x="56" y="26"/>
                </a:lnTo>
                <a:lnTo>
                  <a:pt x="60" y="26"/>
                </a:lnTo>
                <a:lnTo>
                  <a:pt x="60" y="26"/>
                </a:lnTo>
                <a:lnTo>
                  <a:pt x="60" y="26"/>
                </a:lnTo>
                <a:lnTo>
                  <a:pt x="60" y="26"/>
                </a:lnTo>
                <a:lnTo>
                  <a:pt x="60" y="26"/>
                </a:lnTo>
                <a:lnTo>
                  <a:pt x="60" y="26"/>
                </a:lnTo>
                <a:lnTo>
                  <a:pt x="60" y="26"/>
                </a:lnTo>
                <a:lnTo>
                  <a:pt x="62" y="26"/>
                </a:lnTo>
                <a:lnTo>
                  <a:pt x="62" y="26"/>
                </a:lnTo>
                <a:lnTo>
                  <a:pt x="62" y="26"/>
                </a:lnTo>
                <a:lnTo>
                  <a:pt x="62" y="26"/>
                </a:lnTo>
                <a:lnTo>
                  <a:pt x="62" y="26"/>
                </a:lnTo>
                <a:lnTo>
                  <a:pt x="62" y="26"/>
                </a:lnTo>
                <a:lnTo>
                  <a:pt x="62" y="22"/>
                </a:lnTo>
                <a:lnTo>
                  <a:pt x="62" y="22"/>
                </a:lnTo>
                <a:lnTo>
                  <a:pt x="62" y="22"/>
                </a:lnTo>
                <a:lnTo>
                  <a:pt x="62" y="22"/>
                </a:lnTo>
                <a:lnTo>
                  <a:pt x="62" y="22"/>
                </a:lnTo>
                <a:lnTo>
                  <a:pt x="62" y="22"/>
                </a:lnTo>
                <a:lnTo>
                  <a:pt x="62" y="26"/>
                </a:lnTo>
                <a:lnTo>
                  <a:pt x="62" y="30"/>
                </a:lnTo>
                <a:lnTo>
                  <a:pt x="66" y="30"/>
                </a:lnTo>
                <a:lnTo>
                  <a:pt x="66" y="30"/>
                </a:lnTo>
                <a:lnTo>
                  <a:pt x="66" y="34"/>
                </a:lnTo>
                <a:lnTo>
                  <a:pt x="66" y="34"/>
                </a:lnTo>
                <a:lnTo>
                  <a:pt x="66" y="34"/>
                </a:lnTo>
                <a:lnTo>
                  <a:pt x="66" y="34"/>
                </a:lnTo>
                <a:lnTo>
                  <a:pt x="66" y="34"/>
                </a:lnTo>
                <a:lnTo>
                  <a:pt x="70" y="34"/>
                </a:lnTo>
                <a:lnTo>
                  <a:pt x="70" y="38"/>
                </a:lnTo>
                <a:lnTo>
                  <a:pt x="70" y="38"/>
                </a:lnTo>
                <a:lnTo>
                  <a:pt x="70" y="38"/>
                </a:lnTo>
                <a:lnTo>
                  <a:pt x="70" y="38"/>
                </a:lnTo>
                <a:lnTo>
                  <a:pt x="70" y="42"/>
                </a:lnTo>
                <a:lnTo>
                  <a:pt x="74" y="42"/>
                </a:lnTo>
                <a:lnTo>
                  <a:pt x="74" y="42"/>
                </a:lnTo>
                <a:lnTo>
                  <a:pt x="74" y="42"/>
                </a:lnTo>
                <a:lnTo>
                  <a:pt x="78" y="44"/>
                </a:lnTo>
                <a:lnTo>
                  <a:pt x="82" y="44"/>
                </a:lnTo>
                <a:lnTo>
                  <a:pt x="86" y="44"/>
                </a:lnTo>
                <a:lnTo>
                  <a:pt x="86" y="44"/>
                </a:lnTo>
                <a:lnTo>
                  <a:pt x="86" y="44"/>
                </a:lnTo>
                <a:lnTo>
                  <a:pt x="86" y="44"/>
                </a:lnTo>
                <a:lnTo>
                  <a:pt x="86" y="44"/>
                </a:lnTo>
                <a:lnTo>
                  <a:pt x="86" y="44"/>
                </a:lnTo>
                <a:lnTo>
                  <a:pt x="86" y="44"/>
                </a:lnTo>
                <a:lnTo>
                  <a:pt x="86" y="44"/>
                </a:lnTo>
                <a:lnTo>
                  <a:pt x="88" y="44"/>
                </a:lnTo>
                <a:lnTo>
                  <a:pt x="88" y="44"/>
                </a:lnTo>
                <a:lnTo>
                  <a:pt x="88" y="44"/>
                </a:lnTo>
                <a:lnTo>
                  <a:pt x="88" y="48"/>
                </a:lnTo>
                <a:lnTo>
                  <a:pt x="88" y="48"/>
                </a:lnTo>
                <a:lnTo>
                  <a:pt x="88" y="48"/>
                </a:lnTo>
                <a:lnTo>
                  <a:pt x="88" y="48"/>
                </a:lnTo>
                <a:lnTo>
                  <a:pt x="92" y="48"/>
                </a:lnTo>
                <a:lnTo>
                  <a:pt x="92" y="48"/>
                </a:lnTo>
                <a:lnTo>
                  <a:pt x="92" y="48"/>
                </a:lnTo>
                <a:lnTo>
                  <a:pt x="92" y="48"/>
                </a:lnTo>
                <a:lnTo>
                  <a:pt x="92" y="48"/>
                </a:lnTo>
                <a:lnTo>
                  <a:pt x="92" y="48"/>
                </a:lnTo>
                <a:lnTo>
                  <a:pt x="96" y="48"/>
                </a:lnTo>
                <a:lnTo>
                  <a:pt x="96" y="52"/>
                </a:lnTo>
                <a:lnTo>
                  <a:pt x="100" y="52"/>
                </a:lnTo>
                <a:lnTo>
                  <a:pt x="100" y="56"/>
                </a:lnTo>
                <a:lnTo>
                  <a:pt x="100" y="56"/>
                </a:lnTo>
                <a:lnTo>
                  <a:pt x="100" y="56"/>
                </a:lnTo>
                <a:lnTo>
                  <a:pt x="100" y="56"/>
                </a:lnTo>
                <a:lnTo>
                  <a:pt x="100" y="60"/>
                </a:lnTo>
                <a:lnTo>
                  <a:pt x="100" y="60"/>
                </a:lnTo>
                <a:lnTo>
                  <a:pt x="104" y="60"/>
                </a:lnTo>
                <a:lnTo>
                  <a:pt x="104" y="60"/>
                </a:lnTo>
                <a:lnTo>
                  <a:pt x="104" y="60"/>
                </a:lnTo>
                <a:lnTo>
                  <a:pt x="104" y="64"/>
                </a:lnTo>
                <a:lnTo>
                  <a:pt x="104" y="64"/>
                </a:lnTo>
                <a:lnTo>
                  <a:pt x="104" y="64"/>
                </a:lnTo>
                <a:lnTo>
                  <a:pt x="104" y="64"/>
                </a:lnTo>
                <a:lnTo>
                  <a:pt x="108" y="64"/>
                </a:lnTo>
                <a:lnTo>
                  <a:pt x="108" y="68"/>
                </a:lnTo>
                <a:lnTo>
                  <a:pt x="108" y="68"/>
                </a:lnTo>
                <a:lnTo>
                  <a:pt x="108" y="68"/>
                </a:lnTo>
                <a:lnTo>
                  <a:pt x="108" y="68"/>
                </a:lnTo>
                <a:lnTo>
                  <a:pt x="112" y="68"/>
                </a:lnTo>
                <a:lnTo>
                  <a:pt x="112" y="68"/>
                </a:lnTo>
                <a:lnTo>
                  <a:pt x="112" y="68"/>
                </a:lnTo>
                <a:lnTo>
                  <a:pt x="112" y="72"/>
                </a:lnTo>
                <a:lnTo>
                  <a:pt x="112" y="72"/>
                </a:lnTo>
                <a:lnTo>
                  <a:pt x="112" y="72"/>
                </a:lnTo>
                <a:lnTo>
                  <a:pt x="112" y="74"/>
                </a:lnTo>
                <a:lnTo>
                  <a:pt x="112" y="74"/>
                </a:lnTo>
                <a:lnTo>
                  <a:pt x="108" y="78"/>
                </a:lnTo>
                <a:lnTo>
                  <a:pt x="108" y="78"/>
                </a:lnTo>
                <a:lnTo>
                  <a:pt x="108" y="78"/>
                </a:lnTo>
                <a:lnTo>
                  <a:pt x="108" y="78"/>
                </a:lnTo>
                <a:lnTo>
                  <a:pt x="108" y="82"/>
                </a:lnTo>
                <a:lnTo>
                  <a:pt x="108" y="82"/>
                </a:lnTo>
                <a:lnTo>
                  <a:pt x="108" y="82"/>
                </a:lnTo>
                <a:lnTo>
                  <a:pt x="108" y="82"/>
                </a:lnTo>
                <a:lnTo>
                  <a:pt x="104" y="86"/>
                </a:lnTo>
                <a:lnTo>
                  <a:pt x="104" y="86"/>
                </a:lnTo>
                <a:lnTo>
                  <a:pt x="104" y="86"/>
                </a:lnTo>
                <a:lnTo>
                  <a:pt x="104" y="86"/>
                </a:lnTo>
                <a:lnTo>
                  <a:pt x="104" y="90"/>
                </a:lnTo>
                <a:lnTo>
                  <a:pt x="100" y="90"/>
                </a:lnTo>
                <a:lnTo>
                  <a:pt x="100" y="94"/>
                </a:lnTo>
                <a:lnTo>
                  <a:pt x="96" y="94"/>
                </a:lnTo>
                <a:lnTo>
                  <a:pt x="96" y="94"/>
                </a:lnTo>
                <a:lnTo>
                  <a:pt x="96" y="94"/>
                </a:lnTo>
                <a:lnTo>
                  <a:pt x="96" y="98"/>
                </a:lnTo>
                <a:lnTo>
                  <a:pt x="96" y="98"/>
                </a:lnTo>
                <a:lnTo>
                  <a:pt x="96" y="98"/>
                </a:lnTo>
                <a:lnTo>
                  <a:pt x="96" y="98"/>
                </a:lnTo>
                <a:lnTo>
                  <a:pt x="96" y="102"/>
                </a:lnTo>
                <a:lnTo>
                  <a:pt x="92" y="102"/>
                </a:lnTo>
                <a:lnTo>
                  <a:pt x="92" y="102"/>
                </a:lnTo>
                <a:lnTo>
                  <a:pt x="92" y="102"/>
                </a:lnTo>
                <a:lnTo>
                  <a:pt x="92" y="104"/>
                </a:lnTo>
                <a:lnTo>
                  <a:pt x="92" y="104"/>
                </a:lnTo>
                <a:lnTo>
                  <a:pt x="92" y="104"/>
                </a:lnTo>
                <a:lnTo>
                  <a:pt x="88" y="104"/>
                </a:lnTo>
                <a:lnTo>
                  <a:pt x="88" y="104"/>
                </a:lnTo>
                <a:lnTo>
                  <a:pt x="88" y="104"/>
                </a:lnTo>
                <a:lnTo>
                  <a:pt x="88" y="104"/>
                </a:lnTo>
                <a:lnTo>
                  <a:pt x="88" y="104"/>
                </a:lnTo>
                <a:lnTo>
                  <a:pt x="88" y="104"/>
                </a:lnTo>
                <a:lnTo>
                  <a:pt x="88" y="104"/>
                </a:lnTo>
                <a:lnTo>
                  <a:pt x="88" y="102"/>
                </a:lnTo>
                <a:lnTo>
                  <a:pt x="88" y="102"/>
                </a:lnTo>
                <a:lnTo>
                  <a:pt x="88" y="102"/>
                </a:lnTo>
                <a:lnTo>
                  <a:pt x="88" y="102"/>
                </a:lnTo>
                <a:lnTo>
                  <a:pt x="88" y="102"/>
                </a:lnTo>
                <a:lnTo>
                  <a:pt x="86" y="102"/>
                </a:lnTo>
                <a:lnTo>
                  <a:pt x="86" y="104"/>
                </a:lnTo>
                <a:lnTo>
                  <a:pt x="86" y="104"/>
                </a:lnTo>
                <a:lnTo>
                  <a:pt x="86" y="104"/>
                </a:lnTo>
                <a:lnTo>
                  <a:pt x="86" y="108"/>
                </a:lnTo>
                <a:lnTo>
                  <a:pt x="82" y="108"/>
                </a:lnTo>
                <a:lnTo>
                  <a:pt x="82" y="108"/>
                </a:lnTo>
                <a:lnTo>
                  <a:pt x="82" y="108"/>
                </a:lnTo>
                <a:lnTo>
                  <a:pt x="82" y="108"/>
                </a:lnTo>
                <a:lnTo>
                  <a:pt x="82" y="108"/>
                </a:lnTo>
                <a:lnTo>
                  <a:pt x="82" y="112"/>
                </a:lnTo>
                <a:lnTo>
                  <a:pt x="82" y="116"/>
                </a:lnTo>
                <a:lnTo>
                  <a:pt x="82" y="116"/>
                </a:lnTo>
                <a:lnTo>
                  <a:pt x="82" y="116"/>
                </a:lnTo>
                <a:lnTo>
                  <a:pt x="82" y="116"/>
                </a:lnTo>
                <a:lnTo>
                  <a:pt x="82" y="116"/>
                </a:lnTo>
                <a:lnTo>
                  <a:pt x="82" y="118"/>
                </a:lnTo>
                <a:lnTo>
                  <a:pt x="82" y="122"/>
                </a:lnTo>
                <a:lnTo>
                  <a:pt x="82" y="122"/>
                </a:lnTo>
                <a:lnTo>
                  <a:pt x="82" y="122"/>
                </a:lnTo>
                <a:lnTo>
                  <a:pt x="82" y="122"/>
                </a:lnTo>
                <a:lnTo>
                  <a:pt x="82" y="122"/>
                </a:lnTo>
                <a:lnTo>
                  <a:pt x="82" y="122"/>
                </a:lnTo>
                <a:lnTo>
                  <a:pt x="82" y="126"/>
                </a:lnTo>
                <a:lnTo>
                  <a:pt x="82" y="130"/>
                </a:lnTo>
                <a:lnTo>
                  <a:pt x="82" y="130"/>
                </a:lnTo>
                <a:lnTo>
                  <a:pt x="82" y="130"/>
                </a:lnTo>
                <a:lnTo>
                  <a:pt x="82" y="130"/>
                </a:lnTo>
                <a:lnTo>
                  <a:pt x="82" y="130"/>
                </a:lnTo>
                <a:lnTo>
                  <a:pt x="78" y="130"/>
                </a:lnTo>
                <a:lnTo>
                  <a:pt x="78" y="130"/>
                </a:lnTo>
                <a:lnTo>
                  <a:pt x="78" y="130"/>
                </a:lnTo>
                <a:lnTo>
                  <a:pt x="74" y="130"/>
                </a:lnTo>
                <a:lnTo>
                  <a:pt x="74" y="130"/>
                </a:lnTo>
                <a:lnTo>
                  <a:pt x="74" y="130"/>
                </a:lnTo>
                <a:lnTo>
                  <a:pt x="70" y="130"/>
                </a:lnTo>
                <a:lnTo>
                  <a:pt x="70" y="134"/>
                </a:lnTo>
                <a:lnTo>
                  <a:pt x="70" y="134"/>
                </a:lnTo>
                <a:lnTo>
                  <a:pt x="70" y="134"/>
                </a:lnTo>
                <a:lnTo>
                  <a:pt x="70" y="134"/>
                </a:lnTo>
                <a:lnTo>
                  <a:pt x="66" y="134"/>
                </a:lnTo>
                <a:lnTo>
                  <a:pt x="66" y="134"/>
                </a:lnTo>
                <a:lnTo>
                  <a:pt x="66" y="138"/>
                </a:lnTo>
                <a:lnTo>
                  <a:pt x="66" y="138"/>
                </a:lnTo>
                <a:lnTo>
                  <a:pt x="66" y="138"/>
                </a:lnTo>
                <a:lnTo>
                  <a:pt x="66" y="138"/>
                </a:lnTo>
                <a:lnTo>
                  <a:pt x="66" y="142"/>
                </a:lnTo>
                <a:lnTo>
                  <a:pt x="66" y="142"/>
                </a:lnTo>
                <a:lnTo>
                  <a:pt x="66" y="142"/>
                </a:lnTo>
                <a:lnTo>
                  <a:pt x="66" y="142"/>
                </a:lnTo>
                <a:lnTo>
                  <a:pt x="66" y="144"/>
                </a:lnTo>
                <a:lnTo>
                  <a:pt x="66" y="144"/>
                </a:lnTo>
                <a:lnTo>
                  <a:pt x="62" y="144"/>
                </a:lnTo>
                <a:lnTo>
                  <a:pt x="62" y="144"/>
                </a:lnTo>
                <a:lnTo>
                  <a:pt x="62" y="144"/>
                </a:lnTo>
                <a:lnTo>
                  <a:pt x="62" y="144"/>
                </a:lnTo>
                <a:lnTo>
                  <a:pt x="62" y="148"/>
                </a:lnTo>
                <a:lnTo>
                  <a:pt x="62" y="148"/>
                </a:lnTo>
                <a:lnTo>
                  <a:pt x="62" y="148"/>
                </a:lnTo>
                <a:lnTo>
                  <a:pt x="62" y="148"/>
                </a:lnTo>
                <a:lnTo>
                  <a:pt x="60" y="148"/>
                </a:lnTo>
                <a:lnTo>
                  <a:pt x="60" y="148"/>
                </a:lnTo>
                <a:lnTo>
                  <a:pt x="60" y="148"/>
                </a:lnTo>
                <a:lnTo>
                  <a:pt x="56" y="148"/>
                </a:lnTo>
                <a:lnTo>
                  <a:pt x="56" y="148"/>
                </a:lnTo>
                <a:lnTo>
                  <a:pt x="56" y="148"/>
                </a:lnTo>
                <a:lnTo>
                  <a:pt x="52" y="148"/>
                </a:lnTo>
                <a:lnTo>
                  <a:pt x="52" y="148"/>
                </a:lnTo>
                <a:lnTo>
                  <a:pt x="48" y="148"/>
                </a:lnTo>
                <a:lnTo>
                  <a:pt x="48" y="148"/>
                </a:lnTo>
                <a:lnTo>
                  <a:pt x="48" y="148"/>
                </a:lnTo>
                <a:lnTo>
                  <a:pt x="48" y="148"/>
                </a:lnTo>
                <a:lnTo>
                  <a:pt x="48" y="152"/>
                </a:lnTo>
                <a:lnTo>
                  <a:pt x="48" y="152"/>
                </a:lnTo>
                <a:lnTo>
                  <a:pt x="48" y="152"/>
                </a:lnTo>
                <a:lnTo>
                  <a:pt x="48" y="152"/>
                </a:lnTo>
                <a:lnTo>
                  <a:pt x="48" y="152"/>
                </a:lnTo>
                <a:lnTo>
                  <a:pt x="48" y="152"/>
                </a:lnTo>
                <a:lnTo>
                  <a:pt x="48" y="156"/>
                </a:lnTo>
                <a:lnTo>
                  <a:pt x="48" y="156"/>
                </a:lnTo>
                <a:lnTo>
                  <a:pt x="48" y="156"/>
                </a:lnTo>
                <a:lnTo>
                  <a:pt x="48" y="156"/>
                </a:lnTo>
                <a:lnTo>
                  <a:pt x="48" y="156"/>
                </a:lnTo>
                <a:lnTo>
                  <a:pt x="48" y="156"/>
                </a:lnTo>
                <a:lnTo>
                  <a:pt x="48" y="160"/>
                </a:lnTo>
                <a:lnTo>
                  <a:pt x="48" y="160"/>
                </a:lnTo>
                <a:lnTo>
                  <a:pt x="44" y="164"/>
                </a:lnTo>
                <a:lnTo>
                  <a:pt x="44" y="164"/>
                </a:lnTo>
                <a:lnTo>
                  <a:pt x="44" y="164"/>
                </a:lnTo>
                <a:lnTo>
                  <a:pt x="44" y="164"/>
                </a:lnTo>
                <a:lnTo>
                  <a:pt x="40" y="164"/>
                </a:lnTo>
                <a:lnTo>
                  <a:pt x="40" y="164"/>
                </a:lnTo>
                <a:lnTo>
                  <a:pt x="40" y="164"/>
                </a:lnTo>
                <a:lnTo>
                  <a:pt x="40" y="164"/>
                </a:lnTo>
                <a:lnTo>
                  <a:pt x="40" y="164"/>
                </a:lnTo>
                <a:lnTo>
                  <a:pt x="36" y="164"/>
                </a:lnTo>
                <a:lnTo>
                  <a:pt x="36" y="164"/>
                </a:lnTo>
                <a:lnTo>
                  <a:pt x="36" y="164"/>
                </a:lnTo>
                <a:lnTo>
                  <a:pt x="36" y="164"/>
                </a:lnTo>
                <a:lnTo>
                  <a:pt x="36" y="164"/>
                </a:lnTo>
                <a:lnTo>
                  <a:pt x="32" y="164"/>
                </a:lnTo>
                <a:lnTo>
                  <a:pt x="30" y="164"/>
                </a:lnTo>
                <a:lnTo>
                  <a:pt x="30" y="164"/>
                </a:lnTo>
                <a:lnTo>
                  <a:pt x="30" y="164"/>
                </a:lnTo>
                <a:lnTo>
                  <a:pt x="26" y="168"/>
                </a:lnTo>
                <a:lnTo>
                  <a:pt x="26" y="168"/>
                </a:lnTo>
                <a:lnTo>
                  <a:pt x="26" y="168"/>
                </a:lnTo>
                <a:lnTo>
                  <a:pt x="26" y="168"/>
                </a:lnTo>
                <a:lnTo>
                  <a:pt x="22" y="168"/>
                </a:lnTo>
                <a:lnTo>
                  <a:pt x="22" y="168"/>
                </a:lnTo>
                <a:lnTo>
                  <a:pt x="22" y="168"/>
                </a:lnTo>
                <a:lnTo>
                  <a:pt x="22" y="168"/>
                </a:lnTo>
                <a:lnTo>
                  <a:pt x="18" y="168"/>
                </a:lnTo>
                <a:lnTo>
                  <a:pt x="18" y="172"/>
                </a:lnTo>
                <a:lnTo>
                  <a:pt x="18" y="172"/>
                </a:lnTo>
                <a:lnTo>
                  <a:pt x="18" y="172"/>
                </a:lnTo>
                <a:lnTo>
                  <a:pt x="10" y="160"/>
                </a:lnTo>
                <a:lnTo>
                  <a:pt x="10" y="156"/>
                </a:lnTo>
                <a:lnTo>
                  <a:pt x="0" y="130"/>
                </a:lnTo>
                <a:lnTo>
                  <a:pt x="44" y="112"/>
                </a:lnTo>
                <a:lnTo>
                  <a:pt x="48" y="90"/>
                </a:lnTo>
                <a:lnTo>
                  <a:pt x="48" y="90"/>
                </a:lnTo>
                <a:lnTo>
                  <a:pt x="48" y="90"/>
                </a:lnTo>
                <a:close/>
                <a:moveTo>
                  <a:pt x="96" y="108"/>
                </a:moveTo>
                <a:lnTo>
                  <a:pt x="96" y="108"/>
                </a:lnTo>
                <a:lnTo>
                  <a:pt x="96" y="108"/>
                </a:lnTo>
                <a:lnTo>
                  <a:pt x="96" y="108"/>
                </a:lnTo>
                <a:lnTo>
                  <a:pt x="96" y="108"/>
                </a:lnTo>
                <a:lnTo>
                  <a:pt x="96" y="104"/>
                </a:lnTo>
                <a:lnTo>
                  <a:pt x="96" y="104"/>
                </a:lnTo>
                <a:lnTo>
                  <a:pt x="96" y="104"/>
                </a:lnTo>
                <a:lnTo>
                  <a:pt x="96" y="104"/>
                </a:lnTo>
                <a:lnTo>
                  <a:pt x="96" y="104"/>
                </a:lnTo>
                <a:lnTo>
                  <a:pt x="96" y="104"/>
                </a:lnTo>
                <a:lnTo>
                  <a:pt x="96" y="104"/>
                </a:lnTo>
                <a:lnTo>
                  <a:pt x="96" y="104"/>
                </a:lnTo>
                <a:lnTo>
                  <a:pt x="96" y="104"/>
                </a:lnTo>
                <a:lnTo>
                  <a:pt x="96" y="104"/>
                </a:lnTo>
                <a:lnTo>
                  <a:pt x="96" y="102"/>
                </a:lnTo>
                <a:lnTo>
                  <a:pt x="96" y="102"/>
                </a:lnTo>
                <a:lnTo>
                  <a:pt x="100" y="102"/>
                </a:lnTo>
                <a:lnTo>
                  <a:pt x="100" y="102"/>
                </a:lnTo>
                <a:lnTo>
                  <a:pt x="100" y="104"/>
                </a:lnTo>
                <a:lnTo>
                  <a:pt x="100" y="104"/>
                </a:lnTo>
                <a:lnTo>
                  <a:pt x="100" y="104"/>
                </a:lnTo>
                <a:lnTo>
                  <a:pt x="100" y="104"/>
                </a:lnTo>
                <a:lnTo>
                  <a:pt x="96" y="104"/>
                </a:lnTo>
                <a:lnTo>
                  <a:pt x="96" y="104"/>
                </a:lnTo>
                <a:lnTo>
                  <a:pt x="96" y="104"/>
                </a:lnTo>
                <a:lnTo>
                  <a:pt x="96" y="104"/>
                </a:lnTo>
                <a:lnTo>
                  <a:pt x="96" y="104"/>
                </a:lnTo>
                <a:lnTo>
                  <a:pt x="96" y="104"/>
                </a:lnTo>
                <a:lnTo>
                  <a:pt x="96" y="104"/>
                </a:lnTo>
                <a:lnTo>
                  <a:pt x="96" y="108"/>
                </a:lnTo>
                <a:lnTo>
                  <a:pt x="96" y="108"/>
                </a:lnTo>
                <a:lnTo>
                  <a:pt x="96" y="108"/>
                </a:lnTo>
                <a:lnTo>
                  <a:pt x="96" y="108"/>
                </a:lnTo>
                <a:lnTo>
                  <a:pt x="96" y="108"/>
                </a:lnTo>
                <a:lnTo>
                  <a:pt x="96" y="108"/>
                </a:lnTo>
                <a:lnTo>
                  <a:pt x="96" y="10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88" name="Freeform 46">
            <a:extLst>
              <a:ext uri="{FF2B5EF4-FFF2-40B4-BE49-F238E27FC236}">
                <a16:creationId xmlns:a16="http://schemas.microsoft.com/office/drawing/2014/main" id="{D5AF73B0-321B-4B50-86B3-89827BD6E2A2}"/>
              </a:ext>
            </a:extLst>
          </p:cNvPr>
          <p:cNvSpPr>
            <a:spLocks/>
          </p:cNvSpPr>
          <p:nvPr/>
        </p:nvSpPr>
        <p:spPr bwMode="auto">
          <a:xfrm>
            <a:off x="7325128" y="3487205"/>
            <a:ext cx="374650" cy="384175"/>
          </a:xfrm>
          <a:custGeom>
            <a:avLst/>
            <a:gdLst>
              <a:gd name="T0" fmla="*/ 54 w 236"/>
              <a:gd name="T1" fmla="*/ 138 h 242"/>
              <a:gd name="T2" fmla="*/ 76 w 236"/>
              <a:gd name="T3" fmla="*/ 134 h 242"/>
              <a:gd name="T4" fmla="*/ 80 w 236"/>
              <a:gd name="T5" fmla="*/ 120 h 242"/>
              <a:gd name="T6" fmla="*/ 86 w 236"/>
              <a:gd name="T7" fmla="*/ 108 h 242"/>
              <a:gd name="T8" fmla="*/ 98 w 236"/>
              <a:gd name="T9" fmla="*/ 100 h 242"/>
              <a:gd name="T10" fmla="*/ 116 w 236"/>
              <a:gd name="T11" fmla="*/ 100 h 242"/>
              <a:gd name="T12" fmla="*/ 120 w 236"/>
              <a:gd name="T13" fmla="*/ 82 h 242"/>
              <a:gd name="T14" fmla="*/ 128 w 236"/>
              <a:gd name="T15" fmla="*/ 74 h 242"/>
              <a:gd name="T16" fmla="*/ 132 w 236"/>
              <a:gd name="T17" fmla="*/ 60 h 242"/>
              <a:gd name="T18" fmla="*/ 142 w 236"/>
              <a:gd name="T19" fmla="*/ 56 h 242"/>
              <a:gd name="T20" fmla="*/ 146 w 236"/>
              <a:gd name="T21" fmla="*/ 44 h 242"/>
              <a:gd name="T22" fmla="*/ 154 w 236"/>
              <a:gd name="T23" fmla="*/ 26 h 242"/>
              <a:gd name="T24" fmla="*/ 146 w 236"/>
              <a:gd name="T25" fmla="*/ 14 h 242"/>
              <a:gd name="T26" fmla="*/ 166 w 236"/>
              <a:gd name="T27" fmla="*/ 4 h 242"/>
              <a:gd name="T28" fmla="*/ 188 w 236"/>
              <a:gd name="T29" fmla="*/ 4 h 242"/>
              <a:gd name="T30" fmla="*/ 206 w 236"/>
              <a:gd name="T31" fmla="*/ 4 h 242"/>
              <a:gd name="T32" fmla="*/ 212 w 236"/>
              <a:gd name="T33" fmla="*/ 14 h 242"/>
              <a:gd name="T34" fmla="*/ 224 w 236"/>
              <a:gd name="T35" fmla="*/ 22 h 242"/>
              <a:gd name="T36" fmla="*/ 236 w 236"/>
              <a:gd name="T37" fmla="*/ 34 h 242"/>
              <a:gd name="T38" fmla="*/ 228 w 236"/>
              <a:gd name="T39" fmla="*/ 36 h 242"/>
              <a:gd name="T40" fmla="*/ 216 w 236"/>
              <a:gd name="T41" fmla="*/ 44 h 242"/>
              <a:gd name="T42" fmla="*/ 196 w 236"/>
              <a:gd name="T43" fmla="*/ 44 h 242"/>
              <a:gd name="T44" fmla="*/ 188 w 236"/>
              <a:gd name="T45" fmla="*/ 48 h 242"/>
              <a:gd name="T46" fmla="*/ 188 w 236"/>
              <a:gd name="T47" fmla="*/ 60 h 242"/>
              <a:gd name="T48" fmla="*/ 192 w 236"/>
              <a:gd name="T49" fmla="*/ 78 h 242"/>
              <a:gd name="T50" fmla="*/ 206 w 236"/>
              <a:gd name="T51" fmla="*/ 90 h 242"/>
              <a:gd name="T52" fmla="*/ 196 w 236"/>
              <a:gd name="T53" fmla="*/ 100 h 242"/>
              <a:gd name="T54" fmla="*/ 196 w 236"/>
              <a:gd name="T55" fmla="*/ 112 h 242"/>
              <a:gd name="T56" fmla="*/ 188 w 236"/>
              <a:gd name="T57" fmla="*/ 126 h 242"/>
              <a:gd name="T58" fmla="*/ 172 w 236"/>
              <a:gd name="T59" fmla="*/ 148 h 242"/>
              <a:gd name="T60" fmla="*/ 162 w 236"/>
              <a:gd name="T61" fmla="*/ 160 h 242"/>
              <a:gd name="T62" fmla="*/ 146 w 236"/>
              <a:gd name="T63" fmla="*/ 172 h 242"/>
              <a:gd name="T64" fmla="*/ 136 w 236"/>
              <a:gd name="T65" fmla="*/ 168 h 242"/>
              <a:gd name="T66" fmla="*/ 124 w 236"/>
              <a:gd name="T67" fmla="*/ 178 h 242"/>
              <a:gd name="T68" fmla="*/ 132 w 236"/>
              <a:gd name="T69" fmla="*/ 194 h 242"/>
              <a:gd name="T70" fmla="*/ 138 w 236"/>
              <a:gd name="T71" fmla="*/ 212 h 242"/>
              <a:gd name="T72" fmla="*/ 142 w 236"/>
              <a:gd name="T73" fmla="*/ 228 h 242"/>
              <a:gd name="T74" fmla="*/ 138 w 236"/>
              <a:gd name="T75" fmla="*/ 232 h 242"/>
              <a:gd name="T76" fmla="*/ 120 w 236"/>
              <a:gd name="T77" fmla="*/ 234 h 242"/>
              <a:gd name="T78" fmla="*/ 110 w 236"/>
              <a:gd name="T79" fmla="*/ 238 h 242"/>
              <a:gd name="T80" fmla="*/ 102 w 236"/>
              <a:gd name="T81" fmla="*/ 238 h 242"/>
              <a:gd name="T82" fmla="*/ 90 w 236"/>
              <a:gd name="T83" fmla="*/ 234 h 242"/>
              <a:gd name="T84" fmla="*/ 82 w 236"/>
              <a:gd name="T85" fmla="*/ 220 h 242"/>
              <a:gd name="T86" fmla="*/ 80 w 236"/>
              <a:gd name="T87" fmla="*/ 208 h 242"/>
              <a:gd name="T88" fmla="*/ 60 w 236"/>
              <a:gd name="T89" fmla="*/ 212 h 242"/>
              <a:gd name="T90" fmla="*/ 50 w 236"/>
              <a:gd name="T91" fmla="*/ 216 h 242"/>
              <a:gd name="T92" fmla="*/ 38 w 236"/>
              <a:gd name="T93" fmla="*/ 216 h 242"/>
              <a:gd name="T94" fmla="*/ 16 w 236"/>
              <a:gd name="T95" fmla="*/ 220 h 242"/>
              <a:gd name="T96" fmla="*/ 16 w 236"/>
              <a:gd name="T97" fmla="*/ 204 h 242"/>
              <a:gd name="T98" fmla="*/ 20 w 236"/>
              <a:gd name="T99" fmla="*/ 194 h 242"/>
              <a:gd name="T100" fmla="*/ 34 w 236"/>
              <a:gd name="T101" fmla="*/ 186 h 242"/>
              <a:gd name="T102" fmla="*/ 26 w 236"/>
              <a:gd name="T103" fmla="*/ 172 h 242"/>
              <a:gd name="T104" fmla="*/ 16 w 236"/>
              <a:gd name="T105" fmla="*/ 156 h 242"/>
              <a:gd name="T106" fmla="*/ 0 w 236"/>
              <a:gd name="T107" fmla="*/ 134 h 242"/>
              <a:gd name="T108" fmla="*/ 34 w 236"/>
              <a:gd name="T109" fmla="*/ 138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36" h="242">
                <a:moveTo>
                  <a:pt x="34" y="138"/>
                </a:moveTo>
                <a:lnTo>
                  <a:pt x="38" y="138"/>
                </a:lnTo>
                <a:lnTo>
                  <a:pt x="42" y="138"/>
                </a:lnTo>
                <a:lnTo>
                  <a:pt x="46" y="142"/>
                </a:lnTo>
                <a:lnTo>
                  <a:pt x="50" y="138"/>
                </a:lnTo>
                <a:lnTo>
                  <a:pt x="54" y="138"/>
                </a:lnTo>
                <a:lnTo>
                  <a:pt x="56" y="138"/>
                </a:lnTo>
                <a:lnTo>
                  <a:pt x="60" y="138"/>
                </a:lnTo>
                <a:lnTo>
                  <a:pt x="64" y="138"/>
                </a:lnTo>
                <a:lnTo>
                  <a:pt x="68" y="134"/>
                </a:lnTo>
                <a:lnTo>
                  <a:pt x="72" y="134"/>
                </a:lnTo>
                <a:lnTo>
                  <a:pt x="76" y="134"/>
                </a:lnTo>
                <a:lnTo>
                  <a:pt x="80" y="130"/>
                </a:lnTo>
                <a:lnTo>
                  <a:pt x="76" y="130"/>
                </a:lnTo>
                <a:lnTo>
                  <a:pt x="76" y="126"/>
                </a:lnTo>
                <a:lnTo>
                  <a:pt x="80" y="126"/>
                </a:lnTo>
                <a:lnTo>
                  <a:pt x="80" y="122"/>
                </a:lnTo>
                <a:lnTo>
                  <a:pt x="80" y="120"/>
                </a:lnTo>
                <a:lnTo>
                  <a:pt x="80" y="112"/>
                </a:lnTo>
                <a:lnTo>
                  <a:pt x="82" y="112"/>
                </a:lnTo>
                <a:lnTo>
                  <a:pt x="82" y="108"/>
                </a:lnTo>
                <a:lnTo>
                  <a:pt x="86" y="108"/>
                </a:lnTo>
                <a:lnTo>
                  <a:pt x="86" y="104"/>
                </a:lnTo>
                <a:lnTo>
                  <a:pt x="86" y="108"/>
                </a:lnTo>
                <a:lnTo>
                  <a:pt x="90" y="108"/>
                </a:lnTo>
                <a:lnTo>
                  <a:pt x="94" y="108"/>
                </a:lnTo>
                <a:lnTo>
                  <a:pt x="98" y="108"/>
                </a:lnTo>
                <a:lnTo>
                  <a:pt x="98" y="104"/>
                </a:lnTo>
                <a:lnTo>
                  <a:pt x="94" y="100"/>
                </a:lnTo>
                <a:lnTo>
                  <a:pt x="98" y="100"/>
                </a:lnTo>
                <a:lnTo>
                  <a:pt x="102" y="100"/>
                </a:lnTo>
                <a:lnTo>
                  <a:pt x="106" y="96"/>
                </a:lnTo>
                <a:lnTo>
                  <a:pt x="110" y="96"/>
                </a:lnTo>
                <a:lnTo>
                  <a:pt x="112" y="96"/>
                </a:lnTo>
                <a:lnTo>
                  <a:pt x="112" y="100"/>
                </a:lnTo>
                <a:lnTo>
                  <a:pt x="116" y="100"/>
                </a:lnTo>
                <a:lnTo>
                  <a:pt x="116" y="96"/>
                </a:lnTo>
                <a:lnTo>
                  <a:pt x="120" y="96"/>
                </a:lnTo>
                <a:lnTo>
                  <a:pt x="120" y="92"/>
                </a:lnTo>
                <a:lnTo>
                  <a:pt x="120" y="90"/>
                </a:lnTo>
                <a:lnTo>
                  <a:pt x="120" y="86"/>
                </a:lnTo>
                <a:lnTo>
                  <a:pt x="120" y="82"/>
                </a:lnTo>
                <a:lnTo>
                  <a:pt x="124" y="82"/>
                </a:lnTo>
                <a:lnTo>
                  <a:pt x="124" y="78"/>
                </a:lnTo>
                <a:lnTo>
                  <a:pt x="120" y="78"/>
                </a:lnTo>
                <a:lnTo>
                  <a:pt x="124" y="78"/>
                </a:lnTo>
                <a:lnTo>
                  <a:pt x="124" y="74"/>
                </a:lnTo>
                <a:lnTo>
                  <a:pt x="128" y="74"/>
                </a:lnTo>
                <a:lnTo>
                  <a:pt x="132" y="70"/>
                </a:lnTo>
                <a:lnTo>
                  <a:pt x="136" y="70"/>
                </a:lnTo>
                <a:lnTo>
                  <a:pt x="136" y="66"/>
                </a:lnTo>
                <a:lnTo>
                  <a:pt x="132" y="66"/>
                </a:lnTo>
                <a:lnTo>
                  <a:pt x="132" y="62"/>
                </a:lnTo>
                <a:lnTo>
                  <a:pt x="132" y="60"/>
                </a:lnTo>
                <a:lnTo>
                  <a:pt x="128" y="60"/>
                </a:lnTo>
                <a:lnTo>
                  <a:pt x="128" y="56"/>
                </a:lnTo>
                <a:lnTo>
                  <a:pt x="132" y="56"/>
                </a:lnTo>
                <a:lnTo>
                  <a:pt x="136" y="56"/>
                </a:lnTo>
                <a:lnTo>
                  <a:pt x="138" y="56"/>
                </a:lnTo>
                <a:lnTo>
                  <a:pt x="142" y="56"/>
                </a:lnTo>
                <a:lnTo>
                  <a:pt x="146" y="56"/>
                </a:lnTo>
                <a:lnTo>
                  <a:pt x="146" y="52"/>
                </a:lnTo>
                <a:lnTo>
                  <a:pt x="146" y="48"/>
                </a:lnTo>
                <a:lnTo>
                  <a:pt x="142" y="48"/>
                </a:lnTo>
                <a:lnTo>
                  <a:pt x="142" y="44"/>
                </a:lnTo>
                <a:lnTo>
                  <a:pt x="146" y="44"/>
                </a:lnTo>
                <a:lnTo>
                  <a:pt x="146" y="40"/>
                </a:lnTo>
                <a:lnTo>
                  <a:pt x="150" y="40"/>
                </a:lnTo>
                <a:lnTo>
                  <a:pt x="150" y="36"/>
                </a:lnTo>
                <a:lnTo>
                  <a:pt x="154" y="34"/>
                </a:lnTo>
                <a:lnTo>
                  <a:pt x="154" y="30"/>
                </a:lnTo>
                <a:lnTo>
                  <a:pt x="154" y="26"/>
                </a:lnTo>
                <a:lnTo>
                  <a:pt x="150" y="26"/>
                </a:lnTo>
                <a:lnTo>
                  <a:pt x="154" y="22"/>
                </a:lnTo>
                <a:lnTo>
                  <a:pt x="150" y="22"/>
                </a:lnTo>
                <a:lnTo>
                  <a:pt x="150" y="18"/>
                </a:lnTo>
                <a:lnTo>
                  <a:pt x="146" y="18"/>
                </a:lnTo>
                <a:lnTo>
                  <a:pt x="146" y="14"/>
                </a:lnTo>
                <a:lnTo>
                  <a:pt x="150" y="14"/>
                </a:lnTo>
                <a:lnTo>
                  <a:pt x="154" y="10"/>
                </a:lnTo>
                <a:lnTo>
                  <a:pt x="158" y="6"/>
                </a:lnTo>
                <a:lnTo>
                  <a:pt x="162" y="6"/>
                </a:lnTo>
                <a:lnTo>
                  <a:pt x="162" y="4"/>
                </a:lnTo>
                <a:lnTo>
                  <a:pt x="166" y="4"/>
                </a:lnTo>
                <a:lnTo>
                  <a:pt x="168" y="4"/>
                </a:lnTo>
                <a:lnTo>
                  <a:pt x="172" y="4"/>
                </a:lnTo>
                <a:lnTo>
                  <a:pt x="176" y="0"/>
                </a:lnTo>
                <a:lnTo>
                  <a:pt x="180" y="0"/>
                </a:lnTo>
                <a:lnTo>
                  <a:pt x="184" y="0"/>
                </a:lnTo>
                <a:lnTo>
                  <a:pt x="188" y="4"/>
                </a:lnTo>
                <a:lnTo>
                  <a:pt x="192" y="0"/>
                </a:lnTo>
                <a:lnTo>
                  <a:pt x="196" y="0"/>
                </a:lnTo>
                <a:lnTo>
                  <a:pt x="198" y="0"/>
                </a:lnTo>
                <a:lnTo>
                  <a:pt x="202" y="0"/>
                </a:lnTo>
                <a:lnTo>
                  <a:pt x="206" y="6"/>
                </a:lnTo>
                <a:lnTo>
                  <a:pt x="206" y="4"/>
                </a:lnTo>
                <a:lnTo>
                  <a:pt x="208" y="8"/>
                </a:lnTo>
                <a:lnTo>
                  <a:pt x="210" y="10"/>
                </a:lnTo>
                <a:lnTo>
                  <a:pt x="212" y="10"/>
                </a:lnTo>
                <a:lnTo>
                  <a:pt x="212" y="10"/>
                </a:lnTo>
                <a:lnTo>
                  <a:pt x="216" y="14"/>
                </a:lnTo>
                <a:lnTo>
                  <a:pt x="212" y="14"/>
                </a:lnTo>
                <a:lnTo>
                  <a:pt x="212" y="18"/>
                </a:lnTo>
                <a:lnTo>
                  <a:pt x="216" y="18"/>
                </a:lnTo>
                <a:lnTo>
                  <a:pt x="216" y="22"/>
                </a:lnTo>
                <a:lnTo>
                  <a:pt x="220" y="22"/>
                </a:lnTo>
                <a:lnTo>
                  <a:pt x="222" y="22"/>
                </a:lnTo>
                <a:lnTo>
                  <a:pt x="224" y="22"/>
                </a:lnTo>
                <a:lnTo>
                  <a:pt x="224" y="26"/>
                </a:lnTo>
                <a:lnTo>
                  <a:pt x="228" y="26"/>
                </a:lnTo>
                <a:lnTo>
                  <a:pt x="232" y="26"/>
                </a:lnTo>
                <a:lnTo>
                  <a:pt x="232" y="32"/>
                </a:lnTo>
                <a:lnTo>
                  <a:pt x="236" y="34"/>
                </a:lnTo>
                <a:lnTo>
                  <a:pt x="236" y="34"/>
                </a:lnTo>
                <a:lnTo>
                  <a:pt x="232" y="32"/>
                </a:lnTo>
                <a:lnTo>
                  <a:pt x="236" y="34"/>
                </a:lnTo>
                <a:lnTo>
                  <a:pt x="236" y="34"/>
                </a:lnTo>
                <a:lnTo>
                  <a:pt x="232" y="34"/>
                </a:lnTo>
                <a:lnTo>
                  <a:pt x="228" y="34"/>
                </a:lnTo>
                <a:lnTo>
                  <a:pt x="228" y="36"/>
                </a:lnTo>
                <a:lnTo>
                  <a:pt x="228" y="40"/>
                </a:lnTo>
                <a:lnTo>
                  <a:pt x="228" y="44"/>
                </a:lnTo>
                <a:lnTo>
                  <a:pt x="224" y="44"/>
                </a:lnTo>
                <a:lnTo>
                  <a:pt x="224" y="40"/>
                </a:lnTo>
                <a:lnTo>
                  <a:pt x="220" y="40"/>
                </a:lnTo>
                <a:lnTo>
                  <a:pt x="216" y="44"/>
                </a:lnTo>
                <a:lnTo>
                  <a:pt x="212" y="44"/>
                </a:lnTo>
                <a:lnTo>
                  <a:pt x="210" y="48"/>
                </a:lnTo>
                <a:lnTo>
                  <a:pt x="210" y="44"/>
                </a:lnTo>
                <a:lnTo>
                  <a:pt x="206" y="44"/>
                </a:lnTo>
                <a:lnTo>
                  <a:pt x="202" y="44"/>
                </a:lnTo>
                <a:lnTo>
                  <a:pt x="196" y="44"/>
                </a:lnTo>
                <a:lnTo>
                  <a:pt x="196" y="40"/>
                </a:lnTo>
                <a:lnTo>
                  <a:pt x="192" y="40"/>
                </a:lnTo>
                <a:lnTo>
                  <a:pt x="188" y="44"/>
                </a:lnTo>
                <a:lnTo>
                  <a:pt x="184" y="44"/>
                </a:lnTo>
                <a:lnTo>
                  <a:pt x="184" y="48"/>
                </a:lnTo>
                <a:lnTo>
                  <a:pt x="188" y="48"/>
                </a:lnTo>
                <a:lnTo>
                  <a:pt x="188" y="52"/>
                </a:lnTo>
                <a:lnTo>
                  <a:pt x="184" y="56"/>
                </a:lnTo>
                <a:lnTo>
                  <a:pt x="188" y="56"/>
                </a:lnTo>
                <a:lnTo>
                  <a:pt x="192" y="56"/>
                </a:lnTo>
                <a:lnTo>
                  <a:pt x="192" y="60"/>
                </a:lnTo>
                <a:lnTo>
                  <a:pt x="188" y="60"/>
                </a:lnTo>
                <a:lnTo>
                  <a:pt x="188" y="62"/>
                </a:lnTo>
                <a:lnTo>
                  <a:pt x="192" y="62"/>
                </a:lnTo>
                <a:lnTo>
                  <a:pt x="188" y="66"/>
                </a:lnTo>
                <a:lnTo>
                  <a:pt x="188" y="70"/>
                </a:lnTo>
                <a:lnTo>
                  <a:pt x="192" y="74"/>
                </a:lnTo>
                <a:lnTo>
                  <a:pt x="192" y="78"/>
                </a:lnTo>
                <a:lnTo>
                  <a:pt x="196" y="78"/>
                </a:lnTo>
                <a:lnTo>
                  <a:pt x="196" y="82"/>
                </a:lnTo>
                <a:lnTo>
                  <a:pt x="198" y="86"/>
                </a:lnTo>
                <a:lnTo>
                  <a:pt x="202" y="86"/>
                </a:lnTo>
                <a:lnTo>
                  <a:pt x="206" y="86"/>
                </a:lnTo>
                <a:lnTo>
                  <a:pt x="206" y="90"/>
                </a:lnTo>
                <a:lnTo>
                  <a:pt x="206" y="92"/>
                </a:lnTo>
                <a:lnTo>
                  <a:pt x="202" y="92"/>
                </a:lnTo>
                <a:lnTo>
                  <a:pt x="198" y="92"/>
                </a:lnTo>
                <a:lnTo>
                  <a:pt x="196" y="92"/>
                </a:lnTo>
                <a:lnTo>
                  <a:pt x="196" y="96"/>
                </a:lnTo>
                <a:lnTo>
                  <a:pt x="196" y="100"/>
                </a:lnTo>
                <a:lnTo>
                  <a:pt x="196" y="104"/>
                </a:lnTo>
                <a:lnTo>
                  <a:pt x="196" y="108"/>
                </a:lnTo>
                <a:lnTo>
                  <a:pt x="196" y="112"/>
                </a:lnTo>
                <a:lnTo>
                  <a:pt x="196" y="108"/>
                </a:lnTo>
                <a:lnTo>
                  <a:pt x="198" y="108"/>
                </a:lnTo>
                <a:lnTo>
                  <a:pt x="196" y="112"/>
                </a:lnTo>
                <a:lnTo>
                  <a:pt x="192" y="112"/>
                </a:lnTo>
                <a:lnTo>
                  <a:pt x="192" y="116"/>
                </a:lnTo>
                <a:lnTo>
                  <a:pt x="188" y="120"/>
                </a:lnTo>
                <a:lnTo>
                  <a:pt x="184" y="122"/>
                </a:lnTo>
                <a:lnTo>
                  <a:pt x="188" y="122"/>
                </a:lnTo>
                <a:lnTo>
                  <a:pt x="188" y="126"/>
                </a:lnTo>
                <a:lnTo>
                  <a:pt x="184" y="130"/>
                </a:lnTo>
                <a:lnTo>
                  <a:pt x="180" y="130"/>
                </a:lnTo>
                <a:lnTo>
                  <a:pt x="176" y="134"/>
                </a:lnTo>
                <a:lnTo>
                  <a:pt x="176" y="138"/>
                </a:lnTo>
                <a:lnTo>
                  <a:pt x="172" y="146"/>
                </a:lnTo>
                <a:lnTo>
                  <a:pt x="172" y="148"/>
                </a:lnTo>
                <a:lnTo>
                  <a:pt x="168" y="148"/>
                </a:lnTo>
                <a:lnTo>
                  <a:pt x="166" y="148"/>
                </a:lnTo>
                <a:lnTo>
                  <a:pt x="166" y="152"/>
                </a:lnTo>
                <a:lnTo>
                  <a:pt x="162" y="152"/>
                </a:lnTo>
                <a:lnTo>
                  <a:pt x="162" y="156"/>
                </a:lnTo>
                <a:lnTo>
                  <a:pt x="162" y="160"/>
                </a:lnTo>
                <a:lnTo>
                  <a:pt x="158" y="164"/>
                </a:lnTo>
                <a:lnTo>
                  <a:pt x="158" y="168"/>
                </a:lnTo>
                <a:lnTo>
                  <a:pt x="154" y="168"/>
                </a:lnTo>
                <a:lnTo>
                  <a:pt x="150" y="168"/>
                </a:lnTo>
                <a:lnTo>
                  <a:pt x="146" y="168"/>
                </a:lnTo>
                <a:lnTo>
                  <a:pt x="146" y="172"/>
                </a:lnTo>
                <a:lnTo>
                  <a:pt x="142" y="172"/>
                </a:lnTo>
                <a:lnTo>
                  <a:pt x="138" y="172"/>
                </a:lnTo>
                <a:lnTo>
                  <a:pt x="138" y="168"/>
                </a:lnTo>
                <a:lnTo>
                  <a:pt x="138" y="164"/>
                </a:lnTo>
                <a:lnTo>
                  <a:pt x="136" y="164"/>
                </a:lnTo>
                <a:lnTo>
                  <a:pt x="136" y="168"/>
                </a:lnTo>
                <a:lnTo>
                  <a:pt x="132" y="168"/>
                </a:lnTo>
                <a:lnTo>
                  <a:pt x="132" y="172"/>
                </a:lnTo>
                <a:lnTo>
                  <a:pt x="132" y="176"/>
                </a:lnTo>
                <a:lnTo>
                  <a:pt x="128" y="176"/>
                </a:lnTo>
                <a:lnTo>
                  <a:pt x="128" y="178"/>
                </a:lnTo>
                <a:lnTo>
                  <a:pt x="124" y="178"/>
                </a:lnTo>
                <a:lnTo>
                  <a:pt x="124" y="182"/>
                </a:lnTo>
                <a:lnTo>
                  <a:pt x="124" y="186"/>
                </a:lnTo>
                <a:lnTo>
                  <a:pt x="124" y="190"/>
                </a:lnTo>
                <a:lnTo>
                  <a:pt x="128" y="190"/>
                </a:lnTo>
                <a:lnTo>
                  <a:pt x="132" y="190"/>
                </a:lnTo>
                <a:lnTo>
                  <a:pt x="132" y="194"/>
                </a:lnTo>
                <a:lnTo>
                  <a:pt x="132" y="198"/>
                </a:lnTo>
                <a:lnTo>
                  <a:pt x="132" y="202"/>
                </a:lnTo>
                <a:lnTo>
                  <a:pt x="132" y="204"/>
                </a:lnTo>
                <a:lnTo>
                  <a:pt x="136" y="208"/>
                </a:lnTo>
                <a:lnTo>
                  <a:pt x="138" y="208"/>
                </a:lnTo>
                <a:lnTo>
                  <a:pt x="138" y="212"/>
                </a:lnTo>
                <a:lnTo>
                  <a:pt x="138" y="216"/>
                </a:lnTo>
                <a:lnTo>
                  <a:pt x="142" y="216"/>
                </a:lnTo>
                <a:lnTo>
                  <a:pt x="142" y="220"/>
                </a:lnTo>
                <a:lnTo>
                  <a:pt x="142" y="224"/>
                </a:lnTo>
                <a:lnTo>
                  <a:pt x="146" y="228"/>
                </a:lnTo>
                <a:lnTo>
                  <a:pt x="142" y="228"/>
                </a:lnTo>
                <a:lnTo>
                  <a:pt x="142" y="232"/>
                </a:lnTo>
                <a:lnTo>
                  <a:pt x="146" y="232"/>
                </a:lnTo>
                <a:lnTo>
                  <a:pt x="142" y="232"/>
                </a:lnTo>
                <a:lnTo>
                  <a:pt x="142" y="234"/>
                </a:lnTo>
                <a:lnTo>
                  <a:pt x="138" y="234"/>
                </a:lnTo>
                <a:lnTo>
                  <a:pt x="138" y="232"/>
                </a:lnTo>
                <a:lnTo>
                  <a:pt x="136" y="232"/>
                </a:lnTo>
                <a:lnTo>
                  <a:pt x="132" y="232"/>
                </a:lnTo>
                <a:lnTo>
                  <a:pt x="132" y="234"/>
                </a:lnTo>
                <a:lnTo>
                  <a:pt x="128" y="234"/>
                </a:lnTo>
                <a:lnTo>
                  <a:pt x="124" y="234"/>
                </a:lnTo>
                <a:lnTo>
                  <a:pt x="120" y="234"/>
                </a:lnTo>
                <a:lnTo>
                  <a:pt x="116" y="234"/>
                </a:lnTo>
                <a:lnTo>
                  <a:pt x="116" y="232"/>
                </a:lnTo>
                <a:lnTo>
                  <a:pt x="112" y="232"/>
                </a:lnTo>
                <a:lnTo>
                  <a:pt x="112" y="234"/>
                </a:lnTo>
                <a:lnTo>
                  <a:pt x="112" y="238"/>
                </a:lnTo>
                <a:lnTo>
                  <a:pt x="110" y="238"/>
                </a:lnTo>
                <a:lnTo>
                  <a:pt x="106" y="238"/>
                </a:lnTo>
                <a:lnTo>
                  <a:pt x="106" y="242"/>
                </a:lnTo>
                <a:lnTo>
                  <a:pt x="106" y="238"/>
                </a:lnTo>
                <a:lnTo>
                  <a:pt x="106" y="242"/>
                </a:lnTo>
                <a:lnTo>
                  <a:pt x="102" y="242"/>
                </a:lnTo>
                <a:lnTo>
                  <a:pt x="102" y="238"/>
                </a:lnTo>
                <a:lnTo>
                  <a:pt x="102" y="242"/>
                </a:lnTo>
                <a:lnTo>
                  <a:pt x="102" y="238"/>
                </a:lnTo>
                <a:lnTo>
                  <a:pt x="98" y="242"/>
                </a:lnTo>
                <a:lnTo>
                  <a:pt x="94" y="242"/>
                </a:lnTo>
                <a:lnTo>
                  <a:pt x="94" y="238"/>
                </a:lnTo>
                <a:lnTo>
                  <a:pt x="90" y="234"/>
                </a:lnTo>
                <a:lnTo>
                  <a:pt x="90" y="232"/>
                </a:lnTo>
                <a:lnTo>
                  <a:pt x="90" y="228"/>
                </a:lnTo>
                <a:lnTo>
                  <a:pt x="90" y="224"/>
                </a:lnTo>
                <a:lnTo>
                  <a:pt x="86" y="224"/>
                </a:lnTo>
                <a:lnTo>
                  <a:pt x="82" y="224"/>
                </a:lnTo>
                <a:lnTo>
                  <a:pt x="82" y="220"/>
                </a:lnTo>
                <a:lnTo>
                  <a:pt x="82" y="216"/>
                </a:lnTo>
                <a:lnTo>
                  <a:pt x="82" y="212"/>
                </a:lnTo>
                <a:lnTo>
                  <a:pt x="80" y="208"/>
                </a:lnTo>
                <a:lnTo>
                  <a:pt x="76" y="208"/>
                </a:lnTo>
                <a:lnTo>
                  <a:pt x="76" y="212"/>
                </a:lnTo>
                <a:lnTo>
                  <a:pt x="80" y="208"/>
                </a:lnTo>
                <a:lnTo>
                  <a:pt x="80" y="212"/>
                </a:lnTo>
                <a:lnTo>
                  <a:pt x="76" y="212"/>
                </a:lnTo>
                <a:lnTo>
                  <a:pt x="72" y="212"/>
                </a:lnTo>
                <a:lnTo>
                  <a:pt x="68" y="212"/>
                </a:lnTo>
                <a:lnTo>
                  <a:pt x="64" y="212"/>
                </a:lnTo>
                <a:lnTo>
                  <a:pt x="60" y="212"/>
                </a:lnTo>
                <a:lnTo>
                  <a:pt x="60" y="216"/>
                </a:lnTo>
                <a:lnTo>
                  <a:pt x="56" y="216"/>
                </a:lnTo>
                <a:lnTo>
                  <a:pt x="54" y="216"/>
                </a:lnTo>
                <a:lnTo>
                  <a:pt x="56" y="216"/>
                </a:lnTo>
                <a:lnTo>
                  <a:pt x="54" y="216"/>
                </a:lnTo>
                <a:lnTo>
                  <a:pt x="50" y="216"/>
                </a:lnTo>
                <a:lnTo>
                  <a:pt x="46" y="216"/>
                </a:lnTo>
                <a:lnTo>
                  <a:pt x="46" y="212"/>
                </a:lnTo>
                <a:lnTo>
                  <a:pt x="46" y="216"/>
                </a:lnTo>
                <a:lnTo>
                  <a:pt x="42" y="212"/>
                </a:lnTo>
                <a:lnTo>
                  <a:pt x="38" y="212"/>
                </a:lnTo>
                <a:lnTo>
                  <a:pt x="38" y="216"/>
                </a:lnTo>
                <a:lnTo>
                  <a:pt x="34" y="216"/>
                </a:lnTo>
                <a:lnTo>
                  <a:pt x="30" y="216"/>
                </a:lnTo>
                <a:lnTo>
                  <a:pt x="26" y="216"/>
                </a:lnTo>
                <a:lnTo>
                  <a:pt x="24" y="216"/>
                </a:lnTo>
                <a:lnTo>
                  <a:pt x="20" y="216"/>
                </a:lnTo>
                <a:lnTo>
                  <a:pt x="16" y="220"/>
                </a:lnTo>
                <a:lnTo>
                  <a:pt x="12" y="220"/>
                </a:lnTo>
                <a:lnTo>
                  <a:pt x="12" y="216"/>
                </a:lnTo>
                <a:lnTo>
                  <a:pt x="12" y="212"/>
                </a:lnTo>
                <a:lnTo>
                  <a:pt x="12" y="208"/>
                </a:lnTo>
                <a:lnTo>
                  <a:pt x="12" y="204"/>
                </a:lnTo>
                <a:lnTo>
                  <a:pt x="16" y="204"/>
                </a:lnTo>
                <a:lnTo>
                  <a:pt x="16" y="202"/>
                </a:lnTo>
                <a:lnTo>
                  <a:pt x="16" y="198"/>
                </a:lnTo>
                <a:lnTo>
                  <a:pt x="20" y="198"/>
                </a:lnTo>
                <a:lnTo>
                  <a:pt x="20" y="194"/>
                </a:lnTo>
                <a:lnTo>
                  <a:pt x="20" y="198"/>
                </a:lnTo>
                <a:lnTo>
                  <a:pt x="20" y="194"/>
                </a:lnTo>
                <a:lnTo>
                  <a:pt x="24" y="194"/>
                </a:lnTo>
                <a:lnTo>
                  <a:pt x="26" y="194"/>
                </a:lnTo>
                <a:lnTo>
                  <a:pt x="26" y="190"/>
                </a:lnTo>
                <a:lnTo>
                  <a:pt x="30" y="190"/>
                </a:lnTo>
                <a:lnTo>
                  <a:pt x="34" y="190"/>
                </a:lnTo>
                <a:lnTo>
                  <a:pt x="34" y="186"/>
                </a:lnTo>
                <a:lnTo>
                  <a:pt x="34" y="182"/>
                </a:lnTo>
                <a:lnTo>
                  <a:pt x="34" y="178"/>
                </a:lnTo>
                <a:lnTo>
                  <a:pt x="30" y="178"/>
                </a:lnTo>
                <a:lnTo>
                  <a:pt x="26" y="178"/>
                </a:lnTo>
                <a:lnTo>
                  <a:pt x="26" y="176"/>
                </a:lnTo>
                <a:lnTo>
                  <a:pt x="26" y="172"/>
                </a:lnTo>
                <a:lnTo>
                  <a:pt x="26" y="168"/>
                </a:lnTo>
                <a:lnTo>
                  <a:pt x="26" y="164"/>
                </a:lnTo>
                <a:lnTo>
                  <a:pt x="26" y="160"/>
                </a:lnTo>
                <a:lnTo>
                  <a:pt x="24" y="160"/>
                </a:lnTo>
                <a:lnTo>
                  <a:pt x="20" y="156"/>
                </a:lnTo>
                <a:lnTo>
                  <a:pt x="16" y="156"/>
                </a:lnTo>
                <a:lnTo>
                  <a:pt x="12" y="152"/>
                </a:lnTo>
                <a:lnTo>
                  <a:pt x="12" y="148"/>
                </a:lnTo>
                <a:lnTo>
                  <a:pt x="8" y="146"/>
                </a:lnTo>
                <a:lnTo>
                  <a:pt x="8" y="142"/>
                </a:lnTo>
                <a:lnTo>
                  <a:pt x="4" y="134"/>
                </a:lnTo>
                <a:lnTo>
                  <a:pt x="0" y="134"/>
                </a:lnTo>
                <a:lnTo>
                  <a:pt x="4" y="134"/>
                </a:lnTo>
                <a:lnTo>
                  <a:pt x="12" y="138"/>
                </a:lnTo>
                <a:lnTo>
                  <a:pt x="16" y="138"/>
                </a:lnTo>
                <a:lnTo>
                  <a:pt x="20" y="138"/>
                </a:lnTo>
                <a:lnTo>
                  <a:pt x="24" y="142"/>
                </a:lnTo>
                <a:lnTo>
                  <a:pt x="34" y="138"/>
                </a:lnTo>
                <a:lnTo>
                  <a:pt x="34" y="138"/>
                </a:lnTo>
                <a:lnTo>
                  <a:pt x="34" y="138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89" name="Freeform 47">
            <a:extLst>
              <a:ext uri="{FF2B5EF4-FFF2-40B4-BE49-F238E27FC236}">
                <a16:creationId xmlns:a16="http://schemas.microsoft.com/office/drawing/2014/main" id="{EEE93B3A-0215-4210-B6F5-0021022F7A5C}"/>
              </a:ext>
            </a:extLst>
          </p:cNvPr>
          <p:cNvSpPr>
            <a:spLocks noEditPoints="1"/>
          </p:cNvSpPr>
          <p:nvPr/>
        </p:nvSpPr>
        <p:spPr bwMode="auto">
          <a:xfrm>
            <a:off x="8468128" y="4061880"/>
            <a:ext cx="22225" cy="15875"/>
          </a:xfrm>
          <a:custGeom>
            <a:avLst/>
            <a:gdLst>
              <a:gd name="T0" fmla="*/ 8 w 14"/>
              <a:gd name="T1" fmla="*/ 0 h 10"/>
              <a:gd name="T2" fmla="*/ 8 w 14"/>
              <a:gd name="T3" fmla="*/ 0 h 10"/>
              <a:gd name="T4" fmla="*/ 8 w 14"/>
              <a:gd name="T5" fmla="*/ 0 h 10"/>
              <a:gd name="T6" fmla="*/ 8 w 14"/>
              <a:gd name="T7" fmla="*/ 0 h 10"/>
              <a:gd name="T8" fmla="*/ 8 w 14"/>
              <a:gd name="T9" fmla="*/ 0 h 10"/>
              <a:gd name="T10" fmla="*/ 8 w 14"/>
              <a:gd name="T11" fmla="*/ 0 h 10"/>
              <a:gd name="T12" fmla="*/ 8 w 14"/>
              <a:gd name="T13" fmla="*/ 0 h 10"/>
              <a:gd name="T14" fmla="*/ 8 w 14"/>
              <a:gd name="T15" fmla="*/ 0 h 10"/>
              <a:gd name="T16" fmla="*/ 8 w 14"/>
              <a:gd name="T17" fmla="*/ 0 h 10"/>
              <a:gd name="T18" fmla="*/ 8 w 14"/>
              <a:gd name="T19" fmla="*/ 0 h 10"/>
              <a:gd name="T20" fmla="*/ 14 w 14"/>
              <a:gd name="T21" fmla="*/ 6 h 10"/>
              <a:gd name="T22" fmla="*/ 14 w 14"/>
              <a:gd name="T23" fmla="*/ 6 h 10"/>
              <a:gd name="T24" fmla="*/ 14 w 14"/>
              <a:gd name="T25" fmla="*/ 6 h 10"/>
              <a:gd name="T26" fmla="*/ 14 w 14"/>
              <a:gd name="T27" fmla="*/ 6 h 10"/>
              <a:gd name="T28" fmla="*/ 14 w 14"/>
              <a:gd name="T29" fmla="*/ 6 h 10"/>
              <a:gd name="T30" fmla="*/ 14 w 14"/>
              <a:gd name="T31" fmla="*/ 6 h 10"/>
              <a:gd name="T32" fmla="*/ 14 w 14"/>
              <a:gd name="T33" fmla="*/ 6 h 10"/>
              <a:gd name="T34" fmla="*/ 0 w 14"/>
              <a:gd name="T35" fmla="*/ 10 h 10"/>
              <a:gd name="T36" fmla="*/ 0 w 14"/>
              <a:gd name="T37" fmla="*/ 10 h 10"/>
              <a:gd name="T38" fmla="*/ 0 w 14"/>
              <a:gd name="T39" fmla="*/ 10 h 10"/>
              <a:gd name="T40" fmla="*/ 0 w 14"/>
              <a:gd name="T41" fmla="*/ 10 h 10"/>
              <a:gd name="T42" fmla="*/ 0 w 14"/>
              <a:gd name="T43" fmla="*/ 10 h 10"/>
              <a:gd name="T44" fmla="*/ 0 w 14"/>
              <a:gd name="T45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4" h="10">
                <a:moveTo>
                  <a:pt x="8" y="0"/>
                </a:move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close/>
                <a:moveTo>
                  <a:pt x="14" y="6"/>
                </a:moveTo>
                <a:lnTo>
                  <a:pt x="14" y="6"/>
                </a:lnTo>
                <a:lnTo>
                  <a:pt x="14" y="6"/>
                </a:lnTo>
                <a:lnTo>
                  <a:pt x="14" y="6"/>
                </a:lnTo>
                <a:lnTo>
                  <a:pt x="14" y="6"/>
                </a:lnTo>
                <a:lnTo>
                  <a:pt x="14" y="6"/>
                </a:lnTo>
                <a:lnTo>
                  <a:pt x="14" y="6"/>
                </a:lnTo>
                <a:close/>
                <a:moveTo>
                  <a:pt x="0" y="10"/>
                </a:move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90" name="Freeform 48">
            <a:extLst>
              <a:ext uri="{FF2B5EF4-FFF2-40B4-BE49-F238E27FC236}">
                <a16:creationId xmlns:a16="http://schemas.microsoft.com/office/drawing/2014/main" id="{08090CC1-3706-44FF-BDA0-80FE1BF366F6}"/>
              </a:ext>
            </a:extLst>
          </p:cNvPr>
          <p:cNvSpPr>
            <a:spLocks noEditPoints="1"/>
          </p:cNvSpPr>
          <p:nvPr/>
        </p:nvSpPr>
        <p:spPr bwMode="auto">
          <a:xfrm>
            <a:off x="8585603" y="4007905"/>
            <a:ext cx="212725" cy="377825"/>
          </a:xfrm>
          <a:custGeom>
            <a:avLst/>
            <a:gdLst>
              <a:gd name="T0" fmla="*/ 78 w 134"/>
              <a:gd name="T1" fmla="*/ 150 h 238"/>
              <a:gd name="T2" fmla="*/ 94 w 134"/>
              <a:gd name="T3" fmla="*/ 172 h 238"/>
              <a:gd name="T4" fmla="*/ 0 w 134"/>
              <a:gd name="T5" fmla="*/ 194 h 238"/>
              <a:gd name="T6" fmla="*/ 50 w 134"/>
              <a:gd name="T7" fmla="*/ 220 h 238"/>
              <a:gd name="T8" fmla="*/ 42 w 134"/>
              <a:gd name="T9" fmla="*/ 48 h 238"/>
              <a:gd name="T10" fmla="*/ 50 w 134"/>
              <a:gd name="T11" fmla="*/ 10 h 238"/>
              <a:gd name="T12" fmla="*/ 74 w 134"/>
              <a:gd name="T13" fmla="*/ 10 h 238"/>
              <a:gd name="T14" fmla="*/ 70 w 134"/>
              <a:gd name="T15" fmla="*/ 48 h 238"/>
              <a:gd name="T16" fmla="*/ 66 w 134"/>
              <a:gd name="T17" fmla="*/ 70 h 238"/>
              <a:gd name="T18" fmla="*/ 78 w 134"/>
              <a:gd name="T19" fmla="*/ 82 h 238"/>
              <a:gd name="T20" fmla="*/ 94 w 134"/>
              <a:gd name="T21" fmla="*/ 90 h 238"/>
              <a:gd name="T22" fmla="*/ 100 w 134"/>
              <a:gd name="T23" fmla="*/ 100 h 238"/>
              <a:gd name="T24" fmla="*/ 90 w 134"/>
              <a:gd name="T25" fmla="*/ 100 h 238"/>
              <a:gd name="T26" fmla="*/ 78 w 134"/>
              <a:gd name="T27" fmla="*/ 100 h 238"/>
              <a:gd name="T28" fmla="*/ 52 w 134"/>
              <a:gd name="T29" fmla="*/ 90 h 238"/>
              <a:gd name="T30" fmla="*/ 46 w 134"/>
              <a:gd name="T31" fmla="*/ 74 h 238"/>
              <a:gd name="T32" fmla="*/ 70 w 134"/>
              <a:gd name="T33" fmla="*/ 70 h 238"/>
              <a:gd name="T34" fmla="*/ 74 w 134"/>
              <a:gd name="T35" fmla="*/ 70 h 238"/>
              <a:gd name="T36" fmla="*/ 100 w 134"/>
              <a:gd name="T37" fmla="*/ 86 h 238"/>
              <a:gd name="T38" fmla="*/ 66 w 134"/>
              <a:gd name="T39" fmla="*/ 96 h 238"/>
              <a:gd name="T40" fmla="*/ 50 w 134"/>
              <a:gd name="T41" fmla="*/ 100 h 238"/>
              <a:gd name="T42" fmla="*/ 60 w 134"/>
              <a:gd name="T43" fmla="*/ 116 h 238"/>
              <a:gd name="T44" fmla="*/ 70 w 134"/>
              <a:gd name="T45" fmla="*/ 120 h 238"/>
              <a:gd name="T46" fmla="*/ 94 w 134"/>
              <a:gd name="T47" fmla="*/ 108 h 238"/>
              <a:gd name="T48" fmla="*/ 100 w 134"/>
              <a:gd name="T49" fmla="*/ 124 h 238"/>
              <a:gd name="T50" fmla="*/ 104 w 134"/>
              <a:gd name="T51" fmla="*/ 116 h 238"/>
              <a:gd name="T52" fmla="*/ 122 w 134"/>
              <a:gd name="T53" fmla="*/ 134 h 238"/>
              <a:gd name="T54" fmla="*/ 108 w 134"/>
              <a:gd name="T55" fmla="*/ 120 h 238"/>
              <a:gd name="T56" fmla="*/ 42 w 134"/>
              <a:gd name="T57" fmla="*/ 116 h 238"/>
              <a:gd name="T58" fmla="*/ 46 w 134"/>
              <a:gd name="T59" fmla="*/ 126 h 238"/>
              <a:gd name="T60" fmla="*/ 70 w 134"/>
              <a:gd name="T61" fmla="*/ 146 h 238"/>
              <a:gd name="T62" fmla="*/ 82 w 134"/>
              <a:gd name="T63" fmla="*/ 130 h 238"/>
              <a:gd name="T64" fmla="*/ 104 w 134"/>
              <a:gd name="T65" fmla="*/ 130 h 238"/>
              <a:gd name="T66" fmla="*/ 108 w 134"/>
              <a:gd name="T67" fmla="*/ 134 h 238"/>
              <a:gd name="T68" fmla="*/ 112 w 134"/>
              <a:gd name="T69" fmla="*/ 152 h 238"/>
              <a:gd name="T70" fmla="*/ 38 w 134"/>
              <a:gd name="T71" fmla="*/ 150 h 238"/>
              <a:gd name="T72" fmla="*/ 12 w 134"/>
              <a:gd name="T73" fmla="*/ 176 h 238"/>
              <a:gd name="T74" fmla="*/ 26 w 134"/>
              <a:gd name="T75" fmla="*/ 152 h 238"/>
              <a:gd name="T76" fmla="*/ 34 w 134"/>
              <a:gd name="T77" fmla="*/ 134 h 238"/>
              <a:gd name="T78" fmla="*/ 94 w 134"/>
              <a:gd name="T79" fmla="*/ 152 h 238"/>
              <a:gd name="T80" fmla="*/ 96 w 134"/>
              <a:gd name="T81" fmla="*/ 152 h 238"/>
              <a:gd name="T82" fmla="*/ 90 w 134"/>
              <a:gd name="T83" fmla="*/ 156 h 238"/>
              <a:gd name="T84" fmla="*/ 74 w 134"/>
              <a:gd name="T85" fmla="*/ 160 h 238"/>
              <a:gd name="T86" fmla="*/ 90 w 134"/>
              <a:gd name="T87" fmla="*/ 146 h 238"/>
              <a:gd name="T88" fmla="*/ 108 w 134"/>
              <a:gd name="T89" fmla="*/ 152 h 238"/>
              <a:gd name="T90" fmla="*/ 116 w 134"/>
              <a:gd name="T91" fmla="*/ 156 h 238"/>
              <a:gd name="T92" fmla="*/ 74 w 134"/>
              <a:gd name="T93" fmla="*/ 202 h 238"/>
              <a:gd name="T94" fmla="*/ 86 w 134"/>
              <a:gd name="T95" fmla="*/ 186 h 238"/>
              <a:gd name="T96" fmla="*/ 100 w 134"/>
              <a:gd name="T97" fmla="*/ 186 h 238"/>
              <a:gd name="T98" fmla="*/ 116 w 134"/>
              <a:gd name="T99" fmla="*/ 176 h 238"/>
              <a:gd name="T100" fmla="*/ 130 w 134"/>
              <a:gd name="T101" fmla="*/ 172 h 238"/>
              <a:gd name="T102" fmla="*/ 134 w 134"/>
              <a:gd name="T103" fmla="*/ 202 h 238"/>
              <a:gd name="T104" fmla="*/ 126 w 134"/>
              <a:gd name="T105" fmla="*/ 202 h 238"/>
              <a:gd name="T106" fmla="*/ 120 w 134"/>
              <a:gd name="T107" fmla="*/ 232 h 238"/>
              <a:gd name="T108" fmla="*/ 100 w 134"/>
              <a:gd name="T109" fmla="*/ 208 h 238"/>
              <a:gd name="T110" fmla="*/ 94 w 134"/>
              <a:gd name="T111" fmla="*/ 194 h 238"/>
              <a:gd name="T112" fmla="*/ 82 w 134"/>
              <a:gd name="T113" fmla="*/ 198 h 238"/>
              <a:gd name="T114" fmla="*/ 108 w 134"/>
              <a:gd name="T115" fmla="*/ 172 h 238"/>
              <a:gd name="T116" fmla="*/ 66 w 134"/>
              <a:gd name="T117" fmla="*/ 212 h 238"/>
              <a:gd name="T118" fmla="*/ 60 w 134"/>
              <a:gd name="T119" fmla="*/ 228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4" h="238">
                <a:moveTo>
                  <a:pt x="112" y="130"/>
                </a:moveTo>
                <a:lnTo>
                  <a:pt x="112" y="126"/>
                </a:lnTo>
                <a:lnTo>
                  <a:pt x="108" y="126"/>
                </a:lnTo>
                <a:lnTo>
                  <a:pt x="112" y="126"/>
                </a:lnTo>
                <a:lnTo>
                  <a:pt x="112" y="130"/>
                </a:lnTo>
                <a:lnTo>
                  <a:pt x="112" y="130"/>
                </a:lnTo>
                <a:lnTo>
                  <a:pt x="112" y="130"/>
                </a:lnTo>
                <a:close/>
                <a:moveTo>
                  <a:pt x="78" y="150"/>
                </a:moveTo>
                <a:lnTo>
                  <a:pt x="78" y="146"/>
                </a:lnTo>
                <a:lnTo>
                  <a:pt x="78" y="142"/>
                </a:lnTo>
                <a:lnTo>
                  <a:pt x="82" y="142"/>
                </a:lnTo>
                <a:lnTo>
                  <a:pt x="82" y="146"/>
                </a:lnTo>
                <a:lnTo>
                  <a:pt x="78" y="150"/>
                </a:lnTo>
                <a:lnTo>
                  <a:pt x="78" y="150"/>
                </a:lnTo>
                <a:lnTo>
                  <a:pt x="78" y="150"/>
                </a:lnTo>
                <a:close/>
                <a:moveTo>
                  <a:pt x="42" y="150"/>
                </a:moveTo>
                <a:lnTo>
                  <a:pt x="42" y="146"/>
                </a:lnTo>
                <a:lnTo>
                  <a:pt x="38" y="146"/>
                </a:lnTo>
                <a:lnTo>
                  <a:pt x="42" y="146"/>
                </a:lnTo>
                <a:lnTo>
                  <a:pt x="42" y="150"/>
                </a:lnTo>
                <a:lnTo>
                  <a:pt x="42" y="150"/>
                </a:lnTo>
                <a:lnTo>
                  <a:pt x="42" y="150"/>
                </a:lnTo>
                <a:close/>
                <a:moveTo>
                  <a:pt x="94" y="172"/>
                </a:moveTo>
                <a:lnTo>
                  <a:pt x="94" y="168"/>
                </a:lnTo>
                <a:lnTo>
                  <a:pt x="94" y="172"/>
                </a:lnTo>
                <a:lnTo>
                  <a:pt x="94" y="172"/>
                </a:lnTo>
                <a:lnTo>
                  <a:pt x="94" y="172"/>
                </a:lnTo>
                <a:close/>
                <a:moveTo>
                  <a:pt x="4" y="186"/>
                </a:moveTo>
                <a:lnTo>
                  <a:pt x="4" y="182"/>
                </a:lnTo>
                <a:lnTo>
                  <a:pt x="4" y="186"/>
                </a:lnTo>
                <a:lnTo>
                  <a:pt x="4" y="186"/>
                </a:lnTo>
                <a:lnTo>
                  <a:pt x="4" y="186"/>
                </a:lnTo>
                <a:close/>
                <a:moveTo>
                  <a:pt x="0" y="194"/>
                </a:moveTo>
                <a:lnTo>
                  <a:pt x="0" y="190"/>
                </a:lnTo>
                <a:lnTo>
                  <a:pt x="0" y="186"/>
                </a:lnTo>
                <a:lnTo>
                  <a:pt x="0" y="190"/>
                </a:lnTo>
                <a:lnTo>
                  <a:pt x="0" y="194"/>
                </a:lnTo>
                <a:lnTo>
                  <a:pt x="0" y="194"/>
                </a:lnTo>
                <a:lnTo>
                  <a:pt x="0" y="194"/>
                </a:lnTo>
                <a:close/>
                <a:moveTo>
                  <a:pt x="82" y="202"/>
                </a:moveTo>
                <a:lnTo>
                  <a:pt x="82" y="198"/>
                </a:lnTo>
                <a:lnTo>
                  <a:pt x="86" y="198"/>
                </a:lnTo>
                <a:lnTo>
                  <a:pt x="86" y="202"/>
                </a:lnTo>
                <a:lnTo>
                  <a:pt x="82" y="202"/>
                </a:lnTo>
                <a:lnTo>
                  <a:pt x="82" y="202"/>
                </a:lnTo>
                <a:lnTo>
                  <a:pt x="82" y="202"/>
                </a:lnTo>
                <a:close/>
                <a:moveTo>
                  <a:pt x="50" y="220"/>
                </a:moveTo>
                <a:lnTo>
                  <a:pt x="50" y="216"/>
                </a:lnTo>
                <a:lnTo>
                  <a:pt x="52" y="216"/>
                </a:lnTo>
                <a:lnTo>
                  <a:pt x="52" y="220"/>
                </a:lnTo>
                <a:lnTo>
                  <a:pt x="50" y="220"/>
                </a:lnTo>
                <a:lnTo>
                  <a:pt x="50" y="220"/>
                </a:lnTo>
                <a:lnTo>
                  <a:pt x="50" y="220"/>
                </a:lnTo>
                <a:close/>
                <a:moveTo>
                  <a:pt x="66" y="4"/>
                </a:moveTo>
                <a:lnTo>
                  <a:pt x="66" y="0"/>
                </a:lnTo>
                <a:lnTo>
                  <a:pt x="70" y="0"/>
                </a:lnTo>
                <a:lnTo>
                  <a:pt x="66" y="4"/>
                </a:lnTo>
                <a:lnTo>
                  <a:pt x="66" y="4"/>
                </a:lnTo>
                <a:lnTo>
                  <a:pt x="66" y="4"/>
                </a:lnTo>
                <a:close/>
                <a:moveTo>
                  <a:pt x="42" y="56"/>
                </a:moveTo>
                <a:lnTo>
                  <a:pt x="42" y="52"/>
                </a:lnTo>
                <a:lnTo>
                  <a:pt x="38" y="52"/>
                </a:lnTo>
                <a:lnTo>
                  <a:pt x="38" y="48"/>
                </a:lnTo>
                <a:lnTo>
                  <a:pt x="42" y="44"/>
                </a:lnTo>
                <a:lnTo>
                  <a:pt x="42" y="48"/>
                </a:lnTo>
                <a:lnTo>
                  <a:pt x="46" y="48"/>
                </a:lnTo>
                <a:lnTo>
                  <a:pt x="46" y="52"/>
                </a:lnTo>
                <a:lnTo>
                  <a:pt x="50" y="48"/>
                </a:lnTo>
                <a:lnTo>
                  <a:pt x="50" y="44"/>
                </a:lnTo>
                <a:lnTo>
                  <a:pt x="50" y="40"/>
                </a:lnTo>
                <a:lnTo>
                  <a:pt x="50" y="38"/>
                </a:lnTo>
                <a:lnTo>
                  <a:pt x="50" y="34"/>
                </a:lnTo>
                <a:lnTo>
                  <a:pt x="50" y="30"/>
                </a:lnTo>
                <a:lnTo>
                  <a:pt x="50" y="26"/>
                </a:lnTo>
                <a:lnTo>
                  <a:pt x="50" y="22"/>
                </a:lnTo>
                <a:lnTo>
                  <a:pt x="50" y="18"/>
                </a:lnTo>
                <a:lnTo>
                  <a:pt x="50" y="14"/>
                </a:lnTo>
                <a:lnTo>
                  <a:pt x="50" y="10"/>
                </a:lnTo>
                <a:lnTo>
                  <a:pt x="52" y="10"/>
                </a:lnTo>
                <a:lnTo>
                  <a:pt x="52" y="8"/>
                </a:lnTo>
                <a:lnTo>
                  <a:pt x="56" y="4"/>
                </a:lnTo>
                <a:lnTo>
                  <a:pt x="56" y="8"/>
                </a:lnTo>
                <a:lnTo>
                  <a:pt x="60" y="4"/>
                </a:lnTo>
                <a:lnTo>
                  <a:pt x="60" y="8"/>
                </a:lnTo>
                <a:lnTo>
                  <a:pt x="64" y="8"/>
                </a:lnTo>
                <a:lnTo>
                  <a:pt x="64" y="10"/>
                </a:lnTo>
                <a:lnTo>
                  <a:pt x="66" y="10"/>
                </a:lnTo>
                <a:lnTo>
                  <a:pt x="70" y="10"/>
                </a:lnTo>
                <a:lnTo>
                  <a:pt x="70" y="8"/>
                </a:lnTo>
                <a:lnTo>
                  <a:pt x="74" y="8"/>
                </a:lnTo>
                <a:lnTo>
                  <a:pt x="74" y="10"/>
                </a:lnTo>
                <a:lnTo>
                  <a:pt x="74" y="14"/>
                </a:lnTo>
                <a:lnTo>
                  <a:pt x="74" y="18"/>
                </a:lnTo>
                <a:lnTo>
                  <a:pt x="74" y="22"/>
                </a:lnTo>
                <a:lnTo>
                  <a:pt x="74" y="26"/>
                </a:lnTo>
                <a:lnTo>
                  <a:pt x="78" y="30"/>
                </a:lnTo>
                <a:lnTo>
                  <a:pt x="78" y="34"/>
                </a:lnTo>
                <a:lnTo>
                  <a:pt x="78" y="38"/>
                </a:lnTo>
                <a:lnTo>
                  <a:pt x="74" y="40"/>
                </a:lnTo>
                <a:lnTo>
                  <a:pt x="74" y="44"/>
                </a:lnTo>
                <a:lnTo>
                  <a:pt x="74" y="48"/>
                </a:lnTo>
                <a:lnTo>
                  <a:pt x="70" y="48"/>
                </a:lnTo>
                <a:lnTo>
                  <a:pt x="70" y="52"/>
                </a:lnTo>
                <a:lnTo>
                  <a:pt x="70" y="48"/>
                </a:lnTo>
                <a:lnTo>
                  <a:pt x="74" y="48"/>
                </a:lnTo>
                <a:lnTo>
                  <a:pt x="70" y="48"/>
                </a:lnTo>
                <a:lnTo>
                  <a:pt x="66" y="48"/>
                </a:lnTo>
                <a:lnTo>
                  <a:pt x="66" y="52"/>
                </a:lnTo>
                <a:lnTo>
                  <a:pt x="64" y="52"/>
                </a:lnTo>
                <a:lnTo>
                  <a:pt x="64" y="56"/>
                </a:lnTo>
                <a:lnTo>
                  <a:pt x="66" y="56"/>
                </a:lnTo>
                <a:lnTo>
                  <a:pt x="64" y="56"/>
                </a:lnTo>
                <a:lnTo>
                  <a:pt x="64" y="60"/>
                </a:lnTo>
                <a:lnTo>
                  <a:pt x="64" y="64"/>
                </a:lnTo>
                <a:lnTo>
                  <a:pt x="64" y="66"/>
                </a:lnTo>
                <a:lnTo>
                  <a:pt x="64" y="70"/>
                </a:lnTo>
                <a:lnTo>
                  <a:pt x="66" y="70"/>
                </a:lnTo>
                <a:lnTo>
                  <a:pt x="66" y="74"/>
                </a:lnTo>
                <a:lnTo>
                  <a:pt x="64" y="74"/>
                </a:lnTo>
                <a:lnTo>
                  <a:pt x="66" y="74"/>
                </a:lnTo>
                <a:lnTo>
                  <a:pt x="66" y="78"/>
                </a:lnTo>
                <a:lnTo>
                  <a:pt x="66" y="82"/>
                </a:lnTo>
                <a:lnTo>
                  <a:pt x="70" y="86"/>
                </a:lnTo>
                <a:lnTo>
                  <a:pt x="74" y="86"/>
                </a:lnTo>
                <a:lnTo>
                  <a:pt x="74" y="90"/>
                </a:lnTo>
                <a:lnTo>
                  <a:pt x="74" y="86"/>
                </a:lnTo>
                <a:lnTo>
                  <a:pt x="74" y="82"/>
                </a:lnTo>
                <a:lnTo>
                  <a:pt x="74" y="86"/>
                </a:lnTo>
                <a:lnTo>
                  <a:pt x="74" y="82"/>
                </a:lnTo>
                <a:lnTo>
                  <a:pt x="78" y="82"/>
                </a:lnTo>
                <a:lnTo>
                  <a:pt x="78" y="78"/>
                </a:lnTo>
                <a:lnTo>
                  <a:pt x="78" y="82"/>
                </a:lnTo>
                <a:lnTo>
                  <a:pt x="82" y="78"/>
                </a:lnTo>
                <a:lnTo>
                  <a:pt x="82" y="82"/>
                </a:lnTo>
                <a:lnTo>
                  <a:pt x="86" y="82"/>
                </a:lnTo>
                <a:lnTo>
                  <a:pt x="86" y="86"/>
                </a:lnTo>
                <a:lnTo>
                  <a:pt x="86" y="90"/>
                </a:lnTo>
                <a:lnTo>
                  <a:pt x="86" y="94"/>
                </a:lnTo>
                <a:lnTo>
                  <a:pt x="86" y="90"/>
                </a:lnTo>
                <a:lnTo>
                  <a:pt x="90" y="90"/>
                </a:lnTo>
                <a:lnTo>
                  <a:pt x="90" y="86"/>
                </a:lnTo>
                <a:lnTo>
                  <a:pt x="94" y="86"/>
                </a:lnTo>
                <a:lnTo>
                  <a:pt x="94" y="90"/>
                </a:lnTo>
                <a:lnTo>
                  <a:pt x="96" y="90"/>
                </a:lnTo>
                <a:lnTo>
                  <a:pt x="96" y="94"/>
                </a:lnTo>
                <a:lnTo>
                  <a:pt x="96" y="90"/>
                </a:lnTo>
                <a:lnTo>
                  <a:pt x="94" y="90"/>
                </a:lnTo>
                <a:lnTo>
                  <a:pt x="94" y="94"/>
                </a:lnTo>
                <a:lnTo>
                  <a:pt x="94" y="96"/>
                </a:lnTo>
                <a:lnTo>
                  <a:pt x="96" y="96"/>
                </a:lnTo>
                <a:lnTo>
                  <a:pt x="96" y="100"/>
                </a:lnTo>
                <a:lnTo>
                  <a:pt x="96" y="96"/>
                </a:lnTo>
                <a:lnTo>
                  <a:pt x="96" y="100"/>
                </a:lnTo>
                <a:lnTo>
                  <a:pt x="100" y="100"/>
                </a:lnTo>
                <a:lnTo>
                  <a:pt x="100" y="104"/>
                </a:lnTo>
                <a:lnTo>
                  <a:pt x="100" y="100"/>
                </a:lnTo>
                <a:lnTo>
                  <a:pt x="100" y="104"/>
                </a:lnTo>
                <a:lnTo>
                  <a:pt x="100" y="108"/>
                </a:lnTo>
                <a:lnTo>
                  <a:pt x="100" y="112"/>
                </a:lnTo>
                <a:lnTo>
                  <a:pt x="96" y="112"/>
                </a:lnTo>
                <a:lnTo>
                  <a:pt x="96" y="108"/>
                </a:lnTo>
                <a:lnTo>
                  <a:pt x="96" y="104"/>
                </a:lnTo>
                <a:lnTo>
                  <a:pt x="100" y="104"/>
                </a:lnTo>
                <a:lnTo>
                  <a:pt x="96" y="104"/>
                </a:lnTo>
                <a:lnTo>
                  <a:pt x="94" y="104"/>
                </a:lnTo>
                <a:lnTo>
                  <a:pt x="90" y="104"/>
                </a:lnTo>
                <a:lnTo>
                  <a:pt x="90" y="100"/>
                </a:lnTo>
                <a:lnTo>
                  <a:pt x="90" y="104"/>
                </a:lnTo>
                <a:lnTo>
                  <a:pt x="90" y="100"/>
                </a:lnTo>
                <a:lnTo>
                  <a:pt x="90" y="96"/>
                </a:lnTo>
                <a:lnTo>
                  <a:pt x="86" y="96"/>
                </a:lnTo>
                <a:lnTo>
                  <a:pt x="86" y="94"/>
                </a:lnTo>
                <a:lnTo>
                  <a:pt x="82" y="94"/>
                </a:lnTo>
                <a:lnTo>
                  <a:pt x="82" y="90"/>
                </a:lnTo>
                <a:lnTo>
                  <a:pt x="78" y="90"/>
                </a:lnTo>
                <a:lnTo>
                  <a:pt x="78" y="86"/>
                </a:lnTo>
                <a:lnTo>
                  <a:pt x="78" y="90"/>
                </a:lnTo>
                <a:lnTo>
                  <a:pt x="78" y="94"/>
                </a:lnTo>
                <a:lnTo>
                  <a:pt x="78" y="96"/>
                </a:lnTo>
                <a:lnTo>
                  <a:pt x="82" y="96"/>
                </a:lnTo>
                <a:lnTo>
                  <a:pt x="82" y="100"/>
                </a:lnTo>
                <a:lnTo>
                  <a:pt x="78" y="100"/>
                </a:lnTo>
                <a:lnTo>
                  <a:pt x="78" y="96"/>
                </a:lnTo>
                <a:lnTo>
                  <a:pt x="78" y="94"/>
                </a:lnTo>
                <a:lnTo>
                  <a:pt x="74" y="94"/>
                </a:lnTo>
                <a:lnTo>
                  <a:pt x="70" y="90"/>
                </a:lnTo>
                <a:lnTo>
                  <a:pt x="66" y="90"/>
                </a:lnTo>
                <a:lnTo>
                  <a:pt x="66" y="86"/>
                </a:lnTo>
                <a:lnTo>
                  <a:pt x="64" y="90"/>
                </a:lnTo>
                <a:lnTo>
                  <a:pt x="64" y="94"/>
                </a:lnTo>
                <a:lnTo>
                  <a:pt x="60" y="94"/>
                </a:lnTo>
                <a:lnTo>
                  <a:pt x="56" y="94"/>
                </a:lnTo>
                <a:lnTo>
                  <a:pt x="56" y="90"/>
                </a:lnTo>
                <a:lnTo>
                  <a:pt x="52" y="86"/>
                </a:lnTo>
                <a:lnTo>
                  <a:pt x="52" y="90"/>
                </a:lnTo>
                <a:lnTo>
                  <a:pt x="52" y="86"/>
                </a:lnTo>
                <a:lnTo>
                  <a:pt x="52" y="82"/>
                </a:lnTo>
                <a:lnTo>
                  <a:pt x="56" y="78"/>
                </a:lnTo>
                <a:lnTo>
                  <a:pt x="56" y="74"/>
                </a:lnTo>
                <a:lnTo>
                  <a:pt x="52" y="74"/>
                </a:lnTo>
                <a:lnTo>
                  <a:pt x="52" y="70"/>
                </a:lnTo>
                <a:lnTo>
                  <a:pt x="50" y="70"/>
                </a:lnTo>
                <a:lnTo>
                  <a:pt x="50" y="74"/>
                </a:lnTo>
                <a:lnTo>
                  <a:pt x="52" y="74"/>
                </a:lnTo>
                <a:lnTo>
                  <a:pt x="52" y="78"/>
                </a:lnTo>
                <a:lnTo>
                  <a:pt x="50" y="78"/>
                </a:lnTo>
                <a:lnTo>
                  <a:pt x="50" y="74"/>
                </a:lnTo>
                <a:lnTo>
                  <a:pt x="46" y="74"/>
                </a:lnTo>
                <a:lnTo>
                  <a:pt x="46" y="70"/>
                </a:lnTo>
                <a:lnTo>
                  <a:pt x="50" y="70"/>
                </a:lnTo>
                <a:lnTo>
                  <a:pt x="46" y="70"/>
                </a:lnTo>
                <a:lnTo>
                  <a:pt x="46" y="74"/>
                </a:lnTo>
                <a:lnTo>
                  <a:pt x="46" y="70"/>
                </a:lnTo>
                <a:lnTo>
                  <a:pt x="46" y="66"/>
                </a:lnTo>
                <a:lnTo>
                  <a:pt x="42" y="64"/>
                </a:lnTo>
                <a:lnTo>
                  <a:pt x="42" y="60"/>
                </a:lnTo>
                <a:lnTo>
                  <a:pt x="42" y="56"/>
                </a:lnTo>
                <a:lnTo>
                  <a:pt x="42" y="56"/>
                </a:lnTo>
                <a:lnTo>
                  <a:pt x="42" y="56"/>
                </a:lnTo>
                <a:close/>
                <a:moveTo>
                  <a:pt x="70" y="74"/>
                </a:moveTo>
                <a:lnTo>
                  <a:pt x="70" y="70"/>
                </a:lnTo>
                <a:lnTo>
                  <a:pt x="66" y="70"/>
                </a:lnTo>
                <a:lnTo>
                  <a:pt x="66" y="66"/>
                </a:lnTo>
                <a:lnTo>
                  <a:pt x="70" y="66"/>
                </a:lnTo>
                <a:lnTo>
                  <a:pt x="70" y="70"/>
                </a:lnTo>
                <a:lnTo>
                  <a:pt x="70" y="66"/>
                </a:lnTo>
                <a:lnTo>
                  <a:pt x="70" y="70"/>
                </a:lnTo>
                <a:lnTo>
                  <a:pt x="70" y="74"/>
                </a:lnTo>
                <a:lnTo>
                  <a:pt x="70" y="74"/>
                </a:lnTo>
                <a:lnTo>
                  <a:pt x="70" y="74"/>
                </a:lnTo>
                <a:close/>
                <a:moveTo>
                  <a:pt x="74" y="74"/>
                </a:moveTo>
                <a:lnTo>
                  <a:pt x="74" y="70"/>
                </a:lnTo>
                <a:lnTo>
                  <a:pt x="70" y="70"/>
                </a:lnTo>
                <a:lnTo>
                  <a:pt x="74" y="70"/>
                </a:lnTo>
                <a:lnTo>
                  <a:pt x="74" y="74"/>
                </a:lnTo>
                <a:lnTo>
                  <a:pt x="74" y="74"/>
                </a:lnTo>
                <a:lnTo>
                  <a:pt x="74" y="74"/>
                </a:lnTo>
                <a:close/>
                <a:moveTo>
                  <a:pt x="74" y="86"/>
                </a:moveTo>
                <a:lnTo>
                  <a:pt x="70" y="86"/>
                </a:lnTo>
                <a:lnTo>
                  <a:pt x="70" y="82"/>
                </a:lnTo>
                <a:lnTo>
                  <a:pt x="70" y="86"/>
                </a:lnTo>
                <a:lnTo>
                  <a:pt x="74" y="86"/>
                </a:lnTo>
                <a:lnTo>
                  <a:pt x="74" y="86"/>
                </a:lnTo>
                <a:lnTo>
                  <a:pt x="74" y="86"/>
                </a:lnTo>
                <a:close/>
                <a:moveTo>
                  <a:pt x="100" y="94"/>
                </a:moveTo>
                <a:lnTo>
                  <a:pt x="100" y="90"/>
                </a:lnTo>
                <a:lnTo>
                  <a:pt x="100" y="86"/>
                </a:lnTo>
                <a:lnTo>
                  <a:pt x="104" y="86"/>
                </a:lnTo>
                <a:lnTo>
                  <a:pt x="104" y="90"/>
                </a:lnTo>
                <a:lnTo>
                  <a:pt x="104" y="94"/>
                </a:lnTo>
                <a:lnTo>
                  <a:pt x="100" y="94"/>
                </a:lnTo>
                <a:lnTo>
                  <a:pt x="100" y="94"/>
                </a:lnTo>
                <a:lnTo>
                  <a:pt x="100" y="94"/>
                </a:lnTo>
                <a:close/>
                <a:moveTo>
                  <a:pt x="46" y="94"/>
                </a:moveTo>
                <a:lnTo>
                  <a:pt x="46" y="90"/>
                </a:lnTo>
                <a:lnTo>
                  <a:pt x="46" y="94"/>
                </a:lnTo>
                <a:lnTo>
                  <a:pt x="46" y="94"/>
                </a:lnTo>
                <a:lnTo>
                  <a:pt x="46" y="94"/>
                </a:lnTo>
                <a:close/>
                <a:moveTo>
                  <a:pt x="70" y="100"/>
                </a:moveTo>
                <a:lnTo>
                  <a:pt x="66" y="96"/>
                </a:lnTo>
                <a:lnTo>
                  <a:pt x="70" y="94"/>
                </a:lnTo>
                <a:lnTo>
                  <a:pt x="70" y="96"/>
                </a:lnTo>
                <a:lnTo>
                  <a:pt x="74" y="96"/>
                </a:lnTo>
                <a:lnTo>
                  <a:pt x="70" y="100"/>
                </a:lnTo>
                <a:lnTo>
                  <a:pt x="70" y="100"/>
                </a:lnTo>
                <a:lnTo>
                  <a:pt x="70" y="100"/>
                </a:lnTo>
                <a:close/>
                <a:moveTo>
                  <a:pt x="56" y="116"/>
                </a:moveTo>
                <a:lnTo>
                  <a:pt x="56" y="112"/>
                </a:lnTo>
                <a:lnTo>
                  <a:pt x="56" y="108"/>
                </a:lnTo>
                <a:lnTo>
                  <a:pt x="52" y="108"/>
                </a:lnTo>
                <a:lnTo>
                  <a:pt x="52" y="104"/>
                </a:lnTo>
                <a:lnTo>
                  <a:pt x="52" y="100"/>
                </a:lnTo>
                <a:lnTo>
                  <a:pt x="50" y="100"/>
                </a:lnTo>
                <a:lnTo>
                  <a:pt x="50" y="96"/>
                </a:lnTo>
                <a:lnTo>
                  <a:pt x="50" y="94"/>
                </a:lnTo>
                <a:lnTo>
                  <a:pt x="52" y="94"/>
                </a:lnTo>
                <a:lnTo>
                  <a:pt x="52" y="96"/>
                </a:lnTo>
                <a:lnTo>
                  <a:pt x="56" y="94"/>
                </a:lnTo>
                <a:lnTo>
                  <a:pt x="56" y="96"/>
                </a:lnTo>
                <a:lnTo>
                  <a:pt x="60" y="96"/>
                </a:lnTo>
                <a:lnTo>
                  <a:pt x="64" y="100"/>
                </a:lnTo>
                <a:lnTo>
                  <a:pt x="64" y="104"/>
                </a:lnTo>
                <a:lnTo>
                  <a:pt x="64" y="108"/>
                </a:lnTo>
                <a:lnTo>
                  <a:pt x="64" y="112"/>
                </a:lnTo>
                <a:lnTo>
                  <a:pt x="64" y="116"/>
                </a:lnTo>
                <a:lnTo>
                  <a:pt x="60" y="116"/>
                </a:lnTo>
                <a:lnTo>
                  <a:pt x="56" y="116"/>
                </a:lnTo>
                <a:lnTo>
                  <a:pt x="56" y="116"/>
                </a:lnTo>
                <a:lnTo>
                  <a:pt x="56" y="116"/>
                </a:lnTo>
                <a:close/>
                <a:moveTo>
                  <a:pt x="90" y="108"/>
                </a:moveTo>
                <a:lnTo>
                  <a:pt x="90" y="104"/>
                </a:lnTo>
                <a:lnTo>
                  <a:pt x="86" y="104"/>
                </a:lnTo>
                <a:lnTo>
                  <a:pt x="86" y="100"/>
                </a:lnTo>
                <a:lnTo>
                  <a:pt x="86" y="104"/>
                </a:lnTo>
                <a:lnTo>
                  <a:pt x="90" y="104"/>
                </a:lnTo>
                <a:lnTo>
                  <a:pt x="90" y="108"/>
                </a:lnTo>
                <a:lnTo>
                  <a:pt x="90" y="108"/>
                </a:lnTo>
                <a:lnTo>
                  <a:pt x="90" y="108"/>
                </a:lnTo>
                <a:close/>
                <a:moveTo>
                  <a:pt x="70" y="120"/>
                </a:moveTo>
                <a:lnTo>
                  <a:pt x="70" y="116"/>
                </a:lnTo>
                <a:lnTo>
                  <a:pt x="70" y="112"/>
                </a:lnTo>
                <a:lnTo>
                  <a:pt x="70" y="108"/>
                </a:lnTo>
                <a:lnTo>
                  <a:pt x="74" y="108"/>
                </a:lnTo>
                <a:lnTo>
                  <a:pt x="74" y="112"/>
                </a:lnTo>
                <a:lnTo>
                  <a:pt x="70" y="112"/>
                </a:lnTo>
                <a:lnTo>
                  <a:pt x="70" y="120"/>
                </a:lnTo>
                <a:lnTo>
                  <a:pt x="70" y="120"/>
                </a:lnTo>
                <a:lnTo>
                  <a:pt x="70" y="120"/>
                </a:lnTo>
                <a:close/>
                <a:moveTo>
                  <a:pt x="96" y="116"/>
                </a:moveTo>
                <a:lnTo>
                  <a:pt x="96" y="112"/>
                </a:lnTo>
                <a:lnTo>
                  <a:pt x="94" y="112"/>
                </a:lnTo>
                <a:lnTo>
                  <a:pt x="94" y="108"/>
                </a:lnTo>
                <a:lnTo>
                  <a:pt x="96" y="112"/>
                </a:lnTo>
                <a:lnTo>
                  <a:pt x="96" y="116"/>
                </a:lnTo>
                <a:lnTo>
                  <a:pt x="96" y="116"/>
                </a:lnTo>
                <a:lnTo>
                  <a:pt x="96" y="116"/>
                </a:lnTo>
                <a:close/>
                <a:moveTo>
                  <a:pt x="86" y="124"/>
                </a:moveTo>
                <a:lnTo>
                  <a:pt x="90" y="120"/>
                </a:lnTo>
                <a:lnTo>
                  <a:pt x="90" y="116"/>
                </a:lnTo>
                <a:lnTo>
                  <a:pt x="90" y="112"/>
                </a:lnTo>
                <a:lnTo>
                  <a:pt x="94" y="112"/>
                </a:lnTo>
                <a:lnTo>
                  <a:pt x="94" y="116"/>
                </a:lnTo>
                <a:lnTo>
                  <a:pt x="96" y="116"/>
                </a:lnTo>
                <a:lnTo>
                  <a:pt x="100" y="120"/>
                </a:lnTo>
                <a:lnTo>
                  <a:pt x="100" y="124"/>
                </a:lnTo>
                <a:lnTo>
                  <a:pt x="100" y="126"/>
                </a:lnTo>
                <a:lnTo>
                  <a:pt x="100" y="124"/>
                </a:lnTo>
                <a:lnTo>
                  <a:pt x="96" y="124"/>
                </a:lnTo>
                <a:lnTo>
                  <a:pt x="94" y="120"/>
                </a:lnTo>
                <a:lnTo>
                  <a:pt x="94" y="116"/>
                </a:lnTo>
                <a:lnTo>
                  <a:pt x="90" y="116"/>
                </a:lnTo>
                <a:lnTo>
                  <a:pt x="90" y="120"/>
                </a:lnTo>
                <a:lnTo>
                  <a:pt x="90" y="124"/>
                </a:lnTo>
                <a:lnTo>
                  <a:pt x="86" y="124"/>
                </a:lnTo>
                <a:lnTo>
                  <a:pt x="86" y="124"/>
                </a:lnTo>
                <a:lnTo>
                  <a:pt x="86" y="124"/>
                </a:lnTo>
                <a:close/>
                <a:moveTo>
                  <a:pt x="104" y="120"/>
                </a:moveTo>
                <a:lnTo>
                  <a:pt x="104" y="116"/>
                </a:lnTo>
                <a:lnTo>
                  <a:pt x="104" y="112"/>
                </a:lnTo>
                <a:lnTo>
                  <a:pt x="108" y="112"/>
                </a:lnTo>
                <a:lnTo>
                  <a:pt x="112" y="112"/>
                </a:lnTo>
                <a:lnTo>
                  <a:pt x="116" y="112"/>
                </a:lnTo>
                <a:lnTo>
                  <a:pt x="120" y="112"/>
                </a:lnTo>
                <a:lnTo>
                  <a:pt x="116" y="116"/>
                </a:lnTo>
                <a:lnTo>
                  <a:pt x="120" y="116"/>
                </a:lnTo>
                <a:lnTo>
                  <a:pt x="120" y="120"/>
                </a:lnTo>
                <a:lnTo>
                  <a:pt x="120" y="124"/>
                </a:lnTo>
                <a:lnTo>
                  <a:pt x="120" y="126"/>
                </a:lnTo>
                <a:lnTo>
                  <a:pt x="120" y="130"/>
                </a:lnTo>
                <a:lnTo>
                  <a:pt x="122" y="130"/>
                </a:lnTo>
                <a:lnTo>
                  <a:pt x="122" y="134"/>
                </a:lnTo>
                <a:lnTo>
                  <a:pt x="120" y="134"/>
                </a:lnTo>
                <a:lnTo>
                  <a:pt x="122" y="134"/>
                </a:lnTo>
                <a:lnTo>
                  <a:pt x="122" y="138"/>
                </a:lnTo>
                <a:lnTo>
                  <a:pt x="122" y="134"/>
                </a:lnTo>
                <a:lnTo>
                  <a:pt x="120" y="134"/>
                </a:lnTo>
                <a:lnTo>
                  <a:pt x="116" y="134"/>
                </a:lnTo>
                <a:lnTo>
                  <a:pt x="112" y="130"/>
                </a:lnTo>
                <a:lnTo>
                  <a:pt x="112" y="126"/>
                </a:lnTo>
                <a:lnTo>
                  <a:pt x="116" y="126"/>
                </a:lnTo>
                <a:lnTo>
                  <a:pt x="116" y="124"/>
                </a:lnTo>
                <a:lnTo>
                  <a:pt x="112" y="124"/>
                </a:lnTo>
                <a:lnTo>
                  <a:pt x="108" y="124"/>
                </a:lnTo>
                <a:lnTo>
                  <a:pt x="108" y="120"/>
                </a:lnTo>
                <a:lnTo>
                  <a:pt x="104" y="120"/>
                </a:lnTo>
                <a:lnTo>
                  <a:pt x="104" y="120"/>
                </a:lnTo>
                <a:lnTo>
                  <a:pt x="104" y="120"/>
                </a:lnTo>
                <a:close/>
                <a:moveTo>
                  <a:pt x="78" y="116"/>
                </a:moveTo>
                <a:lnTo>
                  <a:pt x="78" y="112"/>
                </a:lnTo>
                <a:lnTo>
                  <a:pt x="82" y="112"/>
                </a:lnTo>
                <a:lnTo>
                  <a:pt x="82" y="116"/>
                </a:lnTo>
                <a:lnTo>
                  <a:pt x="78" y="116"/>
                </a:lnTo>
                <a:lnTo>
                  <a:pt x="78" y="116"/>
                </a:lnTo>
                <a:lnTo>
                  <a:pt x="78" y="116"/>
                </a:lnTo>
                <a:close/>
                <a:moveTo>
                  <a:pt x="46" y="120"/>
                </a:moveTo>
                <a:lnTo>
                  <a:pt x="42" y="120"/>
                </a:lnTo>
                <a:lnTo>
                  <a:pt x="42" y="116"/>
                </a:lnTo>
                <a:lnTo>
                  <a:pt x="46" y="116"/>
                </a:lnTo>
                <a:lnTo>
                  <a:pt x="46" y="120"/>
                </a:lnTo>
                <a:lnTo>
                  <a:pt x="46" y="116"/>
                </a:lnTo>
                <a:lnTo>
                  <a:pt x="50" y="120"/>
                </a:lnTo>
                <a:lnTo>
                  <a:pt x="46" y="120"/>
                </a:lnTo>
                <a:lnTo>
                  <a:pt x="46" y="120"/>
                </a:lnTo>
                <a:lnTo>
                  <a:pt x="46" y="120"/>
                </a:lnTo>
                <a:close/>
                <a:moveTo>
                  <a:pt x="42" y="126"/>
                </a:moveTo>
                <a:lnTo>
                  <a:pt x="42" y="124"/>
                </a:lnTo>
                <a:lnTo>
                  <a:pt x="42" y="120"/>
                </a:lnTo>
                <a:lnTo>
                  <a:pt x="42" y="124"/>
                </a:lnTo>
                <a:lnTo>
                  <a:pt x="46" y="124"/>
                </a:lnTo>
                <a:lnTo>
                  <a:pt x="46" y="126"/>
                </a:lnTo>
                <a:lnTo>
                  <a:pt x="42" y="126"/>
                </a:lnTo>
                <a:lnTo>
                  <a:pt x="42" y="126"/>
                </a:lnTo>
                <a:lnTo>
                  <a:pt x="42" y="126"/>
                </a:lnTo>
                <a:close/>
                <a:moveTo>
                  <a:pt x="86" y="134"/>
                </a:moveTo>
                <a:lnTo>
                  <a:pt x="86" y="138"/>
                </a:lnTo>
                <a:lnTo>
                  <a:pt x="82" y="138"/>
                </a:lnTo>
                <a:lnTo>
                  <a:pt x="82" y="142"/>
                </a:lnTo>
                <a:lnTo>
                  <a:pt x="78" y="142"/>
                </a:lnTo>
                <a:lnTo>
                  <a:pt x="74" y="142"/>
                </a:lnTo>
                <a:lnTo>
                  <a:pt x="74" y="146"/>
                </a:lnTo>
                <a:lnTo>
                  <a:pt x="70" y="146"/>
                </a:lnTo>
                <a:lnTo>
                  <a:pt x="70" y="150"/>
                </a:lnTo>
                <a:lnTo>
                  <a:pt x="70" y="146"/>
                </a:lnTo>
                <a:lnTo>
                  <a:pt x="70" y="142"/>
                </a:lnTo>
                <a:lnTo>
                  <a:pt x="70" y="138"/>
                </a:lnTo>
                <a:lnTo>
                  <a:pt x="70" y="134"/>
                </a:lnTo>
                <a:lnTo>
                  <a:pt x="70" y="130"/>
                </a:lnTo>
                <a:lnTo>
                  <a:pt x="70" y="126"/>
                </a:lnTo>
                <a:lnTo>
                  <a:pt x="70" y="124"/>
                </a:lnTo>
                <a:lnTo>
                  <a:pt x="66" y="124"/>
                </a:lnTo>
                <a:lnTo>
                  <a:pt x="70" y="124"/>
                </a:lnTo>
                <a:lnTo>
                  <a:pt x="74" y="124"/>
                </a:lnTo>
                <a:lnTo>
                  <a:pt x="78" y="126"/>
                </a:lnTo>
                <a:lnTo>
                  <a:pt x="78" y="130"/>
                </a:lnTo>
                <a:lnTo>
                  <a:pt x="82" y="126"/>
                </a:lnTo>
                <a:lnTo>
                  <a:pt x="82" y="130"/>
                </a:lnTo>
                <a:lnTo>
                  <a:pt x="86" y="130"/>
                </a:lnTo>
                <a:lnTo>
                  <a:pt x="86" y="126"/>
                </a:lnTo>
                <a:lnTo>
                  <a:pt x="86" y="130"/>
                </a:lnTo>
                <a:lnTo>
                  <a:pt x="86" y="134"/>
                </a:lnTo>
                <a:lnTo>
                  <a:pt x="86" y="134"/>
                </a:lnTo>
                <a:lnTo>
                  <a:pt x="86" y="134"/>
                </a:lnTo>
                <a:close/>
                <a:moveTo>
                  <a:pt x="104" y="130"/>
                </a:moveTo>
                <a:lnTo>
                  <a:pt x="104" y="126"/>
                </a:lnTo>
                <a:lnTo>
                  <a:pt x="108" y="126"/>
                </a:lnTo>
                <a:lnTo>
                  <a:pt x="108" y="130"/>
                </a:lnTo>
                <a:lnTo>
                  <a:pt x="104" y="130"/>
                </a:lnTo>
                <a:lnTo>
                  <a:pt x="104" y="130"/>
                </a:lnTo>
                <a:lnTo>
                  <a:pt x="104" y="130"/>
                </a:lnTo>
                <a:close/>
                <a:moveTo>
                  <a:pt x="108" y="146"/>
                </a:moveTo>
                <a:lnTo>
                  <a:pt x="112" y="146"/>
                </a:lnTo>
                <a:lnTo>
                  <a:pt x="112" y="142"/>
                </a:lnTo>
                <a:lnTo>
                  <a:pt x="108" y="142"/>
                </a:lnTo>
                <a:lnTo>
                  <a:pt x="108" y="138"/>
                </a:lnTo>
                <a:lnTo>
                  <a:pt x="108" y="142"/>
                </a:lnTo>
                <a:lnTo>
                  <a:pt x="104" y="142"/>
                </a:lnTo>
                <a:lnTo>
                  <a:pt x="104" y="138"/>
                </a:lnTo>
                <a:lnTo>
                  <a:pt x="104" y="134"/>
                </a:lnTo>
                <a:lnTo>
                  <a:pt x="104" y="130"/>
                </a:lnTo>
                <a:lnTo>
                  <a:pt x="104" y="126"/>
                </a:lnTo>
                <a:lnTo>
                  <a:pt x="108" y="130"/>
                </a:lnTo>
                <a:lnTo>
                  <a:pt x="108" y="134"/>
                </a:lnTo>
                <a:lnTo>
                  <a:pt x="108" y="130"/>
                </a:lnTo>
                <a:lnTo>
                  <a:pt x="112" y="130"/>
                </a:lnTo>
                <a:lnTo>
                  <a:pt x="112" y="134"/>
                </a:lnTo>
                <a:lnTo>
                  <a:pt x="116" y="138"/>
                </a:lnTo>
                <a:lnTo>
                  <a:pt x="112" y="138"/>
                </a:lnTo>
                <a:lnTo>
                  <a:pt x="112" y="142"/>
                </a:lnTo>
                <a:lnTo>
                  <a:pt x="116" y="142"/>
                </a:lnTo>
                <a:lnTo>
                  <a:pt x="116" y="146"/>
                </a:lnTo>
                <a:lnTo>
                  <a:pt x="116" y="150"/>
                </a:lnTo>
                <a:lnTo>
                  <a:pt x="116" y="152"/>
                </a:lnTo>
                <a:lnTo>
                  <a:pt x="116" y="150"/>
                </a:lnTo>
                <a:lnTo>
                  <a:pt x="112" y="150"/>
                </a:lnTo>
                <a:lnTo>
                  <a:pt x="112" y="152"/>
                </a:lnTo>
                <a:lnTo>
                  <a:pt x="108" y="152"/>
                </a:lnTo>
                <a:lnTo>
                  <a:pt x="112" y="150"/>
                </a:lnTo>
                <a:lnTo>
                  <a:pt x="108" y="150"/>
                </a:lnTo>
                <a:lnTo>
                  <a:pt x="108" y="146"/>
                </a:lnTo>
                <a:lnTo>
                  <a:pt x="108" y="146"/>
                </a:lnTo>
                <a:lnTo>
                  <a:pt x="108" y="146"/>
                </a:lnTo>
                <a:close/>
                <a:moveTo>
                  <a:pt x="42" y="130"/>
                </a:moveTo>
                <a:lnTo>
                  <a:pt x="38" y="130"/>
                </a:lnTo>
                <a:lnTo>
                  <a:pt x="42" y="130"/>
                </a:lnTo>
                <a:lnTo>
                  <a:pt x="42" y="130"/>
                </a:lnTo>
                <a:lnTo>
                  <a:pt x="42" y="130"/>
                </a:lnTo>
                <a:close/>
                <a:moveTo>
                  <a:pt x="38" y="146"/>
                </a:moveTo>
                <a:lnTo>
                  <a:pt x="38" y="150"/>
                </a:lnTo>
                <a:lnTo>
                  <a:pt x="34" y="150"/>
                </a:lnTo>
                <a:lnTo>
                  <a:pt x="34" y="152"/>
                </a:lnTo>
                <a:lnTo>
                  <a:pt x="30" y="152"/>
                </a:lnTo>
                <a:lnTo>
                  <a:pt x="26" y="156"/>
                </a:lnTo>
                <a:lnTo>
                  <a:pt x="24" y="160"/>
                </a:lnTo>
                <a:lnTo>
                  <a:pt x="26" y="160"/>
                </a:lnTo>
                <a:lnTo>
                  <a:pt x="24" y="164"/>
                </a:lnTo>
                <a:lnTo>
                  <a:pt x="24" y="168"/>
                </a:lnTo>
                <a:lnTo>
                  <a:pt x="20" y="168"/>
                </a:lnTo>
                <a:lnTo>
                  <a:pt x="16" y="168"/>
                </a:lnTo>
                <a:lnTo>
                  <a:pt x="16" y="172"/>
                </a:lnTo>
                <a:lnTo>
                  <a:pt x="16" y="176"/>
                </a:lnTo>
                <a:lnTo>
                  <a:pt x="12" y="176"/>
                </a:lnTo>
                <a:lnTo>
                  <a:pt x="12" y="180"/>
                </a:lnTo>
                <a:lnTo>
                  <a:pt x="8" y="180"/>
                </a:lnTo>
                <a:lnTo>
                  <a:pt x="4" y="182"/>
                </a:lnTo>
                <a:lnTo>
                  <a:pt x="4" y="180"/>
                </a:lnTo>
                <a:lnTo>
                  <a:pt x="4" y="176"/>
                </a:lnTo>
                <a:lnTo>
                  <a:pt x="8" y="176"/>
                </a:lnTo>
                <a:lnTo>
                  <a:pt x="12" y="172"/>
                </a:lnTo>
                <a:lnTo>
                  <a:pt x="12" y="168"/>
                </a:lnTo>
                <a:lnTo>
                  <a:pt x="16" y="168"/>
                </a:lnTo>
                <a:lnTo>
                  <a:pt x="20" y="160"/>
                </a:lnTo>
                <a:lnTo>
                  <a:pt x="24" y="160"/>
                </a:lnTo>
                <a:lnTo>
                  <a:pt x="24" y="156"/>
                </a:lnTo>
                <a:lnTo>
                  <a:pt x="26" y="152"/>
                </a:lnTo>
                <a:lnTo>
                  <a:pt x="26" y="156"/>
                </a:lnTo>
                <a:lnTo>
                  <a:pt x="26" y="152"/>
                </a:lnTo>
                <a:lnTo>
                  <a:pt x="30" y="150"/>
                </a:lnTo>
                <a:lnTo>
                  <a:pt x="26" y="150"/>
                </a:lnTo>
                <a:lnTo>
                  <a:pt x="30" y="150"/>
                </a:lnTo>
                <a:lnTo>
                  <a:pt x="34" y="146"/>
                </a:lnTo>
                <a:lnTo>
                  <a:pt x="34" y="142"/>
                </a:lnTo>
                <a:lnTo>
                  <a:pt x="30" y="142"/>
                </a:lnTo>
                <a:lnTo>
                  <a:pt x="30" y="138"/>
                </a:lnTo>
                <a:lnTo>
                  <a:pt x="34" y="138"/>
                </a:lnTo>
                <a:lnTo>
                  <a:pt x="34" y="142"/>
                </a:lnTo>
                <a:lnTo>
                  <a:pt x="34" y="138"/>
                </a:lnTo>
                <a:lnTo>
                  <a:pt x="34" y="134"/>
                </a:lnTo>
                <a:lnTo>
                  <a:pt x="34" y="138"/>
                </a:lnTo>
                <a:lnTo>
                  <a:pt x="34" y="134"/>
                </a:lnTo>
                <a:lnTo>
                  <a:pt x="34" y="130"/>
                </a:lnTo>
                <a:lnTo>
                  <a:pt x="38" y="130"/>
                </a:lnTo>
                <a:lnTo>
                  <a:pt x="38" y="134"/>
                </a:lnTo>
                <a:lnTo>
                  <a:pt x="34" y="138"/>
                </a:lnTo>
                <a:lnTo>
                  <a:pt x="34" y="142"/>
                </a:lnTo>
                <a:lnTo>
                  <a:pt x="38" y="142"/>
                </a:lnTo>
                <a:lnTo>
                  <a:pt x="38" y="146"/>
                </a:lnTo>
                <a:lnTo>
                  <a:pt x="38" y="146"/>
                </a:lnTo>
                <a:lnTo>
                  <a:pt x="38" y="146"/>
                </a:lnTo>
                <a:close/>
                <a:moveTo>
                  <a:pt x="90" y="152"/>
                </a:moveTo>
                <a:lnTo>
                  <a:pt x="94" y="152"/>
                </a:lnTo>
                <a:lnTo>
                  <a:pt x="94" y="150"/>
                </a:lnTo>
                <a:lnTo>
                  <a:pt x="94" y="146"/>
                </a:lnTo>
                <a:lnTo>
                  <a:pt x="96" y="146"/>
                </a:lnTo>
                <a:lnTo>
                  <a:pt x="96" y="142"/>
                </a:lnTo>
                <a:lnTo>
                  <a:pt x="96" y="138"/>
                </a:lnTo>
                <a:lnTo>
                  <a:pt x="96" y="134"/>
                </a:lnTo>
                <a:lnTo>
                  <a:pt x="100" y="134"/>
                </a:lnTo>
                <a:lnTo>
                  <a:pt x="100" y="138"/>
                </a:lnTo>
                <a:lnTo>
                  <a:pt x="100" y="142"/>
                </a:lnTo>
                <a:lnTo>
                  <a:pt x="100" y="146"/>
                </a:lnTo>
                <a:lnTo>
                  <a:pt x="100" y="150"/>
                </a:lnTo>
                <a:lnTo>
                  <a:pt x="96" y="150"/>
                </a:lnTo>
                <a:lnTo>
                  <a:pt x="96" y="152"/>
                </a:lnTo>
                <a:lnTo>
                  <a:pt x="94" y="152"/>
                </a:lnTo>
                <a:lnTo>
                  <a:pt x="94" y="156"/>
                </a:lnTo>
                <a:lnTo>
                  <a:pt x="94" y="160"/>
                </a:lnTo>
                <a:lnTo>
                  <a:pt x="94" y="164"/>
                </a:lnTo>
                <a:lnTo>
                  <a:pt x="90" y="164"/>
                </a:lnTo>
                <a:lnTo>
                  <a:pt x="90" y="160"/>
                </a:lnTo>
                <a:lnTo>
                  <a:pt x="90" y="156"/>
                </a:lnTo>
                <a:lnTo>
                  <a:pt x="90" y="152"/>
                </a:lnTo>
                <a:lnTo>
                  <a:pt x="90" y="152"/>
                </a:lnTo>
                <a:lnTo>
                  <a:pt x="90" y="152"/>
                </a:lnTo>
                <a:close/>
                <a:moveTo>
                  <a:pt x="90" y="150"/>
                </a:moveTo>
                <a:lnTo>
                  <a:pt x="90" y="152"/>
                </a:lnTo>
                <a:lnTo>
                  <a:pt x="90" y="156"/>
                </a:lnTo>
                <a:lnTo>
                  <a:pt x="86" y="156"/>
                </a:lnTo>
                <a:lnTo>
                  <a:pt x="86" y="160"/>
                </a:lnTo>
                <a:lnTo>
                  <a:pt x="86" y="164"/>
                </a:lnTo>
                <a:lnTo>
                  <a:pt x="90" y="164"/>
                </a:lnTo>
                <a:lnTo>
                  <a:pt x="90" y="168"/>
                </a:lnTo>
                <a:lnTo>
                  <a:pt x="90" y="172"/>
                </a:lnTo>
                <a:lnTo>
                  <a:pt x="86" y="172"/>
                </a:lnTo>
                <a:lnTo>
                  <a:pt x="82" y="172"/>
                </a:lnTo>
                <a:lnTo>
                  <a:pt x="82" y="168"/>
                </a:lnTo>
                <a:lnTo>
                  <a:pt x="82" y="164"/>
                </a:lnTo>
                <a:lnTo>
                  <a:pt x="78" y="164"/>
                </a:lnTo>
                <a:lnTo>
                  <a:pt x="78" y="160"/>
                </a:lnTo>
                <a:lnTo>
                  <a:pt x="74" y="160"/>
                </a:lnTo>
                <a:lnTo>
                  <a:pt x="78" y="160"/>
                </a:lnTo>
                <a:lnTo>
                  <a:pt x="78" y="156"/>
                </a:lnTo>
                <a:lnTo>
                  <a:pt x="82" y="156"/>
                </a:lnTo>
                <a:lnTo>
                  <a:pt x="82" y="152"/>
                </a:lnTo>
                <a:lnTo>
                  <a:pt x="82" y="150"/>
                </a:lnTo>
                <a:lnTo>
                  <a:pt x="82" y="146"/>
                </a:lnTo>
                <a:lnTo>
                  <a:pt x="86" y="142"/>
                </a:lnTo>
                <a:lnTo>
                  <a:pt x="86" y="138"/>
                </a:lnTo>
                <a:lnTo>
                  <a:pt x="90" y="138"/>
                </a:lnTo>
                <a:lnTo>
                  <a:pt x="94" y="138"/>
                </a:lnTo>
                <a:lnTo>
                  <a:pt x="94" y="142"/>
                </a:lnTo>
                <a:lnTo>
                  <a:pt x="94" y="146"/>
                </a:lnTo>
                <a:lnTo>
                  <a:pt x="90" y="146"/>
                </a:lnTo>
                <a:lnTo>
                  <a:pt x="90" y="150"/>
                </a:lnTo>
                <a:lnTo>
                  <a:pt x="90" y="150"/>
                </a:lnTo>
                <a:lnTo>
                  <a:pt x="90" y="150"/>
                </a:lnTo>
                <a:close/>
                <a:moveTo>
                  <a:pt x="122" y="156"/>
                </a:moveTo>
                <a:lnTo>
                  <a:pt x="120" y="152"/>
                </a:lnTo>
                <a:lnTo>
                  <a:pt x="120" y="150"/>
                </a:lnTo>
                <a:lnTo>
                  <a:pt x="122" y="146"/>
                </a:lnTo>
                <a:lnTo>
                  <a:pt x="122" y="150"/>
                </a:lnTo>
                <a:lnTo>
                  <a:pt x="122" y="152"/>
                </a:lnTo>
                <a:lnTo>
                  <a:pt x="122" y="156"/>
                </a:lnTo>
                <a:lnTo>
                  <a:pt x="122" y="156"/>
                </a:lnTo>
                <a:lnTo>
                  <a:pt x="122" y="156"/>
                </a:lnTo>
                <a:close/>
                <a:moveTo>
                  <a:pt x="108" y="152"/>
                </a:moveTo>
                <a:lnTo>
                  <a:pt x="108" y="156"/>
                </a:lnTo>
                <a:lnTo>
                  <a:pt x="108" y="160"/>
                </a:lnTo>
                <a:lnTo>
                  <a:pt x="104" y="160"/>
                </a:lnTo>
                <a:lnTo>
                  <a:pt x="100" y="160"/>
                </a:lnTo>
                <a:lnTo>
                  <a:pt x="96" y="160"/>
                </a:lnTo>
                <a:lnTo>
                  <a:pt x="96" y="156"/>
                </a:lnTo>
                <a:lnTo>
                  <a:pt x="100" y="156"/>
                </a:lnTo>
                <a:lnTo>
                  <a:pt x="100" y="152"/>
                </a:lnTo>
                <a:lnTo>
                  <a:pt x="104" y="152"/>
                </a:lnTo>
                <a:lnTo>
                  <a:pt x="108" y="152"/>
                </a:lnTo>
                <a:lnTo>
                  <a:pt x="108" y="152"/>
                </a:lnTo>
                <a:lnTo>
                  <a:pt x="108" y="152"/>
                </a:lnTo>
                <a:close/>
                <a:moveTo>
                  <a:pt x="116" y="156"/>
                </a:moveTo>
                <a:lnTo>
                  <a:pt x="116" y="152"/>
                </a:lnTo>
                <a:lnTo>
                  <a:pt x="116" y="156"/>
                </a:lnTo>
                <a:lnTo>
                  <a:pt x="116" y="156"/>
                </a:lnTo>
                <a:lnTo>
                  <a:pt x="116" y="156"/>
                </a:lnTo>
                <a:close/>
                <a:moveTo>
                  <a:pt x="126" y="160"/>
                </a:moveTo>
                <a:lnTo>
                  <a:pt x="126" y="156"/>
                </a:lnTo>
                <a:lnTo>
                  <a:pt x="126" y="152"/>
                </a:lnTo>
                <a:lnTo>
                  <a:pt x="130" y="156"/>
                </a:lnTo>
                <a:lnTo>
                  <a:pt x="130" y="160"/>
                </a:lnTo>
                <a:lnTo>
                  <a:pt x="126" y="160"/>
                </a:lnTo>
                <a:lnTo>
                  <a:pt x="126" y="160"/>
                </a:lnTo>
                <a:lnTo>
                  <a:pt x="126" y="160"/>
                </a:lnTo>
                <a:close/>
                <a:moveTo>
                  <a:pt x="74" y="202"/>
                </a:moveTo>
                <a:lnTo>
                  <a:pt x="74" y="206"/>
                </a:lnTo>
                <a:lnTo>
                  <a:pt x="74" y="208"/>
                </a:lnTo>
                <a:lnTo>
                  <a:pt x="70" y="208"/>
                </a:lnTo>
                <a:lnTo>
                  <a:pt x="70" y="206"/>
                </a:lnTo>
                <a:lnTo>
                  <a:pt x="70" y="202"/>
                </a:lnTo>
                <a:lnTo>
                  <a:pt x="70" y="198"/>
                </a:lnTo>
                <a:lnTo>
                  <a:pt x="70" y="194"/>
                </a:lnTo>
                <a:lnTo>
                  <a:pt x="74" y="194"/>
                </a:lnTo>
                <a:lnTo>
                  <a:pt x="74" y="190"/>
                </a:lnTo>
                <a:lnTo>
                  <a:pt x="78" y="186"/>
                </a:lnTo>
                <a:lnTo>
                  <a:pt x="78" y="190"/>
                </a:lnTo>
                <a:lnTo>
                  <a:pt x="82" y="186"/>
                </a:lnTo>
                <a:lnTo>
                  <a:pt x="86" y="186"/>
                </a:lnTo>
                <a:lnTo>
                  <a:pt x="86" y="182"/>
                </a:lnTo>
                <a:lnTo>
                  <a:pt x="86" y="180"/>
                </a:lnTo>
                <a:lnTo>
                  <a:pt x="90" y="180"/>
                </a:lnTo>
                <a:lnTo>
                  <a:pt x="90" y="176"/>
                </a:lnTo>
                <a:lnTo>
                  <a:pt x="94" y="180"/>
                </a:lnTo>
                <a:lnTo>
                  <a:pt x="96" y="180"/>
                </a:lnTo>
                <a:lnTo>
                  <a:pt x="96" y="182"/>
                </a:lnTo>
                <a:lnTo>
                  <a:pt x="96" y="186"/>
                </a:lnTo>
                <a:lnTo>
                  <a:pt x="96" y="190"/>
                </a:lnTo>
                <a:lnTo>
                  <a:pt x="94" y="190"/>
                </a:lnTo>
                <a:lnTo>
                  <a:pt x="96" y="190"/>
                </a:lnTo>
                <a:lnTo>
                  <a:pt x="96" y="186"/>
                </a:lnTo>
                <a:lnTo>
                  <a:pt x="100" y="186"/>
                </a:lnTo>
                <a:lnTo>
                  <a:pt x="104" y="186"/>
                </a:lnTo>
                <a:lnTo>
                  <a:pt x="104" y="182"/>
                </a:lnTo>
                <a:lnTo>
                  <a:pt x="100" y="182"/>
                </a:lnTo>
                <a:lnTo>
                  <a:pt x="104" y="182"/>
                </a:lnTo>
                <a:lnTo>
                  <a:pt x="104" y="180"/>
                </a:lnTo>
                <a:lnTo>
                  <a:pt x="108" y="180"/>
                </a:lnTo>
                <a:lnTo>
                  <a:pt x="108" y="182"/>
                </a:lnTo>
                <a:lnTo>
                  <a:pt x="108" y="180"/>
                </a:lnTo>
                <a:lnTo>
                  <a:pt x="108" y="176"/>
                </a:lnTo>
                <a:lnTo>
                  <a:pt x="112" y="176"/>
                </a:lnTo>
                <a:lnTo>
                  <a:pt x="112" y="172"/>
                </a:lnTo>
                <a:lnTo>
                  <a:pt x="112" y="176"/>
                </a:lnTo>
                <a:lnTo>
                  <a:pt x="116" y="176"/>
                </a:lnTo>
                <a:lnTo>
                  <a:pt x="116" y="172"/>
                </a:lnTo>
                <a:lnTo>
                  <a:pt x="120" y="172"/>
                </a:lnTo>
                <a:lnTo>
                  <a:pt x="120" y="168"/>
                </a:lnTo>
                <a:lnTo>
                  <a:pt x="120" y="164"/>
                </a:lnTo>
                <a:lnTo>
                  <a:pt x="120" y="160"/>
                </a:lnTo>
                <a:lnTo>
                  <a:pt x="120" y="156"/>
                </a:lnTo>
                <a:lnTo>
                  <a:pt x="120" y="160"/>
                </a:lnTo>
                <a:lnTo>
                  <a:pt x="122" y="160"/>
                </a:lnTo>
                <a:lnTo>
                  <a:pt x="122" y="164"/>
                </a:lnTo>
                <a:lnTo>
                  <a:pt x="126" y="164"/>
                </a:lnTo>
                <a:lnTo>
                  <a:pt x="126" y="168"/>
                </a:lnTo>
                <a:lnTo>
                  <a:pt x="130" y="168"/>
                </a:lnTo>
                <a:lnTo>
                  <a:pt x="130" y="172"/>
                </a:lnTo>
                <a:lnTo>
                  <a:pt x="130" y="176"/>
                </a:lnTo>
                <a:lnTo>
                  <a:pt x="130" y="180"/>
                </a:lnTo>
                <a:lnTo>
                  <a:pt x="126" y="180"/>
                </a:lnTo>
                <a:lnTo>
                  <a:pt x="130" y="180"/>
                </a:lnTo>
                <a:lnTo>
                  <a:pt x="134" y="180"/>
                </a:lnTo>
                <a:lnTo>
                  <a:pt x="134" y="182"/>
                </a:lnTo>
                <a:lnTo>
                  <a:pt x="130" y="182"/>
                </a:lnTo>
                <a:lnTo>
                  <a:pt x="130" y="186"/>
                </a:lnTo>
                <a:lnTo>
                  <a:pt x="134" y="186"/>
                </a:lnTo>
                <a:lnTo>
                  <a:pt x="134" y="190"/>
                </a:lnTo>
                <a:lnTo>
                  <a:pt x="134" y="194"/>
                </a:lnTo>
                <a:lnTo>
                  <a:pt x="134" y="198"/>
                </a:lnTo>
                <a:lnTo>
                  <a:pt x="134" y="202"/>
                </a:lnTo>
                <a:lnTo>
                  <a:pt x="134" y="206"/>
                </a:lnTo>
                <a:lnTo>
                  <a:pt x="130" y="206"/>
                </a:lnTo>
                <a:lnTo>
                  <a:pt x="130" y="208"/>
                </a:lnTo>
                <a:lnTo>
                  <a:pt x="130" y="212"/>
                </a:lnTo>
                <a:lnTo>
                  <a:pt x="130" y="216"/>
                </a:lnTo>
                <a:lnTo>
                  <a:pt x="130" y="220"/>
                </a:lnTo>
                <a:lnTo>
                  <a:pt x="130" y="216"/>
                </a:lnTo>
                <a:lnTo>
                  <a:pt x="126" y="216"/>
                </a:lnTo>
                <a:lnTo>
                  <a:pt x="126" y="212"/>
                </a:lnTo>
                <a:lnTo>
                  <a:pt x="130" y="212"/>
                </a:lnTo>
                <a:lnTo>
                  <a:pt x="126" y="208"/>
                </a:lnTo>
                <a:lnTo>
                  <a:pt x="126" y="206"/>
                </a:lnTo>
                <a:lnTo>
                  <a:pt x="126" y="202"/>
                </a:lnTo>
                <a:lnTo>
                  <a:pt x="122" y="202"/>
                </a:lnTo>
                <a:lnTo>
                  <a:pt x="122" y="206"/>
                </a:lnTo>
                <a:lnTo>
                  <a:pt x="120" y="206"/>
                </a:lnTo>
                <a:lnTo>
                  <a:pt x="120" y="208"/>
                </a:lnTo>
                <a:lnTo>
                  <a:pt x="120" y="212"/>
                </a:lnTo>
                <a:lnTo>
                  <a:pt x="122" y="216"/>
                </a:lnTo>
                <a:lnTo>
                  <a:pt x="122" y="220"/>
                </a:lnTo>
                <a:lnTo>
                  <a:pt x="122" y="224"/>
                </a:lnTo>
                <a:lnTo>
                  <a:pt x="122" y="228"/>
                </a:lnTo>
                <a:lnTo>
                  <a:pt x="120" y="228"/>
                </a:lnTo>
                <a:lnTo>
                  <a:pt x="120" y="232"/>
                </a:lnTo>
                <a:lnTo>
                  <a:pt x="116" y="232"/>
                </a:lnTo>
                <a:lnTo>
                  <a:pt x="120" y="232"/>
                </a:lnTo>
                <a:lnTo>
                  <a:pt x="116" y="228"/>
                </a:lnTo>
                <a:lnTo>
                  <a:pt x="116" y="224"/>
                </a:lnTo>
                <a:lnTo>
                  <a:pt x="116" y="220"/>
                </a:lnTo>
                <a:lnTo>
                  <a:pt x="116" y="224"/>
                </a:lnTo>
                <a:lnTo>
                  <a:pt x="116" y="228"/>
                </a:lnTo>
                <a:lnTo>
                  <a:pt x="112" y="228"/>
                </a:lnTo>
                <a:lnTo>
                  <a:pt x="108" y="224"/>
                </a:lnTo>
                <a:lnTo>
                  <a:pt x="104" y="224"/>
                </a:lnTo>
                <a:lnTo>
                  <a:pt x="104" y="220"/>
                </a:lnTo>
                <a:lnTo>
                  <a:pt x="100" y="220"/>
                </a:lnTo>
                <a:lnTo>
                  <a:pt x="100" y="216"/>
                </a:lnTo>
                <a:lnTo>
                  <a:pt x="100" y="212"/>
                </a:lnTo>
                <a:lnTo>
                  <a:pt x="100" y="208"/>
                </a:lnTo>
                <a:lnTo>
                  <a:pt x="96" y="208"/>
                </a:lnTo>
                <a:lnTo>
                  <a:pt x="100" y="206"/>
                </a:lnTo>
                <a:lnTo>
                  <a:pt x="104" y="202"/>
                </a:lnTo>
                <a:lnTo>
                  <a:pt x="100" y="198"/>
                </a:lnTo>
                <a:lnTo>
                  <a:pt x="100" y="202"/>
                </a:lnTo>
                <a:lnTo>
                  <a:pt x="100" y="198"/>
                </a:lnTo>
                <a:lnTo>
                  <a:pt x="100" y="194"/>
                </a:lnTo>
                <a:lnTo>
                  <a:pt x="96" y="194"/>
                </a:lnTo>
                <a:lnTo>
                  <a:pt x="94" y="194"/>
                </a:lnTo>
                <a:lnTo>
                  <a:pt x="94" y="190"/>
                </a:lnTo>
                <a:lnTo>
                  <a:pt x="94" y="194"/>
                </a:lnTo>
                <a:lnTo>
                  <a:pt x="90" y="194"/>
                </a:lnTo>
                <a:lnTo>
                  <a:pt x="94" y="194"/>
                </a:lnTo>
                <a:lnTo>
                  <a:pt x="94" y="198"/>
                </a:lnTo>
                <a:lnTo>
                  <a:pt x="90" y="198"/>
                </a:lnTo>
                <a:lnTo>
                  <a:pt x="94" y="202"/>
                </a:lnTo>
                <a:lnTo>
                  <a:pt x="90" y="202"/>
                </a:lnTo>
                <a:lnTo>
                  <a:pt x="90" y="198"/>
                </a:lnTo>
                <a:lnTo>
                  <a:pt x="86" y="198"/>
                </a:lnTo>
                <a:lnTo>
                  <a:pt x="90" y="198"/>
                </a:lnTo>
                <a:lnTo>
                  <a:pt x="86" y="198"/>
                </a:lnTo>
                <a:lnTo>
                  <a:pt x="90" y="198"/>
                </a:lnTo>
                <a:lnTo>
                  <a:pt x="86" y="198"/>
                </a:lnTo>
                <a:lnTo>
                  <a:pt x="86" y="194"/>
                </a:lnTo>
                <a:lnTo>
                  <a:pt x="86" y="198"/>
                </a:lnTo>
                <a:lnTo>
                  <a:pt x="82" y="198"/>
                </a:lnTo>
                <a:lnTo>
                  <a:pt x="82" y="194"/>
                </a:lnTo>
                <a:lnTo>
                  <a:pt x="78" y="194"/>
                </a:lnTo>
                <a:lnTo>
                  <a:pt x="78" y="198"/>
                </a:lnTo>
                <a:lnTo>
                  <a:pt x="74" y="198"/>
                </a:lnTo>
                <a:lnTo>
                  <a:pt x="74" y="202"/>
                </a:lnTo>
                <a:lnTo>
                  <a:pt x="74" y="202"/>
                </a:lnTo>
                <a:lnTo>
                  <a:pt x="74" y="202"/>
                </a:lnTo>
                <a:close/>
                <a:moveTo>
                  <a:pt x="126" y="164"/>
                </a:moveTo>
                <a:lnTo>
                  <a:pt x="126" y="160"/>
                </a:lnTo>
                <a:lnTo>
                  <a:pt x="126" y="164"/>
                </a:lnTo>
                <a:lnTo>
                  <a:pt x="126" y="164"/>
                </a:lnTo>
                <a:lnTo>
                  <a:pt x="126" y="164"/>
                </a:lnTo>
                <a:close/>
                <a:moveTo>
                  <a:pt x="108" y="172"/>
                </a:moveTo>
                <a:lnTo>
                  <a:pt x="108" y="168"/>
                </a:lnTo>
                <a:lnTo>
                  <a:pt x="112" y="168"/>
                </a:lnTo>
                <a:lnTo>
                  <a:pt x="112" y="172"/>
                </a:lnTo>
                <a:lnTo>
                  <a:pt x="108" y="172"/>
                </a:lnTo>
                <a:lnTo>
                  <a:pt x="108" y="172"/>
                </a:lnTo>
                <a:lnTo>
                  <a:pt x="108" y="172"/>
                </a:lnTo>
                <a:close/>
                <a:moveTo>
                  <a:pt x="122" y="208"/>
                </a:moveTo>
                <a:lnTo>
                  <a:pt x="122" y="206"/>
                </a:lnTo>
                <a:lnTo>
                  <a:pt x="122" y="208"/>
                </a:lnTo>
                <a:lnTo>
                  <a:pt x="122" y="208"/>
                </a:lnTo>
                <a:lnTo>
                  <a:pt x="122" y="208"/>
                </a:lnTo>
                <a:close/>
                <a:moveTo>
                  <a:pt x="70" y="216"/>
                </a:moveTo>
                <a:lnTo>
                  <a:pt x="66" y="212"/>
                </a:lnTo>
                <a:lnTo>
                  <a:pt x="70" y="212"/>
                </a:lnTo>
                <a:lnTo>
                  <a:pt x="74" y="212"/>
                </a:lnTo>
                <a:lnTo>
                  <a:pt x="74" y="216"/>
                </a:lnTo>
                <a:lnTo>
                  <a:pt x="70" y="216"/>
                </a:lnTo>
                <a:lnTo>
                  <a:pt x="70" y="216"/>
                </a:lnTo>
                <a:lnTo>
                  <a:pt x="70" y="216"/>
                </a:lnTo>
                <a:close/>
                <a:moveTo>
                  <a:pt x="60" y="228"/>
                </a:moveTo>
                <a:lnTo>
                  <a:pt x="60" y="224"/>
                </a:lnTo>
                <a:lnTo>
                  <a:pt x="56" y="228"/>
                </a:lnTo>
                <a:lnTo>
                  <a:pt x="56" y="224"/>
                </a:lnTo>
                <a:lnTo>
                  <a:pt x="60" y="224"/>
                </a:lnTo>
                <a:lnTo>
                  <a:pt x="64" y="224"/>
                </a:lnTo>
                <a:lnTo>
                  <a:pt x="60" y="228"/>
                </a:lnTo>
                <a:lnTo>
                  <a:pt x="60" y="228"/>
                </a:lnTo>
                <a:lnTo>
                  <a:pt x="60" y="228"/>
                </a:lnTo>
                <a:close/>
                <a:moveTo>
                  <a:pt x="42" y="238"/>
                </a:moveTo>
                <a:lnTo>
                  <a:pt x="42" y="236"/>
                </a:lnTo>
                <a:lnTo>
                  <a:pt x="46" y="236"/>
                </a:lnTo>
                <a:lnTo>
                  <a:pt x="46" y="238"/>
                </a:lnTo>
                <a:lnTo>
                  <a:pt x="42" y="238"/>
                </a:lnTo>
                <a:lnTo>
                  <a:pt x="42" y="238"/>
                </a:lnTo>
                <a:lnTo>
                  <a:pt x="42" y="23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91" name="Freeform 49">
            <a:extLst>
              <a:ext uri="{FF2B5EF4-FFF2-40B4-BE49-F238E27FC236}">
                <a16:creationId xmlns:a16="http://schemas.microsoft.com/office/drawing/2014/main" id="{5C0AFE6F-7B02-4FF6-A8AB-5E70F8500487}"/>
              </a:ext>
            </a:extLst>
          </p:cNvPr>
          <p:cNvSpPr>
            <a:spLocks/>
          </p:cNvSpPr>
          <p:nvPr/>
        </p:nvSpPr>
        <p:spPr bwMode="auto">
          <a:xfrm>
            <a:off x="7102878" y="3807880"/>
            <a:ext cx="15875" cy="41275"/>
          </a:xfrm>
          <a:custGeom>
            <a:avLst/>
            <a:gdLst>
              <a:gd name="T0" fmla="*/ 6 w 10"/>
              <a:gd name="T1" fmla="*/ 26 h 26"/>
              <a:gd name="T2" fmla="*/ 6 w 10"/>
              <a:gd name="T3" fmla="*/ 26 h 26"/>
              <a:gd name="T4" fmla="*/ 6 w 10"/>
              <a:gd name="T5" fmla="*/ 26 h 26"/>
              <a:gd name="T6" fmla="*/ 6 w 10"/>
              <a:gd name="T7" fmla="*/ 26 h 26"/>
              <a:gd name="T8" fmla="*/ 4 w 10"/>
              <a:gd name="T9" fmla="*/ 26 h 26"/>
              <a:gd name="T10" fmla="*/ 4 w 10"/>
              <a:gd name="T11" fmla="*/ 26 h 26"/>
              <a:gd name="T12" fmla="*/ 0 w 10"/>
              <a:gd name="T13" fmla="*/ 26 h 26"/>
              <a:gd name="T14" fmla="*/ 0 w 10"/>
              <a:gd name="T15" fmla="*/ 22 h 26"/>
              <a:gd name="T16" fmla="*/ 0 w 10"/>
              <a:gd name="T17" fmla="*/ 22 h 26"/>
              <a:gd name="T18" fmla="*/ 0 w 10"/>
              <a:gd name="T19" fmla="*/ 22 h 26"/>
              <a:gd name="T20" fmla="*/ 0 w 10"/>
              <a:gd name="T21" fmla="*/ 18 h 26"/>
              <a:gd name="T22" fmla="*/ 0 w 10"/>
              <a:gd name="T23" fmla="*/ 14 h 26"/>
              <a:gd name="T24" fmla="*/ 0 w 10"/>
              <a:gd name="T25" fmla="*/ 10 h 26"/>
              <a:gd name="T26" fmla="*/ 0 w 10"/>
              <a:gd name="T27" fmla="*/ 10 h 26"/>
              <a:gd name="T28" fmla="*/ 0 w 10"/>
              <a:gd name="T29" fmla="*/ 10 h 26"/>
              <a:gd name="T30" fmla="*/ 0 w 10"/>
              <a:gd name="T31" fmla="*/ 10 h 26"/>
              <a:gd name="T32" fmla="*/ 0 w 10"/>
              <a:gd name="T33" fmla="*/ 6 h 26"/>
              <a:gd name="T34" fmla="*/ 0 w 10"/>
              <a:gd name="T35" fmla="*/ 6 h 26"/>
              <a:gd name="T36" fmla="*/ 0 w 10"/>
              <a:gd name="T37" fmla="*/ 6 h 26"/>
              <a:gd name="T38" fmla="*/ 0 w 10"/>
              <a:gd name="T39" fmla="*/ 6 h 26"/>
              <a:gd name="T40" fmla="*/ 0 w 10"/>
              <a:gd name="T41" fmla="*/ 6 h 26"/>
              <a:gd name="T42" fmla="*/ 0 w 10"/>
              <a:gd name="T43" fmla="*/ 2 h 26"/>
              <a:gd name="T44" fmla="*/ 0 w 10"/>
              <a:gd name="T45" fmla="*/ 2 h 26"/>
              <a:gd name="T46" fmla="*/ 0 w 10"/>
              <a:gd name="T47" fmla="*/ 2 h 26"/>
              <a:gd name="T48" fmla="*/ 0 w 10"/>
              <a:gd name="T49" fmla="*/ 2 h 26"/>
              <a:gd name="T50" fmla="*/ 4 w 10"/>
              <a:gd name="T51" fmla="*/ 0 h 26"/>
              <a:gd name="T52" fmla="*/ 4 w 10"/>
              <a:gd name="T53" fmla="*/ 0 h 26"/>
              <a:gd name="T54" fmla="*/ 6 w 10"/>
              <a:gd name="T55" fmla="*/ 0 h 26"/>
              <a:gd name="T56" fmla="*/ 6 w 10"/>
              <a:gd name="T57" fmla="*/ 0 h 26"/>
              <a:gd name="T58" fmla="*/ 6 w 10"/>
              <a:gd name="T59" fmla="*/ 2 h 26"/>
              <a:gd name="T60" fmla="*/ 6 w 10"/>
              <a:gd name="T61" fmla="*/ 2 h 26"/>
              <a:gd name="T62" fmla="*/ 10 w 10"/>
              <a:gd name="T63" fmla="*/ 2 h 26"/>
              <a:gd name="T64" fmla="*/ 10 w 10"/>
              <a:gd name="T65" fmla="*/ 6 h 26"/>
              <a:gd name="T66" fmla="*/ 10 w 10"/>
              <a:gd name="T67" fmla="*/ 6 h 26"/>
              <a:gd name="T68" fmla="*/ 6 w 10"/>
              <a:gd name="T69" fmla="*/ 6 h 26"/>
              <a:gd name="T70" fmla="*/ 6 w 10"/>
              <a:gd name="T71" fmla="*/ 10 h 26"/>
              <a:gd name="T72" fmla="*/ 6 w 10"/>
              <a:gd name="T73" fmla="*/ 10 h 26"/>
              <a:gd name="T74" fmla="*/ 10 w 10"/>
              <a:gd name="T75" fmla="*/ 10 h 26"/>
              <a:gd name="T76" fmla="*/ 6 w 10"/>
              <a:gd name="T77" fmla="*/ 14 h 26"/>
              <a:gd name="T78" fmla="*/ 10 w 10"/>
              <a:gd name="T79" fmla="*/ 14 h 26"/>
              <a:gd name="T80" fmla="*/ 10 w 10"/>
              <a:gd name="T81" fmla="*/ 14 h 26"/>
              <a:gd name="T82" fmla="*/ 10 w 10"/>
              <a:gd name="T83" fmla="*/ 14 h 26"/>
              <a:gd name="T84" fmla="*/ 10 w 10"/>
              <a:gd name="T85" fmla="*/ 22 h 26"/>
              <a:gd name="T86" fmla="*/ 6 w 10"/>
              <a:gd name="T87" fmla="*/ 22 h 26"/>
              <a:gd name="T88" fmla="*/ 6 w 10"/>
              <a:gd name="T89" fmla="*/ 22 h 26"/>
              <a:gd name="T90" fmla="*/ 6 w 10"/>
              <a:gd name="T91" fmla="*/ 2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" h="26">
                <a:moveTo>
                  <a:pt x="6" y="22"/>
                </a:moveTo>
                <a:lnTo>
                  <a:pt x="6" y="26"/>
                </a:lnTo>
                <a:lnTo>
                  <a:pt x="6" y="26"/>
                </a:lnTo>
                <a:lnTo>
                  <a:pt x="6" y="26"/>
                </a:lnTo>
                <a:lnTo>
                  <a:pt x="6" y="26"/>
                </a:lnTo>
                <a:lnTo>
                  <a:pt x="6" y="26"/>
                </a:lnTo>
                <a:lnTo>
                  <a:pt x="6" y="26"/>
                </a:lnTo>
                <a:lnTo>
                  <a:pt x="6" y="26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0" y="26"/>
                </a:lnTo>
                <a:lnTo>
                  <a:pt x="0" y="26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18"/>
                </a:lnTo>
                <a:lnTo>
                  <a:pt x="0" y="18"/>
                </a:lnTo>
                <a:lnTo>
                  <a:pt x="0" y="14"/>
                </a:lnTo>
                <a:lnTo>
                  <a:pt x="0" y="14"/>
                </a:lnTo>
                <a:lnTo>
                  <a:pt x="0" y="14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6" y="0"/>
                </a:lnTo>
                <a:lnTo>
                  <a:pt x="6" y="0"/>
                </a:lnTo>
                <a:lnTo>
                  <a:pt x="6" y="0"/>
                </a:lnTo>
                <a:lnTo>
                  <a:pt x="6" y="0"/>
                </a:lnTo>
                <a:lnTo>
                  <a:pt x="6" y="0"/>
                </a:lnTo>
                <a:lnTo>
                  <a:pt x="6" y="2"/>
                </a:lnTo>
                <a:lnTo>
                  <a:pt x="6" y="2"/>
                </a:lnTo>
                <a:lnTo>
                  <a:pt x="6" y="2"/>
                </a:lnTo>
                <a:lnTo>
                  <a:pt x="10" y="2"/>
                </a:lnTo>
                <a:lnTo>
                  <a:pt x="10" y="2"/>
                </a:lnTo>
                <a:lnTo>
                  <a:pt x="10" y="2"/>
                </a:lnTo>
                <a:lnTo>
                  <a:pt x="10" y="6"/>
                </a:lnTo>
                <a:lnTo>
                  <a:pt x="10" y="6"/>
                </a:lnTo>
                <a:lnTo>
                  <a:pt x="10" y="6"/>
                </a:lnTo>
                <a:lnTo>
                  <a:pt x="6" y="6"/>
                </a:lnTo>
                <a:lnTo>
                  <a:pt x="6" y="6"/>
                </a:lnTo>
                <a:lnTo>
                  <a:pt x="6" y="6"/>
                </a:lnTo>
                <a:lnTo>
                  <a:pt x="6" y="10"/>
                </a:lnTo>
                <a:lnTo>
                  <a:pt x="6" y="10"/>
                </a:lnTo>
                <a:lnTo>
                  <a:pt x="6" y="10"/>
                </a:lnTo>
                <a:lnTo>
                  <a:pt x="10" y="10"/>
                </a:lnTo>
                <a:lnTo>
                  <a:pt x="10" y="10"/>
                </a:lnTo>
                <a:lnTo>
                  <a:pt x="6" y="14"/>
                </a:lnTo>
                <a:lnTo>
                  <a:pt x="6" y="14"/>
                </a:lnTo>
                <a:lnTo>
                  <a:pt x="10" y="14"/>
                </a:lnTo>
                <a:lnTo>
                  <a:pt x="10" y="14"/>
                </a:lnTo>
                <a:lnTo>
                  <a:pt x="10" y="14"/>
                </a:lnTo>
                <a:lnTo>
                  <a:pt x="10" y="14"/>
                </a:lnTo>
                <a:lnTo>
                  <a:pt x="10" y="14"/>
                </a:lnTo>
                <a:lnTo>
                  <a:pt x="10" y="14"/>
                </a:lnTo>
                <a:lnTo>
                  <a:pt x="10" y="18"/>
                </a:lnTo>
                <a:lnTo>
                  <a:pt x="10" y="22"/>
                </a:lnTo>
                <a:lnTo>
                  <a:pt x="10" y="22"/>
                </a:lnTo>
                <a:lnTo>
                  <a:pt x="6" y="22"/>
                </a:lnTo>
                <a:lnTo>
                  <a:pt x="6" y="22"/>
                </a:lnTo>
                <a:lnTo>
                  <a:pt x="6" y="22"/>
                </a:lnTo>
                <a:lnTo>
                  <a:pt x="6" y="22"/>
                </a:lnTo>
                <a:lnTo>
                  <a:pt x="6" y="2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92" name="Freeform 50">
            <a:extLst>
              <a:ext uri="{FF2B5EF4-FFF2-40B4-BE49-F238E27FC236}">
                <a16:creationId xmlns:a16="http://schemas.microsoft.com/office/drawing/2014/main" id="{340C1CA4-0A0D-4FEC-87F9-FA8DDC5DC6F8}"/>
              </a:ext>
            </a:extLst>
          </p:cNvPr>
          <p:cNvSpPr>
            <a:spLocks noEditPoints="1"/>
          </p:cNvSpPr>
          <p:nvPr/>
        </p:nvSpPr>
        <p:spPr bwMode="auto">
          <a:xfrm>
            <a:off x="6734578" y="3630080"/>
            <a:ext cx="473075" cy="447675"/>
          </a:xfrm>
          <a:custGeom>
            <a:avLst/>
            <a:gdLst>
              <a:gd name="T0" fmla="*/ 232 w 298"/>
              <a:gd name="T1" fmla="*/ 240 h 282"/>
              <a:gd name="T2" fmla="*/ 186 w 298"/>
              <a:gd name="T3" fmla="*/ 264 h 282"/>
              <a:gd name="T4" fmla="*/ 172 w 298"/>
              <a:gd name="T5" fmla="*/ 268 h 282"/>
              <a:gd name="T6" fmla="*/ 142 w 298"/>
              <a:gd name="T7" fmla="*/ 264 h 282"/>
              <a:gd name="T8" fmla="*/ 130 w 298"/>
              <a:gd name="T9" fmla="*/ 264 h 282"/>
              <a:gd name="T10" fmla="*/ 122 w 298"/>
              <a:gd name="T11" fmla="*/ 270 h 282"/>
              <a:gd name="T12" fmla="*/ 120 w 298"/>
              <a:gd name="T13" fmla="*/ 282 h 282"/>
              <a:gd name="T14" fmla="*/ 112 w 298"/>
              <a:gd name="T15" fmla="*/ 274 h 282"/>
              <a:gd name="T16" fmla="*/ 112 w 298"/>
              <a:gd name="T17" fmla="*/ 268 h 282"/>
              <a:gd name="T18" fmla="*/ 104 w 298"/>
              <a:gd name="T19" fmla="*/ 256 h 282"/>
              <a:gd name="T20" fmla="*/ 96 w 298"/>
              <a:gd name="T21" fmla="*/ 248 h 282"/>
              <a:gd name="T22" fmla="*/ 96 w 298"/>
              <a:gd name="T23" fmla="*/ 238 h 282"/>
              <a:gd name="T24" fmla="*/ 90 w 298"/>
              <a:gd name="T25" fmla="*/ 226 h 282"/>
              <a:gd name="T26" fmla="*/ 82 w 298"/>
              <a:gd name="T27" fmla="*/ 218 h 282"/>
              <a:gd name="T28" fmla="*/ 74 w 298"/>
              <a:gd name="T29" fmla="*/ 212 h 282"/>
              <a:gd name="T30" fmla="*/ 66 w 298"/>
              <a:gd name="T31" fmla="*/ 204 h 282"/>
              <a:gd name="T32" fmla="*/ 64 w 298"/>
              <a:gd name="T33" fmla="*/ 190 h 282"/>
              <a:gd name="T34" fmla="*/ 64 w 298"/>
              <a:gd name="T35" fmla="*/ 174 h 282"/>
              <a:gd name="T36" fmla="*/ 64 w 298"/>
              <a:gd name="T37" fmla="*/ 168 h 282"/>
              <a:gd name="T38" fmla="*/ 56 w 298"/>
              <a:gd name="T39" fmla="*/ 152 h 282"/>
              <a:gd name="T40" fmla="*/ 44 w 298"/>
              <a:gd name="T41" fmla="*/ 142 h 282"/>
              <a:gd name="T42" fmla="*/ 40 w 298"/>
              <a:gd name="T43" fmla="*/ 138 h 282"/>
              <a:gd name="T44" fmla="*/ 36 w 298"/>
              <a:gd name="T45" fmla="*/ 126 h 282"/>
              <a:gd name="T46" fmla="*/ 34 w 298"/>
              <a:gd name="T47" fmla="*/ 118 h 282"/>
              <a:gd name="T48" fmla="*/ 26 w 298"/>
              <a:gd name="T49" fmla="*/ 112 h 282"/>
              <a:gd name="T50" fmla="*/ 22 w 298"/>
              <a:gd name="T51" fmla="*/ 96 h 282"/>
              <a:gd name="T52" fmla="*/ 14 w 298"/>
              <a:gd name="T53" fmla="*/ 90 h 282"/>
              <a:gd name="T54" fmla="*/ 10 w 298"/>
              <a:gd name="T55" fmla="*/ 78 h 282"/>
              <a:gd name="T56" fmla="*/ 4 w 298"/>
              <a:gd name="T57" fmla="*/ 70 h 282"/>
              <a:gd name="T58" fmla="*/ 4 w 298"/>
              <a:gd name="T59" fmla="*/ 56 h 282"/>
              <a:gd name="T60" fmla="*/ 22 w 298"/>
              <a:gd name="T61" fmla="*/ 56 h 282"/>
              <a:gd name="T62" fmla="*/ 36 w 298"/>
              <a:gd name="T63" fmla="*/ 40 h 282"/>
              <a:gd name="T64" fmla="*/ 44 w 298"/>
              <a:gd name="T65" fmla="*/ 22 h 282"/>
              <a:gd name="T66" fmla="*/ 36 w 298"/>
              <a:gd name="T67" fmla="*/ 10 h 282"/>
              <a:gd name="T68" fmla="*/ 56 w 298"/>
              <a:gd name="T69" fmla="*/ 8 h 282"/>
              <a:gd name="T70" fmla="*/ 78 w 298"/>
              <a:gd name="T71" fmla="*/ 4 h 282"/>
              <a:gd name="T72" fmla="*/ 120 w 298"/>
              <a:gd name="T73" fmla="*/ 30 h 282"/>
              <a:gd name="T74" fmla="*/ 164 w 298"/>
              <a:gd name="T75" fmla="*/ 56 h 282"/>
              <a:gd name="T76" fmla="*/ 182 w 298"/>
              <a:gd name="T77" fmla="*/ 60 h 282"/>
              <a:gd name="T78" fmla="*/ 198 w 298"/>
              <a:gd name="T79" fmla="*/ 66 h 282"/>
              <a:gd name="T80" fmla="*/ 202 w 298"/>
              <a:gd name="T81" fmla="*/ 78 h 282"/>
              <a:gd name="T82" fmla="*/ 206 w 298"/>
              <a:gd name="T83" fmla="*/ 86 h 282"/>
              <a:gd name="T84" fmla="*/ 206 w 298"/>
              <a:gd name="T85" fmla="*/ 86 h 282"/>
              <a:gd name="T86" fmla="*/ 212 w 298"/>
              <a:gd name="T87" fmla="*/ 96 h 282"/>
              <a:gd name="T88" fmla="*/ 220 w 298"/>
              <a:gd name="T89" fmla="*/ 104 h 282"/>
              <a:gd name="T90" fmla="*/ 220 w 298"/>
              <a:gd name="T91" fmla="*/ 112 h 282"/>
              <a:gd name="T92" fmla="*/ 224 w 298"/>
              <a:gd name="T93" fmla="*/ 122 h 282"/>
              <a:gd name="T94" fmla="*/ 232 w 298"/>
              <a:gd name="T95" fmla="*/ 134 h 282"/>
              <a:gd name="T96" fmla="*/ 238 w 298"/>
              <a:gd name="T97" fmla="*/ 142 h 282"/>
              <a:gd name="T98" fmla="*/ 242 w 298"/>
              <a:gd name="T99" fmla="*/ 144 h 282"/>
              <a:gd name="T100" fmla="*/ 294 w 298"/>
              <a:gd name="T101" fmla="*/ 198 h 282"/>
              <a:gd name="T102" fmla="*/ 104 w 298"/>
              <a:gd name="T103" fmla="*/ 270 h 282"/>
              <a:gd name="T104" fmla="*/ 104 w 298"/>
              <a:gd name="T105" fmla="*/ 270 h 282"/>
              <a:gd name="T106" fmla="*/ 100 w 298"/>
              <a:gd name="T107" fmla="*/ 274 h 282"/>
              <a:gd name="T108" fmla="*/ 108 w 298"/>
              <a:gd name="T109" fmla="*/ 274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98" h="282">
                <a:moveTo>
                  <a:pt x="290" y="218"/>
                </a:moveTo>
                <a:lnTo>
                  <a:pt x="246" y="238"/>
                </a:lnTo>
                <a:lnTo>
                  <a:pt x="236" y="238"/>
                </a:lnTo>
                <a:lnTo>
                  <a:pt x="232" y="240"/>
                </a:lnTo>
                <a:lnTo>
                  <a:pt x="206" y="240"/>
                </a:lnTo>
                <a:lnTo>
                  <a:pt x="194" y="252"/>
                </a:lnTo>
                <a:lnTo>
                  <a:pt x="190" y="260"/>
                </a:lnTo>
                <a:lnTo>
                  <a:pt x="186" y="264"/>
                </a:lnTo>
                <a:lnTo>
                  <a:pt x="182" y="270"/>
                </a:lnTo>
                <a:lnTo>
                  <a:pt x="180" y="270"/>
                </a:lnTo>
                <a:lnTo>
                  <a:pt x="176" y="270"/>
                </a:lnTo>
                <a:lnTo>
                  <a:pt x="172" y="268"/>
                </a:lnTo>
                <a:lnTo>
                  <a:pt x="168" y="268"/>
                </a:lnTo>
                <a:lnTo>
                  <a:pt x="164" y="268"/>
                </a:lnTo>
                <a:lnTo>
                  <a:pt x="152" y="264"/>
                </a:lnTo>
                <a:lnTo>
                  <a:pt x="142" y="264"/>
                </a:lnTo>
                <a:lnTo>
                  <a:pt x="138" y="264"/>
                </a:lnTo>
                <a:lnTo>
                  <a:pt x="134" y="264"/>
                </a:lnTo>
                <a:lnTo>
                  <a:pt x="134" y="268"/>
                </a:lnTo>
                <a:lnTo>
                  <a:pt x="130" y="264"/>
                </a:lnTo>
                <a:lnTo>
                  <a:pt x="126" y="264"/>
                </a:lnTo>
                <a:lnTo>
                  <a:pt x="122" y="264"/>
                </a:lnTo>
                <a:lnTo>
                  <a:pt x="122" y="268"/>
                </a:lnTo>
                <a:lnTo>
                  <a:pt x="122" y="270"/>
                </a:lnTo>
                <a:lnTo>
                  <a:pt x="122" y="274"/>
                </a:lnTo>
                <a:lnTo>
                  <a:pt x="122" y="278"/>
                </a:lnTo>
                <a:lnTo>
                  <a:pt x="120" y="278"/>
                </a:lnTo>
                <a:lnTo>
                  <a:pt x="120" y="282"/>
                </a:lnTo>
                <a:lnTo>
                  <a:pt x="116" y="282"/>
                </a:lnTo>
                <a:lnTo>
                  <a:pt x="116" y="278"/>
                </a:lnTo>
                <a:lnTo>
                  <a:pt x="116" y="274"/>
                </a:lnTo>
                <a:lnTo>
                  <a:pt x="112" y="274"/>
                </a:lnTo>
                <a:lnTo>
                  <a:pt x="112" y="270"/>
                </a:lnTo>
                <a:lnTo>
                  <a:pt x="112" y="268"/>
                </a:lnTo>
                <a:lnTo>
                  <a:pt x="112" y="270"/>
                </a:lnTo>
                <a:lnTo>
                  <a:pt x="112" y="268"/>
                </a:lnTo>
                <a:lnTo>
                  <a:pt x="112" y="264"/>
                </a:lnTo>
                <a:lnTo>
                  <a:pt x="108" y="264"/>
                </a:lnTo>
                <a:lnTo>
                  <a:pt x="108" y="260"/>
                </a:lnTo>
                <a:lnTo>
                  <a:pt x="104" y="256"/>
                </a:lnTo>
                <a:lnTo>
                  <a:pt x="100" y="256"/>
                </a:lnTo>
                <a:lnTo>
                  <a:pt x="100" y="252"/>
                </a:lnTo>
                <a:lnTo>
                  <a:pt x="100" y="248"/>
                </a:lnTo>
                <a:lnTo>
                  <a:pt x="96" y="248"/>
                </a:lnTo>
                <a:lnTo>
                  <a:pt x="96" y="244"/>
                </a:lnTo>
                <a:lnTo>
                  <a:pt x="96" y="240"/>
                </a:lnTo>
                <a:lnTo>
                  <a:pt x="92" y="240"/>
                </a:lnTo>
                <a:lnTo>
                  <a:pt x="96" y="238"/>
                </a:lnTo>
                <a:lnTo>
                  <a:pt x="92" y="238"/>
                </a:lnTo>
                <a:lnTo>
                  <a:pt x="92" y="234"/>
                </a:lnTo>
                <a:lnTo>
                  <a:pt x="90" y="230"/>
                </a:lnTo>
                <a:lnTo>
                  <a:pt x="90" y="226"/>
                </a:lnTo>
                <a:lnTo>
                  <a:pt x="90" y="222"/>
                </a:lnTo>
                <a:lnTo>
                  <a:pt x="86" y="222"/>
                </a:lnTo>
                <a:lnTo>
                  <a:pt x="86" y="218"/>
                </a:lnTo>
                <a:lnTo>
                  <a:pt x="82" y="218"/>
                </a:lnTo>
                <a:lnTo>
                  <a:pt x="82" y="214"/>
                </a:lnTo>
                <a:lnTo>
                  <a:pt x="78" y="214"/>
                </a:lnTo>
                <a:lnTo>
                  <a:pt x="74" y="214"/>
                </a:lnTo>
                <a:lnTo>
                  <a:pt x="74" y="212"/>
                </a:lnTo>
                <a:lnTo>
                  <a:pt x="70" y="212"/>
                </a:lnTo>
                <a:lnTo>
                  <a:pt x="70" y="208"/>
                </a:lnTo>
                <a:lnTo>
                  <a:pt x="70" y="204"/>
                </a:lnTo>
                <a:lnTo>
                  <a:pt x="66" y="204"/>
                </a:lnTo>
                <a:lnTo>
                  <a:pt x="66" y="200"/>
                </a:lnTo>
                <a:lnTo>
                  <a:pt x="64" y="198"/>
                </a:lnTo>
                <a:lnTo>
                  <a:pt x="66" y="194"/>
                </a:lnTo>
                <a:lnTo>
                  <a:pt x="64" y="190"/>
                </a:lnTo>
                <a:lnTo>
                  <a:pt x="64" y="186"/>
                </a:lnTo>
                <a:lnTo>
                  <a:pt x="64" y="182"/>
                </a:lnTo>
                <a:lnTo>
                  <a:pt x="64" y="178"/>
                </a:lnTo>
                <a:lnTo>
                  <a:pt x="64" y="174"/>
                </a:lnTo>
                <a:lnTo>
                  <a:pt x="64" y="172"/>
                </a:lnTo>
                <a:lnTo>
                  <a:pt x="64" y="168"/>
                </a:lnTo>
                <a:lnTo>
                  <a:pt x="60" y="168"/>
                </a:lnTo>
                <a:lnTo>
                  <a:pt x="64" y="168"/>
                </a:lnTo>
                <a:lnTo>
                  <a:pt x="60" y="164"/>
                </a:lnTo>
                <a:lnTo>
                  <a:pt x="60" y="160"/>
                </a:lnTo>
                <a:lnTo>
                  <a:pt x="56" y="156"/>
                </a:lnTo>
                <a:lnTo>
                  <a:pt x="56" y="152"/>
                </a:lnTo>
                <a:lnTo>
                  <a:pt x="52" y="148"/>
                </a:lnTo>
                <a:lnTo>
                  <a:pt x="48" y="144"/>
                </a:lnTo>
                <a:lnTo>
                  <a:pt x="44" y="144"/>
                </a:lnTo>
                <a:lnTo>
                  <a:pt x="44" y="142"/>
                </a:lnTo>
                <a:lnTo>
                  <a:pt x="44" y="144"/>
                </a:lnTo>
                <a:lnTo>
                  <a:pt x="40" y="144"/>
                </a:lnTo>
                <a:lnTo>
                  <a:pt x="40" y="142"/>
                </a:lnTo>
                <a:lnTo>
                  <a:pt x="40" y="138"/>
                </a:lnTo>
                <a:lnTo>
                  <a:pt x="36" y="138"/>
                </a:lnTo>
                <a:lnTo>
                  <a:pt x="36" y="134"/>
                </a:lnTo>
                <a:lnTo>
                  <a:pt x="36" y="130"/>
                </a:lnTo>
                <a:lnTo>
                  <a:pt x="36" y="126"/>
                </a:lnTo>
                <a:lnTo>
                  <a:pt x="36" y="122"/>
                </a:lnTo>
                <a:lnTo>
                  <a:pt x="34" y="118"/>
                </a:lnTo>
                <a:lnTo>
                  <a:pt x="34" y="116"/>
                </a:lnTo>
                <a:lnTo>
                  <a:pt x="34" y="118"/>
                </a:lnTo>
                <a:lnTo>
                  <a:pt x="30" y="118"/>
                </a:lnTo>
                <a:lnTo>
                  <a:pt x="30" y="116"/>
                </a:lnTo>
                <a:lnTo>
                  <a:pt x="30" y="112"/>
                </a:lnTo>
                <a:lnTo>
                  <a:pt x="26" y="112"/>
                </a:lnTo>
                <a:lnTo>
                  <a:pt x="26" y="108"/>
                </a:lnTo>
                <a:lnTo>
                  <a:pt x="26" y="104"/>
                </a:lnTo>
                <a:lnTo>
                  <a:pt x="22" y="100"/>
                </a:lnTo>
                <a:lnTo>
                  <a:pt x="22" y="96"/>
                </a:lnTo>
                <a:lnTo>
                  <a:pt x="18" y="96"/>
                </a:lnTo>
                <a:lnTo>
                  <a:pt x="18" y="92"/>
                </a:lnTo>
                <a:lnTo>
                  <a:pt x="18" y="90"/>
                </a:lnTo>
                <a:lnTo>
                  <a:pt x="14" y="90"/>
                </a:lnTo>
                <a:lnTo>
                  <a:pt x="14" y="86"/>
                </a:lnTo>
                <a:lnTo>
                  <a:pt x="14" y="82"/>
                </a:lnTo>
                <a:lnTo>
                  <a:pt x="10" y="82"/>
                </a:lnTo>
                <a:lnTo>
                  <a:pt x="10" y="78"/>
                </a:lnTo>
                <a:lnTo>
                  <a:pt x="6" y="74"/>
                </a:lnTo>
                <a:lnTo>
                  <a:pt x="4" y="74"/>
                </a:lnTo>
                <a:lnTo>
                  <a:pt x="0" y="74"/>
                </a:lnTo>
                <a:lnTo>
                  <a:pt x="4" y="70"/>
                </a:lnTo>
                <a:lnTo>
                  <a:pt x="4" y="66"/>
                </a:lnTo>
                <a:lnTo>
                  <a:pt x="4" y="64"/>
                </a:lnTo>
                <a:lnTo>
                  <a:pt x="4" y="60"/>
                </a:lnTo>
                <a:lnTo>
                  <a:pt x="4" y="56"/>
                </a:lnTo>
                <a:lnTo>
                  <a:pt x="6" y="52"/>
                </a:lnTo>
                <a:lnTo>
                  <a:pt x="10" y="52"/>
                </a:lnTo>
                <a:lnTo>
                  <a:pt x="14" y="52"/>
                </a:lnTo>
                <a:lnTo>
                  <a:pt x="22" y="56"/>
                </a:lnTo>
                <a:lnTo>
                  <a:pt x="26" y="52"/>
                </a:lnTo>
                <a:lnTo>
                  <a:pt x="30" y="48"/>
                </a:lnTo>
                <a:lnTo>
                  <a:pt x="30" y="44"/>
                </a:lnTo>
                <a:lnTo>
                  <a:pt x="36" y="40"/>
                </a:lnTo>
                <a:lnTo>
                  <a:pt x="40" y="40"/>
                </a:lnTo>
                <a:lnTo>
                  <a:pt x="44" y="34"/>
                </a:lnTo>
                <a:lnTo>
                  <a:pt x="48" y="30"/>
                </a:lnTo>
                <a:lnTo>
                  <a:pt x="44" y="22"/>
                </a:lnTo>
                <a:lnTo>
                  <a:pt x="40" y="22"/>
                </a:lnTo>
                <a:lnTo>
                  <a:pt x="40" y="18"/>
                </a:lnTo>
                <a:lnTo>
                  <a:pt x="34" y="10"/>
                </a:lnTo>
                <a:lnTo>
                  <a:pt x="36" y="10"/>
                </a:lnTo>
                <a:lnTo>
                  <a:pt x="40" y="10"/>
                </a:lnTo>
                <a:lnTo>
                  <a:pt x="44" y="10"/>
                </a:lnTo>
                <a:lnTo>
                  <a:pt x="48" y="8"/>
                </a:lnTo>
                <a:lnTo>
                  <a:pt x="56" y="8"/>
                </a:lnTo>
                <a:lnTo>
                  <a:pt x="64" y="4"/>
                </a:lnTo>
                <a:lnTo>
                  <a:pt x="66" y="0"/>
                </a:lnTo>
                <a:lnTo>
                  <a:pt x="70" y="0"/>
                </a:lnTo>
                <a:lnTo>
                  <a:pt x="78" y="4"/>
                </a:lnTo>
                <a:lnTo>
                  <a:pt x="82" y="4"/>
                </a:lnTo>
                <a:lnTo>
                  <a:pt x="96" y="14"/>
                </a:lnTo>
                <a:lnTo>
                  <a:pt x="108" y="18"/>
                </a:lnTo>
                <a:lnTo>
                  <a:pt x="120" y="30"/>
                </a:lnTo>
                <a:lnTo>
                  <a:pt x="120" y="34"/>
                </a:lnTo>
                <a:lnTo>
                  <a:pt x="130" y="40"/>
                </a:lnTo>
                <a:lnTo>
                  <a:pt x="146" y="56"/>
                </a:lnTo>
                <a:lnTo>
                  <a:pt x="164" y="56"/>
                </a:lnTo>
                <a:lnTo>
                  <a:pt x="168" y="56"/>
                </a:lnTo>
                <a:lnTo>
                  <a:pt x="172" y="56"/>
                </a:lnTo>
                <a:lnTo>
                  <a:pt x="176" y="56"/>
                </a:lnTo>
                <a:lnTo>
                  <a:pt x="182" y="60"/>
                </a:lnTo>
                <a:lnTo>
                  <a:pt x="186" y="64"/>
                </a:lnTo>
                <a:lnTo>
                  <a:pt x="186" y="66"/>
                </a:lnTo>
                <a:lnTo>
                  <a:pt x="194" y="66"/>
                </a:lnTo>
                <a:lnTo>
                  <a:pt x="198" y="66"/>
                </a:lnTo>
                <a:lnTo>
                  <a:pt x="198" y="70"/>
                </a:lnTo>
                <a:lnTo>
                  <a:pt x="198" y="74"/>
                </a:lnTo>
                <a:lnTo>
                  <a:pt x="202" y="74"/>
                </a:lnTo>
                <a:lnTo>
                  <a:pt x="202" y="78"/>
                </a:lnTo>
                <a:lnTo>
                  <a:pt x="202" y="82"/>
                </a:lnTo>
                <a:lnTo>
                  <a:pt x="202" y="78"/>
                </a:lnTo>
                <a:lnTo>
                  <a:pt x="202" y="82"/>
                </a:lnTo>
                <a:lnTo>
                  <a:pt x="206" y="86"/>
                </a:lnTo>
                <a:lnTo>
                  <a:pt x="206" y="82"/>
                </a:lnTo>
                <a:lnTo>
                  <a:pt x="206" y="86"/>
                </a:lnTo>
                <a:lnTo>
                  <a:pt x="210" y="86"/>
                </a:lnTo>
                <a:lnTo>
                  <a:pt x="206" y="86"/>
                </a:lnTo>
                <a:lnTo>
                  <a:pt x="210" y="90"/>
                </a:lnTo>
                <a:lnTo>
                  <a:pt x="210" y="92"/>
                </a:lnTo>
                <a:lnTo>
                  <a:pt x="212" y="92"/>
                </a:lnTo>
                <a:lnTo>
                  <a:pt x="212" y="96"/>
                </a:lnTo>
                <a:lnTo>
                  <a:pt x="216" y="96"/>
                </a:lnTo>
                <a:lnTo>
                  <a:pt x="220" y="96"/>
                </a:lnTo>
                <a:lnTo>
                  <a:pt x="220" y="100"/>
                </a:lnTo>
                <a:lnTo>
                  <a:pt x="220" y="104"/>
                </a:lnTo>
                <a:lnTo>
                  <a:pt x="224" y="108"/>
                </a:lnTo>
                <a:lnTo>
                  <a:pt x="220" y="112"/>
                </a:lnTo>
                <a:lnTo>
                  <a:pt x="220" y="108"/>
                </a:lnTo>
                <a:lnTo>
                  <a:pt x="220" y="112"/>
                </a:lnTo>
                <a:lnTo>
                  <a:pt x="220" y="116"/>
                </a:lnTo>
                <a:lnTo>
                  <a:pt x="224" y="118"/>
                </a:lnTo>
                <a:lnTo>
                  <a:pt x="220" y="118"/>
                </a:lnTo>
                <a:lnTo>
                  <a:pt x="224" y="122"/>
                </a:lnTo>
                <a:lnTo>
                  <a:pt x="228" y="122"/>
                </a:lnTo>
                <a:lnTo>
                  <a:pt x="228" y="126"/>
                </a:lnTo>
                <a:lnTo>
                  <a:pt x="228" y="130"/>
                </a:lnTo>
                <a:lnTo>
                  <a:pt x="232" y="134"/>
                </a:lnTo>
                <a:lnTo>
                  <a:pt x="232" y="138"/>
                </a:lnTo>
                <a:lnTo>
                  <a:pt x="236" y="138"/>
                </a:lnTo>
                <a:lnTo>
                  <a:pt x="238" y="138"/>
                </a:lnTo>
                <a:lnTo>
                  <a:pt x="238" y="142"/>
                </a:lnTo>
                <a:lnTo>
                  <a:pt x="238" y="144"/>
                </a:lnTo>
                <a:lnTo>
                  <a:pt x="238" y="142"/>
                </a:lnTo>
                <a:lnTo>
                  <a:pt x="238" y="144"/>
                </a:lnTo>
                <a:lnTo>
                  <a:pt x="242" y="144"/>
                </a:lnTo>
                <a:lnTo>
                  <a:pt x="256" y="168"/>
                </a:lnTo>
                <a:lnTo>
                  <a:pt x="290" y="172"/>
                </a:lnTo>
                <a:lnTo>
                  <a:pt x="298" y="182"/>
                </a:lnTo>
                <a:lnTo>
                  <a:pt x="294" y="198"/>
                </a:lnTo>
                <a:lnTo>
                  <a:pt x="290" y="218"/>
                </a:lnTo>
                <a:lnTo>
                  <a:pt x="290" y="218"/>
                </a:lnTo>
                <a:lnTo>
                  <a:pt x="290" y="218"/>
                </a:lnTo>
                <a:close/>
                <a:moveTo>
                  <a:pt x="104" y="270"/>
                </a:moveTo>
                <a:lnTo>
                  <a:pt x="104" y="274"/>
                </a:lnTo>
                <a:lnTo>
                  <a:pt x="104" y="270"/>
                </a:lnTo>
                <a:lnTo>
                  <a:pt x="104" y="270"/>
                </a:lnTo>
                <a:lnTo>
                  <a:pt x="104" y="270"/>
                </a:lnTo>
                <a:close/>
                <a:moveTo>
                  <a:pt x="108" y="278"/>
                </a:moveTo>
                <a:lnTo>
                  <a:pt x="104" y="278"/>
                </a:lnTo>
                <a:lnTo>
                  <a:pt x="104" y="274"/>
                </a:lnTo>
                <a:lnTo>
                  <a:pt x="100" y="274"/>
                </a:lnTo>
                <a:lnTo>
                  <a:pt x="104" y="274"/>
                </a:lnTo>
                <a:lnTo>
                  <a:pt x="108" y="274"/>
                </a:lnTo>
                <a:lnTo>
                  <a:pt x="104" y="274"/>
                </a:lnTo>
                <a:lnTo>
                  <a:pt x="108" y="274"/>
                </a:lnTo>
                <a:lnTo>
                  <a:pt x="108" y="278"/>
                </a:lnTo>
                <a:lnTo>
                  <a:pt x="108" y="278"/>
                </a:lnTo>
                <a:lnTo>
                  <a:pt x="108" y="27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93" name="Freeform 51">
            <a:extLst>
              <a:ext uri="{FF2B5EF4-FFF2-40B4-BE49-F238E27FC236}">
                <a16:creationId xmlns:a16="http://schemas.microsoft.com/office/drawing/2014/main" id="{5762BE49-9843-4F0C-B848-CBC28C951627}"/>
              </a:ext>
            </a:extLst>
          </p:cNvPr>
          <p:cNvSpPr>
            <a:spLocks/>
          </p:cNvSpPr>
          <p:nvPr/>
        </p:nvSpPr>
        <p:spPr bwMode="auto">
          <a:xfrm>
            <a:off x="8283978" y="4487330"/>
            <a:ext cx="12700" cy="6350"/>
          </a:xfrm>
          <a:custGeom>
            <a:avLst/>
            <a:gdLst>
              <a:gd name="T0" fmla="*/ 8 w 8"/>
              <a:gd name="T1" fmla="*/ 0 h 4"/>
              <a:gd name="T2" fmla="*/ 8 w 8"/>
              <a:gd name="T3" fmla="*/ 0 h 4"/>
              <a:gd name="T4" fmla="*/ 8 w 8"/>
              <a:gd name="T5" fmla="*/ 0 h 4"/>
              <a:gd name="T6" fmla="*/ 8 w 8"/>
              <a:gd name="T7" fmla="*/ 0 h 4"/>
              <a:gd name="T8" fmla="*/ 8 w 8"/>
              <a:gd name="T9" fmla="*/ 0 h 4"/>
              <a:gd name="T10" fmla="*/ 4 w 8"/>
              <a:gd name="T11" fmla="*/ 4 h 4"/>
              <a:gd name="T12" fmla="*/ 4 w 8"/>
              <a:gd name="T13" fmla="*/ 4 h 4"/>
              <a:gd name="T14" fmla="*/ 0 w 8"/>
              <a:gd name="T15" fmla="*/ 4 h 4"/>
              <a:gd name="T16" fmla="*/ 0 w 8"/>
              <a:gd name="T17" fmla="*/ 0 h 4"/>
              <a:gd name="T18" fmla="*/ 0 w 8"/>
              <a:gd name="T19" fmla="*/ 0 h 4"/>
              <a:gd name="T20" fmla="*/ 0 w 8"/>
              <a:gd name="T21" fmla="*/ 0 h 4"/>
              <a:gd name="T22" fmla="*/ 0 w 8"/>
              <a:gd name="T23" fmla="*/ 0 h 4"/>
              <a:gd name="T24" fmla="*/ 0 w 8"/>
              <a:gd name="T25" fmla="*/ 0 h 4"/>
              <a:gd name="T26" fmla="*/ 4 w 8"/>
              <a:gd name="T27" fmla="*/ 0 h 4"/>
              <a:gd name="T28" fmla="*/ 4 w 8"/>
              <a:gd name="T29" fmla="*/ 0 h 4"/>
              <a:gd name="T30" fmla="*/ 4 w 8"/>
              <a:gd name="T31" fmla="*/ 0 h 4"/>
              <a:gd name="T32" fmla="*/ 4 w 8"/>
              <a:gd name="T33" fmla="*/ 0 h 4"/>
              <a:gd name="T34" fmla="*/ 4 w 8"/>
              <a:gd name="T35" fmla="*/ 0 h 4"/>
              <a:gd name="T36" fmla="*/ 4 w 8"/>
              <a:gd name="T37" fmla="*/ 0 h 4"/>
              <a:gd name="T38" fmla="*/ 4 w 8"/>
              <a:gd name="T39" fmla="*/ 0 h 4"/>
              <a:gd name="T40" fmla="*/ 4 w 8"/>
              <a:gd name="T41" fmla="*/ 0 h 4"/>
              <a:gd name="T42" fmla="*/ 8 w 8"/>
              <a:gd name="T43" fmla="*/ 0 h 4"/>
              <a:gd name="T44" fmla="*/ 8 w 8"/>
              <a:gd name="T45" fmla="*/ 0 h 4"/>
              <a:gd name="T46" fmla="*/ 8 w 8"/>
              <a:gd name="T47" fmla="*/ 0 h 4"/>
              <a:gd name="T48" fmla="*/ 8 w 8"/>
              <a:gd name="T4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" h="4">
                <a:moveTo>
                  <a:pt x="8" y="0"/>
                </a:move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4" y="4"/>
                </a:lnTo>
                <a:lnTo>
                  <a:pt x="4" y="4"/>
                </a:lnTo>
                <a:lnTo>
                  <a:pt x="0" y="4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94" name="Freeform 52">
            <a:extLst>
              <a:ext uri="{FF2B5EF4-FFF2-40B4-BE49-F238E27FC236}">
                <a16:creationId xmlns:a16="http://schemas.microsoft.com/office/drawing/2014/main" id="{6408DD70-A254-4D93-B20F-6A6F50B65334}"/>
              </a:ext>
            </a:extLst>
          </p:cNvPr>
          <p:cNvSpPr>
            <a:spLocks noEditPoints="1"/>
          </p:cNvSpPr>
          <p:nvPr/>
        </p:nvSpPr>
        <p:spPr bwMode="auto">
          <a:xfrm>
            <a:off x="8791978" y="3439580"/>
            <a:ext cx="76200" cy="158750"/>
          </a:xfrm>
          <a:custGeom>
            <a:avLst/>
            <a:gdLst>
              <a:gd name="T0" fmla="*/ 4 w 48"/>
              <a:gd name="T1" fmla="*/ 40 h 100"/>
              <a:gd name="T2" fmla="*/ 0 w 48"/>
              <a:gd name="T3" fmla="*/ 34 h 100"/>
              <a:gd name="T4" fmla="*/ 0 w 48"/>
              <a:gd name="T5" fmla="*/ 38 h 100"/>
              <a:gd name="T6" fmla="*/ 0 w 48"/>
              <a:gd name="T7" fmla="*/ 34 h 100"/>
              <a:gd name="T8" fmla="*/ 0 w 48"/>
              <a:gd name="T9" fmla="*/ 30 h 100"/>
              <a:gd name="T10" fmla="*/ 4 w 48"/>
              <a:gd name="T11" fmla="*/ 30 h 100"/>
              <a:gd name="T12" fmla="*/ 12 w 48"/>
              <a:gd name="T13" fmla="*/ 34 h 100"/>
              <a:gd name="T14" fmla="*/ 8 w 48"/>
              <a:gd name="T15" fmla="*/ 26 h 100"/>
              <a:gd name="T16" fmla="*/ 4 w 48"/>
              <a:gd name="T17" fmla="*/ 18 h 100"/>
              <a:gd name="T18" fmla="*/ 8 w 48"/>
              <a:gd name="T19" fmla="*/ 10 h 100"/>
              <a:gd name="T20" fmla="*/ 16 w 48"/>
              <a:gd name="T21" fmla="*/ 4 h 100"/>
              <a:gd name="T22" fmla="*/ 26 w 48"/>
              <a:gd name="T23" fmla="*/ 4 h 100"/>
              <a:gd name="T24" fmla="*/ 34 w 48"/>
              <a:gd name="T25" fmla="*/ 4 h 100"/>
              <a:gd name="T26" fmla="*/ 38 w 48"/>
              <a:gd name="T27" fmla="*/ 14 h 100"/>
              <a:gd name="T28" fmla="*/ 44 w 48"/>
              <a:gd name="T29" fmla="*/ 22 h 100"/>
              <a:gd name="T30" fmla="*/ 44 w 48"/>
              <a:gd name="T31" fmla="*/ 34 h 100"/>
              <a:gd name="T32" fmla="*/ 44 w 48"/>
              <a:gd name="T33" fmla="*/ 48 h 100"/>
              <a:gd name="T34" fmla="*/ 44 w 48"/>
              <a:gd name="T35" fmla="*/ 60 h 100"/>
              <a:gd name="T36" fmla="*/ 38 w 48"/>
              <a:gd name="T37" fmla="*/ 64 h 100"/>
              <a:gd name="T38" fmla="*/ 30 w 48"/>
              <a:gd name="T39" fmla="*/ 66 h 100"/>
              <a:gd name="T40" fmla="*/ 30 w 48"/>
              <a:gd name="T41" fmla="*/ 70 h 100"/>
              <a:gd name="T42" fmla="*/ 26 w 48"/>
              <a:gd name="T43" fmla="*/ 70 h 100"/>
              <a:gd name="T44" fmla="*/ 18 w 48"/>
              <a:gd name="T45" fmla="*/ 66 h 100"/>
              <a:gd name="T46" fmla="*/ 18 w 48"/>
              <a:gd name="T47" fmla="*/ 74 h 100"/>
              <a:gd name="T48" fmla="*/ 16 w 48"/>
              <a:gd name="T49" fmla="*/ 74 h 100"/>
              <a:gd name="T50" fmla="*/ 16 w 48"/>
              <a:gd name="T51" fmla="*/ 74 h 100"/>
              <a:gd name="T52" fmla="*/ 16 w 48"/>
              <a:gd name="T53" fmla="*/ 70 h 100"/>
              <a:gd name="T54" fmla="*/ 8 w 48"/>
              <a:gd name="T55" fmla="*/ 78 h 100"/>
              <a:gd name="T56" fmla="*/ 4 w 48"/>
              <a:gd name="T57" fmla="*/ 82 h 100"/>
              <a:gd name="T58" fmla="*/ 0 w 48"/>
              <a:gd name="T59" fmla="*/ 74 h 100"/>
              <a:gd name="T60" fmla="*/ 4 w 48"/>
              <a:gd name="T61" fmla="*/ 70 h 100"/>
              <a:gd name="T62" fmla="*/ 4 w 48"/>
              <a:gd name="T63" fmla="*/ 66 h 100"/>
              <a:gd name="T64" fmla="*/ 4 w 48"/>
              <a:gd name="T65" fmla="*/ 66 h 100"/>
              <a:gd name="T66" fmla="*/ 4 w 48"/>
              <a:gd name="T67" fmla="*/ 56 h 100"/>
              <a:gd name="T68" fmla="*/ 8 w 48"/>
              <a:gd name="T69" fmla="*/ 52 h 100"/>
              <a:gd name="T70" fmla="*/ 4 w 48"/>
              <a:gd name="T71" fmla="*/ 48 h 100"/>
              <a:gd name="T72" fmla="*/ 8 w 48"/>
              <a:gd name="T73" fmla="*/ 48 h 100"/>
              <a:gd name="T74" fmla="*/ 4 w 48"/>
              <a:gd name="T75" fmla="*/ 14 h 100"/>
              <a:gd name="T76" fmla="*/ 4 w 48"/>
              <a:gd name="T77" fmla="*/ 40 h 100"/>
              <a:gd name="T78" fmla="*/ 4 w 48"/>
              <a:gd name="T79" fmla="*/ 38 h 100"/>
              <a:gd name="T80" fmla="*/ 4 w 48"/>
              <a:gd name="T81" fmla="*/ 40 h 100"/>
              <a:gd name="T82" fmla="*/ 34 w 48"/>
              <a:gd name="T83" fmla="*/ 70 h 100"/>
              <a:gd name="T84" fmla="*/ 38 w 48"/>
              <a:gd name="T85" fmla="*/ 66 h 100"/>
              <a:gd name="T86" fmla="*/ 22 w 48"/>
              <a:gd name="T87" fmla="*/ 70 h 100"/>
              <a:gd name="T88" fmla="*/ 22 w 48"/>
              <a:gd name="T89" fmla="*/ 70 h 100"/>
              <a:gd name="T90" fmla="*/ 26 w 48"/>
              <a:gd name="T91" fmla="*/ 66 h 100"/>
              <a:gd name="T92" fmla="*/ 0 w 48"/>
              <a:gd name="T93" fmla="*/ 78 h 100"/>
              <a:gd name="T94" fmla="*/ 4 w 48"/>
              <a:gd name="T95" fmla="*/ 78 h 100"/>
              <a:gd name="T96" fmla="*/ 12 w 48"/>
              <a:gd name="T97" fmla="*/ 94 h 100"/>
              <a:gd name="T98" fmla="*/ 8 w 48"/>
              <a:gd name="T99" fmla="*/ 100 h 100"/>
              <a:gd name="T100" fmla="*/ 0 w 48"/>
              <a:gd name="T101" fmla="*/ 96 h 100"/>
              <a:gd name="T102" fmla="*/ 8 w 48"/>
              <a:gd name="T103" fmla="*/ 94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8" h="100">
                <a:moveTo>
                  <a:pt x="8" y="48"/>
                </a:moveTo>
                <a:lnTo>
                  <a:pt x="4" y="44"/>
                </a:lnTo>
                <a:lnTo>
                  <a:pt x="4" y="40"/>
                </a:lnTo>
                <a:lnTo>
                  <a:pt x="4" y="38"/>
                </a:lnTo>
                <a:lnTo>
                  <a:pt x="4" y="34"/>
                </a:lnTo>
                <a:lnTo>
                  <a:pt x="0" y="34"/>
                </a:lnTo>
                <a:lnTo>
                  <a:pt x="0" y="38"/>
                </a:lnTo>
                <a:lnTo>
                  <a:pt x="0" y="34"/>
                </a:lnTo>
                <a:lnTo>
                  <a:pt x="0" y="38"/>
                </a:lnTo>
                <a:lnTo>
                  <a:pt x="0" y="34"/>
                </a:lnTo>
                <a:lnTo>
                  <a:pt x="0" y="30"/>
                </a:lnTo>
                <a:lnTo>
                  <a:pt x="0" y="34"/>
                </a:lnTo>
                <a:lnTo>
                  <a:pt x="4" y="34"/>
                </a:lnTo>
                <a:lnTo>
                  <a:pt x="4" y="30"/>
                </a:lnTo>
                <a:lnTo>
                  <a:pt x="0" y="30"/>
                </a:lnTo>
                <a:lnTo>
                  <a:pt x="4" y="30"/>
                </a:lnTo>
                <a:lnTo>
                  <a:pt x="4" y="34"/>
                </a:lnTo>
                <a:lnTo>
                  <a:pt x="4" y="30"/>
                </a:lnTo>
                <a:lnTo>
                  <a:pt x="8" y="30"/>
                </a:lnTo>
                <a:lnTo>
                  <a:pt x="8" y="34"/>
                </a:lnTo>
                <a:lnTo>
                  <a:pt x="12" y="34"/>
                </a:lnTo>
                <a:lnTo>
                  <a:pt x="12" y="30"/>
                </a:lnTo>
                <a:lnTo>
                  <a:pt x="8" y="30"/>
                </a:lnTo>
                <a:lnTo>
                  <a:pt x="8" y="26"/>
                </a:lnTo>
                <a:lnTo>
                  <a:pt x="8" y="22"/>
                </a:lnTo>
                <a:lnTo>
                  <a:pt x="8" y="18"/>
                </a:lnTo>
                <a:lnTo>
                  <a:pt x="4" y="18"/>
                </a:lnTo>
                <a:lnTo>
                  <a:pt x="4" y="14"/>
                </a:lnTo>
                <a:lnTo>
                  <a:pt x="8" y="14"/>
                </a:lnTo>
                <a:lnTo>
                  <a:pt x="8" y="10"/>
                </a:lnTo>
                <a:lnTo>
                  <a:pt x="12" y="8"/>
                </a:lnTo>
                <a:lnTo>
                  <a:pt x="12" y="4"/>
                </a:lnTo>
                <a:lnTo>
                  <a:pt x="16" y="4"/>
                </a:lnTo>
                <a:lnTo>
                  <a:pt x="18" y="4"/>
                </a:lnTo>
                <a:lnTo>
                  <a:pt x="22" y="4"/>
                </a:lnTo>
                <a:lnTo>
                  <a:pt x="26" y="4"/>
                </a:lnTo>
                <a:lnTo>
                  <a:pt x="30" y="4"/>
                </a:lnTo>
                <a:lnTo>
                  <a:pt x="30" y="0"/>
                </a:lnTo>
                <a:lnTo>
                  <a:pt x="34" y="4"/>
                </a:lnTo>
                <a:lnTo>
                  <a:pt x="34" y="8"/>
                </a:lnTo>
                <a:lnTo>
                  <a:pt x="38" y="10"/>
                </a:lnTo>
                <a:lnTo>
                  <a:pt x="38" y="14"/>
                </a:lnTo>
                <a:lnTo>
                  <a:pt x="40" y="14"/>
                </a:lnTo>
                <a:lnTo>
                  <a:pt x="40" y="18"/>
                </a:lnTo>
                <a:lnTo>
                  <a:pt x="44" y="22"/>
                </a:lnTo>
                <a:lnTo>
                  <a:pt x="44" y="26"/>
                </a:lnTo>
                <a:lnTo>
                  <a:pt x="44" y="30"/>
                </a:lnTo>
                <a:lnTo>
                  <a:pt x="44" y="34"/>
                </a:lnTo>
                <a:lnTo>
                  <a:pt x="44" y="38"/>
                </a:lnTo>
                <a:lnTo>
                  <a:pt x="44" y="40"/>
                </a:lnTo>
                <a:lnTo>
                  <a:pt x="44" y="48"/>
                </a:lnTo>
                <a:lnTo>
                  <a:pt x="48" y="48"/>
                </a:lnTo>
                <a:lnTo>
                  <a:pt x="44" y="56"/>
                </a:lnTo>
                <a:lnTo>
                  <a:pt x="44" y="60"/>
                </a:lnTo>
                <a:lnTo>
                  <a:pt x="40" y="64"/>
                </a:lnTo>
                <a:lnTo>
                  <a:pt x="38" y="66"/>
                </a:lnTo>
                <a:lnTo>
                  <a:pt x="38" y="64"/>
                </a:lnTo>
                <a:lnTo>
                  <a:pt x="38" y="66"/>
                </a:lnTo>
                <a:lnTo>
                  <a:pt x="34" y="64"/>
                </a:lnTo>
                <a:lnTo>
                  <a:pt x="30" y="66"/>
                </a:lnTo>
                <a:lnTo>
                  <a:pt x="34" y="66"/>
                </a:lnTo>
                <a:lnTo>
                  <a:pt x="34" y="70"/>
                </a:lnTo>
                <a:lnTo>
                  <a:pt x="30" y="70"/>
                </a:lnTo>
                <a:lnTo>
                  <a:pt x="30" y="66"/>
                </a:lnTo>
                <a:lnTo>
                  <a:pt x="30" y="70"/>
                </a:lnTo>
                <a:lnTo>
                  <a:pt x="26" y="70"/>
                </a:lnTo>
                <a:lnTo>
                  <a:pt x="26" y="66"/>
                </a:lnTo>
                <a:lnTo>
                  <a:pt x="22" y="66"/>
                </a:lnTo>
                <a:lnTo>
                  <a:pt x="18" y="66"/>
                </a:lnTo>
                <a:lnTo>
                  <a:pt x="18" y="70"/>
                </a:lnTo>
                <a:lnTo>
                  <a:pt x="22" y="70"/>
                </a:lnTo>
                <a:lnTo>
                  <a:pt x="18" y="74"/>
                </a:lnTo>
                <a:lnTo>
                  <a:pt x="18" y="70"/>
                </a:lnTo>
                <a:lnTo>
                  <a:pt x="16" y="70"/>
                </a:lnTo>
                <a:lnTo>
                  <a:pt x="16" y="74"/>
                </a:lnTo>
                <a:lnTo>
                  <a:pt x="18" y="74"/>
                </a:lnTo>
                <a:lnTo>
                  <a:pt x="16" y="78"/>
                </a:lnTo>
                <a:lnTo>
                  <a:pt x="16" y="74"/>
                </a:lnTo>
                <a:lnTo>
                  <a:pt x="12" y="74"/>
                </a:lnTo>
                <a:lnTo>
                  <a:pt x="16" y="74"/>
                </a:lnTo>
                <a:lnTo>
                  <a:pt x="16" y="70"/>
                </a:lnTo>
                <a:lnTo>
                  <a:pt x="12" y="74"/>
                </a:lnTo>
                <a:lnTo>
                  <a:pt x="12" y="78"/>
                </a:lnTo>
                <a:lnTo>
                  <a:pt x="8" y="78"/>
                </a:lnTo>
                <a:lnTo>
                  <a:pt x="8" y="74"/>
                </a:lnTo>
                <a:lnTo>
                  <a:pt x="8" y="78"/>
                </a:lnTo>
                <a:lnTo>
                  <a:pt x="4" y="82"/>
                </a:lnTo>
                <a:lnTo>
                  <a:pt x="4" y="78"/>
                </a:lnTo>
                <a:lnTo>
                  <a:pt x="4" y="74"/>
                </a:lnTo>
                <a:lnTo>
                  <a:pt x="0" y="74"/>
                </a:lnTo>
                <a:lnTo>
                  <a:pt x="0" y="70"/>
                </a:lnTo>
                <a:lnTo>
                  <a:pt x="4" y="74"/>
                </a:lnTo>
                <a:lnTo>
                  <a:pt x="4" y="70"/>
                </a:lnTo>
                <a:lnTo>
                  <a:pt x="8" y="70"/>
                </a:lnTo>
                <a:lnTo>
                  <a:pt x="4" y="70"/>
                </a:lnTo>
                <a:lnTo>
                  <a:pt x="4" y="66"/>
                </a:lnTo>
                <a:lnTo>
                  <a:pt x="0" y="66"/>
                </a:lnTo>
                <a:lnTo>
                  <a:pt x="0" y="64"/>
                </a:lnTo>
                <a:lnTo>
                  <a:pt x="4" y="66"/>
                </a:lnTo>
                <a:lnTo>
                  <a:pt x="4" y="64"/>
                </a:lnTo>
                <a:lnTo>
                  <a:pt x="4" y="60"/>
                </a:lnTo>
                <a:lnTo>
                  <a:pt x="4" y="56"/>
                </a:lnTo>
                <a:lnTo>
                  <a:pt x="8" y="56"/>
                </a:lnTo>
                <a:lnTo>
                  <a:pt x="4" y="56"/>
                </a:lnTo>
                <a:lnTo>
                  <a:pt x="8" y="52"/>
                </a:lnTo>
                <a:lnTo>
                  <a:pt x="8" y="48"/>
                </a:lnTo>
                <a:lnTo>
                  <a:pt x="8" y="52"/>
                </a:lnTo>
                <a:lnTo>
                  <a:pt x="4" y="48"/>
                </a:lnTo>
                <a:lnTo>
                  <a:pt x="8" y="48"/>
                </a:lnTo>
                <a:lnTo>
                  <a:pt x="8" y="48"/>
                </a:lnTo>
                <a:lnTo>
                  <a:pt x="8" y="48"/>
                </a:lnTo>
                <a:close/>
                <a:moveTo>
                  <a:pt x="4" y="14"/>
                </a:moveTo>
                <a:lnTo>
                  <a:pt x="4" y="18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close/>
                <a:moveTo>
                  <a:pt x="4" y="40"/>
                </a:moveTo>
                <a:lnTo>
                  <a:pt x="0" y="40"/>
                </a:lnTo>
                <a:lnTo>
                  <a:pt x="0" y="38"/>
                </a:lnTo>
                <a:lnTo>
                  <a:pt x="4" y="38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close/>
                <a:moveTo>
                  <a:pt x="38" y="66"/>
                </a:moveTo>
                <a:lnTo>
                  <a:pt x="38" y="70"/>
                </a:lnTo>
                <a:lnTo>
                  <a:pt x="34" y="70"/>
                </a:lnTo>
                <a:lnTo>
                  <a:pt x="34" y="66"/>
                </a:lnTo>
                <a:lnTo>
                  <a:pt x="38" y="66"/>
                </a:lnTo>
                <a:lnTo>
                  <a:pt x="38" y="66"/>
                </a:lnTo>
                <a:lnTo>
                  <a:pt x="38" y="66"/>
                </a:lnTo>
                <a:close/>
                <a:moveTo>
                  <a:pt x="26" y="66"/>
                </a:moveTo>
                <a:lnTo>
                  <a:pt x="22" y="70"/>
                </a:lnTo>
                <a:lnTo>
                  <a:pt x="26" y="70"/>
                </a:lnTo>
                <a:lnTo>
                  <a:pt x="26" y="74"/>
                </a:lnTo>
                <a:lnTo>
                  <a:pt x="22" y="70"/>
                </a:lnTo>
                <a:lnTo>
                  <a:pt x="22" y="66"/>
                </a:lnTo>
                <a:lnTo>
                  <a:pt x="26" y="66"/>
                </a:lnTo>
                <a:lnTo>
                  <a:pt x="26" y="66"/>
                </a:lnTo>
                <a:lnTo>
                  <a:pt x="26" y="66"/>
                </a:lnTo>
                <a:close/>
                <a:moveTo>
                  <a:pt x="4" y="78"/>
                </a:moveTo>
                <a:lnTo>
                  <a:pt x="0" y="78"/>
                </a:lnTo>
                <a:lnTo>
                  <a:pt x="0" y="74"/>
                </a:lnTo>
                <a:lnTo>
                  <a:pt x="4" y="78"/>
                </a:lnTo>
                <a:lnTo>
                  <a:pt x="4" y="78"/>
                </a:lnTo>
                <a:lnTo>
                  <a:pt x="4" y="78"/>
                </a:lnTo>
                <a:close/>
                <a:moveTo>
                  <a:pt x="8" y="94"/>
                </a:moveTo>
                <a:lnTo>
                  <a:pt x="12" y="94"/>
                </a:lnTo>
                <a:lnTo>
                  <a:pt x="12" y="96"/>
                </a:lnTo>
                <a:lnTo>
                  <a:pt x="8" y="96"/>
                </a:lnTo>
                <a:lnTo>
                  <a:pt x="8" y="100"/>
                </a:lnTo>
                <a:lnTo>
                  <a:pt x="4" y="100"/>
                </a:lnTo>
                <a:lnTo>
                  <a:pt x="0" y="100"/>
                </a:lnTo>
                <a:lnTo>
                  <a:pt x="0" y="96"/>
                </a:lnTo>
                <a:lnTo>
                  <a:pt x="4" y="96"/>
                </a:lnTo>
                <a:lnTo>
                  <a:pt x="8" y="94"/>
                </a:lnTo>
                <a:lnTo>
                  <a:pt x="8" y="94"/>
                </a:lnTo>
                <a:lnTo>
                  <a:pt x="8" y="9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95" name="Freeform 53">
            <a:extLst>
              <a:ext uri="{FF2B5EF4-FFF2-40B4-BE49-F238E27FC236}">
                <a16:creationId xmlns:a16="http://schemas.microsoft.com/office/drawing/2014/main" id="{6815C69B-0704-4CE4-BF36-8A32F3D1BF6B}"/>
              </a:ext>
            </a:extLst>
          </p:cNvPr>
          <p:cNvSpPr>
            <a:spLocks noEditPoints="1"/>
          </p:cNvSpPr>
          <p:nvPr/>
        </p:nvSpPr>
        <p:spPr bwMode="auto">
          <a:xfrm>
            <a:off x="7744228" y="4255555"/>
            <a:ext cx="53975" cy="107950"/>
          </a:xfrm>
          <a:custGeom>
            <a:avLst/>
            <a:gdLst>
              <a:gd name="T0" fmla="*/ 4 w 34"/>
              <a:gd name="T1" fmla="*/ 16 h 68"/>
              <a:gd name="T2" fmla="*/ 0 w 34"/>
              <a:gd name="T3" fmla="*/ 16 h 68"/>
              <a:gd name="T4" fmla="*/ 4 w 34"/>
              <a:gd name="T5" fmla="*/ 16 h 68"/>
              <a:gd name="T6" fmla="*/ 30 w 34"/>
              <a:gd name="T7" fmla="*/ 56 h 68"/>
              <a:gd name="T8" fmla="*/ 30 w 34"/>
              <a:gd name="T9" fmla="*/ 60 h 68"/>
              <a:gd name="T10" fmla="*/ 20 w 34"/>
              <a:gd name="T11" fmla="*/ 68 h 68"/>
              <a:gd name="T12" fmla="*/ 20 w 34"/>
              <a:gd name="T13" fmla="*/ 68 h 68"/>
              <a:gd name="T14" fmla="*/ 12 w 34"/>
              <a:gd name="T15" fmla="*/ 68 h 68"/>
              <a:gd name="T16" fmla="*/ 8 w 34"/>
              <a:gd name="T17" fmla="*/ 64 h 68"/>
              <a:gd name="T18" fmla="*/ 4 w 34"/>
              <a:gd name="T19" fmla="*/ 56 h 68"/>
              <a:gd name="T20" fmla="*/ 4 w 34"/>
              <a:gd name="T21" fmla="*/ 52 h 68"/>
              <a:gd name="T22" fmla="*/ 4 w 34"/>
              <a:gd name="T23" fmla="*/ 48 h 68"/>
              <a:gd name="T24" fmla="*/ 4 w 34"/>
              <a:gd name="T25" fmla="*/ 42 h 68"/>
              <a:gd name="T26" fmla="*/ 4 w 34"/>
              <a:gd name="T27" fmla="*/ 34 h 68"/>
              <a:gd name="T28" fmla="*/ 4 w 34"/>
              <a:gd name="T29" fmla="*/ 34 h 68"/>
              <a:gd name="T30" fmla="*/ 0 w 34"/>
              <a:gd name="T31" fmla="*/ 30 h 68"/>
              <a:gd name="T32" fmla="*/ 4 w 34"/>
              <a:gd name="T33" fmla="*/ 34 h 68"/>
              <a:gd name="T34" fmla="*/ 4 w 34"/>
              <a:gd name="T35" fmla="*/ 34 h 68"/>
              <a:gd name="T36" fmla="*/ 4 w 34"/>
              <a:gd name="T37" fmla="*/ 34 h 68"/>
              <a:gd name="T38" fmla="*/ 4 w 34"/>
              <a:gd name="T39" fmla="*/ 22 h 68"/>
              <a:gd name="T40" fmla="*/ 4 w 34"/>
              <a:gd name="T41" fmla="*/ 16 h 68"/>
              <a:gd name="T42" fmla="*/ 8 w 34"/>
              <a:gd name="T43" fmla="*/ 16 h 68"/>
              <a:gd name="T44" fmla="*/ 8 w 34"/>
              <a:gd name="T45" fmla="*/ 12 h 68"/>
              <a:gd name="T46" fmla="*/ 8 w 34"/>
              <a:gd name="T47" fmla="*/ 8 h 68"/>
              <a:gd name="T48" fmla="*/ 8 w 34"/>
              <a:gd name="T49" fmla="*/ 8 h 68"/>
              <a:gd name="T50" fmla="*/ 8 w 34"/>
              <a:gd name="T51" fmla="*/ 8 h 68"/>
              <a:gd name="T52" fmla="*/ 16 w 34"/>
              <a:gd name="T53" fmla="*/ 8 h 68"/>
              <a:gd name="T54" fmla="*/ 16 w 34"/>
              <a:gd name="T55" fmla="*/ 8 h 68"/>
              <a:gd name="T56" fmla="*/ 12 w 34"/>
              <a:gd name="T57" fmla="*/ 8 h 68"/>
              <a:gd name="T58" fmla="*/ 8 w 34"/>
              <a:gd name="T59" fmla="*/ 4 h 68"/>
              <a:gd name="T60" fmla="*/ 8 w 34"/>
              <a:gd name="T61" fmla="*/ 4 h 68"/>
              <a:gd name="T62" fmla="*/ 8 w 34"/>
              <a:gd name="T63" fmla="*/ 4 h 68"/>
              <a:gd name="T64" fmla="*/ 4 w 34"/>
              <a:gd name="T65" fmla="*/ 0 h 68"/>
              <a:gd name="T66" fmla="*/ 8 w 34"/>
              <a:gd name="T67" fmla="*/ 4 h 68"/>
              <a:gd name="T68" fmla="*/ 8 w 34"/>
              <a:gd name="T69" fmla="*/ 4 h 68"/>
              <a:gd name="T70" fmla="*/ 12 w 34"/>
              <a:gd name="T71" fmla="*/ 4 h 68"/>
              <a:gd name="T72" fmla="*/ 8 w 34"/>
              <a:gd name="T73" fmla="*/ 4 h 68"/>
              <a:gd name="T74" fmla="*/ 12 w 34"/>
              <a:gd name="T75" fmla="*/ 0 h 68"/>
              <a:gd name="T76" fmla="*/ 12 w 34"/>
              <a:gd name="T77" fmla="*/ 4 h 68"/>
              <a:gd name="T78" fmla="*/ 16 w 34"/>
              <a:gd name="T79" fmla="*/ 8 h 68"/>
              <a:gd name="T80" fmla="*/ 16 w 34"/>
              <a:gd name="T81" fmla="*/ 8 h 68"/>
              <a:gd name="T82" fmla="*/ 20 w 34"/>
              <a:gd name="T83" fmla="*/ 12 h 68"/>
              <a:gd name="T84" fmla="*/ 20 w 34"/>
              <a:gd name="T85" fmla="*/ 16 h 68"/>
              <a:gd name="T86" fmla="*/ 20 w 34"/>
              <a:gd name="T87" fmla="*/ 18 h 68"/>
              <a:gd name="T88" fmla="*/ 24 w 34"/>
              <a:gd name="T89" fmla="*/ 22 h 68"/>
              <a:gd name="T90" fmla="*/ 24 w 34"/>
              <a:gd name="T91" fmla="*/ 22 h 68"/>
              <a:gd name="T92" fmla="*/ 24 w 34"/>
              <a:gd name="T93" fmla="*/ 26 h 68"/>
              <a:gd name="T94" fmla="*/ 26 w 34"/>
              <a:gd name="T95" fmla="*/ 26 h 68"/>
              <a:gd name="T96" fmla="*/ 26 w 34"/>
              <a:gd name="T97" fmla="*/ 30 h 68"/>
              <a:gd name="T98" fmla="*/ 30 w 34"/>
              <a:gd name="T99" fmla="*/ 38 h 68"/>
              <a:gd name="T100" fmla="*/ 30 w 34"/>
              <a:gd name="T101" fmla="*/ 38 h 68"/>
              <a:gd name="T102" fmla="*/ 30 w 34"/>
              <a:gd name="T103" fmla="*/ 42 h 68"/>
              <a:gd name="T104" fmla="*/ 30 w 34"/>
              <a:gd name="T105" fmla="*/ 42 h 68"/>
              <a:gd name="T106" fmla="*/ 34 w 34"/>
              <a:gd name="T107" fmla="*/ 46 h 68"/>
              <a:gd name="T108" fmla="*/ 34 w 34"/>
              <a:gd name="T109" fmla="*/ 48 h 68"/>
              <a:gd name="T110" fmla="*/ 30 w 34"/>
              <a:gd name="T111" fmla="*/ 5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" h="68">
                <a:moveTo>
                  <a:pt x="4" y="16"/>
                </a:move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0" y="16"/>
                </a:lnTo>
                <a:lnTo>
                  <a:pt x="0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close/>
                <a:moveTo>
                  <a:pt x="30" y="56"/>
                </a:moveTo>
                <a:lnTo>
                  <a:pt x="30" y="56"/>
                </a:lnTo>
                <a:lnTo>
                  <a:pt x="30" y="56"/>
                </a:lnTo>
                <a:lnTo>
                  <a:pt x="30" y="56"/>
                </a:lnTo>
                <a:lnTo>
                  <a:pt x="30" y="56"/>
                </a:lnTo>
                <a:lnTo>
                  <a:pt x="30" y="60"/>
                </a:lnTo>
                <a:lnTo>
                  <a:pt x="30" y="60"/>
                </a:lnTo>
                <a:lnTo>
                  <a:pt x="30" y="60"/>
                </a:lnTo>
                <a:lnTo>
                  <a:pt x="30" y="60"/>
                </a:lnTo>
                <a:lnTo>
                  <a:pt x="30" y="60"/>
                </a:lnTo>
                <a:lnTo>
                  <a:pt x="26" y="64"/>
                </a:lnTo>
                <a:lnTo>
                  <a:pt x="26" y="64"/>
                </a:lnTo>
                <a:lnTo>
                  <a:pt x="26" y="64"/>
                </a:lnTo>
                <a:lnTo>
                  <a:pt x="24" y="64"/>
                </a:lnTo>
                <a:lnTo>
                  <a:pt x="20" y="68"/>
                </a:lnTo>
                <a:lnTo>
                  <a:pt x="20" y="68"/>
                </a:lnTo>
                <a:lnTo>
                  <a:pt x="20" y="68"/>
                </a:lnTo>
                <a:lnTo>
                  <a:pt x="20" y="68"/>
                </a:lnTo>
                <a:lnTo>
                  <a:pt x="20" y="68"/>
                </a:lnTo>
                <a:lnTo>
                  <a:pt x="20" y="68"/>
                </a:lnTo>
                <a:lnTo>
                  <a:pt x="16" y="68"/>
                </a:lnTo>
                <a:lnTo>
                  <a:pt x="16" y="68"/>
                </a:lnTo>
                <a:lnTo>
                  <a:pt x="16" y="68"/>
                </a:lnTo>
                <a:lnTo>
                  <a:pt x="12" y="68"/>
                </a:lnTo>
                <a:lnTo>
                  <a:pt x="12" y="68"/>
                </a:lnTo>
                <a:lnTo>
                  <a:pt x="12" y="68"/>
                </a:lnTo>
                <a:lnTo>
                  <a:pt x="8" y="68"/>
                </a:lnTo>
                <a:lnTo>
                  <a:pt x="8" y="68"/>
                </a:lnTo>
                <a:lnTo>
                  <a:pt x="8" y="64"/>
                </a:lnTo>
                <a:lnTo>
                  <a:pt x="8" y="64"/>
                </a:lnTo>
                <a:lnTo>
                  <a:pt x="8" y="64"/>
                </a:lnTo>
                <a:lnTo>
                  <a:pt x="8" y="60"/>
                </a:lnTo>
                <a:lnTo>
                  <a:pt x="8" y="60"/>
                </a:lnTo>
                <a:lnTo>
                  <a:pt x="4" y="60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48"/>
                </a:lnTo>
                <a:lnTo>
                  <a:pt x="4" y="48"/>
                </a:lnTo>
                <a:lnTo>
                  <a:pt x="4" y="48"/>
                </a:lnTo>
                <a:lnTo>
                  <a:pt x="4" y="46"/>
                </a:lnTo>
                <a:lnTo>
                  <a:pt x="4" y="46"/>
                </a:lnTo>
                <a:lnTo>
                  <a:pt x="4" y="46"/>
                </a:lnTo>
                <a:lnTo>
                  <a:pt x="4" y="46"/>
                </a:lnTo>
                <a:lnTo>
                  <a:pt x="4" y="42"/>
                </a:lnTo>
                <a:lnTo>
                  <a:pt x="4" y="42"/>
                </a:lnTo>
                <a:lnTo>
                  <a:pt x="4" y="38"/>
                </a:lnTo>
                <a:lnTo>
                  <a:pt x="4" y="38"/>
                </a:lnTo>
                <a:lnTo>
                  <a:pt x="4" y="38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0" y="34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0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6"/>
                </a:lnTo>
                <a:lnTo>
                  <a:pt x="4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8" y="12"/>
                </a:lnTo>
                <a:lnTo>
                  <a:pt x="8" y="12"/>
                </a:lnTo>
                <a:lnTo>
                  <a:pt x="8" y="12"/>
                </a:lnTo>
                <a:lnTo>
                  <a:pt x="8" y="12"/>
                </a:lnTo>
                <a:lnTo>
                  <a:pt x="8" y="12"/>
                </a:lnTo>
                <a:lnTo>
                  <a:pt x="8" y="12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8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12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8"/>
                </a:lnTo>
                <a:lnTo>
                  <a:pt x="8" y="4"/>
                </a:lnTo>
                <a:lnTo>
                  <a:pt x="8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2" y="8"/>
                </a:lnTo>
                <a:lnTo>
                  <a:pt x="12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12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16"/>
                </a:lnTo>
                <a:lnTo>
                  <a:pt x="20" y="16"/>
                </a:lnTo>
                <a:lnTo>
                  <a:pt x="20" y="16"/>
                </a:lnTo>
                <a:lnTo>
                  <a:pt x="20" y="16"/>
                </a:lnTo>
                <a:lnTo>
                  <a:pt x="20" y="16"/>
                </a:lnTo>
                <a:lnTo>
                  <a:pt x="20" y="18"/>
                </a:lnTo>
                <a:lnTo>
                  <a:pt x="20" y="18"/>
                </a:lnTo>
                <a:lnTo>
                  <a:pt x="20" y="16"/>
                </a:lnTo>
                <a:lnTo>
                  <a:pt x="20" y="16"/>
                </a:lnTo>
                <a:lnTo>
                  <a:pt x="20" y="18"/>
                </a:lnTo>
                <a:lnTo>
                  <a:pt x="24" y="18"/>
                </a:lnTo>
                <a:lnTo>
                  <a:pt x="24" y="22"/>
                </a:lnTo>
                <a:lnTo>
                  <a:pt x="24" y="22"/>
                </a:lnTo>
                <a:lnTo>
                  <a:pt x="24" y="22"/>
                </a:lnTo>
                <a:lnTo>
                  <a:pt x="24" y="22"/>
                </a:lnTo>
                <a:lnTo>
                  <a:pt x="24" y="22"/>
                </a:lnTo>
                <a:lnTo>
                  <a:pt x="24" y="22"/>
                </a:lnTo>
                <a:lnTo>
                  <a:pt x="24" y="22"/>
                </a:lnTo>
                <a:lnTo>
                  <a:pt x="24" y="22"/>
                </a:lnTo>
                <a:lnTo>
                  <a:pt x="24" y="22"/>
                </a:lnTo>
                <a:lnTo>
                  <a:pt x="24" y="22"/>
                </a:lnTo>
                <a:lnTo>
                  <a:pt x="24" y="26"/>
                </a:lnTo>
                <a:lnTo>
                  <a:pt x="24" y="26"/>
                </a:lnTo>
                <a:lnTo>
                  <a:pt x="24" y="26"/>
                </a:lnTo>
                <a:lnTo>
                  <a:pt x="24" y="26"/>
                </a:lnTo>
                <a:lnTo>
                  <a:pt x="24" y="26"/>
                </a:lnTo>
                <a:lnTo>
                  <a:pt x="24" y="26"/>
                </a:lnTo>
                <a:lnTo>
                  <a:pt x="24" y="26"/>
                </a:lnTo>
                <a:lnTo>
                  <a:pt x="26" y="22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30"/>
                </a:lnTo>
                <a:lnTo>
                  <a:pt x="26" y="30"/>
                </a:lnTo>
                <a:lnTo>
                  <a:pt x="26" y="30"/>
                </a:lnTo>
                <a:lnTo>
                  <a:pt x="26" y="30"/>
                </a:lnTo>
                <a:lnTo>
                  <a:pt x="26" y="34"/>
                </a:lnTo>
                <a:lnTo>
                  <a:pt x="30" y="38"/>
                </a:lnTo>
                <a:lnTo>
                  <a:pt x="30" y="38"/>
                </a:lnTo>
                <a:lnTo>
                  <a:pt x="30" y="38"/>
                </a:lnTo>
                <a:lnTo>
                  <a:pt x="30" y="38"/>
                </a:lnTo>
                <a:lnTo>
                  <a:pt x="30" y="38"/>
                </a:lnTo>
                <a:lnTo>
                  <a:pt x="30" y="38"/>
                </a:lnTo>
                <a:lnTo>
                  <a:pt x="30" y="38"/>
                </a:lnTo>
                <a:lnTo>
                  <a:pt x="30" y="38"/>
                </a:lnTo>
                <a:lnTo>
                  <a:pt x="30" y="38"/>
                </a:lnTo>
                <a:lnTo>
                  <a:pt x="30" y="38"/>
                </a:lnTo>
                <a:lnTo>
                  <a:pt x="30" y="42"/>
                </a:lnTo>
                <a:lnTo>
                  <a:pt x="30" y="42"/>
                </a:lnTo>
                <a:lnTo>
                  <a:pt x="30" y="42"/>
                </a:lnTo>
                <a:lnTo>
                  <a:pt x="30" y="42"/>
                </a:lnTo>
                <a:lnTo>
                  <a:pt x="30" y="42"/>
                </a:lnTo>
                <a:lnTo>
                  <a:pt x="30" y="42"/>
                </a:lnTo>
                <a:lnTo>
                  <a:pt x="30" y="42"/>
                </a:lnTo>
                <a:lnTo>
                  <a:pt x="30" y="42"/>
                </a:lnTo>
                <a:lnTo>
                  <a:pt x="34" y="42"/>
                </a:lnTo>
                <a:lnTo>
                  <a:pt x="34" y="46"/>
                </a:lnTo>
                <a:lnTo>
                  <a:pt x="34" y="46"/>
                </a:lnTo>
                <a:lnTo>
                  <a:pt x="34" y="46"/>
                </a:lnTo>
                <a:lnTo>
                  <a:pt x="34" y="46"/>
                </a:lnTo>
                <a:lnTo>
                  <a:pt x="34" y="46"/>
                </a:lnTo>
                <a:lnTo>
                  <a:pt x="34" y="48"/>
                </a:lnTo>
                <a:lnTo>
                  <a:pt x="34" y="48"/>
                </a:lnTo>
                <a:lnTo>
                  <a:pt x="34" y="48"/>
                </a:lnTo>
                <a:lnTo>
                  <a:pt x="34" y="52"/>
                </a:lnTo>
                <a:lnTo>
                  <a:pt x="34" y="52"/>
                </a:lnTo>
                <a:lnTo>
                  <a:pt x="34" y="52"/>
                </a:lnTo>
                <a:lnTo>
                  <a:pt x="30" y="56"/>
                </a:lnTo>
                <a:lnTo>
                  <a:pt x="30" y="56"/>
                </a:lnTo>
                <a:lnTo>
                  <a:pt x="30" y="56"/>
                </a:lnTo>
                <a:lnTo>
                  <a:pt x="30" y="56"/>
                </a:lnTo>
                <a:lnTo>
                  <a:pt x="30" y="5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96" name="Freeform 54">
            <a:extLst>
              <a:ext uri="{FF2B5EF4-FFF2-40B4-BE49-F238E27FC236}">
                <a16:creationId xmlns:a16="http://schemas.microsoft.com/office/drawing/2014/main" id="{6B627589-A8FB-4920-8349-5756F159D8E7}"/>
              </a:ext>
            </a:extLst>
          </p:cNvPr>
          <p:cNvSpPr>
            <a:spLocks/>
          </p:cNvSpPr>
          <p:nvPr/>
        </p:nvSpPr>
        <p:spPr bwMode="auto">
          <a:xfrm>
            <a:off x="6756803" y="3474505"/>
            <a:ext cx="155575" cy="149225"/>
          </a:xfrm>
          <a:custGeom>
            <a:avLst/>
            <a:gdLst>
              <a:gd name="T0" fmla="*/ 0 w 98"/>
              <a:gd name="T1" fmla="*/ 78 h 94"/>
              <a:gd name="T2" fmla="*/ 4 w 98"/>
              <a:gd name="T3" fmla="*/ 76 h 94"/>
              <a:gd name="T4" fmla="*/ 4 w 98"/>
              <a:gd name="T5" fmla="*/ 76 h 94"/>
              <a:gd name="T6" fmla="*/ 4 w 98"/>
              <a:gd name="T7" fmla="*/ 72 h 94"/>
              <a:gd name="T8" fmla="*/ 12 w 98"/>
              <a:gd name="T9" fmla="*/ 68 h 94"/>
              <a:gd name="T10" fmla="*/ 12 w 98"/>
              <a:gd name="T11" fmla="*/ 68 h 94"/>
              <a:gd name="T12" fmla="*/ 16 w 98"/>
              <a:gd name="T13" fmla="*/ 60 h 94"/>
              <a:gd name="T14" fmla="*/ 12 w 98"/>
              <a:gd name="T15" fmla="*/ 56 h 94"/>
              <a:gd name="T16" fmla="*/ 12 w 98"/>
              <a:gd name="T17" fmla="*/ 52 h 94"/>
              <a:gd name="T18" fmla="*/ 8 w 98"/>
              <a:gd name="T19" fmla="*/ 52 h 94"/>
              <a:gd name="T20" fmla="*/ 4 w 98"/>
              <a:gd name="T21" fmla="*/ 52 h 94"/>
              <a:gd name="T22" fmla="*/ 4 w 98"/>
              <a:gd name="T23" fmla="*/ 44 h 94"/>
              <a:gd name="T24" fmla="*/ 4 w 98"/>
              <a:gd name="T25" fmla="*/ 42 h 94"/>
              <a:gd name="T26" fmla="*/ 4 w 98"/>
              <a:gd name="T27" fmla="*/ 34 h 94"/>
              <a:gd name="T28" fmla="*/ 4 w 98"/>
              <a:gd name="T29" fmla="*/ 26 h 94"/>
              <a:gd name="T30" fmla="*/ 8 w 98"/>
              <a:gd name="T31" fmla="*/ 30 h 94"/>
              <a:gd name="T32" fmla="*/ 8 w 98"/>
              <a:gd name="T33" fmla="*/ 26 h 94"/>
              <a:gd name="T34" fmla="*/ 12 w 98"/>
              <a:gd name="T35" fmla="*/ 22 h 94"/>
              <a:gd name="T36" fmla="*/ 16 w 98"/>
              <a:gd name="T37" fmla="*/ 22 h 94"/>
              <a:gd name="T38" fmla="*/ 16 w 98"/>
              <a:gd name="T39" fmla="*/ 18 h 94"/>
              <a:gd name="T40" fmla="*/ 16 w 98"/>
              <a:gd name="T41" fmla="*/ 12 h 94"/>
              <a:gd name="T42" fmla="*/ 24 w 98"/>
              <a:gd name="T43" fmla="*/ 14 h 94"/>
              <a:gd name="T44" fmla="*/ 30 w 98"/>
              <a:gd name="T45" fmla="*/ 12 h 94"/>
              <a:gd name="T46" fmla="*/ 34 w 98"/>
              <a:gd name="T47" fmla="*/ 12 h 94"/>
              <a:gd name="T48" fmla="*/ 34 w 98"/>
              <a:gd name="T49" fmla="*/ 12 h 94"/>
              <a:gd name="T50" fmla="*/ 42 w 98"/>
              <a:gd name="T51" fmla="*/ 8 h 94"/>
              <a:gd name="T52" fmla="*/ 46 w 98"/>
              <a:gd name="T53" fmla="*/ 12 h 94"/>
              <a:gd name="T54" fmla="*/ 50 w 98"/>
              <a:gd name="T55" fmla="*/ 12 h 94"/>
              <a:gd name="T56" fmla="*/ 52 w 98"/>
              <a:gd name="T57" fmla="*/ 14 h 94"/>
              <a:gd name="T58" fmla="*/ 60 w 98"/>
              <a:gd name="T59" fmla="*/ 12 h 94"/>
              <a:gd name="T60" fmla="*/ 68 w 98"/>
              <a:gd name="T61" fmla="*/ 8 h 94"/>
              <a:gd name="T62" fmla="*/ 72 w 98"/>
              <a:gd name="T63" fmla="*/ 8 h 94"/>
              <a:gd name="T64" fmla="*/ 76 w 98"/>
              <a:gd name="T65" fmla="*/ 4 h 94"/>
              <a:gd name="T66" fmla="*/ 82 w 98"/>
              <a:gd name="T67" fmla="*/ 4 h 94"/>
              <a:gd name="T68" fmla="*/ 90 w 98"/>
              <a:gd name="T69" fmla="*/ 4 h 94"/>
              <a:gd name="T70" fmla="*/ 94 w 98"/>
              <a:gd name="T71" fmla="*/ 0 h 94"/>
              <a:gd name="T72" fmla="*/ 98 w 98"/>
              <a:gd name="T73" fmla="*/ 4 h 94"/>
              <a:gd name="T74" fmla="*/ 82 w 98"/>
              <a:gd name="T75" fmla="*/ 18 h 94"/>
              <a:gd name="T76" fmla="*/ 82 w 98"/>
              <a:gd name="T77" fmla="*/ 30 h 94"/>
              <a:gd name="T78" fmla="*/ 82 w 98"/>
              <a:gd name="T79" fmla="*/ 38 h 94"/>
              <a:gd name="T80" fmla="*/ 80 w 98"/>
              <a:gd name="T81" fmla="*/ 42 h 94"/>
              <a:gd name="T82" fmla="*/ 80 w 98"/>
              <a:gd name="T83" fmla="*/ 44 h 94"/>
              <a:gd name="T84" fmla="*/ 80 w 98"/>
              <a:gd name="T85" fmla="*/ 56 h 94"/>
              <a:gd name="T86" fmla="*/ 60 w 98"/>
              <a:gd name="T87" fmla="*/ 68 h 94"/>
              <a:gd name="T88" fmla="*/ 46 w 98"/>
              <a:gd name="T89" fmla="*/ 76 h 94"/>
              <a:gd name="T90" fmla="*/ 30 w 98"/>
              <a:gd name="T91" fmla="*/ 86 h 94"/>
              <a:gd name="T92" fmla="*/ 20 w 98"/>
              <a:gd name="T93" fmla="*/ 94 h 94"/>
              <a:gd name="T94" fmla="*/ 12 w 98"/>
              <a:gd name="T95" fmla="*/ 94 h 94"/>
              <a:gd name="T96" fmla="*/ 8 w 98"/>
              <a:gd name="T97" fmla="*/ 90 h 94"/>
              <a:gd name="T98" fmla="*/ 4 w 98"/>
              <a:gd name="T99" fmla="*/ 86 h 94"/>
              <a:gd name="T100" fmla="*/ 0 w 98"/>
              <a:gd name="T101" fmla="*/ 86 h 94"/>
              <a:gd name="T102" fmla="*/ 0 w 98"/>
              <a:gd name="T103" fmla="*/ 86 h 94"/>
              <a:gd name="T104" fmla="*/ 0 w 98"/>
              <a:gd name="T105" fmla="*/ 82 h 94"/>
              <a:gd name="T106" fmla="*/ 0 w 98"/>
              <a:gd name="T107" fmla="*/ 78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" h="94">
                <a:moveTo>
                  <a:pt x="0" y="78"/>
                </a:moveTo>
                <a:lnTo>
                  <a:pt x="0" y="78"/>
                </a:lnTo>
                <a:lnTo>
                  <a:pt x="0" y="78"/>
                </a:lnTo>
                <a:lnTo>
                  <a:pt x="0" y="78"/>
                </a:lnTo>
                <a:lnTo>
                  <a:pt x="0" y="78"/>
                </a:lnTo>
                <a:lnTo>
                  <a:pt x="0" y="78"/>
                </a:lnTo>
                <a:lnTo>
                  <a:pt x="0" y="78"/>
                </a:lnTo>
                <a:lnTo>
                  <a:pt x="4" y="76"/>
                </a:lnTo>
                <a:lnTo>
                  <a:pt x="4" y="76"/>
                </a:lnTo>
                <a:lnTo>
                  <a:pt x="4" y="76"/>
                </a:lnTo>
                <a:lnTo>
                  <a:pt x="4" y="76"/>
                </a:lnTo>
                <a:lnTo>
                  <a:pt x="4" y="76"/>
                </a:lnTo>
                <a:lnTo>
                  <a:pt x="4" y="76"/>
                </a:lnTo>
                <a:lnTo>
                  <a:pt x="4" y="76"/>
                </a:lnTo>
                <a:lnTo>
                  <a:pt x="4" y="76"/>
                </a:lnTo>
                <a:lnTo>
                  <a:pt x="4" y="76"/>
                </a:lnTo>
                <a:lnTo>
                  <a:pt x="8" y="72"/>
                </a:lnTo>
                <a:lnTo>
                  <a:pt x="8" y="72"/>
                </a:lnTo>
                <a:lnTo>
                  <a:pt x="8" y="72"/>
                </a:lnTo>
                <a:lnTo>
                  <a:pt x="4" y="72"/>
                </a:lnTo>
                <a:lnTo>
                  <a:pt x="4" y="72"/>
                </a:lnTo>
                <a:lnTo>
                  <a:pt x="8" y="68"/>
                </a:lnTo>
                <a:lnTo>
                  <a:pt x="8" y="68"/>
                </a:lnTo>
                <a:lnTo>
                  <a:pt x="8" y="68"/>
                </a:lnTo>
                <a:lnTo>
                  <a:pt x="12" y="68"/>
                </a:lnTo>
                <a:lnTo>
                  <a:pt x="12" y="68"/>
                </a:lnTo>
                <a:lnTo>
                  <a:pt x="12" y="68"/>
                </a:lnTo>
                <a:lnTo>
                  <a:pt x="12" y="68"/>
                </a:lnTo>
                <a:lnTo>
                  <a:pt x="12" y="68"/>
                </a:lnTo>
                <a:lnTo>
                  <a:pt x="12" y="68"/>
                </a:lnTo>
                <a:lnTo>
                  <a:pt x="12" y="64"/>
                </a:lnTo>
                <a:lnTo>
                  <a:pt x="12" y="64"/>
                </a:lnTo>
                <a:lnTo>
                  <a:pt x="12" y="64"/>
                </a:lnTo>
                <a:lnTo>
                  <a:pt x="12" y="64"/>
                </a:lnTo>
                <a:lnTo>
                  <a:pt x="16" y="60"/>
                </a:lnTo>
                <a:lnTo>
                  <a:pt x="16" y="60"/>
                </a:lnTo>
                <a:lnTo>
                  <a:pt x="16" y="60"/>
                </a:lnTo>
                <a:lnTo>
                  <a:pt x="16" y="56"/>
                </a:lnTo>
                <a:lnTo>
                  <a:pt x="16" y="56"/>
                </a:lnTo>
                <a:lnTo>
                  <a:pt x="12" y="56"/>
                </a:lnTo>
                <a:lnTo>
                  <a:pt x="12" y="52"/>
                </a:lnTo>
                <a:lnTo>
                  <a:pt x="12" y="56"/>
                </a:lnTo>
                <a:lnTo>
                  <a:pt x="12" y="52"/>
                </a:lnTo>
                <a:lnTo>
                  <a:pt x="12" y="52"/>
                </a:lnTo>
                <a:lnTo>
                  <a:pt x="12" y="52"/>
                </a:lnTo>
                <a:lnTo>
                  <a:pt x="12" y="52"/>
                </a:lnTo>
                <a:lnTo>
                  <a:pt x="12" y="52"/>
                </a:lnTo>
                <a:lnTo>
                  <a:pt x="12" y="52"/>
                </a:lnTo>
                <a:lnTo>
                  <a:pt x="8" y="52"/>
                </a:lnTo>
                <a:lnTo>
                  <a:pt x="8" y="52"/>
                </a:lnTo>
                <a:lnTo>
                  <a:pt x="8" y="52"/>
                </a:lnTo>
                <a:lnTo>
                  <a:pt x="8" y="52"/>
                </a:lnTo>
                <a:lnTo>
                  <a:pt x="8" y="52"/>
                </a:lnTo>
                <a:lnTo>
                  <a:pt x="8" y="52"/>
                </a:lnTo>
                <a:lnTo>
                  <a:pt x="4" y="52"/>
                </a:lnTo>
                <a:lnTo>
                  <a:pt x="4" y="48"/>
                </a:lnTo>
                <a:lnTo>
                  <a:pt x="4" y="48"/>
                </a:lnTo>
                <a:lnTo>
                  <a:pt x="4" y="44"/>
                </a:lnTo>
                <a:lnTo>
                  <a:pt x="4" y="44"/>
                </a:lnTo>
                <a:lnTo>
                  <a:pt x="4" y="44"/>
                </a:lnTo>
                <a:lnTo>
                  <a:pt x="4" y="42"/>
                </a:lnTo>
                <a:lnTo>
                  <a:pt x="4" y="42"/>
                </a:lnTo>
                <a:lnTo>
                  <a:pt x="4" y="42"/>
                </a:lnTo>
                <a:lnTo>
                  <a:pt x="4" y="42"/>
                </a:lnTo>
                <a:lnTo>
                  <a:pt x="4" y="42"/>
                </a:lnTo>
                <a:lnTo>
                  <a:pt x="4" y="42"/>
                </a:lnTo>
                <a:lnTo>
                  <a:pt x="4" y="38"/>
                </a:lnTo>
                <a:lnTo>
                  <a:pt x="4" y="38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26"/>
                </a:lnTo>
                <a:lnTo>
                  <a:pt x="8" y="26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26"/>
                </a:lnTo>
                <a:lnTo>
                  <a:pt x="8" y="26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4"/>
                </a:lnTo>
                <a:lnTo>
                  <a:pt x="16" y="14"/>
                </a:lnTo>
                <a:lnTo>
                  <a:pt x="16" y="12"/>
                </a:lnTo>
                <a:lnTo>
                  <a:pt x="16" y="12"/>
                </a:lnTo>
                <a:lnTo>
                  <a:pt x="16" y="12"/>
                </a:lnTo>
                <a:lnTo>
                  <a:pt x="16" y="12"/>
                </a:lnTo>
                <a:lnTo>
                  <a:pt x="20" y="12"/>
                </a:lnTo>
                <a:lnTo>
                  <a:pt x="20" y="12"/>
                </a:lnTo>
                <a:lnTo>
                  <a:pt x="24" y="12"/>
                </a:lnTo>
                <a:lnTo>
                  <a:pt x="24" y="14"/>
                </a:lnTo>
                <a:lnTo>
                  <a:pt x="24" y="14"/>
                </a:lnTo>
                <a:lnTo>
                  <a:pt x="24" y="14"/>
                </a:lnTo>
                <a:lnTo>
                  <a:pt x="26" y="14"/>
                </a:lnTo>
                <a:lnTo>
                  <a:pt x="26" y="14"/>
                </a:lnTo>
                <a:lnTo>
                  <a:pt x="30" y="12"/>
                </a:lnTo>
                <a:lnTo>
                  <a:pt x="30" y="12"/>
                </a:lnTo>
                <a:lnTo>
                  <a:pt x="30" y="12"/>
                </a:lnTo>
                <a:lnTo>
                  <a:pt x="30" y="12"/>
                </a:lnTo>
                <a:lnTo>
                  <a:pt x="30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8" y="12"/>
                </a:lnTo>
                <a:lnTo>
                  <a:pt x="38" y="8"/>
                </a:lnTo>
                <a:lnTo>
                  <a:pt x="38" y="8"/>
                </a:lnTo>
                <a:lnTo>
                  <a:pt x="42" y="8"/>
                </a:lnTo>
                <a:lnTo>
                  <a:pt x="42" y="8"/>
                </a:lnTo>
                <a:lnTo>
                  <a:pt x="42" y="12"/>
                </a:lnTo>
                <a:lnTo>
                  <a:pt x="42" y="12"/>
                </a:lnTo>
                <a:lnTo>
                  <a:pt x="46" y="12"/>
                </a:lnTo>
                <a:lnTo>
                  <a:pt x="46" y="12"/>
                </a:lnTo>
                <a:lnTo>
                  <a:pt x="46" y="12"/>
                </a:lnTo>
                <a:lnTo>
                  <a:pt x="46" y="12"/>
                </a:lnTo>
                <a:lnTo>
                  <a:pt x="50" y="12"/>
                </a:lnTo>
                <a:lnTo>
                  <a:pt x="50" y="12"/>
                </a:lnTo>
                <a:lnTo>
                  <a:pt x="50" y="12"/>
                </a:lnTo>
                <a:lnTo>
                  <a:pt x="50" y="12"/>
                </a:lnTo>
                <a:lnTo>
                  <a:pt x="50" y="12"/>
                </a:lnTo>
                <a:lnTo>
                  <a:pt x="50" y="12"/>
                </a:lnTo>
                <a:lnTo>
                  <a:pt x="50" y="12"/>
                </a:lnTo>
                <a:lnTo>
                  <a:pt x="52" y="14"/>
                </a:lnTo>
                <a:lnTo>
                  <a:pt x="52" y="14"/>
                </a:lnTo>
                <a:lnTo>
                  <a:pt x="52" y="14"/>
                </a:lnTo>
                <a:lnTo>
                  <a:pt x="52" y="14"/>
                </a:lnTo>
                <a:lnTo>
                  <a:pt x="56" y="12"/>
                </a:lnTo>
                <a:lnTo>
                  <a:pt x="56" y="12"/>
                </a:lnTo>
                <a:lnTo>
                  <a:pt x="60" y="12"/>
                </a:lnTo>
                <a:lnTo>
                  <a:pt x="64" y="12"/>
                </a:lnTo>
                <a:lnTo>
                  <a:pt x="64" y="12"/>
                </a:lnTo>
                <a:lnTo>
                  <a:pt x="64" y="12"/>
                </a:lnTo>
                <a:lnTo>
                  <a:pt x="68" y="8"/>
                </a:lnTo>
                <a:lnTo>
                  <a:pt x="68" y="8"/>
                </a:lnTo>
                <a:lnTo>
                  <a:pt x="68" y="8"/>
                </a:lnTo>
                <a:lnTo>
                  <a:pt x="68" y="8"/>
                </a:lnTo>
                <a:lnTo>
                  <a:pt x="68" y="8"/>
                </a:lnTo>
                <a:lnTo>
                  <a:pt x="72" y="8"/>
                </a:lnTo>
                <a:lnTo>
                  <a:pt x="72" y="8"/>
                </a:lnTo>
                <a:lnTo>
                  <a:pt x="72" y="8"/>
                </a:lnTo>
                <a:lnTo>
                  <a:pt x="72" y="4"/>
                </a:lnTo>
                <a:lnTo>
                  <a:pt x="72" y="4"/>
                </a:lnTo>
                <a:lnTo>
                  <a:pt x="76" y="4"/>
                </a:lnTo>
                <a:lnTo>
                  <a:pt x="76" y="4"/>
                </a:lnTo>
                <a:lnTo>
                  <a:pt x="76" y="4"/>
                </a:lnTo>
                <a:lnTo>
                  <a:pt x="76" y="4"/>
                </a:lnTo>
                <a:lnTo>
                  <a:pt x="80" y="4"/>
                </a:lnTo>
                <a:lnTo>
                  <a:pt x="80" y="4"/>
                </a:lnTo>
                <a:lnTo>
                  <a:pt x="82" y="4"/>
                </a:lnTo>
                <a:lnTo>
                  <a:pt x="82" y="4"/>
                </a:lnTo>
                <a:lnTo>
                  <a:pt x="82" y="4"/>
                </a:lnTo>
                <a:lnTo>
                  <a:pt x="86" y="4"/>
                </a:lnTo>
                <a:lnTo>
                  <a:pt x="90" y="4"/>
                </a:lnTo>
                <a:lnTo>
                  <a:pt x="90" y="4"/>
                </a:lnTo>
                <a:lnTo>
                  <a:pt x="94" y="4"/>
                </a:lnTo>
                <a:lnTo>
                  <a:pt x="94" y="4"/>
                </a:lnTo>
                <a:lnTo>
                  <a:pt x="94" y="4"/>
                </a:lnTo>
                <a:lnTo>
                  <a:pt x="94" y="0"/>
                </a:lnTo>
                <a:lnTo>
                  <a:pt x="94" y="0"/>
                </a:lnTo>
                <a:lnTo>
                  <a:pt x="98" y="0"/>
                </a:lnTo>
                <a:lnTo>
                  <a:pt x="98" y="4"/>
                </a:lnTo>
                <a:lnTo>
                  <a:pt x="98" y="4"/>
                </a:lnTo>
                <a:lnTo>
                  <a:pt x="98" y="4"/>
                </a:lnTo>
                <a:lnTo>
                  <a:pt x="98" y="4"/>
                </a:lnTo>
                <a:lnTo>
                  <a:pt x="98" y="8"/>
                </a:lnTo>
                <a:lnTo>
                  <a:pt x="98" y="8"/>
                </a:lnTo>
                <a:lnTo>
                  <a:pt x="90" y="14"/>
                </a:lnTo>
                <a:lnTo>
                  <a:pt x="82" y="14"/>
                </a:lnTo>
                <a:lnTo>
                  <a:pt x="82" y="18"/>
                </a:lnTo>
                <a:lnTo>
                  <a:pt x="82" y="18"/>
                </a:lnTo>
                <a:lnTo>
                  <a:pt x="82" y="26"/>
                </a:lnTo>
                <a:lnTo>
                  <a:pt x="82" y="26"/>
                </a:lnTo>
                <a:lnTo>
                  <a:pt x="82" y="30"/>
                </a:lnTo>
                <a:lnTo>
                  <a:pt x="82" y="30"/>
                </a:lnTo>
                <a:lnTo>
                  <a:pt x="82" y="34"/>
                </a:lnTo>
                <a:lnTo>
                  <a:pt x="82" y="34"/>
                </a:lnTo>
                <a:lnTo>
                  <a:pt x="82" y="34"/>
                </a:lnTo>
                <a:lnTo>
                  <a:pt x="82" y="38"/>
                </a:lnTo>
                <a:lnTo>
                  <a:pt x="82" y="38"/>
                </a:lnTo>
                <a:lnTo>
                  <a:pt x="82" y="38"/>
                </a:lnTo>
                <a:lnTo>
                  <a:pt x="82" y="38"/>
                </a:lnTo>
                <a:lnTo>
                  <a:pt x="82" y="38"/>
                </a:lnTo>
                <a:lnTo>
                  <a:pt x="82" y="38"/>
                </a:lnTo>
                <a:lnTo>
                  <a:pt x="80" y="42"/>
                </a:lnTo>
                <a:lnTo>
                  <a:pt x="80" y="42"/>
                </a:lnTo>
                <a:lnTo>
                  <a:pt x="80" y="42"/>
                </a:lnTo>
                <a:lnTo>
                  <a:pt x="80" y="42"/>
                </a:lnTo>
                <a:lnTo>
                  <a:pt x="80" y="42"/>
                </a:lnTo>
                <a:lnTo>
                  <a:pt x="80" y="44"/>
                </a:lnTo>
                <a:lnTo>
                  <a:pt x="80" y="44"/>
                </a:lnTo>
                <a:lnTo>
                  <a:pt x="80" y="48"/>
                </a:lnTo>
                <a:lnTo>
                  <a:pt x="80" y="52"/>
                </a:lnTo>
                <a:lnTo>
                  <a:pt x="80" y="56"/>
                </a:lnTo>
                <a:lnTo>
                  <a:pt x="80" y="56"/>
                </a:lnTo>
                <a:lnTo>
                  <a:pt x="72" y="60"/>
                </a:lnTo>
                <a:lnTo>
                  <a:pt x="68" y="64"/>
                </a:lnTo>
                <a:lnTo>
                  <a:pt x="64" y="64"/>
                </a:lnTo>
                <a:lnTo>
                  <a:pt x="64" y="64"/>
                </a:lnTo>
                <a:lnTo>
                  <a:pt x="60" y="68"/>
                </a:lnTo>
                <a:lnTo>
                  <a:pt x="56" y="68"/>
                </a:lnTo>
                <a:lnTo>
                  <a:pt x="52" y="72"/>
                </a:lnTo>
                <a:lnTo>
                  <a:pt x="50" y="76"/>
                </a:lnTo>
                <a:lnTo>
                  <a:pt x="46" y="76"/>
                </a:lnTo>
                <a:lnTo>
                  <a:pt x="46" y="76"/>
                </a:lnTo>
                <a:lnTo>
                  <a:pt x="46" y="76"/>
                </a:lnTo>
                <a:lnTo>
                  <a:pt x="42" y="78"/>
                </a:lnTo>
                <a:lnTo>
                  <a:pt x="38" y="78"/>
                </a:lnTo>
                <a:lnTo>
                  <a:pt x="34" y="82"/>
                </a:lnTo>
                <a:lnTo>
                  <a:pt x="30" y="86"/>
                </a:lnTo>
                <a:lnTo>
                  <a:pt x="26" y="90"/>
                </a:lnTo>
                <a:lnTo>
                  <a:pt x="26" y="90"/>
                </a:lnTo>
                <a:lnTo>
                  <a:pt x="26" y="90"/>
                </a:lnTo>
                <a:lnTo>
                  <a:pt x="24" y="90"/>
                </a:lnTo>
                <a:lnTo>
                  <a:pt x="20" y="94"/>
                </a:lnTo>
                <a:lnTo>
                  <a:pt x="20" y="94"/>
                </a:lnTo>
                <a:lnTo>
                  <a:pt x="16" y="94"/>
                </a:lnTo>
                <a:lnTo>
                  <a:pt x="16" y="94"/>
                </a:lnTo>
                <a:lnTo>
                  <a:pt x="16" y="94"/>
                </a:lnTo>
                <a:lnTo>
                  <a:pt x="12" y="94"/>
                </a:lnTo>
                <a:lnTo>
                  <a:pt x="12" y="94"/>
                </a:lnTo>
                <a:lnTo>
                  <a:pt x="12" y="94"/>
                </a:lnTo>
                <a:lnTo>
                  <a:pt x="12" y="94"/>
                </a:lnTo>
                <a:lnTo>
                  <a:pt x="8" y="90"/>
                </a:lnTo>
                <a:lnTo>
                  <a:pt x="8" y="90"/>
                </a:lnTo>
                <a:lnTo>
                  <a:pt x="8" y="90"/>
                </a:lnTo>
                <a:lnTo>
                  <a:pt x="8" y="90"/>
                </a:lnTo>
                <a:lnTo>
                  <a:pt x="8" y="90"/>
                </a:lnTo>
                <a:lnTo>
                  <a:pt x="8" y="90"/>
                </a:lnTo>
                <a:lnTo>
                  <a:pt x="4" y="86"/>
                </a:lnTo>
                <a:lnTo>
                  <a:pt x="4" y="86"/>
                </a:lnTo>
                <a:lnTo>
                  <a:pt x="4" y="86"/>
                </a:lnTo>
                <a:lnTo>
                  <a:pt x="0" y="86"/>
                </a:lnTo>
                <a:lnTo>
                  <a:pt x="0" y="90"/>
                </a:lnTo>
                <a:lnTo>
                  <a:pt x="0" y="86"/>
                </a:lnTo>
                <a:lnTo>
                  <a:pt x="0" y="86"/>
                </a:lnTo>
                <a:lnTo>
                  <a:pt x="0" y="86"/>
                </a:lnTo>
                <a:lnTo>
                  <a:pt x="0" y="86"/>
                </a:lnTo>
                <a:lnTo>
                  <a:pt x="0" y="86"/>
                </a:lnTo>
                <a:lnTo>
                  <a:pt x="0" y="86"/>
                </a:lnTo>
                <a:lnTo>
                  <a:pt x="0" y="86"/>
                </a:lnTo>
                <a:lnTo>
                  <a:pt x="0" y="86"/>
                </a:lnTo>
                <a:lnTo>
                  <a:pt x="0" y="82"/>
                </a:lnTo>
                <a:lnTo>
                  <a:pt x="0" y="82"/>
                </a:lnTo>
                <a:lnTo>
                  <a:pt x="0" y="82"/>
                </a:lnTo>
                <a:lnTo>
                  <a:pt x="0" y="82"/>
                </a:lnTo>
                <a:lnTo>
                  <a:pt x="0" y="82"/>
                </a:lnTo>
                <a:lnTo>
                  <a:pt x="0" y="78"/>
                </a:lnTo>
                <a:lnTo>
                  <a:pt x="0" y="78"/>
                </a:lnTo>
                <a:lnTo>
                  <a:pt x="0" y="78"/>
                </a:lnTo>
                <a:lnTo>
                  <a:pt x="0" y="78"/>
                </a:lnTo>
                <a:lnTo>
                  <a:pt x="0" y="7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97" name="Freeform 55">
            <a:extLst>
              <a:ext uri="{FF2B5EF4-FFF2-40B4-BE49-F238E27FC236}">
                <a16:creationId xmlns:a16="http://schemas.microsoft.com/office/drawing/2014/main" id="{EBD69302-9C64-44AB-B7E3-F2B43B8B76B2}"/>
              </a:ext>
            </a:extLst>
          </p:cNvPr>
          <p:cNvSpPr>
            <a:spLocks/>
          </p:cNvSpPr>
          <p:nvPr/>
        </p:nvSpPr>
        <p:spPr bwMode="auto">
          <a:xfrm>
            <a:off x="7474353" y="3360205"/>
            <a:ext cx="171450" cy="139700"/>
          </a:xfrm>
          <a:custGeom>
            <a:avLst/>
            <a:gdLst>
              <a:gd name="T0" fmla="*/ 100 w 108"/>
              <a:gd name="T1" fmla="*/ 72 h 88"/>
              <a:gd name="T2" fmla="*/ 90 w 108"/>
              <a:gd name="T3" fmla="*/ 76 h 88"/>
              <a:gd name="T4" fmla="*/ 90 w 108"/>
              <a:gd name="T5" fmla="*/ 72 h 88"/>
              <a:gd name="T6" fmla="*/ 82 w 108"/>
              <a:gd name="T7" fmla="*/ 72 h 88"/>
              <a:gd name="T8" fmla="*/ 74 w 108"/>
              <a:gd name="T9" fmla="*/ 76 h 88"/>
              <a:gd name="T10" fmla="*/ 68 w 108"/>
              <a:gd name="T11" fmla="*/ 80 h 88"/>
              <a:gd name="T12" fmla="*/ 60 w 108"/>
              <a:gd name="T13" fmla="*/ 84 h 88"/>
              <a:gd name="T14" fmla="*/ 56 w 108"/>
              <a:gd name="T15" fmla="*/ 72 h 88"/>
              <a:gd name="T16" fmla="*/ 60 w 108"/>
              <a:gd name="T17" fmla="*/ 64 h 88"/>
              <a:gd name="T18" fmla="*/ 52 w 108"/>
              <a:gd name="T19" fmla="*/ 60 h 88"/>
              <a:gd name="T20" fmla="*/ 52 w 108"/>
              <a:gd name="T21" fmla="*/ 54 h 88"/>
              <a:gd name="T22" fmla="*/ 44 w 108"/>
              <a:gd name="T23" fmla="*/ 58 h 88"/>
              <a:gd name="T24" fmla="*/ 38 w 108"/>
              <a:gd name="T25" fmla="*/ 64 h 88"/>
              <a:gd name="T26" fmla="*/ 38 w 108"/>
              <a:gd name="T27" fmla="*/ 68 h 88"/>
              <a:gd name="T28" fmla="*/ 26 w 108"/>
              <a:gd name="T29" fmla="*/ 72 h 88"/>
              <a:gd name="T30" fmla="*/ 22 w 108"/>
              <a:gd name="T31" fmla="*/ 72 h 88"/>
              <a:gd name="T32" fmla="*/ 12 w 108"/>
              <a:gd name="T33" fmla="*/ 76 h 88"/>
              <a:gd name="T34" fmla="*/ 4 w 108"/>
              <a:gd name="T35" fmla="*/ 76 h 88"/>
              <a:gd name="T36" fmla="*/ 8 w 108"/>
              <a:gd name="T37" fmla="*/ 68 h 88"/>
              <a:gd name="T38" fmla="*/ 12 w 108"/>
              <a:gd name="T39" fmla="*/ 58 h 88"/>
              <a:gd name="T40" fmla="*/ 12 w 108"/>
              <a:gd name="T41" fmla="*/ 54 h 88"/>
              <a:gd name="T42" fmla="*/ 12 w 108"/>
              <a:gd name="T43" fmla="*/ 46 h 88"/>
              <a:gd name="T44" fmla="*/ 4 w 108"/>
              <a:gd name="T45" fmla="*/ 42 h 88"/>
              <a:gd name="T46" fmla="*/ 0 w 108"/>
              <a:gd name="T47" fmla="*/ 34 h 88"/>
              <a:gd name="T48" fmla="*/ 8 w 108"/>
              <a:gd name="T49" fmla="*/ 28 h 88"/>
              <a:gd name="T50" fmla="*/ 14 w 108"/>
              <a:gd name="T51" fmla="*/ 30 h 88"/>
              <a:gd name="T52" fmla="*/ 18 w 108"/>
              <a:gd name="T53" fmla="*/ 24 h 88"/>
              <a:gd name="T54" fmla="*/ 18 w 108"/>
              <a:gd name="T55" fmla="*/ 20 h 88"/>
              <a:gd name="T56" fmla="*/ 18 w 108"/>
              <a:gd name="T57" fmla="*/ 16 h 88"/>
              <a:gd name="T58" fmla="*/ 26 w 108"/>
              <a:gd name="T59" fmla="*/ 12 h 88"/>
              <a:gd name="T60" fmla="*/ 30 w 108"/>
              <a:gd name="T61" fmla="*/ 4 h 88"/>
              <a:gd name="T62" fmla="*/ 38 w 108"/>
              <a:gd name="T63" fmla="*/ 8 h 88"/>
              <a:gd name="T64" fmla="*/ 42 w 108"/>
              <a:gd name="T65" fmla="*/ 0 h 88"/>
              <a:gd name="T66" fmla="*/ 48 w 108"/>
              <a:gd name="T67" fmla="*/ 4 h 88"/>
              <a:gd name="T68" fmla="*/ 44 w 108"/>
              <a:gd name="T69" fmla="*/ 12 h 88"/>
              <a:gd name="T70" fmla="*/ 44 w 108"/>
              <a:gd name="T71" fmla="*/ 16 h 88"/>
              <a:gd name="T72" fmla="*/ 44 w 108"/>
              <a:gd name="T73" fmla="*/ 20 h 88"/>
              <a:gd name="T74" fmla="*/ 44 w 108"/>
              <a:gd name="T75" fmla="*/ 24 h 88"/>
              <a:gd name="T76" fmla="*/ 38 w 108"/>
              <a:gd name="T77" fmla="*/ 16 h 88"/>
              <a:gd name="T78" fmla="*/ 30 w 108"/>
              <a:gd name="T79" fmla="*/ 24 h 88"/>
              <a:gd name="T80" fmla="*/ 26 w 108"/>
              <a:gd name="T81" fmla="*/ 24 h 88"/>
              <a:gd name="T82" fmla="*/ 30 w 108"/>
              <a:gd name="T83" fmla="*/ 30 h 88"/>
              <a:gd name="T84" fmla="*/ 42 w 108"/>
              <a:gd name="T85" fmla="*/ 30 h 88"/>
              <a:gd name="T86" fmla="*/ 44 w 108"/>
              <a:gd name="T87" fmla="*/ 30 h 88"/>
              <a:gd name="T88" fmla="*/ 52 w 108"/>
              <a:gd name="T89" fmla="*/ 30 h 88"/>
              <a:gd name="T90" fmla="*/ 60 w 108"/>
              <a:gd name="T91" fmla="*/ 30 h 88"/>
              <a:gd name="T92" fmla="*/ 60 w 108"/>
              <a:gd name="T93" fmla="*/ 34 h 88"/>
              <a:gd name="T94" fmla="*/ 68 w 108"/>
              <a:gd name="T95" fmla="*/ 38 h 88"/>
              <a:gd name="T96" fmla="*/ 74 w 108"/>
              <a:gd name="T97" fmla="*/ 34 h 88"/>
              <a:gd name="T98" fmla="*/ 82 w 108"/>
              <a:gd name="T99" fmla="*/ 30 h 88"/>
              <a:gd name="T100" fmla="*/ 90 w 108"/>
              <a:gd name="T101" fmla="*/ 34 h 88"/>
              <a:gd name="T102" fmla="*/ 90 w 108"/>
              <a:gd name="T103" fmla="*/ 42 h 88"/>
              <a:gd name="T104" fmla="*/ 94 w 108"/>
              <a:gd name="T105" fmla="*/ 50 h 88"/>
              <a:gd name="T106" fmla="*/ 100 w 108"/>
              <a:gd name="T107" fmla="*/ 50 h 88"/>
              <a:gd name="T108" fmla="*/ 104 w 108"/>
              <a:gd name="T109" fmla="*/ 58 h 88"/>
              <a:gd name="T110" fmla="*/ 108 w 108"/>
              <a:gd name="T111" fmla="*/ 64 h 88"/>
              <a:gd name="T112" fmla="*/ 108 w 108"/>
              <a:gd name="T113" fmla="*/ 68 h 88"/>
              <a:gd name="T114" fmla="*/ 104 w 108"/>
              <a:gd name="T115" fmla="*/ 76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8" h="88">
                <a:moveTo>
                  <a:pt x="104" y="76"/>
                </a:moveTo>
                <a:lnTo>
                  <a:pt x="104" y="72"/>
                </a:lnTo>
                <a:lnTo>
                  <a:pt x="100" y="72"/>
                </a:lnTo>
                <a:lnTo>
                  <a:pt x="98" y="72"/>
                </a:lnTo>
                <a:lnTo>
                  <a:pt x="94" y="72"/>
                </a:lnTo>
                <a:lnTo>
                  <a:pt x="90" y="76"/>
                </a:lnTo>
                <a:lnTo>
                  <a:pt x="86" y="76"/>
                </a:lnTo>
                <a:lnTo>
                  <a:pt x="86" y="72"/>
                </a:lnTo>
                <a:lnTo>
                  <a:pt x="90" y="72"/>
                </a:lnTo>
                <a:lnTo>
                  <a:pt x="86" y="72"/>
                </a:lnTo>
                <a:lnTo>
                  <a:pt x="86" y="68"/>
                </a:lnTo>
                <a:lnTo>
                  <a:pt x="82" y="72"/>
                </a:lnTo>
                <a:lnTo>
                  <a:pt x="78" y="72"/>
                </a:lnTo>
                <a:lnTo>
                  <a:pt x="78" y="76"/>
                </a:lnTo>
                <a:lnTo>
                  <a:pt x="74" y="76"/>
                </a:lnTo>
                <a:lnTo>
                  <a:pt x="74" y="80"/>
                </a:lnTo>
                <a:lnTo>
                  <a:pt x="70" y="80"/>
                </a:lnTo>
                <a:lnTo>
                  <a:pt x="68" y="80"/>
                </a:lnTo>
                <a:lnTo>
                  <a:pt x="64" y="84"/>
                </a:lnTo>
                <a:lnTo>
                  <a:pt x="60" y="88"/>
                </a:lnTo>
                <a:lnTo>
                  <a:pt x="60" y="84"/>
                </a:lnTo>
                <a:lnTo>
                  <a:pt x="56" y="80"/>
                </a:lnTo>
                <a:lnTo>
                  <a:pt x="56" y="76"/>
                </a:lnTo>
                <a:lnTo>
                  <a:pt x="56" y="72"/>
                </a:lnTo>
                <a:lnTo>
                  <a:pt x="56" y="68"/>
                </a:lnTo>
                <a:lnTo>
                  <a:pt x="56" y="64"/>
                </a:lnTo>
                <a:lnTo>
                  <a:pt x="60" y="64"/>
                </a:lnTo>
                <a:lnTo>
                  <a:pt x="60" y="60"/>
                </a:lnTo>
                <a:lnTo>
                  <a:pt x="56" y="60"/>
                </a:lnTo>
                <a:lnTo>
                  <a:pt x="52" y="60"/>
                </a:lnTo>
                <a:lnTo>
                  <a:pt x="56" y="58"/>
                </a:lnTo>
                <a:lnTo>
                  <a:pt x="56" y="54"/>
                </a:lnTo>
                <a:lnTo>
                  <a:pt x="52" y="54"/>
                </a:lnTo>
                <a:lnTo>
                  <a:pt x="48" y="50"/>
                </a:lnTo>
                <a:lnTo>
                  <a:pt x="44" y="54"/>
                </a:lnTo>
                <a:lnTo>
                  <a:pt x="44" y="58"/>
                </a:lnTo>
                <a:lnTo>
                  <a:pt x="42" y="60"/>
                </a:lnTo>
                <a:lnTo>
                  <a:pt x="38" y="60"/>
                </a:lnTo>
                <a:lnTo>
                  <a:pt x="38" y="64"/>
                </a:lnTo>
                <a:lnTo>
                  <a:pt x="42" y="64"/>
                </a:lnTo>
                <a:lnTo>
                  <a:pt x="42" y="68"/>
                </a:lnTo>
                <a:lnTo>
                  <a:pt x="38" y="68"/>
                </a:lnTo>
                <a:lnTo>
                  <a:pt x="34" y="68"/>
                </a:lnTo>
                <a:lnTo>
                  <a:pt x="30" y="68"/>
                </a:lnTo>
                <a:lnTo>
                  <a:pt x="26" y="72"/>
                </a:lnTo>
                <a:lnTo>
                  <a:pt x="26" y="76"/>
                </a:lnTo>
                <a:lnTo>
                  <a:pt x="22" y="76"/>
                </a:lnTo>
                <a:lnTo>
                  <a:pt x="22" y="72"/>
                </a:lnTo>
                <a:lnTo>
                  <a:pt x="18" y="72"/>
                </a:lnTo>
                <a:lnTo>
                  <a:pt x="14" y="76"/>
                </a:lnTo>
                <a:lnTo>
                  <a:pt x="12" y="76"/>
                </a:lnTo>
                <a:lnTo>
                  <a:pt x="12" y="80"/>
                </a:lnTo>
                <a:lnTo>
                  <a:pt x="8" y="80"/>
                </a:lnTo>
                <a:lnTo>
                  <a:pt x="4" y="76"/>
                </a:lnTo>
                <a:lnTo>
                  <a:pt x="4" y="72"/>
                </a:lnTo>
                <a:lnTo>
                  <a:pt x="4" y="68"/>
                </a:lnTo>
                <a:lnTo>
                  <a:pt x="8" y="68"/>
                </a:lnTo>
                <a:lnTo>
                  <a:pt x="8" y="64"/>
                </a:lnTo>
                <a:lnTo>
                  <a:pt x="12" y="60"/>
                </a:lnTo>
                <a:lnTo>
                  <a:pt x="12" y="58"/>
                </a:lnTo>
                <a:lnTo>
                  <a:pt x="14" y="58"/>
                </a:lnTo>
                <a:lnTo>
                  <a:pt x="12" y="58"/>
                </a:lnTo>
                <a:lnTo>
                  <a:pt x="12" y="54"/>
                </a:lnTo>
                <a:lnTo>
                  <a:pt x="8" y="50"/>
                </a:lnTo>
                <a:lnTo>
                  <a:pt x="8" y="46"/>
                </a:lnTo>
                <a:lnTo>
                  <a:pt x="12" y="46"/>
                </a:lnTo>
                <a:lnTo>
                  <a:pt x="12" y="42"/>
                </a:lnTo>
                <a:lnTo>
                  <a:pt x="8" y="42"/>
                </a:lnTo>
                <a:lnTo>
                  <a:pt x="4" y="42"/>
                </a:lnTo>
                <a:lnTo>
                  <a:pt x="4" y="38"/>
                </a:lnTo>
                <a:lnTo>
                  <a:pt x="0" y="38"/>
                </a:lnTo>
                <a:lnTo>
                  <a:pt x="0" y="34"/>
                </a:lnTo>
                <a:lnTo>
                  <a:pt x="0" y="30"/>
                </a:lnTo>
                <a:lnTo>
                  <a:pt x="4" y="28"/>
                </a:lnTo>
                <a:lnTo>
                  <a:pt x="8" y="28"/>
                </a:lnTo>
                <a:lnTo>
                  <a:pt x="8" y="30"/>
                </a:lnTo>
                <a:lnTo>
                  <a:pt x="12" y="30"/>
                </a:lnTo>
                <a:lnTo>
                  <a:pt x="14" y="30"/>
                </a:lnTo>
                <a:lnTo>
                  <a:pt x="14" y="28"/>
                </a:lnTo>
                <a:lnTo>
                  <a:pt x="14" y="24"/>
                </a:lnTo>
                <a:lnTo>
                  <a:pt x="18" y="24"/>
                </a:lnTo>
                <a:lnTo>
                  <a:pt x="18" y="20"/>
                </a:lnTo>
                <a:lnTo>
                  <a:pt x="22" y="20"/>
                </a:lnTo>
                <a:lnTo>
                  <a:pt x="18" y="20"/>
                </a:lnTo>
                <a:lnTo>
                  <a:pt x="14" y="20"/>
                </a:lnTo>
                <a:lnTo>
                  <a:pt x="14" y="16"/>
                </a:lnTo>
                <a:lnTo>
                  <a:pt x="18" y="16"/>
                </a:lnTo>
                <a:lnTo>
                  <a:pt x="22" y="16"/>
                </a:lnTo>
                <a:lnTo>
                  <a:pt x="26" y="16"/>
                </a:lnTo>
                <a:lnTo>
                  <a:pt x="26" y="12"/>
                </a:lnTo>
                <a:lnTo>
                  <a:pt x="26" y="8"/>
                </a:lnTo>
                <a:lnTo>
                  <a:pt x="26" y="4"/>
                </a:lnTo>
                <a:lnTo>
                  <a:pt x="30" y="4"/>
                </a:lnTo>
                <a:lnTo>
                  <a:pt x="30" y="8"/>
                </a:lnTo>
                <a:lnTo>
                  <a:pt x="34" y="8"/>
                </a:lnTo>
                <a:lnTo>
                  <a:pt x="38" y="8"/>
                </a:lnTo>
                <a:lnTo>
                  <a:pt x="38" y="4"/>
                </a:lnTo>
                <a:lnTo>
                  <a:pt x="42" y="4"/>
                </a:lnTo>
                <a:lnTo>
                  <a:pt x="42" y="0"/>
                </a:lnTo>
                <a:lnTo>
                  <a:pt x="44" y="0"/>
                </a:lnTo>
                <a:lnTo>
                  <a:pt x="44" y="4"/>
                </a:lnTo>
                <a:lnTo>
                  <a:pt x="48" y="4"/>
                </a:lnTo>
                <a:lnTo>
                  <a:pt x="48" y="8"/>
                </a:lnTo>
                <a:lnTo>
                  <a:pt x="44" y="8"/>
                </a:lnTo>
                <a:lnTo>
                  <a:pt x="44" y="12"/>
                </a:lnTo>
                <a:lnTo>
                  <a:pt x="42" y="12"/>
                </a:lnTo>
                <a:lnTo>
                  <a:pt x="42" y="16"/>
                </a:lnTo>
                <a:lnTo>
                  <a:pt x="44" y="16"/>
                </a:lnTo>
                <a:lnTo>
                  <a:pt x="48" y="16"/>
                </a:lnTo>
                <a:lnTo>
                  <a:pt x="48" y="20"/>
                </a:lnTo>
                <a:lnTo>
                  <a:pt x="44" y="20"/>
                </a:lnTo>
                <a:lnTo>
                  <a:pt x="44" y="24"/>
                </a:lnTo>
                <a:lnTo>
                  <a:pt x="42" y="24"/>
                </a:lnTo>
                <a:lnTo>
                  <a:pt x="44" y="24"/>
                </a:lnTo>
                <a:lnTo>
                  <a:pt x="44" y="20"/>
                </a:lnTo>
                <a:lnTo>
                  <a:pt x="42" y="20"/>
                </a:lnTo>
                <a:lnTo>
                  <a:pt x="38" y="16"/>
                </a:lnTo>
                <a:lnTo>
                  <a:pt x="34" y="20"/>
                </a:lnTo>
                <a:lnTo>
                  <a:pt x="30" y="20"/>
                </a:lnTo>
                <a:lnTo>
                  <a:pt x="30" y="24"/>
                </a:lnTo>
                <a:lnTo>
                  <a:pt x="26" y="24"/>
                </a:lnTo>
                <a:lnTo>
                  <a:pt x="26" y="20"/>
                </a:lnTo>
                <a:lnTo>
                  <a:pt x="26" y="24"/>
                </a:lnTo>
                <a:lnTo>
                  <a:pt x="26" y="28"/>
                </a:lnTo>
                <a:lnTo>
                  <a:pt x="26" y="30"/>
                </a:lnTo>
                <a:lnTo>
                  <a:pt x="30" y="30"/>
                </a:lnTo>
                <a:lnTo>
                  <a:pt x="34" y="30"/>
                </a:lnTo>
                <a:lnTo>
                  <a:pt x="38" y="30"/>
                </a:lnTo>
                <a:lnTo>
                  <a:pt x="42" y="30"/>
                </a:lnTo>
                <a:lnTo>
                  <a:pt x="42" y="28"/>
                </a:lnTo>
                <a:lnTo>
                  <a:pt x="44" y="28"/>
                </a:lnTo>
                <a:lnTo>
                  <a:pt x="44" y="30"/>
                </a:lnTo>
                <a:lnTo>
                  <a:pt x="48" y="30"/>
                </a:lnTo>
                <a:lnTo>
                  <a:pt x="48" y="34"/>
                </a:lnTo>
                <a:lnTo>
                  <a:pt x="52" y="30"/>
                </a:lnTo>
                <a:lnTo>
                  <a:pt x="56" y="30"/>
                </a:lnTo>
                <a:lnTo>
                  <a:pt x="56" y="28"/>
                </a:lnTo>
                <a:lnTo>
                  <a:pt x="60" y="30"/>
                </a:lnTo>
                <a:lnTo>
                  <a:pt x="56" y="30"/>
                </a:lnTo>
                <a:lnTo>
                  <a:pt x="60" y="30"/>
                </a:lnTo>
                <a:lnTo>
                  <a:pt x="60" y="34"/>
                </a:lnTo>
                <a:lnTo>
                  <a:pt x="64" y="34"/>
                </a:lnTo>
                <a:lnTo>
                  <a:pt x="68" y="34"/>
                </a:lnTo>
                <a:lnTo>
                  <a:pt x="68" y="38"/>
                </a:lnTo>
                <a:lnTo>
                  <a:pt x="68" y="34"/>
                </a:lnTo>
                <a:lnTo>
                  <a:pt x="70" y="34"/>
                </a:lnTo>
                <a:lnTo>
                  <a:pt x="74" y="34"/>
                </a:lnTo>
                <a:lnTo>
                  <a:pt x="78" y="34"/>
                </a:lnTo>
                <a:lnTo>
                  <a:pt x="82" y="34"/>
                </a:lnTo>
                <a:lnTo>
                  <a:pt x="82" y="30"/>
                </a:lnTo>
                <a:lnTo>
                  <a:pt x="86" y="30"/>
                </a:lnTo>
                <a:lnTo>
                  <a:pt x="90" y="30"/>
                </a:lnTo>
                <a:lnTo>
                  <a:pt x="90" y="34"/>
                </a:lnTo>
                <a:lnTo>
                  <a:pt x="86" y="34"/>
                </a:lnTo>
                <a:lnTo>
                  <a:pt x="90" y="38"/>
                </a:lnTo>
                <a:lnTo>
                  <a:pt x="90" y="42"/>
                </a:lnTo>
                <a:lnTo>
                  <a:pt x="90" y="46"/>
                </a:lnTo>
                <a:lnTo>
                  <a:pt x="90" y="50"/>
                </a:lnTo>
                <a:lnTo>
                  <a:pt x="94" y="50"/>
                </a:lnTo>
                <a:lnTo>
                  <a:pt x="94" y="46"/>
                </a:lnTo>
                <a:lnTo>
                  <a:pt x="98" y="46"/>
                </a:lnTo>
                <a:lnTo>
                  <a:pt x="100" y="50"/>
                </a:lnTo>
                <a:lnTo>
                  <a:pt x="104" y="50"/>
                </a:lnTo>
                <a:lnTo>
                  <a:pt x="104" y="54"/>
                </a:lnTo>
                <a:lnTo>
                  <a:pt x="104" y="58"/>
                </a:lnTo>
                <a:lnTo>
                  <a:pt x="104" y="60"/>
                </a:lnTo>
                <a:lnTo>
                  <a:pt x="104" y="64"/>
                </a:lnTo>
                <a:lnTo>
                  <a:pt x="108" y="64"/>
                </a:lnTo>
                <a:lnTo>
                  <a:pt x="104" y="64"/>
                </a:lnTo>
                <a:lnTo>
                  <a:pt x="104" y="68"/>
                </a:lnTo>
                <a:lnTo>
                  <a:pt x="108" y="68"/>
                </a:lnTo>
                <a:lnTo>
                  <a:pt x="108" y="72"/>
                </a:lnTo>
                <a:lnTo>
                  <a:pt x="104" y="76"/>
                </a:lnTo>
                <a:lnTo>
                  <a:pt x="104" y="76"/>
                </a:lnTo>
                <a:lnTo>
                  <a:pt x="104" y="7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98" name="Freeform 56">
            <a:extLst>
              <a:ext uri="{FF2B5EF4-FFF2-40B4-BE49-F238E27FC236}">
                <a16:creationId xmlns:a16="http://schemas.microsoft.com/office/drawing/2014/main" id="{F2402065-FA80-40B0-9C99-7F283F31FC3A}"/>
              </a:ext>
            </a:extLst>
          </p:cNvPr>
          <p:cNvSpPr>
            <a:spLocks noEditPoints="1"/>
          </p:cNvSpPr>
          <p:nvPr/>
        </p:nvSpPr>
        <p:spPr bwMode="auto">
          <a:xfrm>
            <a:off x="8144278" y="3966630"/>
            <a:ext cx="187325" cy="409575"/>
          </a:xfrm>
          <a:custGeom>
            <a:avLst/>
            <a:gdLst>
              <a:gd name="T0" fmla="*/ 54 w 118"/>
              <a:gd name="T1" fmla="*/ 258 h 258"/>
              <a:gd name="T2" fmla="*/ 50 w 118"/>
              <a:gd name="T3" fmla="*/ 246 h 258"/>
              <a:gd name="T4" fmla="*/ 40 w 118"/>
              <a:gd name="T5" fmla="*/ 242 h 258"/>
              <a:gd name="T6" fmla="*/ 36 w 118"/>
              <a:gd name="T7" fmla="*/ 232 h 258"/>
              <a:gd name="T8" fmla="*/ 24 w 118"/>
              <a:gd name="T9" fmla="*/ 220 h 258"/>
              <a:gd name="T10" fmla="*/ 18 w 118"/>
              <a:gd name="T11" fmla="*/ 212 h 258"/>
              <a:gd name="T12" fmla="*/ 14 w 118"/>
              <a:gd name="T13" fmla="*/ 202 h 258"/>
              <a:gd name="T14" fmla="*/ 18 w 118"/>
              <a:gd name="T15" fmla="*/ 182 h 258"/>
              <a:gd name="T16" fmla="*/ 28 w 118"/>
              <a:gd name="T17" fmla="*/ 160 h 258"/>
              <a:gd name="T18" fmla="*/ 32 w 118"/>
              <a:gd name="T19" fmla="*/ 142 h 258"/>
              <a:gd name="T20" fmla="*/ 28 w 118"/>
              <a:gd name="T21" fmla="*/ 122 h 258"/>
              <a:gd name="T22" fmla="*/ 20 w 118"/>
              <a:gd name="T23" fmla="*/ 108 h 258"/>
              <a:gd name="T24" fmla="*/ 14 w 118"/>
              <a:gd name="T25" fmla="*/ 94 h 258"/>
              <a:gd name="T26" fmla="*/ 18 w 118"/>
              <a:gd name="T27" fmla="*/ 74 h 258"/>
              <a:gd name="T28" fmla="*/ 18 w 118"/>
              <a:gd name="T29" fmla="*/ 60 h 258"/>
              <a:gd name="T30" fmla="*/ 6 w 118"/>
              <a:gd name="T31" fmla="*/ 48 h 258"/>
              <a:gd name="T32" fmla="*/ 4 w 118"/>
              <a:gd name="T33" fmla="*/ 34 h 258"/>
              <a:gd name="T34" fmla="*/ 6 w 118"/>
              <a:gd name="T35" fmla="*/ 22 h 258"/>
              <a:gd name="T36" fmla="*/ 18 w 118"/>
              <a:gd name="T37" fmla="*/ 12 h 258"/>
              <a:gd name="T38" fmla="*/ 28 w 118"/>
              <a:gd name="T39" fmla="*/ 8 h 258"/>
              <a:gd name="T40" fmla="*/ 40 w 118"/>
              <a:gd name="T41" fmla="*/ 4 h 258"/>
              <a:gd name="T42" fmla="*/ 44 w 118"/>
              <a:gd name="T43" fmla="*/ 12 h 258"/>
              <a:gd name="T44" fmla="*/ 54 w 118"/>
              <a:gd name="T45" fmla="*/ 22 h 258"/>
              <a:gd name="T46" fmla="*/ 54 w 118"/>
              <a:gd name="T47" fmla="*/ 38 h 258"/>
              <a:gd name="T48" fmla="*/ 54 w 118"/>
              <a:gd name="T49" fmla="*/ 52 h 258"/>
              <a:gd name="T50" fmla="*/ 66 w 118"/>
              <a:gd name="T51" fmla="*/ 40 h 258"/>
              <a:gd name="T52" fmla="*/ 76 w 118"/>
              <a:gd name="T53" fmla="*/ 44 h 258"/>
              <a:gd name="T54" fmla="*/ 88 w 118"/>
              <a:gd name="T55" fmla="*/ 38 h 258"/>
              <a:gd name="T56" fmla="*/ 102 w 118"/>
              <a:gd name="T57" fmla="*/ 48 h 258"/>
              <a:gd name="T58" fmla="*/ 106 w 118"/>
              <a:gd name="T59" fmla="*/ 64 h 258"/>
              <a:gd name="T60" fmla="*/ 110 w 118"/>
              <a:gd name="T61" fmla="*/ 78 h 258"/>
              <a:gd name="T62" fmla="*/ 114 w 118"/>
              <a:gd name="T63" fmla="*/ 94 h 258"/>
              <a:gd name="T64" fmla="*/ 110 w 118"/>
              <a:gd name="T65" fmla="*/ 104 h 258"/>
              <a:gd name="T66" fmla="*/ 96 w 118"/>
              <a:gd name="T67" fmla="*/ 104 h 258"/>
              <a:gd name="T68" fmla="*/ 80 w 118"/>
              <a:gd name="T69" fmla="*/ 112 h 258"/>
              <a:gd name="T70" fmla="*/ 70 w 118"/>
              <a:gd name="T71" fmla="*/ 122 h 258"/>
              <a:gd name="T72" fmla="*/ 76 w 118"/>
              <a:gd name="T73" fmla="*/ 142 h 258"/>
              <a:gd name="T74" fmla="*/ 76 w 118"/>
              <a:gd name="T75" fmla="*/ 146 h 258"/>
              <a:gd name="T76" fmla="*/ 66 w 118"/>
              <a:gd name="T77" fmla="*/ 134 h 258"/>
              <a:gd name="T78" fmla="*/ 50 w 118"/>
              <a:gd name="T79" fmla="*/ 134 h 258"/>
              <a:gd name="T80" fmla="*/ 50 w 118"/>
              <a:gd name="T81" fmla="*/ 120 h 258"/>
              <a:gd name="T82" fmla="*/ 40 w 118"/>
              <a:gd name="T83" fmla="*/ 126 h 258"/>
              <a:gd name="T84" fmla="*/ 36 w 118"/>
              <a:gd name="T85" fmla="*/ 148 h 258"/>
              <a:gd name="T86" fmla="*/ 28 w 118"/>
              <a:gd name="T87" fmla="*/ 168 h 258"/>
              <a:gd name="T88" fmla="*/ 28 w 118"/>
              <a:gd name="T89" fmla="*/ 190 h 258"/>
              <a:gd name="T90" fmla="*/ 36 w 118"/>
              <a:gd name="T91" fmla="*/ 204 h 258"/>
              <a:gd name="T92" fmla="*/ 44 w 118"/>
              <a:gd name="T93" fmla="*/ 212 h 258"/>
              <a:gd name="T94" fmla="*/ 46 w 118"/>
              <a:gd name="T95" fmla="*/ 232 h 258"/>
              <a:gd name="T96" fmla="*/ 40 w 118"/>
              <a:gd name="T97" fmla="*/ 224 h 258"/>
              <a:gd name="T98" fmla="*/ 46 w 118"/>
              <a:gd name="T99" fmla="*/ 232 h 258"/>
              <a:gd name="T100" fmla="*/ 58 w 118"/>
              <a:gd name="T101" fmla="*/ 234 h 258"/>
              <a:gd name="T102" fmla="*/ 66 w 118"/>
              <a:gd name="T103" fmla="*/ 254 h 258"/>
              <a:gd name="T104" fmla="*/ 18 w 118"/>
              <a:gd name="T105" fmla="*/ 212 h 258"/>
              <a:gd name="T106" fmla="*/ 32 w 118"/>
              <a:gd name="T107" fmla="*/ 238 h 258"/>
              <a:gd name="T108" fmla="*/ 72 w 118"/>
              <a:gd name="T109" fmla="*/ 146 h 258"/>
              <a:gd name="T110" fmla="*/ 72 w 118"/>
              <a:gd name="T111" fmla="*/ 148 h 258"/>
              <a:gd name="T112" fmla="*/ 40 w 118"/>
              <a:gd name="T113" fmla="*/ 190 h 258"/>
              <a:gd name="T114" fmla="*/ 14 w 118"/>
              <a:gd name="T115" fmla="*/ 216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8" h="258">
                <a:moveTo>
                  <a:pt x="62" y="254"/>
                </a:moveTo>
                <a:lnTo>
                  <a:pt x="62" y="250"/>
                </a:lnTo>
                <a:lnTo>
                  <a:pt x="58" y="250"/>
                </a:lnTo>
                <a:lnTo>
                  <a:pt x="58" y="254"/>
                </a:lnTo>
                <a:lnTo>
                  <a:pt x="54" y="254"/>
                </a:lnTo>
                <a:lnTo>
                  <a:pt x="54" y="258"/>
                </a:lnTo>
                <a:lnTo>
                  <a:pt x="54" y="254"/>
                </a:lnTo>
                <a:lnTo>
                  <a:pt x="50" y="254"/>
                </a:lnTo>
                <a:lnTo>
                  <a:pt x="50" y="250"/>
                </a:lnTo>
                <a:lnTo>
                  <a:pt x="54" y="250"/>
                </a:lnTo>
                <a:lnTo>
                  <a:pt x="54" y="246"/>
                </a:lnTo>
                <a:lnTo>
                  <a:pt x="50" y="246"/>
                </a:lnTo>
                <a:lnTo>
                  <a:pt x="50" y="242"/>
                </a:lnTo>
                <a:lnTo>
                  <a:pt x="46" y="242"/>
                </a:lnTo>
                <a:lnTo>
                  <a:pt x="44" y="242"/>
                </a:lnTo>
                <a:lnTo>
                  <a:pt x="44" y="238"/>
                </a:lnTo>
                <a:lnTo>
                  <a:pt x="40" y="238"/>
                </a:lnTo>
                <a:lnTo>
                  <a:pt x="40" y="242"/>
                </a:lnTo>
                <a:lnTo>
                  <a:pt x="40" y="238"/>
                </a:lnTo>
                <a:lnTo>
                  <a:pt x="36" y="238"/>
                </a:lnTo>
                <a:lnTo>
                  <a:pt x="36" y="234"/>
                </a:lnTo>
                <a:lnTo>
                  <a:pt x="32" y="234"/>
                </a:lnTo>
                <a:lnTo>
                  <a:pt x="32" y="232"/>
                </a:lnTo>
                <a:lnTo>
                  <a:pt x="36" y="232"/>
                </a:lnTo>
                <a:lnTo>
                  <a:pt x="32" y="232"/>
                </a:lnTo>
                <a:lnTo>
                  <a:pt x="32" y="228"/>
                </a:lnTo>
                <a:lnTo>
                  <a:pt x="28" y="228"/>
                </a:lnTo>
                <a:lnTo>
                  <a:pt x="28" y="224"/>
                </a:lnTo>
                <a:lnTo>
                  <a:pt x="28" y="220"/>
                </a:lnTo>
                <a:lnTo>
                  <a:pt x="24" y="220"/>
                </a:lnTo>
                <a:lnTo>
                  <a:pt x="24" y="216"/>
                </a:lnTo>
                <a:lnTo>
                  <a:pt x="20" y="216"/>
                </a:lnTo>
                <a:lnTo>
                  <a:pt x="20" y="212"/>
                </a:lnTo>
                <a:lnTo>
                  <a:pt x="20" y="208"/>
                </a:lnTo>
                <a:lnTo>
                  <a:pt x="18" y="208"/>
                </a:lnTo>
                <a:lnTo>
                  <a:pt x="18" y="212"/>
                </a:lnTo>
                <a:lnTo>
                  <a:pt x="18" y="208"/>
                </a:lnTo>
                <a:lnTo>
                  <a:pt x="18" y="212"/>
                </a:lnTo>
                <a:lnTo>
                  <a:pt x="14" y="212"/>
                </a:lnTo>
                <a:lnTo>
                  <a:pt x="14" y="208"/>
                </a:lnTo>
                <a:lnTo>
                  <a:pt x="14" y="204"/>
                </a:lnTo>
                <a:lnTo>
                  <a:pt x="14" y="202"/>
                </a:lnTo>
                <a:lnTo>
                  <a:pt x="14" y="198"/>
                </a:lnTo>
                <a:lnTo>
                  <a:pt x="14" y="194"/>
                </a:lnTo>
                <a:lnTo>
                  <a:pt x="14" y="190"/>
                </a:lnTo>
                <a:lnTo>
                  <a:pt x="18" y="190"/>
                </a:lnTo>
                <a:lnTo>
                  <a:pt x="18" y="186"/>
                </a:lnTo>
                <a:lnTo>
                  <a:pt x="18" y="182"/>
                </a:lnTo>
                <a:lnTo>
                  <a:pt x="20" y="178"/>
                </a:lnTo>
                <a:lnTo>
                  <a:pt x="20" y="176"/>
                </a:lnTo>
                <a:lnTo>
                  <a:pt x="20" y="172"/>
                </a:lnTo>
                <a:lnTo>
                  <a:pt x="20" y="168"/>
                </a:lnTo>
                <a:lnTo>
                  <a:pt x="24" y="164"/>
                </a:lnTo>
                <a:lnTo>
                  <a:pt x="28" y="160"/>
                </a:lnTo>
                <a:lnTo>
                  <a:pt x="28" y="156"/>
                </a:lnTo>
                <a:lnTo>
                  <a:pt x="28" y="152"/>
                </a:lnTo>
                <a:lnTo>
                  <a:pt x="32" y="152"/>
                </a:lnTo>
                <a:lnTo>
                  <a:pt x="32" y="148"/>
                </a:lnTo>
                <a:lnTo>
                  <a:pt x="32" y="146"/>
                </a:lnTo>
                <a:lnTo>
                  <a:pt x="32" y="142"/>
                </a:lnTo>
                <a:lnTo>
                  <a:pt x="28" y="142"/>
                </a:lnTo>
                <a:lnTo>
                  <a:pt x="28" y="138"/>
                </a:lnTo>
                <a:lnTo>
                  <a:pt x="28" y="134"/>
                </a:lnTo>
                <a:lnTo>
                  <a:pt x="24" y="126"/>
                </a:lnTo>
                <a:lnTo>
                  <a:pt x="28" y="126"/>
                </a:lnTo>
                <a:lnTo>
                  <a:pt x="28" y="122"/>
                </a:lnTo>
                <a:lnTo>
                  <a:pt x="24" y="122"/>
                </a:lnTo>
                <a:lnTo>
                  <a:pt x="24" y="120"/>
                </a:lnTo>
                <a:lnTo>
                  <a:pt x="24" y="116"/>
                </a:lnTo>
                <a:lnTo>
                  <a:pt x="24" y="112"/>
                </a:lnTo>
                <a:lnTo>
                  <a:pt x="20" y="112"/>
                </a:lnTo>
                <a:lnTo>
                  <a:pt x="20" y="108"/>
                </a:lnTo>
                <a:lnTo>
                  <a:pt x="18" y="108"/>
                </a:lnTo>
                <a:lnTo>
                  <a:pt x="18" y="104"/>
                </a:lnTo>
                <a:lnTo>
                  <a:pt x="18" y="100"/>
                </a:lnTo>
                <a:lnTo>
                  <a:pt x="14" y="100"/>
                </a:lnTo>
                <a:lnTo>
                  <a:pt x="14" y="96"/>
                </a:lnTo>
                <a:lnTo>
                  <a:pt x="14" y="94"/>
                </a:lnTo>
                <a:lnTo>
                  <a:pt x="14" y="90"/>
                </a:lnTo>
                <a:lnTo>
                  <a:pt x="18" y="90"/>
                </a:lnTo>
                <a:lnTo>
                  <a:pt x="18" y="86"/>
                </a:lnTo>
                <a:lnTo>
                  <a:pt x="18" y="82"/>
                </a:lnTo>
                <a:lnTo>
                  <a:pt x="18" y="78"/>
                </a:lnTo>
                <a:lnTo>
                  <a:pt x="18" y="74"/>
                </a:lnTo>
                <a:lnTo>
                  <a:pt x="20" y="74"/>
                </a:lnTo>
                <a:lnTo>
                  <a:pt x="20" y="70"/>
                </a:lnTo>
                <a:lnTo>
                  <a:pt x="18" y="70"/>
                </a:lnTo>
                <a:lnTo>
                  <a:pt x="18" y="66"/>
                </a:lnTo>
                <a:lnTo>
                  <a:pt x="18" y="64"/>
                </a:lnTo>
                <a:lnTo>
                  <a:pt x="18" y="60"/>
                </a:lnTo>
                <a:lnTo>
                  <a:pt x="14" y="60"/>
                </a:lnTo>
                <a:lnTo>
                  <a:pt x="14" y="56"/>
                </a:lnTo>
                <a:lnTo>
                  <a:pt x="10" y="56"/>
                </a:lnTo>
                <a:lnTo>
                  <a:pt x="10" y="52"/>
                </a:lnTo>
                <a:lnTo>
                  <a:pt x="10" y="48"/>
                </a:lnTo>
                <a:lnTo>
                  <a:pt x="6" y="48"/>
                </a:lnTo>
                <a:lnTo>
                  <a:pt x="6" y="44"/>
                </a:lnTo>
                <a:lnTo>
                  <a:pt x="6" y="40"/>
                </a:lnTo>
                <a:lnTo>
                  <a:pt x="4" y="38"/>
                </a:lnTo>
                <a:lnTo>
                  <a:pt x="6" y="38"/>
                </a:lnTo>
                <a:lnTo>
                  <a:pt x="4" y="38"/>
                </a:lnTo>
                <a:lnTo>
                  <a:pt x="4" y="34"/>
                </a:lnTo>
                <a:lnTo>
                  <a:pt x="0" y="34"/>
                </a:lnTo>
                <a:lnTo>
                  <a:pt x="4" y="34"/>
                </a:lnTo>
                <a:lnTo>
                  <a:pt x="6" y="34"/>
                </a:lnTo>
                <a:lnTo>
                  <a:pt x="6" y="30"/>
                </a:lnTo>
                <a:lnTo>
                  <a:pt x="6" y="26"/>
                </a:lnTo>
                <a:lnTo>
                  <a:pt x="6" y="22"/>
                </a:lnTo>
                <a:lnTo>
                  <a:pt x="6" y="18"/>
                </a:lnTo>
                <a:lnTo>
                  <a:pt x="6" y="14"/>
                </a:lnTo>
                <a:lnTo>
                  <a:pt x="10" y="14"/>
                </a:lnTo>
                <a:lnTo>
                  <a:pt x="10" y="12"/>
                </a:lnTo>
                <a:lnTo>
                  <a:pt x="14" y="12"/>
                </a:lnTo>
                <a:lnTo>
                  <a:pt x="18" y="12"/>
                </a:lnTo>
                <a:lnTo>
                  <a:pt x="20" y="12"/>
                </a:lnTo>
                <a:lnTo>
                  <a:pt x="24" y="12"/>
                </a:lnTo>
                <a:lnTo>
                  <a:pt x="24" y="8"/>
                </a:lnTo>
                <a:lnTo>
                  <a:pt x="24" y="4"/>
                </a:lnTo>
                <a:lnTo>
                  <a:pt x="28" y="4"/>
                </a:lnTo>
                <a:lnTo>
                  <a:pt x="28" y="8"/>
                </a:lnTo>
                <a:lnTo>
                  <a:pt x="28" y="4"/>
                </a:lnTo>
                <a:lnTo>
                  <a:pt x="32" y="4"/>
                </a:lnTo>
                <a:lnTo>
                  <a:pt x="32" y="0"/>
                </a:lnTo>
                <a:lnTo>
                  <a:pt x="36" y="0"/>
                </a:lnTo>
                <a:lnTo>
                  <a:pt x="40" y="0"/>
                </a:lnTo>
                <a:lnTo>
                  <a:pt x="40" y="4"/>
                </a:lnTo>
                <a:lnTo>
                  <a:pt x="40" y="0"/>
                </a:lnTo>
                <a:lnTo>
                  <a:pt x="44" y="0"/>
                </a:lnTo>
                <a:lnTo>
                  <a:pt x="44" y="4"/>
                </a:lnTo>
                <a:lnTo>
                  <a:pt x="46" y="4"/>
                </a:lnTo>
                <a:lnTo>
                  <a:pt x="46" y="8"/>
                </a:lnTo>
                <a:lnTo>
                  <a:pt x="44" y="12"/>
                </a:lnTo>
                <a:lnTo>
                  <a:pt x="44" y="14"/>
                </a:lnTo>
                <a:lnTo>
                  <a:pt x="46" y="14"/>
                </a:lnTo>
                <a:lnTo>
                  <a:pt x="50" y="14"/>
                </a:lnTo>
                <a:lnTo>
                  <a:pt x="54" y="14"/>
                </a:lnTo>
                <a:lnTo>
                  <a:pt x="54" y="18"/>
                </a:lnTo>
                <a:lnTo>
                  <a:pt x="54" y="22"/>
                </a:lnTo>
                <a:lnTo>
                  <a:pt x="58" y="22"/>
                </a:lnTo>
                <a:lnTo>
                  <a:pt x="58" y="26"/>
                </a:lnTo>
                <a:lnTo>
                  <a:pt x="54" y="26"/>
                </a:lnTo>
                <a:lnTo>
                  <a:pt x="54" y="30"/>
                </a:lnTo>
                <a:lnTo>
                  <a:pt x="54" y="34"/>
                </a:lnTo>
                <a:lnTo>
                  <a:pt x="54" y="38"/>
                </a:lnTo>
                <a:lnTo>
                  <a:pt x="54" y="40"/>
                </a:lnTo>
                <a:lnTo>
                  <a:pt x="54" y="44"/>
                </a:lnTo>
                <a:lnTo>
                  <a:pt x="50" y="44"/>
                </a:lnTo>
                <a:lnTo>
                  <a:pt x="50" y="48"/>
                </a:lnTo>
                <a:lnTo>
                  <a:pt x="50" y="52"/>
                </a:lnTo>
                <a:lnTo>
                  <a:pt x="54" y="52"/>
                </a:lnTo>
                <a:lnTo>
                  <a:pt x="54" y="48"/>
                </a:lnTo>
                <a:lnTo>
                  <a:pt x="58" y="48"/>
                </a:lnTo>
                <a:lnTo>
                  <a:pt x="58" y="44"/>
                </a:lnTo>
                <a:lnTo>
                  <a:pt x="62" y="44"/>
                </a:lnTo>
                <a:lnTo>
                  <a:pt x="62" y="40"/>
                </a:lnTo>
                <a:lnTo>
                  <a:pt x="66" y="40"/>
                </a:lnTo>
                <a:lnTo>
                  <a:pt x="66" y="38"/>
                </a:lnTo>
                <a:lnTo>
                  <a:pt x="70" y="38"/>
                </a:lnTo>
                <a:lnTo>
                  <a:pt x="70" y="40"/>
                </a:lnTo>
                <a:lnTo>
                  <a:pt x="72" y="40"/>
                </a:lnTo>
                <a:lnTo>
                  <a:pt x="72" y="44"/>
                </a:lnTo>
                <a:lnTo>
                  <a:pt x="76" y="44"/>
                </a:lnTo>
                <a:lnTo>
                  <a:pt x="76" y="40"/>
                </a:lnTo>
                <a:lnTo>
                  <a:pt x="80" y="40"/>
                </a:lnTo>
                <a:lnTo>
                  <a:pt x="84" y="38"/>
                </a:lnTo>
                <a:lnTo>
                  <a:pt x="84" y="34"/>
                </a:lnTo>
                <a:lnTo>
                  <a:pt x="88" y="34"/>
                </a:lnTo>
                <a:lnTo>
                  <a:pt x="88" y="38"/>
                </a:lnTo>
                <a:lnTo>
                  <a:pt x="92" y="38"/>
                </a:lnTo>
                <a:lnTo>
                  <a:pt x="96" y="38"/>
                </a:lnTo>
                <a:lnTo>
                  <a:pt x="96" y="40"/>
                </a:lnTo>
                <a:lnTo>
                  <a:pt x="98" y="44"/>
                </a:lnTo>
                <a:lnTo>
                  <a:pt x="98" y="48"/>
                </a:lnTo>
                <a:lnTo>
                  <a:pt x="102" y="48"/>
                </a:lnTo>
                <a:lnTo>
                  <a:pt x="102" y="52"/>
                </a:lnTo>
                <a:lnTo>
                  <a:pt x="106" y="52"/>
                </a:lnTo>
                <a:lnTo>
                  <a:pt x="106" y="56"/>
                </a:lnTo>
                <a:lnTo>
                  <a:pt x="106" y="60"/>
                </a:lnTo>
                <a:lnTo>
                  <a:pt x="102" y="60"/>
                </a:lnTo>
                <a:lnTo>
                  <a:pt x="106" y="64"/>
                </a:lnTo>
                <a:lnTo>
                  <a:pt x="106" y="66"/>
                </a:lnTo>
                <a:lnTo>
                  <a:pt x="102" y="66"/>
                </a:lnTo>
                <a:lnTo>
                  <a:pt x="106" y="66"/>
                </a:lnTo>
                <a:lnTo>
                  <a:pt x="106" y="70"/>
                </a:lnTo>
                <a:lnTo>
                  <a:pt x="110" y="74"/>
                </a:lnTo>
                <a:lnTo>
                  <a:pt x="110" y="78"/>
                </a:lnTo>
                <a:lnTo>
                  <a:pt x="114" y="78"/>
                </a:lnTo>
                <a:lnTo>
                  <a:pt x="114" y="82"/>
                </a:lnTo>
                <a:lnTo>
                  <a:pt x="118" y="82"/>
                </a:lnTo>
                <a:lnTo>
                  <a:pt x="118" y="86"/>
                </a:lnTo>
                <a:lnTo>
                  <a:pt x="118" y="90"/>
                </a:lnTo>
                <a:lnTo>
                  <a:pt x="114" y="94"/>
                </a:lnTo>
                <a:lnTo>
                  <a:pt x="118" y="94"/>
                </a:lnTo>
                <a:lnTo>
                  <a:pt x="118" y="96"/>
                </a:lnTo>
                <a:lnTo>
                  <a:pt x="114" y="96"/>
                </a:lnTo>
                <a:lnTo>
                  <a:pt x="114" y="100"/>
                </a:lnTo>
                <a:lnTo>
                  <a:pt x="114" y="104"/>
                </a:lnTo>
                <a:lnTo>
                  <a:pt x="110" y="104"/>
                </a:lnTo>
                <a:lnTo>
                  <a:pt x="110" y="108"/>
                </a:lnTo>
                <a:lnTo>
                  <a:pt x="106" y="108"/>
                </a:lnTo>
                <a:lnTo>
                  <a:pt x="106" y="104"/>
                </a:lnTo>
                <a:lnTo>
                  <a:pt x="102" y="104"/>
                </a:lnTo>
                <a:lnTo>
                  <a:pt x="98" y="104"/>
                </a:lnTo>
                <a:lnTo>
                  <a:pt x="96" y="104"/>
                </a:lnTo>
                <a:lnTo>
                  <a:pt x="92" y="104"/>
                </a:lnTo>
                <a:lnTo>
                  <a:pt x="88" y="104"/>
                </a:lnTo>
                <a:lnTo>
                  <a:pt x="84" y="104"/>
                </a:lnTo>
                <a:lnTo>
                  <a:pt x="84" y="108"/>
                </a:lnTo>
                <a:lnTo>
                  <a:pt x="80" y="108"/>
                </a:lnTo>
                <a:lnTo>
                  <a:pt x="80" y="112"/>
                </a:lnTo>
                <a:lnTo>
                  <a:pt x="76" y="112"/>
                </a:lnTo>
                <a:lnTo>
                  <a:pt x="76" y="116"/>
                </a:lnTo>
                <a:lnTo>
                  <a:pt x="72" y="116"/>
                </a:lnTo>
                <a:lnTo>
                  <a:pt x="72" y="120"/>
                </a:lnTo>
                <a:lnTo>
                  <a:pt x="70" y="120"/>
                </a:lnTo>
                <a:lnTo>
                  <a:pt x="70" y="122"/>
                </a:lnTo>
                <a:lnTo>
                  <a:pt x="72" y="126"/>
                </a:lnTo>
                <a:lnTo>
                  <a:pt x="72" y="130"/>
                </a:lnTo>
                <a:lnTo>
                  <a:pt x="72" y="134"/>
                </a:lnTo>
                <a:lnTo>
                  <a:pt x="72" y="138"/>
                </a:lnTo>
                <a:lnTo>
                  <a:pt x="76" y="138"/>
                </a:lnTo>
                <a:lnTo>
                  <a:pt x="76" y="142"/>
                </a:lnTo>
                <a:lnTo>
                  <a:pt x="76" y="146"/>
                </a:lnTo>
                <a:lnTo>
                  <a:pt x="76" y="148"/>
                </a:lnTo>
                <a:lnTo>
                  <a:pt x="80" y="148"/>
                </a:lnTo>
                <a:lnTo>
                  <a:pt x="80" y="152"/>
                </a:lnTo>
                <a:lnTo>
                  <a:pt x="76" y="148"/>
                </a:lnTo>
                <a:lnTo>
                  <a:pt x="76" y="146"/>
                </a:lnTo>
                <a:lnTo>
                  <a:pt x="72" y="142"/>
                </a:lnTo>
                <a:lnTo>
                  <a:pt x="72" y="146"/>
                </a:lnTo>
                <a:lnTo>
                  <a:pt x="70" y="142"/>
                </a:lnTo>
                <a:lnTo>
                  <a:pt x="70" y="138"/>
                </a:lnTo>
                <a:lnTo>
                  <a:pt x="66" y="138"/>
                </a:lnTo>
                <a:lnTo>
                  <a:pt x="66" y="134"/>
                </a:lnTo>
                <a:lnTo>
                  <a:pt x="62" y="134"/>
                </a:lnTo>
                <a:lnTo>
                  <a:pt x="58" y="134"/>
                </a:lnTo>
                <a:lnTo>
                  <a:pt x="58" y="138"/>
                </a:lnTo>
                <a:lnTo>
                  <a:pt x="58" y="134"/>
                </a:lnTo>
                <a:lnTo>
                  <a:pt x="54" y="134"/>
                </a:lnTo>
                <a:lnTo>
                  <a:pt x="50" y="134"/>
                </a:lnTo>
                <a:lnTo>
                  <a:pt x="50" y="138"/>
                </a:lnTo>
                <a:lnTo>
                  <a:pt x="50" y="134"/>
                </a:lnTo>
                <a:lnTo>
                  <a:pt x="50" y="130"/>
                </a:lnTo>
                <a:lnTo>
                  <a:pt x="50" y="126"/>
                </a:lnTo>
                <a:lnTo>
                  <a:pt x="50" y="122"/>
                </a:lnTo>
                <a:lnTo>
                  <a:pt x="50" y="120"/>
                </a:lnTo>
                <a:lnTo>
                  <a:pt x="46" y="120"/>
                </a:lnTo>
                <a:lnTo>
                  <a:pt x="44" y="120"/>
                </a:lnTo>
                <a:lnTo>
                  <a:pt x="40" y="122"/>
                </a:lnTo>
                <a:lnTo>
                  <a:pt x="36" y="122"/>
                </a:lnTo>
                <a:lnTo>
                  <a:pt x="36" y="126"/>
                </a:lnTo>
                <a:lnTo>
                  <a:pt x="40" y="126"/>
                </a:lnTo>
                <a:lnTo>
                  <a:pt x="40" y="130"/>
                </a:lnTo>
                <a:lnTo>
                  <a:pt x="36" y="134"/>
                </a:lnTo>
                <a:lnTo>
                  <a:pt x="36" y="138"/>
                </a:lnTo>
                <a:lnTo>
                  <a:pt x="40" y="142"/>
                </a:lnTo>
                <a:lnTo>
                  <a:pt x="36" y="146"/>
                </a:lnTo>
                <a:lnTo>
                  <a:pt x="36" y="148"/>
                </a:lnTo>
                <a:lnTo>
                  <a:pt x="36" y="152"/>
                </a:lnTo>
                <a:lnTo>
                  <a:pt x="32" y="152"/>
                </a:lnTo>
                <a:lnTo>
                  <a:pt x="32" y="156"/>
                </a:lnTo>
                <a:lnTo>
                  <a:pt x="32" y="160"/>
                </a:lnTo>
                <a:lnTo>
                  <a:pt x="32" y="164"/>
                </a:lnTo>
                <a:lnTo>
                  <a:pt x="28" y="168"/>
                </a:lnTo>
                <a:lnTo>
                  <a:pt x="28" y="172"/>
                </a:lnTo>
                <a:lnTo>
                  <a:pt x="24" y="176"/>
                </a:lnTo>
                <a:lnTo>
                  <a:pt x="24" y="178"/>
                </a:lnTo>
                <a:lnTo>
                  <a:pt x="24" y="182"/>
                </a:lnTo>
                <a:lnTo>
                  <a:pt x="24" y="186"/>
                </a:lnTo>
                <a:lnTo>
                  <a:pt x="28" y="190"/>
                </a:lnTo>
                <a:lnTo>
                  <a:pt x="28" y="194"/>
                </a:lnTo>
                <a:lnTo>
                  <a:pt x="32" y="194"/>
                </a:lnTo>
                <a:lnTo>
                  <a:pt x="36" y="194"/>
                </a:lnTo>
                <a:lnTo>
                  <a:pt x="36" y="198"/>
                </a:lnTo>
                <a:lnTo>
                  <a:pt x="36" y="202"/>
                </a:lnTo>
                <a:lnTo>
                  <a:pt x="36" y="204"/>
                </a:lnTo>
                <a:lnTo>
                  <a:pt x="40" y="204"/>
                </a:lnTo>
                <a:lnTo>
                  <a:pt x="40" y="208"/>
                </a:lnTo>
                <a:lnTo>
                  <a:pt x="40" y="204"/>
                </a:lnTo>
                <a:lnTo>
                  <a:pt x="40" y="208"/>
                </a:lnTo>
                <a:lnTo>
                  <a:pt x="44" y="208"/>
                </a:lnTo>
                <a:lnTo>
                  <a:pt x="44" y="212"/>
                </a:lnTo>
                <a:lnTo>
                  <a:pt x="44" y="216"/>
                </a:lnTo>
                <a:lnTo>
                  <a:pt x="44" y="220"/>
                </a:lnTo>
                <a:lnTo>
                  <a:pt x="44" y="224"/>
                </a:lnTo>
                <a:lnTo>
                  <a:pt x="44" y="228"/>
                </a:lnTo>
                <a:lnTo>
                  <a:pt x="46" y="228"/>
                </a:lnTo>
                <a:lnTo>
                  <a:pt x="46" y="232"/>
                </a:lnTo>
                <a:lnTo>
                  <a:pt x="46" y="228"/>
                </a:lnTo>
                <a:lnTo>
                  <a:pt x="44" y="228"/>
                </a:lnTo>
                <a:lnTo>
                  <a:pt x="44" y="224"/>
                </a:lnTo>
                <a:lnTo>
                  <a:pt x="44" y="220"/>
                </a:lnTo>
                <a:lnTo>
                  <a:pt x="40" y="220"/>
                </a:lnTo>
                <a:lnTo>
                  <a:pt x="40" y="224"/>
                </a:lnTo>
                <a:lnTo>
                  <a:pt x="40" y="228"/>
                </a:lnTo>
                <a:lnTo>
                  <a:pt x="44" y="228"/>
                </a:lnTo>
                <a:lnTo>
                  <a:pt x="44" y="232"/>
                </a:lnTo>
                <a:lnTo>
                  <a:pt x="46" y="232"/>
                </a:lnTo>
                <a:lnTo>
                  <a:pt x="46" y="228"/>
                </a:lnTo>
                <a:lnTo>
                  <a:pt x="46" y="232"/>
                </a:lnTo>
                <a:lnTo>
                  <a:pt x="46" y="234"/>
                </a:lnTo>
                <a:lnTo>
                  <a:pt x="50" y="234"/>
                </a:lnTo>
                <a:lnTo>
                  <a:pt x="54" y="234"/>
                </a:lnTo>
                <a:lnTo>
                  <a:pt x="58" y="234"/>
                </a:lnTo>
                <a:lnTo>
                  <a:pt x="54" y="234"/>
                </a:lnTo>
                <a:lnTo>
                  <a:pt x="58" y="234"/>
                </a:lnTo>
                <a:lnTo>
                  <a:pt x="62" y="234"/>
                </a:lnTo>
                <a:lnTo>
                  <a:pt x="62" y="238"/>
                </a:lnTo>
                <a:lnTo>
                  <a:pt x="62" y="242"/>
                </a:lnTo>
                <a:lnTo>
                  <a:pt x="66" y="246"/>
                </a:lnTo>
                <a:lnTo>
                  <a:pt x="66" y="250"/>
                </a:lnTo>
                <a:lnTo>
                  <a:pt x="66" y="254"/>
                </a:lnTo>
                <a:lnTo>
                  <a:pt x="62" y="254"/>
                </a:lnTo>
                <a:lnTo>
                  <a:pt x="62" y="254"/>
                </a:lnTo>
                <a:lnTo>
                  <a:pt x="62" y="254"/>
                </a:lnTo>
                <a:close/>
                <a:moveTo>
                  <a:pt x="18" y="212"/>
                </a:moveTo>
                <a:lnTo>
                  <a:pt x="18" y="216"/>
                </a:lnTo>
                <a:lnTo>
                  <a:pt x="18" y="212"/>
                </a:lnTo>
                <a:lnTo>
                  <a:pt x="18" y="212"/>
                </a:lnTo>
                <a:lnTo>
                  <a:pt x="18" y="212"/>
                </a:lnTo>
                <a:close/>
                <a:moveTo>
                  <a:pt x="32" y="238"/>
                </a:moveTo>
                <a:lnTo>
                  <a:pt x="32" y="242"/>
                </a:lnTo>
                <a:lnTo>
                  <a:pt x="32" y="238"/>
                </a:lnTo>
                <a:lnTo>
                  <a:pt x="32" y="238"/>
                </a:lnTo>
                <a:lnTo>
                  <a:pt x="32" y="238"/>
                </a:lnTo>
                <a:close/>
                <a:moveTo>
                  <a:pt x="72" y="146"/>
                </a:moveTo>
                <a:lnTo>
                  <a:pt x="72" y="148"/>
                </a:lnTo>
                <a:lnTo>
                  <a:pt x="70" y="148"/>
                </a:lnTo>
                <a:lnTo>
                  <a:pt x="70" y="146"/>
                </a:lnTo>
                <a:lnTo>
                  <a:pt x="72" y="146"/>
                </a:lnTo>
                <a:lnTo>
                  <a:pt x="72" y="146"/>
                </a:lnTo>
                <a:lnTo>
                  <a:pt x="72" y="146"/>
                </a:lnTo>
                <a:close/>
                <a:moveTo>
                  <a:pt x="72" y="148"/>
                </a:moveTo>
                <a:lnTo>
                  <a:pt x="72" y="152"/>
                </a:lnTo>
                <a:lnTo>
                  <a:pt x="72" y="148"/>
                </a:lnTo>
                <a:lnTo>
                  <a:pt x="72" y="148"/>
                </a:lnTo>
                <a:lnTo>
                  <a:pt x="72" y="148"/>
                </a:lnTo>
                <a:close/>
                <a:moveTo>
                  <a:pt x="40" y="190"/>
                </a:moveTo>
                <a:lnTo>
                  <a:pt x="36" y="190"/>
                </a:lnTo>
                <a:lnTo>
                  <a:pt x="40" y="186"/>
                </a:lnTo>
                <a:lnTo>
                  <a:pt x="40" y="190"/>
                </a:lnTo>
                <a:lnTo>
                  <a:pt x="40" y="190"/>
                </a:lnTo>
                <a:lnTo>
                  <a:pt x="40" y="190"/>
                </a:lnTo>
                <a:close/>
                <a:moveTo>
                  <a:pt x="14" y="212"/>
                </a:moveTo>
                <a:lnTo>
                  <a:pt x="14" y="216"/>
                </a:lnTo>
                <a:lnTo>
                  <a:pt x="18" y="216"/>
                </a:lnTo>
                <a:lnTo>
                  <a:pt x="14" y="220"/>
                </a:lnTo>
                <a:lnTo>
                  <a:pt x="14" y="216"/>
                </a:lnTo>
                <a:lnTo>
                  <a:pt x="14" y="212"/>
                </a:lnTo>
                <a:lnTo>
                  <a:pt x="14" y="212"/>
                </a:lnTo>
                <a:lnTo>
                  <a:pt x="14" y="21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99" name="Freeform 57">
            <a:extLst>
              <a:ext uri="{FF2B5EF4-FFF2-40B4-BE49-F238E27FC236}">
                <a16:creationId xmlns:a16="http://schemas.microsoft.com/office/drawing/2014/main" id="{C5DDC56A-0AF3-4D04-8223-B0DB8A5BC069}"/>
              </a:ext>
            </a:extLst>
          </p:cNvPr>
          <p:cNvSpPr>
            <a:spLocks noEditPoints="1"/>
          </p:cNvSpPr>
          <p:nvPr/>
        </p:nvSpPr>
        <p:spPr bwMode="auto">
          <a:xfrm>
            <a:off x="8744353" y="4747680"/>
            <a:ext cx="69850" cy="34925"/>
          </a:xfrm>
          <a:custGeom>
            <a:avLst/>
            <a:gdLst>
              <a:gd name="T0" fmla="*/ 22 w 44"/>
              <a:gd name="T1" fmla="*/ 4 h 22"/>
              <a:gd name="T2" fmla="*/ 18 w 44"/>
              <a:gd name="T3" fmla="*/ 4 h 22"/>
              <a:gd name="T4" fmla="*/ 18 w 44"/>
              <a:gd name="T5" fmla="*/ 0 h 22"/>
              <a:gd name="T6" fmla="*/ 22 w 44"/>
              <a:gd name="T7" fmla="*/ 0 h 22"/>
              <a:gd name="T8" fmla="*/ 22 w 44"/>
              <a:gd name="T9" fmla="*/ 0 h 22"/>
              <a:gd name="T10" fmla="*/ 44 w 44"/>
              <a:gd name="T11" fmla="*/ 4 h 22"/>
              <a:gd name="T12" fmla="*/ 44 w 44"/>
              <a:gd name="T13" fmla="*/ 4 h 22"/>
              <a:gd name="T14" fmla="*/ 42 w 44"/>
              <a:gd name="T15" fmla="*/ 8 h 22"/>
              <a:gd name="T16" fmla="*/ 42 w 44"/>
              <a:gd name="T17" fmla="*/ 10 h 22"/>
              <a:gd name="T18" fmla="*/ 38 w 44"/>
              <a:gd name="T19" fmla="*/ 10 h 22"/>
              <a:gd name="T20" fmla="*/ 34 w 44"/>
              <a:gd name="T21" fmla="*/ 10 h 22"/>
              <a:gd name="T22" fmla="*/ 34 w 44"/>
              <a:gd name="T23" fmla="*/ 10 h 22"/>
              <a:gd name="T24" fmla="*/ 34 w 44"/>
              <a:gd name="T25" fmla="*/ 14 h 22"/>
              <a:gd name="T26" fmla="*/ 30 w 44"/>
              <a:gd name="T27" fmla="*/ 14 h 22"/>
              <a:gd name="T28" fmla="*/ 30 w 44"/>
              <a:gd name="T29" fmla="*/ 14 h 22"/>
              <a:gd name="T30" fmla="*/ 30 w 44"/>
              <a:gd name="T31" fmla="*/ 14 h 22"/>
              <a:gd name="T32" fmla="*/ 26 w 44"/>
              <a:gd name="T33" fmla="*/ 14 h 22"/>
              <a:gd name="T34" fmla="*/ 26 w 44"/>
              <a:gd name="T35" fmla="*/ 14 h 22"/>
              <a:gd name="T36" fmla="*/ 22 w 44"/>
              <a:gd name="T37" fmla="*/ 14 h 22"/>
              <a:gd name="T38" fmla="*/ 18 w 44"/>
              <a:gd name="T39" fmla="*/ 18 h 22"/>
              <a:gd name="T40" fmla="*/ 16 w 44"/>
              <a:gd name="T41" fmla="*/ 18 h 22"/>
              <a:gd name="T42" fmla="*/ 16 w 44"/>
              <a:gd name="T43" fmla="*/ 22 h 22"/>
              <a:gd name="T44" fmla="*/ 16 w 44"/>
              <a:gd name="T45" fmla="*/ 22 h 22"/>
              <a:gd name="T46" fmla="*/ 12 w 44"/>
              <a:gd name="T47" fmla="*/ 18 h 22"/>
              <a:gd name="T48" fmla="*/ 12 w 44"/>
              <a:gd name="T49" fmla="*/ 18 h 22"/>
              <a:gd name="T50" fmla="*/ 16 w 44"/>
              <a:gd name="T51" fmla="*/ 14 h 22"/>
              <a:gd name="T52" fmla="*/ 16 w 44"/>
              <a:gd name="T53" fmla="*/ 14 h 22"/>
              <a:gd name="T54" fmla="*/ 12 w 44"/>
              <a:gd name="T55" fmla="*/ 14 h 22"/>
              <a:gd name="T56" fmla="*/ 16 w 44"/>
              <a:gd name="T57" fmla="*/ 10 h 22"/>
              <a:gd name="T58" fmla="*/ 16 w 44"/>
              <a:gd name="T59" fmla="*/ 8 h 22"/>
              <a:gd name="T60" fmla="*/ 16 w 44"/>
              <a:gd name="T61" fmla="*/ 8 h 22"/>
              <a:gd name="T62" fmla="*/ 16 w 44"/>
              <a:gd name="T63" fmla="*/ 8 h 22"/>
              <a:gd name="T64" fmla="*/ 18 w 44"/>
              <a:gd name="T65" fmla="*/ 8 h 22"/>
              <a:gd name="T66" fmla="*/ 22 w 44"/>
              <a:gd name="T67" fmla="*/ 8 h 22"/>
              <a:gd name="T68" fmla="*/ 22 w 44"/>
              <a:gd name="T69" fmla="*/ 4 h 22"/>
              <a:gd name="T70" fmla="*/ 26 w 44"/>
              <a:gd name="T71" fmla="*/ 4 h 22"/>
              <a:gd name="T72" fmla="*/ 26 w 44"/>
              <a:gd name="T73" fmla="*/ 4 h 22"/>
              <a:gd name="T74" fmla="*/ 26 w 44"/>
              <a:gd name="T75" fmla="*/ 8 h 22"/>
              <a:gd name="T76" fmla="*/ 26 w 44"/>
              <a:gd name="T77" fmla="*/ 8 h 22"/>
              <a:gd name="T78" fmla="*/ 30 w 44"/>
              <a:gd name="T79" fmla="*/ 4 h 22"/>
              <a:gd name="T80" fmla="*/ 34 w 44"/>
              <a:gd name="T81" fmla="*/ 4 h 22"/>
              <a:gd name="T82" fmla="*/ 34 w 44"/>
              <a:gd name="T83" fmla="*/ 4 h 22"/>
              <a:gd name="T84" fmla="*/ 34 w 44"/>
              <a:gd name="T85" fmla="*/ 4 h 22"/>
              <a:gd name="T86" fmla="*/ 38 w 44"/>
              <a:gd name="T87" fmla="*/ 4 h 22"/>
              <a:gd name="T88" fmla="*/ 42 w 44"/>
              <a:gd name="T89" fmla="*/ 4 h 22"/>
              <a:gd name="T90" fmla="*/ 44 w 44"/>
              <a:gd name="T91" fmla="*/ 4 h 22"/>
              <a:gd name="T92" fmla="*/ 44 w 44"/>
              <a:gd name="T93" fmla="*/ 4 h 22"/>
              <a:gd name="T94" fmla="*/ 0 w 44"/>
              <a:gd name="T95" fmla="*/ 18 h 22"/>
              <a:gd name="T96" fmla="*/ 0 w 44"/>
              <a:gd name="T97" fmla="*/ 18 h 22"/>
              <a:gd name="T98" fmla="*/ 4 w 44"/>
              <a:gd name="T99" fmla="*/ 18 h 22"/>
              <a:gd name="T100" fmla="*/ 4 w 44"/>
              <a:gd name="T101" fmla="*/ 22 h 22"/>
              <a:gd name="T102" fmla="*/ 4 w 44"/>
              <a:gd name="T103" fmla="*/ 22 h 22"/>
              <a:gd name="T104" fmla="*/ 0 w 44"/>
              <a:gd name="T105" fmla="*/ 22 h 22"/>
              <a:gd name="T106" fmla="*/ 0 w 44"/>
              <a:gd name="T107" fmla="*/ 18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4" h="22">
                <a:moveTo>
                  <a:pt x="22" y="0"/>
                </a:move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18" y="4"/>
                </a:lnTo>
                <a:lnTo>
                  <a:pt x="18" y="4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close/>
                <a:moveTo>
                  <a:pt x="44" y="4"/>
                </a:moveTo>
                <a:lnTo>
                  <a:pt x="44" y="4"/>
                </a:lnTo>
                <a:lnTo>
                  <a:pt x="44" y="4"/>
                </a:lnTo>
                <a:lnTo>
                  <a:pt x="44" y="4"/>
                </a:lnTo>
                <a:lnTo>
                  <a:pt x="44" y="4"/>
                </a:lnTo>
                <a:lnTo>
                  <a:pt x="44" y="4"/>
                </a:lnTo>
                <a:lnTo>
                  <a:pt x="44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10"/>
                </a:lnTo>
                <a:lnTo>
                  <a:pt x="38" y="10"/>
                </a:lnTo>
                <a:lnTo>
                  <a:pt x="38" y="10"/>
                </a:lnTo>
                <a:lnTo>
                  <a:pt x="38" y="10"/>
                </a:lnTo>
                <a:lnTo>
                  <a:pt x="38" y="10"/>
                </a:lnTo>
                <a:lnTo>
                  <a:pt x="38" y="10"/>
                </a:lnTo>
                <a:lnTo>
                  <a:pt x="34" y="10"/>
                </a:lnTo>
                <a:lnTo>
                  <a:pt x="34" y="10"/>
                </a:lnTo>
                <a:lnTo>
                  <a:pt x="34" y="10"/>
                </a:lnTo>
                <a:lnTo>
                  <a:pt x="34" y="10"/>
                </a:lnTo>
                <a:lnTo>
                  <a:pt x="34" y="10"/>
                </a:lnTo>
                <a:lnTo>
                  <a:pt x="34" y="10"/>
                </a:lnTo>
                <a:lnTo>
                  <a:pt x="34" y="14"/>
                </a:lnTo>
                <a:lnTo>
                  <a:pt x="34" y="14"/>
                </a:lnTo>
                <a:lnTo>
                  <a:pt x="30" y="14"/>
                </a:lnTo>
                <a:lnTo>
                  <a:pt x="30" y="14"/>
                </a:lnTo>
                <a:lnTo>
                  <a:pt x="30" y="14"/>
                </a:lnTo>
                <a:lnTo>
                  <a:pt x="30" y="14"/>
                </a:lnTo>
                <a:lnTo>
                  <a:pt x="30" y="14"/>
                </a:lnTo>
                <a:lnTo>
                  <a:pt x="30" y="14"/>
                </a:lnTo>
                <a:lnTo>
                  <a:pt x="30" y="14"/>
                </a:lnTo>
                <a:lnTo>
                  <a:pt x="30" y="14"/>
                </a:lnTo>
                <a:lnTo>
                  <a:pt x="30" y="14"/>
                </a:lnTo>
                <a:lnTo>
                  <a:pt x="26" y="14"/>
                </a:lnTo>
                <a:lnTo>
                  <a:pt x="26" y="14"/>
                </a:lnTo>
                <a:lnTo>
                  <a:pt x="26" y="14"/>
                </a:lnTo>
                <a:lnTo>
                  <a:pt x="26" y="14"/>
                </a:lnTo>
                <a:lnTo>
                  <a:pt x="26" y="14"/>
                </a:lnTo>
                <a:lnTo>
                  <a:pt x="26" y="14"/>
                </a:lnTo>
                <a:lnTo>
                  <a:pt x="26" y="14"/>
                </a:lnTo>
                <a:lnTo>
                  <a:pt x="22" y="14"/>
                </a:lnTo>
                <a:lnTo>
                  <a:pt x="18" y="18"/>
                </a:lnTo>
                <a:lnTo>
                  <a:pt x="18" y="18"/>
                </a:lnTo>
                <a:lnTo>
                  <a:pt x="18" y="18"/>
                </a:lnTo>
                <a:lnTo>
                  <a:pt x="18" y="18"/>
                </a:lnTo>
                <a:lnTo>
                  <a:pt x="18" y="18"/>
                </a:lnTo>
                <a:lnTo>
                  <a:pt x="16" y="18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2" y="18"/>
                </a:lnTo>
                <a:lnTo>
                  <a:pt x="12" y="18"/>
                </a:lnTo>
                <a:lnTo>
                  <a:pt x="12" y="18"/>
                </a:lnTo>
                <a:lnTo>
                  <a:pt x="12" y="18"/>
                </a:lnTo>
                <a:lnTo>
                  <a:pt x="12" y="18"/>
                </a:lnTo>
                <a:lnTo>
                  <a:pt x="16" y="18"/>
                </a:lnTo>
                <a:lnTo>
                  <a:pt x="16" y="18"/>
                </a:lnTo>
                <a:lnTo>
                  <a:pt x="16" y="14"/>
                </a:lnTo>
                <a:lnTo>
                  <a:pt x="16" y="14"/>
                </a:lnTo>
                <a:lnTo>
                  <a:pt x="16" y="14"/>
                </a:lnTo>
                <a:lnTo>
                  <a:pt x="16" y="14"/>
                </a:lnTo>
                <a:lnTo>
                  <a:pt x="12" y="14"/>
                </a:lnTo>
                <a:lnTo>
                  <a:pt x="12" y="14"/>
                </a:lnTo>
                <a:lnTo>
                  <a:pt x="12" y="14"/>
                </a:lnTo>
                <a:lnTo>
                  <a:pt x="12" y="14"/>
                </a:lnTo>
                <a:lnTo>
                  <a:pt x="12" y="14"/>
                </a:lnTo>
                <a:lnTo>
                  <a:pt x="16" y="10"/>
                </a:lnTo>
                <a:lnTo>
                  <a:pt x="16" y="10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8" y="8"/>
                </a:ln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lnTo>
                  <a:pt x="22" y="4"/>
                </a:lnTo>
                <a:lnTo>
                  <a:pt x="22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8"/>
                </a:lnTo>
                <a:lnTo>
                  <a:pt x="26" y="8"/>
                </a:lnTo>
                <a:lnTo>
                  <a:pt x="26" y="8"/>
                </a:lnTo>
                <a:lnTo>
                  <a:pt x="26" y="8"/>
                </a:lnTo>
                <a:lnTo>
                  <a:pt x="30" y="8"/>
                </a:lnTo>
                <a:lnTo>
                  <a:pt x="30" y="8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8" y="4"/>
                </a:lnTo>
                <a:lnTo>
                  <a:pt x="38" y="4"/>
                </a:lnTo>
                <a:lnTo>
                  <a:pt x="38" y="4"/>
                </a:lnTo>
                <a:lnTo>
                  <a:pt x="42" y="4"/>
                </a:lnTo>
                <a:lnTo>
                  <a:pt x="42" y="4"/>
                </a:lnTo>
                <a:lnTo>
                  <a:pt x="44" y="4"/>
                </a:lnTo>
                <a:lnTo>
                  <a:pt x="44" y="4"/>
                </a:lnTo>
                <a:lnTo>
                  <a:pt x="44" y="4"/>
                </a:lnTo>
                <a:lnTo>
                  <a:pt x="44" y="4"/>
                </a:lnTo>
                <a:lnTo>
                  <a:pt x="44" y="4"/>
                </a:lnTo>
                <a:close/>
                <a:moveTo>
                  <a:pt x="0" y="18"/>
                </a:move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00" name="Freeform 58">
            <a:extLst>
              <a:ext uri="{FF2B5EF4-FFF2-40B4-BE49-F238E27FC236}">
                <a16:creationId xmlns:a16="http://schemas.microsoft.com/office/drawing/2014/main" id="{EC9A12DF-9ECC-4D27-AE9A-23D26E31E0C9}"/>
              </a:ext>
            </a:extLst>
          </p:cNvPr>
          <p:cNvSpPr>
            <a:spLocks noEditPoints="1"/>
          </p:cNvSpPr>
          <p:nvPr/>
        </p:nvSpPr>
        <p:spPr bwMode="auto">
          <a:xfrm>
            <a:off x="6534553" y="3325280"/>
            <a:ext cx="431800" cy="196850"/>
          </a:xfrm>
          <a:custGeom>
            <a:avLst/>
            <a:gdLst>
              <a:gd name="T0" fmla="*/ 22 w 272"/>
              <a:gd name="T1" fmla="*/ 4 h 124"/>
              <a:gd name="T2" fmla="*/ 34 w 272"/>
              <a:gd name="T3" fmla="*/ 8 h 124"/>
              <a:gd name="T4" fmla="*/ 48 w 272"/>
              <a:gd name="T5" fmla="*/ 24 h 124"/>
              <a:gd name="T6" fmla="*/ 26 w 272"/>
              <a:gd name="T7" fmla="*/ 24 h 124"/>
              <a:gd name="T8" fmla="*/ 14 w 272"/>
              <a:gd name="T9" fmla="*/ 38 h 124"/>
              <a:gd name="T10" fmla="*/ 8 w 272"/>
              <a:gd name="T11" fmla="*/ 38 h 124"/>
              <a:gd name="T12" fmla="*/ 14 w 272"/>
              <a:gd name="T13" fmla="*/ 30 h 124"/>
              <a:gd name="T14" fmla="*/ 10 w 272"/>
              <a:gd name="T15" fmla="*/ 20 h 124"/>
              <a:gd name="T16" fmla="*/ 10 w 272"/>
              <a:gd name="T17" fmla="*/ 12 h 124"/>
              <a:gd name="T18" fmla="*/ 10 w 272"/>
              <a:gd name="T19" fmla="*/ 42 h 124"/>
              <a:gd name="T20" fmla="*/ 26 w 272"/>
              <a:gd name="T21" fmla="*/ 34 h 124"/>
              <a:gd name="T22" fmla="*/ 34 w 272"/>
              <a:gd name="T23" fmla="*/ 38 h 124"/>
              <a:gd name="T24" fmla="*/ 48 w 272"/>
              <a:gd name="T25" fmla="*/ 38 h 124"/>
              <a:gd name="T26" fmla="*/ 50 w 272"/>
              <a:gd name="T27" fmla="*/ 30 h 124"/>
              <a:gd name="T28" fmla="*/ 54 w 272"/>
              <a:gd name="T29" fmla="*/ 26 h 124"/>
              <a:gd name="T30" fmla="*/ 58 w 272"/>
              <a:gd name="T31" fmla="*/ 20 h 124"/>
              <a:gd name="T32" fmla="*/ 78 w 272"/>
              <a:gd name="T33" fmla="*/ 24 h 124"/>
              <a:gd name="T34" fmla="*/ 92 w 272"/>
              <a:gd name="T35" fmla="*/ 12 h 124"/>
              <a:gd name="T36" fmla="*/ 106 w 272"/>
              <a:gd name="T37" fmla="*/ 4 h 124"/>
              <a:gd name="T38" fmla="*/ 130 w 272"/>
              <a:gd name="T39" fmla="*/ 4 h 124"/>
              <a:gd name="T40" fmla="*/ 144 w 272"/>
              <a:gd name="T41" fmla="*/ 12 h 124"/>
              <a:gd name="T42" fmla="*/ 152 w 272"/>
              <a:gd name="T43" fmla="*/ 20 h 124"/>
              <a:gd name="T44" fmla="*/ 162 w 272"/>
              <a:gd name="T45" fmla="*/ 24 h 124"/>
              <a:gd name="T46" fmla="*/ 182 w 272"/>
              <a:gd name="T47" fmla="*/ 26 h 124"/>
              <a:gd name="T48" fmla="*/ 200 w 272"/>
              <a:gd name="T49" fmla="*/ 24 h 124"/>
              <a:gd name="T50" fmla="*/ 220 w 272"/>
              <a:gd name="T51" fmla="*/ 20 h 124"/>
              <a:gd name="T52" fmla="*/ 238 w 272"/>
              <a:gd name="T53" fmla="*/ 16 h 124"/>
              <a:gd name="T54" fmla="*/ 252 w 272"/>
              <a:gd name="T55" fmla="*/ 20 h 124"/>
              <a:gd name="T56" fmla="*/ 252 w 272"/>
              <a:gd name="T57" fmla="*/ 38 h 124"/>
              <a:gd name="T58" fmla="*/ 272 w 272"/>
              <a:gd name="T59" fmla="*/ 50 h 124"/>
              <a:gd name="T60" fmla="*/ 260 w 272"/>
              <a:gd name="T61" fmla="*/ 54 h 124"/>
              <a:gd name="T62" fmla="*/ 264 w 272"/>
              <a:gd name="T63" fmla="*/ 76 h 124"/>
              <a:gd name="T64" fmla="*/ 268 w 272"/>
              <a:gd name="T65" fmla="*/ 94 h 124"/>
              <a:gd name="T66" fmla="*/ 264 w 272"/>
              <a:gd name="T67" fmla="*/ 98 h 124"/>
              <a:gd name="T68" fmla="*/ 248 w 272"/>
              <a:gd name="T69" fmla="*/ 94 h 124"/>
              <a:gd name="T70" fmla="*/ 234 w 272"/>
              <a:gd name="T71" fmla="*/ 94 h 124"/>
              <a:gd name="T72" fmla="*/ 216 w 272"/>
              <a:gd name="T73" fmla="*/ 98 h 124"/>
              <a:gd name="T74" fmla="*/ 196 w 272"/>
              <a:gd name="T75" fmla="*/ 106 h 124"/>
              <a:gd name="T76" fmla="*/ 178 w 272"/>
              <a:gd name="T77" fmla="*/ 102 h 124"/>
              <a:gd name="T78" fmla="*/ 162 w 272"/>
              <a:gd name="T79" fmla="*/ 106 h 124"/>
              <a:gd name="T80" fmla="*/ 152 w 272"/>
              <a:gd name="T81" fmla="*/ 116 h 124"/>
              <a:gd name="T82" fmla="*/ 148 w 272"/>
              <a:gd name="T83" fmla="*/ 120 h 124"/>
              <a:gd name="T84" fmla="*/ 148 w 272"/>
              <a:gd name="T85" fmla="*/ 102 h 124"/>
              <a:gd name="T86" fmla="*/ 134 w 272"/>
              <a:gd name="T87" fmla="*/ 106 h 124"/>
              <a:gd name="T88" fmla="*/ 118 w 272"/>
              <a:gd name="T89" fmla="*/ 116 h 124"/>
              <a:gd name="T90" fmla="*/ 104 w 272"/>
              <a:gd name="T91" fmla="*/ 120 h 124"/>
              <a:gd name="T92" fmla="*/ 92 w 272"/>
              <a:gd name="T93" fmla="*/ 110 h 124"/>
              <a:gd name="T94" fmla="*/ 74 w 272"/>
              <a:gd name="T95" fmla="*/ 106 h 124"/>
              <a:gd name="T96" fmla="*/ 66 w 272"/>
              <a:gd name="T97" fmla="*/ 114 h 124"/>
              <a:gd name="T98" fmla="*/ 50 w 272"/>
              <a:gd name="T99" fmla="*/ 114 h 124"/>
              <a:gd name="T100" fmla="*/ 44 w 272"/>
              <a:gd name="T101" fmla="*/ 106 h 124"/>
              <a:gd name="T102" fmla="*/ 36 w 272"/>
              <a:gd name="T103" fmla="*/ 110 h 124"/>
              <a:gd name="T104" fmla="*/ 34 w 272"/>
              <a:gd name="T105" fmla="*/ 106 h 124"/>
              <a:gd name="T106" fmla="*/ 36 w 272"/>
              <a:gd name="T107" fmla="*/ 102 h 124"/>
              <a:gd name="T108" fmla="*/ 30 w 272"/>
              <a:gd name="T109" fmla="*/ 98 h 124"/>
              <a:gd name="T110" fmla="*/ 22 w 272"/>
              <a:gd name="T111" fmla="*/ 86 h 124"/>
              <a:gd name="T112" fmla="*/ 10 w 272"/>
              <a:gd name="T113" fmla="*/ 80 h 124"/>
              <a:gd name="T114" fmla="*/ 14 w 272"/>
              <a:gd name="T115" fmla="*/ 76 h 124"/>
              <a:gd name="T116" fmla="*/ 18 w 272"/>
              <a:gd name="T117" fmla="*/ 68 h 124"/>
              <a:gd name="T118" fmla="*/ 18 w 272"/>
              <a:gd name="T119" fmla="*/ 54 h 124"/>
              <a:gd name="T120" fmla="*/ 30 w 272"/>
              <a:gd name="T121" fmla="*/ 30 h 124"/>
              <a:gd name="T122" fmla="*/ 4 w 272"/>
              <a:gd name="T123" fmla="*/ 38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2" h="124">
                <a:moveTo>
                  <a:pt x="10" y="12"/>
                </a:moveTo>
                <a:lnTo>
                  <a:pt x="10" y="8"/>
                </a:lnTo>
                <a:lnTo>
                  <a:pt x="14" y="8"/>
                </a:lnTo>
                <a:lnTo>
                  <a:pt x="14" y="4"/>
                </a:lnTo>
                <a:lnTo>
                  <a:pt x="18" y="4"/>
                </a:lnTo>
                <a:lnTo>
                  <a:pt x="22" y="4"/>
                </a:lnTo>
                <a:lnTo>
                  <a:pt x="22" y="0"/>
                </a:lnTo>
                <a:lnTo>
                  <a:pt x="26" y="0"/>
                </a:lnTo>
                <a:lnTo>
                  <a:pt x="26" y="4"/>
                </a:lnTo>
                <a:lnTo>
                  <a:pt x="30" y="4"/>
                </a:lnTo>
                <a:lnTo>
                  <a:pt x="34" y="4"/>
                </a:lnTo>
                <a:lnTo>
                  <a:pt x="34" y="8"/>
                </a:lnTo>
                <a:lnTo>
                  <a:pt x="36" y="12"/>
                </a:lnTo>
                <a:lnTo>
                  <a:pt x="36" y="16"/>
                </a:lnTo>
                <a:lnTo>
                  <a:pt x="40" y="16"/>
                </a:lnTo>
                <a:lnTo>
                  <a:pt x="44" y="20"/>
                </a:lnTo>
                <a:lnTo>
                  <a:pt x="48" y="20"/>
                </a:lnTo>
                <a:lnTo>
                  <a:pt x="48" y="24"/>
                </a:lnTo>
                <a:lnTo>
                  <a:pt x="44" y="24"/>
                </a:lnTo>
                <a:lnTo>
                  <a:pt x="40" y="24"/>
                </a:lnTo>
                <a:lnTo>
                  <a:pt x="36" y="24"/>
                </a:lnTo>
                <a:lnTo>
                  <a:pt x="34" y="24"/>
                </a:lnTo>
                <a:lnTo>
                  <a:pt x="30" y="24"/>
                </a:lnTo>
                <a:lnTo>
                  <a:pt x="26" y="24"/>
                </a:lnTo>
                <a:lnTo>
                  <a:pt x="26" y="26"/>
                </a:lnTo>
                <a:lnTo>
                  <a:pt x="26" y="30"/>
                </a:lnTo>
                <a:lnTo>
                  <a:pt x="22" y="30"/>
                </a:lnTo>
                <a:lnTo>
                  <a:pt x="18" y="34"/>
                </a:lnTo>
                <a:lnTo>
                  <a:pt x="14" y="34"/>
                </a:lnTo>
                <a:lnTo>
                  <a:pt x="14" y="38"/>
                </a:lnTo>
                <a:lnTo>
                  <a:pt x="10" y="38"/>
                </a:lnTo>
                <a:lnTo>
                  <a:pt x="10" y="42"/>
                </a:lnTo>
                <a:lnTo>
                  <a:pt x="8" y="42"/>
                </a:lnTo>
                <a:lnTo>
                  <a:pt x="10" y="42"/>
                </a:lnTo>
                <a:lnTo>
                  <a:pt x="10" y="38"/>
                </a:lnTo>
                <a:lnTo>
                  <a:pt x="8" y="38"/>
                </a:lnTo>
                <a:lnTo>
                  <a:pt x="10" y="38"/>
                </a:lnTo>
                <a:lnTo>
                  <a:pt x="10" y="34"/>
                </a:lnTo>
                <a:lnTo>
                  <a:pt x="14" y="34"/>
                </a:lnTo>
                <a:lnTo>
                  <a:pt x="18" y="34"/>
                </a:lnTo>
                <a:lnTo>
                  <a:pt x="18" y="30"/>
                </a:lnTo>
                <a:lnTo>
                  <a:pt x="14" y="30"/>
                </a:lnTo>
                <a:lnTo>
                  <a:pt x="10" y="30"/>
                </a:lnTo>
                <a:lnTo>
                  <a:pt x="8" y="30"/>
                </a:lnTo>
                <a:lnTo>
                  <a:pt x="8" y="26"/>
                </a:lnTo>
                <a:lnTo>
                  <a:pt x="10" y="26"/>
                </a:lnTo>
                <a:lnTo>
                  <a:pt x="10" y="24"/>
                </a:lnTo>
                <a:lnTo>
                  <a:pt x="10" y="20"/>
                </a:lnTo>
                <a:lnTo>
                  <a:pt x="14" y="20"/>
                </a:lnTo>
                <a:lnTo>
                  <a:pt x="14" y="16"/>
                </a:lnTo>
                <a:lnTo>
                  <a:pt x="14" y="12"/>
                </a:lnTo>
                <a:lnTo>
                  <a:pt x="10" y="12"/>
                </a:lnTo>
                <a:lnTo>
                  <a:pt x="10" y="12"/>
                </a:lnTo>
                <a:lnTo>
                  <a:pt x="10" y="12"/>
                </a:lnTo>
                <a:close/>
                <a:moveTo>
                  <a:pt x="14" y="54"/>
                </a:moveTo>
                <a:lnTo>
                  <a:pt x="8" y="54"/>
                </a:lnTo>
                <a:lnTo>
                  <a:pt x="8" y="50"/>
                </a:lnTo>
                <a:lnTo>
                  <a:pt x="8" y="46"/>
                </a:lnTo>
                <a:lnTo>
                  <a:pt x="8" y="42"/>
                </a:lnTo>
                <a:lnTo>
                  <a:pt x="10" y="42"/>
                </a:lnTo>
                <a:lnTo>
                  <a:pt x="10" y="38"/>
                </a:lnTo>
                <a:lnTo>
                  <a:pt x="14" y="38"/>
                </a:lnTo>
                <a:lnTo>
                  <a:pt x="14" y="34"/>
                </a:lnTo>
                <a:lnTo>
                  <a:pt x="18" y="34"/>
                </a:lnTo>
                <a:lnTo>
                  <a:pt x="22" y="34"/>
                </a:lnTo>
                <a:lnTo>
                  <a:pt x="26" y="34"/>
                </a:lnTo>
                <a:lnTo>
                  <a:pt x="26" y="38"/>
                </a:lnTo>
                <a:lnTo>
                  <a:pt x="30" y="38"/>
                </a:lnTo>
                <a:lnTo>
                  <a:pt x="34" y="34"/>
                </a:lnTo>
                <a:lnTo>
                  <a:pt x="30" y="34"/>
                </a:lnTo>
                <a:lnTo>
                  <a:pt x="34" y="34"/>
                </a:lnTo>
                <a:lnTo>
                  <a:pt x="34" y="38"/>
                </a:lnTo>
                <a:lnTo>
                  <a:pt x="36" y="34"/>
                </a:lnTo>
                <a:lnTo>
                  <a:pt x="40" y="34"/>
                </a:lnTo>
                <a:lnTo>
                  <a:pt x="44" y="38"/>
                </a:lnTo>
                <a:lnTo>
                  <a:pt x="44" y="34"/>
                </a:lnTo>
                <a:lnTo>
                  <a:pt x="48" y="34"/>
                </a:lnTo>
                <a:lnTo>
                  <a:pt x="48" y="38"/>
                </a:lnTo>
                <a:lnTo>
                  <a:pt x="50" y="34"/>
                </a:lnTo>
                <a:lnTo>
                  <a:pt x="48" y="34"/>
                </a:lnTo>
                <a:lnTo>
                  <a:pt x="44" y="34"/>
                </a:lnTo>
                <a:lnTo>
                  <a:pt x="44" y="30"/>
                </a:lnTo>
                <a:lnTo>
                  <a:pt x="48" y="30"/>
                </a:lnTo>
                <a:lnTo>
                  <a:pt x="50" y="30"/>
                </a:lnTo>
                <a:lnTo>
                  <a:pt x="54" y="30"/>
                </a:lnTo>
                <a:lnTo>
                  <a:pt x="58" y="30"/>
                </a:lnTo>
                <a:lnTo>
                  <a:pt x="62" y="30"/>
                </a:lnTo>
                <a:lnTo>
                  <a:pt x="62" y="26"/>
                </a:lnTo>
                <a:lnTo>
                  <a:pt x="58" y="26"/>
                </a:lnTo>
                <a:lnTo>
                  <a:pt x="54" y="26"/>
                </a:lnTo>
                <a:lnTo>
                  <a:pt x="50" y="26"/>
                </a:lnTo>
                <a:lnTo>
                  <a:pt x="48" y="24"/>
                </a:lnTo>
                <a:lnTo>
                  <a:pt x="48" y="20"/>
                </a:lnTo>
                <a:lnTo>
                  <a:pt x="50" y="20"/>
                </a:lnTo>
                <a:lnTo>
                  <a:pt x="54" y="20"/>
                </a:lnTo>
                <a:lnTo>
                  <a:pt x="58" y="20"/>
                </a:lnTo>
                <a:lnTo>
                  <a:pt x="62" y="24"/>
                </a:lnTo>
                <a:lnTo>
                  <a:pt x="66" y="20"/>
                </a:lnTo>
                <a:lnTo>
                  <a:pt x="70" y="20"/>
                </a:lnTo>
                <a:lnTo>
                  <a:pt x="70" y="24"/>
                </a:lnTo>
                <a:lnTo>
                  <a:pt x="74" y="24"/>
                </a:lnTo>
                <a:lnTo>
                  <a:pt x="78" y="24"/>
                </a:lnTo>
                <a:lnTo>
                  <a:pt x="80" y="24"/>
                </a:lnTo>
                <a:lnTo>
                  <a:pt x="80" y="20"/>
                </a:lnTo>
                <a:lnTo>
                  <a:pt x="84" y="16"/>
                </a:lnTo>
                <a:lnTo>
                  <a:pt x="88" y="16"/>
                </a:lnTo>
                <a:lnTo>
                  <a:pt x="88" y="12"/>
                </a:lnTo>
                <a:lnTo>
                  <a:pt x="92" y="12"/>
                </a:lnTo>
                <a:lnTo>
                  <a:pt x="92" y="8"/>
                </a:lnTo>
                <a:lnTo>
                  <a:pt x="96" y="8"/>
                </a:lnTo>
                <a:lnTo>
                  <a:pt x="100" y="8"/>
                </a:lnTo>
                <a:lnTo>
                  <a:pt x="104" y="8"/>
                </a:lnTo>
                <a:lnTo>
                  <a:pt x="104" y="4"/>
                </a:lnTo>
                <a:lnTo>
                  <a:pt x="106" y="4"/>
                </a:lnTo>
                <a:lnTo>
                  <a:pt x="110" y="4"/>
                </a:lnTo>
                <a:lnTo>
                  <a:pt x="114" y="4"/>
                </a:lnTo>
                <a:lnTo>
                  <a:pt x="118" y="4"/>
                </a:lnTo>
                <a:lnTo>
                  <a:pt x="122" y="4"/>
                </a:lnTo>
                <a:lnTo>
                  <a:pt x="126" y="4"/>
                </a:lnTo>
                <a:lnTo>
                  <a:pt x="130" y="4"/>
                </a:lnTo>
                <a:lnTo>
                  <a:pt x="134" y="4"/>
                </a:lnTo>
                <a:lnTo>
                  <a:pt x="134" y="8"/>
                </a:lnTo>
                <a:lnTo>
                  <a:pt x="136" y="8"/>
                </a:lnTo>
                <a:lnTo>
                  <a:pt x="136" y="12"/>
                </a:lnTo>
                <a:lnTo>
                  <a:pt x="140" y="12"/>
                </a:lnTo>
                <a:lnTo>
                  <a:pt x="144" y="12"/>
                </a:lnTo>
                <a:lnTo>
                  <a:pt x="144" y="8"/>
                </a:lnTo>
                <a:lnTo>
                  <a:pt x="148" y="8"/>
                </a:lnTo>
                <a:lnTo>
                  <a:pt x="148" y="12"/>
                </a:lnTo>
                <a:lnTo>
                  <a:pt x="148" y="16"/>
                </a:lnTo>
                <a:lnTo>
                  <a:pt x="152" y="16"/>
                </a:lnTo>
                <a:lnTo>
                  <a:pt x="152" y="20"/>
                </a:lnTo>
                <a:lnTo>
                  <a:pt x="156" y="20"/>
                </a:lnTo>
                <a:lnTo>
                  <a:pt x="156" y="16"/>
                </a:lnTo>
                <a:lnTo>
                  <a:pt x="160" y="16"/>
                </a:lnTo>
                <a:lnTo>
                  <a:pt x="160" y="20"/>
                </a:lnTo>
                <a:lnTo>
                  <a:pt x="162" y="20"/>
                </a:lnTo>
                <a:lnTo>
                  <a:pt x="162" y="24"/>
                </a:lnTo>
                <a:lnTo>
                  <a:pt x="166" y="24"/>
                </a:lnTo>
                <a:lnTo>
                  <a:pt x="170" y="24"/>
                </a:lnTo>
                <a:lnTo>
                  <a:pt x="174" y="24"/>
                </a:lnTo>
                <a:lnTo>
                  <a:pt x="178" y="24"/>
                </a:lnTo>
                <a:lnTo>
                  <a:pt x="178" y="26"/>
                </a:lnTo>
                <a:lnTo>
                  <a:pt x="182" y="26"/>
                </a:lnTo>
                <a:lnTo>
                  <a:pt x="186" y="26"/>
                </a:lnTo>
                <a:lnTo>
                  <a:pt x="186" y="24"/>
                </a:lnTo>
                <a:lnTo>
                  <a:pt x="190" y="24"/>
                </a:lnTo>
                <a:lnTo>
                  <a:pt x="192" y="24"/>
                </a:lnTo>
                <a:lnTo>
                  <a:pt x="196" y="24"/>
                </a:lnTo>
                <a:lnTo>
                  <a:pt x="200" y="24"/>
                </a:lnTo>
                <a:lnTo>
                  <a:pt x="204" y="26"/>
                </a:lnTo>
                <a:lnTo>
                  <a:pt x="208" y="24"/>
                </a:lnTo>
                <a:lnTo>
                  <a:pt x="212" y="24"/>
                </a:lnTo>
                <a:lnTo>
                  <a:pt x="216" y="24"/>
                </a:lnTo>
                <a:lnTo>
                  <a:pt x="216" y="20"/>
                </a:lnTo>
                <a:lnTo>
                  <a:pt x="220" y="20"/>
                </a:lnTo>
                <a:lnTo>
                  <a:pt x="222" y="16"/>
                </a:lnTo>
                <a:lnTo>
                  <a:pt x="226" y="12"/>
                </a:lnTo>
                <a:lnTo>
                  <a:pt x="226" y="16"/>
                </a:lnTo>
                <a:lnTo>
                  <a:pt x="230" y="16"/>
                </a:lnTo>
                <a:lnTo>
                  <a:pt x="234" y="16"/>
                </a:lnTo>
                <a:lnTo>
                  <a:pt x="238" y="16"/>
                </a:lnTo>
                <a:lnTo>
                  <a:pt x="242" y="16"/>
                </a:lnTo>
                <a:lnTo>
                  <a:pt x="242" y="12"/>
                </a:lnTo>
                <a:lnTo>
                  <a:pt x="246" y="12"/>
                </a:lnTo>
                <a:lnTo>
                  <a:pt x="246" y="16"/>
                </a:lnTo>
                <a:lnTo>
                  <a:pt x="248" y="20"/>
                </a:lnTo>
                <a:lnTo>
                  <a:pt x="252" y="20"/>
                </a:lnTo>
                <a:lnTo>
                  <a:pt x="252" y="24"/>
                </a:lnTo>
                <a:lnTo>
                  <a:pt x="256" y="26"/>
                </a:lnTo>
                <a:lnTo>
                  <a:pt x="256" y="30"/>
                </a:lnTo>
                <a:lnTo>
                  <a:pt x="256" y="34"/>
                </a:lnTo>
                <a:lnTo>
                  <a:pt x="252" y="34"/>
                </a:lnTo>
                <a:lnTo>
                  <a:pt x="252" y="38"/>
                </a:lnTo>
                <a:lnTo>
                  <a:pt x="256" y="38"/>
                </a:lnTo>
                <a:lnTo>
                  <a:pt x="256" y="42"/>
                </a:lnTo>
                <a:lnTo>
                  <a:pt x="260" y="42"/>
                </a:lnTo>
                <a:lnTo>
                  <a:pt x="264" y="42"/>
                </a:lnTo>
                <a:lnTo>
                  <a:pt x="268" y="46"/>
                </a:lnTo>
                <a:lnTo>
                  <a:pt x="272" y="50"/>
                </a:lnTo>
                <a:lnTo>
                  <a:pt x="268" y="50"/>
                </a:lnTo>
                <a:lnTo>
                  <a:pt x="268" y="54"/>
                </a:lnTo>
                <a:lnTo>
                  <a:pt x="264" y="54"/>
                </a:lnTo>
                <a:lnTo>
                  <a:pt x="264" y="56"/>
                </a:lnTo>
                <a:lnTo>
                  <a:pt x="264" y="54"/>
                </a:lnTo>
                <a:lnTo>
                  <a:pt x="260" y="54"/>
                </a:lnTo>
                <a:lnTo>
                  <a:pt x="260" y="56"/>
                </a:lnTo>
                <a:lnTo>
                  <a:pt x="264" y="60"/>
                </a:lnTo>
                <a:lnTo>
                  <a:pt x="264" y="64"/>
                </a:lnTo>
                <a:lnTo>
                  <a:pt x="264" y="68"/>
                </a:lnTo>
                <a:lnTo>
                  <a:pt x="264" y="72"/>
                </a:lnTo>
                <a:lnTo>
                  <a:pt x="264" y="76"/>
                </a:lnTo>
                <a:lnTo>
                  <a:pt x="268" y="76"/>
                </a:lnTo>
                <a:lnTo>
                  <a:pt x="264" y="80"/>
                </a:lnTo>
                <a:lnTo>
                  <a:pt x="264" y="84"/>
                </a:lnTo>
                <a:lnTo>
                  <a:pt x="268" y="86"/>
                </a:lnTo>
                <a:lnTo>
                  <a:pt x="268" y="90"/>
                </a:lnTo>
                <a:lnTo>
                  <a:pt x="268" y="94"/>
                </a:lnTo>
                <a:lnTo>
                  <a:pt x="272" y="94"/>
                </a:lnTo>
                <a:lnTo>
                  <a:pt x="272" y="98"/>
                </a:lnTo>
                <a:lnTo>
                  <a:pt x="268" y="98"/>
                </a:lnTo>
                <a:lnTo>
                  <a:pt x="268" y="102"/>
                </a:lnTo>
                <a:lnTo>
                  <a:pt x="264" y="102"/>
                </a:lnTo>
                <a:lnTo>
                  <a:pt x="264" y="98"/>
                </a:lnTo>
                <a:lnTo>
                  <a:pt x="264" y="94"/>
                </a:lnTo>
                <a:lnTo>
                  <a:pt x="260" y="94"/>
                </a:lnTo>
                <a:lnTo>
                  <a:pt x="260" y="98"/>
                </a:lnTo>
                <a:lnTo>
                  <a:pt x="256" y="98"/>
                </a:lnTo>
                <a:lnTo>
                  <a:pt x="252" y="98"/>
                </a:lnTo>
                <a:lnTo>
                  <a:pt x="248" y="94"/>
                </a:lnTo>
                <a:lnTo>
                  <a:pt x="246" y="94"/>
                </a:lnTo>
                <a:lnTo>
                  <a:pt x="242" y="94"/>
                </a:lnTo>
                <a:lnTo>
                  <a:pt x="242" y="98"/>
                </a:lnTo>
                <a:lnTo>
                  <a:pt x="238" y="98"/>
                </a:lnTo>
                <a:lnTo>
                  <a:pt x="238" y="94"/>
                </a:lnTo>
                <a:lnTo>
                  <a:pt x="234" y="94"/>
                </a:lnTo>
                <a:lnTo>
                  <a:pt x="234" y="98"/>
                </a:lnTo>
                <a:lnTo>
                  <a:pt x="230" y="98"/>
                </a:lnTo>
                <a:lnTo>
                  <a:pt x="226" y="98"/>
                </a:lnTo>
                <a:lnTo>
                  <a:pt x="222" y="98"/>
                </a:lnTo>
                <a:lnTo>
                  <a:pt x="220" y="98"/>
                </a:lnTo>
                <a:lnTo>
                  <a:pt x="216" y="98"/>
                </a:lnTo>
                <a:lnTo>
                  <a:pt x="212" y="98"/>
                </a:lnTo>
                <a:lnTo>
                  <a:pt x="212" y="102"/>
                </a:lnTo>
                <a:lnTo>
                  <a:pt x="208" y="102"/>
                </a:lnTo>
                <a:lnTo>
                  <a:pt x="204" y="106"/>
                </a:lnTo>
                <a:lnTo>
                  <a:pt x="200" y="106"/>
                </a:lnTo>
                <a:lnTo>
                  <a:pt x="196" y="106"/>
                </a:lnTo>
                <a:lnTo>
                  <a:pt x="192" y="110"/>
                </a:lnTo>
                <a:lnTo>
                  <a:pt x="190" y="106"/>
                </a:lnTo>
                <a:lnTo>
                  <a:pt x="186" y="106"/>
                </a:lnTo>
                <a:lnTo>
                  <a:pt x="182" y="106"/>
                </a:lnTo>
                <a:lnTo>
                  <a:pt x="182" y="102"/>
                </a:lnTo>
                <a:lnTo>
                  <a:pt x="178" y="102"/>
                </a:lnTo>
                <a:lnTo>
                  <a:pt x="178" y="106"/>
                </a:lnTo>
                <a:lnTo>
                  <a:pt x="174" y="106"/>
                </a:lnTo>
                <a:lnTo>
                  <a:pt x="170" y="106"/>
                </a:lnTo>
                <a:lnTo>
                  <a:pt x="166" y="110"/>
                </a:lnTo>
                <a:lnTo>
                  <a:pt x="162" y="110"/>
                </a:lnTo>
                <a:lnTo>
                  <a:pt x="162" y="106"/>
                </a:lnTo>
                <a:lnTo>
                  <a:pt x="160" y="106"/>
                </a:lnTo>
                <a:lnTo>
                  <a:pt x="156" y="106"/>
                </a:lnTo>
                <a:lnTo>
                  <a:pt x="156" y="110"/>
                </a:lnTo>
                <a:lnTo>
                  <a:pt x="156" y="114"/>
                </a:lnTo>
                <a:lnTo>
                  <a:pt x="156" y="116"/>
                </a:lnTo>
                <a:lnTo>
                  <a:pt x="152" y="116"/>
                </a:lnTo>
                <a:lnTo>
                  <a:pt x="152" y="120"/>
                </a:lnTo>
                <a:lnTo>
                  <a:pt x="148" y="120"/>
                </a:lnTo>
                <a:lnTo>
                  <a:pt x="148" y="124"/>
                </a:lnTo>
                <a:lnTo>
                  <a:pt x="148" y="120"/>
                </a:lnTo>
                <a:lnTo>
                  <a:pt x="144" y="120"/>
                </a:lnTo>
                <a:lnTo>
                  <a:pt x="148" y="120"/>
                </a:lnTo>
                <a:lnTo>
                  <a:pt x="144" y="120"/>
                </a:lnTo>
                <a:lnTo>
                  <a:pt x="144" y="116"/>
                </a:lnTo>
                <a:lnTo>
                  <a:pt x="144" y="114"/>
                </a:lnTo>
                <a:lnTo>
                  <a:pt x="148" y="110"/>
                </a:lnTo>
                <a:lnTo>
                  <a:pt x="148" y="106"/>
                </a:lnTo>
                <a:lnTo>
                  <a:pt x="148" y="102"/>
                </a:lnTo>
                <a:lnTo>
                  <a:pt x="144" y="102"/>
                </a:lnTo>
                <a:lnTo>
                  <a:pt x="144" y="106"/>
                </a:lnTo>
                <a:lnTo>
                  <a:pt x="140" y="106"/>
                </a:lnTo>
                <a:lnTo>
                  <a:pt x="140" y="110"/>
                </a:lnTo>
                <a:lnTo>
                  <a:pt x="136" y="110"/>
                </a:lnTo>
                <a:lnTo>
                  <a:pt x="134" y="106"/>
                </a:lnTo>
                <a:lnTo>
                  <a:pt x="130" y="106"/>
                </a:lnTo>
                <a:lnTo>
                  <a:pt x="126" y="106"/>
                </a:lnTo>
                <a:lnTo>
                  <a:pt x="122" y="110"/>
                </a:lnTo>
                <a:lnTo>
                  <a:pt x="122" y="114"/>
                </a:lnTo>
                <a:lnTo>
                  <a:pt x="118" y="114"/>
                </a:lnTo>
                <a:lnTo>
                  <a:pt x="118" y="116"/>
                </a:lnTo>
                <a:lnTo>
                  <a:pt x="118" y="114"/>
                </a:lnTo>
                <a:lnTo>
                  <a:pt x="114" y="116"/>
                </a:lnTo>
                <a:lnTo>
                  <a:pt x="110" y="116"/>
                </a:lnTo>
                <a:lnTo>
                  <a:pt x="106" y="116"/>
                </a:lnTo>
                <a:lnTo>
                  <a:pt x="104" y="116"/>
                </a:lnTo>
                <a:lnTo>
                  <a:pt x="104" y="120"/>
                </a:lnTo>
                <a:lnTo>
                  <a:pt x="100" y="120"/>
                </a:lnTo>
                <a:lnTo>
                  <a:pt x="100" y="116"/>
                </a:lnTo>
                <a:lnTo>
                  <a:pt x="96" y="116"/>
                </a:lnTo>
                <a:lnTo>
                  <a:pt x="92" y="116"/>
                </a:lnTo>
                <a:lnTo>
                  <a:pt x="92" y="114"/>
                </a:lnTo>
                <a:lnTo>
                  <a:pt x="92" y="110"/>
                </a:lnTo>
                <a:lnTo>
                  <a:pt x="88" y="110"/>
                </a:lnTo>
                <a:lnTo>
                  <a:pt x="84" y="110"/>
                </a:lnTo>
                <a:lnTo>
                  <a:pt x="84" y="106"/>
                </a:lnTo>
                <a:lnTo>
                  <a:pt x="80" y="106"/>
                </a:lnTo>
                <a:lnTo>
                  <a:pt x="78" y="106"/>
                </a:lnTo>
                <a:lnTo>
                  <a:pt x="74" y="106"/>
                </a:lnTo>
                <a:lnTo>
                  <a:pt x="70" y="102"/>
                </a:lnTo>
                <a:lnTo>
                  <a:pt x="70" y="106"/>
                </a:lnTo>
                <a:lnTo>
                  <a:pt x="70" y="110"/>
                </a:lnTo>
                <a:lnTo>
                  <a:pt x="70" y="114"/>
                </a:lnTo>
                <a:lnTo>
                  <a:pt x="66" y="116"/>
                </a:lnTo>
                <a:lnTo>
                  <a:pt x="66" y="114"/>
                </a:lnTo>
                <a:lnTo>
                  <a:pt x="62" y="114"/>
                </a:lnTo>
                <a:lnTo>
                  <a:pt x="62" y="116"/>
                </a:lnTo>
                <a:lnTo>
                  <a:pt x="58" y="116"/>
                </a:lnTo>
                <a:lnTo>
                  <a:pt x="54" y="116"/>
                </a:lnTo>
                <a:lnTo>
                  <a:pt x="50" y="116"/>
                </a:lnTo>
                <a:lnTo>
                  <a:pt x="50" y="114"/>
                </a:lnTo>
                <a:lnTo>
                  <a:pt x="48" y="114"/>
                </a:lnTo>
                <a:lnTo>
                  <a:pt x="50" y="110"/>
                </a:lnTo>
                <a:lnTo>
                  <a:pt x="48" y="110"/>
                </a:lnTo>
                <a:lnTo>
                  <a:pt x="48" y="106"/>
                </a:lnTo>
                <a:lnTo>
                  <a:pt x="44" y="110"/>
                </a:lnTo>
                <a:lnTo>
                  <a:pt x="44" y="106"/>
                </a:lnTo>
                <a:lnTo>
                  <a:pt x="40" y="102"/>
                </a:lnTo>
                <a:lnTo>
                  <a:pt x="40" y="106"/>
                </a:lnTo>
                <a:lnTo>
                  <a:pt x="36" y="106"/>
                </a:lnTo>
                <a:lnTo>
                  <a:pt x="36" y="110"/>
                </a:lnTo>
                <a:lnTo>
                  <a:pt x="34" y="110"/>
                </a:lnTo>
                <a:lnTo>
                  <a:pt x="36" y="110"/>
                </a:lnTo>
                <a:lnTo>
                  <a:pt x="34" y="110"/>
                </a:lnTo>
                <a:lnTo>
                  <a:pt x="34" y="106"/>
                </a:lnTo>
                <a:lnTo>
                  <a:pt x="34" y="110"/>
                </a:lnTo>
                <a:lnTo>
                  <a:pt x="34" y="106"/>
                </a:lnTo>
                <a:lnTo>
                  <a:pt x="36" y="106"/>
                </a:lnTo>
                <a:lnTo>
                  <a:pt x="34" y="106"/>
                </a:lnTo>
                <a:lnTo>
                  <a:pt x="30" y="106"/>
                </a:lnTo>
                <a:lnTo>
                  <a:pt x="26" y="110"/>
                </a:lnTo>
                <a:lnTo>
                  <a:pt x="26" y="106"/>
                </a:lnTo>
                <a:lnTo>
                  <a:pt x="30" y="106"/>
                </a:lnTo>
                <a:lnTo>
                  <a:pt x="34" y="106"/>
                </a:lnTo>
                <a:lnTo>
                  <a:pt x="36" y="102"/>
                </a:lnTo>
                <a:lnTo>
                  <a:pt x="34" y="102"/>
                </a:lnTo>
                <a:lnTo>
                  <a:pt x="30" y="102"/>
                </a:lnTo>
                <a:lnTo>
                  <a:pt x="26" y="102"/>
                </a:lnTo>
                <a:lnTo>
                  <a:pt x="22" y="102"/>
                </a:lnTo>
                <a:lnTo>
                  <a:pt x="26" y="98"/>
                </a:lnTo>
                <a:lnTo>
                  <a:pt x="30" y="98"/>
                </a:lnTo>
                <a:lnTo>
                  <a:pt x="30" y="94"/>
                </a:lnTo>
                <a:lnTo>
                  <a:pt x="26" y="98"/>
                </a:lnTo>
                <a:lnTo>
                  <a:pt x="26" y="94"/>
                </a:lnTo>
                <a:lnTo>
                  <a:pt x="22" y="94"/>
                </a:lnTo>
                <a:lnTo>
                  <a:pt x="22" y="90"/>
                </a:lnTo>
                <a:lnTo>
                  <a:pt x="22" y="86"/>
                </a:lnTo>
                <a:lnTo>
                  <a:pt x="22" y="84"/>
                </a:lnTo>
                <a:lnTo>
                  <a:pt x="26" y="84"/>
                </a:lnTo>
                <a:lnTo>
                  <a:pt x="22" y="84"/>
                </a:lnTo>
                <a:lnTo>
                  <a:pt x="18" y="80"/>
                </a:lnTo>
                <a:lnTo>
                  <a:pt x="14" y="80"/>
                </a:lnTo>
                <a:lnTo>
                  <a:pt x="10" y="80"/>
                </a:lnTo>
                <a:lnTo>
                  <a:pt x="10" y="76"/>
                </a:lnTo>
                <a:lnTo>
                  <a:pt x="14" y="76"/>
                </a:lnTo>
                <a:lnTo>
                  <a:pt x="10" y="72"/>
                </a:lnTo>
                <a:lnTo>
                  <a:pt x="10" y="68"/>
                </a:lnTo>
                <a:lnTo>
                  <a:pt x="14" y="72"/>
                </a:lnTo>
                <a:lnTo>
                  <a:pt x="14" y="76"/>
                </a:lnTo>
                <a:lnTo>
                  <a:pt x="18" y="76"/>
                </a:lnTo>
                <a:lnTo>
                  <a:pt x="22" y="76"/>
                </a:lnTo>
                <a:lnTo>
                  <a:pt x="22" y="72"/>
                </a:lnTo>
                <a:lnTo>
                  <a:pt x="18" y="72"/>
                </a:lnTo>
                <a:lnTo>
                  <a:pt x="14" y="68"/>
                </a:lnTo>
                <a:lnTo>
                  <a:pt x="18" y="68"/>
                </a:lnTo>
                <a:lnTo>
                  <a:pt x="22" y="64"/>
                </a:lnTo>
                <a:lnTo>
                  <a:pt x="18" y="64"/>
                </a:lnTo>
                <a:lnTo>
                  <a:pt x="18" y="60"/>
                </a:lnTo>
                <a:lnTo>
                  <a:pt x="14" y="56"/>
                </a:lnTo>
                <a:lnTo>
                  <a:pt x="18" y="56"/>
                </a:lnTo>
                <a:lnTo>
                  <a:pt x="18" y="54"/>
                </a:lnTo>
                <a:lnTo>
                  <a:pt x="14" y="54"/>
                </a:lnTo>
                <a:lnTo>
                  <a:pt x="14" y="54"/>
                </a:lnTo>
                <a:lnTo>
                  <a:pt x="14" y="54"/>
                </a:lnTo>
                <a:close/>
                <a:moveTo>
                  <a:pt x="30" y="30"/>
                </a:moveTo>
                <a:lnTo>
                  <a:pt x="26" y="30"/>
                </a:lnTo>
                <a:lnTo>
                  <a:pt x="30" y="30"/>
                </a:lnTo>
                <a:lnTo>
                  <a:pt x="30" y="30"/>
                </a:lnTo>
                <a:lnTo>
                  <a:pt x="30" y="30"/>
                </a:lnTo>
                <a:close/>
                <a:moveTo>
                  <a:pt x="4" y="42"/>
                </a:moveTo>
                <a:lnTo>
                  <a:pt x="0" y="42"/>
                </a:lnTo>
                <a:lnTo>
                  <a:pt x="4" y="42"/>
                </a:lnTo>
                <a:lnTo>
                  <a:pt x="4" y="38"/>
                </a:lnTo>
                <a:lnTo>
                  <a:pt x="8" y="42"/>
                </a:lnTo>
                <a:lnTo>
                  <a:pt x="4" y="42"/>
                </a:lnTo>
                <a:lnTo>
                  <a:pt x="4" y="42"/>
                </a:lnTo>
                <a:lnTo>
                  <a:pt x="4" y="4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01" name="Freeform 59">
            <a:extLst>
              <a:ext uri="{FF2B5EF4-FFF2-40B4-BE49-F238E27FC236}">
                <a16:creationId xmlns:a16="http://schemas.microsoft.com/office/drawing/2014/main" id="{190F545D-160B-40C2-831D-46B8A75B8A29}"/>
              </a:ext>
            </a:extLst>
          </p:cNvPr>
          <p:cNvSpPr>
            <a:spLocks/>
          </p:cNvSpPr>
          <p:nvPr/>
        </p:nvSpPr>
        <p:spPr bwMode="auto">
          <a:xfrm>
            <a:off x="7109228" y="3309405"/>
            <a:ext cx="346075" cy="231775"/>
          </a:xfrm>
          <a:custGeom>
            <a:avLst/>
            <a:gdLst>
              <a:gd name="T0" fmla="*/ 208 w 218"/>
              <a:gd name="T1" fmla="*/ 100 h 146"/>
              <a:gd name="T2" fmla="*/ 200 w 218"/>
              <a:gd name="T3" fmla="*/ 108 h 146"/>
              <a:gd name="T4" fmla="*/ 192 w 218"/>
              <a:gd name="T5" fmla="*/ 116 h 146"/>
              <a:gd name="T6" fmla="*/ 188 w 218"/>
              <a:gd name="T7" fmla="*/ 126 h 146"/>
              <a:gd name="T8" fmla="*/ 178 w 218"/>
              <a:gd name="T9" fmla="*/ 130 h 146"/>
              <a:gd name="T10" fmla="*/ 170 w 218"/>
              <a:gd name="T11" fmla="*/ 134 h 146"/>
              <a:gd name="T12" fmla="*/ 166 w 218"/>
              <a:gd name="T13" fmla="*/ 142 h 146"/>
              <a:gd name="T14" fmla="*/ 156 w 218"/>
              <a:gd name="T15" fmla="*/ 146 h 146"/>
              <a:gd name="T16" fmla="*/ 144 w 218"/>
              <a:gd name="T17" fmla="*/ 142 h 146"/>
              <a:gd name="T18" fmla="*/ 140 w 218"/>
              <a:gd name="T19" fmla="*/ 130 h 146"/>
              <a:gd name="T20" fmla="*/ 136 w 218"/>
              <a:gd name="T21" fmla="*/ 118 h 146"/>
              <a:gd name="T22" fmla="*/ 126 w 218"/>
              <a:gd name="T23" fmla="*/ 112 h 146"/>
              <a:gd name="T24" fmla="*/ 114 w 218"/>
              <a:gd name="T25" fmla="*/ 100 h 146"/>
              <a:gd name="T26" fmla="*/ 106 w 218"/>
              <a:gd name="T27" fmla="*/ 100 h 146"/>
              <a:gd name="T28" fmla="*/ 92 w 218"/>
              <a:gd name="T29" fmla="*/ 92 h 146"/>
              <a:gd name="T30" fmla="*/ 84 w 218"/>
              <a:gd name="T31" fmla="*/ 88 h 146"/>
              <a:gd name="T32" fmla="*/ 74 w 218"/>
              <a:gd name="T33" fmla="*/ 86 h 146"/>
              <a:gd name="T34" fmla="*/ 62 w 218"/>
              <a:gd name="T35" fmla="*/ 88 h 146"/>
              <a:gd name="T36" fmla="*/ 54 w 218"/>
              <a:gd name="T37" fmla="*/ 96 h 146"/>
              <a:gd name="T38" fmla="*/ 44 w 218"/>
              <a:gd name="T39" fmla="*/ 104 h 146"/>
              <a:gd name="T40" fmla="*/ 28 w 218"/>
              <a:gd name="T41" fmla="*/ 100 h 146"/>
              <a:gd name="T42" fmla="*/ 18 w 218"/>
              <a:gd name="T43" fmla="*/ 96 h 146"/>
              <a:gd name="T44" fmla="*/ 10 w 218"/>
              <a:gd name="T45" fmla="*/ 88 h 146"/>
              <a:gd name="T46" fmla="*/ 4 w 218"/>
              <a:gd name="T47" fmla="*/ 74 h 146"/>
              <a:gd name="T48" fmla="*/ 6 w 218"/>
              <a:gd name="T49" fmla="*/ 58 h 146"/>
              <a:gd name="T50" fmla="*/ 6 w 218"/>
              <a:gd name="T51" fmla="*/ 40 h 146"/>
              <a:gd name="T52" fmla="*/ 6 w 218"/>
              <a:gd name="T53" fmla="*/ 26 h 146"/>
              <a:gd name="T54" fmla="*/ 20 w 218"/>
              <a:gd name="T55" fmla="*/ 14 h 146"/>
              <a:gd name="T56" fmla="*/ 32 w 218"/>
              <a:gd name="T57" fmla="*/ 10 h 146"/>
              <a:gd name="T58" fmla="*/ 44 w 218"/>
              <a:gd name="T59" fmla="*/ 10 h 146"/>
              <a:gd name="T60" fmla="*/ 54 w 218"/>
              <a:gd name="T61" fmla="*/ 22 h 146"/>
              <a:gd name="T62" fmla="*/ 62 w 218"/>
              <a:gd name="T63" fmla="*/ 30 h 146"/>
              <a:gd name="T64" fmla="*/ 74 w 218"/>
              <a:gd name="T65" fmla="*/ 30 h 146"/>
              <a:gd name="T66" fmla="*/ 84 w 218"/>
              <a:gd name="T67" fmla="*/ 26 h 146"/>
              <a:gd name="T68" fmla="*/ 80 w 218"/>
              <a:gd name="T69" fmla="*/ 14 h 146"/>
              <a:gd name="T70" fmla="*/ 92 w 218"/>
              <a:gd name="T71" fmla="*/ 10 h 146"/>
              <a:gd name="T72" fmla="*/ 100 w 218"/>
              <a:gd name="T73" fmla="*/ 6 h 146"/>
              <a:gd name="T74" fmla="*/ 102 w 218"/>
              <a:gd name="T75" fmla="*/ 4 h 146"/>
              <a:gd name="T76" fmla="*/ 110 w 218"/>
              <a:gd name="T77" fmla="*/ 4 h 146"/>
              <a:gd name="T78" fmla="*/ 122 w 218"/>
              <a:gd name="T79" fmla="*/ 6 h 146"/>
              <a:gd name="T80" fmla="*/ 128 w 218"/>
              <a:gd name="T81" fmla="*/ 18 h 146"/>
              <a:gd name="T82" fmla="*/ 128 w 218"/>
              <a:gd name="T83" fmla="*/ 26 h 146"/>
              <a:gd name="T84" fmla="*/ 140 w 218"/>
              <a:gd name="T85" fmla="*/ 30 h 146"/>
              <a:gd name="T86" fmla="*/ 152 w 218"/>
              <a:gd name="T87" fmla="*/ 36 h 146"/>
              <a:gd name="T88" fmla="*/ 158 w 218"/>
              <a:gd name="T89" fmla="*/ 44 h 146"/>
              <a:gd name="T90" fmla="*/ 162 w 218"/>
              <a:gd name="T91" fmla="*/ 56 h 146"/>
              <a:gd name="T92" fmla="*/ 174 w 218"/>
              <a:gd name="T93" fmla="*/ 62 h 146"/>
              <a:gd name="T94" fmla="*/ 182 w 218"/>
              <a:gd name="T95" fmla="*/ 70 h 146"/>
              <a:gd name="T96" fmla="*/ 188 w 218"/>
              <a:gd name="T97" fmla="*/ 78 h 146"/>
              <a:gd name="T98" fmla="*/ 204 w 218"/>
              <a:gd name="T99" fmla="*/ 86 h 146"/>
              <a:gd name="T100" fmla="*/ 210 w 218"/>
              <a:gd name="T101" fmla="*/ 88 h 146"/>
              <a:gd name="T102" fmla="*/ 218 w 218"/>
              <a:gd name="T103" fmla="*/ 96 h 146"/>
              <a:gd name="T104" fmla="*/ 214 w 218"/>
              <a:gd name="T105" fmla="*/ 104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8" h="146">
                <a:moveTo>
                  <a:pt x="214" y="104"/>
                </a:moveTo>
                <a:lnTo>
                  <a:pt x="210" y="104"/>
                </a:lnTo>
                <a:lnTo>
                  <a:pt x="208" y="104"/>
                </a:lnTo>
                <a:lnTo>
                  <a:pt x="208" y="100"/>
                </a:lnTo>
                <a:lnTo>
                  <a:pt x="204" y="100"/>
                </a:lnTo>
                <a:lnTo>
                  <a:pt x="204" y="104"/>
                </a:lnTo>
                <a:lnTo>
                  <a:pt x="204" y="108"/>
                </a:lnTo>
                <a:lnTo>
                  <a:pt x="200" y="108"/>
                </a:lnTo>
                <a:lnTo>
                  <a:pt x="196" y="108"/>
                </a:lnTo>
                <a:lnTo>
                  <a:pt x="192" y="108"/>
                </a:lnTo>
                <a:lnTo>
                  <a:pt x="192" y="112"/>
                </a:lnTo>
                <a:lnTo>
                  <a:pt x="192" y="116"/>
                </a:lnTo>
                <a:lnTo>
                  <a:pt x="188" y="116"/>
                </a:lnTo>
                <a:lnTo>
                  <a:pt x="188" y="118"/>
                </a:lnTo>
                <a:lnTo>
                  <a:pt x="188" y="122"/>
                </a:lnTo>
                <a:lnTo>
                  <a:pt x="188" y="126"/>
                </a:lnTo>
                <a:lnTo>
                  <a:pt x="184" y="126"/>
                </a:lnTo>
                <a:lnTo>
                  <a:pt x="182" y="126"/>
                </a:lnTo>
                <a:lnTo>
                  <a:pt x="182" y="130"/>
                </a:lnTo>
                <a:lnTo>
                  <a:pt x="178" y="130"/>
                </a:lnTo>
                <a:lnTo>
                  <a:pt x="174" y="130"/>
                </a:lnTo>
                <a:lnTo>
                  <a:pt x="170" y="134"/>
                </a:lnTo>
                <a:lnTo>
                  <a:pt x="166" y="134"/>
                </a:lnTo>
                <a:lnTo>
                  <a:pt x="170" y="134"/>
                </a:lnTo>
                <a:lnTo>
                  <a:pt x="170" y="138"/>
                </a:lnTo>
                <a:lnTo>
                  <a:pt x="166" y="138"/>
                </a:lnTo>
                <a:lnTo>
                  <a:pt x="170" y="138"/>
                </a:lnTo>
                <a:lnTo>
                  <a:pt x="166" y="142"/>
                </a:lnTo>
                <a:lnTo>
                  <a:pt x="162" y="142"/>
                </a:lnTo>
                <a:lnTo>
                  <a:pt x="162" y="146"/>
                </a:lnTo>
                <a:lnTo>
                  <a:pt x="158" y="146"/>
                </a:lnTo>
                <a:lnTo>
                  <a:pt x="156" y="146"/>
                </a:lnTo>
                <a:lnTo>
                  <a:pt x="156" y="142"/>
                </a:lnTo>
                <a:lnTo>
                  <a:pt x="152" y="142"/>
                </a:lnTo>
                <a:lnTo>
                  <a:pt x="148" y="142"/>
                </a:lnTo>
                <a:lnTo>
                  <a:pt x="144" y="142"/>
                </a:lnTo>
                <a:lnTo>
                  <a:pt x="144" y="138"/>
                </a:lnTo>
                <a:lnTo>
                  <a:pt x="140" y="138"/>
                </a:lnTo>
                <a:lnTo>
                  <a:pt x="140" y="134"/>
                </a:lnTo>
                <a:lnTo>
                  <a:pt x="140" y="130"/>
                </a:lnTo>
                <a:lnTo>
                  <a:pt x="140" y="126"/>
                </a:lnTo>
                <a:lnTo>
                  <a:pt x="140" y="122"/>
                </a:lnTo>
                <a:lnTo>
                  <a:pt x="140" y="118"/>
                </a:lnTo>
                <a:lnTo>
                  <a:pt x="136" y="118"/>
                </a:lnTo>
                <a:lnTo>
                  <a:pt x="132" y="118"/>
                </a:lnTo>
                <a:lnTo>
                  <a:pt x="128" y="118"/>
                </a:lnTo>
                <a:lnTo>
                  <a:pt x="126" y="116"/>
                </a:lnTo>
                <a:lnTo>
                  <a:pt x="126" y="112"/>
                </a:lnTo>
                <a:lnTo>
                  <a:pt x="122" y="108"/>
                </a:lnTo>
                <a:lnTo>
                  <a:pt x="118" y="108"/>
                </a:lnTo>
                <a:lnTo>
                  <a:pt x="114" y="104"/>
                </a:lnTo>
                <a:lnTo>
                  <a:pt x="114" y="100"/>
                </a:lnTo>
                <a:lnTo>
                  <a:pt x="110" y="100"/>
                </a:lnTo>
                <a:lnTo>
                  <a:pt x="110" y="96"/>
                </a:lnTo>
                <a:lnTo>
                  <a:pt x="106" y="96"/>
                </a:lnTo>
                <a:lnTo>
                  <a:pt x="106" y="100"/>
                </a:lnTo>
                <a:lnTo>
                  <a:pt x="106" y="96"/>
                </a:lnTo>
                <a:lnTo>
                  <a:pt x="102" y="100"/>
                </a:lnTo>
                <a:lnTo>
                  <a:pt x="100" y="96"/>
                </a:lnTo>
                <a:lnTo>
                  <a:pt x="92" y="92"/>
                </a:lnTo>
                <a:lnTo>
                  <a:pt x="88" y="92"/>
                </a:lnTo>
                <a:lnTo>
                  <a:pt x="88" y="88"/>
                </a:lnTo>
                <a:lnTo>
                  <a:pt x="84" y="86"/>
                </a:lnTo>
                <a:lnTo>
                  <a:pt x="84" y="88"/>
                </a:lnTo>
                <a:lnTo>
                  <a:pt x="80" y="88"/>
                </a:lnTo>
                <a:lnTo>
                  <a:pt x="80" y="86"/>
                </a:lnTo>
                <a:lnTo>
                  <a:pt x="76" y="86"/>
                </a:lnTo>
                <a:lnTo>
                  <a:pt x="74" y="86"/>
                </a:lnTo>
                <a:lnTo>
                  <a:pt x="74" y="88"/>
                </a:lnTo>
                <a:lnTo>
                  <a:pt x="70" y="88"/>
                </a:lnTo>
                <a:lnTo>
                  <a:pt x="66" y="88"/>
                </a:lnTo>
                <a:lnTo>
                  <a:pt x="62" y="88"/>
                </a:lnTo>
                <a:lnTo>
                  <a:pt x="58" y="88"/>
                </a:lnTo>
                <a:lnTo>
                  <a:pt x="58" y="92"/>
                </a:lnTo>
                <a:lnTo>
                  <a:pt x="54" y="92"/>
                </a:lnTo>
                <a:lnTo>
                  <a:pt x="54" y="96"/>
                </a:lnTo>
                <a:lnTo>
                  <a:pt x="50" y="96"/>
                </a:lnTo>
                <a:lnTo>
                  <a:pt x="50" y="100"/>
                </a:lnTo>
                <a:lnTo>
                  <a:pt x="48" y="104"/>
                </a:lnTo>
                <a:lnTo>
                  <a:pt x="44" y="104"/>
                </a:lnTo>
                <a:lnTo>
                  <a:pt x="40" y="104"/>
                </a:lnTo>
                <a:lnTo>
                  <a:pt x="36" y="104"/>
                </a:lnTo>
                <a:lnTo>
                  <a:pt x="32" y="104"/>
                </a:lnTo>
                <a:lnTo>
                  <a:pt x="28" y="100"/>
                </a:lnTo>
                <a:lnTo>
                  <a:pt x="24" y="100"/>
                </a:lnTo>
                <a:lnTo>
                  <a:pt x="24" y="96"/>
                </a:lnTo>
                <a:lnTo>
                  <a:pt x="20" y="96"/>
                </a:lnTo>
                <a:lnTo>
                  <a:pt x="18" y="96"/>
                </a:lnTo>
                <a:lnTo>
                  <a:pt x="14" y="96"/>
                </a:lnTo>
                <a:lnTo>
                  <a:pt x="14" y="92"/>
                </a:lnTo>
                <a:lnTo>
                  <a:pt x="10" y="92"/>
                </a:lnTo>
                <a:lnTo>
                  <a:pt x="10" y="88"/>
                </a:lnTo>
                <a:lnTo>
                  <a:pt x="6" y="86"/>
                </a:lnTo>
                <a:lnTo>
                  <a:pt x="4" y="82"/>
                </a:lnTo>
                <a:lnTo>
                  <a:pt x="4" y="78"/>
                </a:lnTo>
                <a:lnTo>
                  <a:pt x="4" y="74"/>
                </a:lnTo>
                <a:lnTo>
                  <a:pt x="4" y="70"/>
                </a:lnTo>
                <a:lnTo>
                  <a:pt x="6" y="66"/>
                </a:lnTo>
                <a:lnTo>
                  <a:pt x="6" y="62"/>
                </a:lnTo>
                <a:lnTo>
                  <a:pt x="6" y="58"/>
                </a:lnTo>
                <a:lnTo>
                  <a:pt x="6" y="56"/>
                </a:lnTo>
                <a:lnTo>
                  <a:pt x="6" y="48"/>
                </a:lnTo>
                <a:lnTo>
                  <a:pt x="6" y="44"/>
                </a:lnTo>
                <a:lnTo>
                  <a:pt x="6" y="40"/>
                </a:lnTo>
                <a:lnTo>
                  <a:pt x="6" y="36"/>
                </a:lnTo>
                <a:lnTo>
                  <a:pt x="4" y="32"/>
                </a:lnTo>
                <a:lnTo>
                  <a:pt x="0" y="30"/>
                </a:lnTo>
                <a:lnTo>
                  <a:pt x="6" y="26"/>
                </a:lnTo>
                <a:lnTo>
                  <a:pt x="10" y="26"/>
                </a:lnTo>
                <a:lnTo>
                  <a:pt x="14" y="22"/>
                </a:lnTo>
                <a:lnTo>
                  <a:pt x="18" y="18"/>
                </a:lnTo>
                <a:lnTo>
                  <a:pt x="20" y="14"/>
                </a:lnTo>
                <a:lnTo>
                  <a:pt x="24" y="14"/>
                </a:lnTo>
                <a:lnTo>
                  <a:pt x="24" y="10"/>
                </a:lnTo>
                <a:lnTo>
                  <a:pt x="28" y="10"/>
                </a:lnTo>
                <a:lnTo>
                  <a:pt x="32" y="10"/>
                </a:lnTo>
                <a:lnTo>
                  <a:pt x="36" y="6"/>
                </a:lnTo>
                <a:lnTo>
                  <a:pt x="40" y="6"/>
                </a:lnTo>
                <a:lnTo>
                  <a:pt x="44" y="6"/>
                </a:lnTo>
                <a:lnTo>
                  <a:pt x="44" y="10"/>
                </a:lnTo>
                <a:lnTo>
                  <a:pt x="48" y="10"/>
                </a:lnTo>
                <a:lnTo>
                  <a:pt x="50" y="14"/>
                </a:lnTo>
                <a:lnTo>
                  <a:pt x="54" y="18"/>
                </a:lnTo>
                <a:lnTo>
                  <a:pt x="54" y="22"/>
                </a:lnTo>
                <a:lnTo>
                  <a:pt x="58" y="22"/>
                </a:lnTo>
                <a:lnTo>
                  <a:pt x="58" y="26"/>
                </a:lnTo>
                <a:lnTo>
                  <a:pt x="58" y="30"/>
                </a:lnTo>
                <a:lnTo>
                  <a:pt x="62" y="30"/>
                </a:lnTo>
                <a:lnTo>
                  <a:pt x="66" y="30"/>
                </a:lnTo>
                <a:lnTo>
                  <a:pt x="66" y="26"/>
                </a:lnTo>
                <a:lnTo>
                  <a:pt x="70" y="30"/>
                </a:lnTo>
                <a:lnTo>
                  <a:pt x="74" y="30"/>
                </a:lnTo>
                <a:lnTo>
                  <a:pt x="76" y="30"/>
                </a:lnTo>
                <a:lnTo>
                  <a:pt x="80" y="30"/>
                </a:lnTo>
                <a:lnTo>
                  <a:pt x="84" y="30"/>
                </a:lnTo>
                <a:lnTo>
                  <a:pt x="84" y="26"/>
                </a:lnTo>
                <a:lnTo>
                  <a:pt x="80" y="26"/>
                </a:lnTo>
                <a:lnTo>
                  <a:pt x="80" y="22"/>
                </a:lnTo>
                <a:lnTo>
                  <a:pt x="80" y="18"/>
                </a:lnTo>
                <a:lnTo>
                  <a:pt x="80" y="14"/>
                </a:lnTo>
                <a:lnTo>
                  <a:pt x="84" y="14"/>
                </a:lnTo>
                <a:lnTo>
                  <a:pt x="84" y="10"/>
                </a:lnTo>
                <a:lnTo>
                  <a:pt x="88" y="10"/>
                </a:lnTo>
                <a:lnTo>
                  <a:pt x="92" y="10"/>
                </a:lnTo>
                <a:lnTo>
                  <a:pt x="96" y="10"/>
                </a:lnTo>
                <a:lnTo>
                  <a:pt x="96" y="6"/>
                </a:lnTo>
                <a:lnTo>
                  <a:pt x="96" y="4"/>
                </a:lnTo>
                <a:lnTo>
                  <a:pt x="100" y="6"/>
                </a:lnTo>
                <a:lnTo>
                  <a:pt x="102" y="6"/>
                </a:lnTo>
                <a:lnTo>
                  <a:pt x="100" y="4"/>
                </a:lnTo>
                <a:lnTo>
                  <a:pt x="100" y="0"/>
                </a:lnTo>
                <a:lnTo>
                  <a:pt x="102" y="4"/>
                </a:lnTo>
                <a:lnTo>
                  <a:pt x="102" y="0"/>
                </a:lnTo>
                <a:lnTo>
                  <a:pt x="106" y="0"/>
                </a:lnTo>
                <a:lnTo>
                  <a:pt x="106" y="4"/>
                </a:lnTo>
                <a:lnTo>
                  <a:pt x="110" y="4"/>
                </a:lnTo>
                <a:lnTo>
                  <a:pt x="114" y="4"/>
                </a:lnTo>
                <a:lnTo>
                  <a:pt x="114" y="6"/>
                </a:lnTo>
                <a:lnTo>
                  <a:pt x="118" y="6"/>
                </a:lnTo>
                <a:lnTo>
                  <a:pt x="122" y="6"/>
                </a:lnTo>
                <a:lnTo>
                  <a:pt x="126" y="10"/>
                </a:lnTo>
                <a:lnTo>
                  <a:pt x="126" y="14"/>
                </a:lnTo>
                <a:lnTo>
                  <a:pt x="126" y="18"/>
                </a:lnTo>
                <a:lnTo>
                  <a:pt x="128" y="18"/>
                </a:lnTo>
                <a:lnTo>
                  <a:pt x="126" y="18"/>
                </a:lnTo>
                <a:lnTo>
                  <a:pt x="126" y="22"/>
                </a:lnTo>
                <a:lnTo>
                  <a:pt x="126" y="26"/>
                </a:lnTo>
                <a:lnTo>
                  <a:pt x="128" y="26"/>
                </a:lnTo>
                <a:lnTo>
                  <a:pt x="128" y="30"/>
                </a:lnTo>
                <a:lnTo>
                  <a:pt x="132" y="30"/>
                </a:lnTo>
                <a:lnTo>
                  <a:pt x="136" y="30"/>
                </a:lnTo>
                <a:lnTo>
                  <a:pt x="140" y="30"/>
                </a:lnTo>
                <a:lnTo>
                  <a:pt x="144" y="30"/>
                </a:lnTo>
                <a:lnTo>
                  <a:pt x="148" y="30"/>
                </a:lnTo>
                <a:lnTo>
                  <a:pt x="152" y="32"/>
                </a:lnTo>
                <a:lnTo>
                  <a:pt x="152" y="36"/>
                </a:lnTo>
                <a:lnTo>
                  <a:pt x="152" y="40"/>
                </a:lnTo>
                <a:lnTo>
                  <a:pt x="156" y="40"/>
                </a:lnTo>
                <a:lnTo>
                  <a:pt x="156" y="44"/>
                </a:lnTo>
                <a:lnTo>
                  <a:pt x="158" y="44"/>
                </a:lnTo>
                <a:lnTo>
                  <a:pt x="158" y="48"/>
                </a:lnTo>
                <a:lnTo>
                  <a:pt x="158" y="52"/>
                </a:lnTo>
                <a:lnTo>
                  <a:pt x="158" y="56"/>
                </a:lnTo>
                <a:lnTo>
                  <a:pt x="162" y="56"/>
                </a:lnTo>
                <a:lnTo>
                  <a:pt x="162" y="58"/>
                </a:lnTo>
                <a:lnTo>
                  <a:pt x="166" y="58"/>
                </a:lnTo>
                <a:lnTo>
                  <a:pt x="170" y="62"/>
                </a:lnTo>
                <a:lnTo>
                  <a:pt x="174" y="62"/>
                </a:lnTo>
                <a:lnTo>
                  <a:pt x="174" y="66"/>
                </a:lnTo>
                <a:lnTo>
                  <a:pt x="178" y="66"/>
                </a:lnTo>
                <a:lnTo>
                  <a:pt x="178" y="70"/>
                </a:lnTo>
                <a:lnTo>
                  <a:pt x="182" y="70"/>
                </a:lnTo>
                <a:lnTo>
                  <a:pt x="182" y="74"/>
                </a:lnTo>
                <a:lnTo>
                  <a:pt x="184" y="74"/>
                </a:lnTo>
                <a:lnTo>
                  <a:pt x="188" y="74"/>
                </a:lnTo>
                <a:lnTo>
                  <a:pt x="188" y="78"/>
                </a:lnTo>
                <a:lnTo>
                  <a:pt x="192" y="78"/>
                </a:lnTo>
                <a:lnTo>
                  <a:pt x="196" y="82"/>
                </a:lnTo>
                <a:lnTo>
                  <a:pt x="200" y="86"/>
                </a:lnTo>
                <a:lnTo>
                  <a:pt x="204" y="86"/>
                </a:lnTo>
                <a:lnTo>
                  <a:pt x="204" y="88"/>
                </a:lnTo>
                <a:lnTo>
                  <a:pt x="208" y="88"/>
                </a:lnTo>
                <a:lnTo>
                  <a:pt x="208" y="86"/>
                </a:lnTo>
                <a:lnTo>
                  <a:pt x="210" y="88"/>
                </a:lnTo>
                <a:lnTo>
                  <a:pt x="214" y="88"/>
                </a:lnTo>
                <a:lnTo>
                  <a:pt x="214" y="92"/>
                </a:lnTo>
                <a:lnTo>
                  <a:pt x="218" y="92"/>
                </a:lnTo>
                <a:lnTo>
                  <a:pt x="218" y="96"/>
                </a:lnTo>
                <a:lnTo>
                  <a:pt x="214" y="100"/>
                </a:lnTo>
                <a:lnTo>
                  <a:pt x="214" y="104"/>
                </a:lnTo>
                <a:lnTo>
                  <a:pt x="218" y="104"/>
                </a:lnTo>
                <a:lnTo>
                  <a:pt x="214" y="104"/>
                </a:lnTo>
                <a:lnTo>
                  <a:pt x="214" y="104"/>
                </a:lnTo>
                <a:lnTo>
                  <a:pt x="214" y="10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02" name="Freeform 60">
            <a:extLst>
              <a:ext uri="{FF2B5EF4-FFF2-40B4-BE49-F238E27FC236}">
                <a16:creationId xmlns:a16="http://schemas.microsoft.com/office/drawing/2014/main" id="{9B4159D9-493C-4E21-9BF0-1129C2A3BDA6}"/>
              </a:ext>
            </a:extLst>
          </p:cNvPr>
          <p:cNvSpPr>
            <a:spLocks noEditPoints="1"/>
          </p:cNvSpPr>
          <p:nvPr/>
        </p:nvSpPr>
        <p:spPr bwMode="auto">
          <a:xfrm>
            <a:off x="7118753" y="3807880"/>
            <a:ext cx="104775" cy="95250"/>
          </a:xfrm>
          <a:custGeom>
            <a:avLst/>
            <a:gdLst>
              <a:gd name="T0" fmla="*/ 66 w 66"/>
              <a:gd name="T1" fmla="*/ 14 h 60"/>
              <a:gd name="T2" fmla="*/ 66 w 66"/>
              <a:gd name="T3" fmla="*/ 18 h 60"/>
              <a:gd name="T4" fmla="*/ 66 w 66"/>
              <a:gd name="T5" fmla="*/ 18 h 60"/>
              <a:gd name="T6" fmla="*/ 66 w 66"/>
              <a:gd name="T7" fmla="*/ 22 h 60"/>
              <a:gd name="T8" fmla="*/ 62 w 66"/>
              <a:gd name="T9" fmla="*/ 22 h 60"/>
              <a:gd name="T10" fmla="*/ 62 w 66"/>
              <a:gd name="T11" fmla="*/ 22 h 60"/>
              <a:gd name="T12" fmla="*/ 62 w 66"/>
              <a:gd name="T13" fmla="*/ 22 h 60"/>
              <a:gd name="T14" fmla="*/ 62 w 66"/>
              <a:gd name="T15" fmla="*/ 18 h 60"/>
              <a:gd name="T16" fmla="*/ 60 w 66"/>
              <a:gd name="T17" fmla="*/ 18 h 60"/>
              <a:gd name="T18" fmla="*/ 60 w 66"/>
              <a:gd name="T19" fmla="*/ 22 h 60"/>
              <a:gd name="T20" fmla="*/ 60 w 66"/>
              <a:gd name="T21" fmla="*/ 26 h 60"/>
              <a:gd name="T22" fmla="*/ 60 w 66"/>
              <a:gd name="T23" fmla="*/ 30 h 60"/>
              <a:gd name="T24" fmla="*/ 60 w 66"/>
              <a:gd name="T25" fmla="*/ 34 h 60"/>
              <a:gd name="T26" fmla="*/ 62 w 66"/>
              <a:gd name="T27" fmla="*/ 36 h 60"/>
              <a:gd name="T28" fmla="*/ 56 w 66"/>
              <a:gd name="T29" fmla="*/ 36 h 60"/>
              <a:gd name="T30" fmla="*/ 56 w 66"/>
              <a:gd name="T31" fmla="*/ 40 h 60"/>
              <a:gd name="T32" fmla="*/ 52 w 66"/>
              <a:gd name="T33" fmla="*/ 48 h 60"/>
              <a:gd name="T34" fmla="*/ 52 w 66"/>
              <a:gd name="T35" fmla="*/ 52 h 60"/>
              <a:gd name="T36" fmla="*/ 52 w 66"/>
              <a:gd name="T37" fmla="*/ 56 h 60"/>
              <a:gd name="T38" fmla="*/ 48 w 66"/>
              <a:gd name="T39" fmla="*/ 60 h 60"/>
              <a:gd name="T40" fmla="*/ 0 w 66"/>
              <a:gd name="T41" fmla="*/ 34 h 60"/>
              <a:gd name="T42" fmla="*/ 0 w 66"/>
              <a:gd name="T43" fmla="*/ 34 h 60"/>
              <a:gd name="T44" fmla="*/ 4 w 66"/>
              <a:gd name="T45" fmla="*/ 36 h 60"/>
              <a:gd name="T46" fmla="*/ 6 w 66"/>
              <a:gd name="T47" fmla="*/ 36 h 60"/>
              <a:gd name="T48" fmla="*/ 10 w 66"/>
              <a:gd name="T49" fmla="*/ 34 h 60"/>
              <a:gd name="T50" fmla="*/ 14 w 66"/>
              <a:gd name="T51" fmla="*/ 34 h 60"/>
              <a:gd name="T52" fmla="*/ 18 w 66"/>
              <a:gd name="T53" fmla="*/ 34 h 60"/>
              <a:gd name="T54" fmla="*/ 26 w 66"/>
              <a:gd name="T55" fmla="*/ 34 h 60"/>
              <a:gd name="T56" fmla="*/ 26 w 66"/>
              <a:gd name="T57" fmla="*/ 36 h 60"/>
              <a:gd name="T58" fmla="*/ 36 w 66"/>
              <a:gd name="T59" fmla="*/ 34 h 60"/>
              <a:gd name="T60" fmla="*/ 40 w 66"/>
              <a:gd name="T61" fmla="*/ 30 h 60"/>
              <a:gd name="T62" fmla="*/ 40 w 66"/>
              <a:gd name="T63" fmla="*/ 30 h 60"/>
              <a:gd name="T64" fmla="*/ 40 w 66"/>
              <a:gd name="T65" fmla="*/ 22 h 60"/>
              <a:gd name="T66" fmla="*/ 48 w 66"/>
              <a:gd name="T67" fmla="*/ 18 h 60"/>
              <a:gd name="T68" fmla="*/ 48 w 66"/>
              <a:gd name="T69" fmla="*/ 14 h 60"/>
              <a:gd name="T70" fmla="*/ 52 w 66"/>
              <a:gd name="T71" fmla="*/ 14 h 60"/>
              <a:gd name="T72" fmla="*/ 52 w 66"/>
              <a:gd name="T73" fmla="*/ 14 h 60"/>
              <a:gd name="T74" fmla="*/ 52 w 66"/>
              <a:gd name="T75" fmla="*/ 10 h 60"/>
              <a:gd name="T76" fmla="*/ 56 w 66"/>
              <a:gd name="T77" fmla="*/ 10 h 60"/>
              <a:gd name="T78" fmla="*/ 56 w 66"/>
              <a:gd name="T79" fmla="*/ 6 h 60"/>
              <a:gd name="T80" fmla="*/ 56 w 66"/>
              <a:gd name="T81" fmla="*/ 6 h 60"/>
              <a:gd name="T82" fmla="*/ 60 w 66"/>
              <a:gd name="T83" fmla="*/ 6 h 60"/>
              <a:gd name="T84" fmla="*/ 62 w 66"/>
              <a:gd name="T85" fmla="*/ 0 h 60"/>
              <a:gd name="T86" fmla="*/ 62 w 66"/>
              <a:gd name="T87" fmla="*/ 2 h 60"/>
              <a:gd name="T88" fmla="*/ 62 w 66"/>
              <a:gd name="T89" fmla="*/ 6 h 60"/>
              <a:gd name="T90" fmla="*/ 66 w 66"/>
              <a:gd name="T91" fmla="*/ 6 h 60"/>
              <a:gd name="T92" fmla="*/ 66 w 66"/>
              <a:gd name="T93" fmla="*/ 10 h 60"/>
              <a:gd name="T94" fmla="*/ 36 w 66"/>
              <a:gd name="T95" fmla="*/ 26 h 60"/>
              <a:gd name="T96" fmla="*/ 30 w 66"/>
              <a:gd name="T97" fmla="*/ 34 h 60"/>
              <a:gd name="T98" fmla="*/ 30 w 66"/>
              <a:gd name="T99" fmla="*/ 34 h 60"/>
              <a:gd name="T100" fmla="*/ 30 w 66"/>
              <a:gd name="T101" fmla="*/ 34 h 60"/>
              <a:gd name="T102" fmla="*/ 32 w 66"/>
              <a:gd name="T103" fmla="*/ 34 h 60"/>
              <a:gd name="T104" fmla="*/ 30 w 66"/>
              <a:gd name="T105" fmla="*/ 34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6" h="60">
                <a:moveTo>
                  <a:pt x="66" y="10"/>
                </a:moveTo>
                <a:lnTo>
                  <a:pt x="66" y="10"/>
                </a:lnTo>
                <a:lnTo>
                  <a:pt x="66" y="10"/>
                </a:lnTo>
                <a:lnTo>
                  <a:pt x="66" y="14"/>
                </a:lnTo>
                <a:lnTo>
                  <a:pt x="66" y="14"/>
                </a:lnTo>
                <a:lnTo>
                  <a:pt x="66" y="18"/>
                </a:lnTo>
                <a:lnTo>
                  <a:pt x="66" y="18"/>
                </a:lnTo>
                <a:lnTo>
                  <a:pt x="66" y="18"/>
                </a:lnTo>
                <a:lnTo>
                  <a:pt x="66" y="18"/>
                </a:lnTo>
                <a:lnTo>
                  <a:pt x="66" y="18"/>
                </a:lnTo>
                <a:lnTo>
                  <a:pt x="66" y="18"/>
                </a:lnTo>
                <a:lnTo>
                  <a:pt x="66" y="18"/>
                </a:lnTo>
                <a:lnTo>
                  <a:pt x="66" y="18"/>
                </a:lnTo>
                <a:lnTo>
                  <a:pt x="66" y="22"/>
                </a:lnTo>
                <a:lnTo>
                  <a:pt x="66" y="22"/>
                </a:lnTo>
                <a:lnTo>
                  <a:pt x="66" y="22"/>
                </a:lnTo>
                <a:lnTo>
                  <a:pt x="66" y="22"/>
                </a:lnTo>
                <a:lnTo>
                  <a:pt x="66" y="22"/>
                </a:lnTo>
                <a:lnTo>
                  <a:pt x="66" y="22"/>
                </a:lnTo>
                <a:lnTo>
                  <a:pt x="62" y="22"/>
                </a:lnTo>
                <a:lnTo>
                  <a:pt x="62" y="22"/>
                </a:lnTo>
                <a:lnTo>
                  <a:pt x="62" y="22"/>
                </a:lnTo>
                <a:lnTo>
                  <a:pt x="62" y="22"/>
                </a:lnTo>
                <a:lnTo>
                  <a:pt x="62" y="22"/>
                </a:lnTo>
                <a:lnTo>
                  <a:pt x="62" y="22"/>
                </a:lnTo>
                <a:lnTo>
                  <a:pt x="62" y="22"/>
                </a:lnTo>
                <a:lnTo>
                  <a:pt x="60" y="22"/>
                </a:lnTo>
                <a:lnTo>
                  <a:pt x="62" y="22"/>
                </a:lnTo>
                <a:lnTo>
                  <a:pt x="62" y="22"/>
                </a:lnTo>
                <a:lnTo>
                  <a:pt x="62" y="22"/>
                </a:lnTo>
                <a:lnTo>
                  <a:pt x="62" y="18"/>
                </a:lnTo>
                <a:lnTo>
                  <a:pt x="62" y="18"/>
                </a:lnTo>
                <a:lnTo>
                  <a:pt x="62" y="18"/>
                </a:lnTo>
                <a:lnTo>
                  <a:pt x="60" y="18"/>
                </a:lnTo>
                <a:lnTo>
                  <a:pt x="60" y="18"/>
                </a:lnTo>
                <a:lnTo>
                  <a:pt x="60" y="18"/>
                </a:lnTo>
                <a:lnTo>
                  <a:pt x="60" y="18"/>
                </a:lnTo>
                <a:lnTo>
                  <a:pt x="60" y="18"/>
                </a:lnTo>
                <a:lnTo>
                  <a:pt x="60" y="22"/>
                </a:lnTo>
                <a:lnTo>
                  <a:pt x="60" y="22"/>
                </a:lnTo>
                <a:lnTo>
                  <a:pt x="60" y="22"/>
                </a:lnTo>
                <a:lnTo>
                  <a:pt x="60" y="22"/>
                </a:lnTo>
                <a:lnTo>
                  <a:pt x="60" y="26"/>
                </a:lnTo>
                <a:lnTo>
                  <a:pt x="60" y="26"/>
                </a:lnTo>
                <a:lnTo>
                  <a:pt x="60" y="26"/>
                </a:lnTo>
                <a:lnTo>
                  <a:pt x="60" y="26"/>
                </a:lnTo>
                <a:lnTo>
                  <a:pt x="60" y="30"/>
                </a:lnTo>
                <a:lnTo>
                  <a:pt x="60" y="30"/>
                </a:lnTo>
                <a:lnTo>
                  <a:pt x="60" y="30"/>
                </a:lnTo>
                <a:lnTo>
                  <a:pt x="60" y="34"/>
                </a:lnTo>
                <a:lnTo>
                  <a:pt x="60" y="34"/>
                </a:lnTo>
                <a:lnTo>
                  <a:pt x="60" y="34"/>
                </a:lnTo>
                <a:lnTo>
                  <a:pt x="60" y="34"/>
                </a:lnTo>
                <a:lnTo>
                  <a:pt x="60" y="34"/>
                </a:lnTo>
                <a:lnTo>
                  <a:pt x="62" y="36"/>
                </a:lnTo>
                <a:lnTo>
                  <a:pt x="62" y="36"/>
                </a:lnTo>
                <a:lnTo>
                  <a:pt x="60" y="36"/>
                </a:lnTo>
                <a:lnTo>
                  <a:pt x="60" y="36"/>
                </a:lnTo>
                <a:lnTo>
                  <a:pt x="56" y="36"/>
                </a:lnTo>
                <a:lnTo>
                  <a:pt x="56" y="36"/>
                </a:lnTo>
                <a:lnTo>
                  <a:pt x="56" y="36"/>
                </a:lnTo>
                <a:lnTo>
                  <a:pt x="56" y="36"/>
                </a:lnTo>
                <a:lnTo>
                  <a:pt x="56" y="36"/>
                </a:lnTo>
                <a:lnTo>
                  <a:pt x="56" y="40"/>
                </a:lnTo>
                <a:lnTo>
                  <a:pt x="56" y="44"/>
                </a:lnTo>
                <a:lnTo>
                  <a:pt x="52" y="44"/>
                </a:lnTo>
                <a:lnTo>
                  <a:pt x="52" y="48"/>
                </a:lnTo>
                <a:lnTo>
                  <a:pt x="52" y="48"/>
                </a:lnTo>
                <a:lnTo>
                  <a:pt x="52" y="52"/>
                </a:lnTo>
                <a:lnTo>
                  <a:pt x="52" y="52"/>
                </a:lnTo>
                <a:lnTo>
                  <a:pt x="52" y="52"/>
                </a:lnTo>
                <a:lnTo>
                  <a:pt x="52" y="52"/>
                </a:lnTo>
                <a:lnTo>
                  <a:pt x="52" y="56"/>
                </a:lnTo>
                <a:lnTo>
                  <a:pt x="52" y="56"/>
                </a:lnTo>
                <a:lnTo>
                  <a:pt x="52" y="56"/>
                </a:lnTo>
                <a:lnTo>
                  <a:pt x="52" y="56"/>
                </a:lnTo>
                <a:lnTo>
                  <a:pt x="52" y="60"/>
                </a:lnTo>
                <a:lnTo>
                  <a:pt x="52" y="60"/>
                </a:lnTo>
                <a:lnTo>
                  <a:pt x="48" y="60"/>
                </a:lnTo>
                <a:lnTo>
                  <a:pt x="48" y="60"/>
                </a:lnTo>
                <a:lnTo>
                  <a:pt x="14" y="56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4" y="36"/>
                </a:lnTo>
                <a:lnTo>
                  <a:pt x="4" y="36"/>
                </a:lnTo>
                <a:lnTo>
                  <a:pt x="4" y="36"/>
                </a:lnTo>
                <a:lnTo>
                  <a:pt x="4" y="36"/>
                </a:lnTo>
                <a:lnTo>
                  <a:pt x="4" y="36"/>
                </a:lnTo>
                <a:lnTo>
                  <a:pt x="6" y="36"/>
                </a:lnTo>
                <a:lnTo>
                  <a:pt x="6" y="36"/>
                </a:lnTo>
                <a:lnTo>
                  <a:pt x="6" y="36"/>
                </a:lnTo>
                <a:lnTo>
                  <a:pt x="6" y="36"/>
                </a:lnTo>
                <a:lnTo>
                  <a:pt x="10" y="36"/>
                </a:lnTo>
                <a:lnTo>
                  <a:pt x="10" y="36"/>
                </a:lnTo>
                <a:lnTo>
                  <a:pt x="10" y="34"/>
                </a:lnTo>
                <a:lnTo>
                  <a:pt x="14" y="34"/>
                </a:lnTo>
                <a:lnTo>
                  <a:pt x="14" y="34"/>
                </a:lnTo>
                <a:lnTo>
                  <a:pt x="14" y="34"/>
                </a:lnTo>
                <a:lnTo>
                  <a:pt x="14" y="34"/>
                </a:lnTo>
                <a:lnTo>
                  <a:pt x="14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22" y="34"/>
                </a:lnTo>
                <a:lnTo>
                  <a:pt x="22" y="34"/>
                </a:lnTo>
                <a:lnTo>
                  <a:pt x="22" y="34"/>
                </a:lnTo>
                <a:lnTo>
                  <a:pt x="26" y="34"/>
                </a:lnTo>
                <a:lnTo>
                  <a:pt x="26" y="34"/>
                </a:lnTo>
                <a:lnTo>
                  <a:pt x="26" y="36"/>
                </a:lnTo>
                <a:lnTo>
                  <a:pt x="26" y="36"/>
                </a:lnTo>
                <a:lnTo>
                  <a:pt x="26" y="36"/>
                </a:lnTo>
                <a:lnTo>
                  <a:pt x="26" y="36"/>
                </a:lnTo>
                <a:lnTo>
                  <a:pt x="30" y="36"/>
                </a:lnTo>
                <a:lnTo>
                  <a:pt x="32" y="34"/>
                </a:lnTo>
                <a:lnTo>
                  <a:pt x="36" y="34"/>
                </a:lnTo>
                <a:lnTo>
                  <a:pt x="36" y="34"/>
                </a:lnTo>
                <a:lnTo>
                  <a:pt x="36" y="34"/>
                </a:lnTo>
                <a:lnTo>
                  <a:pt x="40" y="34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40" y="26"/>
                </a:lnTo>
                <a:lnTo>
                  <a:pt x="40" y="22"/>
                </a:lnTo>
                <a:lnTo>
                  <a:pt x="40" y="22"/>
                </a:lnTo>
                <a:lnTo>
                  <a:pt x="44" y="22"/>
                </a:lnTo>
                <a:lnTo>
                  <a:pt x="48" y="18"/>
                </a:lnTo>
                <a:lnTo>
                  <a:pt x="48" y="18"/>
                </a:lnTo>
                <a:lnTo>
                  <a:pt x="48" y="18"/>
                </a:lnTo>
                <a:lnTo>
                  <a:pt x="48" y="18"/>
                </a:lnTo>
                <a:lnTo>
                  <a:pt x="48" y="18"/>
                </a:lnTo>
                <a:lnTo>
                  <a:pt x="48" y="18"/>
                </a:lnTo>
                <a:lnTo>
                  <a:pt x="48" y="14"/>
                </a:lnTo>
                <a:lnTo>
                  <a:pt x="48" y="14"/>
                </a:lnTo>
                <a:lnTo>
                  <a:pt x="52" y="14"/>
                </a:lnTo>
                <a:lnTo>
                  <a:pt x="52" y="14"/>
                </a:lnTo>
                <a:lnTo>
                  <a:pt x="52" y="14"/>
                </a:lnTo>
                <a:lnTo>
                  <a:pt x="52" y="14"/>
                </a:lnTo>
                <a:lnTo>
                  <a:pt x="52" y="14"/>
                </a:lnTo>
                <a:lnTo>
                  <a:pt x="52" y="14"/>
                </a:lnTo>
                <a:lnTo>
                  <a:pt x="52" y="14"/>
                </a:lnTo>
                <a:lnTo>
                  <a:pt x="52" y="10"/>
                </a:lnTo>
                <a:lnTo>
                  <a:pt x="52" y="10"/>
                </a:lnTo>
                <a:lnTo>
                  <a:pt x="52" y="10"/>
                </a:lnTo>
                <a:lnTo>
                  <a:pt x="52" y="10"/>
                </a:lnTo>
                <a:lnTo>
                  <a:pt x="56" y="10"/>
                </a:lnTo>
                <a:lnTo>
                  <a:pt x="56" y="10"/>
                </a:lnTo>
                <a:lnTo>
                  <a:pt x="56" y="10"/>
                </a:lnTo>
                <a:lnTo>
                  <a:pt x="56" y="10"/>
                </a:lnTo>
                <a:lnTo>
                  <a:pt x="56" y="6"/>
                </a:lnTo>
                <a:lnTo>
                  <a:pt x="56" y="6"/>
                </a:lnTo>
                <a:lnTo>
                  <a:pt x="56" y="6"/>
                </a:lnTo>
                <a:lnTo>
                  <a:pt x="56" y="6"/>
                </a:lnTo>
                <a:lnTo>
                  <a:pt x="56" y="10"/>
                </a:lnTo>
                <a:lnTo>
                  <a:pt x="56" y="10"/>
                </a:lnTo>
                <a:lnTo>
                  <a:pt x="56" y="10"/>
                </a:lnTo>
                <a:lnTo>
                  <a:pt x="56" y="6"/>
                </a:lnTo>
                <a:lnTo>
                  <a:pt x="56" y="6"/>
                </a:lnTo>
                <a:lnTo>
                  <a:pt x="56" y="6"/>
                </a:lnTo>
                <a:lnTo>
                  <a:pt x="60" y="6"/>
                </a:lnTo>
                <a:lnTo>
                  <a:pt x="60" y="6"/>
                </a:lnTo>
                <a:lnTo>
                  <a:pt x="62" y="2"/>
                </a:lnTo>
                <a:lnTo>
                  <a:pt x="62" y="2"/>
                </a:lnTo>
                <a:lnTo>
                  <a:pt x="62" y="0"/>
                </a:lnTo>
                <a:lnTo>
                  <a:pt x="62" y="0"/>
                </a:lnTo>
                <a:lnTo>
                  <a:pt x="62" y="0"/>
                </a:lnTo>
                <a:lnTo>
                  <a:pt x="62" y="0"/>
                </a:lnTo>
                <a:lnTo>
                  <a:pt x="62" y="2"/>
                </a:lnTo>
                <a:lnTo>
                  <a:pt x="62" y="2"/>
                </a:lnTo>
                <a:lnTo>
                  <a:pt x="62" y="6"/>
                </a:lnTo>
                <a:lnTo>
                  <a:pt x="62" y="6"/>
                </a:lnTo>
                <a:lnTo>
                  <a:pt x="62" y="6"/>
                </a:lnTo>
                <a:lnTo>
                  <a:pt x="62" y="6"/>
                </a:lnTo>
                <a:lnTo>
                  <a:pt x="62" y="6"/>
                </a:lnTo>
                <a:lnTo>
                  <a:pt x="66" y="6"/>
                </a:lnTo>
                <a:lnTo>
                  <a:pt x="66" y="6"/>
                </a:lnTo>
                <a:lnTo>
                  <a:pt x="66" y="6"/>
                </a:lnTo>
                <a:lnTo>
                  <a:pt x="66" y="10"/>
                </a:lnTo>
                <a:lnTo>
                  <a:pt x="66" y="10"/>
                </a:lnTo>
                <a:lnTo>
                  <a:pt x="66" y="10"/>
                </a:lnTo>
                <a:lnTo>
                  <a:pt x="66" y="10"/>
                </a:lnTo>
                <a:lnTo>
                  <a:pt x="66" y="10"/>
                </a:lnTo>
                <a:close/>
                <a:moveTo>
                  <a:pt x="40" y="30"/>
                </a:moveTo>
                <a:lnTo>
                  <a:pt x="36" y="30"/>
                </a:lnTo>
                <a:lnTo>
                  <a:pt x="36" y="26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close/>
                <a:moveTo>
                  <a:pt x="30" y="34"/>
                </a:move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32" y="34"/>
                </a:lnTo>
                <a:lnTo>
                  <a:pt x="32" y="34"/>
                </a:lnTo>
                <a:lnTo>
                  <a:pt x="32" y="34"/>
                </a:lnTo>
                <a:lnTo>
                  <a:pt x="32" y="34"/>
                </a:lnTo>
                <a:lnTo>
                  <a:pt x="32" y="34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03" name="Freeform 61">
            <a:extLst>
              <a:ext uri="{FF2B5EF4-FFF2-40B4-BE49-F238E27FC236}">
                <a16:creationId xmlns:a16="http://schemas.microsoft.com/office/drawing/2014/main" id="{D206F4F1-EE17-451D-8904-FF7C72935252}"/>
              </a:ext>
            </a:extLst>
          </p:cNvPr>
          <p:cNvSpPr>
            <a:spLocks/>
          </p:cNvSpPr>
          <p:nvPr/>
        </p:nvSpPr>
        <p:spPr bwMode="auto">
          <a:xfrm>
            <a:off x="7217178" y="3220505"/>
            <a:ext cx="387350" cy="260350"/>
          </a:xfrm>
          <a:custGeom>
            <a:avLst/>
            <a:gdLst>
              <a:gd name="T0" fmla="*/ 168 w 244"/>
              <a:gd name="T1" fmla="*/ 118 h 164"/>
              <a:gd name="T2" fmla="*/ 162 w 244"/>
              <a:gd name="T3" fmla="*/ 126 h 164"/>
              <a:gd name="T4" fmla="*/ 172 w 244"/>
              <a:gd name="T5" fmla="*/ 134 h 164"/>
              <a:gd name="T6" fmla="*/ 176 w 244"/>
              <a:gd name="T7" fmla="*/ 144 h 164"/>
              <a:gd name="T8" fmla="*/ 166 w 244"/>
              <a:gd name="T9" fmla="*/ 156 h 164"/>
              <a:gd name="T10" fmla="*/ 158 w 244"/>
              <a:gd name="T11" fmla="*/ 164 h 164"/>
              <a:gd name="T12" fmla="*/ 146 w 244"/>
              <a:gd name="T13" fmla="*/ 156 h 164"/>
              <a:gd name="T14" fmla="*/ 142 w 244"/>
              <a:gd name="T15" fmla="*/ 144 h 164"/>
              <a:gd name="T16" fmla="*/ 132 w 244"/>
              <a:gd name="T17" fmla="*/ 142 h 164"/>
              <a:gd name="T18" fmla="*/ 116 w 244"/>
              <a:gd name="T19" fmla="*/ 130 h 164"/>
              <a:gd name="T20" fmla="*/ 106 w 244"/>
              <a:gd name="T21" fmla="*/ 122 h 164"/>
              <a:gd name="T22" fmla="*/ 94 w 244"/>
              <a:gd name="T23" fmla="*/ 112 h 164"/>
              <a:gd name="T24" fmla="*/ 86 w 244"/>
              <a:gd name="T25" fmla="*/ 100 h 164"/>
              <a:gd name="T26" fmla="*/ 80 w 244"/>
              <a:gd name="T27" fmla="*/ 86 h 164"/>
              <a:gd name="T28" fmla="*/ 60 w 244"/>
              <a:gd name="T29" fmla="*/ 86 h 164"/>
              <a:gd name="T30" fmla="*/ 60 w 244"/>
              <a:gd name="T31" fmla="*/ 74 h 164"/>
              <a:gd name="T32" fmla="*/ 50 w 244"/>
              <a:gd name="T33" fmla="*/ 62 h 164"/>
              <a:gd name="T34" fmla="*/ 38 w 244"/>
              <a:gd name="T35" fmla="*/ 56 h 164"/>
              <a:gd name="T36" fmla="*/ 34 w 244"/>
              <a:gd name="T37" fmla="*/ 62 h 164"/>
              <a:gd name="T38" fmla="*/ 24 w 244"/>
              <a:gd name="T39" fmla="*/ 66 h 164"/>
              <a:gd name="T40" fmla="*/ 12 w 244"/>
              <a:gd name="T41" fmla="*/ 74 h 164"/>
              <a:gd name="T42" fmla="*/ 12 w 244"/>
              <a:gd name="T43" fmla="*/ 86 h 164"/>
              <a:gd name="T44" fmla="*/ 0 w 244"/>
              <a:gd name="T45" fmla="*/ 78 h 164"/>
              <a:gd name="T46" fmla="*/ 0 w 244"/>
              <a:gd name="T47" fmla="*/ 52 h 164"/>
              <a:gd name="T48" fmla="*/ 0 w 244"/>
              <a:gd name="T49" fmla="*/ 22 h 164"/>
              <a:gd name="T50" fmla="*/ 16 w 244"/>
              <a:gd name="T51" fmla="*/ 8 h 164"/>
              <a:gd name="T52" fmla="*/ 34 w 244"/>
              <a:gd name="T53" fmla="*/ 0 h 164"/>
              <a:gd name="T54" fmla="*/ 82 w 244"/>
              <a:gd name="T55" fmla="*/ 38 h 164"/>
              <a:gd name="T56" fmla="*/ 106 w 244"/>
              <a:gd name="T57" fmla="*/ 38 h 164"/>
              <a:gd name="T58" fmla="*/ 128 w 244"/>
              <a:gd name="T59" fmla="*/ 38 h 164"/>
              <a:gd name="T60" fmla="*/ 136 w 244"/>
              <a:gd name="T61" fmla="*/ 48 h 164"/>
              <a:gd name="T62" fmla="*/ 142 w 244"/>
              <a:gd name="T63" fmla="*/ 62 h 164"/>
              <a:gd name="T64" fmla="*/ 150 w 244"/>
              <a:gd name="T65" fmla="*/ 82 h 164"/>
              <a:gd name="T66" fmla="*/ 166 w 244"/>
              <a:gd name="T67" fmla="*/ 86 h 164"/>
              <a:gd name="T68" fmla="*/ 172 w 244"/>
              <a:gd name="T69" fmla="*/ 96 h 164"/>
              <a:gd name="T70" fmla="*/ 180 w 244"/>
              <a:gd name="T71" fmla="*/ 92 h 164"/>
              <a:gd name="T72" fmla="*/ 192 w 244"/>
              <a:gd name="T73" fmla="*/ 78 h 164"/>
              <a:gd name="T74" fmla="*/ 206 w 244"/>
              <a:gd name="T75" fmla="*/ 70 h 164"/>
              <a:gd name="T76" fmla="*/ 210 w 244"/>
              <a:gd name="T77" fmla="*/ 70 h 164"/>
              <a:gd name="T78" fmla="*/ 198 w 244"/>
              <a:gd name="T79" fmla="*/ 78 h 164"/>
              <a:gd name="T80" fmla="*/ 210 w 244"/>
              <a:gd name="T81" fmla="*/ 86 h 164"/>
              <a:gd name="T82" fmla="*/ 218 w 244"/>
              <a:gd name="T83" fmla="*/ 86 h 164"/>
              <a:gd name="T84" fmla="*/ 224 w 244"/>
              <a:gd name="T85" fmla="*/ 86 h 164"/>
              <a:gd name="T86" fmla="*/ 240 w 244"/>
              <a:gd name="T87" fmla="*/ 92 h 164"/>
              <a:gd name="T88" fmla="*/ 236 w 244"/>
              <a:gd name="T89" fmla="*/ 100 h 164"/>
              <a:gd name="T90" fmla="*/ 224 w 244"/>
              <a:gd name="T91" fmla="*/ 104 h 164"/>
              <a:gd name="T92" fmla="*/ 206 w 244"/>
              <a:gd name="T93" fmla="*/ 104 h 164"/>
              <a:gd name="T94" fmla="*/ 210 w 244"/>
              <a:gd name="T95" fmla="*/ 96 h 164"/>
              <a:gd name="T96" fmla="*/ 202 w 244"/>
              <a:gd name="T97" fmla="*/ 92 h 164"/>
              <a:gd name="T98" fmla="*/ 192 w 244"/>
              <a:gd name="T99" fmla="*/ 92 h 164"/>
              <a:gd name="T100" fmla="*/ 184 w 244"/>
              <a:gd name="T101" fmla="*/ 104 h 164"/>
              <a:gd name="T102" fmla="*/ 184 w 244"/>
              <a:gd name="T103" fmla="*/ 108 h 164"/>
              <a:gd name="T104" fmla="*/ 176 w 244"/>
              <a:gd name="T105" fmla="*/ 112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44" h="164">
                <a:moveTo>
                  <a:pt x="176" y="112"/>
                </a:moveTo>
                <a:lnTo>
                  <a:pt x="176" y="116"/>
                </a:lnTo>
                <a:lnTo>
                  <a:pt x="176" y="118"/>
                </a:lnTo>
                <a:lnTo>
                  <a:pt x="172" y="118"/>
                </a:lnTo>
                <a:lnTo>
                  <a:pt x="168" y="118"/>
                </a:lnTo>
                <a:lnTo>
                  <a:pt x="168" y="116"/>
                </a:lnTo>
                <a:lnTo>
                  <a:pt x="166" y="116"/>
                </a:lnTo>
                <a:lnTo>
                  <a:pt x="162" y="118"/>
                </a:lnTo>
                <a:lnTo>
                  <a:pt x="162" y="122"/>
                </a:lnTo>
                <a:lnTo>
                  <a:pt x="162" y="126"/>
                </a:lnTo>
                <a:lnTo>
                  <a:pt x="166" y="126"/>
                </a:lnTo>
                <a:lnTo>
                  <a:pt x="166" y="130"/>
                </a:lnTo>
                <a:lnTo>
                  <a:pt x="168" y="130"/>
                </a:lnTo>
                <a:lnTo>
                  <a:pt x="172" y="130"/>
                </a:lnTo>
                <a:lnTo>
                  <a:pt x="172" y="134"/>
                </a:lnTo>
                <a:lnTo>
                  <a:pt x="168" y="134"/>
                </a:lnTo>
                <a:lnTo>
                  <a:pt x="168" y="138"/>
                </a:lnTo>
                <a:lnTo>
                  <a:pt x="172" y="142"/>
                </a:lnTo>
                <a:lnTo>
                  <a:pt x="172" y="144"/>
                </a:lnTo>
                <a:lnTo>
                  <a:pt x="176" y="144"/>
                </a:lnTo>
                <a:lnTo>
                  <a:pt x="172" y="144"/>
                </a:lnTo>
                <a:lnTo>
                  <a:pt x="172" y="148"/>
                </a:lnTo>
                <a:lnTo>
                  <a:pt x="168" y="152"/>
                </a:lnTo>
                <a:lnTo>
                  <a:pt x="168" y="156"/>
                </a:lnTo>
                <a:lnTo>
                  <a:pt x="166" y="156"/>
                </a:lnTo>
                <a:lnTo>
                  <a:pt x="166" y="160"/>
                </a:lnTo>
                <a:lnTo>
                  <a:pt x="166" y="164"/>
                </a:lnTo>
                <a:lnTo>
                  <a:pt x="162" y="160"/>
                </a:lnTo>
                <a:lnTo>
                  <a:pt x="162" y="164"/>
                </a:lnTo>
                <a:lnTo>
                  <a:pt x="158" y="164"/>
                </a:lnTo>
                <a:lnTo>
                  <a:pt x="158" y="160"/>
                </a:lnTo>
                <a:lnTo>
                  <a:pt x="154" y="160"/>
                </a:lnTo>
                <a:lnTo>
                  <a:pt x="150" y="160"/>
                </a:lnTo>
                <a:lnTo>
                  <a:pt x="146" y="160"/>
                </a:lnTo>
                <a:lnTo>
                  <a:pt x="146" y="156"/>
                </a:lnTo>
                <a:lnTo>
                  <a:pt x="150" y="152"/>
                </a:lnTo>
                <a:lnTo>
                  <a:pt x="150" y="148"/>
                </a:lnTo>
                <a:lnTo>
                  <a:pt x="146" y="148"/>
                </a:lnTo>
                <a:lnTo>
                  <a:pt x="146" y="144"/>
                </a:lnTo>
                <a:lnTo>
                  <a:pt x="142" y="144"/>
                </a:lnTo>
                <a:lnTo>
                  <a:pt x="138" y="142"/>
                </a:lnTo>
                <a:lnTo>
                  <a:pt x="138" y="144"/>
                </a:lnTo>
                <a:lnTo>
                  <a:pt x="136" y="144"/>
                </a:lnTo>
                <a:lnTo>
                  <a:pt x="136" y="142"/>
                </a:lnTo>
                <a:lnTo>
                  <a:pt x="132" y="142"/>
                </a:lnTo>
                <a:lnTo>
                  <a:pt x="128" y="138"/>
                </a:lnTo>
                <a:lnTo>
                  <a:pt x="124" y="134"/>
                </a:lnTo>
                <a:lnTo>
                  <a:pt x="120" y="134"/>
                </a:lnTo>
                <a:lnTo>
                  <a:pt x="120" y="130"/>
                </a:lnTo>
                <a:lnTo>
                  <a:pt x="116" y="130"/>
                </a:lnTo>
                <a:lnTo>
                  <a:pt x="112" y="130"/>
                </a:lnTo>
                <a:lnTo>
                  <a:pt x="112" y="126"/>
                </a:lnTo>
                <a:lnTo>
                  <a:pt x="110" y="126"/>
                </a:lnTo>
                <a:lnTo>
                  <a:pt x="110" y="122"/>
                </a:lnTo>
                <a:lnTo>
                  <a:pt x="106" y="122"/>
                </a:lnTo>
                <a:lnTo>
                  <a:pt x="106" y="118"/>
                </a:lnTo>
                <a:lnTo>
                  <a:pt x="102" y="118"/>
                </a:lnTo>
                <a:lnTo>
                  <a:pt x="98" y="116"/>
                </a:lnTo>
                <a:lnTo>
                  <a:pt x="94" y="116"/>
                </a:lnTo>
                <a:lnTo>
                  <a:pt x="94" y="112"/>
                </a:lnTo>
                <a:lnTo>
                  <a:pt x="90" y="112"/>
                </a:lnTo>
                <a:lnTo>
                  <a:pt x="90" y="108"/>
                </a:lnTo>
                <a:lnTo>
                  <a:pt x="90" y="104"/>
                </a:lnTo>
                <a:lnTo>
                  <a:pt x="90" y="100"/>
                </a:lnTo>
                <a:lnTo>
                  <a:pt x="86" y="100"/>
                </a:lnTo>
                <a:lnTo>
                  <a:pt x="86" y="96"/>
                </a:lnTo>
                <a:lnTo>
                  <a:pt x="82" y="96"/>
                </a:lnTo>
                <a:lnTo>
                  <a:pt x="82" y="92"/>
                </a:lnTo>
                <a:lnTo>
                  <a:pt x="82" y="88"/>
                </a:lnTo>
                <a:lnTo>
                  <a:pt x="80" y="86"/>
                </a:lnTo>
                <a:lnTo>
                  <a:pt x="76" y="86"/>
                </a:lnTo>
                <a:lnTo>
                  <a:pt x="72" y="86"/>
                </a:lnTo>
                <a:lnTo>
                  <a:pt x="68" y="86"/>
                </a:lnTo>
                <a:lnTo>
                  <a:pt x="64" y="86"/>
                </a:lnTo>
                <a:lnTo>
                  <a:pt x="60" y="86"/>
                </a:lnTo>
                <a:lnTo>
                  <a:pt x="60" y="82"/>
                </a:lnTo>
                <a:lnTo>
                  <a:pt x="56" y="82"/>
                </a:lnTo>
                <a:lnTo>
                  <a:pt x="56" y="78"/>
                </a:lnTo>
                <a:lnTo>
                  <a:pt x="56" y="74"/>
                </a:lnTo>
                <a:lnTo>
                  <a:pt x="60" y="74"/>
                </a:lnTo>
                <a:lnTo>
                  <a:pt x="56" y="74"/>
                </a:lnTo>
                <a:lnTo>
                  <a:pt x="56" y="70"/>
                </a:lnTo>
                <a:lnTo>
                  <a:pt x="56" y="66"/>
                </a:lnTo>
                <a:lnTo>
                  <a:pt x="52" y="62"/>
                </a:lnTo>
                <a:lnTo>
                  <a:pt x="50" y="62"/>
                </a:lnTo>
                <a:lnTo>
                  <a:pt x="46" y="62"/>
                </a:lnTo>
                <a:lnTo>
                  <a:pt x="46" y="60"/>
                </a:lnTo>
                <a:lnTo>
                  <a:pt x="42" y="60"/>
                </a:lnTo>
                <a:lnTo>
                  <a:pt x="38" y="60"/>
                </a:lnTo>
                <a:lnTo>
                  <a:pt x="38" y="56"/>
                </a:lnTo>
                <a:lnTo>
                  <a:pt x="34" y="56"/>
                </a:lnTo>
                <a:lnTo>
                  <a:pt x="34" y="60"/>
                </a:lnTo>
                <a:lnTo>
                  <a:pt x="30" y="56"/>
                </a:lnTo>
                <a:lnTo>
                  <a:pt x="30" y="60"/>
                </a:lnTo>
                <a:lnTo>
                  <a:pt x="34" y="62"/>
                </a:lnTo>
                <a:lnTo>
                  <a:pt x="30" y="62"/>
                </a:lnTo>
                <a:lnTo>
                  <a:pt x="26" y="60"/>
                </a:lnTo>
                <a:lnTo>
                  <a:pt x="26" y="62"/>
                </a:lnTo>
                <a:lnTo>
                  <a:pt x="26" y="66"/>
                </a:lnTo>
                <a:lnTo>
                  <a:pt x="24" y="66"/>
                </a:lnTo>
                <a:lnTo>
                  <a:pt x="20" y="66"/>
                </a:lnTo>
                <a:lnTo>
                  <a:pt x="16" y="66"/>
                </a:lnTo>
                <a:lnTo>
                  <a:pt x="16" y="70"/>
                </a:lnTo>
                <a:lnTo>
                  <a:pt x="12" y="70"/>
                </a:lnTo>
                <a:lnTo>
                  <a:pt x="12" y="74"/>
                </a:lnTo>
                <a:lnTo>
                  <a:pt x="12" y="78"/>
                </a:lnTo>
                <a:lnTo>
                  <a:pt x="12" y="82"/>
                </a:lnTo>
                <a:lnTo>
                  <a:pt x="16" y="82"/>
                </a:lnTo>
                <a:lnTo>
                  <a:pt x="16" y="86"/>
                </a:lnTo>
                <a:lnTo>
                  <a:pt x="12" y="86"/>
                </a:lnTo>
                <a:lnTo>
                  <a:pt x="8" y="86"/>
                </a:lnTo>
                <a:lnTo>
                  <a:pt x="4" y="86"/>
                </a:lnTo>
                <a:lnTo>
                  <a:pt x="0" y="86"/>
                </a:lnTo>
                <a:lnTo>
                  <a:pt x="0" y="82"/>
                </a:lnTo>
                <a:lnTo>
                  <a:pt x="0" y="78"/>
                </a:lnTo>
                <a:lnTo>
                  <a:pt x="0" y="74"/>
                </a:lnTo>
                <a:lnTo>
                  <a:pt x="0" y="66"/>
                </a:lnTo>
                <a:lnTo>
                  <a:pt x="0" y="60"/>
                </a:lnTo>
                <a:lnTo>
                  <a:pt x="0" y="56"/>
                </a:lnTo>
                <a:lnTo>
                  <a:pt x="0" y="52"/>
                </a:lnTo>
                <a:lnTo>
                  <a:pt x="0" y="48"/>
                </a:lnTo>
                <a:lnTo>
                  <a:pt x="0" y="46"/>
                </a:lnTo>
                <a:lnTo>
                  <a:pt x="0" y="38"/>
                </a:lnTo>
                <a:lnTo>
                  <a:pt x="0" y="34"/>
                </a:lnTo>
                <a:lnTo>
                  <a:pt x="0" y="22"/>
                </a:lnTo>
                <a:lnTo>
                  <a:pt x="0" y="16"/>
                </a:lnTo>
                <a:lnTo>
                  <a:pt x="0" y="12"/>
                </a:lnTo>
                <a:lnTo>
                  <a:pt x="4" y="12"/>
                </a:lnTo>
                <a:lnTo>
                  <a:pt x="8" y="8"/>
                </a:lnTo>
                <a:lnTo>
                  <a:pt x="16" y="8"/>
                </a:lnTo>
                <a:lnTo>
                  <a:pt x="20" y="4"/>
                </a:lnTo>
                <a:lnTo>
                  <a:pt x="24" y="4"/>
                </a:lnTo>
                <a:lnTo>
                  <a:pt x="26" y="4"/>
                </a:lnTo>
                <a:lnTo>
                  <a:pt x="30" y="0"/>
                </a:lnTo>
                <a:lnTo>
                  <a:pt x="34" y="0"/>
                </a:lnTo>
                <a:lnTo>
                  <a:pt x="50" y="12"/>
                </a:lnTo>
                <a:lnTo>
                  <a:pt x="72" y="26"/>
                </a:lnTo>
                <a:lnTo>
                  <a:pt x="76" y="30"/>
                </a:lnTo>
                <a:lnTo>
                  <a:pt x="80" y="34"/>
                </a:lnTo>
                <a:lnTo>
                  <a:pt x="82" y="38"/>
                </a:lnTo>
                <a:lnTo>
                  <a:pt x="82" y="42"/>
                </a:lnTo>
                <a:lnTo>
                  <a:pt x="90" y="42"/>
                </a:lnTo>
                <a:lnTo>
                  <a:pt x="94" y="42"/>
                </a:lnTo>
                <a:lnTo>
                  <a:pt x="102" y="38"/>
                </a:lnTo>
                <a:lnTo>
                  <a:pt x="106" y="38"/>
                </a:lnTo>
                <a:lnTo>
                  <a:pt x="110" y="42"/>
                </a:lnTo>
                <a:lnTo>
                  <a:pt x="112" y="42"/>
                </a:lnTo>
                <a:lnTo>
                  <a:pt x="120" y="42"/>
                </a:lnTo>
                <a:lnTo>
                  <a:pt x="124" y="38"/>
                </a:lnTo>
                <a:lnTo>
                  <a:pt x="128" y="38"/>
                </a:lnTo>
                <a:lnTo>
                  <a:pt x="128" y="42"/>
                </a:lnTo>
                <a:lnTo>
                  <a:pt x="132" y="42"/>
                </a:lnTo>
                <a:lnTo>
                  <a:pt x="132" y="46"/>
                </a:lnTo>
                <a:lnTo>
                  <a:pt x="136" y="46"/>
                </a:lnTo>
                <a:lnTo>
                  <a:pt x="136" y="48"/>
                </a:lnTo>
                <a:lnTo>
                  <a:pt x="138" y="52"/>
                </a:lnTo>
                <a:lnTo>
                  <a:pt x="142" y="52"/>
                </a:lnTo>
                <a:lnTo>
                  <a:pt x="142" y="56"/>
                </a:lnTo>
                <a:lnTo>
                  <a:pt x="142" y="60"/>
                </a:lnTo>
                <a:lnTo>
                  <a:pt x="142" y="62"/>
                </a:lnTo>
                <a:lnTo>
                  <a:pt x="142" y="66"/>
                </a:lnTo>
                <a:lnTo>
                  <a:pt x="142" y="70"/>
                </a:lnTo>
                <a:lnTo>
                  <a:pt x="146" y="70"/>
                </a:lnTo>
                <a:lnTo>
                  <a:pt x="150" y="74"/>
                </a:lnTo>
                <a:lnTo>
                  <a:pt x="150" y="82"/>
                </a:lnTo>
                <a:lnTo>
                  <a:pt x="150" y="86"/>
                </a:lnTo>
                <a:lnTo>
                  <a:pt x="154" y="86"/>
                </a:lnTo>
                <a:lnTo>
                  <a:pt x="158" y="86"/>
                </a:lnTo>
                <a:lnTo>
                  <a:pt x="162" y="86"/>
                </a:lnTo>
                <a:lnTo>
                  <a:pt x="166" y="86"/>
                </a:lnTo>
                <a:lnTo>
                  <a:pt x="168" y="86"/>
                </a:lnTo>
                <a:lnTo>
                  <a:pt x="168" y="88"/>
                </a:lnTo>
                <a:lnTo>
                  <a:pt x="172" y="88"/>
                </a:lnTo>
                <a:lnTo>
                  <a:pt x="168" y="92"/>
                </a:lnTo>
                <a:lnTo>
                  <a:pt x="172" y="96"/>
                </a:lnTo>
                <a:lnTo>
                  <a:pt x="176" y="96"/>
                </a:lnTo>
                <a:lnTo>
                  <a:pt x="180" y="96"/>
                </a:lnTo>
                <a:lnTo>
                  <a:pt x="176" y="96"/>
                </a:lnTo>
                <a:lnTo>
                  <a:pt x="176" y="92"/>
                </a:lnTo>
                <a:lnTo>
                  <a:pt x="180" y="92"/>
                </a:lnTo>
                <a:lnTo>
                  <a:pt x="180" y="88"/>
                </a:lnTo>
                <a:lnTo>
                  <a:pt x="184" y="86"/>
                </a:lnTo>
                <a:lnTo>
                  <a:pt x="184" y="82"/>
                </a:lnTo>
                <a:lnTo>
                  <a:pt x="188" y="82"/>
                </a:lnTo>
                <a:lnTo>
                  <a:pt x="192" y="78"/>
                </a:lnTo>
                <a:lnTo>
                  <a:pt x="194" y="78"/>
                </a:lnTo>
                <a:lnTo>
                  <a:pt x="198" y="74"/>
                </a:lnTo>
                <a:lnTo>
                  <a:pt x="202" y="70"/>
                </a:lnTo>
                <a:lnTo>
                  <a:pt x="202" y="66"/>
                </a:lnTo>
                <a:lnTo>
                  <a:pt x="206" y="70"/>
                </a:lnTo>
                <a:lnTo>
                  <a:pt x="206" y="66"/>
                </a:lnTo>
                <a:lnTo>
                  <a:pt x="210" y="66"/>
                </a:lnTo>
                <a:lnTo>
                  <a:pt x="214" y="62"/>
                </a:lnTo>
                <a:lnTo>
                  <a:pt x="214" y="66"/>
                </a:lnTo>
                <a:lnTo>
                  <a:pt x="210" y="70"/>
                </a:lnTo>
                <a:lnTo>
                  <a:pt x="206" y="70"/>
                </a:lnTo>
                <a:lnTo>
                  <a:pt x="206" y="74"/>
                </a:lnTo>
                <a:lnTo>
                  <a:pt x="202" y="74"/>
                </a:lnTo>
                <a:lnTo>
                  <a:pt x="202" y="78"/>
                </a:lnTo>
                <a:lnTo>
                  <a:pt x="198" y="78"/>
                </a:lnTo>
                <a:lnTo>
                  <a:pt x="198" y="82"/>
                </a:lnTo>
                <a:lnTo>
                  <a:pt x="202" y="82"/>
                </a:lnTo>
                <a:lnTo>
                  <a:pt x="206" y="82"/>
                </a:lnTo>
                <a:lnTo>
                  <a:pt x="210" y="82"/>
                </a:lnTo>
                <a:lnTo>
                  <a:pt x="210" y="86"/>
                </a:lnTo>
                <a:lnTo>
                  <a:pt x="214" y="86"/>
                </a:lnTo>
                <a:lnTo>
                  <a:pt x="218" y="88"/>
                </a:lnTo>
                <a:lnTo>
                  <a:pt x="218" y="86"/>
                </a:lnTo>
                <a:lnTo>
                  <a:pt x="218" y="82"/>
                </a:lnTo>
                <a:lnTo>
                  <a:pt x="218" y="86"/>
                </a:lnTo>
                <a:lnTo>
                  <a:pt x="222" y="86"/>
                </a:lnTo>
                <a:lnTo>
                  <a:pt x="222" y="82"/>
                </a:lnTo>
                <a:lnTo>
                  <a:pt x="222" y="78"/>
                </a:lnTo>
                <a:lnTo>
                  <a:pt x="224" y="82"/>
                </a:lnTo>
                <a:lnTo>
                  <a:pt x="224" y="86"/>
                </a:lnTo>
                <a:lnTo>
                  <a:pt x="228" y="86"/>
                </a:lnTo>
                <a:lnTo>
                  <a:pt x="228" y="88"/>
                </a:lnTo>
                <a:lnTo>
                  <a:pt x="232" y="88"/>
                </a:lnTo>
                <a:lnTo>
                  <a:pt x="236" y="92"/>
                </a:lnTo>
                <a:lnTo>
                  <a:pt x="240" y="92"/>
                </a:lnTo>
                <a:lnTo>
                  <a:pt x="244" y="92"/>
                </a:lnTo>
                <a:lnTo>
                  <a:pt x="240" y="92"/>
                </a:lnTo>
                <a:lnTo>
                  <a:pt x="240" y="96"/>
                </a:lnTo>
                <a:lnTo>
                  <a:pt x="236" y="96"/>
                </a:lnTo>
                <a:lnTo>
                  <a:pt x="236" y="100"/>
                </a:lnTo>
                <a:lnTo>
                  <a:pt x="232" y="100"/>
                </a:lnTo>
                <a:lnTo>
                  <a:pt x="232" y="96"/>
                </a:lnTo>
                <a:lnTo>
                  <a:pt x="232" y="100"/>
                </a:lnTo>
                <a:lnTo>
                  <a:pt x="228" y="100"/>
                </a:lnTo>
                <a:lnTo>
                  <a:pt x="224" y="104"/>
                </a:lnTo>
                <a:lnTo>
                  <a:pt x="222" y="108"/>
                </a:lnTo>
                <a:lnTo>
                  <a:pt x="218" y="104"/>
                </a:lnTo>
                <a:lnTo>
                  <a:pt x="214" y="104"/>
                </a:lnTo>
                <a:lnTo>
                  <a:pt x="210" y="104"/>
                </a:lnTo>
                <a:lnTo>
                  <a:pt x="206" y="104"/>
                </a:lnTo>
                <a:lnTo>
                  <a:pt x="202" y="104"/>
                </a:lnTo>
                <a:lnTo>
                  <a:pt x="202" y="100"/>
                </a:lnTo>
                <a:lnTo>
                  <a:pt x="206" y="100"/>
                </a:lnTo>
                <a:lnTo>
                  <a:pt x="206" y="96"/>
                </a:lnTo>
                <a:lnTo>
                  <a:pt x="210" y="96"/>
                </a:lnTo>
                <a:lnTo>
                  <a:pt x="210" y="92"/>
                </a:lnTo>
                <a:lnTo>
                  <a:pt x="206" y="92"/>
                </a:lnTo>
                <a:lnTo>
                  <a:pt x="206" y="88"/>
                </a:lnTo>
                <a:lnTo>
                  <a:pt x="202" y="88"/>
                </a:lnTo>
                <a:lnTo>
                  <a:pt x="202" y="92"/>
                </a:lnTo>
                <a:lnTo>
                  <a:pt x="198" y="92"/>
                </a:lnTo>
                <a:lnTo>
                  <a:pt x="198" y="96"/>
                </a:lnTo>
                <a:lnTo>
                  <a:pt x="194" y="96"/>
                </a:lnTo>
                <a:lnTo>
                  <a:pt x="192" y="96"/>
                </a:lnTo>
                <a:lnTo>
                  <a:pt x="192" y="92"/>
                </a:lnTo>
                <a:lnTo>
                  <a:pt x="188" y="92"/>
                </a:lnTo>
                <a:lnTo>
                  <a:pt x="188" y="96"/>
                </a:lnTo>
                <a:lnTo>
                  <a:pt x="188" y="100"/>
                </a:lnTo>
                <a:lnTo>
                  <a:pt x="188" y="104"/>
                </a:lnTo>
                <a:lnTo>
                  <a:pt x="184" y="104"/>
                </a:lnTo>
                <a:lnTo>
                  <a:pt x="180" y="104"/>
                </a:lnTo>
                <a:lnTo>
                  <a:pt x="176" y="104"/>
                </a:lnTo>
                <a:lnTo>
                  <a:pt x="176" y="108"/>
                </a:lnTo>
                <a:lnTo>
                  <a:pt x="180" y="108"/>
                </a:lnTo>
                <a:lnTo>
                  <a:pt x="184" y="108"/>
                </a:lnTo>
                <a:lnTo>
                  <a:pt x="180" y="108"/>
                </a:lnTo>
                <a:lnTo>
                  <a:pt x="180" y="112"/>
                </a:lnTo>
                <a:lnTo>
                  <a:pt x="176" y="112"/>
                </a:lnTo>
                <a:lnTo>
                  <a:pt x="176" y="112"/>
                </a:lnTo>
                <a:lnTo>
                  <a:pt x="176" y="11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04" name="Freeform 62">
            <a:extLst>
              <a:ext uri="{FF2B5EF4-FFF2-40B4-BE49-F238E27FC236}">
                <a16:creationId xmlns:a16="http://schemas.microsoft.com/office/drawing/2014/main" id="{1BD3FD49-2784-404E-882E-C867F9883D71}"/>
              </a:ext>
            </a:extLst>
          </p:cNvPr>
          <p:cNvSpPr>
            <a:spLocks noEditPoints="1"/>
          </p:cNvSpPr>
          <p:nvPr/>
        </p:nvSpPr>
        <p:spPr bwMode="auto">
          <a:xfrm>
            <a:off x="8255403" y="3884080"/>
            <a:ext cx="158750" cy="409575"/>
          </a:xfrm>
          <a:custGeom>
            <a:avLst/>
            <a:gdLst>
              <a:gd name="T0" fmla="*/ 78 w 100"/>
              <a:gd name="T1" fmla="*/ 122 h 258"/>
              <a:gd name="T2" fmla="*/ 86 w 100"/>
              <a:gd name="T3" fmla="*/ 130 h 258"/>
              <a:gd name="T4" fmla="*/ 92 w 100"/>
              <a:gd name="T5" fmla="*/ 138 h 258"/>
              <a:gd name="T6" fmla="*/ 96 w 100"/>
              <a:gd name="T7" fmla="*/ 148 h 258"/>
              <a:gd name="T8" fmla="*/ 96 w 100"/>
              <a:gd name="T9" fmla="*/ 168 h 258"/>
              <a:gd name="T10" fmla="*/ 100 w 100"/>
              <a:gd name="T11" fmla="*/ 178 h 258"/>
              <a:gd name="T12" fmla="*/ 100 w 100"/>
              <a:gd name="T13" fmla="*/ 194 h 258"/>
              <a:gd name="T14" fmla="*/ 96 w 100"/>
              <a:gd name="T15" fmla="*/ 198 h 258"/>
              <a:gd name="T16" fmla="*/ 92 w 100"/>
              <a:gd name="T17" fmla="*/ 212 h 258"/>
              <a:gd name="T18" fmla="*/ 78 w 100"/>
              <a:gd name="T19" fmla="*/ 220 h 258"/>
              <a:gd name="T20" fmla="*/ 62 w 100"/>
              <a:gd name="T21" fmla="*/ 220 h 258"/>
              <a:gd name="T22" fmla="*/ 62 w 100"/>
              <a:gd name="T23" fmla="*/ 228 h 258"/>
              <a:gd name="T24" fmla="*/ 60 w 100"/>
              <a:gd name="T25" fmla="*/ 232 h 258"/>
              <a:gd name="T26" fmla="*/ 56 w 100"/>
              <a:gd name="T27" fmla="*/ 232 h 258"/>
              <a:gd name="T28" fmla="*/ 52 w 100"/>
              <a:gd name="T29" fmla="*/ 234 h 258"/>
              <a:gd name="T30" fmla="*/ 48 w 100"/>
              <a:gd name="T31" fmla="*/ 246 h 258"/>
              <a:gd name="T32" fmla="*/ 34 w 100"/>
              <a:gd name="T33" fmla="*/ 258 h 258"/>
              <a:gd name="T34" fmla="*/ 36 w 100"/>
              <a:gd name="T35" fmla="*/ 238 h 258"/>
              <a:gd name="T36" fmla="*/ 34 w 100"/>
              <a:gd name="T37" fmla="*/ 228 h 258"/>
              <a:gd name="T38" fmla="*/ 40 w 100"/>
              <a:gd name="T39" fmla="*/ 216 h 258"/>
              <a:gd name="T40" fmla="*/ 56 w 100"/>
              <a:gd name="T41" fmla="*/ 216 h 258"/>
              <a:gd name="T42" fmla="*/ 56 w 100"/>
              <a:gd name="T43" fmla="*/ 204 h 258"/>
              <a:gd name="T44" fmla="*/ 62 w 100"/>
              <a:gd name="T45" fmla="*/ 198 h 258"/>
              <a:gd name="T46" fmla="*/ 74 w 100"/>
              <a:gd name="T47" fmla="*/ 186 h 258"/>
              <a:gd name="T48" fmla="*/ 70 w 100"/>
              <a:gd name="T49" fmla="*/ 164 h 258"/>
              <a:gd name="T50" fmla="*/ 74 w 100"/>
              <a:gd name="T51" fmla="*/ 148 h 258"/>
              <a:gd name="T52" fmla="*/ 70 w 100"/>
              <a:gd name="T53" fmla="*/ 134 h 258"/>
              <a:gd name="T54" fmla="*/ 66 w 100"/>
              <a:gd name="T55" fmla="*/ 122 h 258"/>
              <a:gd name="T56" fmla="*/ 60 w 100"/>
              <a:gd name="T57" fmla="*/ 112 h 258"/>
              <a:gd name="T58" fmla="*/ 48 w 100"/>
              <a:gd name="T59" fmla="*/ 100 h 258"/>
              <a:gd name="T60" fmla="*/ 40 w 100"/>
              <a:gd name="T61" fmla="*/ 86 h 258"/>
              <a:gd name="T62" fmla="*/ 26 w 100"/>
              <a:gd name="T63" fmla="*/ 74 h 258"/>
              <a:gd name="T64" fmla="*/ 26 w 100"/>
              <a:gd name="T65" fmla="*/ 62 h 258"/>
              <a:gd name="T66" fmla="*/ 36 w 100"/>
              <a:gd name="T67" fmla="*/ 58 h 258"/>
              <a:gd name="T68" fmla="*/ 26 w 100"/>
              <a:gd name="T69" fmla="*/ 42 h 258"/>
              <a:gd name="T70" fmla="*/ 10 w 100"/>
              <a:gd name="T71" fmla="*/ 44 h 258"/>
              <a:gd name="T72" fmla="*/ 10 w 100"/>
              <a:gd name="T73" fmla="*/ 34 h 258"/>
              <a:gd name="T74" fmla="*/ 0 w 100"/>
              <a:gd name="T75" fmla="*/ 18 h 258"/>
              <a:gd name="T76" fmla="*/ 10 w 100"/>
              <a:gd name="T77" fmla="*/ 14 h 258"/>
              <a:gd name="T78" fmla="*/ 22 w 100"/>
              <a:gd name="T79" fmla="*/ 12 h 258"/>
              <a:gd name="T80" fmla="*/ 36 w 100"/>
              <a:gd name="T81" fmla="*/ 8 h 258"/>
              <a:gd name="T82" fmla="*/ 48 w 100"/>
              <a:gd name="T83" fmla="*/ 8 h 258"/>
              <a:gd name="T84" fmla="*/ 62 w 100"/>
              <a:gd name="T85" fmla="*/ 14 h 258"/>
              <a:gd name="T86" fmla="*/ 70 w 100"/>
              <a:gd name="T87" fmla="*/ 30 h 258"/>
              <a:gd name="T88" fmla="*/ 74 w 100"/>
              <a:gd name="T89" fmla="*/ 38 h 258"/>
              <a:gd name="T90" fmla="*/ 70 w 100"/>
              <a:gd name="T91" fmla="*/ 42 h 258"/>
              <a:gd name="T92" fmla="*/ 62 w 100"/>
              <a:gd name="T93" fmla="*/ 48 h 258"/>
              <a:gd name="T94" fmla="*/ 56 w 100"/>
              <a:gd name="T95" fmla="*/ 58 h 258"/>
              <a:gd name="T96" fmla="*/ 52 w 100"/>
              <a:gd name="T97" fmla="*/ 70 h 258"/>
              <a:gd name="T98" fmla="*/ 52 w 100"/>
              <a:gd name="T99" fmla="*/ 88 h 258"/>
              <a:gd name="T100" fmla="*/ 62 w 100"/>
              <a:gd name="T101" fmla="*/ 108 h 258"/>
              <a:gd name="T102" fmla="*/ 66 w 100"/>
              <a:gd name="T103" fmla="*/ 224 h 258"/>
              <a:gd name="T104" fmla="*/ 62 w 100"/>
              <a:gd name="T105" fmla="*/ 224 h 258"/>
              <a:gd name="T106" fmla="*/ 74 w 100"/>
              <a:gd name="T107" fmla="*/ 38 h 258"/>
              <a:gd name="T108" fmla="*/ 66 w 100"/>
              <a:gd name="T109" fmla="*/ 44 h 258"/>
              <a:gd name="T110" fmla="*/ 26 w 100"/>
              <a:gd name="T111" fmla="*/ 22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0" h="258">
                <a:moveTo>
                  <a:pt x="66" y="112"/>
                </a:moveTo>
                <a:lnTo>
                  <a:pt x="70" y="112"/>
                </a:lnTo>
                <a:lnTo>
                  <a:pt x="70" y="116"/>
                </a:lnTo>
                <a:lnTo>
                  <a:pt x="74" y="118"/>
                </a:lnTo>
                <a:lnTo>
                  <a:pt x="78" y="118"/>
                </a:lnTo>
                <a:lnTo>
                  <a:pt x="78" y="122"/>
                </a:lnTo>
                <a:lnTo>
                  <a:pt x="82" y="122"/>
                </a:lnTo>
                <a:lnTo>
                  <a:pt x="82" y="126"/>
                </a:lnTo>
                <a:lnTo>
                  <a:pt x="86" y="126"/>
                </a:lnTo>
                <a:lnTo>
                  <a:pt x="82" y="126"/>
                </a:lnTo>
                <a:lnTo>
                  <a:pt x="86" y="126"/>
                </a:lnTo>
                <a:lnTo>
                  <a:pt x="86" y="130"/>
                </a:lnTo>
                <a:lnTo>
                  <a:pt x="86" y="126"/>
                </a:lnTo>
                <a:lnTo>
                  <a:pt x="86" y="130"/>
                </a:lnTo>
                <a:lnTo>
                  <a:pt x="86" y="134"/>
                </a:lnTo>
                <a:lnTo>
                  <a:pt x="90" y="134"/>
                </a:lnTo>
                <a:lnTo>
                  <a:pt x="90" y="138"/>
                </a:lnTo>
                <a:lnTo>
                  <a:pt x="92" y="138"/>
                </a:lnTo>
                <a:lnTo>
                  <a:pt x="92" y="142"/>
                </a:lnTo>
                <a:lnTo>
                  <a:pt x="92" y="138"/>
                </a:lnTo>
                <a:lnTo>
                  <a:pt x="92" y="142"/>
                </a:lnTo>
                <a:lnTo>
                  <a:pt x="92" y="146"/>
                </a:lnTo>
                <a:lnTo>
                  <a:pt x="92" y="148"/>
                </a:lnTo>
                <a:lnTo>
                  <a:pt x="96" y="148"/>
                </a:lnTo>
                <a:lnTo>
                  <a:pt x="96" y="152"/>
                </a:lnTo>
                <a:lnTo>
                  <a:pt x="96" y="156"/>
                </a:lnTo>
                <a:lnTo>
                  <a:pt x="96" y="160"/>
                </a:lnTo>
                <a:lnTo>
                  <a:pt x="100" y="164"/>
                </a:lnTo>
                <a:lnTo>
                  <a:pt x="100" y="168"/>
                </a:lnTo>
                <a:lnTo>
                  <a:pt x="96" y="168"/>
                </a:lnTo>
                <a:lnTo>
                  <a:pt x="100" y="168"/>
                </a:lnTo>
                <a:lnTo>
                  <a:pt x="96" y="168"/>
                </a:lnTo>
                <a:lnTo>
                  <a:pt x="100" y="168"/>
                </a:lnTo>
                <a:lnTo>
                  <a:pt x="100" y="172"/>
                </a:lnTo>
                <a:lnTo>
                  <a:pt x="100" y="174"/>
                </a:lnTo>
                <a:lnTo>
                  <a:pt x="100" y="178"/>
                </a:lnTo>
                <a:lnTo>
                  <a:pt x="100" y="182"/>
                </a:lnTo>
                <a:lnTo>
                  <a:pt x="100" y="186"/>
                </a:lnTo>
                <a:lnTo>
                  <a:pt x="96" y="186"/>
                </a:lnTo>
                <a:lnTo>
                  <a:pt x="96" y="190"/>
                </a:lnTo>
                <a:lnTo>
                  <a:pt x="100" y="190"/>
                </a:lnTo>
                <a:lnTo>
                  <a:pt x="100" y="194"/>
                </a:lnTo>
                <a:lnTo>
                  <a:pt x="100" y="190"/>
                </a:lnTo>
                <a:lnTo>
                  <a:pt x="96" y="190"/>
                </a:lnTo>
                <a:lnTo>
                  <a:pt x="96" y="194"/>
                </a:lnTo>
                <a:lnTo>
                  <a:pt x="96" y="198"/>
                </a:lnTo>
                <a:lnTo>
                  <a:pt x="100" y="202"/>
                </a:lnTo>
                <a:lnTo>
                  <a:pt x="96" y="198"/>
                </a:lnTo>
                <a:lnTo>
                  <a:pt x="96" y="202"/>
                </a:lnTo>
                <a:lnTo>
                  <a:pt x="96" y="204"/>
                </a:lnTo>
                <a:lnTo>
                  <a:pt x="96" y="208"/>
                </a:lnTo>
                <a:lnTo>
                  <a:pt x="92" y="212"/>
                </a:lnTo>
                <a:lnTo>
                  <a:pt x="92" y="208"/>
                </a:lnTo>
                <a:lnTo>
                  <a:pt x="92" y="212"/>
                </a:lnTo>
                <a:lnTo>
                  <a:pt x="90" y="212"/>
                </a:lnTo>
                <a:lnTo>
                  <a:pt x="90" y="216"/>
                </a:lnTo>
                <a:lnTo>
                  <a:pt x="86" y="216"/>
                </a:lnTo>
                <a:lnTo>
                  <a:pt x="82" y="216"/>
                </a:lnTo>
                <a:lnTo>
                  <a:pt x="82" y="220"/>
                </a:lnTo>
                <a:lnTo>
                  <a:pt x="78" y="220"/>
                </a:lnTo>
                <a:lnTo>
                  <a:pt x="78" y="224"/>
                </a:lnTo>
                <a:lnTo>
                  <a:pt x="74" y="224"/>
                </a:lnTo>
                <a:lnTo>
                  <a:pt x="70" y="228"/>
                </a:lnTo>
                <a:lnTo>
                  <a:pt x="70" y="224"/>
                </a:lnTo>
                <a:lnTo>
                  <a:pt x="66" y="224"/>
                </a:lnTo>
                <a:lnTo>
                  <a:pt x="62" y="220"/>
                </a:lnTo>
                <a:lnTo>
                  <a:pt x="62" y="224"/>
                </a:lnTo>
                <a:lnTo>
                  <a:pt x="62" y="228"/>
                </a:lnTo>
                <a:lnTo>
                  <a:pt x="62" y="224"/>
                </a:lnTo>
                <a:lnTo>
                  <a:pt x="62" y="228"/>
                </a:lnTo>
                <a:lnTo>
                  <a:pt x="60" y="228"/>
                </a:lnTo>
                <a:lnTo>
                  <a:pt x="62" y="228"/>
                </a:lnTo>
                <a:lnTo>
                  <a:pt x="62" y="232"/>
                </a:lnTo>
                <a:lnTo>
                  <a:pt x="62" y="234"/>
                </a:lnTo>
                <a:lnTo>
                  <a:pt x="60" y="232"/>
                </a:lnTo>
                <a:lnTo>
                  <a:pt x="60" y="228"/>
                </a:lnTo>
                <a:lnTo>
                  <a:pt x="56" y="228"/>
                </a:lnTo>
                <a:lnTo>
                  <a:pt x="60" y="232"/>
                </a:lnTo>
                <a:lnTo>
                  <a:pt x="60" y="234"/>
                </a:lnTo>
                <a:lnTo>
                  <a:pt x="62" y="234"/>
                </a:lnTo>
                <a:lnTo>
                  <a:pt x="60" y="234"/>
                </a:lnTo>
                <a:lnTo>
                  <a:pt x="56" y="232"/>
                </a:lnTo>
                <a:lnTo>
                  <a:pt x="56" y="228"/>
                </a:lnTo>
                <a:lnTo>
                  <a:pt x="56" y="232"/>
                </a:lnTo>
                <a:lnTo>
                  <a:pt x="56" y="234"/>
                </a:lnTo>
                <a:lnTo>
                  <a:pt x="60" y="234"/>
                </a:lnTo>
                <a:lnTo>
                  <a:pt x="60" y="238"/>
                </a:lnTo>
                <a:lnTo>
                  <a:pt x="60" y="242"/>
                </a:lnTo>
                <a:lnTo>
                  <a:pt x="56" y="238"/>
                </a:lnTo>
                <a:lnTo>
                  <a:pt x="52" y="234"/>
                </a:lnTo>
                <a:lnTo>
                  <a:pt x="52" y="238"/>
                </a:lnTo>
                <a:lnTo>
                  <a:pt x="56" y="238"/>
                </a:lnTo>
                <a:lnTo>
                  <a:pt x="56" y="242"/>
                </a:lnTo>
                <a:lnTo>
                  <a:pt x="56" y="246"/>
                </a:lnTo>
                <a:lnTo>
                  <a:pt x="52" y="246"/>
                </a:lnTo>
                <a:lnTo>
                  <a:pt x="48" y="246"/>
                </a:lnTo>
                <a:lnTo>
                  <a:pt x="48" y="250"/>
                </a:lnTo>
                <a:lnTo>
                  <a:pt x="44" y="250"/>
                </a:lnTo>
                <a:lnTo>
                  <a:pt x="44" y="254"/>
                </a:lnTo>
                <a:lnTo>
                  <a:pt x="40" y="258"/>
                </a:lnTo>
                <a:lnTo>
                  <a:pt x="36" y="258"/>
                </a:lnTo>
                <a:lnTo>
                  <a:pt x="34" y="258"/>
                </a:lnTo>
                <a:lnTo>
                  <a:pt x="36" y="258"/>
                </a:lnTo>
                <a:lnTo>
                  <a:pt x="36" y="254"/>
                </a:lnTo>
                <a:lnTo>
                  <a:pt x="36" y="250"/>
                </a:lnTo>
                <a:lnTo>
                  <a:pt x="36" y="246"/>
                </a:lnTo>
                <a:lnTo>
                  <a:pt x="36" y="242"/>
                </a:lnTo>
                <a:lnTo>
                  <a:pt x="36" y="238"/>
                </a:lnTo>
                <a:lnTo>
                  <a:pt x="36" y="234"/>
                </a:lnTo>
                <a:lnTo>
                  <a:pt x="40" y="234"/>
                </a:lnTo>
                <a:lnTo>
                  <a:pt x="40" y="232"/>
                </a:lnTo>
                <a:lnTo>
                  <a:pt x="36" y="232"/>
                </a:lnTo>
                <a:lnTo>
                  <a:pt x="34" y="232"/>
                </a:lnTo>
                <a:lnTo>
                  <a:pt x="34" y="228"/>
                </a:lnTo>
                <a:lnTo>
                  <a:pt x="30" y="228"/>
                </a:lnTo>
                <a:lnTo>
                  <a:pt x="34" y="228"/>
                </a:lnTo>
                <a:lnTo>
                  <a:pt x="34" y="224"/>
                </a:lnTo>
                <a:lnTo>
                  <a:pt x="36" y="224"/>
                </a:lnTo>
                <a:lnTo>
                  <a:pt x="40" y="220"/>
                </a:lnTo>
                <a:lnTo>
                  <a:pt x="40" y="216"/>
                </a:lnTo>
                <a:lnTo>
                  <a:pt x="44" y="220"/>
                </a:lnTo>
                <a:lnTo>
                  <a:pt x="44" y="216"/>
                </a:lnTo>
                <a:lnTo>
                  <a:pt x="48" y="216"/>
                </a:lnTo>
                <a:lnTo>
                  <a:pt x="52" y="216"/>
                </a:lnTo>
                <a:lnTo>
                  <a:pt x="56" y="220"/>
                </a:lnTo>
                <a:lnTo>
                  <a:pt x="56" y="216"/>
                </a:lnTo>
                <a:lnTo>
                  <a:pt x="52" y="212"/>
                </a:lnTo>
                <a:lnTo>
                  <a:pt x="52" y="208"/>
                </a:lnTo>
                <a:lnTo>
                  <a:pt x="52" y="204"/>
                </a:lnTo>
                <a:lnTo>
                  <a:pt x="52" y="202"/>
                </a:lnTo>
                <a:lnTo>
                  <a:pt x="56" y="202"/>
                </a:lnTo>
                <a:lnTo>
                  <a:pt x="56" y="204"/>
                </a:lnTo>
                <a:lnTo>
                  <a:pt x="60" y="204"/>
                </a:lnTo>
                <a:lnTo>
                  <a:pt x="60" y="202"/>
                </a:lnTo>
                <a:lnTo>
                  <a:pt x="60" y="198"/>
                </a:lnTo>
                <a:lnTo>
                  <a:pt x="62" y="198"/>
                </a:lnTo>
                <a:lnTo>
                  <a:pt x="62" y="202"/>
                </a:lnTo>
                <a:lnTo>
                  <a:pt x="62" y="198"/>
                </a:lnTo>
                <a:lnTo>
                  <a:pt x="66" y="198"/>
                </a:lnTo>
                <a:lnTo>
                  <a:pt x="66" y="194"/>
                </a:lnTo>
                <a:lnTo>
                  <a:pt x="70" y="194"/>
                </a:lnTo>
                <a:lnTo>
                  <a:pt x="74" y="194"/>
                </a:lnTo>
                <a:lnTo>
                  <a:pt x="74" y="190"/>
                </a:lnTo>
                <a:lnTo>
                  <a:pt x="74" y="186"/>
                </a:lnTo>
                <a:lnTo>
                  <a:pt x="74" y="182"/>
                </a:lnTo>
                <a:lnTo>
                  <a:pt x="74" y="174"/>
                </a:lnTo>
                <a:lnTo>
                  <a:pt x="74" y="172"/>
                </a:lnTo>
                <a:lnTo>
                  <a:pt x="74" y="168"/>
                </a:lnTo>
                <a:lnTo>
                  <a:pt x="74" y="164"/>
                </a:lnTo>
                <a:lnTo>
                  <a:pt x="70" y="164"/>
                </a:lnTo>
                <a:lnTo>
                  <a:pt x="70" y="160"/>
                </a:lnTo>
                <a:lnTo>
                  <a:pt x="74" y="160"/>
                </a:lnTo>
                <a:lnTo>
                  <a:pt x="70" y="156"/>
                </a:lnTo>
                <a:lnTo>
                  <a:pt x="74" y="156"/>
                </a:lnTo>
                <a:lnTo>
                  <a:pt x="74" y="152"/>
                </a:lnTo>
                <a:lnTo>
                  <a:pt x="74" y="148"/>
                </a:lnTo>
                <a:lnTo>
                  <a:pt x="74" y="146"/>
                </a:lnTo>
                <a:lnTo>
                  <a:pt x="78" y="142"/>
                </a:lnTo>
                <a:lnTo>
                  <a:pt x="74" y="142"/>
                </a:lnTo>
                <a:lnTo>
                  <a:pt x="74" y="138"/>
                </a:lnTo>
                <a:lnTo>
                  <a:pt x="70" y="138"/>
                </a:lnTo>
                <a:lnTo>
                  <a:pt x="70" y="134"/>
                </a:lnTo>
                <a:lnTo>
                  <a:pt x="70" y="130"/>
                </a:lnTo>
                <a:lnTo>
                  <a:pt x="74" y="130"/>
                </a:lnTo>
                <a:lnTo>
                  <a:pt x="74" y="126"/>
                </a:lnTo>
                <a:lnTo>
                  <a:pt x="70" y="126"/>
                </a:lnTo>
                <a:lnTo>
                  <a:pt x="70" y="122"/>
                </a:lnTo>
                <a:lnTo>
                  <a:pt x="66" y="122"/>
                </a:lnTo>
                <a:lnTo>
                  <a:pt x="66" y="118"/>
                </a:lnTo>
                <a:lnTo>
                  <a:pt x="62" y="118"/>
                </a:lnTo>
                <a:lnTo>
                  <a:pt x="62" y="122"/>
                </a:lnTo>
                <a:lnTo>
                  <a:pt x="60" y="118"/>
                </a:lnTo>
                <a:lnTo>
                  <a:pt x="60" y="116"/>
                </a:lnTo>
                <a:lnTo>
                  <a:pt x="60" y="112"/>
                </a:lnTo>
                <a:lnTo>
                  <a:pt x="60" y="108"/>
                </a:lnTo>
                <a:lnTo>
                  <a:pt x="56" y="108"/>
                </a:lnTo>
                <a:lnTo>
                  <a:pt x="56" y="104"/>
                </a:lnTo>
                <a:lnTo>
                  <a:pt x="52" y="104"/>
                </a:lnTo>
                <a:lnTo>
                  <a:pt x="52" y="100"/>
                </a:lnTo>
                <a:lnTo>
                  <a:pt x="48" y="100"/>
                </a:lnTo>
                <a:lnTo>
                  <a:pt x="48" y="96"/>
                </a:lnTo>
                <a:lnTo>
                  <a:pt x="48" y="92"/>
                </a:lnTo>
                <a:lnTo>
                  <a:pt x="44" y="92"/>
                </a:lnTo>
                <a:lnTo>
                  <a:pt x="44" y="88"/>
                </a:lnTo>
                <a:lnTo>
                  <a:pt x="40" y="88"/>
                </a:lnTo>
                <a:lnTo>
                  <a:pt x="40" y="86"/>
                </a:lnTo>
                <a:lnTo>
                  <a:pt x="40" y="82"/>
                </a:lnTo>
                <a:lnTo>
                  <a:pt x="36" y="82"/>
                </a:lnTo>
                <a:lnTo>
                  <a:pt x="34" y="82"/>
                </a:lnTo>
                <a:lnTo>
                  <a:pt x="34" y="78"/>
                </a:lnTo>
                <a:lnTo>
                  <a:pt x="30" y="74"/>
                </a:lnTo>
                <a:lnTo>
                  <a:pt x="26" y="74"/>
                </a:lnTo>
                <a:lnTo>
                  <a:pt x="22" y="70"/>
                </a:lnTo>
                <a:lnTo>
                  <a:pt x="26" y="70"/>
                </a:lnTo>
                <a:lnTo>
                  <a:pt x="26" y="66"/>
                </a:lnTo>
                <a:lnTo>
                  <a:pt x="26" y="62"/>
                </a:lnTo>
                <a:lnTo>
                  <a:pt x="26" y="66"/>
                </a:lnTo>
                <a:lnTo>
                  <a:pt x="26" y="62"/>
                </a:lnTo>
                <a:lnTo>
                  <a:pt x="30" y="62"/>
                </a:lnTo>
                <a:lnTo>
                  <a:pt x="30" y="66"/>
                </a:lnTo>
                <a:lnTo>
                  <a:pt x="34" y="66"/>
                </a:lnTo>
                <a:lnTo>
                  <a:pt x="34" y="62"/>
                </a:lnTo>
                <a:lnTo>
                  <a:pt x="36" y="62"/>
                </a:lnTo>
                <a:lnTo>
                  <a:pt x="36" y="58"/>
                </a:lnTo>
                <a:lnTo>
                  <a:pt x="36" y="56"/>
                </a:lnTo>
                <a:lnTo>
                  <a:pt x="34" y="52"/>
                </a:lnTo>
                <a:lnTo>
                  <a:pt x="30" y="52"/>
                </a:lnTo>
                <a:lnTo>
                  <a:pt x="34" y="48"/>
                </a:lnTo>
                <a:lnTo>
                  <a:pt x="30" y="44"/>
                </a:lnTo>
                <a:lnTo>
                  <a:pt x="26" y="42"/>
                </a:lnTo>
                <a:lnTo>
                  <a:pt x="22" y="44"/>
                </a:lnTo>
                <a:lnTo>
                  <a:pt x="22" y="48"/>
                </a:lnTo>
                <a:lnTo>
                  <a:pt x="18" y="48"/>
                </a:lnTo>
                <a:lnTo>
                  <a:pt x="18" y="44"/>
                </a:lnTo>
                <a:lnTo>
                  <a:pt x="14" y="44"/>
                </a:lnTo>
                <a:lnTo>
                  <a:pt x="10" y="44"/>
                </a:lnTo>
                <a:lnTo>
                  <a:pt x="10" y="42"/>
                </a:lnTo>
                <a:lnTo>
                  <a:pt x="10" y="38"/>
                </a:lnTo>
                <a:lnTo>
                  <a:pt x="6" y="38"/>
                </a:lnTo>
                <a:lnTo>
                  <a:pt x="10" y="34"/>
                </a:lnTo>
                <a:lnTo>
                  <a:pt x="6" y="34"/>
                </a:lnTo>
                <a:lnTo>
                  <a:pt x="10" y="34"/>
                </a:lnTo>
                <a:lnTo>
                  <a:pt x="10" y="30"/>
                </a:lnTo>
                <a:lnTo>
                  <a:pt x="6" y="30"/>
                </a:lnTo>
                <a:lnTo>
                  <a:pt x="6" y="26"/>
                </a:lnTo>
                <a:lnTo>
                  <a:pt x="4" y="26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4" y="14"/>
                </a:lnTo>
                <a:lnTo>
                  <a:pt x="4" y="12"/>
                </a:lnTo>
                <a:lnTo>
                  <a:pt x="6" y="12"/>
                </a:lnTo>
                <a:lnTo>
                  <a:pt x="6" y="14"/>
                </a:lnTo>
                <a:lnTo>
                  <a:pt x="10" y="14"/>
                </a:lnTo>
                <a:lnTo>
                  <a:pt x="14" y="14"/>
                </a:lnTo>
                <a:lnTo>
                  <a:pt x="14" y="12"/>
                </a:lnTo>
                <a:lnTo>
                  <a:pt x="18" y="12"/>
                </a:lnTo>
                <a:lnTo>
                  <a:pt x="18" y="14"/>
                </a:lnTo>
                <a:lnTo>
                  <a:pt x="18" y="12"/>
                </a:lnTo>
                <a:lnTo>
                  <a:pt x="22" y="12"/>
                </a:lnTo>
                <a:lnTo>
                  <a:pt x="22" y="14"/>
                </a:lnTo>
                <a:lnTo>
                  <a:pt x="26" y="14"/>
                </a:lnTo>
                <a:lnTo>
                  <a:pt x="26" y="12"/>
                </a:lnTo>
                <a:lnTo>
                  <a:pt x="30" y="12"/>
                </a:lnTo>
                <a:lnTo>
                  <a:pt x="34" y="12"/>
                </a:lnTo>
                <a:lnTo>
                  <a:pt x="36" y="8"/>
                </a:lnTo>
                <a:lnTo>
                  <a:pt x="36" y="4"/>
                </a:lnTo>
                <a:lnTo>
                  <a:pt x="40" y="0"/>
                </a:lnTo>
                <a:lnTo>
                  <a:pt x="44" y="0"/>
                </a:lnTo>
                <a:lnTo>
                  <a:pt x="44" y="4"/>
                </a:lnTo>
                <a:lnTo>
                  <a:pt x="48" y="4"/>
                </a:lnTo>
                <a:lnTo>
                  <a:pt x="48" y="8"/>
                </a:lnTo>
                <a:lnTo>
                  <a:pt x="52" y="8"/>
                </a:lnTo>
                <a:lnTo>
                  <a:pt x="56" y="8"/>
                </a:lnTo>
                <a:lnTo>
                  <a:pt x="60" y="8"/>
                </a:lnTo>
                <a:lnTo>
                  <a:pt x="62" y="8"/>
                </a:lnTo>
                <a:lnTo>
                  <a:pt x="62" y="12"/>
                </a:lnTo>
                <a:lnTo>
                  <a:pt x="62" y="14"/>
                </a:lnTo>
                <a:lnTo>
                  <a:pt x="60" y="14"/>
                </a:lnTo>
                <a:lnTo>
                  <a:pt x="60" y="18"/>
                </a:lnTo>
                <a:lnTo>
                  <a:pt x="62" y="18"/>
                </a:lnTo>
                <a:lnTo>
                  <a:pt x="62" y="22"/>
                </a:lnTo>
                <a:lnTo>
                  <a:pt x="66" y="26"/>
                </a:lnTo>
                <a:lnTo>
                  <a:pt x="70" y="30"/>
                </a:lnTo>
                <a:lnTo>
                  <a:pt x="74" y="30"/>
                </a:lnTo>
                <a:lnTo>
                  <a:pt x="78" y="30"/>
                </a:lnTo>
                <a:lnTo>
                  <a:pt x="82" y="30"/>
                </a:lnTo>
                <a:lnTo>
                  <a:pt x="82" y="34"/>
                </a:lnTo>
                <a:lnTo>
                  <a:pt x="78" y="34"/>
                </a:lnTo>
                <a:lnTo>
                  <a:pt x="74" y="38"/>
                </a:lnTo>
                <a:lnTo>
                  <a:pt x="70" y="38"/>
                </a:lnTo>
                <a:lnTo>
                  <a:pt x="74" y="42"/>
                </a:lnTo>
                <a:lnTo>
                  <a:pt x="70" y="42"/>
                </a:lnTo>
                <a:lnTo>
                  <a:pt x="70" y="44"/>
                </a:lnTo>
                <a:lnTo>
                  <a:pt x="66" y="42"/>
                </a:lnTo>
                <a:lnTo>
                  <a:pt x="70" y="42"/>
                </a:lnTo>
                <a:lnTo>
                  <a:pt x="66" y="42"/>
                </a:lnTo>
                <a:lnTo>
                  <a:pt x="66" y="44"/>
                </a:lnTo>
                <a:lnTo>
                  <a:pt x="62" y="44"/>
                </a:lnTo>
                <a:lnTo>
                  <a:pt x="62" y="42"/>
                </a:lnTo>
                <a:lnTo>
                  <a:pt x="62" y="44"/>
                </a:lnTo>
                <a:lnTo>
                  <a:pt x="62" y="48"/>
                </a:lnTo>
                <a:lnTo>
                  <a:pt x="60" y="52"/>
                </a:lnTo>
                <a:lnTo>
                  <a:pt x="60" y="56"/>
                </a:lnTo>
                <a:lnTo>
                  <a:pt x="60" y="52"/>
                </a:lnTo>
                <a:lnTo>
                  <a:pt x="60" y="56"/>
                </a:lnTo>
                <a:lnTo>
                  <a:pt x="56" y="56"/>
                </a:lnTo>
                <a:lnTo>
                  <a:pt x="56" y="58"/>
                </a:lnTo>
                <a:lnTo>
                  <a:pt x="52" y="58"/>
                </a:lnTo>
                <a:lnTo>
                  <a:pt x="52" y="62"/>
                </a:lnTo>
                <a:lnTo>
                  <a:pt x="52" y="66"/>
                </a:lnTo>
                <a:lnTo>
                  <a:pt x="52" y="70"/>
                </a:lnTo>
                <a:lnTo>
                  <a:pt x="48" y="70"/>
                </a:lnTo>
                <a:lnTo>
                  <a:pt x="52" y="70"/>
                </a:lnTo>
                <a:lnTo>
                  <a:pt x="48" y="74"/>
                </a:lnTo>
                <a:lnTo>
                  <a:pt x="48" y="78"/>
                </a:lnTo>
                <a:lnTo>
                  <a:pt x="48" y="82"/>
                </a:lnTo>
                <a:lnTo>
                  <a:pt x="52" y="82"/>
                </a:lnTo>
                <a:lnTo>
                  <a:pt x="52" y="86"/>
                </a:lnTo>
                <a:lnTo>
                  <a:pt x="52" y="88"/>
                </a:lnTo>
                <a:lnTo>
                  <a:pt x="56" y="88"/>
                </a:lnTo>
                <a:lnTo>
                  <a:pt x="60" y="92"/>
                </a:lnTo>
                <a:lnTo>
                  <a:pt x="60" y="96"/>
                </a:lnTo>
                <a:lnTo>
                  <a:pt x="60" y="100"/>
                </a:lnTo>
                <a:lnTo>
                  <a:pt x="62" y="104"/>
                </a:lnTo>
                <a:lnTo>
                  <a:pt x="62" y="108"/>
                </a:lnTo>
                <a:lnTo>
                  <a:pt x="66" y="108"/>
                </a:lnTo>
                <a:lnTo>
                  <a:pt x="66" y="112"/>
                </a:lnTo>
                <a:lnTo>
                  <a:pt x="66" y="112"/>
                </a:lnTo>
                <a:lnTo>
                  <a:pt x="66" y="112"/>
                </a:lnTo>
                <a:close/>
                <a:moveTo>
                  <a:pt x="62" y="224"/>
                </a:moveTo>
                <a:lnTo>
                  <a:pt x="66" y="224"/>
                </a:lnTo>
                <a:lnTo>
                  <a:pt x="62" y="224"/>
                </a:lnTo>
                <a:lnTo>
                  <a:pt x="66" y="224"/>
                </a:lnTo>
                <a:lnTo>
                  <a:pt x="66" y="228"/>
                </a:lnTo>
                <a:lnTo>
                  <a:pt x="62" y="228"/>
                </a:lnTo>
                <a:lnTo>
                  <a:pt x="62" y="224"/>
                </a:lnTo>
                <a:lnTo>
                  <a:pt x="62" y="224"/>
                </a:lnTo>
                <a:lnTo>
                  <a:pt x="62" y="224"/>
                </a:lnTo>
                <a:close/>
                <a:moveTo>
                  <a:pt x="74" y="38"/>
                </a:moveTo>
                <a:lnTo>
                  <a:pt x="74" y="42"/>
                </a:lnTo>
                <a:lnTo>
                  <a:pt x="70" y="42"/>
                </a:lnTo>
                <a:lnTo>
                  <a:pt x="74" y="38"/>
                </a:lnTo>
                <a:lnTo>
                  <a:pt x="74" y="38"/>
                </a:lnTo>
                <a:lnTo>
                  <a:pt x="74" y="38"/>
                </a:lnTo>
                <a:close/>
                <a:moveTo>
                  <a:pt x="66" y="44"/>
                </a:moveTo>
                <a:lnTo>
                  <a:pt x="66" y="48"/>
                </a:lnTo>
                <a:lnTo>
                  <a:pt x="66" y="44"/>
                </a:lnTo>
                <a:lnTo>
                  <a:pt x="66" y="44"/>
                </a:lnTo>
                <a:lnTo>
                  <a:pt x="66" y="44"/>
                </a:lnTo>
                <a:close/>
                <a:moveTo>
                  <a:pt x="26" y="228"/>
                </a:moveTo>
                <a:lnTo>
                  <a:pt x="26" y="232"/>
                </a:lnTo>
                <a:lnTo>
                  <a:pt x="22" y="228"/>
                </a:lnTo>
                <a:lnTo>
                  <a:pt x="26" y="228"/>
                </a:lnTo>
                <a:lnTo>
                  <a:pt x="26" y="228"/>
                </a:lnTo>
                <a:lnTo>
                  <a:pt x="26" y="228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05" name="Freeform 63">
            <a:extLst>
              <a:ext uri="{FF2B5EF4-FFF2-40B4-BE49-F238E27FC236}">
                <a16:creationId xmlns:a16="http://schemas.microsoft.com/office/drawing/2014/main" id="{3680F82C-464E-4CCC-8DB3-C5F81E40C85A}"/>
              </a:ext>
            </a:extLst>
          </p:cNvPr>
          <p:cNvSpPr>
            <a:spLocks noEditPoints="1"/>
          </p:cNvSpPr>
          <p:nvPr/>
        </p:nvSpPr>
        <p:spPr bwMode="auto">
          <a:xfrm>
            <a:off x="6740928" y="3617380"/>
            <a:ext cx="15875" cy="34925"/>
          </a:xfrm>
          <a:custGeom>
            <a:avLst/>
            <a:gdLst>
              <a:gd name="T0" fmla="*/ 10 w 10"/>
              <a:gd name="T1" fmla="*/ 12 h 22"/>
              <a:gd name="T2" fmla="*/ 10 w 10"/>
              <a:gd name="T3" fmla="*/ 12 h 22"/>
              <a:gd name="T4" fmla="*/ 10 w 10"/>
              <a:gd name="T5" fmla="*/ 14 h 22"/>
              <a:gd name="T6" fmla="*/ 10 w 10"/>
              <a:gd name="T7" fmla="*/ 14 h 22"/>
              <a:gd name="T8" fmla="*/ 10 w 10"/>
              <a:gd name="T9" fmla="*/ 18 h 22"/>
              <a:gd name="T10" fmla="*/ 10 w 10"/>
              <a:gd name="T11" fmla="*/ 18 h 22"/>
              <a:gd name="T12" fmla="*/ 10 w 10"/>
              <a:gd name="T13" fmla="*/ 18 h 22"/>
              <a:gd name="T14" fmla="*/ 6 w 10"/>
              <a:gd name="T15" fmla="*/ 22 h 22"/>
              <a:gd name="T16" fmla="*/ 6 w 10"/>
              <a:gd name="T17" fmla="*/ 22 h 22"/>
              <a:gd name="T18" fmla="*/ 4 w 10"/>
              <a:gd name="T19" fmla="*/ 22 h 22"/>
              <a:gd name="T20" fmla="*/ 0 w 10"/>
              <a:gd name="T21" fmla="*/ 22 h 22"/>
              <a:gd name="T22" fmla="*/ 0 w 10"/>
              <a:gd name="T23" fmla="*/ 22 h 22"/>
              <a:gd name="T24" fmla="*/ 4 w 10"/>
              <a:gd name="T25" fmla="*/ 22 h 22"/>
              <a:gd name="T26" fmla="*/ 4 w 10"/>
              <a:gd name="T27" fmla="*/ 18 h 22"/>
              <a:gd name="T28" fmla="*/ 4 w 10"/>
              <a:gd name="T29" fmla="*/ 18 h 22"/>
              <a:gd name="T30" fmla="*/ 4 w 10"/>
              <a:gd name="T31" fmla="*/ 18 h 22"/>
              <a:gd name="T32" fmla="*/ 4 w 10"/>
              <a:gd name="T33" fmla="*/ 14 h 22"/>
              <a:gd name="T34" fmla="*/ 6 w 10"/>
              <a:gd name="T35" fmla="*/ 14 h 22"/>
              <a:gd name="T36" fmla="*/ 4 w 10"/>
              <a:gd name="T37" fmla="*/ 14 h 22"/>
              <a:gd name="T38" fmla="*/ 4 w 10"/>
              <a:gd name="T39" fmla="*/ 14 h 22"/>
              <a:gd name="T40" fmla="*/ 4 w 10"/>
              <a:gd name="T41" fmla="*/ 14 h 22"/>
              <a:gd name="T42" fmla="*/ 4 w 10"/>
              <a:gd name="T43" fmla="*/ 12 h 22"/>
              <a:gd name="T44" fmla="*/ 4 w 10"/>
              <a:gd name="T45" fmla="*/ 12 h 22"/>
              <a:gd name="T46" fmla="*/ 4 w 10"/>
              <a:gd name="T47" fmla="*/ 8 h 22"/>
              <a:gd name="T48" fmla="*/ 4 w 10"/>
              <a:gd name="T49" fmla="*/ 8 h 22"/>
              <a:gd name="T50" fmla="*/ 4 w 10"/>
              <a:gd name="T51" fmla="*/ 4 h 22"/>
              <a:gd name="T52" fmla="*/ 4 w 10"/>
              <a:gd name="T53" fmla="*/ 4 h 22"/>
              <a:gd name="T54" fmla="*/ 4 w 10"/>
              <a:gd name="T55" fmla="*/ 4 h 22"/>
              <a:gd name="T56" fmla="*/ 6 w 10"/>
              <a:gd name="T57" fmla="*/ 0 h 22"/>
              <a:gd name="T58" fmla="*/ 6 w 10"/>
              <a:gd name="T59" fmla="*/ 0 h 22"/>
              <a:gd name="T60" fmla="*/ 6 w 10"/>
              <a:gd name="T61" fmla="*/ 0 h 22"/>
              <a:gd name="T62" fmla="*/ 6 w 10"/>
              <a:gd name="T63" fmla="*/ 4 h 22"/>
              <a:gd name="T64" fmla="*/ 10 w 10"/>
              <a:gd name="T65" fmla="*/ 4 h 22"/>
              <a:gd name="T66" fmla="*/ 10 w 10"/>
              <a:gd name="T67" fmla="*/ 8 h 22"/>
              <a:gd name="T68" fmla="*/ 10 w 10"/>
              <a:gd name="T69" fmla="*/ 8 h 22"/>
              <a:gd name="T70" fmla="*/ 6 w 10"/>
              <a:gd name="T71" fmla="*/ 14 h 22"/>
              <a:gd name="T72" fmla="*/ 6 w 10"/>
              <a:gd name="T73" fmla="*/ 14 h 22"/>
              <a:gd name="T74" fmla="*/ 6 w 10"/>
              <a:gd name="T75" fmla="*/ 14 h 22"/>
              <a:gd name="T76" fmla="*/ 6 w 10"/>
              <a:gd name="T77" fmla="*/ 14 h 22"/>
              <a:gd name="T78" fmla="*/ 6 w 10"/>
              <a:gd name="T79" fmla="*/ 14 h 22"/>
              <a:gd name="T80" fmla="*/ 6 w 10"/>
              <a:gd name="T81" fmla="*/ 14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" h="22">
                <a:moveTo>
                  <a:pt x="10" y="8"/>
                </a:moveTo>
                <a:lnTo>
                  <a:pt x="10" y="12"/>
                </a:lnTo>
                <a:lnTo>
                  <a:pt x="10" y="12"/>
                </a:lnTo>
                <a:lnTo>
                  <a:pt x="10" y="12"/>
                </a:lnTo>
                <a:lnTo>
                  <a:pt x="10" y="14"/>
                </a:lnTo>
                <a:lnTo>
                  <a:pt x="10" y="14"/>
                </a:lnTo>
                <a:lnTo>
                  <a:pt x="10" y="14"/>
                </a:lnTo>
                <a:lnTo>
                  <a:pt x="10" y="14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6" y="18"/>
                </a:lnTo>
                <a:lnTo>
                  <a:pt x="6" y="22"/>
                </a:lnTo>
                <a:lnTo>
                  <a:pt x="6" y="22"/>
                </a:lnTo>
                <a:lnTo>
                  <a:pt x="6" y="22"/>
                </a:lnTo>
                <a:lnTo>
                  <a:pt x="6" y="22"/>
                </a:lnTo>
                <a:lnTo>
                  <a:pt x="4" y="22"/>
                </a:lnTo>
                <a:lnTo>
                  <a:pt x="4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4" y="22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4"/>
                </a:lnTo>
                <a:lnTo>
                  <a:pt x="4" y="14"/>
                </a:lnTo>
                <a:lnTo>
                  <a:pt x="6" y="14"/>
                </a:lnTo>
                <a:lnTo>
                  <a:pt x="6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6" y="0"/>
                </a:lnTo>
                <a:lnTo>
                  <a:pt x="6" y="0"/>
                </a:lnTo>
                <a:lnTo>
                  <a:pt x="6" y="0"/>
                </a:lnTo>
                <a:lnTo>
                  <a:pt x="6" y="0"/>
                </a:lnTo>
                <a:lnTo>
                  <a:pt x="6" y="0"/>
                </a:lnTo>
                <a:lnTo>
                  <a:pt x="6" y="0"/>
                </a:lnTo>
                <a:lnTo>
                  <a:pt x="6" y="0"/>
                </a:lnTo>
                <a:lnTo>
                  <a:pt x="6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close/>
                <a:moveTo>
                  <a:pt x="6" y="14"/>
                </a:move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06" name="Freeform 64">
            <a:extLst>
              <a:ext uri="{FF2B5EF4-FFF2-40B4-BE49-F238E27FC236}">
                <a16:creationId xmlns:a16="http://schemas.microsoft.com/office/drawing/2014/main" id="{B6CB6B14-8848-4737-9A00-FE9FC62AC0E3}"/>
              </a:ext>
            </a:extLst>
          </p:cNvPr>
          <p:cNvSpPr>
            <a:spLocks noEditPoints="1"/>
          </p:cNvSpPr>
          <p:nvPr/>
        </p:nvSpPr>
        <p:spPr bwMode="auto">
          <a:xfrm>
            <a:off x="6912378" y="4007905"/>
            <a:ext cx="269875" cy="187325"/>
          </a:xfrm>
          <a:custGeom>
            <a:avLst/>
            <a:gdLst>
              <a:gd name="T0" fmla="*/ 64 w 170"/>
              <a:gd name="T1" fmla="*/ 92 h 118"/>
              <a:gd name="T2" fmla="*/ 56 w 170"/>
              <a:gd name="T3" fmla="*/ 96 h 118"/>
              <a:gd name="T4" fmla="*/ 44 w 170"/>
              <a:gd name="T5" fmla="*/ 96 h 118"/>
              <a:gd name="T6" fmla="*/ 40 w 170"/>
              <a:gd name="T7" fmla="*/ 100 h 118"/>
              <a:gd name="T8" fmla="*/ 40 w 170"/>
              <a:gd name="T9" fmla="*/ 104 h 118"/>
              <a:gd name="T10" fmla="*/ 38 w 170"/>
              <a:gd name="T11" fmla="*/ 108 h 118"/>
              <a:gd name="T12" fmla="*/ 34 w 170"/>
              <a:gd name="T13" fmla="*/ 108 h 118"/>
              <a:gd name="T14" fmla="*/ 30 w 170"/>
              <a:gd name="T15" fmla="*/ 108 h 118"/>
              <a:gd name="T16" fmla="*/ 26 w 170"/>
              <a:gd name="T17" fmla="*/ 108 h 118"/>
              <a:gd name="T18" fmla="*/ 18 w 170"/>
              <a:gd name="T19" fmla="*/ 108 h 118"/>
              <a:gd name="T20" fmla="*/ 14 w 170"/>
              <a:gd name="T21" fmla="*/ 108 h 118"/>
              <a:gd name="T22" fmla="*/ 14 w 170"/>
              <a:gd name="T23" fmla="*/ 100 h 118"/>
              <a:gd name="T24" fmla="*/ 10 w 170"/>
              <a:gd name="T25" fmla="*/ 92 h 118"/>
              <a:gd name="T26" fmla="*/ 10 w 170"/>
              <a:gd name="T27" fmla="*/ 90 h 118"/>
              <a:gd name="T28" fmla="*/ 10 w 170"/>
              <a:gd name="T29" fmla="*/ 82 h 118"/>
              <a:gd name="T30" fmla="*/ 8 w 170"/>
              <a:gd name="T31" fmla="*/ 70 h 118"/>
              <a:gd name="T32" fmla="*/ 8 w 170"/>
              <a:gd name="T33" fmla="*/ 66 h 118"/>
              <a:gd name="T34" fmla="*/ 4 w 170"/>
              <a:gd name="T35" fmla="*/ 62 h 118"/>
              <a:gd name="T36" fmla="*/ 4 w 170"/>
              <a:gd name="T37" fmla="*/ 60 h 118"/>
              <a:gd name="T38" fmla="*/ 4 w 170"/>
              <a:gd name="T39" fmla="*/ 56 h 118"/>
              <a:gd name="T40" fmla="*/ 8 w 170"/>
              <a:gd name="T41" fmla="*/ 48 h 118"/>
              <a:gd name="T42" fmla="*/ 8 w 170"/>
              <a:gd name="T43" fmla="*/ 44 h 118"/>
              <a:gd name="T44" fmla="*/ 10 w 170"/>
              <a:gd name="T45" fmla="*/ 40 h 118"/>
              <a:gd name="T46" fmla="*/ 10 w 170"/>
              <a:gd name="T47" fmla="*/ 26 h 118"/>
              <a:gd name="T48" fmla="*/ 14 w 170"/>
              <a:gd name="T49" fmla="*/ 26 h 118"/>
              <a:gd name="T50" fmla="*/ 18 w 170"/>
              <a:gd name="T51" fmla="*/ 26 h 118"/>
              <a:gd name="T52" fmla="*/ 30 w 170"/>
              <a:gd name="T53" fmla="*/ 26 h 118"/>
              <a:gd name="T54" fmla="*/ 60 w 170"/>
              <a:gd name="T55" fmla="*/ 30 h 118"/>
              <a:gd name="T56" fmla="*/ 78 w 170"/>
              <a:gd name="T57" fmla="*/ 22 h 118"/>
              <a:gd name="T58" fmla="*/ 144 w 170"/>
              <a:gd name="T59" fmla="*/ 26 h 118"/>
              <a:gd name="T60" fmla="*/ 148 w 170"/>
              <a:gd name="T61" fmla="*/ 40 h 118"/>
              <a:gd name="T62" fmla="*/ 140 w 170"/>
              <a:gd name="T63" fmla="*/ 44 h 118"/>
              <a:gd name="T64" fmla="*/ 136 w 170"/>
              <a:gd name="T65" fmla="*/ 48 h 118"/>
              <a:gd name="T66" fmla="*/ 134 w 170"/>
              <a:gd name="T67" fmla="*/ 60 h 118"/>
              <a:gd name="T68" fmla="*/ 126 w 170"/>
              <a:gd name="T69" fmla="*/ 62 h 118"/>
              <a:gd name="T70" fmla="*/ 120 w 170"/>
              <a:gd name="T71" fmla="*/ 66 h 118"/>
              <a:gd name="T72" fmla="*/ 112 w 170"/>
              <a:gd name="T73" fmla="*/ 66 h 118"/>
              <a:gd name="T74" fmla="*/ 104 w 170"/>
              <a:gd name="T75" fmla="*/ 70 h 118"/>
              <a:gd name="T76" fmla="*/ 94 w 170"/>
              <a:gd name="T77" fmla="*/ 78 h 118"/>
              <a:gd name="T78" fmla="*/ 90 w 170"/>
              <a:gd name="T79" fmla="*/ 86 h 118"/>
              <a:gd name="T80" fmla="*/ 82 w 170"/>
              <a:gd name="T81" fmla="*/ 86 h 118"/>
              <a:gd name="T82" fmla="*/ 78 w 170"/>
              <a:gd name="T83" fmla="*/ 86 h 118"/>
              <a:gd name="T84" fmla="*/ 78 w 170"/>
              <a:gd name="T85" fmla="*/ 86 h 118"/>
              <a:gd name="T86" fmla="*/ 74 w 170"/>
              <a:gd name="T87" fmla="*/ 90 h 118"/>
              <a:gd name="T88" fmla="*/ 66 w 170"/>
              <a:gd name="T89" fmla="*/ 92 h 118"/>
              <a:gd name="T90" fmla="*/ 136 w 170"/>
              <a:gd name="T91" fmla="*/ 118 h 118"/>
              <a:gd name="T92" fmla="*/ 136 w 170"/>
              <a:gd name="T93" fmla="*/ 116 h 118"/>
              <a:gd name="T94" fmla="*/ 136 w 170"/>
              <a:gd name="T95" fmla="*/ 116 h 118"/>
              <a:gd name="T96" fmla="*/ 140 w 170"/>
              <a:gd name="T97" fmla="*/ 118 h 118"/>
              <a:gd name="T98" fmla="*/ 4 w 170"/>
              <a:gd name="T99" fmla="*/ 62 h 118"/>
              <a:gd name="T100" fmla="*/ 4 w 170"/>
              <a:gd name="T101" fmla="*/ 60 h 118"/>
              <a:gd name="T102" fmla="*/ 4 w 170"/>
              <a:gd name="T103" fmla="*/ 62 h 118"/>
              <a:gd name="T104" fmla="*/ 4 w 170"/>
              <a:gd name="T105" fmla="*/ 86 h 118"/>
              <a:gd name="T106" fmla="*/ 4 w 170"/>
              <a:gd name="T107" fmla="*/ 86 h 118"/>
              <a:gd name="T108" fmla="*/ 170 w 170"/>
              <a:gd name="T109" fmla="*/ 112 h 118"/>
              <a:gd name="T110" fmla="*/ 164 w 170"/>
              <a:gd name="T111" fmla="*/ 116 h 118"/>
              <a:gd name="T112" fmla="*/ 156 w 170"/>
              <a:gd name="T113" fmla="*/ 116 h 118"/>
              <a:gd name="T114" fmla="*/ 156 w 170"/>
              <a:gd name="T115" fmla="*/ 108 h 118"/>
              <a:gd name="T116" fmla="*/ 160 w 170"/>
              <a:gd name="T117" fmla="*/ 112 h 118"/>
              <a:gd name="T118" fmla="*/ 166 w 170"/>
              <a:gd name="T119" fmla="*/ 10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70" h="118">
                <a:moveTo>
                  <a:pt x="66" y="92"/>
                </a:moveTo>
                <a:lnTo>
                  <a:pt x="66" y="92"/>
                </a:lnTo>
                <a:lnTo>
                  <a:pt x="64" y="92"/>
                </a:lnTo>
                <a:lnTo>
                  <a:pt x="64" y="92"/>
                </a:lnTo>
                <a:lnTo>
                  <a:pt x="64" y="92"/>
                </a:lnTo>
                <a:lnTo>
                  <a:pt x="64" y="92"/>
                </a:lnTo>
                <a:lnTo>
                  <a:pt x="64" y="92"/>
                </a:lnTo>
                <a:lnTo>
                  <a:pt x="60" y="96"/>
                </a:lnTo>
                <a:lnTo>
                  <a:pt x="60" y="96"/>
                </a:lnTo>
                <a:lnTo>
                  <a:pt x="56" y="96"/>
                </a:lnTo>
                <a:lnTo>
                  <a:pt x="56" y="96"/>
                </a:lnTo>
                <a:lnTo>
                  <a:pt x="56" y="96"/>
                </a:lnTo>
                <a:lnTo>
                  <a:pt x="52" y="96"/>
                </a:lnTo>
                <a:lnTo>
                  <a:pt x="52" y="96"/>
                </a:lnTo>
                <a:lnTo>
                  <a:pt x="48" y="96"/>
                </a:lnTo>
                <a:lnTo>
                  <a:pt x="48" y="96"/>
                </a:lnTo>
                <a:lnTo>
                  <a:pt x="44" y="96"/>
                </a:lnTo>
                <a:lnTo>
                  <a:pt x="44" y="96"/>
                </a:lnTo>
                <a:lnTo>
                  <a:pt x="44" y="96"/>
                </a:lnTo>
                <a:lnTo>
                  <a:pt x="44" y="100"/>
                </a:lnTo>
                <a:lnTo>
                  <a:pt x="44" y="100"/>
                </a:lnTo>
                <a:lnTo>
                  <a:pt x="44" y="100"/>
                </a:lnTo>
                <a:lnTo>
                  <a:pt x="44" y="100"/>
                </a:lnTo>
                <a:lnTo>
                  <a:pt x="40" y="100"/>
                </a:lnTo>
                <a:lnTo>
                  <a:pt x="40" y="100"/>
                </a:lnTo>
                <a:lnTo>
                  <a:pt x="40" y="100"/>
                </a:lnTo>
                <a:lnTo>
                  <a:pt x="40" y="104"/>
                </a:lnTo>
                <a:lnTo>
                  <a:pt x="40" y="104"/>
                </a:lnTo>
                <a:lnTo>
                  <a:pt x="40" y="104"/>
                </a:lnTo>
                <a:lnTo>
                  <a:pt x="40" y="104"/>
                </a:lnTo>
                <a:lnTo>
                  <a:pt x="38" y="104"/>
                </a:lnTo>
                <a:lnTo>
                  <a:pt x="38" y="104"/>
                </a:lnTo>
                <a:lnTo>
                  <a:pt x="38" y="104"/>
                </a:lnTo>
                <a:lnTo>
                  <a:pt x="38" y="104"/>
                </a:lnTo>
                <a:lnTo>
                  <a:pt x="38" y="104"/>
                </a:lnTo>
                <a:lnTo>
                  <a:pt x="38" y="108"/>
                </a:lnTo>
                <a:lnTo>
                  <a:pt x="38" y="104"/>
                </a:lnTo>
                <a:lnTo>
                  <a:pt x="38" y="104"/>
                </a:lnTo>
                <a:lnTo>
                  <a:pt x="34" y="108"/>
                </a:lnTo>
                <a:lnTo>
                  <a:pt x="34" y="108"/>
                </a:lnTo>
                <a:lnTo>
                  <a:pt x="34" y="108"/>
                </a:lnTo>
                <a:lnTo>
                  <a:pt x="34" y="108"/>
                </a:lnTo>
                <a:lnTo>
                  <a:pt x="34" y="108"/>
                </a:lnTo>
                <a:lnTo>
                  <a:pt x="34" y="108"/>
                </a:lnTo>
                <a:lnTo>
                  <a:pt x="34" y="108"/>
                </a:lnTo>
                <a:lnTo>
                  <a:pt x="34" y="108"/>
                </a:lnTo>
                <a:lnTo>
                  <a:pt x="30" y="108"/>
                </a:lnTo>
                <a:lnTo>
                  <a:pt x="30" y="108"/>
                </a:lnTo>
                <a:lnTo>
                  <a:pt x="30" y="108"/>
                </a:lnTo>
                <a:lnTo>
                  <a:pt x="30" y="108"/>
                </a:lnTo>
                <a:lnTo>
                  <a:pt x="30" y="108"/>
                </a:lnTo>
                <a:lnTo>
                  <a:pt x="30" y="108"/>
                </a:lnTo>
                <a:lnTo>
                  <a:pt x="30" y="108"/>
                </a:lnTo>
                <a:lnTo>
                  <a:pt x="26" y="108"/>
                </a:lnTo>
                <a:lnTo>
                  <a:pt x="26" y="108"/>
                </a:lnTo>
                <a:lnTo>
                  <a:pt x="22" y="112"/>
                </a:lnTo>
                <a:lnTo>
                  <a:pt x="22" y="108"/>
                </a:lnTo>
                <a:lnTo>
                  <a:pt x="22" y="108"/>
                </a:lnTo>
                <a:lnTo>
                  <a:pt x="18" y="108"/>
                </a:lnTo>
                <a:lnTo>
                  <a:pt x="18" y="108"/>
                </a:lnTo>
                <a:lnTo>
                  <a:pt x="14" y="108"/>
                </a:lnTo>
                <a:lnTo>
                  <a:pt x="14" y="108"/>
                </a:lnTo>
                <a:lnTo>
                  <a:pt x="14" y="108"/>
                </a:lnTo>
                <a:lnTo>
                  <a:pt x="14" y="108"/>
                </a:lnTo>
                <a:lnTo>
                  <a:pt x="14" y="108"/>
                </a:lnTo>
                <a:lnTo>
                  <a:pt x="14" y="108"/>
                </a:lnTo>
                <a:lnTo>
                  <a:pt x="14" y="108"/>
                </a:lnTo>
                <a:lnTo>
                  <a:pt x="14" y="108"/>
                </a:lnTo>
                <a:lnTo>
                  <a:pt x="14" y="108"/>
                </a:lnTo>
                <a:lnTo>
                  <a:pt x="14" y="108"/>
                </a:lnTo>
                <a:lnTo>
                  <a:pt x="14" y="104"/>
                </a:lnTo>
                <a:lnTo>
                  <a:pt x="14" y="100"/>
                </a:lnTo>
                <a:lnTo>
                  <a:pt x="10" y="100"/>
                </a:lnTo>
                <a:lnTo>
                  <a:pt x="10" y="100"/>
                </a:lnTo>
                <a:lnTo>
                  <a:pt x="10" y="96"/>
                </a:lnTo>
                <a:lnTo>
                  <a:pt x="10" y="96"/>
                </a:lnTo>
                <a:lnTo>
                  <a:pt x="10" y="96"/>
                </a:lnTo>
                <a:lnTo>
                  <a:pt x="10" y="92"/>
                </a:lnTo>
                <a:lnTo>
                  <a:pt x="10" y="92"/>
                </a:lnTo>
                <a:lnTo>
                  <a:pt x="10" y="92"/>
                </a:lnTo>
                <a:lnTo>
                  <a:pt x="10" y="92"/>
                </a:lnTo>
                <a:lnTo>
                  <a:pt x="10" y="90"/>
                </a:lnTo>
                <a:lnTo>
                  <a:pt x="10" y="90"/>
                </a:lnTo>
                <a:lnTo>
                  <a:pt x="10" y="90"/>
                </a:lnTo>
                <a:lnTo>
                  <a:pt x="10" y="86"/>
                </a:lnTo>
                <a:lnTo>
                  <a:pt x="10" y="86"/>
                </a:lnTo>
                <a:lnTo>
                  <a:pt x="10" y="86"/>
                </a:lnTo>
                <a:lnTo>
                  <a:pt x="10" y="86"/>
                </a:lnTo>
                <a:lnTo>
                  <a:pt x="10" y="82"/>
                </a:lnTo>
                <a:lnTo>
                  <a:pt x="10" y="82"/>
                </a:lnTo>
                <a:lnTo>
                  <a:pt x="8" y="82"/>
                </a:lnTo>
                <a:lnTo>
                  <a:pt x="8" y="78"/>
                </a:lnTo>
                <a:lnTo>
                  <a:pt x="8" y="74"/>
                </a:lnTo>
                <a:lnTo>
                  <a:pt x="8" y="74"/>
                </a:lnTo>
                <a:lnTo>
                  <a:pt x="8" y="74"/>
                </a:lnTo>
                <a:lnTo>
                  <a:pt x="8" y="70"/>
                </a:lnTo>
                <a:lnTo>
                  <a:pt x="8" y="70"/>
                </a:lnTo>
                <a:lnTo>
                  <a:pt x="8" y="70"/>
                </a:lnTo>
                <a:lnTo>
                  <a:pt x="8" y="70"/>
                </a:lnTo>
                <a:lnTo>
                  <a:pt x="8" y="70"/>
                </a:lnTo>
                <a:lnTo>
                  <a:pt x="8" y="66"/>
                </a:lnTo>
                <a:lnTo>
                  <a:pt x="8" y="66"/>
                </a:lnTo>
                <a:lnTo>
                  <a:pt x="4" y="66"/>
                </a:lnTo>
                <a:lnTo>
                  <a:pt x="4" y="62"/>
                </a:lnTo>
                <a:lnTo>
                  <a:pt x="4" y="62"/>
                </a:lnTo>
                <a:lnTo>
                  <a:pt x="4" y="62"/>
                </a:lnTo>
                <a:lnTo>
                  <a:pt x="4" y="62"/>
                </a:lnTo>
                <a:lnTo>
                  <a:pt x="4" y="62"/>
                </a:lnTo>
                <a:lnTo>
                  <a:pt x="4" y="62"/>
                </a:lnTo>
                <a:lnTo>
                  <a:pt x="4" y="62"/>
                </a:lnTo>
                <a:lnTo>
                  <a:pt x="4" y="62"/>
                </a:lnTo>
                <a:lnTo>
                  <a:pt x="4" y="62"/>
                </a:lnTo>
                <a:lnTo>
                  <a:pt x="4" y="62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4" y="52"/>
                </a:lnTo>
                <a:lnTo>
                  <a:pt x="8" y="52"/>
                </a:lnTo>
                <a:lnTo>
                  <a:pt x="8" y="52"/>
                </a:lnTo>
                <a:lnTo>
                  <a:pt x="8" y="48"/>
                </a:lnTo>
                <a:lnTo>
                  <a:pt x="8" y="48"/>
                </a:lnTo>
                <a:lnTo>
                  <a:pt x="4" y="44"/>
                </a:lnTo>
                <a:lnTo>
                  <a:pt x="4" y="44"/>
                </a:lnTo>
                <a:lnTo>
                  <a:pt x="4" y="44"/>
                </a:lnTo>
                <a:lnTo>
                  <a:pt x="8" y="44"/>
                </a:lnTo>
                <a:lnTo>
                  <a:pt x="8" y="44"/>
                </a:lnTo>
                <a:lnTo>
                  <a:pt x="8" y="40"/>
                </a:lnTo>
                <a:lnTo>
                  <a:pt x="8" y="40"/>
                </a:lnTo>
                <a:lnTo>
                  <a:pt x="8" y="40"/>
                </a:lnTo>
                <a:lnTo>
                  <a:pt x="10" y="40"/>
                </a:lnTo>
                <a:lnTo>
                  <a:pt x="10" y="40"/>
                </a:lnTo>
                <a:lnTo>
                  <a:pt x="10" y="40"/>
                </a:lnTo>
                <a:lnTo>
                  <a:pt x="10" y="36"/>
                </a:lnTo>
                <a:lnTo>
                  <a:pt x="10" y="36"/>
                </a:lnTo>
                <a:lnTo>
                  <a:pt x="10" y="34"/>
                </a:lnTo>
                <a:lnTo>
                  <a:pt x="10" y="30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8" y="26"/>
                </a:lnTo>
                <a:lnTo>
                  <a:pt x="18" y="26"/>
                </a:lnTo>
                <a:lnTo>
                  <a:pt x="18" y="26"/>
                </a:lnTo>
                <a:lnTo>
                  <a:pt x="18" y="26"/>
                </a:lnTo>
                <a:lnTo>
                  <a:pt x="18" y="26"/>
                </a:lnTo>
                <a:lnTo>
                  <a:pt x="18" y="26"/>
                </a:lnTo>
                <a:lnTo>
                  <a:pt x="22" y="30"/>
                </a:lnTo>
                <a:lnTo>
                  <a:pt x="22" y="26"/>
                </a:lnTo>
                <a:lnTo>
                  <a:pt x="26" y="26"/>
                </a:lnTo>
                <a:lnTo>
                  <a:pt x="26" y="26"/>
                </a:lnTo>
                <a:lnTo>
                  <a:pt x="30" y="26"/>
                </a:lnTo>
                <a:lnTo>
                  <a:pt x="30" y="26"/>
                </a:lnTo>
                <a:lnTo>
                  <a:pt x="30" y="26"/>
                </a:lnTo>
                <a:lnTo>
                  <a:pt x="40" y="26"/>
                </a:lnTo>
                <a:lnTo>
                  <a:pt x="40" y="26"/>
                </a:lnTo>
                <a:lnTo>
                  <a:pt x="52" y="30"/>
                </a:lnTo>
                <a:lnTo>
                  <a:pt x="56" y="30"/>
                </a:lnTo>
                <a:lnTo>
                  <a:pt x="60" y="30"/>
                </a:lnTo>
                <a:lnTo>
                  <a:pt x="64" y="34"/>
                </a:lnTo>
                <a:lnTo>
                  <a:pt x="66" y="34"/>
                </a:lnTo>
                <a:lnTo>
                  <a:pt x="70" y="34"/>
                </a:lnTo>
                <a:lnTo>
                  <a:pt x="70" y="34"/>
                </a:lnTo>
                <a:lnTo>
                  <a:pt x="74" y="26"/>
                </a:lnTo>
                <a:lnTo>
                  <a:pt x="78" y="22"/>
                </a:lnTo>
                <a:lnTo>
                  <a:pt x="82" y="14"/>
                </a:lnTo>
                <a:lnTo>
                  <a:pt x="94" y="4"/>
                </a:lnTo>
                <a:lnTo>
                  <a:pt x="120" y="4"/>
                </a:lnTo>
                <a:lnTo>
                  <a:pt x="122" y="0"/>
                </a:lnTo>
                <a:lnTo>
                  <a:pt x="134" y="0"/>
                </a:lnTo>
                <a:lnTo>
                  <a:pt x="144" y="26"/>
                </a:lnTo>
                <a:lnTo>
                  <a:pt x="144" y="30"/>
                </a:lnTo>
                <a:lnTo>
                  <a:pt x="152" y="40"/>
                </a:lnTo>
                <a:lnTo>
                  <a:pt x="148" y="40"/>
                </a:lnTo>
                <a:lnTo>
                  <a:pt x="148" y="40"/>
                </a:lnTo>
                <a:lnTo>
                  <a:pt x="148" y="40"/>
                </a:lnTo>
                <a:lnTo>
                  <a:pt x="148" y="40"/>
                </a:lnTo>
                <a:lnTo>
                  <a:pt x="148" y="40"/>
                </a:lnTo>
                <a:lnTo>
                  <a:pt x="144" y="40"/>
                </a:lnTo>
                <a:lnTo>
                  <a:pt x="144" y="40"/>
                </a:lnTo>
                <a:lnTo>
                  <a:pt x="144" y="40"/>
                </a:lnTo>
                <a:lnTo>
                  <a:pt x="144" y="40"/>
                </a:lnTo>
                <a:lnTo>
                  <a:pt x="140" y="44"/>
                </a:lnTo>
                <a:lnTo>
                  <a:pt x="140" y="44"/>
                </a:lnTo>
                <a:lnTo>
                  <a:pt x="140" y="44"/>
                </a:lnTo>
                <a:lnTo>
                  <a:pt x="140" y="44"/>
                </a:lnTo>
                <a:lnTo>
                  <a:pt x="140" y="44"/>
                </a:lnTo>
                <a:lnTo>
                  <a:pt x="136" y="44"/>
                </a:lnTo>
                <a:lnTo>
                  <a:pt x="136" y="48"/>
                </a:lnTo>
                <a:lnTo>
                  <a:pt x="136" y="52"/>
                </a:lnTo>
                <a:lnTo>
                  <a:pt x="136" y="52"/>
                </a:lnTo>
                <a:lnTo>
                  <a:pt x="136" y="56"/>
                </a:lnTo>
                <a:lnTo>
                  <a:pt x="136" y="56"/>
                </a:lnTo>
                <a:lnTo>
                  <a:pt x="136" y="60"/>
                </a:lnTo>
                <a:lnTo>
                  <a:pt x="134" y="60"/>
                </a:lnTo>
                <a:lnTo>
                  <a:pt x="134" y="60"/>
                </a:lnTo>
                <a:lnTo>
                  <a:pt x="130" y="60"/>
                </a:lnTo>
                <a:lnTo>
                  <a:pt x="130" y="62"/>
                </a:lnTo>
                <a:lnTo>
                  <a:pt x="130" y="62"/>
                </a:lnTo>
                <a:lnTo>
                  <a:pt x="130" y="62"/>
                </a:lnTo>
                <a:lnTo>
                  <a:pt x="126" y="62"/>
                </a:lnTo>
                <a:lnTo>
                  <a:pt x="126" y="62"/>
                </a:lnTo>
                <a:lnTo>
                  <a:pt x="122" y="66"/>
                </a:lnTo>
                <a:lnTo>
                  <a:pt x="122" y="66"/>
                </a:lnTo>
                <a:lnTo>
                  <a:pt x="122" y="66"/>
                </a:lnTo>
                <a:lnTo>
                  <a:pt x="122" y="66"/>
                </a:lnTo>
                <a:lnTo>
                  <a:pt x="120" y="66"/>
                </a:lnTo>
                <a:lnTo>
                  <a:pt x="120" y="66"/>
                </a:lnTo>
                <a:lnTo>
                  <a:pt x="116" y="66"/>
                </a:lnTo>
                <a:lnTo>
                  <a:pt x="116" y="66"/>
                </a:lnTo>
                <a:lnTo>
                  <a:pt x="116" y="66"/>
                </a:lnTo>
                <a:lnTo>
                  <a:pt x="116" y="66"/>
                </a:lnTo>
                <a:lnTo>
                  <a:pt x="112" y="66"/>
                </a:lnTo>
                <a:lnTo>
                  <a:pt x="112" y="66"/>
                </a:lnTo>
                <a:lnTo>
                  <a:pt x="108" y="70"/>
                </a:lnTo>
                <a:lnTo>
                  <a:pt x="108" y="70"/>
                </a:lnTo>
                <a:lnTo>
                  <a:pt x="108" y="70"/>
                </a:lnTo>
                <a:lnTo>
                  <a:pt x="108" y="70"/>
                </a:lnTo>
                <a:lnTo>
                  <a:pt x="104" y="70"/>
                </a:lnTo>
                <a:lnTo>
                  <a:pt x="100" y="74"/>
                </a:lnTo>
                <a:lnTo>
                  <a:pt x="100" y="74"/>
                </a:lnTo>
                <a:lnTo>
                  <a:pt x="96" y="74"/>
                </a:lnTo>
                <a:lnTo>
                  <a:pt x="94" y="78"/>
                </a:lnTo>
                <a:lnTo>
                  <a:pt x="94" y="78"/>
                </a:lnTo>
                <a:lnTo>
                  <a:pt x="94" y="78"/>
                </a:lnTo>
                <a:lnTo>
                  <a:pt x="94" y="78"/>
                </a:lnTo>
                <a:lnTo>
                  <a:pt x="94" y="78"/>
                </a:lnTo>
                <a:lnTo>
                  <a:pt x="94" y="82"/>
                </a:lnTo>
                <a:lnTo>
                  <a:pt x="90" y="82"/>
                </a:lnTo>
                <a:lnTo>
                  <a:pt x="90" y="86"/>
                </a:lnTo>
                <a:lnTo>
                  <a:pt x="90" y="86"/>
                </a:lnTo>
                <a:lnTo>
                  <a:pt x="90" y="86"/>
                </a:lnTo>
                <a:lnTo>
                  <a:pt x="86" y="86"/>
                </a:lnTo>
                <a:lnTo>
                  <a:pt x="86" y="86"/>
                </a:lnTo>
                <a:lnTo>
                  <a:pt x="86" y="86"/>
                </a:lnTo>
                <a:lnTo>
                  <a:pt x="82" y="86"/>
                </a:lnTo>
                <a:lnTo>
                  <a:pt x="82" y="86"/>
                </a:lnTo>
                <a:lnTo>
                  <a:pt x="82" y="86"/>
                </a:lnTo>
                <a:lnTo>
                  <a:pt x="82" y="86"/>
                </a:lnTo>
                <a:lnTo>
                  <a:pt x="82" y="86"/>
                </a:lnTo>
                <a:lnTo>
                  <a:pt x="78" y="86"/>
                </a:lnTo>
                <a:lnTo>
                  <a:pt x="78" y="86"/>
                </a:lnTo>
                <a:lnTo>
                  <a:pt x="78" y="86"/>
                </a:lnTo>
                <a:lnTo>
                  <a:pt x="78" y="86"/>
                </a:lnTo>
                <a:lnTo>
                  <a:pt x="78" y="86"/>
                </a:lnTo>
                <a:lnTo>
                  <a:pt x="78" y="86"/>
                </a:lnTo>
                <a:lnTo>
                  <a:pt x="78" y="86"/>
                </a:lnTo>
                <a:lnTo>
                  <a:pt x="78" y="86"/>
                </a:lnTo>
                <a:lnTo>
                  <a:pt x="78" y="86"/>
                </a:lnTo>
                <a:lnTo>
                  <a:pt x="74" y="86"/>
                </a:lnTo>
                <a:lnTo>
                  <a:pt x="74" y="86"/>
                </a:lnTo>
                <a:lnTo>
                  <a:pt x="74" y="86"/>
                </a:lnTo>
                <a:lnTo>
                  <a:pt x="74" y="90"/>
                </a:lnTo>
                <a:lnTo>
                  <a:pt x="74" y="90"/>
                </a:lnTo>
                <a:lnTo>
                  <a:pt x="74" y="90"/>
                </a:lnTo>
                <a:lnTo>
                  <a:pt x="74" y="90"/>
                </a:lnTo>
                <a:lnTo>
                  <a:pt x="70" y="90"/>
                </a:lnTo>
                <a:lnTo>
                  <a:pt x="70" y="92"/>
                </a:lnTo>
                <a:lnTo>
                  <a:pt x="70" y="92"/>
                </a:lnTo>
                <a:lnTo>
                  <a:pt x="70" y="92"/>
                </a:lnTo>
                <a:lnTo>
                  <a:pt x="66" y="92"/>
                </a:lnTo>
                <a:lnTo>
                  <a:pt x="66" y="92"/>
                </a:lnTo>
                <a:lnTo>
                  <a:pt x="66" y="92"/>
                </a:lnTo>
                <a:lnTo>
                  <a:pt x="66" y="92"/>
                </a:lnTo>
                <a:close/>
                <a:moveTo>
                  <a:pt x="140" y="118"/>
                </a:moveTo>
                <a:lnTo>
                  <a:pt x="136" y="118"/>
                </a:lnTo>
                <a:lnTo>
                  <a:pt x="136" y="118"/>
                </a:lnTo>
                <a:lnTo>
                  <a:pt x="136" y="116"/>
                </a:lnTo>
                <a:lnTo>
                  <a:pt x="136" y="116"/>
                </a:lnTo>
                <a:lnTo>
                  <a:pt x="136" y="116"/>
                </a:lnTo>
                <a:lnTo>
                  <a:pt x="136" y="116"/>
                </a:lnTo>
                <a:lnTo>
                  <a:pt x="136" y="116"/>
                </a:lnTo>
                <a:lnTo>
                  <a:pt x="136" y="116"/>
                </a:lnTo>
                <a:lnTo>
                  <a:pt x="136" y="116"/>
                </a:lnTo>
                <a:lnTo>
                  <a:pt x="136" y="116"/>
                </a:lnTo>
                <a:lnTo>
                  <a:pt x="136" y="116"/>
                </a:lnTo>
                <a:lnTo>
                  <a:pt x="136" y="116"/>
                </a:lnTo>
                <a:lnTo>
                  <a:pt x="136" y="116"/>
                </a:lnTo>
                <a:lnTo>
                  <a:pt x="136" y="116"/>
                </a:lnTo>
                <a:lnTo>
                  <a:pt x="136" y="116"/>
                </a:lnTo>
                <a:lnTo>
                  <a:pt x="136" y="116"/>
                </a:lnTo>
                <a:lnTo>
                  <a:pt x="136" y="116"/>
                </a:lnTo>
                <a:lnTo>
                  <a:pt x="140" y="116"/>
                </a:lnTo>
                <a:lnTo>
                  <a:pt x="140" y="116"/>
                </a:lnTo>
                <a:lnTo>
                  <a:pt x="140" y="118"/>
                </a:lnTo>
                <a:lnTo>
                  <a:pt x="140" y="118"/>
                </a:lnTo>
                <a:lnTo>
                  <a:pt x="140" y="118"/>
                </a:lnTo>
                <a:lnTo>
                  <a:pt x="140" y="118"/>
                </a:lnTo>
                <a:lnTo>
                  <a:pt x="140" y="118"/>
                </a:lnTo>
                <a:close/>
                <a:moveTo>
                  <a:pt x="4" y="62"/>
                </a:moveTo>
                <a:lnTo>
                  <a:pt x="4" y="62"/>
                </a:lnTo>
                <a:lnTo>
                  <a:pt x="4" y="62"/>
                </a:lnTo>
                <a:lnTo>
                  <a:pt x="0" y="62"/>
                </a:lnTo>
                <a:lnTo>
                  <a:pt x="4" y="62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62"/>
                </a:lnTo>
                <a:lnTo>
                  <a:pt x="4" y="62"/>
                </a:lnTo>
                <a:lnTo>
                  <a:pt x="4" y="62"/>
                </a:lnTo>
                <a:lnTo>
                  <a:pt x="4" y="62"/>
                </a:lnTo>
                <a:lnTo>
                  <a:pt x="4" y="62"/>
                </a:lnTo>
                <a:lnTo>
                  <a:pt x="4" y="62"/>
                </a:lnTo>
                <a:lnTo>
                  <a:pt x="4" y="62"/>
                </a:lnTo>
                <a:close/>
                <a:moveTo>
                  <a:pt x="4" y="86"/>
                </a:moveTo>
                <a:lnTo>
                  <a:pt x="4" y="86"/>
                </a:lnTo>
                <a:lnTo>
                  <a:pt x="4" y="86"/>
                </a:lnTo>
                <a:lnTo>
                  <a:pt x="4" y="86"/>
                </a:lnTo>
                <a:lnTo>
                  <a:pt x="4" y="86"/>
                </a:lnTo>
                <a:lnTo>
                  <a:pt x="4" y="86"/>
                </a:lnTo>
                <a:lnTo>
                  <a:pt x="4" y="86"/>
                </a:lnTo>
                <a:lnTo>
                  <a:pt x="4" y="86"/>
                </a:lnTo>
                <a:lnTo>
                  <a:pt x="4" y="86"/>
                </a:lnTo>
                <a:lnTo>
                  <a:pt x="4" y="86"/>
                </a:lnTo>
                <a:lnTo>
                  <a:pt x="4" y="86"/>
                </a:lnTo>
                <a:lnTo>
                  <a:pt x="4" y="86"/>
                </a:lnTo>
                <a:lnTo>
                  <a:pt x="4" y="86"/>
                </a:lnTo>
                <a:close/>
                <a:moveTo>
                  <a:pt x="166" y="108"/>
                </a:moveTo>
                <a:lnTo>
                  <a:pt x="166" y="108"/>
                </a:lnTo>
                <a:lnTo>
                  <a:pt x="170" y="112"/>
                </a:lnTo>
                <a:lnTo>
                  <a:pt x="170" y="112"/>
                </a:lnTo>
                <a:lnTo>
                  <a:pt x="166" y="112"/>
                </a:lnTo>
                <a:lnTo>
                  <a:pt x="166" y="112"/>
                </a:lnTo>
                <a:lnTo>
                  <a:pt x="166" y="116"/>
                </a:lnTo>
                <a:lnTo>
                  <a:pt x="164" y="116"/>
                </a:lnTo>
                <a:lnTo>
                  <a:pt x="164" y="116"/>
                </a:lnTo>
                <a:lnTo>
                  <a:pt x="164" y="116"/>
                </a:lnTo>
                <a:lnTo>
                  <a:pt x="160" y="116"/>
                </a:lnTo>
                <a:lnTo>
                  <a:pt x="160" y="116"/>
                </a:lnTo>
                <a:lnTo>
                  <a:pt x="160" y="116"/>
                </a:lnTo>
                <a:lnTo>
                  <a:pt x="156" y="116"/>
                </a:lnTo>
                <a:lnTo>
                  <a:pt x="156" y="116"/>
                </a:lnTo>
                <a:lnTo>
                  <a:pt x="156" y="112"/>
                </a:lnTo>
                <a:lnTo>
                  <a:pt x="152" y="112"/>
                </a:lnTo>
                <a:lnTo>
                  <a:pt x="156" y="112"/>
                </a:lnTo>
                <a:lnTo>
                  <a:pt x="156" y="112"/>
                </a:lnTo>
                <a:lnTo>
                  <a:pt x="156" y="112"/>
                </a:lnTo>
                <a:lnTo>
                  <a:pt x="156" y="108"/>
                </a:lnTo>
                <a:lnTo>
                  <a:pt x="156" y="108"/>
                </a:lnTo>
                <a:lnTo>
                  <a:pt x="156" y="108"/>
                </a:lnTo>
                <a:lnTo>
                  <a:pt x="160" y="108"/>
                </a:lnTo>
                <a:lnTo>
                  <a:pt x="160" y="108"/>
                </a:lnTo>
                <a:lnTo>
                  <a:pt x="160" y="108"/>
                </a:lnTo>
                <a:lnTo>
                  <a:pt x="160" y="112"/>
                </a:lnTo>
                <a:lnTo>
                  <a:pt x="164" y="108"/>
                </a:lnTo>
                <a:lnTo>
                  <a:pt x="164" y="108"/>
                </a:lnTo>
                <a:lnTo>
                  <a:pt x="164" y="108"/>
                </a:lnTo>
                <a:lnTo>
                  <a:pt x="164" y="108"/>
                </a:lnTo>
                <a:lnTo>
                  <a:pt x="164" y="108"/>
                </a:lnTo>
                <a:lnTo>
                  <a:pt x="166" y="108"/>
                </a:lnTo>
                <a:lnTo>
                  <a:pt x="166" y="108"/>
                </a:lnTo>
                <a:lnTo>
                  <a:pt x="166" y="108"/>
                </a:lnTo>
                <a:lnTo>
                  <a:pt x="166" y="10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07" name="Freeform 65">
            <a:extLst>
              <a:ext uri="{FF2B5EF4-FFF2-40B4-BE49-F238E27FC236}">
                <a16:creationId xmlns:a16="http://schemas.microsoft.com/office/drawing/2014/main" id="{84B661F5-A515-4D34-B6D0-F6724AFCEC7D}"/>
              </a:ext>
            </a:extLst>
          </p:cNvPr>
          <p:cNvSpPr>
            <a:spLocks/>
          </p:cNvSpPr>
          <p:nvPr/>
        </p:nvSpPr>
        <p:spPr bwMode="auto">
          <a:xfrm>
            <a:off x="4385078" y="4179355"/>
            <a:ext cx="6350" cy="6350"/>
          </a:xfrm>
          <a:custGeom>
            <a:avLst/>
            <a:gdLst>
              <a:gd name="T0" fmla="*/ 4 w 4"/>
              <a:gd name="T1" fmla="*/ 4 h 4"/>
              <a:gd name="T2" fmla="*/ 4 w 4"/>
              <a:gd name="T3" fmla="*/ 4 h 4"/>
              <a:gd name="T4" fmla="*/ 0 w 4"/>
              <a:gd name="T5" fmla="*/ 4 h 4"/>
              <a:gd name="T6" fmla="*/ 0 w 4"/>
              <a:gd name="T7" fmla="*/ 0 h 4"/>
              <a:gd name="T8" fmla="*/ 0 w 4"/>
              <a:gd name="T9" fmla="*/ 0 h 4"/>
              <a:gd name="T10" fmla="*/ 4 w 4"/>
              <a:gd name="T11" fmla="*/ 4 h 4"/>
              <a:gd name="T12" fmla="*/ 4 w 4"/>
              <a:gd name="T13" fmla="*/ 4 h 4"/>
              <a:gd name="T14" fmla="*/ 4 w 4"/>
              <a:gd name="T15" fmla="*/ 4 h 4"/>
              <a:gd name="T16" fmla="*/ 4 w 4"/>
              <a:gd name="T17" fmla="*/ 4 h 4"/>
              <a:gd name="T18" fmla="*/ 4 w 4"/>
              <a:gd name="T19" fmla="*/ 4 h 4"/>
              <a:gd name="T20" fmla="*/ 4 w 4"/>
              <a:gd name="T21" fmla="*/ 4 h 4"/>
              <a:gd name="T22" fmla="*/ 4 w 4"/>
              <a:gd name="T23" fmla="*/ 4 h 4"/>
              <a:gd name="T24" fmla="*/ 4 w 4"/>
              <a:gd name="T2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" h="4">
                <a:moveTo>
                  <a:pt x="4" y="4"/>
                </a:moveTo>
                <a:lnTo>
                  <a:pt x="4" y="4"/>
                </a:lnTo>
                <a:lnTo>
                  <a:pt x="0" y="4"/>
                </a:lnTo>
                <a:lnTo>
                  <a:pt x="0" y="0"/>
                </a:lnTo>
                <a:lnTo>
                  <a:pt x="0" y="0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08" name="Freeform 66">
            <a:extLst>
              <a:ext uri="{FF2B5EF4-FFF2-40B4-BE49-F238E27FC236}">
                <a16:creationId xmlns:a16="http://schemas.microsoft.com/office/drawing/2014/main" id="{A827322C-C2C9-4656-8C4C-51920A83F485}"/>
              </a:ext>
            </a:extLst>
          </p:cNvPr>
          <p:cNvSpPr>
            <a:spLocks noEditPoints="1"/>
          </p:cNvSpPr>
          <p:nvPr/>
        </p:nvSpPr>
        <p:spPr bwMode="auto">
          <a:xfrm>
            <a:off x="3956453" y="4020605"/>
            <a:ext cx="31750" cy="69850"/>
          </a:xfrm>
          <a:custGeom>
            <a:avLst/>
            <a:gdLst>
              <a:gd name="T0" fmla="*/ 14 w 20"/>
              <a:gd name="T1" fmla="*/ 0 h 44"/>
              <a:gd name="T2" fmla="*/ 14 w 20"/>
              <a:gd name="T3" fmla="*/ 4 h 44"/>
              <a:gd name="T4" fmla="*/ 16 w 20"/>
              <a:gd name="T5" fmla="*/ 4 h 44"/>
              <a:gd name="T6" fmla="*/ 16 w 20"/>
              <a:gd name="T7" fmla="*/ 4 h 44"/>
              <a:gd name="T8" fmla="*/ 16 w 20"/>
              <a:gd name="T9" fmla="*/ 6 h 44"/>
              <a:gd name="T10" fmla="*/ 14 w 20"/>
              <a:gd name="T11" fmla="*/ 10 h 44"/>
              <a:gd name="T12" fmla="*/ 14 w 20"/>
              <a:gd name="T13" fmla="*/ 10 h 44"/>
              <a:gd name="T14" fmla="*/ 14 w 20"/>
              <a:gd name="T15" fmla="*/ 10 h 44"/>
              <a:gd name="T16" fmla="*/ 14 w 20"/>
              <a:gd name="T17" fmla="*/ 14 h 44"/>
              <a:gd name="T18" fmla="*/ 14 w 20"/>
              <a:gd name="T19" fmla="*/ 14 h 44"/>
              <a:gd name="T20" fmla="*/ 14 w 20"/>
              <a:gd name="T21" fmla="*/ 14 h 44"/>
              <a:gd name="T22" fmla="*/ 14 w 20"/>
              <a:gd name="T23" fmla="*/ 18 h 44"/>
              <a:gd name="T24" fmla="*/ 14 w 20"/>
              <a:gd name="T25" fmla="*/ 22 h 44"/>
              <a:gd name="T26" fmla="*/ 14 w 20"/>
              <a:gd name="T27" fmla="*/ 22 h 44"/>
              <a:gd name="T28" fmla="*/ 14 w 20"/>
              <a:gd name="T29" fmla="*/ 22 h 44"/>
              <a:gd name="T30" fmla="*/ 14 w 20"/>
              <a:gd name="T31" fmla="*/ 26 h 44"/>
              <a:gd name="T32" fmla="*/ 14 w 20"/>
              <a:gd name="T33" fmla="*/ 26 h 44"/>
              <a:gd name="T34" fmla="*/ 14 w 20"/>
              <a:gd name="T35" fmla="*/ 26 h 44"/>
              <a:gd name="T36" fmla="*/ 14 w 20"/>
              <a:gd name="T37" fmla="*/ 28 h 44"/>
              <a:gd name="T38" fmla="*/ 14 w 20"/>
              <a:gd name="T39" fmla="*/ 32 h 44"/>
              <a:gd name="T40" fmla="*/ 14 w 20"/>
              <a:gd name="T41" fmla="*/ 32 h 44"/>
              <a:gd name="T42" fmla="*/ 14 w 20"/>
              <a:gd name="T43" fmla="*/ 32 h 44"/>
              <a:gd name="T44" fmla="*/ 10 w 20"/>
              <a:gd name="T45" fmla="*/ 36 h 44"/>
              <a:gd name="T46" fmla="*/ 6 w 20"/>
              <a:gd name="T47" fmla="*/ 40 h 44"/>
              <a:gd name="T48" fmla="*/ 6 w 20"/>
              <a:gd name="T49" fmla="*/ 40 h 44"/>
              <a:gd name="T50" fmla="*/ 6 w 20"/>
              <a:gd name="T51" fmla="*/ 44 h 44"/>
              <a:gd name="T52" fmla="*/ 6 w 20"/>
              <a:gd name="T53" fmla="*/ 44 h 44"/>
              <a:gd name="T54" fmla="*/ 2 w 20"/>
              <a:gd name="T55" fmla="*/ 44 h 44"/>
              <a:gd name="T56" fmla="*/ 0 w 20"/>
              <a:gd name="T57" fmla="*/ 44 h 44"/>
              <a:gd name="T58" fmla="*/ 0 w 20"/>
              <a:gd name="T59" fmla="*/ 40 h 44"/>
              <a:gd name="T60" fmla="*/ 2 w 20"/>
              <a:gd name="T61" fmla="*/ 26 h 44"/>
              <a:gd name="T62" fmla="*/ 2 w 20"/>
              <a:gd name="T63" fmla="*/ 14 h 44"/>
              <a:gd name="T64" fmla="*/ 2 w 20"/>
              <a:gd name="T65" fmla="*/ 10 h 44"/>
              <a:gd name="T66" fmla="*/ 2 w 20"/>
              <a:gd name="T67" fmla="*/ 6 h 44"/>
              <a:gd name="T68" fmla="*/ 2 w 20"/>
              <a:gd name="T69" fmla="*/ 6 h 44"/>
              <a:gd name="T70" fmla="*/ 6 w 20"/>
              <a:gd name="T71" fmla="*/ 10 h 44"/>
              <a:gd name="T72" fmla="*/ 6 w 20"/>
              <a:gd name="T73" fmla="*/ 6 h 44"/>
              <a:gd name="T74" fmla="*/ 6 w 20"/>
              <a:gd name="T75" fmla="*/ 6 h 44"/>
              <a:gd name="T76" fmla="*/ 10 w 20"/>
              <a:gd name="T77" fmla="*/ 4 h 44"/>
              <a:gd name="T78" fmla="*/ 10 w 20"/>
              <a:gd name="T79" fmla="*/ 0 h 44"/>
              <a:gd name="T80" fmla="*/ 10 w 20"/>
              <a:gd name="T81" fmla="*/ 0 h 44"/>
              <a:gd name="T82" fmla="*/ 14 w 20"/>
              <a:gd name="T83" fmla="*/ 0 h 44"/>
              <a:gd name="T84" fmla="*/ 14 w 20"/>
              <a:gd name="T85" fmla="*/ 0 h 44"/>
              <a:gd name="T86" fmla="*/ 14 w 20"/>
              <a:gd name="T87" fmla="*/ 0 h 44"/>
              <a:gd name="T88" fmla="*/ 16 w 20"/>
              <a:gd name="T89" fmla="*/ 6 h 44"/>
              <a:gd name="T90" fmla="*/ 16 w 20"/>
              <a:gd name="T91" fmla="*/ 10 h 44"/>
              <a:gd name="T92" fmla="*/ 16 w 20"/>
              <a:gd name="T93" fmla="*/ 10 h 44"/>
              <a:gd name="T94" fmla="*/ 16 w 20"/>
              <a:gd name="T95" fmla="*/ 10 h 44"/>
              <a:gd name="T96" fmla="*/ 16 w 20"/>
              <a:gd name="T97" fmla="*/ 10 h 44"/>
              <a:gd name="T98" fmla="*/ 20 w 20"/>
              <a:gd name="T99" fmla="*/ 6 h 44"/>
              <a:gd name="T100" fmla="*/ 20 w 20"/>
              <a:gd name="T101" fmla="*/ 6 h 44"/>
              <a:gd name="T102" fmla="*/ 16 w 20"/>
              <a:gd name="T103" fmla="*/ 6 h 44"/>
              <a:gd name="T104" fmla="*/ 16 w 20"/>
              <a:gd name="T105" fmla="*/ 6 h 44"/>
              <a:gd name="T106" fmla="*/ 16 w 20"/>
              <a:gd name="T107" fmla="*/ 22 h 44"/>
              <a:gd name="T108" fmla="*/ 16 w 20"/>
              <a:gd name="T109" fmla="*/ 22 h 44"/>
              <a:gd name="T110" fmla="*/ 20 w 20"/>
              <a:gd name="T111" fmla="*/ 14 h 44"/>
              <a:gd name="T112" fmla="*/ 20 w 20"/>
              <a:gd name="T113" fmla="*/ 18 h 44"/>
              <a:gd name="T114" fmla="*/ 20 w 20"/>
              <a:gd name="T115" fmla="*/ 18 h 44"/>
              <a:gd name="T116" fmla="*/ 20 w 20"/>
              <a:gd name="T117" fmla="*/ 18 h 44"/>
              <a:gd name="T118" fmla="*/ 20 w 20"/>
              <a:gd name="T119" fmla="*/ 18 h 44"/>
              <a:gd name="T120" fmla="*/ 16 w 20"/>
              <a:gd name="T121" fmla="*/ 18 h 44"/>
              <a:gd name="T122" fmla="*/ 16 w 20"/>
              <a:gd name="T123" fmla="*/ 22 h 44"/>
              <a:gd name="T124" fmla="*/ 16 w 20"/>
              <a:gd name="T125" fmla="*/ 2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" h="44">
                <a:moveTo>
                  <a:pt x="14" y="0"/>
                </a:moveTo>
                <a:lnTo>
                  <a:pt x="14" y="0"/>
                </a:lnTo>
                <a:lnTo>
                  <a:pt x="14" y="0"/>
                </a:lnTo>
                <a:lnTo>
                  <a:pt x="14" y="4"/>
                </a:lnTo>
                <a:lnTo>
                  <a:pt x="14" y="4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16" y="6"/>
                </a:lnTo>
                <a:lnTo>
                  <a:pt x="16" y="6"/>
                </a:lnTo>
                <a:lnTo>
                  <a:pt x="14" y="10"/>
                </a:lnTo>
                <a:lnTo>
                  <a:pt x="14" y="10"/>
                </a:lnTo>
                <a:lnTo>
                  <a:pt x="14" y="10"/>
                </a:lnTo>
                <a:lnTo>
                  <a:pt x="14" y="10"/>
                </a:lnTo>
                <a:lnTo>
                  <a:pt x="14" y="10"/>
                </a:lnTo>
                <a:lnTo>
                  <a:pt x="14" y="10"/>
                </a:lnTo>
                <a:lnTo>
                  <a:pt x="14" y="14"/>
                </a:lnTo>
                <a:lnTo>
                  <a:pt x="14" y="14"/>
                </a:lnTo>
                <a:lnTo>
                  <a:pt x="14" y="14"/>
                </a:lnTo>
                <a:lnTo>
                  <a:pt x="14" y="14"/>
                </a:lnTo>
                <a:lnTo>
                  <a:pt x="14" y="14"/>
                </a:lnTo>
                <a:lnTo>
                  <a:pt x="14" y="14"/>
                </a:lnTo>
                <a:lnTo>
                  <a:pt x="14" y="18"/>
                </a:lnTo>
                <a:lnTo>
                  <a:pt x="14" y="18"/>
                </a:lnTo>
                <a:lnTo>
                  <a:pt x="14" y="18"/>
                </a:lnTo>
                <a:lnTo>
                  <a:pt x="14" y="22"/>
                </a:lnTo>
                <a:lnTo>
                  <a:pt x="14" y="22"/>
                </a:lnTo>
                <a:lnTo>
                  <a:pt x="14" y="22"/>
                </a:lnTo>
                <a:lnTo>
                  <a:pt x="14" y="22"/>
                </a:lnTo>
                <a:lnTo>
                  <a:pt x="14" y="22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8"/>
                </a:lnTo>
                <a:lnTo>
                  <a:pt x="14" y="28"/>
                </a:lnTo>
                <a:lnTo>
                  <a:pt x="14" y="32"/>
                </a:lnTo>
                <a:lnTo>
                  <a:pt x="14" y="32"/>
                </a:lnTo>
                <a:lnTo>
                  <a:pt x="14" y="32"/>
                </a:lnTo>
                <a:lnTo>
                  <a:pt x="14" y="32"/>
                </a:lnTo>
                <a:lnTo>
                  <a:pt x="14" y="32"/>
                </a:lnTo>
                <a:lnTo>
                  <a:pt x="14" y="32"/>
                </a:lnTo>
                <a:lnTo>
                  <a:pt x="14" y="32"/>
                </a:lnTo>
                <a:lnTo>
                  <a:pt x="10" y="36"/>
                </a:lnTo>
                <a:lnTo>
                  <a:pt x="10" y="36"/>
                </a:lnTo>
                <a:lnTo>
                  <a:pt x="6" y="40"/>
                </a:lnTo>
                <a:lnTo>
                  <a:pt x="6" y="40"/>
                </a:lnTo>
                <a:lnTo>
                  <a:pt x="6" y="40"/>
                </a:lnTo>
                <a:lnTo>
                  <a:pt x="6" y="40"/>
                </a:lnTo>
                <a:lnTo>
                  <a:pt x="6" y="44"/>
                </a:lnTo>
                <a:lnTo>
                  <a:pt x="6" y="44"/>
                </a:lnTo>
                <a:lnTo>
                  <a:pt x="6" y="44"/>
                </a:lnTo>
                <a:lnTo>
                  <a:pt x="2" y="44"/>
                </a:lnTo>
                <a:lnTo>
                  <a:pt x="2" y="44"/>
                </a:lnTo>
                <a:lnTo>
                  <a:pt x="2" y="44"/>
                </a:lnTo>
                <a:lnTo>
                  <a:pt x="0" y="44"/>
                </a:lnTo>
                <a:lnTo>
                  <a:pt x="0" y="44"/>
                </a:lnTo>
                <a:lnTo>
                  <a:pt x="0" y="40"/>
                </a:lnTo>
                <a:lnTo>
                  <a:pt x="2" y="36"/>
                </a:lnTo>
                <a:lnTo>
                  <a:pt x="2" y="26"/>
                </a:lnTo>
                <a:lnTo>
                  <a:pt x="2" y="18"/>
                </a:lnTo>
                <a:lnTo>
                  <a:pt x="2" y="14"/>
                </a:lnTo>
                <a:lnTo>
                  <a:pt x="2" y="10"/>
                </a:lnTo>
                <a:lnTo>
                  <a:pt x="2" y="10"/>
                </a:lnTo>
                <a:lnTo>
                  <a:pt x="2" y="6"/>
                </a:lnTo>
                <a:lnTo>
                  <a:pt x="2" y="6"/>
                </a:lnTo>
                <a:lnTo>
                  <a:pt x="2" y="6"/>
                </a:lnTo>
                <a:lnTo>
                  <a:pt x="2" y="6"/>
                </a:lnTo>
                <a:lnTo>
                  <a:pt x="2" y="10"/>
                </a:lnTo>
                <a:lnTo>
                  <a:pt x="6" y="10"/>
                </a:lnTo>
                <a:lnTo>
                  <a:pt x="6" y="10"/>
                </a:lnTo>
                <a:lnTo>
                  <a:pt x="6" y="6"/>
                </a:lnTo>
                <a:lnTo>
                  <a:pt x="6" y="6"/>
                </a:lnTo>
                <a:lnTo>
                  <a:pt x="6" y="6"/>
                </a:lnTo>
                <a:lnTo>
                  <a:pt x="6" y="4"/>
                </a:lnTo>
                <a:lnTo>
                  <a:pt x="10" y="4"/>
                </a:lnTo>
                <a:lnTo>
                  <a:pt x="10" y="4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close/>
                <a:moveTo>
                  <a:pt x="16" y="6"/>
                </a:moveTo>
                <a:lnTo>
                  <a:pt x="16" y="6"/>
                </a:lnTo>
                <a:lnTo>
                  <a:pt x="16" y="6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6"/>
                </a:lnTo>
                <a:lnTo>
                  <a:pt x="20" y="6"/>
                </a:lnTo>
                <a:lnTo>
                  <a:pt x="20" y="6"/>
                </a:lnTo>
                <a:lnTo>
                  <a:pt x="20" y="6"/>
                </a:lnTo>
                <a:lnTo>
                  <a:pt x="16" y="6"/>
                </a:lnTo>
                <a:lnTo>
                  <a:pt x="16" y="6"/>
                </a:lnTo>
                <a:lnTo>
                  <a:pt x="16" y="6"/>
                </a:lnTo>
                <a:lnTo>
                  <a:pt x="16" y="6"/>
                </a:lnTo>
                <a:close/>
                <a:moveTo>
                  <a:pt x="16" y="22"/>
                </a:move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6" y="18"/>
                </a:lnTo>
                <a:lnTo>
                  <a:pt x="20" y="14"/>
                </a:lnTo>
                <a:lnTo>
                  <a:pt x="20" y="14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16" y="18"/>
                </a:lnTo>
                <a:lnTo>
                  <a:pt x="16" y="18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09" name="Freeform 67">
            <a:extLst>
              <a:ext uri="{FF2B5EF4-FFF2-40B4-BE49-F238E27FC236}">
                <a16:creationId xmlns:a16="http://schemas.microsoft.com/office/drawing/2014/main" id="{4A13ED6A-7547-4190-B85C-7F71640D0F4D}"/>
              </a:ext>
            </a:extLst>
          </p:cNvPr>
          <p:cNvSpPr>
            <a:spLocks/>
          </p:cNvSpPr>
          <p:nvPr/>
        </p:nvSpPr>
        <p:spPr bwMode="auto">
          <a:xfrm>
            <a:off x="4502553" y="3623730"/>
            <a:ext cx="6350" cy="6350"/>
          </a:xfrm>
          <a:custGeom>
            <a:avLst/>
            <a:gdLst>
              <a:gd name="T0" fmla="*/ 0 w 4"/>
              <a:gd name="T1" fmla="*/ 4 h 4"/>
              <a:gd name="T2" fmla="*/ 0 w 4"/>
              <a:gd name="T3" fmla="*/ 4 h 4"/>
              <a:gd name="T4" fmla="*/ 0 w 4"/>
              <a:gd name="T5" fmla="*/ 4 h 4"/>
              <a:gd name="T6" fmla="*/ 0 w 4"/>
              <a:gd name="T7" fmla="*/ 0 h 4"/>
              <a:gd name="T8" fmla="*/ 0 w 4"/>
              <a:gd name="T9" fmla="*/ 0 h 4"/>
              <a:gd name="T10" fmla="*/ 0 w 4"/>
              <a:gd name="T11" fmla="*/ 0 h 4"/>
              <a:gd name="T12" fmla="*/ 4 w 4"/>
              <a:gd name="T13" fmla="*/ 0 h 4"/>
              <a:gd name="T14" fmla="*/ 0 w 4"/>
              <a:gd name="T15" fmla="*/ 0 h 4"/>
              <a:gd name="T16" fmla="*/ 0 w 4"/>
              <a:gd name="T17" fmla="*/ 0 h 4"/>
              <a:gd name="T18" fmla="*/ 0 w 4"/>
              <a:gd name="T19" fmla="*/ 4 h 4"/>
              <a:gd name="T20" fmla="*/ 0 w 4"/>
              <a:gd name="T21" fmla="*/ 4 h 4"/>
              <a:gd name="T22" fmla="*/ 0 w 4"/>
              <a:gd name="T23" fmla="*/ 4 h 4"/>
              <a:gd name="T24" fmla="*/ 0 w 4"/>
              <a:gd name="T25" fmla="*/ 4 h 4"/>
              <a:gd name="T26" fmla="*/ 0 w 4"/>
              <a:gd name="T27" fmla="*/ 4 h 4"/>
              <a:gd name="T28" fmla="*/ 0 w 4"/>
              <a:gd name="T29" fmla="*/ 4 h 4"/>
              <a:gd name="T30" fmla="*/ 0 w 4"/>
              <a:gd name="T31" fmla="*/ 4 h 4"/>
              <a:gd name="T32" fmla="*/ 0 w 4"/>
              <a:gd name="T3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" h="4">
                <a:moveTo>
                  <a:pt x="0" y="4"/>
                </a:moveTo>
                <a:lnTo>
                  <a:pt x="0" y="4"/>
                </a:lnTo>
                <a:lnTo>
                  <a:pt x="0" y="4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10" name="Freeform 68">
            <a:extLst>
              <a:ext uri="{FF2B5EF4-FFF2-40B4-BE49-F238E27FC236}">
                <a16:creationId xmlns:a16="http://schemas.microsoft.com/office/drawing/2014/main" id="{2D48FB2D-8EFF-4328-B8E4-A32737D4C45A}"/>
              </a:ext>
            </a:extLst>
          </p:cNvPr>
          <p:cNvSpPr>
            <a:spLocks noEditPoints="1"/>
          </p:cNvSpPr>
          <p:nvPr/>
        </p:nvSpPr>
        <p:spPr bwMode="auto">
          <a:xfrm>
            <a:off x="2794403" y="1769530"/>
            <a:ext cx="1981200" cy="1574800"/>
          </a:xfrm>
          <a:custGeom>
            <a:avLst/>
            <a:gdLst>
              <a:gd name="T0" fmla="*/ 682 w 1248"/>
              <a:gd name="T1" fmla="*/ 556 h 992"/>
              <a:gd name="T2" fmla="*/ 876 w 1248"/>
              <a:gd name="T3" fmla="*/ 788 h 992"/>
              <a:gd name="T4" fmla="*/ 1006 w 1248"/>
              <a:gd name="T5" fmla="*/ 590 h 992"/>
              <a:gd name="T6" fmla="*/ 1106 w 1248"/>
              <a:gd name="T7" fmla="*/ 642 h 992"/>
              <a:gd name="T8" fmla="*/ 1144 w 1248"/>
              <a:gd name="T9" fmla="*/ 754 h 992"/>
              <a:gd name="T10" fmla="*/ 1018 w 1248"/>
              <a:gd name="T11" fmla="*/ 862 h 992"/>
              <a:gd name="T12" fmla="*/ 1080 w 1248"/>
              <a:gd name="T13" fmla="*/ 910 h 992"/>
              <a:gd name="T14" fmla="*/ 672 w 1248"/>
              <a:gd name="T15" fmla="*/ 854 h 992"/>
              <a:gd name="T16" fmla="*/ 194 w 1248"/>
              <a:gd name="T17" fmla="*/ 802 h 992"/>
              <a:gd name="T18" fmla="*/ 100 w 1248"/>
              <a:gd name="T19" fmla="*/ 638 h 992"/>
              <a:gd name="T20" fmla="*/ 124 w 1248"/>
              <a:gd name="T21" fmla="*/ 396 h 992"/>
              <a:gd name="T22" fmla="*/ 384 w 1248"/>
              <a:gd name="T23" fmla="*/ 422 h 992"/>
              <a:gd name="T24" fmla="*/ 596 w 1248"/>
              <a:gd name="T25" fmla="*/ 418 h 992"/>
              <a:gd name="T26" fmla="*/ 646 w 1248"/>
              <a:gd name="T27" fmla="*/ 332 h 992"/>
              <a:gd name="T28" fmla="*/ 790 w 1248"/>
              <a:gd name="T29" fmla="*/ 374 h 992"/>
              <a:gd name="T30" fmla="*/ 992 w 1248"/>
              <a:gd name="T31" fmla="*/ 550 h 992"/>
              <a:gd name="T32" fmla="*/ 790 w 1248"/>
              <a:gd name="T33" fmla="*/ 124 h 992"/>
              <a:gd name="T34" fmla="*/ 336 w 1248"/>
              <a:gd name="T35" fmla="*/ 350 h 992"/>
              <a:gd name="T36" fmla="*/ 1104 w 1248"/>
              <a:gd name="T37" fmla="*/ 440 h 992"/>
              <a:gd name="T38" fmla="*/ 206 w 1248"/>
              <a:gd name="T39" fmla="*/ 806 h 992"/>
              <a:gd name="T40" fmla="*/ 698 w 1248"/>
              <a:gd name="T41" fmla="*/ 116 h 992"/>
              <a:gd name="T42" fmla="*/ 694 w 1248"/>
              <a:gd name="T43" fmla="*/ 64 h 992"/>
              <a:gd name="T44" fmla="*/ 578 w 1248"/>
              <a:gd name="T45" fmla="*/ 132 h 992"/>
              <a:gd name="T46" fmla="*/ 536 w 1248"/>
              <a:gd name="T47" fmla="*/ 142 h 992"/>
              <a:gd name="T48" fmla="*/ 280 w 1248"/>
              <a:gd name="T49" fmla="*/ 208 h 992"/>
              <a:gd name="T50" fmla="*/ 820 w 1248"/>
              <a:gd name="T51" fmla="*/ 246 h 992"/>
              <a:gd name="T52" fmla="*/ 734 w 1248"/>
              <a:gd name="T53" fmla="*/ 202 h 992"/>
              <a:gd name="T54" fmla="*/ 352 w 1248"/>
              <a:gd name="T55" fmla="*/ 216 h 992"/>
              <a:gd name="T56" fmla="*/ 418 w 1248"/>
              <a:gd name="T57" fmla="*/ 246 h 992"/>
              <a:gd name="T58" fmla="*/ 552 w 1248"/>
              <a:gd name="T59" fmla="*/ 202 h 992"/>
              <a:gd name="T60" fmla="*/ 544 w 1248"/>
              <a:gd name="T61" fmla="*/ 208 h 992"/>
              <a:gd name="T62" fmla="*/ 284 w 1248"/>
              <a:gd name="T63" fmla="*/ 250 h 992"/>
              <a:gd name="T64" fmla="*/ 620 w 1248"/>
              <a:gd name="T65" fmla="*/ 280 h 992"/>
              <a:gd name="T66" fmla="*/ 988 w 1248"/>
              <a:gd name="T67" fmla="*/ 522 h 992"/>
              <a:gd name="T68" fmla="*/ 924 w 1248"/>
              <a:gd name="T69" fmla="*/ 396 h 992"/>
              <a:gd name="T70" fmla="*/ 756 w 1248"/>
              <a:gd name="T71" fmla="*/ 340 h 992"/>
              <a:gd name="T72" fmla="*/ 802 w 1248"/>
              <a:gd name="T73" fmla="*/ 288 h 992"/>
              <a:gd name="T74" fmla="*/ 948 w 1248"/>
              <a:gd name="T75" fmla="*/ 314 h 992"/>
              <a:gd name="T76" fmla="*/ 1014 w 1248"/>
              <a:gd name="T77" fmla="*/ 362 h 992"/>
              <a:gd name="T78" fmla="*/ 1056 w 1248"/>
              <a:gd name="T79" fmla="*/ 414 h 992"/>
              <a:gd name="T80" fmla="*/ 1092 w 1248"/>
              <a:gd name="T81" fmla="*/ 494 h 992"/>
              <a:gd name="T82" fmla="*/ 1076 w 1248"/>
              <a:gd name="T83" fmla="*/ 538 h 992"/>
              <a:gd name="T84" fmla="*/ 508 w 1248"/>
              <a:gd name="T85" fmla="*/ 292 h 992"/>
              <a:gd name="T86" fmla="*/ 448 w 1248"/>
              <a:gd name="T87" fmla="*/ 294 h 992"/>
              <a:gd name="T88" fmla="*/ 444 w 1248"/>
              <a:gd name="T89" fmla="*/ 400 h 992"/>
              <a:gd name="T90" fmla="*/ 574 w 1248"/>
              <a:gd name="T91" fmla="*/ 348 h 992"/>
              <a:gd name="T92" fmla="*/ 94 w 1248"/>
              <a:gd name="T93" fmla="*/ 388 h 992"/>
              <a:gd name="T94" fmla="*/ 932 w 1248"/>
              <a:gd name="T95" fmla="*/ 410 h 992"/>
              <a:gd name="T96" fmla="*/ 842 w 1248"/>
              <a:gd name="T97" fmla="*/ 512 h 992"/>
              <a:gd name="T98" fmla="*/ 832 w 1248"/>
              <a:gd name="T99" fmla="*/ 538 h 992"/>
              <a:gd name="T100" fmla="*/ 872 w 1248"/>
              <a:gd name="T101" fmla="*/ 698 h 992"/>
              <a:gd name="T102" fmla="*/ 168 w 1248"/>
              <a:gd name="T103" fmla="*/ 754 h 992"/>
              <a:gd name="T104" fmla="*/ 1208 w 1248"/>
              <a:gd name="T105" fmla="*/ 792 h 992"/>
              <a:gd name="T106" fmla="*/ 1208 w 1248"/>
              <a:gd name="T107" fmla="*/ 874 h 992"/>
              <a:gd name="T108" fmla="*/ 246 w 1248"/>
              <a:gd name="T109" fmla="*/ 852 h 992"/>
              <a:gd name="T110" fmla="*/ 772 w 1248"/>
              <a:gd name="T111" fmla="*/ 78 h 992"/>
              <a:gd name="T112" fmla="*/ 786 w 1248"/>
              <a:gd name="T113" fmla="*/ 34 h 992"/>
              <a:gd name="T114" fmla="*/ 918 w 1248"/>
              <a:gd name="T115" fmla="*/ 4 h 992"/>
              <a:gd name="T116" fmla="*/ 1040 w 1248"/>
              <a:gd name="T117" fmla="*/ 52 h 992"/>
              <a:gd name="T118" fmla="*/ 918 w 1248"/>
              <a:gd name="T119" fmla="*/ 116 h 992"/>
              <a:gd name="T120" fmla="*/ 894 w 1248"/>
              <a:gd name="T121" fmla="*/ 190 h 992"/>
              <a:gd name="T122" fmla="*/ 820 w 1248"/>
              <a:gd name="T123" fmla="*/ 158 h 992"/>
              <a:gd name="T124" fmla="*/ 794 w 1248"/>
              <a:gd name="T125" fmla="*/ 86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48" h="992">
                <a:moveTo>
                  <a:pt x="600" y="254"/>
                </a:moveTo>
                <a:lnTo>
                  <a:pt x="596" y="254"/>
                </a:lnTo>
                <a:lnTo>
                  <a:pt x="600" y="250"/>
                </a:lnTo>
                <a:lnTo>
                  <a:pt x="600" y="254"/>
                </a:lnTo>
                <a:lnTo>
                  <a:pt x="600" y="254"/>
                </a:lnTo>
                <a:lnTo>
                  <a:pt x="600" y="254"/>
                </a:lnTo>
                <a:close/>
                <a:moveTo>
                  <a:pt x="612" y="258"/>
                </a:moveTo>
                <a:lnTo>
                  <a:pt x="612" y="262"/>
                </a:lnTo>
                <a:lnTo>
                  <a:pt x="608" y="264"/>
                </a:lnTo>
                <a:lnTo>
                  <a:pt x="604" y="264"/>
                </a:lnTo>
                <a:lnTo>
                  <a:pt x="600" y="264"/>
                </a:lnTo>
                <a:lnTo>
                  <a:pt x="596" y="264"/>
                </a:lnTo>
                <a:lnTo>
                  <a:pt x="592" y="264"/>
                </a:lnTo>
                <a:lnTo>
                  <a:pt x="590" y="264"/>
                </a:lnTo>
                <a:lnTo>
                  <a:pt x="590" y="262"/>
                </a:lnTo>
                <a:lnTo>
                  <a:pt x="592" y="262"/>
                </a:lnTo>
                <a:lnTo>
                  <a:pt x="596" y="262"/>
                </a:lnTo>
                <a:lnTo>
                  <a:pt x="600" y="262"/>
                </a:lnTo>
                <a:lnTo>
                  <a:pt x="604" y="262"/>
                </a:lnTo>
                <a:lnTo>
                  <a:pt x="604" y="258"/>
                </a:lnTo>
                <a:lnTo>
                  <a:pt x="608" y="258"/>
                </a:lnTo>
                <a:lnTo>
                  <a:pt x="612" y="258"/>
                </a:lnTo>
                <a:lnTo>
                  <a:pt x="612" y="258"/>
                </a:lnTo>
                <a:lnTo>
                  <a:pt x="612" y="258"/>
                </a:lnTo>
                <a:close/>
                <a:moveTo>
                  <a:pt x="764" y="478"/>
                </a:moveTo>
                <a:lnTo>
                  <a:pt x="760" y="478"/>
                </a:lnTo>
                <a:lnTo>
                  <a:pt x="760" y="482"/>
                </a:lnTo>
                <a:lnTo>
                  <a:pt x="756" y="482"/>
                </a:lnTo>
                <a:lnTo>
                  <a:pt x="752" y="482"/>
                </a:lnTo>
                <a:lnTo>
                  <a:pt x="748" y="482"/>
                </a:lnTo>
                <a:lnTo>
                  <a:pt x="746" y="478"/>
                </a:lnTo>
                <a:lnTo>
                  <a:pt x="742" y="474"/>
                </a:lnTo>
                <a:lnTo>
                  <a:pt x="738" y="474"/>
                </a:lnTo>
                <a:lnTo>
                  <a:pt x="742" y="474"/>
                </a:lnTo>
                <a:lnTo>
                  <a:pt x="738" y="474"/>
                </a:lnTo>
                <a:lnTo>
                  <a:pt x="734" y="474"/>
                </a:lnTo>
                <a:lnTo>
                  <a:pt x="734" y="470"/>
                </a:lnTo>
                <a:lnTo>
                  <a:pt x="732" y="470"/>
                </a:lnTo>
                <a:lnTo>
                  <a:pt x="728" y="466"/>
                </a:lnTo>
                <a:lnTo>
                  <a:pt x="724" y="466"/>
                </a:lnTo>
                <a:lnTo>
                  <a:pt x="720" y="466"/>
                </a:lnTo>
                <a:lnTo>
                  <a:pt x="724" y="466"/>
                </a:lnTo>
                <a:lnTo>
                  <a:pt x="724" y="470"/>
                </a:lnTo>
                <a:lnTo>
                  <a:pt x="720" y="466"/>
                </a:lnTo>
                <a:lnTo>
                  <a:pt x="720" y="470"/>
                </a:lnTo>
                <a:lnTo>
                  <a:pt x="716" y="470"/>
                </a:lnTo>
                <a:lnTo>
                  <a:pt x="716" y="466"/>
                </a:lnTo>
                <a:lnTo>
                  <a:pt x="720" y="466"/>
                </a:lnTo>
                <a:lnTo>
                  <a:pt x="716" y="466"/>
                </a:lnTo>
                <a:lnTo>
                  <a:pt x="712" y="466"/>
                </a:lnTo>
                <a:lnTo>
                  <a:pt x="708" y="466"/>
                </a:lnTo>
                <a:lnTo>
                  <a:pt x="706" y="466"/>
                </a:lnTo>
                <a:lnTo>
                  <a:pt x="702" y="466"/>
                </a:lnTo>
                <a:lnTo>
                  <a:pt x="706" y="470"/>
                </a:lnTo>
                <a:lnTo>
                  <a:pt x="708" y="470"/>
                </a:lnTo>
                <a:lnTo>
                  <a:pt x="706" y="470"/>
                </a:lnTo>
                <a:lnTo>
                  <a:pt x="706" y="466"/>
                </a:lnTo>
                <a:lnTo>
                  <a:pt x="708" y="466"/>
                </a:lnTo>
                <a:lnTo>
                  <a:pt x="712" y="466"/>
                </a:lnTo>
                <a:lnTo>
                  <a:pt x="720" y="470"/>
                </a:lnTo>
                <a:lnTo>
                  <a:pt x="724" y="470"/>
                </a:lnTo>
                <a:lnTo>
                  <a:pt x="728" y="470"/>
                </a:lnTo>
                <a:lnTo>
                  <a:pt x="728" y="474"/>
                </a:lnTo>
                <a:lnTo>
                  <a:pt x="732" y="478"/>
                </a:lnTo>
                <a:lnTo>
                  <a:pt x="734" y="482"/>
                </a:lnTo>
                <a:lnTo>
                  <a:pt x="738" y="482"/>
                </a:lnTo>
                <a:lnTo>
                  <a:pt x="742" y="482"/>
                </a:lnTo>
                <a:lnTo>
                  <a:pt x="746" y="482"/>
                </a:lnTo>
                <a:lnTo>
                  <a:pt x="748" y="482"/>
                </a:lnTo>
                <a:lnTo>
                  <a:pt x="752" y="482"/>
                </a:lnTo>
                <a:lnTo>
                  <a:pt x="756" y="482"/>
                </a:lnTo>
                <a:lnTo>
                  <a:pt x="760" y="482"/>
                </a:lnTo>
                <a:lnTo>
                  <a:pt x="764" y="486"/>
                </a:lnTo>
                <a:lnTo>
                  <a:pt x="764" y="490"/>
                </a:lnTo>
                <a:lnTo>
                  <a:pt x="760" y="490"/>
                </a:lnTo>
                <a:lnTo>
                  <a:pt x="756" y="496"/>
                </a:lnTo>
                <a:lnTo>
                  <a:pt x="756" y="500"/>
                </a:lnTo>
                <a:lnTo>
                  <a:pt x="752" y="500"/>
                </a:lnTo>
                <a:lnTo>
                  <a:pt x="752" y="504"/>
                </a:lnTo>
                <a:lnTo>
                  <a:pt x="748" y="508"/>
                </a:lnTo>
                <a:lnTo>
                  <a:pt x="748" y="512"/>
                </a:lnTo>
                <a:lnTo>
                  <a:pt x="746" y="512"/>
                </a:lnTo>
                <a:lnTo>
                  <a:pt x="742" y="512"/>
                </a:lnTo>
                <a:lnTo>
                  <a:pt x="738" y="516"/>
                </a:lnTo>
                <a:lnTo>
                  <a:pt x="734" y="516"/>
                </a:lnTo>
                <a:lnTo>
                  <a:pt x="734" y="512"/>
                </a:lnTo>
                <a:lnTo>
                  <a:pt x="732" y="512"/>
                </a:lnTo>
                <a:lnTo>
                  <a:pt x="732" y="508"/>
                </a:lnTo>
                <a:lnTo>
                  <a:pt x="732" y="512"/>
                </a:lnTo>
                <a:lnTo>
                  <a:pt x="734" y="512"/>
                </a:lnTo>
                <a:lnTo>
                  <a:pt x="734" y="516"/>
                </a:lnTo>
                <a:lnTo>
                  <a:pt x="732" y="516"/>
                </a:lnTo>
                <a:lnTo>
                  <a:pt x="732" y="512"/>
                </a:lnTo>
                <a:lnTo>
                  <a:pt x="728" y="512"/>
                </a:lnTo>
                <a:lnTo>
                  <a:pt x="728" y="516"/>
                </a:lnTo>
                <a:lnTo>
                  <a:pt x="728" y="512"/>
                </a:lnTo>
                <a:lnTo>
                  <a:pt x="724" y="512"/>
                </a:lnTo>
                <a:lnTo>
                  <a:pt x="724" y="508"/>
                </a:lnTo>
                <a:lnTo>
                  <a:pt x="724" y="512"/>
                </a:lnTo>
                <a:lnTo>
                  <a:pt x="724" y="508"/>
                </a:lnTo>
                <a:lnTo>
                  <a:pt x="720" y="512"/>
                </a:lnTo>
                <a:lnTo>
                  <a:pt x="724" y="512"/>
                </a:lnTo>
                <a:lnTo>
                  <a:pt x="724" y="516"/>
                </a:lnTo>
                <a:lnTo>
                  <a:pt x="720" y="516"/>
                </a:lnTo>
                <a:lnTo>
                  <a:pt x="724" y="516"/>
                </a:lnTo>
                <a:lnTo>
                  <a:pt x="720" y="516"/>
                </a:lnTo>
                <a:lnTo>
                  <a:pt x="720" y="512"/>
                </a:lnTo>
                <a:lnTo>
                  <a:pt x="716" y="512"/>
                </a:lnTo>
                <a:lnTo>
                  <a:pt x="720" y="516"/>
                </a:lnTo>
                <a:lnTo>
                  <a:pt x="724" y="520"/>
                </a:lnTo>
                <a:lnTo>
                  <a:pt x="720" y="520"/>
                </a:lnTo>
                <a:lnTo>
                  <a:pt x="720" y="522"/>
                </a:lnTo>
                <a:lnTo>
                  <a:pt x="716" y="522"/>
                </a:lnTo>
                <a:lnTo>
                  <a:pt x="712" y="520"/>
                </a:lnTo>
                <a:lnTo>
                  <a:pt x="712" y="522"/>
                </a:lnTo>
                <a:lnTo>
                  <a:pt x="708" y="522"/>
                </a:lnTo>
                <a:lnTo>
                  <a:pt x="706" y="522"/>
                </a:lnTo>
                <a:lnTo>
                  <a:pt x="702" y="522"/>
                </a:lnTo>
                <a:lnTo>
                  <a:pt x="702" y="520"/>
                </a:lnTo>
                <a:lnTo>
                  <a:pt x="698" y="520"/>
                </a:lnTo>
                <a:lnTo>
                  <a:pt x="694" y="520"/>
                </a:lnTo>
                <a:lnTo>
                  <a:pt x="690" y="520"/>
                </a:lnTo>
                <a:lnTo>
                  <a:pt x="686" y="520"/>
                </a:lnTo>
                <a:lnTo>
                  <a:pt x="682" y="520"/>
                </a:lnTo>
                <a:lnTo>
                  <a:pt x="682" y="516"/>
                </a:lnTo>
                <a:lnTo>
                  <a:pt x="678" y="516"/>
                </a:lnTo>
                <a:lnTo>
                  <a:pt x="676" y="516"/>
                </a:lnTo>
                <a:lnTo>
                  <a:pt x="672" y="512"/>
                </a:lnTo>
                <a:lnTo>
                  <a:pt x="668" y="508"/>
                </a:lnTo>
                <a:lnTo>
                  <a:pt x="672" y="512"/>
                </a:lnTo>
                <a:lnTo>
                  <a:pt x="672" y="516"/>
                </a:lnTo>
                <a:lnTo>
                  <a:pt x="668" y="516"/>
                </a:lnTo>
                <a:lnTo>
                  <a:pt x="672" y="516"/>
                </a:lnTo>
                <a:lnTo>
                  <a:pt x="672" y="520"/>
                </a:lnTo>
                <a:lnTo>
                  <a:pt x="676" y="520"/>
                </a:lnTo>
                <a:lnTo>
                  <a:pt x="676" y="516"/>
                </a:lnTo>
                <a:lnTo>
                  <a:pt x="672" y="516"/>
                </a:lnTo>
                <a:lnTo>
                  <a:pt x="676" y="516"/>
                </a:lnTo>
                <a:lnTo>
                  <a:pt x="678" y="516"/>
                </a:lnTo>
                <a:lnTo>
                  <a:pt x="682" y="520"/>
                </a:lnTo>
                <a:lnTo>
                  <a:pt x="686" y="520"/>
                </a:lnTo>
                <a:lnTo>
                  <a:pt x="690" y="520"/>
                </a:lnTo>
                <a:lnTo>
                  <a:pt x="690" y="522"/>
                </a:lnTo>
                <a:lnTo>
                  <a:pt x="686" y="522"/>
                </a:lnTo>
                <a:lnTo>
                  <a:pt x="690" y="522"/>
                </a:lnTo>
                <a:lnTo>
                  <a:pt x="694" y="522"/>
                </a:lnTo>
                <a:lnTo>
                  <a:pt x="698" y="520"/>
                </a:lnTo>
                <a:lnTo>
                  <a:pt x="698" y="522"/>
                </a:lnTo>
                <a:lnTo>
                  <a:pt x="702" y="526"/>
                </a:lnTo>
                <a:lnTo>
                  <a:pt x="706" y="526"/>
                </a:lnTo>
                <a:lnTo>
                  <a:pt x="708" y="526"/>
                </a:lnTo>
                <a:lnTo>
                  <a:pt x="712" y="530"/>
                </a:lnTo>
                <a:lnTo>
                  <a:pt x="712" y="534"/>
                </a:lnTo>
                <a:lnTo>
                  <a:pt x="712" y="538"/>
                </a:lnTo>
                <a:lnTo>
                  <a:pt x="708" y="538"/>
                </a:lnTo>
                <a:lnTo>
                  <a:pt x="706" y="538"/>
                </a:lnTo>
                <a:lnTo>
                  <a:pt x="706" y="542"/>
                </a:lnTo>
                <a:lnTo>
                  <a:pt x="702" y="542"/>
                </a:lnTo>
                <a:lnTo>
                  <a:pt x="698" y="542"/>
                </a:lnTo>
                <a:lnTo>
                  <a:pt x="694" y="542"/>
                </a:lnTo>
                <a:lnTo>
                  <a:pt x="690" y="542"/>
                </a:lnTo>
                <a:lnTo>
                  <a:pt x="686" y="542"/>
                </a:lnTo>
                <a:lnTo>
                  <a:pt x="690" y="546"/>
                </a:lnTo>
                <a:lnTo>
                  <a:pt x="694" y="546"/>
                </a:lnTo>
                <a:lnTo>
                  <a:pt x="694" y="550"/>
                </a:lnTo>
                <a:lnTo>
                  <a:pt x="690" y="546"/>
                </a:lnTo>
                <a:lnTo>
                  <a:pt x="690" y="550"/>
                </a:lnTo>
                <a:lnTo>
                  <a:pt x="686" y="550"/>
                </a:lnTo>
                <a:lnTo>
                  <a:pt x="682" y="550"/>
                </a:lnTo>
                <a:lnTo>
                  <a:pt x="682" y="552"/>
                </a:lnTo>
                <a:lnTo>
                  <a:pt x="686" y="552"/>
                </a:lnTo>
                <a:lnTo>
                  <a:pt x="686" y="556"/>
                </a:lnTo>
                <a:lnTo>
                  <a:pt x="682" y="556"/>
                </a:lnTo>
                <a:lnTo>
                  <a:pt x="682" y="552"/>
                </a:lnTo>
                <a:lnTo>
                  <a:pt x="678" y="552"/>
                </a:lnTo>
                <a:lnTo>
                  <a:pt x="682" y="552"/>
                </a:lnTo>
                <a:lnTo>
                  <a:pt x="682" y="556"/>
                </a:lnTo>
                <a:lnTo>
                  <a:pt x="678" y="556"/>
                </a:lnTo>
                <a:lnTo>
                  <a:pt x="678" y="560"/>
                </a:lnTo>
                <a:lnTo>
                  <a:pt x="676" y="560"/>
                </a:lnTo>
                <a:lnTo>
                  <a:pt x="676" y="564"/>
                </a:lnTo>
                <a:lnTo>
                  <a:pt x="672" y="564"/>
                </a:lnTo>
                <a:lnTo>
                  <a:pt x="672" y="560"/>
                </a:lnTo>
                <a:lnTo>
                  <a:pt x="672" y="564"/>
                </a:lnTo>
                <a:lnTo>
                  <a:pt x="676" y="564"/>
                </a:lnTo>
                <a:lnTo>
                  <a:pt x="676" y="566"/>
                </a:lnTo>
                <a:lnTo>
                  <a:pt x="672" y="566"/>
                </a:lnTo>
                <a:lnTo>
                  <a:pt x="668" y="570"/>
                </a:lnTo>
                <a:lnTo>
                  <a:pt x="664" y="570"/>
                </a:lnTo>
                <a:lnTo>
                  <a:pt x="664" y="574"/>
                </a:lnTo>
                <a:lnTo>
                  <a:pt x="668" y="574"/>
                </a:lnTo>
                <a:lnTo>
                  <a:pt x="664" y="578"/>
                </a:lnTo>
                <a:lnTo>
                  <a:pt x="664" y="582"/>
                </a:lnTo>
                <a:lnTo>
                  <a:pt x="660" y="586"/>
                </a:lnTo>
                <a:lnTo>
                  <a:pt x="660" y="590"/>
                </a:lnTo>
                <a:lnTo>
                  <a:pt x="656" y="594"/>
                </a:lnTo>
                <a:lnTo>
                  <a:pt x="656" y="596"/>
                </a:lnTo>
                <a:lnTo>
                  <a:pt x="656" y="600"/>
                </a:lnTo>
                <a:lnTo>
                  <a:pt x="656" y="604"/>
                </a:lnTo>
                <a:lnTo>
                  <a:pt x="652" y="604"/>
                </a:lnTo>
                <a:lnTo>
                  <a:pt x="652" y="608"/>
                </a:lnTo>
                <a:lnTo>
                  <a:pt x="652" y="612"/>
                </a:lnTo>
                <a:lnTo>
                  <a:pt x="652" y="616"/>
                </a:lnTo>
                <a:lnTo>
                  <a:pt x="652" y="620"/>
                </a:lnTo>
                <a:lnTo>
                  <a:pt x="656" y="620"/>
                </a:lnTo>
                <a:lnTo>
                  <a:pt x="656" y="622"/>
                </a:lnTo>
                <a:lnTo>
                  <a:pt x="652" y="622"/>
                </a:lnTo>
                <a:lnTo>
                  <a:pt x="652" y="626"/>
                </a:lnTo>
                <a:lnTo>
                  <a:pt x="656" y="630"/>
                </a:lnTo>
                <a:lnTo>
                  <a:pt x="656" y="634"/>
                </a:lnTo>
                <a:lnTo>
                  <a:pt x="660" y="634"/>
                </a:lnTo>
                <a:lnTo>
                  <a:pt x="660" y="638"/>
                </a:lnTo>
                <a:lnTo>
                  <a:pt x="660" y="642"/>
                </a:lnTo>
                <a:lnTo>
                  <a:pt x="660" y="646"/>
                </a:lnTo>
                <a:lnTo>
                  <a:pt x="660" y="642"/>
                </a:lnTo>
                <a:lnTo>
                  <a:pt x="660" y="638"/>
                </a:lnTo>
                <a:lnTo>
                  <a:pt x="664" y="634"/>
                </a:lnTo>
                <a:lnTo>
                  <a:pt x="668" y="634"/>
                </a:lnTo>
                <a:lnTo>
                  <a:pt x="672" y="634"/>
                </a:lnTo>
                <a:lnTo>
                  <a:pt x="676" y="634"/>
                </a:lnTo>
                <a:lnTo>
                  <a:pt x="678" y="634"/>
                </a:lnTo>
                <a:lnTo>
                  <a:pt x="678" y="638"/>
                </a:lnTo>
                <a:lnTo>
                  <a:pt x="678" y="642"/>
                </a:lnTo>
                <a:lnTo>
                  <a:pt x="678" y="646"/>
                </a:lnTo>
                <a:lnTo>
                  <a:pt x="682" y="650"/>
                </a:lnTo>
                <a:lnTo>
                  <a:pt x="682" y="652"/>
                </a:lnTo>
                <a:lnTo>
                  <a:pt x="682" y="656"/>
                </a:lnTo>
                <a:lnTo>
                  <a:pt x="686" y="660"/>
                </a:lnTo>
                <a:lnTo>
                  <a:pt x="686" y="664"/>
                </a:lnTo>
                <a:lnTo>
                  <a:pt x="686" y="668"/>
                </a:lnTo>
                <a:lnTo>
                  <a:pt x="686" y="672"/>
                </a:lnTo>
                <a:lnTo>
                  <a:pt x="682" y="676"/>
                </a:lnTo>
                <a:lnTo>
                  <a:pt x="686" y="676"/>
                </a:lnTo>
                <a:lnTo>
                  <a:pt x="686" y="672"/>
                </a:lnTo>
                <a:lnTo>
                  <a:pt x="690" y="672"/>
                </a:lnTo>
                <a:lnTo>
                  <a:pt x="690" y="676"/>
                </a:lnTo>
                <a:lnTo>
                  <a:pt x="686" y="676"/>
                </a:lnTo>
                <a:lnTo>
                  <a:pt x="690" y="676"/>
                </a:lnTo>
                <a:lnTo>
                  <a:pt x="690" y="672"/>
                </a:lnTo>
                <a:lnTo>
                  <a:pt x="694" y="672"/>
                </a:lnTo>
                <a:lnTo>
                  <a:pt x="698" y="672"/>
                </a:lnTo>
                <a:lnTo>
                  <a:pt x="706" y="668"/>
                </a:lnTo>
                <a:lnTo>
                  <a:pt x="708" y="668"/>
                </a:lnTo>
                <a:lnTo>
                  <a:pt x="712" y="668"/>
                </a:lnTo>
                <a:lnTo>
                  <a:pt x="716" y="668"/>
                </a:lnTo>
                <a:lnTo>
                  <a:pt x="716" y="672"/>
                </a:lnTo>
                <a:lnTo>
                  <a:pt x="720" y="672"/>
                </a:lnTo>
                <a:lnTo>
                  <a:pt x="724" y="672"/>
                </a:lnTo>
                <a:lnTo>
                  <a:pt x="724" y="676"/>
                </a:lnTo>
                <a:lnTo>
                  <a:pt x="728" y="676"/>
                </a:lnTo>
                <a:lnTo>
                  <a:pt x="732" y="676"/>
                </a:lnTo>
                <a:lnTo>
                  <a:pt x="734" y="676"/>
                </a:lnTo>
                <a:lnTo>
                  <a:pt x="738" y="680"/>
                </a:lnTo>
                <a:lnTo>
                  <a:pt x="742" y="680"/>
                </a:lnTo>
                <a:lnTo>
                  <a:pt x="742" y="682"/>
                </a:lnTo>
                <a:lnTo>
                  <a:pt x="746" y="682"/>
                </a:lnTo>
                <a:lnTo>
                  <a:pt x="746" y="686"/>
                </a:lnTo>
                <a:lnTo>
                  <a:pt x="748" y="686"/>
                </a:lnTo>
                <a:lnTo>
                  <a:pt x="752" y="690"/>
                </a:lnTo>
                <a:lnTo>
                  <a:pt x="756" y="694"/>
                </a:lnTo>
                <a:lnTo>
                  <a:pt x="760" y="698"/>
                </a:lnTo>
                <a:lnTo>
                  <a:pt x="764" y="698"/>
                </a:lnTo>
                <a:lnTo>
                  <a:pt x="768" y="698"/>
                </a:lnTo>
                <a:lnTo>
                  <a:pt x="772" y="698"/>
                </a:lnTo>
                <a:lnTo>
                  <a:pt x="772" y="702"/>
                </a:lnTo>
                <a:lnTo>
                  <a:pt x="776" y="702"/>
                </a:lnTo>
                <a:lnTo>
                  <a:pt x="778" y="702"/>
                </a:lnTo>
                <a:lnTo>
                  <a:pt x="782" y="706"/>
                </a:lnTo>
                <a:lnTo>
                  <a:pt x="786" y="708"/>
                </a:lnTo>
                <a:lnTo>
                  <a:pt x="790" y="708"/>
                </a:lnTo>
                <a:lnTo>
                  <a:pt x="790" y="712"/>
                </a:lnTo>
                <a:lnTo>
                  <a:pt x="786" y="712"/>
                </a:lnTo>
                <a:lnTo>
                  <a:pt x="786" y="716"/>
                </a:lnTo>
                <a:lnTo>
                  <a:pt x="786" y="712"/>
                </a:lnTo>
                <a:lnTo>
                  <a:pt x="790" y="712"/>
                </a:lnTo>
                <a:lnTo>
                  <a:pt x="794" y="712"/>
                </a:lnTo>
                <a:lnTo>
                  <a:pt x="798" y="712"/>
                </a:lnTo>
                <a:lnTo>
                  <a:pt x="802" y="712"/>
                </a:lnTo>
                <a:lnTo>
                  <a:pt x="806" y="712"/>
                </a:lnTo>
                <a:lnTo>
                  <a:pt x="806" y="708"/>
                </a:lnTo>
                <a:lnTo>
                  <a:pt x="808" y="708"/>
                </a:lnTo>
                <a:lnTo>
                  <a:pt x="812" y="712"/>
                </a:lnTo>
                <a:lnTo>
                  <a:pt x="808" y="712"/>
                </a:lnTo>
                <a:lnTo>
                  <a:pt x="812" y="712"/>
                </a:lnTo>
                <a:lnTo>
                  <a:pt x="816" y="712"/>
                </a:lnTo>
                <a:lnTo>
                  <a:pt x="820" y="712"/>
                </a:lnTo>
                <a:lnTo>
                  <a:pt x="824" y="712"/>
                </a:lnTo>
                <a:lnTo>
                  <a:pt x="828" y="712"/>
                </a:lnTo>
                <a:lnTo>
                  <a:pt x="828" y="716"/>
                </a:lnTo>
                <a:lnTo>
                  <a:pt x="832" y="716"/>
                </a:lnTo>
                <a:lnTo>
                  <a:pt x="832" y="712"/>
                </a:lnTo>
                <a:lnTo>
                  <a:pt x="832" y="716"/>
                </a:lnTo>
                <a:lnTo>
                  <a:pt x="832" y="720"/>
                </a:lnTo>
                <a:lnTo>
                  <a:pt x="832" y="728"/>
                </a:lnTo>
                <a:lnTo>
                  <a:pt x="828" y="732"/>
                </a:lnTo>
                <a:lnTo>
                  <a:pt x="828" y="736"/>
                </a:lnTo>
                <a:lnTo>
                  <a:pt x="832" y="736"/>
                </a:lnTo>
                <a:lnTo>
                  <a:pt x="832" y="738"/>
                </a:lnTo>
                <a:lnTo>
                  <a:pt x="832" y="742"/>
                </a:lnTo>
                <a:lnTo>
                  <a:pt x="832" y="746"/>
                </a:lnTo>
                <a:lnTo>
                  <a:pt x="832" y="750"/>
                </a:lnTo>
                <a:lnTo>
                  <a:pt x="832" y="754"/>
                </a:lnTo>
                <a:lnTo>
                  <a:pt x="832" y="758"/>
                </a:lnTo>
                <a:lnTo>
                  <a:pt x="832" y="762"/>
                </a:lnTo>
                <a:lnTo>
                  <a:pt x="834" y="766"/>
                </a:lnTo>
                <a:lnTo>
                  <a:pt x="838" y="768"/>
                </a:lnTo>
                <a:lnTo>
                  <a:pt x="838" y="772"/>
                </a:lnTo>
                <a:lnTo>
                  <a:pt x="842" y="772"/>
                </a:lnTo>
                <a:lnTo>
                  <a:pt x="842" y="776"/>
                </a:lnTo>
                <a:lnTo>
                  <a:pt x="838" y="776"/>
                </a:lnTo>
                <a:lnTo>
                  <a:pt x="834" y="776"/>
                </a:lnTo>
                <a:lnTo>
                  <a:pt x="838" y="776"/>
                </a:lnTo>
                <a:lnTo>
                  <a:pt x="842" y="776"/>
                </a:lnTo>
                <a:lnTo>
                  <a:pt x="842" y="780"/>
                </a:lnTo>
                <a:lnTo>
                  <a:pt x="846" y="780"/>
                </a:lnTo>
                <a:lnTo>
                  <a:pt x="850" y="780"/>
                </a:lnTo>
                <a:lnTo>
                  <a:pt x="850" y="784"/>
                </a:lnTo>
                <a:lnTo>
                  <a:pt x="854" y="788"/>
                </a:lnTo>
                <a:lnTo>
                  <a:pt x="854" y="792"/>
                </a:lnTo>
                <a:lnTo>
                  <a:pt x="858" y="792"/>
                </a:lnTo>
                <a:lnTo>
                  <a:pt x="858" y="794"/>
                </a:lnTo>
                <a:lnTo>
                  <a:pt x="854" y="794"/>
                </a:lnTo>
                <a:lnTo>
                  <a:pt x="854" y="798"/>
                </a:lnTo>
                <a:lnTo>
                  <a:pt x="850" y="798"/>
                </a:lnTo>
                <a:lnTo>
                  <a:pt x="850" y="802"/>
                </a:lnTo>
                <a:lnTo>
                  <a:pt x="850" y="798"/>
                </a:lnTo>
                <a:lnTo>
                  <a:pt x="854" y="798"/>
                </a:lnTo>
                <a:lnTo>
                  <a:pt x="854" y="794"/>
                </a:lnTo>
                <a:lnTo>
                  <a:pt x="858" y="794"/>
                </a:lnTo>
                <a:lnTo>
                  <a:pt x="862" y="794"/>
                </a:lnTo>
                <a:lnTo>
                  <a:pt x="862" y="798"/>
                </a:lnTo>
                <a:lnTo>
                  <a:pt x="864" y="798"/>
                </a:lnTo>
                <a:lnTo>
                  <a:pt x="864" y="802"/>
                </a:lnTo>
                <a:lnTo>
                  <a:pt x="868" y="802"/>
                </a:lnTo>
                <a:lnTo>
                  <a:pt x="868" y="806"/>
                </a:lnTo>
                <a:lnTo>
                  <a:pt x="872" y="806"/>
                </a:lnTo>
                <a:lnTo>
                  <a:pt x="872" y="810"/>
                </a:lnTo>
                <a:lnTo>
                  <a:pt x="872" y="806"/>
                </a:lnTo>
                <a:lnTo>
                  <a:pt x="868" y="806"/>
                </a:lnTo>
                <a:lnTo>
                  <a:pt x="868" y="802"/>
                </a:lnTo>
                <a:lnTo>
                  <a:pt x="864" y="798"/>
                </a:lnTo>
                <a:lnTo>
                  <a:pt x="868" y="798"/>
                </a:lnTo>
                <a:lnTo>
                  <a:pt x="868" y="794"/>
                </a:lnTo>
                <a:lnTo>
                  <a:pt x="868" y="792"/>
                </a:lnTo>
                <a:lnTo>
                  <a:pt x="872" y="792"/>
                </a:lnTo>
                <a:lnTo>
                  <a:pt x="872" y="788"/>
                </a:lnTo>
                <a:lnTo>
                  <a:pt x="872" y="792"/>
                </a:lnTo>
                <a:lnTo>
                  <a:pt x="876" y="792"/>
                </a:lnTo>
                <a:lnTo>
                  <a:pt x="876" y="794"/>
                </a:lnTo>
                <a:lnTo>
                  <a:pt x="876" y="798"/>
                </a:lnTo>
                <a:lnTo>
                  <a:pt x="880" y="798"/>
                </a:lnTo>
                <a:lnTo>
                  <a:pt x="880" y="794"/>
                </a:lnTo>
                <a:lnTo>
                  <a:pt x="880" y="792"/>
                </a:lnTo>
                <a:lnTo>
                  <a:pt x="876" y="788"/>
                </a:lnTo>
                <a:lnTo>
                  <a:pt x="880" y="788"/>
                </a:lnTo>
                <a:lnTo>
                  <a:pt x="880" y="784"/>
                </a:lnTo>
                <a:lnTo>
                  <a:pt x="880" y="780"/>
                </a:lnTo>
                <a:lnTo>
                  <a:pt x="884" y="780"/>
                </a:lnTo>
                <a:lnTo>
                  <a:pt x="884" y="776"/>
                </a:lnTo>
                <a:lnTo>
                  <a:pt x="884" y="772"/>
                </a:lnTo>
                <a:lnTo>
                  <a:pt x="884" y="768"/>
                </a:lnTo>
                <a:lnTo>
                  <a:pt x="880" y="768"/>
                </a:lnTo>
                <a:lnTo>
                  <a:pt x="880" y="766"/>
                </a:lnTo>
                <a:lnTo>
                  <a:pt x="880" y="762"/>
                </a:lnTo>
                <a:lnTo>
                  <a:pt x="880" y="758"/>
                </a:lnTo>
                <a:lnTo>
                  <a:pt x="880" y="754"/>
                </a:lnTo>
                <a:lnTo>
                  <a:pt x="876" y="754"/>
                </a:lnTo>
                <a:lnTo>
                  <a:pt x="876" y="750"/>
                </a:lnTo>
                <a:lnTo>
                  <a:pt x="880" y="750"/>
                </a:lnTo>
                <a:lnTo>
                  <a:pt x="876" y="746"/>
                </a:lnTo>
                <a:lnTo>
                  <a:pt x="876" y="742"/>
                </a:lnTo>
                <a:lnTo>
                  <a:pt x="880" y="742"/>
                </a:lnTo>
                <a:lnTo>
                  <a:pt x="876" y="742"/>
                </a:lnTo>
                <a:lnTo>
                  <a:pt x="876" y="738"/>
                </a:lnTo>
                <a:lnTo>
                  <a:pt x="876" y="736"/>
                </a:lnTo>
                <a:lnTo>
                  <a:pt x="872" y="736"/>
                </a:lnTo>
                <a:lnTo>
                  <a:pt x="872" y="732"/>
                </a:lnTo>
                <a:lnTo>
                  <a:pt x="868" y="732"/>
                </a:lnTo>
                <a:lnTo>
                  <a:pt x="868" y="728"/>
                </a:lnTo>
                <a:lnTo>
                  <a:pt x="868" y="724"/>
                </a:lnTo>
                <a:lnTo>
                  <a:pt x="864" y="724"/>
                </a:lnTo>
                <a:lnTo>
                  <a:pt x="868" y="724"/>
                </a:lnTo>
                <a:lnTo>
                  <a:pt x="872" y="724"/>
                </a:lnTo>
                <a:lnTo>
                  <a:pt x="876" y="720"/>
                </a:lnTo>
                <a:lnTo>
                  <a:pt x="880" y="720"/>
                </a:lnTo>
                <a:lnTo>
                  <a:pt x="884" y="716"/>
                </a:lnTo>
                <a:lnTo>
                  <a:pt x="888" y="716"/>
                </a:lnTo>
                <a:lnTo>
                  <a:pt x="890" y="712"/>
                </a:lnTo>
                <a:lnTo>
                  <a:pt x="894" y="708"/>
                </a:lnTo>
                <a:lnTo>
                  <a:pt x="898" y="706"/>
                </a:lnTo>
                <a:lnTo>
                  <a:pt x="902" y="706"/>
                </a:lnTo>
                <a:lnTo>
                  <a:pt x="902" y="702"/>
                </a:lnTo>
                <a:lnTo>
                  <a:pt x="906" y="702"/>
                </a:lnTo>
                <a:lnTo>
                  <a:pt x="910" y="698"/>
                </a:lnTo>
                <a:lnTo>
                  <a:pt x="910" y="694"/>
                </a:lnTo>
                <a:lnTo>
                  <a:pt x="914" y="690"/>
                </a:lnTo>
                <a:lnTo>
                  <a:pt x="914" y="686"/>
                </a:lnTo>
                <a:lnTo>
                  <a:pt x="914" y="682"/>
                </a:lnTo>
                <a:lnTo>
                  <a:pt x="914" y="680"/>
                </a:lnTo>
                <a:lnTo>
                  <a:pt x="914" y="676"/>
                </a:lnTo>
                <a:lnTo>
                  <a:pt x="910" y="672"/>
                </a:lnTo>
                <a:lnTo>
                  <a:pt x="914" y="672"/>
                </a:lnTo>
                <a:lnTo>
                  <a:pt x="910" y="668"/>
                </a:lnTo>
                <a:lnTo>
                  <a:pt x="910" y="664"/>
                </a:lnTo>
                <a:lnTo>
                  <a:pt x="910" y="660"/>
                </a:lnTo>
                <a:lnTo>
                  <a:pt x="906" y="656"/>
                </a:lnTo>
                <a:lnTo>
                  <a:pt x="902" y="650"/>
                </a:lnTo>
                <a:lnTo>
                  <a:pt x="898" y="650"/>
                </a:lnTo>
                <a:lnTo>
                  <a:pt x="898" y="646"/>
                </a:lnTo>
                <a:lnTo>
                  <a:pt x="894" y="646"/>
                </a:lnTo>
                <a:lnTo>
                  <a:pt x="890" y="642"/>
                </a:lnTo>
                <a:lnTo>
                  <a:pt x="888" y="638"/>
                </a:lnTo>
                <a:lnTo>
                  <a:pt x="884" y="638"/>
                </a:lnTo>
                <a:lnTo>
                  <a:pt x="888" y="638"/>
                </a:lnTo>
                <a:lnTo>
                  <a:pt x="884" y="638"/>
                </a:lnTo>
                <a:lnTo>
                  <a:pt x="884" y="634"/>
                </a:lnTo>
                <a:lnTo>
                  <a:pt x="884" y="630"/>
                </a:lnTo>
                <a:lnTo>
                  <a:pt x="888" y="630"/>
                </a:lnTo>
                <a:lnTo>
                  <a:pt x="888" y="626"/>
                </a:lnTo>
                <a:lnTo>
                  <a:pt x="890" y="626"/>
                </a:lnTo>
                <a:lnTo>
                  <a:pt x="890" y="622"/>
                </a:lnTo>
                <a:lnTo>
                  <a:pt x="894" y="622"/>
                </a:lnTo>
                <a:lnTo>
                  <a:pt x="894" y="620"/>
                </a:lnTo>
                <a:lnTo>
                  <a:pt x="890" y="620"/>
                </a:lnTo>
                <a:lnTo>
                  <a:pt x="894" y="616"/>
                </a:lnTo>
                <a:lnTo>
                  <a:pt x="894" y="612"/>
                </a:lnTo>
                <a:lnTo>
                  <a:pt x="898" y="612"/>
                </a:lnTo>
                <a:lnTo>
                  <a:pt x="898" y="616"/>
                </a:lnTo>
                <a:lnTo>
                  <a:pt x="902" y="616"/>
                </a:lnTo>
                <a:lnTo>
                  <a:pt x="898" y="616"/>
                </a:lnTo>
                <a:lnTo>
                  <a:pt x="898" y="612"/>
                </a:lnTo>
                <a:lnTo>
                  <a:pt x="902" y="612"/>
                </a:lnTo>
                <a:lnTo>
                  <a:pt x="898" y="608"/>
                </a:lnTo>
                <a:lnTo>
                  <a:pt x="902" y="604"/>
                </a:lnTo>
                <a:lnTo>
                  <a:pt x="906" y="604"/>
                </a:lnTo>
                <a:lnTo>
                  <a:pt x="910" y="604"/>
                </a:lnTo>
                <a:lnTo>
                  <a:pt x="910" y="600"/>
                </a:lnTo>
                <a:lnTo>
                  <a:pt x="906" y="600"/>
                </a:lnTo>
                <a:lnTo>
                  <a:pt x="906" y="604"/>
                </a:lnTo>
                <a:lnTo>
                  <a:pt x="902" y="604"/>
                </a:lnTo>
                <a:lnTo>
                  <a:pt x="898" y="604"/>
                </a:lnTo>
                <a:lnTo>
                  <a:pt x="898" y="600"/>
                </a:lnTo>
                <a:lnTo>
                  <a:pt x="898" y="596"/>
                </a:lnTo>
                <a:lnTo>
                  <a:pt x="894" y="596"/>
                </a:lnTo>
                <a:lnTo>
                  <a:pt x="898" y="594"/>
                </a:lnTo>
                <a:lnTo>
                  <a:pt x="894" y="594"/>
                </a:lnTo>
                <a:lnTo>
                  <a:pt x="894" y="590"/>
                </a:lnTo>
                <a:lnTo>
                  <a:pt x="898" y="586"/>
                </a:lnTo>
                <a:lnTo>
                  <a:pt x="894" y="590"/>
                </a:lnTo>
                <a:lnTo>
                  <a:pt x="890" y="590"/>
                </a:lnTo>
                <a:lnTo>
                  <a:pt x="890" y="586"/>
                </a:lnTo>
                <a:lnTo>
                  <a:pt x="890" y="590"/>
                </a:lnTo>
                <a:lnTo>
                  <a:pt x="888" y="590"/>
                </a:lnTo>
                <a:lnTo>
                  <a:pt x="888" y="586"/>
                </a:lnTo>
                <a:lnTo>
                  <a:pt x="890" y="582"/>
                </a:lnTo>
                <a:lnTo>
                  <a:pt x="894" y="582"/>
                </a:lnTo>
                <a:lnTo>
                  <a:pt x="894" y="578"/>
                </a:lnTo>
                <a:lnTo>
                  <a:pt x="894" y="574"/>
                </a:lnTo>
                <a:lnTo>
                  <a:pt x="894" y="570"/>
                </a:lnTo>
                <a:lnTo>
                  <a:pt x="898" y="570"/>
                </a:lnTo>
                <a:lnTo>
                  <a:pt x="894" y="570"/>
                </a:lnTo>
                <a:lnTo>
                  <a:pt x="898" y="570"/>
                </a:lnTo>
                <a:lnTo>
                  <a:pt x="894" y="570"/>
                </a:lnTo>
                <a:lnTo>
                  <a:pt x="894" y="566"/>
                </a:lnTo>
                <a:lnTo>
                  <a:pt x="890" y="566"/>
                </a:lnTo>
                <a:lnTo>
                  <a:pt x="890" y="564"/>
                </a:lnTo>
                <a:lnTo>
                  <a:pt x="890" y="560"/>
                </a:lnTo>
                <a:lnTo>
                  <a:pt x="888" y="560"/>
                </a:lnTo>
                <a:lnTo>
                  <a:pt x="888" y="556"/>
                </a:lnTo>
                <a:lnTo>
                  <a:pt x="888" y="552"/>
                </a:lnTo>
                <a:lnTo>
                  <a:pt x="890" y="552"/>
                </a:lnTo>
                <a:lnTo>
                  <a:pt x="894" y="550"/>
                </a:lnTo>
                <a:lnTo>
                  <a:pt x="898" y="550"/>
                </a:lnTo>
                <a:lnTo>
                  <a:pt x="906" y="550"/>
                </a:lnTo>
                <a:lnTo>
                  <a:pt x="910" y="550"/>
                </a:lnTo>
                <a:lnTo>
                  <a:pt x="914" y="550"/>
                </a:lnTo>
                <a:lnTo>
                  <a:pt x="914" y="552"/>
                </a:lnTo>
                <a:lnTo>
                  <a:pt x="918" y="552"/>
                </a:lnTo>
                <a:lnTo>
                  <a:pt x="924" y="552"/>
                </a:lnTo>
                <a:lnTo>
                  <a:pt x="924" y="556"/>
                </a:lnTo>
                <a:lnTo>
                  <a:pt x="920" y="556"/>
                </a:lnTo>
                <a:lnTo>
                  <a:pt x="924" y="556"/>
                </a:lnTo>
                <a:lnTo>
                  <a:pt x="924" y="552"/>
                </a:lnTo>
                <a:lnTo>
                  <a:pt x="928" y="552"/>
                </a:lnTo>
                <a:lnTo>
                  <a:pt x="932" y="552"/>
                </a:lnTo>
                <a:lnTo>
                  <a:pt x="936" y="556"/>
                </a:lnTo>
                <a:lnTo>
                  <a:pt x="940" y="556"/>
                </a:lnTo>
                <a:lnTo>
                  <a:pt x="936" y="556"/>
                </a:lnTo>
                <a:lnTo>
                  <a:pt x="940" y="556"/>
                </a:lnTo>
                <a:lnTo>
                  <a:pt x="944" y="556"/>
                </a:lnTo>
                <a:lnTo>
                  <a:pt x="944" y="552"/>
                </a:lnTo>
                <a:lnTo>
                  <a:pt x="948" y="552"/>
                </a:lnTo>
                <a:lnTo>
                  <a:pt x="950" y="550"/>
                </a:lnTo>
                <a:lnTo>
                  <a:pt x="954" y="550"/>
                </a:lnTo>
                <a:lnTo>
                  <a:pt x="954" y="552"/>
                </a:lnTo>
                <a:lnTo>
                  <a:pt x="958" y="552"/>
                </a:lnTo>
                <a:lnTo>
                  <a:pt x="958" y="556"/>
                </a:lnTo>
                <a:lnTo>
                  <a:pt x="962" y="556"/>
                </a:lnTo>
                <a:lnTo>
                  <a:pt x="966" y="556"/>
                </a:lnTo>
                <a:lnTo>
                  <a:pt x="970" y="560"/>
                </a:lnTo>
                <a:lnTo>
                  <a:pt x="966" y="560"/>
                </a:lnTo>
                <a:lnTo>
                  <a:pt x="966" y="564"/>
                </a:lnTo>
                <a:lnTo>
                  <a:pt x="970" y="564"/>
                </a:lnTo>
                <a:lnTo>
                  <a:pt x="966" y="564"/>
                </a:lnTo>
                <a:lnTo>
                  <a:pt x="970" y="564"/>
                </a:lnTo>
                <a:lnTo>
                  <a:pt x="974" y="564"/>
                </a:lnTo>
                <a:lnTo>
                  <a:pt x="976" y="566"/>
                </a:lnTo>
                <a:lnTo>
                  <a:pt x="974" y="570"/>
                </a:lnTo>
                <a:lnTo>
                  <a:pt x="974" y="566"/>
                </a:lnTo>
                <a:lnTo>
                  <a:pt x="974" y="570"/>
                </a:lnTo>
                <a:lnTo>
                  <a:pt x="976" y="570"/>
                </a:lnTo>
                <a:lnTo>
                  <a:pt x="976" y="566"/>
                </a:lnTo>
                <a:lnTo>
                  <a:pt x="980" y="566"/>
                </a:lnTo>
                <a:lnTo>
                  <a:pt x="980" y="570"/>
                </a:lnTo>
                <a:lnTo>
                  <a:pt x="976" y="574"/>
                </a:lnTo>
                <a:lnTo>
                  <a:pt x="980" y="574"/>
                </a:lnTo>
                <a:lnTo>
                  <a:pt x="980" y="578"/>
                </a:lnTo>
                <a:lnTo>
                  <a:pt x="984" y="578"/>
                </a:lnTo>
                <a:lnTo>
                  <a:pt x="988" y="578"/>
                </a:lnTo>
                <a:lnTo>
                  <a:pt x="992" y="582"/>
                </a:lnTo>
                <a:lnTo>
                  <a:pt x="996" y="582"/>
                </a:lnTo>
                <a:lnTo>
                  <a:pt x="1000" y="582"/>
                </a:lnTo>
                <a:lnTo>
                  <a:pt x="1004" y="582"/>
                </a:lnTo>
                <a:lnTo>
                  <a:pt x="1004" y="586"/>
                </a:lnTo>
                <a:lnTo>
                  <a:pt x="1006" y="586"/>
                </a:lnTo>
                <a:lnTo>
                  <a:pt x="1010" y="586"/>
                </a:lnTo>
                <a:lnTo>
                  <a:pt x="1010" y="582"/>
                </a:lnTo>
                <a:lnTo>
                  <a:pt x="1014" y="586"/>
                </a:lnTo>
                <a:lnTo>
                  <a:pt x="1014" y="590"/>
                </a:lnTo>
                <a:lnTo>
                  <a:pt x="1010" y="590"/>
                </a:lnTo>
                <a:lnTo>
                  <a:pt x="1006" y="590"/>
                </a:lnTo>
                <a:lnTo>
                  <a:pt x="1010" y="590"/>
                </a:lnTo>
                <a:lnTo>
                  <a:pt x="1010" y="594"/>
                </a:lnTo>
                <a:lnTo>
                  <a:pt x="1006" y="594"/>
                </a:lnTo>
                <a:lnTo>
                  <a:pt x="1006" y="596"/>
                </a:lnTo>
                <a:lnTo>
                  <a:pt x="1006" y="600"/>
                </a:lnTo>
                <a:lnTo>
                  <a:pt x="1010" y="600"/>
                </a:lnTo>
                <a:lnTo>
                  <a:pt x="1010" y="604"/>
                </a:lnTo>
                <a:lnTo>
                  <a:pt x="1006" y="604"/>
                </a:lnTo>
                <a:lnTo>
                  <a:pt x="1004" y="604"/>
                </a:lnTo>
                <a:lnTo>
                  <a:pt x="1000" y="604"/>
                </a:lnTo>
                <a:lnTo>
                  <a:pt x="996" y="604"/>
                </a:lnTo>
                <a:lnTo>
                  <a:pt x="992" y="604"/>
                </a:lnTo>
                <a:lnTo>
                  <a:pt x="996" y="608"/>
                </a:lnTo>
                <a:lnTo>
                  <a:pt x="1000" y="608"/>
                </a:lnTo>
                <a:lnTo>
                  <a:pt x="1004" y="608"/>
                </a:lnTo>
                <a:lnTo>
                  <a:pt x="1006" y="608"/>
                </a:lnTo>
                <a:lnTo>
                  <a:pt x="1010" y="608"/>
                </a:lnTo>
                <a:lnTo>
                  <a:pt x="1010" y="612"/>
                </a:lnTo>
                <a:lnTo>
                  <a:pt x="1010" y="616"/>
                </a:lnTo>
                <a:lnTo>
                  <a:pt x="1006" y="616"/>
                </a:lnTo>
                <a:lnTo>
                  <a:pt x="1006" y="620"/>
                </a:lnTo>
                <a:lnTo>
                  <a:pt x="1010" y="620"/>
                </a:lnTo>
                <a:lnTo>
                  <a:pt x="1006" y="620"/>
                </a:lnTo>
                <a:lnTo>
                  <a:pt x="1006" y="622"/>
                </a:lnTo>
                <a:lnTo>
                  <a:pt x="1010" y="622"/>
                </a:lnTo>
                <a:lnTo>
                  <a:pt x="1010" y="620"/>
                </a:lnTo>
                <a:lnTo>
                  <a:pt x="1014" y="620"/>
                </a:lnTo>
                <a:lnTo>
                  <a:pt x="1014" y="622"/>
                </a:lnTo>
                <a:lnTo>
                  <a:pt x="1010" y="622"/>
                </a:lnTo>
                <a:lnTo>
                  <a:pt x="1010" y="626"/>
                </a:lnTo>
                <a:lnTo>
                  <a:pt x="1014" y="626"/>
                </a:lnTo>
                <a:lnTo>
                  <a:pt x="1010" y="626"/>
                </a:lnTo>
                <a:lnTo>
                  <a:pt x="1010" y="630"/>
                </a:lnTo>
                <a:lnTo>
                  <a:pt x="1010" y="634"/>
                </a:lnTo>
                <a:lnTo>
                  <a:pt x="1006" y="630"/>
                </a:lnTo>
                <a:lnTo>
                  <a:pt x="1010" y="630"/>
                </a:lnTo>
                <a:lnTo>
                  <a:pt x="1006" y="630"/>
                </a:lnTo>
                <a:lnTo>
                  <a:pt x="1006" y="626"/>
                </a:lnTo>
                <a:lnTo>
                  <a:pt x="1006" y="630"/>
                </a:lnTo>
                <a:lnTo>
                  <a:pt x="1006" y="634"/>
                </a:lnTo>
                <a:lnTo>
                  <a:pt x="1004" y="634"/>
                </a:lnTo>
                <a:lnTo>
                  <a:pt x="1006" y="634"/>
                </a:lnTo>
                <a:lnTo>
                  <a:pt x="1006" y="638"/>
                </a:lnTo>
                <a:lnTo>
                  <a:pt x="1010" y="634"/>
                </a:lnTo>
                <a:lnTo>
                  <a:pt x="1014" y="634"/>
                </a:lnTo>
                <a:lnTo>
                  <a:pt x="1014" y="630"/>
                </a:lnTo>
                <a:lnTo>
                  <a:pt x="1018" y="630"/>
                </a:lnTo>
                <a:lnTo>
                  <a:pt x="1022" y="630"/>
                </a:lnTo>
                <a:lnTo>
                  <a:pt x="1026" y="630"/>
                </a:lnTo>
                <a:lnTo>
                  <a:pt x="1026" y="634"/>
                </a:lnTo>
                <a:lnTo>
                  <a:pt x="1030" y="634"/>
                </a:lnTo>
                <a:lnTo>
                  <a:pt x="1030" y="638"/>
                </a:lnTo>
                <a:lnTo>
                  <a:pt x="1030" y="642"/>
                </a:lnTo>
                <a:lnTo>
                  <a:pt x="1030" y="646"/>
                </a:lnTo>
                <a:lnTo>
                  <a:pt x="1030" y="650"/>
                </a:lnTo>
                <a:lnTo>
                  <a:pt x="1026" y="650"/>
                </a:lnTo>
                <a:lnTo>
                  <a:pt x="1022" y="652"/>
                </a:lnTo>
                <a:lnTo>
                  <a:pt x="1018" y="652"/>
                </a:lnTo>
                <a:lnTo>
                  <a:pt x="1014" y="652"/>
                </a:lnTo>
                <a:lnTo>
                  <a:pt x="1014" y="656"/>
                </a:lnTo>
                <a:lnTo>
                  <a:pt x="1014" y="652"/>
                </a:lnTo>
                <a:lnTo>
                  <a:pt x="1018" y="652"/>
                </a:lnTo>
                <a:lnTo>
                  <a:pt x="1022" y="652"/>
                </a:lnTo>
                <a:lnTo>
                  <a:pt x="1026" y="652"/>
                </a:lnTo>
                <a:lnTo>
                  <a:pt x="1026" y="650"/>
                </a:lnTo>
                <a:lnTo>
                  <a:pt x="1030" y="650"/>
                </a:lnTo>
                <a:lnTo>
                  <a:pt x="1030" y="646"/>
                </a:lnTo>
                <a:lnTo>
                  <a:pt x="1030" y="642"/>
                </a:lnTo>
                <a:lnTo>
                  <a:pt x="1030" y="638"/>
                </a:lnTo>
                <a:lnTo>
                  <a:pt x="1032" y="638"/>
                </a:lnTo>
                <a:lnTo>
                  <a:pt x="1032" y="642"/>
                </a:lnTo>
                <a:lnTo>
                  <a:pt x="1032" y="646"/>
                </a:lnTo>
                <a:lnTo>
                  <a:pt x="1032" y="650"/>
                </a:lnTo>
                <a:lnTo>
                  <a:pt x="1032" y="646"/>
                </a:lnTo>
                <a:lnTo>
                  <a:pt x="1036" y="646"/>
                </a:lnTo>
                <a:lnTo>
                  <a:pt x="1036" y="642"/>
                </a:lnTo>
                <a:lnTo>
                  <a:pt x="1036" y="646"/>
                </a:lnTo>
                <a:lnTo>
                  <a:pt x="1036" y="652"/>
                </a:lnTo>
                <a:lnTo>
                  <a:pt x="1036" y="650"/>
                </a:lnTo>
                <a:lnTo>
                  <a:pt x="1040" y="646"/>
                </a:lnTo>
                <a:lnTo>
                  <a:pt x="1044" y="642"/>
                </a:lnTo>
                <a:lnTo>
                  <a:pt x="1048" y="642"/>
                </a:lnTo>
                <a:lnTo>
                  <a:pt x="1052" y="642"/>
                </a:lnTo>
                <a:lnTo>
                  <a:pt x="1052" y="638"/>
                </a:lnTo>
                <a:lnTo>
                  <a:pt x="1052" y="634"/>
                </a:lnTo>
                <a:lnTo>
                  <a:pt x="1056" y="634"/>
                </a:lnTo>
                <a:lnTo>
                  <a:pt x="1056" y="630"/>
                </a:lnTo>
                <a:lnTo>
                  <a:pt x="1060" y="634"/>
                </a:lnTo>
                <a:lnTo>
                  <a:pt x="1060" y="638"/>
                </a:lnTo>
                <a:lnTo>
                  <a:pt x="1062" y="638"/>
                </a:lnTo>
                <a:lnTo>
                  <a:pt x="1060" y="642"/>
                </a:lnTo>
                <a:lnTo>
                  <a:pt x="1060" y="646"/>
                </a:lnTo>
                <a:lnTo>
                  <a:pt x="1060" y="642"/>
                </a:lnTo>
                <a:lnTo>
                  <a:pt x="1062" y="642"/>
                </a:lnTo>
                <a:lnTo>
                  <a:pt x="1062" y="638"/>
                </a:lnTo>
                <a:lnTo>
                  <a:pt x="1060" y="634"/>
                </a:lnTo>
                <a:lnTo>
                  <a:pt x="1060" y="630"/>
                </a:lnTo>
                <a:lnTo>
                  <a:pt x="1062" y="630"/>
                </a:lnTo>
                <a:lnTo>
                  <a:pt x="1062" y="634"/>
                </a:lnTo>
                <a:lnTo>
                  <a:pt x="1062" y="630"/>
                </a:lnTo>
                <a:lnTo>
                  <a:pt x="1062" y="626"/>
                </a:lnTo>
                <a:lnTo>
                  <a:pt x="1066" y="626"/>
                </a:lnTo>
                <a:lnTo>
                  <a:pt x="1066" y="630"/>
                </a:lnTo>
                <a:lnTo>
                  <a:pt x="1066" y="626"/>
                </a:lnTo>
                <a:lnTo>
                  <a:pt x="1070" y="626"/>
                </a:lnTo>
                <a:lnTo>
                  <a:pt x="1066" y="626"/>
                </a:lnTo>
                <a:lnTo>
                  <a:pt x="1066" y="622"/>
                </a:lnTo>
                <a:lnTo>
                  <a:pt x="1066" y="620"/>
                </a:lnTo>
                <a:lnTo>
                  <a:pt x="1070" y="620"/>
                </a:lnTo>
                <a:lnTo>
                  <a:pt x="1070" y="622"/>
                </a:lnTo>
                <a:lnTo>
                  <a:pt x="1070" y="620"/>
                </a:lnTo>
                <a:lnTo>
                  <a:pt x="1066" y="620"/>
                </a:lnTo>
                <a:lnTo>
                  <a:pt x="1070" y="620"/>
                </a:lnTo>
                <a:lnTo>
                  <a:pt x="1074" y="620"/>
                </a:lnTo>
                <a:lnTo>
                  <a:pt x="1070" y="620"/>
                </a:lnTo>
                <a:lnTo>
                  <a:pt x="1070" y="616"/>
                </a:lnTo>
                <a:lnTo>
                  <a:pt x="1066" y="616"/>
                </a:lnTo>
                <a:lnTo>
                  <a:pt x="1066" y="612"/>
                </a:lnTo>
                <a:lnTo>
                  <a:pt x="1070" y="612"/>
                </a:lnTo>
                <a:lnTo>
                  <a:pt x="1070" y="608"/>
                </a:lnTo>
                <a:lnTo>
                  <a:pt x="1070" y="612"/>
                </a:lnTo>
                <a:lnTo>
                  <a:pt x="1074" y="612"/>
                </a:lnTo>
                <a:lnTo>
                  <a:pt x="1074" y="608"/>
                </a:lnTo>
                <a:lnTo>
                  <a:pt x="1070" y="608"/>
                </a:lnTo>
                <a:lnTo>
                  <a:pt x="1074" y="608"/>
                </a:lnTo>
                <a:lnTo>
                  <a:pt x="1074" y="604"/>
                </a:lnTo>
                <a:lnTo>
                  <a:pt x="1076" y="600"/>
                </a:lnTo>
                <a:lnTo>
                  <a:pt x="1076" y="596"/>
                </a:lnTo>
                <a:lnTo>
                  <a:pt x="1080" y="596"/>
                </a:lnTo>
                <a:lnTo>
                  <a:pt x="1080" y="600"/>
                </a:lnTo>
                <a:lnTo>
                  <a:pt x="1076" y="600"/>
                </a:lnTo>
                <a:lnTo>
                  <a:pt x="1080" y="600"/>
                </a:lnTo>
                <a:lnTo>
                  <a:pt x="1084" y="600"/>
                </a:lnTo>
                <a:lnTo>
                  <a:pt x="1080" y="604"/>
                </a:lnTo>
                <a:lnTo>
                  <a:pt x="1076" y="604"/>
                </a:lnTo>
                <a:lnTo>
                  <a:pt x="1076" y="608"/>
                </a:lnTo>
                <a:lnTo>
                  <a:pt x="1076" y="604"/>
                </a:lnTo>
                <a:lnTo>
                  <a:pt x="1080" y="604"/>
                </a:lnTo>
                <a:lnTo>
                  <a:pt x="1084" y="604"/>
                </a:lnTo>
                <a:lnTo>
                  <a:pt x="1084" y="608"/>
                </a:lnTo>
                <a:lnTo>
                  <a:pt x="1080" y="608"/>
                </a:lnTo>
                <a:lnTo>
                  <a:pt x="1084" y="608"/>
                </a:lnTo>
                <a:lnTo>
                  <a:pt x="1084" y="604"/>
                </a:lnTo>
                <a:lnTo>
                  <a:pt x="1088" y="604"/>
                </a:lnTo>
                <a:lnTo>
                  <a:pt x="1088" y="608"/>
                </a:lnTo>
                <a:lnTo>
                  <a:pt x="1084" y="612"/>
                </a:lnTo>
                <a:lnTo>
                  <a:pt x="1088" y="612"/>
                </a:lnTo>
                <a:lnTo>
                  <a:pt x="1088" y="616"/>
                </a:lnTo>
                <a:lnTo>
                  <a:pt x="1092" y="616"/>
                </a:lnTo>
                <a:lnTo>
                  <a:pt x="1092" y="620"/>
                </a:lnTo>
                <a:lnTo>
                  <a:pt x="1088" y="620"/>
                </a:lnTo>
                <a:lnTo>
                  <a:pt x="1092" y="620"/>
                </a:lnTo>
                <a:lnTo>
                  <a:pt x="1092" y="622"/>
                </a:lnTo>
                <a:lnTo>
                  <a:pt x="1092" y="620"/>
                </a:lnTo>
                <a:lnTo>
                  <a:pt x="1096" y="620"/>
                </a:lnTo>
                <a:lnTo>
                  <a:pt x="1096" y="622"/>
                </a:lnTo>
                <a:lnTo>
                  <a:pt x="1100" y="622"/>
                </a:lnTo>
                <a:lnTo>
                  <a:pt x="1096" y="626"/>
                </a:lnTo>
                <a:lnTo>
                  <a:pt x="1092" y="626"/>
                </a:lnTo>
                <a:lnTo>
                  <a:pt x="1088" y="626"/>
                </a:lnTo>
                <a:lnTo>
                  <a:pt x="1088" y="630"/>
                </a:lnTo>
                <a:lnTo>
                  <a:pt x="1092" y="626"/>
                </a:lnTo>
                <a:lnTo>
                  <a:pt x="1096" y="626"/>
                </a:lnTo>
                <a:lnTo>
                  <a:pt x="1100" y="626"/>
                </a:lnTo>
                <a:lnTo>
                  <a:pt x="1100" y="630"/>
                </a:lnTo>
                <a:lnTo>
                  <a:pt x="1104" y="630"/>
                </a:lnTo>
                <a:lnTo>
                  <a:pt x="1104" y="634"/>
                </a:lnTo>
                <a:lnTo>
                  <a:pt x="1106" y="634"/>
                </a:lnTo>
                <a:lnTo>
                  <a:pt x="1106" y="638"/>
                </a:lnTo>
                <a:lnTo>
                  <a:pt x="1104" y="638"/>
                </a:lnTo>
                <a:lnTo>
                  <a:pt x="1100" y="642"/>
                </a:lnTo>
                <a:lnTo>
                  <a:pt x="1096" y="642"/>
                </a:lnTo>
                <a:lnTo>
                  <a:pt x="1096" y="646"/>
                </a:lnTo>
                <a:lnTo>
                  <a:pt x="1096" y="642"/>
                </a:lnTo>
                <a:lnTo>
                  <a:pt x="1100" y="642"/>
                </a:lnTo>
                <a:lnTo>
                  <a:pt x="1104" y="642"/>
                </a:lnTo>
                <a:lnTo>
                  <a:pt x="1106" y="642"/>
                </a:lnTo>
                <a:lnTo>
                  <a:pt x="1110" y="642"/>
                </a:lnTo>
                <a:lnTo>
                  <a:pt x="1106" y="642"/>
                </a:lnTo>
                <a:lnTo>
                  <a:pt x="1106" y="646"/>
                </a:lnTo>
                <a:lnTo>
                  <a:pt x="1110" y="646"/>
                </a:lnTo>
                <a:lnTo>
                  <a:pt x="1106" y="646"/>
                </a:lnTo>
                <a:lnTo>
                  <a:pt x="1106" y="650"/>
                </a:lnTo>
                <a:lnTo>
                  <a:pt x="1106" y="646"/>
                </a:lnTo>
                <a:lnTo>
                  <a:pt x="1104" y="650"/>
                </a:lnTo>
                <a:lnTo>
                  <a:pt x="1100" y="650"/>
                </a:lnTo>
                <a:lnTo>
                  <a:pt x="1100" y="652"/>
                </a:lnTo>
                <a:lnTo>
                  <a:pt x="1104" y="650"/>
                </a:lnTo>
                <a:lnTo>
                  <a:pt x="1106" y="650"/>
                </a:lnTo>
                <a:lnTo>
                  <a:pt x="1110" y="650"/>
                </a:lnTo>
                <a:lnTo>
                  <a:pt x="1110" y="646"/>
                </a:lnTo>
                <a:lnTo>
                  <a:pt x="1110" y="650"/>
                </a:lnTo>
                <a:lnTo>
                  <a:pt x="1114" y="650"/>
                </a:lnTo>
                <a:lnTo>
                  <a:pt x="1110" y="650"/>
                </a:lnTo>
                <a:lnTo>
                  <a:pt x="1110" y="652"/>
                </a:lnTo>
                <a:lnTo>
                  <a:pt x="1110" y="650"/>
                </a:lnTo>
                <a:lnTo>
                  <a:pt x="1110" y="652"/>
                </a:lnTo>
                <a:lnTo>
                  <a:pt x="1106" y="652"/>
                </a:lnTo>
                <a:lnTo>
                  <a:pt x="1110" y="652"/>
                </a:lnTo>
                <a:lnTo>
                  <a:pt x="1114" y="652"/>
                </a:lnTo>
                <a:lnTo>
                  <a:pt x="1114" y="656"/>
                </a:lnTo>
                <a:lnTo>
                  <a:pt x="1118" y="656"/>
                </a:lnTo>
                <a:lnTo>
                  <a:pt x="1118" y="660"/>
                </a:lnTo>
                <a:lnTo>
                  <a:pt x="1114" y="660"/>
                </a:lnTo>
                <a:lnTo>
                  <a:pt x="1114" y="664"/>
                </a:lnTo>
                <a:lnTo>
                  <a:pt x="1110" y="664"/>
                </a:lnTo>
                <a:lnTo>
                  <a:pt x="1110" y="660"/>
                </a:lnTo>
                <a:lnTo>
                  <a:pt x="1110" y="664"/>
                </a:lnTo>
                <a:lnTo>
                  <a:pt x="1114" y="664"/>
                </a:lnTo>
                <a:lnTo>
                  <a:pt x="1118" y="664"/>
                </a:lnTo>
                <a:lnTo>
                  <a:pt x="1118" y="668"/>
                </a:lnTo>
                <a:lnTo>
                  <a:pt x="1118" y="672"/>
                </a:lnTo>
                <a:lnTo>
                  <a:pt x="1122" y="672"/>
                </a:lnTo>
                <a:lnTo>
                  <a:pt x="1126" y="672"/>
                </a:lnTo>
                <a:lnTo>
                  <a:pt x="1126" y="676"/>
                </a:lnTo>
                <a:lnTo>
                  <a:pt x="1122" y="676"/>
                </a:lnTo>
                <a:lnTo>
                  <a:pt x="1122" y="680"/>
                </a:lnTo>
                <a:lnTo>
                  <a:pt x="1118" y="680"/>
                </a:lnTo>
                <a:lnTo>
                  <a:pt x="1122" y="680"/>
                </a:lnTo>
                <a:lnTo>
                  <a:pt x="1118" y="680"/>
                </a:lnTo>
                <a:lnTo>
                  <a:pt x="1122" y="680"/>
                </a:lnTo>
                <a:lnTo>
                  <a:pt x="1122" y="682"/>
                </a:lnTo>
                <a:lnTo>
                  <a:pt x="1118" y="682"/>
                </a:lnTo>
                <a:lnTo>
                  <a:pt x="1118" y="680"/>
                </a:lnTo>
                <a:lnTo>
                  <a:pt x="1114" y="680"/>
                </a:lnTo>
                <a:lnTo>
                  <a:pt x="1110" y="680"/>
                </a:lnTo>
                <a:lnTo>
                  <a:pt x="1114" y="680"/>
                </a:lnTo>
                <a:lnTo>
                  <a:pt x="1114" y="676"/>
                </a:lnTo>
                <a:lnTo>
                  <a:pt x="1110" y="676"/>
                </a:lnTo>
                <a:lnTo>
                  <a:pt x="1110" y="680"/>
                </a:lnTo>
                <a:lnTo>
                  <a:pt x="1114" y="680"/>
                </a:lnTo>
                <a:lnTo>
                  <a:pt x="1118" y="682"/>
                </a:lnTo>
                <a:lnTo>
                  <a:pt x="1114" y="682"/>
                </a:lnTo>
                <a:lnTo>
                  <a:pt x="1118" y="682"/>
                </a:lnTo>
                <a:lnTo>
                  <a:pt x="1122" y="682"/>
                </a:lnTo>
                <a:lnTo>
                  <a:pt x="1122" y="686"/>
                </a:lnTo>
                <a:lnTo>
                  <a:pt x="1118" y="686"/>
                </a:lnTo>
                <a:lnTo>
                  <a:pt x="1118" y="682"/>
                </a:lnTo>
                <a:lnTo>
                  <a:pt x="1114" y="686"/>
                </a:lnTo>
                <a:lnTo>
                  <a:pt x="1118" y="686"/>
                </a:lnTo>
                <a:lnTo>
                  <a:pt x="1114" y="686"/>
                </a:lnTo>
                <a:lnTo>
                  <a:pt x="1118" y="686"/>
                </a:lnTo>
                <a:lnTo>
                  <a:pt x="1122" y="686"/>
                </a:lnTo>
                <a:lnTo>
                  <a:pt x="1122" y="690"/>
                </a:lnTo>
                <a:lnTo>
                  <a:pt x="1118" y="690"/>
                </a:lnTo>
                <a:lnTo>
                  <a:pt x="1114" y="690"/>
                </a:lnTo>
                <a:lnTo>
                  <a:pt x="1118" y="690"/>
                </a:lnTo>
                <a:lnTo>
                  <a:pt x="1122" y="690"/>
                </a:lnTo>
                <a:lnTo>
                  <a:pt x="1126" y="690"/>
                </a:lnTo>
                <a:lnTo>
                  <a:pt x="1126" y="694"/>
                </a:lnTo>
                <a:lnTo>
                  <a:pt x="1130" y="694"/>
                </a:lnTo>
                <a:lnTo>
                  <a:pt x="1126" y="694"/>
                </a:lnTo>
                <a:lnTo>
                  <a:pt x="1126" y="698"/>
                </a:lnTo>
                <a:lnTo>
                  <a:pt x="1130" y="698"/>
                </a:lnTo>
                <a:lnTo>
                  <a:pt x="1132" y="698"/>
                </a:lnTo>
                <a:lnTo>
                  <a:pt x="1136" y="698"/>
                </a:lnTo>
                <a:lnTo>
                  <a:pt x="1136" y="702"/>
                </a:lnTo>
                <a:lnTo>
                  <a:pt x="1132" y="702"/>
                </a:lnTo>
                <a:lnTo>
                  <a:pt x="1136" y="702"/>
                </a:lnTo>
                <a:lnTo>
                  <a:pt x="1136" y="698"/>
                </a:lnTo>
                <a:lnTo>
                  <a:pt x="1136" y="702"/>
                </a:lnTo>
                <a:lnTo>
                  <a:pt x="1136" y="706"/>
                </a:lnTo>
                <a:lnTo>
                  <a:pt x="1136" y="702"/>
                </a:lnTo>
                <a:lnTo>
                  <a:pt x="1140" y="702"/>
                </a:lnTo>
                <a:lnTo>
                  <a:pt x="1136" y="702"/>
                </a:lnTo>
                <a:lnTo>
                  <a:pt x="1136" y="706"/>
                </a:lnTo>
                <a:lnTo>
                  <a:pt x="1140" y="706"/>
                </a:lnTo>
                <a:lnTo>
                  <a:pt x="1140" y="708"/>
                </a:lnTo>
                <a:lnTo>
                  <a:pt x="1136" y="708"/>
                </a:lnTo>
                <a:lnTo>
                  <a:pt x="1140" y="708"/>
                </a:lnTo>
                <a:lnTo>
                  <a:pt x="1140" y="706"/>
                </a:lnTo>
                <a:lnTo>
                  <a:pt x="1144" y="706"/>
                </a:lnTo>
                <a:lnTo>
                  <a:pt x="1144" y="708"/>
                </a:lnTo>
                <a:lnTo>
                  <a:pt x="1140" y="708"/>
                </a:lnTo>
                <a:lnTo>
                  <a:pt x="1140" y="712"/>
                </a:lnTo>
                <a:lnTo>
                  <a:pt x="1136" y="712"/>
                </a:lnTo>
                <a:lnTo>
                  <a:pt x="1140" y="712"/>
                </a:lnTo>
                <a:lnTo>
                  <a:pt x="1136" y="716"/>
                </a:lnTo>
                <a:lnTo>
                  <a:pt x="1140" y="716"/>
                </a:lnTo>
                <a:lnTo>
                  <a:pt x="1140" y="712"/>
                </a:lnTo>
                <a:lnTo>
                  <a:pt x="1144" y="712"/>
                </a:lnTo>
                <a:lnTo>
                  <a:pt x="1144" y="716"/>
                </a:lnTo>
                <a:lnTo>
                  <a:pt x="1140" y="716"/>
                </a:lnTo>
                <a:lnTo>
                  <a:pt x="1144" y="716"/>
                </a:lnTo>
                <a:lnTo>
                  <a:pt x="1144" y="712"/>
                </a:lnTo>
                <a:lnTo>
                  <a:pt x="1148" y="712"/>
                </a:lnTo>
                <a:lnTo>
                  <a:pt x="1148" y="708"/>
                </a:lnTo>
                <a:lnTo>
                  <a:pt x="1148" y="712"/>
                </a:lnTo>
                <a:lnTo>
                  <a:pt x="1144" y="712"/>
                </a:lnTo>
                <a:lnTo>
                  <a:pt x="1144" y="716"/>
                </a:lnTo>
                <a:lnTo>
                  <a:pt x="1148" y="716"/>
                </a:lnTo>
                <a:lnTo>
                  <a:pt x="1152" y="712"/>
                </a:lnTo>
                <a:lnTo>
                  <a:pt x="1152" y="716"/>
                </a:lnTo>
                <a:lnTo>
                  <a:pt x="1148" y="720"/>
                </a:lnTo>
                <a:lnTo>
                  <a:pt x="1148" y="724"/>
                </a:lnTo>
                <a:lnTo>
                  <a:pt x="1148" y="720"/>
                </a:lnTo>
                <a:lnTo>
                  <a:pt x="1152" y="720"/>
                </a:lnTo>
                <a:lnTo>
                  <a:pt x="1156" y="716"/>
                </a:lnTo>
                <a:lnTo>
                  <a:pt x="1156" y="712"/>
                </a:lnTo>
                <a:lnTo>
                  <a:pt x="1160" y="712"/>
                </a:lnTo>
                <a:lnTo>
                  <a:pt x="1156" y="712"/>
                </a:lnTo>
                <a:lnTo>
                  <a:pt x="1156" y="716"/>
                </a:lnTo>
                <a:lnTo>
                  <a:pt x="1160" y="716"/>
                </a:lnTo>
                <a:lnTo>
                  <a:pt x="1160" y="712"/>
                </a:lnTo>
                <a:lnTo>
                  <a:pt x="1160" y="716"/>
                </a:lnTo>
                <a:lnTo>
                  <a:pt x="1160" y="720"/>
                </a:lnTo>
                <a:lnTo>
                  <a:pt x="1162" y="720"/>
                </a:lnTo>
                <a:lnTo>
                  <a:pt x="1166" y="724"/>
                </a:lnTo>
                <a:lnTo>
                  <a:pt x="1166" y="720"/>
                </a:lnTo>
                <a:lnTo>
                  <a:pt x="1170" y="720"/>
                </a:lnTo>
                <a:lnTo>
                  <a:pt x="1170" y="724"/>
                </a:lnTo>
                <a:lnTo>
                  <a:pt x="1174" y="724"/>
                </a:lnTo>
                <a:lnTo>
                  <a:pt x="1178" y="724"/>
                </a:lnTo>
                <a:lnTo>
                  <a:pt x="1182" y="724"/>
                </a:lnTo>
                <a:lnTo>
                  <a:pt x="1182" y="728"/>
                </a:lnTo>
                <a:lnTo>
                  <a:pt x="1178" y="728"/>
                </a:lnTo>
                <a:lnTo>
                  <a:pt x="1182" y="728"/>
                </a:lnTo>
                <a:lnTo>
                  <a:pt x="1182" y="732"/>
                </a:lnTo>
                <a:lnTo>
                  <a:pt x="1178" y="732"/>
                </a:lnTo>
                <a:lnTo>
                  <a:pt x="1174" y="732"/>
                </a:lnTo>
                <a:lnTo>
                  <a:pt x="1170" y="732"/>
                </a:lnTo>
                <a:lnTo>
                  <a:pt x="1174" y="732"/>
                </a:lnTo>
                <a:lnTo>
                  <a:pt x="1170" y="736"/>
                </a:lnTo>
                <a:lnTo>
                  <a:pt x="1166" y="736"/>
                </a:lnTo>
                <a:lnTo>
                  <a:pt x="1162" y="736"/>
                </a:lnTo>
                <a:lnTo>
                  <a:pt x="1160" y="736"/>
                </a:lnTo>
                <a:lnTo>
                  <a:pt x="1156" y="738"/>
                </a:lnTo>
                <a:lnTo>
                  <a:pt x="1152" y="738"/>
                </a:lnTo>
                <a:lnTo>
                  <a:pt x="1156" y="738"/>
                </a:lnTo>
                <a:lnTo>
                  <a:pt x="1160" y="738"/>
                </a:lnTo>
                <a:lnTo>
                  <a:pt x="1162" y="736"/>
                </a:lnTo>
                <a:lnTo>
                  <a:pt x="1166" y="736"/>
                </a:lnTo>
                <a:lnTo>
                  <a:pt x="1166" y="738"/>
                </a:lnTo>
                <a:lnTo>
                  <a:pt x="1162" y="738"/>
                </a:lnTo>
                <a:lnTo>
                  <a:pt x="1160" y="738"/>
                </a:lnTo>
                <a:lnTo>
                  <a:pt x="1156" y="738"/>
                </a:lnTo>
                <a:lnTo>
                  <a:pt x="1156" y="742"/>
                </a:lnTo>
                <a:lnTo>
                  <a:pt x="1152" y="742"/>
                </a:lnTo>
                <a:lnTo>
                  <a:pt x="1148" y="742"/>
                </a:lnTo>
                <a:lnTo>
                  <a:pt x="1144" y="742"/>
                </a:lnTo>
                <a:lnTo>
                  <a:pt x="1144" y="746"/>
                </a:lnTo>
                <a:lnTo>
                  <a:pt x="1144" y="750"/>
                </a:lnTo>
                <a:lnTo>
                  <a:pt x="1140" y="746"/>
                </a:lnTo>
                <a:lnTo>
                  <a:pt x="1136" y="746"/>
                </a:lnTo>
                <a:lnTo>
                  <a:pt x="1132" y="742"/>
                </a:lnTo>
                <a:lnTo>
                  <a:pt x="1132" y="746"/>
                </a:lnTo>
                <a:lnTo>
                  <a:pt x="1136" y="746"/>
                </a:lnTo>
                <a:lnTo>
                  <a:pt x="1140" y="746"/>
                </a:lnTo>
                <a:lnTo>
                  <a:pt x="1140" y="750"/>
                </a:lnTo>
                <a:lnTo>
                  <a:pt x="1144" y="750"/>
                </a:lnTo>
                <a:lnTo>
                  <a:pt x="1140" y="754"/>
                </a:lnTo>
                <a:lnTo>
                  <a:pt x="1144" y="754"/>
                </a:lnTo>
                <a:lnTo>
                  <a:pt x="1140" y="754"/>
                </a:lnTo>
                <a:lnTo>
                  <a:pt x="1144" y="754"/>
                </a:lnTo>
                <a:lnTo>
                  <a:pt x="1144" y="750"/>
                </a:lnTo>
                <a:lnTo>
                  <a:pt x="1148" y="750"/>
                </a:lnTo>
                <a:lnTo>
                  <a:pt x="1152" y="750"/>
                </a:lnTo>
                <a:lnTo>
                  <a:pt x="1152" y="746"/>
                </a:lnTo>
                <a:lnTo>
                  <a:pt x="1156" y="746"/>
                </a:lnTo>
                <a:lnTo>
                  <a:pt x="1160" y="746"/>
                </a:lnTo>
                <a:lnTo>
                  <a:pt x="1160" y="742"/>
                </a:lnTo>
                <a:lnTo>
                  <a:pt x="1162" y="742"/>
                </a:lnTo>
                <a:lnTo>
                  <a:pt x="1166" y="738"/>
                </a:lnTo>
                <a:lnTo>
                  <a:pt x="1170" y="738"/>
                </a:lnTo>
                <a:lnTo>
                  <a:pt x="1174" y="738"/>
                </a:lnTo>
                <a:lnTo>
                  <a:pt x="1178" y="738"/>
                </a:lnTo>
                <a:lnTo>
                  <a:pt x="1174" y="736"/>
                </a:lnTo>
                <a:lnTo>
                  <a:pt x="1170" y="736"/>
                </a:lnTo>
                <a:lnTo>
                  <a:pt x="1166" y="736"/>
                </a:lnTo>
                <a:lnTo>
                  <a:pt x="1170" y="736"/>
                </a:lnTo>
                <a:lnTo>
                  <a:pt x="1174" y="736"/>
                </a:lnTo>
                <a:lnTo>
                  <a:pt x="1178" y="736"/>
                </a:lnTo>
                <a:lnTo>
                  <a:pt x="1182" y="736"/>
                </a:lnTo>
                <a:lnTo>
                  <a:pt x="1182" y="738"/>
                </a:lnTo>
                <a:lnTo>
                  <a:pt x="1186" y="742"/>
                </a:lnTo>
                <a:lnTo>
                  <a:pt x="1186" y="746"/>
                </a:lnTo>
                <a:lnTo>
                  <a:pt x="1182" y="746"/>
                </a:lnTo>
                <a:lnTo>
                  <a:pt x="1186" y="750"/>
                </a:lnTo>
                <a:lnTo>
                  <a:pt x="1182" y="750"/>
                </a:lnTo>
                <a:lnTo>
                  <a:pt x="1186" y="750"/>
                </a:lnTo>
                <a:lnTo>
                  <a:pt x="1186" y="746"/>
                </a:lnTo>
                <a:lnTo>
                  <a:pt x="1188" y="746"/>
                </a:lnTo>
                <a:lnTo>
                  <a:pt x="1192" y="746"/>
                </a:lnTo>
                <a:lnTo>
                  <a:pt x="1192" y="742"/>
                </a:lnTo>
                <a:lnTo>
                  <a:pt x="1196" y="742"/>
                </a:lnTo>
                <a:lnTo>
                  <a:pt x="1196" y="746"/>
                </a:lnTo>
                <a:lnTo>
                  <a:pt x="1192" y="746"/>
                </a:lnTo>
                <a:lnTo>
                  <a:pt x="1196" y="746"/>
                </a:lnTo>
                <a:lnTo>
                  <a:pt x="1200" y="746"/>
                </a:lnTo>
                <a:lnTo>
                  <a:pt x="1204" y="750"/>
                </a:lnTo>
                <a:lnTo>
                  <a:pt x="1200" y="750"/>
                </a:lnTo>
                <a:lnTo>
                  <a:pt x="1204" y="750"/>
                </a:lnTo>
                <a:lnTo>
                  <a:pt x="1200" y="754"/>
                </a:lnTo>
                <a:lnTo>
                  <a:pt x="1204" y="754"/>
                </a:lnTo>
                <a:lnTo>
                  <a:pt x="1204" y="758"/>
                </a:lnTo>
                <a:lnTo>
                  <a:pt x="1204" y="762"/>
                </a:lnTo>
                <a:lnTo>
                  <a:pt x="1200" y="762"/>
                </a:lnTo>
                <a:lnTo>
                  <a:pt x="1204" y="762"/>
                </a:lnTo>
                <a:lnTo>
                  <a:pt x="1204" y="766"/>
                </a:lnTo>
                <a:lnTo>
                  <a:pt x="1200" y="766"/>
                </a:lnTo>
                <a:lnTo>
                  <a:pt x="1204" y="768"/>
                </a:lnTo>
                <a:lnTo>
                  <a:pt x="1200" y="768"/>
                </a:lnTo>
                <a:lnTo>
                  <a:pt x="1204" y="768"/>
                </a:lnTo>
                <a:lnTo>
                  <a:pt x="1200" y="768"/>
                </a:lnTo>
                <a:lnTo>
                  <a:pt x="1196" y="768"/>
                </a:lnTo>
                <a:lnTo>
                  <a:pt x="1200" y="768"/>
                </a:lnTo>
                <a:lnTo>
                  <a:pt x="1204" y="772"/>
                </a:lnTo>
                <a:lnTo>
                  <a:pt x="1208" y="772"/>
                </a:lnTo>
                <a:lnTo>
                  <a:pt x="1204" y="776"/>
                </a:lnTo>
                <a:lnTo>
                  <a:pt x="1204" y="772"/>
                </a:lnTo>
                <a:lnTo>
                  <a:pt x="1200" y="772"/>
                </a:lnTo>
                <a:lnTo>
                  <a:pt x="1204" y="772"/>
                </a:lnTo>
                <a:lnTo>
                  <a:pt x="1204" y="776"/>
                </a:lnTo>
                <a:lnTo>
                  <a:pt x="1208" y="776"/>
                </a:lnTo>
                <a:lnTo>
                  <a:pt x="1208" y="780"/>
                </a:lnTo>
                <a:lnTo>
                  <a:pt x="1204" y="784"/>
                </a:lnTo>
                <a:lnTo>
                  <a:pt x="1200" y="784"/>
                </a:lnTo>
                <a:lnTo>
                  <a:pt x="1200" y="788"/>
                </a:lnTo>
                <a:lnTo>
                  <a:pt x="1196" y="788"/>
                </a:lnTo>
                <a:lnTo>
                  <a:pt x="1192" y="792"/>
                </a:lnTo>
                <a:lnTo>
                  <a:pt x="1188" y="792"/>
                </a:lnTo>
                <a:lnTo>
                  <a:pt x="1188" y="794"/>
                </a:lnTo>
                <a:lnTo>
                  <a:pt x="1186" y="794"/>
                </a:lnTo>
                <a:lnTo>
                  <a:pt x="1186" y="792"/>
                </a:lnTo>
                <a:lnTo>
                  <a:pt x="1182" y="792"/>
                </a:lnTo>
                <a:lnTo>
                  <a:pt x="1182" y="794"/>
                </a:lnTo>
                <a:lnTo>
                  <a:pt x="1178" y="794"/>
                </a:lnTo>
                <a:lnTo>
                  <a:pt x="1178" y="792"/>
                </a:lnTo>
                <a:lnTo>
                  <a:pt x="1174" y="794"/>
                </a:lnTo>
                <a:lnTo>
                  <a:pt x="1170" y="798"/>
                </a:lnTo>
                <a:lnTo>
                  <a:pt x="1166" y="794"/>
                </a:lnTo>
                <a:lnTo>
                  <a:pt x="1166" y="798"/>
                </a:lnTo>
                <a:lnTo>
                  <a:pt x="1162" y="798"/>
                </a:lnTo>
                <a:lnTo>
                  <a:pt x="1166" y="798"/>
                </a:lnTo>
                <a:lnTo>
                  <a:pt x="1162" y="802"/>
                </a:lnTo>
                <a:lnTo>
                  <a:pt x="1160" y="802"/>
                </a:lnTo>
                <a:lnTo>
                  <a:pt x="1160" y="806"/>
                </a:lnTo>
                <a:lnTo>
                  <a:pt x="1160" y="810"/>
                </a:lnTo>
                <a:lnTo>
                  <a:pt x="1160" y="806"/>
                </a:lnTo>
                <a:lnTo>
                  <a:pt x="1156" y="810"/>
                </a:lnTo>
                <a:lnTo>
                  <a:pt x="1152" y="810"/>
                </a:lnTo>
                <a:lnTo>
                  <a:pt x="1152" y="814"/>
                </a:lnTo>
                <a:lnTo>
                  <a:pt x="1148" y="814"/>
                </a:lnTo>
                <a:lnTo>
                  <a:pt x="1148" y="818"/>
                </a:lnTo>
                <a:lnTo>
                  <a:pt x="1144" y="818"/>
                </a:lnTo>
                <a:lnTo>
                  <a:pt x="1140" y="818"/>
                </a:lnTo>
                <a:lnTo>
                  <a:pt x="1136" y="818"/>
                </a:lnTo>
                <a:lnTo>
                  <a:pt x="1136" y="822"/>
                </a:lnTo>
                <a:lnTo>
                  <a:pt x="1136" y="818"/>
                </a:lnTo>
                <a:lnTo>
                  <a:pt x="1132" y="822"/>
                </a:lnTo>
                <a:lnTo>
                  <a:pt x="1130" y="822"/>
                </a:lnTo>
                <a:lnTo>
                  <a:pt x="1126" y="822"/>
                </a:lnTo>
                <a:lnTo>
                  <a:pt x="1122" y="822"/>
                </a:lnTo>
                <a:lnTo>
                  <a:pt x="1118" y="822"/>
                </a:lnTo>
                <a:lnTo>
                  <a:pt x="1118" y="818"/>
                </a:lnTo>
                <a:lnTo>
                  <a:pt x="1114" y="818"/>
                </a:lnTo>
                <a:lnTo>
                  <a:pt x="1110" y="818"/>
                </a:lnTo>
                <a:lnTo>
                  <a:pt x="1106" y="818"/>
                </a:lnTo>
                <a:lnTo>
                  <a:pt x="1100" y="818"/>
                </a:lnTo>
                <a:lnTo>
                  <a:pt x="1096" y="818"/>
                </a:lnTo>
                <a:lnTo>
                  <a:pt x="1092" y="818"/>
                </a:lnTo>
                <a:lnTo>
                  <a:pt x="1088" y="818"/>
                </a:lnTo>
                <a:lnTo>
                  <a:pt x="1084" y="818"/>
                </a:lnTo>
                <a:lnTo>
                  <a:pt x="1080" y="818"/>
                </a:lnTo>
                <a:lnTo>
                  <a:pt x="1076" y="818"/>
                </a:lnTo>
                <a:lnTo>
                  <a:pt x="1074" y="818"/>
                </a:lnTo>
                <a:lnTo>
                  <a:pt x="1070" y="818"/>
                </a:lnTo>
                <a:lnTo>
                  <a:pt x="1066" y="818"/>
                </a:lnTo>
                <a:lnTo>
                  <a:pt x="1062" y="818"/>
                </a:lnTo>
                <a:lnTo>
                  <a:pt x="1060" y="818"/>
                </a:lnTo>
                <a:lnTo>
                  <a:pt x="1060" y="822"/>
                </a:lnTo>
                <a:lnTo>
                  <a:pt x="1056" y="822"/>
                </a:lnTo>
                <a:lnTo>
                  <a:pt x="1056" y="818"/>
                </a:lnTo>
                <a:lnTo>
                  <a:pt x="1052" y="822"/>
                </a:lnTo>
                <a:lnTo>
                  <a:pt x="1048" y="824"/>
                </a:lnTo>
                <a:lnTo>
                  <a:pt x="1048" y="828"/>
                </a:lnTo>
                <a:lnTo>
                  <a:pt x="1044" y="828"/>
                </a:lnTo>
                <a:lnTo>
                  <a:pt x="1044" y="832"/>
                </a:lnTo>
                <a:lnTo>
                  <a:pt x="1044" y="836"/>
                </a:lnTo>
                <a:lnTo>
                  <a:pt x="1040" y="836"/>
                </a:lnTo>
                <a:lnTo>
                  <a:pt x="1036" y="840"/>
                </a:lnTo>
                <a:lnTo>
                  <a:pt x="1032" y="840"/>
                </a:lnTo>
                <a:lnTo>
                  <a:pt x="1030" y="840"/>
                </a:lnTo>
                <a:lnTo>
                  <a:pt x="1030" y="844"/>
                </a:lnTo>
                <a:lnTo>
                  <a:pt x="1026" y="844"/>
                </a:lnTo>
                <a:lnTo>
                  <a:pt x="1022" y="848"/>
                </a:lnTo>
                <a:lnTo>
                  <a:pt x="1018" y="852"/>
                </a:lnTo>
                <a:lnTo>
                  <a:pt x="1018" y="854"/>
                </a:lnTo>
                <a:lnTo>
                  <a:pt x="1014" y="854"/>
                </a:lnTo>
                <a:lnTo>
                  <a:pt x="1014" y="858"/>
                </a:lnTo>
                <a:lnTo>
                  <a:pt x="1010" y="858"/>
                </a:lnTo>
                <a:lnTo>
                  <a:pt x="1010" y="862"/>
                </a:lnTo>
                <a:lnTo>
                  <a:pt x="1006" y="862"/>
                </a:lnTo>
                <a:lnTo>
                  <a:pt x="1004" y="858"/>
                </a:lnTo>
                <a:lnTo>
                  <a:pt x="1000" y="858"/>
                </a:lnTo>
                <a:lnTo>
                  <a:pt x="996" y="858"/>
                </a:lnTo>
                <a:lnTo>
                  <a:pt x="996" y="854"/>
                </a:lnTo>
                <a:lnTo>
                  <a:pt x="992" y="854"/>
                </a:lnTo>
                <a:lnTo>
                  <a:pt x="988" y="854"/>
                </a:lnTo>
                <a:lnTo>
                  <a:pt x="992" y="854"/>
                </a:lnTo>
                <a:lnTo>
                  <a:pt x="992" y="858"/>
                </a:lnTo>
                <a:lnTo>
                  <a:pt x="996" y="858"/>
                </a:lnTo>
                <a:lnTo>
                  <a:pt x="1000" y="858"/>
                </a:lnTo>
                <a:lnTo>
                  <a:pt x="1004" y="858"/>
                </a:lnTo>
                <a:lnTo>
                  <a:pt x="1006" y="862"/>
                </a:lnTo>
                <a:lnTo>
                  <a:pt x="1006" y="866"/>
                </a:lnTo>
                <a:lnTo>
                  <a:pt x="1006" y="870"/>
                </a:lnTo>
                <a:lnTo>
                  <a:pt x="1004" y="870"/>
                </a:lnTo>
                <a:lnTo>
                  <a:pt x="1004" y="874"/>
                </a:lnTo>
                <a:lnTo>
                  <a:pt x="1004" y="878"/>
                </a:lnTo>
                <a:lnTo>
                  <a:pt x="1000" y="878"/>
                </a:lnTo>
                <a:lnTo>
                  <a:pt x="996" y="878"/>
                </a:lnTo>
                <a:lnTo>
                  <a:pt x="996" y="880"/>
                </a:lnTo>
                <a:lnTo>
                  <a:pt x="996" y="884"/>
                </a:lnTo>
                <a:lnTo>
                  <a:pt x="992" y="884"/>
                </a:lnTo>
                <a:lnTo>
                  <a:pt x="988" y="888"/>
                </a:lnTo>
                <a:lnTo>
                  <a:pt x="984" y="892"/>
                </a:lnTo>
                <a:lnTo>
                  <a:pt x="988" y="888"/>
                </a:lnTo>
                <a:lnTo>
                  <a:pt x="992" y="888"/>
                </a:lnTo>
                <a:lnTo>
                  <a:pt x="996" y="888"/>
                </a:lnTo>
                <a:lnTo>
                  <a:pt x="996" y="884"/>
                </a:lnTo>
                <a:lnTo>
                  <a:pt x="1000" y="884"/>
                </a:lnTo>
                <a:lnTo>
                  <a:pt x="1000" y="880"/>
                </a:lnTo>
                <a:lnTo>
                  <a:pt x="1004" y="878"/>
                </a:lnTo>
                <a:lnTo>
                  <a:pt x="1004" y="874"/>
                </a:lnTo>
                <a:lnTo>
                  <a:pt x="1006" y="874"/>
                </a:lnTo>
                <a:lnTo>
                  <a:pt x="1010" y="870"/>
                </a:lnTo>
                <a:lnTo>
                  <a:pt x="1010" y="866"/>
                </a:lnTo>
                <a:lnTo>
                  <a:pt x="1014" y="866"/>
                </a:lnTo>
                <a:lnTo>
                  <a:pt x="1014" y="862"/>
                </a:lnTo>
                <a:lnTo>
                  <a:pt x="1018" y="862"/>
                </a:lnTo>
                <a:lnTo>
                  <a:pt x="1018" y="858"/>
                </a:lnTo>
                <a:lnTo>
                  <a:pt x="1022" y="858"/>
                </a:lnTo>
                <a:lnTo>
                  <a:pt x="1026" y="854"/>
                </a:lnTo>
                <a:lnTo>
                  <a:pt x="1030" y="854"/>
                </a:lnTo>
                <a:lnTo>
                  <a:pt x="1030" y="852"/>
                </a:lnTo>
                <a:lnTo>
                  <a:pt x="1032" y="852"/>
                </a:lnTo>
                <a:lnTo>
                  <a:pt x="1036" y="848"/>
                </a:lnTo>
                <a:lnTo>
                  <a:pt x="1040" y="848"/>
                </a:lnTo>
                <a:lnTo>
                  <a:pt x="1044" y="848"/>
                </a:lnTo>
                <a:lnTo>
                  <a:pt x="1044" y="844"/>
                </a:lnTo>
                <a:lnTo>
                  <a:pt x="1048" y="844"/>
                </a:lnTo>
                <a:lnTo>
                  <a:pt x="1052" y="844"/>
                </a:lnTo>
                <a:lnTo>
                  <a:pt x="1056" y="840"/>
                </a:lnTo>
                <a:lnTo>
                  <a:pt x="1060" y="840"/>
                </a:lnTo>
                <a:lnTo>
                  <a:pt x="1062" y="840"/>
                </a:lnTo>
                <a:lnTo>
                  <a:pt x="1066" y="840"/>
                </a:lnTo>
                <a:lnTo>
                  <a:pt x="1070" y="840"/>
                </a:lnTo>
                <a:lnTo>
                  <a:pt x="1074" y="840"/>
                </a:lnTo>
                <a:lnTo>
                  <a:pt x="1076" y="840"/>
                </a:lnTo>
                <a:lnTo>
                  <a:pt x="1080" y="844"/>
                </a:lnTo>
                <a:lnTo>
                  <a:pt x="1084" y="844"/>
                </a:lnTo>
                <a:lnTo>
                  <a:pt x="1084" y="848"/>
                </a:lnTo>
                <a:lnTo>
                  <a:pt x="1088" y="852"/>
                </a:lnTo>
                <a:lnTo>
                  <a:pt x="1084" y="848"/>
                </a:lnTo>
                <a:lnTo>
                  <a:pt x="1080" y="848"/>
                </a:lnTo>
                <a:lnTo>
                  <a:pt x="1084" y="848"/>
                </a:lnTo>
                <a:lnTo>
                  <a:pt x="1084" y="852"/>
                </a:lnTo>
                <a:lnTo>
                  <a:pt x="1088" y="852"/>
                </a:lnTo>
                <a:lnTo>
                  <a:pt x="1084" y="852"/>
                </a:lnTo>
                <a:lnTo>
                  <a:pt x="1084" y="854"/>
                </a:lnTo>
                <a:lnTo>
                  <a:pt x="1084" y="858"/>
                </a:lnTo>
                <a:lnTo>
                  <a:pt x="1080" y="858"/>
                </a:lnTo>
                <a:lnTo>
                  <a:pt x="1076" y="858"/>
                </a:lnTo>
                <a:lnTo>
                  <a:pt x="1076" y="862"/>
                </a:lnTo>
                <a:lnTo>
                  <a:pt x="1074" y="862"/>
                </a:lnTo>
                <a:lnTo>
                  <a:pt x="1074" y="866"/>
                </a:lnTo>
                <a:lnTo>
                  <a:pt x="1070" y="866"/>
                </a:lnTo>
                <a:lnTo>
                  <a:pt x="1066" y="866"/>
                </a:lnTo>
                <a:lnTo>
                  <a:pt x="1066" y="862"/>
                </a:lnTo>
                <a:lnTo>
                  <a:pt x="1062" y="862"/>
                </a:lnTo>
                <a:lnTo>
                  <a:pt x="1060" y="862"/>
                </a:lnTo>
                <a:lnTo>
                  <a:pt x="1056" y="862"/>
                </a:lnTo>
                <a:lnTo>
                  <a:pt x="1052" y="866"/>
                </a:lnTo>
                <a:lnTo>
                  <a:pt x="1048" y="866"/>
                </a:lnTo>
                <a:lnTo>
                  <a:pt x="1052" y="866"/>
                </a:lnTo>
                <a:lnTo>
                  <a:pt x="1056" y="862"/>
                </a:lnTo>
                <a:lnTo>
                  <a:pt x="1060" y="866"/>
                </a:lnTo>
                <a:lnTo>
                  <a:pt x="1062" y="866"/>
                </a:lnTo>
                <a:lnTo>
                  <a:pt x="1066" y="870"/>
                </a:lnTo>
                <a:lnTo>
                  <a:pt x="1066" y="874"/>
                </a:lnTo>
                <a:lnTo>
                  <a:pt x="1070" y="870"/>
                </a:lnTo>
                <a:lnTo>
                  <a:pt x="1074" y="870"/>
                </a:lnTo>
                <a:lnTo>
                  <a:pt x="1076" y="870"/>
                </a:lnTo>
                <a:lnTo>
                  <a:pt x="1080" y="870"/>
                </a:lnTo>
                <a:lnTo>
                  <a:pt x="1076" y="870"/>
                </a:lnTo>
                <a:lnTo>
                  <a:pt x="1076" y="874"/>
                </a:lnTo>
                <a:lnTo>
                  <a:pt x="1076" y="878"/>
                </a:lnTo>
                <a:lnTo>
                  <a:pt x="1074" y="880"/>
                </a:lnTo>
                <a:lnTo>
                  <a:pt x="1070" y="884"/>
                </a:lnTo>
                <a:lnTo>
                  <a:pt x="1074" y="884"/>
                </a:lnTo>
                <a:lnTo>
                  <a:pt x="1076" y="884"/>
                </a:lnTo>
                <a:lnTo>
                  <a:pt x="1076" y="888"/>
                </a:lnTo>
                <a:lnTo>
                  <a:pt x="1076" y="892"/>
                </a:lnTo>
                <a:lnTo>
                  <a:pt x="1080" y="896"/>
                </a:lnTo>
                <a:lnTo>
                  <a:pt x="1080" y="900"/>
                </a:lnTo>
                <a:lnTo>
                  <a:pt x="1084" y="900"/>
                </a:lnTo>
                <a:lnTo>
                  <a:pt x="1088" y="904"/>
                </a:lnTo>
                <a:lnTo>
                  <a:pt x="1092" y="904"/>
                </a:lnTo>
                <a:lnTo>
                  <a:pt x="1088" y="904"/>
                </a:lnTo>
                <a:lnTo>
                  <a:pt x="1088" y="908"/>
                </a:lnTo>
                <a:lnTo>
                  <a:pt x="1092" y="908"/>
                </a:lnTo>
                <a:lnTo>
                  <a:pt x="1092" y="910"/>
                </a:lnTo>
                <a:lnTo>
                  <a:pt x="1096" y="908"/>
                </a:lnTo>
                <a:lnTo>
                  <a:pt x="1096" y="910"/>
                </a:lnTo>
                <a:lnTo>
                  <a:pt x="1100" y="910"/>
                </a:lnTo>
                <a:lnTo>
                  <a:pt x="1104" y="910"/>
                </a:lnTo>
                <a:lnTo>
                  <a:pt x="1106" y="910"/>
                </a:lnTo>
                <a:lnTo>
                  <a:pt x="1110" y="910"/>
                </a:lnTo>
                <a:lnTo>
                  <a:pt x="1110" y="914"/>
                </a:lnTo>
                <a:lnTo>
                  <a:pt x="1114" y="910"/>
                </a:lnTo>
                <a:lnTo>
                  <a:pt x="1118" y="910"/>
                </a:lnTo>
                <a:lnTo>
                  <a:pt x="1118" y="908"/>
                </a:lnTo>
                <a:lnTo>
                  <a:pt x="1118" y="910"/>
                </a:lnTo>
                <a:lnTo>
                  <a:pt x="1122" y="914"/>
                </a:lnTo>
                <a:lnTo>
                  <a:pt x="1122" y="910"/>
                </a:lnTo>
                <a:lnTo>
                  <a:pt x="1126" y="910"/>
                </a:lnTo>
                <a:lnTo>
                  <a:pt x="1126" y="914"/>
                </a:lnTo>
                <a:lnTo>
                  <a:pt x="1130" y="914"/>
                </a:lnTo>
                <a:lnTo>
                  <a:pt x="1130" y="918"/>
                </a:lnTo>
                <a:lnTo>
                  <a:pt x="1126" y="918"/>
                </a:lnTo>
                <a:lnTo>
                  <a:pt x="1130" y="918"/>
                </a:lnTo>
                <a:lnTo>
                  <a:pt x="1132" y="918"/>
                </a:lnTo>
                <a:lnTo>
                  <a:pt x="1132" y="922"/>
                </a:lnTo>
                <a:lnTo>
                  <a:pt x="1130" y="922"/>
                </a:lnTo>
                <a:lnTo>
                  <a:pt x="1126" y="922"/>
                </a:lnTo>
                <a:lnTo>
                  <a:pt x="1122" y="922"/>
                </a:lnTo>
                <a:lnTo>
                  <a:pt x="1122" y="926"/>
                </a:lnTo>
                <a:lnTo>
                  <a:pt x="1118" y="926"/>
                </a:lnTo>
                <a:lnTo>
                  <a:pt x="1114" y="926"/>
                </a:lnTo>
                <a:lnTo>
                  <a:pt x="1110" y="930"/>
                </a:lnTo>
                <a:lnTo>
                  <a:pt x="1106" y="930"/>
                </a:lnTo>
                <a:lnTo>
                  <a:pt x="1104" y="934"/>
                </a:lnTo>
                <a:lnTo>
                  <a:pt x="1104" y="930"/>
                </a:lnTo>
                <a:lnTo>
                  <a:pt x="1104" y="934"/>
                </a:lnTo>
                <a:lnTo>
                  <a:pt x="1100" y="934"/>
                </a:lnTo>
                <a:lnTo>
                  <a:pt x="1096" y="934"/>
                </a:lnTo>
                <a:lnTo>
                  <a:pt x="1092" y="934"/>
                </a:lnTo>
                <a:lnTo>
                  <a:pt x="1096" y="934"/>
                </a:lnTo>
                <a:lnTo>
                  <a:pt x="1096" y="938"/>
                </a:lnTo>
                <a:lnTo>
                  <a:pt x="1088" y="938"/>
                </a:lnTo>
                <a:lnTo>
                  <a:pt x="1088" y="934"/>
                </a:lnTo>
                <a:lnTo>
                  <a:pt x="1088" y="938"/>
                </a:lnTo>
                <a:lnTo>
                  <a:pt x="1088" y="934"/>
                </a:lnTo>
                <a:lnTo>
                  <a:pt x="1084" y="934"/>
                </a:lnTo>
                <a:lnTo>
                  <a:pt x="1084" y="938"/>
                </a:lnTo>
                <a:lnTo>
                  <a:pt x="1084" y="940"/>
                </a:lnTo>
                <a:lnTo>
                  <a:pt x="1080" y="940"/>
                </a:lnTo>
                <a:lnTo>
                  <a:pt x="1080" y="944"/>
                </a:lnTo>
                <a:lnTo>
                  <a:pt x="1076" y="948"/>
                </a:lnTo>
                <a:lnTo>
                  <a:pt x="1074" y="952"/>
                </a:lnTo>
                <a:lnTo>
                  <a:pt x="1070" y="952"/>
                </a:lnTo>
                <a:lnTo>
                  <a:pt x="1070" y="956"/>
                </a:lnTo>
                <a:lnTo>
                  <a:pt x="1066" y="956"/>
                </a:lnTo>
                <a:lnTo>
                  <a:pt x="1062" y="956"/>
                </a:lnTo>
                <a:lnTo>
                  <a:pt x="1062" y="952"/>
                </a:lnTo>
                <a:lnTo>
                  <a:pt x="1062" y="948"/>
                </a:lnTo>
                <a:lnTo>
                  <a:pt x="1062" y="952"/>
                </a:lnTo>
                <a:lnTo>
                  <a:pt x="1060" y="952"/>
                </a:lnTo>
                <a:lnTo>
                  <a:pt x="1060" y="948"/>
                </a:lnTo>
                <a:lnTo>
                  <a:pt x="1060" y="944"/>
                </a:lnTo>
                <a:lnTo>
                  <a:pt x="1060" y="940"/>
                </a:lnTo>
                <a:lnTo>
                  <a:pt x="1060" y="938"/>
                </a:lnTo>
                <a:lnTo>
                  <a:pt x="1062" y="938"/>
                </a:lnTo>
                <a:lnTo>
                  <a:pt x="1062" y="934"/>
                </a:lnTo>
                <a:lnTo>
                  <a:pt x="1062" y="938"/>
                </a:lnTo>
                <a:lnTo>
                  <a:pt x="1060" y="938"/>
                </a:lnTo>
                <a:lnTo>
                  <a:pt x="1062" y="934"/>
                </a:lnTo>
                <a:lnTo>
                  <a:pt x="1066" y="934"/>
                </a:lnTo>
                <a:lnTo>
                  <a:pt x="1066" y="930"/>
                </a:lnTo>
                <a:lnTo>
                  <a:pt x="1066" y="934"/>
                </a:lnTo>
                <a:lnTo>
                  <a:pt x="1066" y="930"/>
                </a:lnTo>
                <a:lnTo>
                  <a:pt x="1070" y="926"/>
                </a:lnTo>
                <a:lnTo>
                  <a:pt x="1074" y="926"/>
                </a:lnTo>
                <a:lnTo>
                  <a:pt x="1076" y="926"/>
                </a:lnTo>
                <a:lnTo>
                  <a:pt x="1076" y="922"/>
                </a:lnTo>
                <a:lnTo>
                  <a:pt x="1080" y="922"/>
                </a:lnTo>
                <a:lnTo>
                  <a:pt x="1084" y="922"/>
                </a:lnTo>
                <a:lnTo>
                  <a:pt x="1084" y="918"/>
                </a:lnTo>
                <a:lnTo>
                  <a:pt x="1080" y="918"/>
                </a:lnTo>
                <a:lnTo>
                  <a:pt x="1084" y="918"/>
                </a:lnTo>
                <a:lnTo>
                  <a:pt x="1084" y="922"/>
                </a:lnTo>
                <a:lnTo>
                  <a:pt x="1084" y="926"/>
                </a:lnTo>
                <a:lnTo>
                  <a:pt x="1084" y="922"/>
                </a:lnTo>
                <a:lnTo>
                  <a:pt x="1088" y="926"/>
                </a:lnTo>
                <a:lnTo>
                  <a:pt x="1084" y="922"/>
                </a:lnTo>
                <a:lnTo>
                  <a:pt x="1088" y="922"/>
                </a:lnTo>
                <a:lnTo>
                  <a:pt x="1092" y="918"/>
                </a:lnTo>
                <a:lnTo>
                  <a:pt x="1096" y="918"/>
                </a:lnTo>
                <a:lnTo>
                  <a:pt x="1100" y="918"/>
                </a:lnTo>
                <a:lnTo>
                  <a:pt x="1092" y="918"/>
                </a:lnTo>
                <a:lnTo>
                  <a:pt x="1088" y="918"/>
                </a:lnTo>
                <a:lnTo>
                  <a:pt x="1084" y="918"/>
                </a:lnTo>
                <a:lnTo>
                  <a:pt x="1080" y="918"/>
                </a:lnTo>
                <a:lnTo>
                  <a:pt x="1076" y="918"/>
                </a:lnTo>
                <a:lnTo>
                  <a:pt x="1076" y="914"/>
                </a:lnTo>
                <a:lnTo>
                  <a:pt x="1080" y="914"/>
                </a:lnTo>
                <a:lnTo>
                  <a:pt x="1080" y="910"/>
                </a:lnTo>
                <a:lnTo>
                  <a:pt x="1084" y="910"/>
                </a:lnTo>
                <a:lnTo>
                  <a:pt x="1084" y="908"/>
                </a:lnTo>
                <a:lnTo>
                  <a:pt x="1084" y="910"/>
                </a:lnTo>
                <a:lnTo>
                  <a:pt x="1080" y="910"/>
                </a:lnTo>
                <a:lnTo>
                  <a:pt x="1080" y="908"/>
                </a:lnTo>
                <a:lnTo>
                  <a:pt x="1080" y="904"/>
                </a:lnTo>
                <a:lnTo>
                  <a:pt x="1076" y="904"/>
                </a:lnTo>
                <a:lnTo>
                  <a:pt x="1076" y="908"/>
                </a:lnTo>
                <a:lnTo>
                  <a:pt x="1080" y="908"/>
                </a:lnTo>
                <a:lnTo>
                  <a:pt x="1080" y="910"/>
                </a:lnTo>
                <a:lnTo>
                  <a:pt x="1076" y="914"/>
                </a:lnTo>
                <a:lnTo>
                  <a:pt x="1074" y="914"/>
                </a:lnTo>
                <a:lnTo>
                  <a:pt x="1070" y="918"/>
                </a:lnTo>
                <a:lnTo>
                  <a:pt x="1066" y="918"/>
                </a:lnTo>
                <a:lnTo>
                  <a:pt x="1062" y="922"/>
                </a:lnTo>
                <a:lnTo>
                  <a:pt x="1060" y="918"/>
                </a:lnTo>
                <a:lnTo>
                  <a:pt x="1062" y="918"/>
                </a:lnTo>
                <a:lnTo>
                  <a:pt x="1060" y="918"/>
                </a:lnTo>
                <a:lnTo>
                  <a:pt x="1060" y="922"/>
                </a:lnTo>
                <a:lnTo>
                  <a:pt x="1056" y="926"/>
                </a:lnTo>
                <a:lnTo>
                  <a:pt x="1056" y="922"/>
                </a:lnTo>
                <a:lnTo>
                  <a:pt x="1052" y="922"/>
                </a:lnTo>
                <a:lnTo>
                  <a:pt x="1052" y="926"/>
                </a:lnTo>
                <a:lnTo>
                  <a:pt x="1048" y="922"/>
                </a:lnTo>
                <a:lnTo>
                  <a:pt x="1044" y="922"/>
                </a:lnTo>
                <a:lnTo>
                  <a:pt x="1040" y="922"/>
                </a:lnTo>
                <a:lnTo>
                  <a:pt x="1040" y="918"/>
                </a:lnTo>
                <a:lnTo>
                  <a:pt x="1040" y="914"/>
                </a:lnTo>
                <a:lnTo>
                  <a:pt x="1036" y="914"/>
                </a:lnTo>
                <a:lnTo>
                  <a:pt x="1036" y="910"/>
                </a:lnTo>
                <a:lnTo>
                  <a:pt x="1036" y="908"/>
                </a:lnTo>
                <a:lnTo>
                  <a:pt x="1036" y="900"/>
                </a:lnTo>
                <a:lnTo>
                  <a:pt x="1036" y="888"/>
                </a:lnTo>
                <a:lnTo>
                  <a:pt x="1036" y="884"/>
                </a:lnTo>
                <a:lnTo>
                  <a:pt x="1032" y="884"/>
                </a:lnTo>
                <a:lnTo>
                  <a:pt x="1032" y="880"/>
                </a:lnTo>
                <a:lnTo>
                  <a:pt x="1030" y="878"/>
                </a:lnTo>
                <a:lnTo>
                  <a:pt x="1026" y="880"/>
                </a:lnTo>
                <a:lnTo>
                  <a:pt x="1022" y="880"/>
                </a:lnTo>
                <a:lnTo>
                  <a:pt x="1018" y="880"/>
                </a:lnTo>
                <a:lnTo>
                  <a:pt x="1018" y="878"/>
                </a:lnTo>
                <a:lnTo>
                  <a:pt x="1014" y="878"/>
                </a:lnTo>
                <a:lnTo>
                  <a:pt x="1014" y="880"/>
                </a:lnTo>
                <a:lnTo>
                  <a:pt x="1010" y="884"/>
                </a:lnTo>
                <a:lnTo>
                  <a:pt x="1006" y="884"/>
                </a:lnTo>
                <a:lnTo>
                  <a:pt x="1006" y="888"/>
                </a:lnTo>
                <a:lnTo>
                  <a:pt x="1004" y="892"/>
                </a:lnTo>
                <a:lnTo>
                  <a:pt x="1004" y="896"/>
                </a:lnTo>
                <a:lnTo>
                  <a:pt x="1004" y="900"/>
                </a:lnTo>
                <a:lnTo>
                  <a:pt x="1000" y="900"/>
                </a:lnTo>
                <a:lnTo>
                  <a:pt x="1000" y="904"/>
                </a:lnTo>
                <a:lnTo>
                  <a:pt x="1000" y="908"/>
                </a:lnTo>
                <a:lnTo>
                  <a:pt x="1000" y="910"/>
                </a:lnTo>
                <a:lnTo>
                  <a:pt x="996" y="910"/>
                </a:lnTo>
                <a:lnTo>
                  <a:pt x="996" y="914"/>
                </a:lnTo>
                <a:lnTo>
                  <a:pt x="996" y="918"/>
                </a:lnTo>
                <a:lnTo>
                  <a:pt x="992" y="922"/>
                </a:lnTo>
                <a:lnTo>
                  <a:pt x="988" y="918"/>
                </a:lnTo>
                <a:lnTo>
                  <a:pt x="988" y="922"/>
                </a:lnTo>
                <a:lnTo>
                  <a:pt x="988" y="918"/>
                </a:lnTo>
                <a:lnTo>
                  <a:pt x="984" y="918"/>
                </a:lnTo>
                <a:lnTo>
                  <a:pt x="984" y="922"/>
                </a:lnTo>
                <a:lnTo>
                  <a:pt x="984" y="926"/>
                </a:lnTo>
                <a:lnTo>
                  <a:pt x="980" y="926"/>
                </a:lnTo>
                <a:lnTo>
                  <a:pt x="976" y="926"/>
                </a:lnTo>
                <a:lnTo>
                  <a:pt x="974" y="926"/>
                </a:lnTo>
                <a:lnTo>
                  <a:pt x="970" y="926"/>
                </a:lnTo>
                <a:lnTo>
                  <a:pt x="966" y="926"/>
                </a:lnTo>
                <a:lnTo>
                  <a:pt x="962" y="926"/>
                </a:lnTo>
                <a:lnTo>
                  <a:pt x="958" y="926"/>
                </a:lnTo>
                <a:lnTo>
                  <a:pt x="954" y="926"/>
                </a:lnTo>
                <a:lnTo>
                  <a:pt x="950" y="926"/>
                </a:lnTo>
                <a:lnTo>
                  <a:pt x="944" y="926"/>
                </a:lnTo>
                <a:lnTo>
                  <a:pt x="940" y="926"/>
                </a:lnTo>
                <a:lnTo>
                  <a:pt x="936" y="926"/>
                </a:lnTo>
                <a:lnTo>
                  <a:pt x="932" y="926"/>
                </a:lnTo>
                <a:lnTo>
                  <a:pt x="932" y="930"/>
                </a:lnTo>
                <a:lnTo>
                  <a:pt x="928" y="930"/>
                </a:lnTo>
                <a:lnTo>
                  <a:pt x="924" y="934"/>
                </a:lnTo>
                <a:lnTo>
                  <a:pt x="924" y="938"/>
                </a:lnTo>
                <a:lnTo>
                  <a:pt x="920" y="938"/>
                </a:lnTo>
                <a:lnTo>
                  <a:pt x="920" y="940"/>
                </a:lnTo>
                <a:lnTo>
                  <a:pt x="918" y="940"/>
                </a:lnTo>
                <a:lnTo>
                  <a:pt x="914" y="944"/>
                </a:lnTo>
                <a:lnTo>
                  <a:pt x="914" y="948"/>
                </a:lnTo>
                <a:lnTo>
                  <a:pt x="910" y="948"/>
                </a:lnTo>
                <a:lnTo>
                  <a:pt x="910" y="952"/>
                </a:lnTo>
                <a:lnTo>
                  <a:pt x="906" y="952"/>
                </a:lnTo>
                <a:lnTo>
                  <a:pt x="902" y="952"/>
                </a:lnTo>
                <a:lnTo>
                  <a:pt x="898" y="952"/>
                </a:lnTo>
                <a:lnTo>
                  <a:pt x="894" y="952"/>
                </a:lnTo>
                <a:lnTo>
                  <a:pt x="890" y="952"/>
                </a:lnTo>
                <a:lnTo>
                  <a:pt x="888" y="952"/>
                </a:lnTo>
                <a:lnTo>
                  <a:pt x="880" y="952"/>
                </a:lnTo>
                <a:lnTo>
                  <a:pt x="876" y="956"/>
                </a:lnTo>
                <a:lnTo>
                  <a:pt x="876" y="960"/>
                </a:lnTo>
                <a:lnTo>
                  <a:pt x="876" y="964"/>
                </a:lnTo>
                <a:lnTo>
                  <a:pt x="876" y="966"/>
                </a:lnTo>
                <a:lnTo>
                  <a:pt x="880" y="966"/>
                </a:lnTo>
                <a:lnTo>
                  <a:pt x="876" y="966"/>
                </a:lnTo>
                <a:lnTo>
                  <a:pt x="876" y="970"/>
                </a:lnTo>
                <a:lnTo>
                  <a:pt x="872" y="970"/>
                </a:lnTo>
                <a:lnTo>
                  <a:pt x="868" y="974"/>
                </a:lnTo>
                <a:lnTo>
                  <a:pt x="864" y="974"/>
                </a:lnTo>
                <a:lnTo>
                  <a:pt x="862" y="978"/>
                </a:lnTo>
                <a:lnTo>
                  <a:pt x="854" y="978"/>
                </a:lnTo>
                <a:lnTo>
                  <a:pt x="850" y="980"/>
                </a:lnTo>
                <a:lnTo>
                  <a:pt x="846" y="980"/>
                </a:lnTo>
                <a:lnTo>
                  <a:pt x="842" y="980"/>
                </a:lnTo>
                <a:lnTo>
                  <a:pt x="838" y="984"/>
                </a:lnTo>
                <a:lnTo>
                  <a:pt x="834" y="984"/>
                </a:lnTo>
                <a:lnTo>
                  <a:pt x="832" y="988"/>
                </a:lnTo>
                <a:lnTo>
                  <a:pt x="828" y="992"/>
                </a:lnTo>
                <a:lnTo>
                  <a:pt x="824" y="992"/>
                </a:lnTo>
                <a:lnTo>
                  <a:pt x="820" y="988"/>
                </a:lnTo>
                <a:lnTo>
                  <a:pt x="820" y="984"/>
                </a:lnTo>
                <a:lnTo>
                  <a:pt x="816" y="984"/>
                </a:lnTo>
                <a:lnTo>
                  <a:pt x="820" y="980"/>
                </a:lnTo>
                <a:lnTo>
                  <a:pt x="820" y="978"/>
                </a:lnTo>
                <a:lnTo>
                  <a:pt x="824" y="978"/>
                </a:lnTo>
                <a:lnTo>
                  <a:pt x="824" y="974"/>
                </a:lnTo>
                <a:lnTo>
                  <a:pt x="828" y="974"/>
                </a:lnTo>
                <a:lnTo>
                  <a:pt x="828" y="970"/>
                </a:lnTo>
                <a:lnTo>
                  <a:pt x="828" y="966"/>
                </a:lnTo>
                <a:lnTo>
                  <a:pt x="828" y="964"/>
                </a:lnTo>
                <a:lnTo>
                  <a:pt x="832" y="964"/>
                </a:lnTo>
                <a:lnTo>
                  <a:pt x="832" y="960"/>
                </a:lnTo>
                <a:lnTo>
                  <a:pt x="832" y="956"/>
                </a:lnTo>
                <a:lnTo>
                  <a:pt x="832" y="948"/>
                </a:lnTo>
                <a:lnTo>
                  <a:pt x="832" y="938"/>
                </a:lnTo>
                <a:lnTo>
                  <a:pt x="828" y="930"/>
                </a:lnTo>
                <a:lnTo>
                  <a:pt x="828" y="918"/>
                </a:lnTo>
                <a:lnTo>
                  <a:pt x="824" y="918"/>
                </a:lnTo>
                <a:lnTo>
                  <a:pt x="820" y="914"/>
                </a:lnTo>
                <a:lnTo>
                  <a:pt x="816" y="910"/>
                </a:lnTo>
                <a:lnTo>
                  <a:pt x="812" y="910"/>
                </a:lnTo>
                <a:lnTo>
                  <a:pt x="812" y="908"/>
                </a:lnTo>
                <a:lnTo>
                  <a:pt x="812" y="904"/>
                </a:lnTo>
                <a:lnTo>
                  <a:pt x="808" y="904"/>
                </a:lnTo>
                <a:lnTo>
                  <a:pt x="806" y="904"/>
                </a:lnTo>
                <a:lnTo>
                  <a:pt x="806" y="900"/>
                </a:lnTo>
                <a:lnTo>
                  <a:pt x="806" y="896"/>
                </a:lnTo>
                <a:lnTo>
                  <a:pt x="802" y="896"/>
                </a:lnTo>
                <a:lnTo>
                  <a:pt x="798" y="896"/>
                </a:lnTo>
                <a:lnTo>
                  <a:pt x="794" y="892"/>
                </a:lnTo>
                <a:lnTo>
                  <a:pt x="794" y="888"/>
                </a:lnTo>
                <a:lnTo>
                  <a:pt x="786" y="884"/>
                </a:lnTo>
                <a:lnTo>
                  <a:pt x="786" y="880"/>
                </a:lnTo>
                <a:lnTo>
                  <a:pt x="782" y="880"/>
                </a:lnTo>
                <a:lnTo>
                  <a:pt x="778" y="880"/>
                </a:lnTo>
                <a:lnTo>
                  <a:pt x="778" y="878"/>
                </a:lnTo>
                <a:lnTo>
                  <a:pt x="776" y="878"/>
                </a:lnTo>
                <a:lnTo>
                  <a:pt x="772" y="874"/>
                </a:lnTo>
                <a:lnTo>
                  <a:pt x="768" y="874"/>
                </a:lnTo>
                <a:lnTo>
                  <a:pt x="764" y="870"/>
                </a:lnTo>
                <a:lnTo>
                  <a:pt x="760" y="870"/>
                </a:lnTo>
                <a:lnTo>
                  <a:pt x="760" y="866"/>
                </a:lnTo>
                <a:lnTo>
                  <a:pt x="756" y="866"/>
                </a:lnTo>
                <a:lnTo>
                  <a:pt x="746" y="858"/>
                </a:lnTo>
                <a:lnTo>
                  <a:pt x="742" y="858"/>
                </a:lnTo>
                <a:lnTo>
                  <a:pt x="738" y="858"/>
                </a:lnTo>
                <a:lnTo>
                  <a:pt x="734" y="862"/>
                </a:lnTo>
                <a:lnTo>
                  <a:pt x="732" y="866"/>
                </a:lnTo>
                <a:lnTo>
                  <a:pt x="728" y="866"/>
                </a:lnTo>
                <a:lnTo>
                  <a:pt x="724" y="866"/>
                </a:lnTo>
                <a:lnTo>
                  <a:pt x="720" y="866"/>
                </a:lnTo>
                <a:lnTo>
                  <a:pt x="720" y="862"/>
                </a:lnTo>
                <a:lnTo>
                  <a:pt x="716" y="862"/>
                </a:lnTo>
                <a:lnTo>
                  <a:pt x="712" y="862"/>
                </a:lnTo>
                <a:lnTo>
                  <a:pt x="708" y="862"/>
                </a:lnTo>
                <a:lnTo>
                  <a:pt x="708" y="858"/>
                </a:lnTo>
                <a:lnTo>
                  <a:pt x="708" y="862"/>
                </a:lnTo>
                <a:lnTo>
                  <a:pt x="706" y="862"/>
                </a:lnTo>
                <a:lnTo>
                  <a:pt x="702" y="862"/>
                </a:lnTo>
                <a:lnTo>
                  <a:pt x="702" y="866"/>
                </a:lnTo>
                <a:lnTo>
                  <a:pt x="702" y="862"/>
                </a:lnTo>
                <a:lnTo>
                  <a:pt x="698" y="862"/>
                </a:lnTo>
                <a:lnTo>
                  <a:pt x="694" y="862"/>
                </a:lnTo>
                <a:lnTo>
                  <a:pt x="694" y="858"/>
                </a:lnTo>
                <a:lnTo>
                  <a:pt x="690" y="858"/>
                </a:lnTo>
                <a:lnTo>
                  <a:pt x="690" y="862"/>
                </a:lnTo>
                <a:lnTo>
                  <a:pt x="686" y="858"/>
                </a:lnTo>
                <a:lnTo>
                  <a:pt x="686" y="854"/>
                </a:lnTo>
                <a:lnTo>
                  <a:pt x="682" y="854"/>
                </a:lnTo>
                <a:lnTo>
                  <a:pt x="678" y="852"/>
                </a:lnTo>
                <a:lnTo>
                  <a:pt x="676" y="852"/>
                </a:lnTo>
                <a:lnTo>
                  <a:pt x="672" y="854"/>
                </a:lnTo>
                <a:lnTo>
                  <a:pt x="668" y="854"/>
                </a:lnTo>
                <a:lnTo>
                  <a:pt x="668" y="852"/>
                </a:lnTo>
                <a:lnTo>
                  <a:pt x="664" y="852"/>
                </a:lnTo>
                <a:lnTo>
                  <a:pt x="660" y="852"/>
                </a:lnTo>
                <a:lnTo>
                  <a:pt x="656" y="852"/>
                </a:lnTo>
                <a:lnTo>
                  <a:pt x="656" y="848"/>
                </a:lnTo>
                <a:lnTo>
                  <a:pt x="656" y="844"/>
                </a:lnTo>
                <a:lnTo>
                  <a:pt x="652" y="844"/>
                </a:lnTo>
                <a:lnTo>
                  <a:pt x="652" y="840"/>
                </a:lnTo>
                <a:lnTo>
                  <a:pt x="652" y="836"/>
                </a:lnTo>
                <a:lnTo>
                  <a:pt x="650" y="836"/>
                </a:lnTo>
                <a:lnTo>
                  <a:pt x="650" y="840"/>
                </a:lnTo>
                <a:lnTo>
                  <a:pt x="650" y="844"/>
                </a:lnTo>
                <a:lnTo>
                  <a:pt x="646" y="844"/>
                </a:lnTo>
                <a:lnTo>
                  <a:pt x="620" y="844"/>
                </a:lnTo>
                <a:lnTo>
                  <a:pt x="616" y="844"/>
                </a:lnTo>
                <a:lnTo>
                  <a:pt x="612" y="844"/>
                </a:lnTo>
                <a:lnTo>
                  <a:pt x="608" y="844"/>
                </a:lnTo>
                <a:lnTo>
                  <a:pt x="604" y="844"/>
                </a:lnTo>
                <a:lnTo>
                  <a:pt x="600" y="844"/>
                </a:lnTo>
                <a:lnTo>
                  <a:pt x="596" y="844"/>
                </a:lnTo>
                <a:lnTo>
                  <a:pt x="590" y="844"/>
                </a:lnTo>
                <a:lnTo>
                  <a:pt x="582" y="844"/>
                </a:lnTo>
                <a:lnTo>
                  <a:pt x="574" y="844"/>
                </a:lnTo>
                <a:lnTo>
                  <a:pt x="564" y="844"/>
                </a:lnTo>
                <a:lnTo>
                  <a:pt x="560" y="844"/>
                </a:lnTo>
                <a:lnTo>
                  <a:pt x="548" y="844"/>
                </a:lnTo>
                <a:lnTo>
                  <a:pt x="544" y="844"/>
                </a:lnTo>
                <a:lnTo>
                  <a:pt x="540" y="844"/>
                </a:lnTo>
                <a:lnTo>
                  <a:pt x="536" y="844"/>
                </a:lnTo>
                <a:lnTo>
                  <a:pt x="534" y="844"/>
                </a:lnTo>
                <a:lnTo>
                  <a:pt x="530" y="844"/>
                </a:lnTo>
                <a:lnTo>
                  <a:pt x="526" y="844"/>
                </a:lnTo>
                <a:lnTo>
                  <a:pt x="522" y="844"/>
                </a:lnTo>
                <a:lnTo>
                  <a:pt x="518" y="844"/>
                </a:lnTo>
                <a:lnTo>
                  <a:pt x="510" y="844"/>
                </a:lnTo>
                <a:lnTo>
                  <a:pt x="508" y="844"/>
                </a:lnTo>
                <a:lnTo>
                  <a:pt x="500" y="844"/>
                </a:lnTo>
                <a:lnTo>
                  <a:pt x="496" y="844"/>
                </a:lnTo>
                <a:lnTo>
                  <a:pt x="492" y="844"/>
                </a:lnTo>
                <a:lnTo>
                  <a:pt x="488" y="844"/>
                </a:lnTo>
                <a:lnTo>
                  <a:pt x="484" y="844"/>
                </a:lnTo>
                <a:lnTo>
                  <a:pt x="478" y="844"/>
                </a:lnTo>
                <a:lnTo>
                  <a:pt x="474" y="844"/>
                </a:lnTo>
                <a:lnTo>
                  <a:pt x="470" y="844"/>
                </a:lnTo>
                <a:lnTo>
                  <a:pt x="466" y="844"/>
                </a:lnTo>
                <a:lnTo>
                  <a:pt x="462" y="844"/>
                </a:lnTo>
                <a:lnTo>
                  <a:pt x="458" y="844"/>
                </a:lnTo>
                <a:lnTo>
                  <a:pt x="454" y="844"/>
                </a:lnTo>
                <a:lnTo>
                  <a:pt x="448" y="844"/>
                </a:lnTo>
                <a:lnTo>
                  <a:pt x="444" y="844"/>
                </a:lnTo>
                <a:lnTo>
                  <a:pt x="440" y="844"/>
                </a:lnTo>
                <a:lnTo>
                  <a:pt x="436" y="844"/>
                </a:lnTo>
                <a:lnTo>
                  <a:pt x="432" y="844"/>
                </a:lnTo>
                <a:lnTo>
                  <a:pt x="428" y="844"/>
                </a:lnTo>
                <a:lnTo>
                  <a:pt x="418" y="844"/>
                </a:lnTo>
                <a:lnTo>
                  <a:pt x="414" y="844"/>
                </a:lnTo>
                <a:lnTo>
                  <a:pt x="410" y="844"/>
                </a:lnTo>
                <a:lnTo>
                  <a:pt x="408" y="844"/>
                </a:lnTo>
                <a:lnTo>
                  <a:pt x="404" y="844"/>
                </a:lnTo>
                <a:lnTo>
                  <a:pt x="396" y="844"/>
                </a:lnTo>
                <a:lnTo>
                  <a:pt x="392" y="844"/>
                </a:lnTo>
                <a:lnTo>
                  <a:pt x="388" y="844"/>
                </a:lnTo>
                <a:lnTo>
                  <a:pt x="380" y="844"/>
                </a:lnTo>
                <a:lnTo>
                  <a:pt x="378" y="844"/>
                </a:lnTo>
                <a:lnTo>
                  <a:pt x="374" y="844"/>
                </a:lnTo>
                <a:lnTo>
                  <a:pt x="370" y="844"/>
                </a:lnTo>
                <a:lnTo>
                  <a:pt x="366" y="844"/>
                </a:lnTo>
                <a:lnTo>
                  <a:pt x="362" y="844"/>
                </a:lnTo>
                <a:lnTo>
                  <a:pt x="358" y="844"/>
                </a:lnTo>
                <a:lnTo>
                  <a:pt x="354" y="844"/>
                </a:lnTo>
                <a:lnTo>
                  <a:pt x="340" y="844"/>
                </a:lnTo>
                <a:lnTo>
                  <a:pt x="336" y="844"/>
                </a:lnTo>
                <a:lnTo>
                  <a:pt x="332" y="844"/>
                </a:lnTo>
                <a:lnTo>
                  <a:pt x="328" y="844"/>
                </a:lnTo>
                <a:lnTo>
                  <a:pt x="324" y="844"/>
                </a:lnTo>
                <a:lnTo>
                  <a:pt x="322" y="844"/>
                </a:lnTo>
                <a:lnTo>
                  <a:pt x="314" y="844"/>
                </a:lnTo>
                <a:lnTo>
                  <a:pt x="310" y="844"/>
                </a:lnTo>
                <a:lnTo>
                  <a:pt x="306" y="844"/>
                </a:lnTo>
                <a:lnTo>
                  <a:pt x="298" y="844"/>
                </a:lnTo>
                <a:lnTo>
                  <a:pt x="294" y="844"/>
                </a:lnTo>
                <a:lnTo>
                  <a:pt x="292" y="844"/>
                </a:lnTo>
                <a:lnTo>
                  <a:pt x="284" y="844"/>
                </a:lnTo>
                <a:lnTo>
                  <a:pt x="268" y="844"/>
                </a:lnTo>
                <a:lnTo>
                  <a:pt x="266" y="844"/>
                </a:lnTo>
                <a:lnTo>
                  <a:pt x="262" y="844"/>
                </a:lnTo>
                <a:lnTo>
                  <a:pt x="258" y="844"/>
                </a:lnTo>
                <a:lnTo>
                  <a:pt x="254" y="844"/>
                </a:lnTo>
                <a:lnTo>
                  <a:pt x="250" y="844"/>
                </a:lnTo>
                <a:lnTo>
                  <a:pt x="250" y="840"/>
                </a:lnTo>
                <a:lnTo>
                  <a:pt x="254" y="840"/>
                </a:lnTo>
                <a:lnTo>
                  <a:pt x="258" y="840"/>
                </a:lnTo>
                <a:lnTo>
                  <a:pt x="258" y="836"/>
                </a:lnTo>
                <a:lnTo>
                  <a:pt x="254" y="836"/>
                </a:lnTo>
                <a:lnTo>
                  <a:pt x="254" y="840"/>
                </a:lnTo>
                <a:lnTo>
                  <a:pt x="250" y="836"/>
                </a:lnTo>
                <a:lnTo>
                  <a:pt x="250" y="832"/>
                </a:lnTo>
                <a:lnTo>
                  <a:pt x="254" y="828"/>
                </a:lnTo>
                <a:lnTo>
                  <a:pt x="250" y="832"/>
                </a:lnTo>
                <a:lnTo>
                  <a:pt x="246" y="832"/>
                </a:lnTo>
                <a:lnTo>
                  <a:pt x="246" y="836"/>
                </a:lnTo>
                <a:lnTo>
                  <a:pt x="242" y="836"/>
                </a:lnTo>
                <a:lnTo>
                  <a:pt x="242" y="832"/>
                </a:lnTo>
                <a:lnTo>
                  <a:pt x="238" y="832"/>
                </a:lnTo>
                <a:lnTo>
                  <a:pt x="238" y="828"/>
                </a:lnTo>
                <a:lnTo>
                  <a:pt x="242" y="828"/>
                </a:lnTo>
                <a:lnTo>
                  <a:pt x="242" y="832"/>
                </a:lnTo>
                <a:lnTo>
                  <a:pt x="246" y="832"/>
                </a:lnTo>
                <a:lnTo>
                  <a:pt x="246" y="828"/>
                </a:lnTo>
                <a:lnTo>
                  <a:pt x="246" y="832"/>
                </a:lnTo>
                <a:lnTo>
                  <a:pt x="242" y="832"/>
                </a:lnTo>
                <a:lnTo>
                  <a:pt x="242" y="828"/>
                </a:lnTo>
                <a:lnTo>
                  <a:pt x="242" y="824"/>
                </a:lnTo>
                <a:lnTo>
                  <a:pt x="242" y="822"/>
                </a:lnTo>
                <a:lnTo>
                  <a:pt x="238" y="822"/>
                </a:lnTo>
                <a:lnTo>
                  <a:pt x="242" y="822"/>
                </a:lnTo>
                <a:lnTo>
                  <a:pt x="242" y="824"/>
                </a:lnTo>
                <a:lnTo>
                  <a:pt x="238" y="824"/>
                </a:lnTo>
                <a:lnTo>
                  <a:pt x="242" y="824"/>
                </a:lnTo>
                <a:lnTo>
                  <a:pt x="242" y="828"/>
                </a:lnTo>
                <a:lnTo>
                  <a:pt x="238" y="828"/>
                </a:lnTo>
                <a:lnTo>
                  <a:pt x="238" y="824"/>
                </a:lnTo>
                <a:lnTo>
                  <a:pt x="238" y="828"/>
                </a:lnTo>
                <a:lnTo>
                  <a:pt x="236" y="828"/>
                </a:lnTo>
                <a:lnTo>
                  <a:pt x="232" y="828"/>
                </a:lnTo>
                <a:lnTo>
                  <a:pt x="232" y="824"/>
                </a:lnTo>
                <a:lnTo>
                  <a:pt x="228" y="824"/>
                </a:lnTo>
                <a:lnTo>
                  <a:pt x="228" y="822"/>
                </a:lnTo>
                <a:lnTo>
                  <a:pt x="232" y="824"/>
                </a:lnTo>
                <a:lnTo>
                  <a:pt x="232" y="822"/>
                </a:lnTo>
                <a:lnTo>
                  <a:pt x="232" y="818"/>
                </a:lnTo>
                <a:lnTo>
                  <a:pt x="232" y="814"/>
                </a:lnTo>
                <a:lnTo>
                  <a:pt x="232" y="818"/>
                </a:lnTo>
                <a:lnTo>
                  <a:pt x="232" y="814"/>
                </a:lnTo>
                <a:lnTo>
                  <a:pt x="236" y="814"/>
                </a:lnTo>
                <a:lnTo>
                  <a:pt x="232" y="814"/>
                </a:lnTo>
                <a:lnTo>
                  <a:pt x="232" y="818"/>
                </a:lnTo>
                <a:lnTo>
                  <a:pt x="228" y="818"/>
                </a:lnTo>
                <a:lnTo>
                  <a:pt x="224" y="818"/>
                </a:lnTo>
                <a:lnTo>
                  <a:pt x="224" y="814"/>
                </a:lnTo>
                <a:lnTo>
                  <a:pt x="228" y="814"/>
                </a:lnTo>
                <a:lnTo>
                  <a:pt x="228" y="810"/>
                </a:lnTo>
                <a:lnTo>
                  <a:pt x="228" y="806"/>
                </a:lnTo>
                <a:lnTo>
                  <a:pt x="228" y="810"/>
                </a:lnTo>
                <a:lnTo>
                  <a:pt x="228" y="814"/>
                </a:lnTo>
                <a:lnTo>
                  <a:pt x="224" y="814"/>
                </a:lnTo>
                <a:lnTo>
                  <a:pt x="220" y="814"/>
                </a:lnTo>
                <a:lnTo>
                  <a:pt x="220" y="810"/>
                </a:lnTo>
                <a:lnTo>
                  <a:pt x="216" y="810"/>
                </a:lnTo>
                <a:lnTo>
                  <a:pt x="216" y="814"/>
                </a:lnTo>
                <a:lnTo>
                  <a:pt x="212" y="814"/>
                </a:lnTo>
                <a:lnTo>
                  <a:pt x="210" y="814"/>
                </a:lnTo>
                <a:lnTo>
                  <a:pt x="210" y="810"/>
                </a:lnTo>
                <a:lnTo>
                  <a:pt x="212" y="810"/>
                </a:lnTo>
                <a:lnTo>
                  <a:pt x="216" y="810"/>
                </a:lnTo>
                <a:lnTo>
                  <a:pt x="220" y="806"/>
                </a:lnTo>
                <a:lnTo>
                  <a:pt x="220" y="802"/>
                </a:lnTo>
                <a:lnTo>
                  <a:pt x="216" y="802"/>
                </a:lnTo>
                <a:lnTo>
                  <a:pt x="216" y="806"/>
                </a:lnTo>
                <a:lnTo>
                  <a:pt x="216" y="810"/>
                </a:lnTo>
                <a:lnTo>
                  <a:pt x="212" y="810"/>
                </a:lnTo>
                <a:lnTo>
                  <a:pt x="210" y="810"/>
                </a:lnTo>
                <a:lnTo>
                  <a:pt x="210" y="806"/>
                </a:lnTo>
                <a:lnTo>
                  <a:pt x="206" y="806"/>
                </a:lnTo>
                <a:lnTo>
                  <a:pt x="210" y="806"/>
                </a:lnTo>
                <a:lnTo>
                  <a:pt x="210" y="802"/>
                </a:lnTo>
                <a:lnTo>
                  <a:pt x="210" y="806"/>
                </a:lnTo>
                <a:lnTo>
                  <a:pt x="206" y="802"/>
                </a:lnTo>
                <a:lnTo>
                  <a:pt x="206" y="806"/>
                </a:lnTo>
                <a:lnTo>
                  <a:pt x="202" y="806"/>
                </a:lnTo>
                <a:lnTo>
                  <a:pt x="198" y="806"/>
                </a:lnTo>
                <a:lnTo>
                  <a:pt x="194" y="806"/>
                </a:lnTo>
                <a:lnTo>
                  <a:pt x="198" y="806"/>
                </a:lnTo>
                <a:lnTo>
                  <a:pt x="194" y="806"/>
                </a:lnTo>
                <a:lnTo>
                  <a:pt x="190" y="802"/>
                </a:lnTo>
                <a:lnTo>
                  <a:pt x="194" y="802"/>
                </a:lnTo>
                <a:lnTo>
                  <a:pt x="198" y="802"/>
                </a:lnTo>
                <a:lnTo>
                  <a:pt x="202" y="802"/>
                </a:lnTo>
                <a:lnTo>
                  <a:pt x="202" y="798"/>
                </a:lnTo>
                <a:lnTo>
                  <a:pt x="202" y="802"/>
                </a:lnTo>
                <a:lnTo>
                  <a:pt x="198" y="802"/>
                </a:lnTo>
                <a:lnTo>
                  <a:pt x="194" y="802"/>
                </a:lnTo>
                <a:lnTo>
                  <a:pt x="190" y="798"/>
                </a:lnTo>
                <a:lnTo>
                  <a:pt x="190" y="802"/>
                </a:lnTo>
                <a:lnTo>
                  <a:pt x="186" y="798"/>
                </a:lnTo>
                <a:lnTo>
                  <a:pt x="190" y="794"/>
                </a:lnTo>
                <a:lnTo>
                  <a:pt x="194" y="798"/>
                </a:lnTo>
                <a:lnTo>
                  <a:pt x="194" y="794"/>
                </a:lnTo>
                <a:lnTo>
                  <a:pt x="198" y="794"/>
                </a:lnTo>
                <a:lnTo>
                  <a:pt x="194" y="794"/>
                </a:lnTo>
                <a:lnTo>
                  <a:pt x="190" y="794"/>
                </a:lnTo>
                <a:lnTo>
                  <a:pt x="186" y="794"/>
                </a:lnTo>
                <a:lnTo>
                  <a:pt x="190" y="794"/>
                </a:lnTo>
                <a:lnTo>
                  <a:pt x="190" y="792"/>
                </a:lnTo>
                <a:lnTo>
                  <a:pt x="194" y="788"/>
                </a:lnTo>
                <a:lnTo>
                  <a:pt x="198" y="788"/>
                </a:lnTo>
                <a:lnTo>
                  <a:pt x="202" y="792"/>
                </a:lnTo>
                <a:lnTo>
                  <a:pt x="202" y="788"/>
                </a:lnTo>
                <a:lnTo>
                  <a:pt x="206" y="788"/>
                </a:lnTo>
                <a:lnTo>
                  <a:pt x="202" y="788"/>
                </a:lnTo>
                <a:lnTo>
                  <a:pt x="198" y="788"/>
                </a:lnTo>
                <a:lnTo>
                  <a:pt x="194" y="788"/>
                </a:lnTo>
                <a:lnTo>
                  <a:pt x="190" y="788"/>
                </a:lnTo>
                <a:lnTo>
                  <a:pt x="194" y="788"/>
                </a:lnTo>
                <a:lnTo>
                  <a:pt x="194" y="784"/>
                </a:lnTo>
                <a:lnTo>
                  <a:pt x="190" y="788"/>
                </a:lnTo>
                <a:lnTo>
                  <a:pt x="190" y="792"/>
                </a:lnTo>
                <a:lnTo>
                  <a:pt x="190" y="794"/>
                </a:lnTo>
                <a:lnTo>
                  <a:pt x="186" y="794"/>
                </a:lnTo>
                <a:lnTo>
                  <a:pt x="186" y="792"/>
                </a:lnTo>
                <a:lnTo>
                  <a:pt x="186" y="788"/>
                </a:lnTo>
                <a:lnTo>
                  <a:pt x="186" y="784"/>
                </a:lnTo>
                <a:lnTo>
                  <a:pt x="190" y="784"/>
                </a:lnTo>
                <a:lnTo>
                  <a:pt x="190" y="780"/>
                </a:lnTo>
                <a:lnTo>
                  <a:pt x="190" y="776"/>
                </a:lnTo>
                <a:lnTo>
                  <a:pt x="194" y="776"/>
                </a:lnTo>
                <a:lnTo>
                  <a:pt x="198" y="776"/>
                </a:lnTo>
                <a:lnTo>
                  <a:pt x="202" y="780"/>
                </a:lnTo>
                <a:lnTo>
                  <a:pt x="202" y="784"/>
                </a:lnTo>
                <a:lnTo>
                  <a:pt x="202" y="780"/>
                </a:lnTo>
                <a:lnTo>
                  <a:pt x="202" y="776"/>
                </a:lnTo>
                <a:lnTo>
                  <a:pt x="198" y="776"/>
                </a:lnTo>
                <a:lnTo>
                  <a:pt x="202" y="772"/>
                </a:lnTo>
                <a:lnTo>
                  <a:pt x="198" y="772"/>
                </a:lnTo>
                <a:lnTo>
                  <a:pt x="198" y="776"/>
                </a:lnTo>
                <a:lnTo>
                  <a:pt x="194" y="772"/>
                </a:lnTo>
                <a:lnTo>
                  <a:pt x="194" y="768"/>
                </a:lnTo>
                <a:lnTo>
                  <a:pt x="198" y="768"/>
                </a:lnTo>
                <a:lnTo>
                  <a:pt x="198" y="766"/>
                </a:lnTo>
                <a:lnTo>
                  <a:pt x="198" y="768"/>
                </a:lnTo>
                <a:lnTo>
                  <a:pt x="194" y="768"/>
                </a:lnTo>
                <a:lnTo>
                  <a:pt x="194" y="772"/>
                </a:lnTo>
                <a:lnTo>
                  <a:pt x="190" y="772"/>
                </a:lnTo>
                <a:lnTo>
                  <a:pt x="190" y="776"/>
                </a:lnTo>
                <a:lnTo>
                  <a:pt x="186" y="776"/>
                </a:lnTo>
                <a:lnTo>
                  <a:pt x="186" y="772"/>
                </a:lnTo>
                <a:lnTo>
                  <a:pt x="182" y="776"/>
                </a:lnTo>
                <a:lnTo>
                  <a:pt x="182" y="772"/>
                </a:lnTo>
                <a:lnTo>
                  <a:pt x="186" y="768"/>
                </a:lnTo>
                <a:lnTo>
                  <a:pt x="182" y="768"/>
                </a:lnTo>
                <a:lnTo>
                  <a:pt x="182" y="772"/>
                </a:lnTo>
                <a:lnTo>
                  <a:pt x="180" y="776"/>
                </a:lnTo>
                <a:lnTo>
                  <a:pt x="180" y="772"/>
                </a:lnTo>
                <a:lnTo>
                  <a:pt x="180" y="768"/>
                </a:lnTo>
                <a:lnTo>
                  <a:pt x="182" y="768"/>
                </a:lnTo>
                <a:lnTo>
                  <a:pt x="182" y="766"/>
                </a:lnTo>
                <a:lnTo>
                  <a:pt x="182" y="762"/>
                </a:lnTo>
                <a:lnTo>
                  <a:pt x="182" y="766"/>
                </a:lnTo>
                <a:lnTo>
                  <a:pt x="180" y="766"/>
                </a:lnTo>
                <a:lnTo>
                  <a:pt x="176" y="762"/>
                </a:lnTo>
                <a:lnTo>
                  <a:pt x="176" y="758"/>
                </a:lnTo>
                <a:lnTo>
                  <a:pt x="172" y="754"/>
                </a:lnTo>
                <a:lnTo>
                  <a:pt x="172" y="750"/>
                </a:lnTo>
                <a:lnTo>
                  <a:pt x="176" y="750"/>
                </a:lnTo>
                <a:lnTo>
                  <a:pt x="176" y="754"/>
                </a:lnTo>
                <a:lnTo>
                  <a:pt x="180" y="750"/>
                </a:lnTo>
                <a:lnTo>
                  <a:pt x="182" y="750"/>
                </a:lnTo>
                <a:lnTo>
                  <a:pt x="182" y="754"/>
                </a:lnTo>
                <a:lnTo>
                  <a:pt x="186" y="754"/>
                </a:lnTo>
                <a:lnTo>
                  <a:pt x="182" y="754"/>
                </a:lnTo>
                <a:lnTo>
                  <a:pt x="182" y="750"/>
                </a:lnTo>
                <a:lnTo>
                  <a:pt x="180" y="750"/>
                </a:lnTo>
                <a:lnTo>
                  <a:pt x="176" y="750"/>
                </a:lnTo>
                <a:lnTo>
                  <a:pt x="172" y="746"/>
                </a:lnTo>
                <a:lnTo>
                  <a:pt x="172" y="742"/>
                </a:lnTo>
                <a:lnTo>
                  <a:pt x="176" y="742"/>
                </a:lnTo>
                <a:lnTo>
                  <a:pt x="176" y="738"/>
                </a:lnTo>
                <a:lnTo>
                  <a:pt x="172" y="742"/>
                </a:lnTo>
                <a:lnTo>
                  <a:pt x="168" y="746"/>
                </a:lnTo>
                <a:lnTo>
                  <a:pt x="168" y="750"/>
                </a:lnTo>
                <a:lnTo>
                  <a:pt x="164" y="754"/>
                </a:lnTo>
                <a:lnTo>
                  <a:pt x="164" y="750"/>
                </a:lnTo>
                <a:lnTo>
                  <a:pt x="160" y="750"/>
                </a:lnTo>
                <a:lnTo>
                  <a:pt x="160" y="746"/>
                </a:lnTo>
                <a:lnTo>
                  <a:pt x="156" y="742"/>
                </a:lnTo>
                <a:lnTo>
                  <a:pt x="152" y="742"/>
                </a:lnTo>
                <a:lnTo>
                  <a:pt x="152" y="738"/>
                </a:lnTo>
                <a:lnTo>
                  <a:pt x="152" y="736"/>
                </a:lnTo>
                <a:lnTo>
                  <a:pt x="156" y="736"/>
                </a:lnTo>
                <a:lnTo>
                  <a:pt x="160" y="736"/>
                </a:lnTo>
                <a:lnTo>
                  <a:pt x="164" y="736"/>
                </a:lnTo>
                <a:lnTo>
                  <a:pt x="160" y="736"/>
                </a:lnTo>
                <a:lnTo>
                  <a:pt x="156" y="736"/>
                </a:lnTo>
                <a:lnTo>
                  <a:pt x="152" y="736"/>
                </a:lnTo>
                <a:lnTo>
                  <a:pt x="152" y="732"/>
                </a:lnTo>
                <a:lnTo>
                  <a:pt x="150" y="732"/>
                </a:lnTo>
                <a:lnTo>
                  <a:pt x="150" y="728"/>
                </a:lnTo>
                <a:lnTo>
                  <a:pt x="150" y="724"/>
                </a:lnTo>
                <a:lnTo>
                  <a:pt x="150" y="728"/>
                </a:lnTo>
                <a:lnTo>
                  <a:pt x="152" y="728"/>
                </a:lnTo>
                <a:lnTo>
                  <a:pt x="152" y="732"/>
                </a:lnTo>
                <a:lnTo>
                  <a:pt x="156" y="732"/>
                </a:lnTo>
                <a:lnTo>
                  <a:pt x="152" y="728"/>
                </a:lnTo>
                <a:lnTo>
                  <a:pt x="150" y="728"/>
                </a:lnTo>
                <a:lnTo>
                  <a:pt x="150" y="724"/>
                </a:lnTo>
                <a:lnTo>
                  <a:pt x="152" y="724"/>
                </a:lnTo>
                <a:lnTo>
                  <a:pt x="156" y="724"/>
                </a:lnTo>
                <a:lnTo>
                  <a:pt x="156" y="728"/>
                </a:lnTo>
                <a:lnTo>
                  <a:pt x="156" y="724"/>
                </a:lnTo>
                <a:lnTo>
                  <a:pt x="152" y="724"/>
                </a:lnTo>
                <a:lnTo>
                  <a:pt x="152" y="720"/>
                </a:lnTo>
                <a:lnTo>
                  <a:pt x="152" y="716"/>
                </a:lnTo>
                <a:lnTo>
                  <a:pt x="156" y="716"/>
                </a:lnTo>
                <a:lnTo>
                  <a:pt x="160" y="716"/>
                </a:lnTo>
                <a:lnTo>
                  <a:pt x="156" y="716"/>
                </a:lnTo>
                <a:lnTo>
                  <a:pt x="156" y="712"/>
                </a:lnTo>
                <a:lnTo>
                  <a:pt x="160" y="708"/>
                </a:lnTo>
                <a:lnTo>
                  <a:pt x="164" y="708"/>
                </a:lnTo>
                <a:lnTo>
                  <a:pt x="164" y="706"/>
                </a:lnTo>
                <a:lnTo>
                  <a:pt x="160" y="708"/>
                </a:lnTo>
                <a:lnTo>
                  <a:pt x="160" y="706"/>
                </a:lnTo>
                <a:lnTo>
                  <a:pt x="160" y="708"/>
                </a:lnTo>
                <a:lnTo>
                  <a:pt x="156" y="706"/>
                </a:lnTo>
                <a:lnTo>
                  <a:pt x="160" y="706"/>
                </a:lnTo>
                <a:lnTo>
                  <a:pt x="160" y="708"/>
                </a:lnTo>
                <a:lnTo>
                  <a:pt x="156" y="712"/>
                </a:lnTo>
                <a:lnTo>
                  <a:pt x="156" y="716"/>
                </a:lnTo>
                <a:lnTo>
                  <a:pt x="152" y="716"/>
                </a:lnTo>
                <a:lnTo>
                  <a:pt x="152" y="712"/>
                </a:lnTo>
                <a:lnTo>
                  <a:pt x="156" y="712"/>
                </a:lnTo>
                <a:lnTo>
                  <a:pt x="156" y="708"/>
                </a:lnTo>
                <a:lnTo>
                  <a:pt x="152" y="706"/>
                </a:lnTo>
                <a:lnTo>
                  <a:pt x="152" y="702"/>
                </a:lnTo>
                <a:lnTo>
                  <a:pt x="152" y="698"/>
                </a:lnTo>
                <a:lnTo>
                  <a:pt x="156" y="698"/>
                </a:lnTo>
                <a:lnTo>
                  <a:pt x="156" y="694"/>
                </a:lnTo>
                <a:lnTo>
                  <a:pt x="152" y="694"/>
                </a:lnTo>
                <a:lnTo>
                  <a:pt x="150" y="694"/>
                </a:lnTo>
                <a:lnTo>
                  <a:pt x="150" y="690"/>
                </a:lnTo>
                <a:lnTo>
                  <a:pt x="146" y="690"/>
                </a:lnTo>
                <a:lnTo>
                  <a:pt x="146" y="686"/>
                </a:lnTo>
                <a:lnTo>
                  <a:pt x="142" y="686"/>
                </a:lnTo>
                <a:lnTo>
                  <a:pt x="138" y="686"/>
                </a:lnTo>
                <a:lnTo>
                  <a:pt x="138" y="682"/>
                </a:lnTo>
                <a:lnTo>
                  <a:pt x="134" y="682"/>
                </a:lnTo>
                <a:lnTo>
                  <a:pt x="130" y="682"/>
                </a:lnTo>
                <a:lnTo>
                  <a:pt x="130" y="680"/>
                </a:lnTo>
                <a:lnTo>
                  <a:pt x="126" y="676"/>
                </a:lnTo>
                <a:lnTo>
                  <a:pt x="126" y="672"/>
                </a:lnTo>
                <a:lnTo>
                  <a:pt x="124" y="672"/>
                </a:lnTo>
                <a:lnTo>
                  <a:pt x="124" y="668"/>
                </a:lnTo>
                <a:lnTo>
                  <a:pt x="124" y="664"/>
                </a:lnTo>
                <a:lnTo>
                  <a:pt x="120" y="664"/>
                </a:lnTo>
                <a:lnTo>
                  <a:pt x="120" y="660"/>
                </a:lnTo>
                <a:lnTo>
                  <a:pt x="116" y="656"/>
                </a:lnTo>
                <a:lnTo>
                  <a:pt x="116" y="652"/>
                </a:lnTo>
                <a:lnTo>
                  <a:pt x="112" y="652"/>
                </a:lnTo>
                <a:lnTo>
                  <a:pt x="112" y="650"/>
                </a:lnTo>
                <a:lnTo>
                  <a:pt x="112" y="646"/>
                </a:lnTo>
                <a:lnTo>
                  <a:pt x="108" y="646"/>
                </a:lnTo>
                <a:lnTo>
                  <a:pt x="108" y="642"/>
                </a:lnTo>
                <a:lnTo>
                  <a:pt x="104" y="638"/>
                </a:lnTo>
                <a:lnTo>
                  <a:pt x="100" y="638"/>
                </a:lnTo>
                <a:lnTo>
                  <a:pt x="100" y="634"/>
                </a:lnTo>
                <a:lnTo>
                  <a:pt x="96" y="634"/>
                </a:lnTo>
                <a:lnTo>
                  <a:pt x="96" y="630"/>
                </a:lnTo>
                <a:lnTo>
                  <a:pt x="94" y="630"/>
                </a:lnTo>
                <a:lnTo>
                  <a:pt x="94" y="626"/>
                </a:lnTo>
                <a:lnTo>
                  <a:pt x="90" y="626"/>
                </a:lnTo>
                <a:lnTo>
                  <a:pt x="90" y="622"/>
                </a:lnTo>
                <a:lnTo>
                  <a:pt x="86" y="622"/>
                </a:lnTo>
                <a:lnTo>
                  <a:pt x="82" y="620"/>
                </a:lnTo>
                <a:lnTo>
                  <a:pt x="86" y="620"/>
                </a:lnTo>
                <a:lnTo>
                  <a:pt x="86" y="616"/>
                </a:lnTo>
                <a:lnTo>
                  <a:pt x="82" y="616"/>
                </a:lnTo>
                <a:lnTo>
                  <a:pt x="80" y="612"/>
                </a:lnTo>
                <a:lnTo>
                  <a:pt x="76" y="612"/>
                </a:lnTo>
                <a:lnTo>
                  <a:pt x="72" y="612"/>
                </a:lnTo>
                <a:lnTo>
                  <a:pt x="72" y="616"/>
                </a:lnTo>
                <a:lnTo>
                  <a:pt x="68" y="616"/>
                </a:lnTo>
                <a:lnTo>
                  <a:pt x="68" y="620"/>
                </a:lnTo>
                <a:lnTo>
                  <a:pt x="64" y="620"/>
                </a:lnTo>
                <a:lnTo>
                  <a:pt x="64" y="622"/>
                </a:lnTo>
                <a:lnTo>
                  <a:pt x="64" y="626"/>
                </a:lnTo>
                <a:lnTo>
                  <a:pt x="60" y="626"/>
                </a:lnTo>
                <a:lnTo>
                  <a:pt x="56" y="626"/>
                </a:lnTo>
                <a:lnTo>
                  <a:pt x="54" y="626"/>
                </a:lnTo>
                <a:lnTo>
                  <a:pt x="54" y="630"/>
                </a:lnTo>
                <a:lnTo>
                  <a:pt x="50" y="630"/>
                </a:lnTo>
                <a:lnTo>
                  <a:pt x="50" y="626"/>
                </a:lnTo>
                <a:lnTo>
                  <a:pt x="50" y="622"/>
                </a:lnTo>
                <a:lnTo>
                  <a:pt x="46" y="620"/>
                </a:lnTo>
                <a:lnTo>
                  <a:pt x="42" y="616"/>
                </a:lnTo>
                <a:lnTo>
                  <a:pt x="38" y="616"/>
                </a:lnTo>
                <a:lnTo>
                  <a:pt x="34" y="612"/>
                </a:lnTo>
                <a:lnTo>
                  <a:pt x="34" y="608"/>
                </a:lnTo>
                <a:lnTo>
                  <a:pt x="30" y="608"/>
                </a:lnTo>
                <a:lnTo>
                  <a:pt x="26" y="604"/>
                </a:lnTo>
                <a:lnTo>
                  <a:pt x="26" y="600"/>
                </a:lnTo>
                <a:lnTo>
                  <a:pt x="26" y="596"/>
                </a:lnTo>
                <a:lnTo>
                  <a:pt x="24" y="596"/>
                </a:lnTo>
                <a:lnTo>
                  <a:pt x="20" y="596"/>
                </a:lnTo>
                <a:lnTo>
                  <a:pt x="20" y="600"/>
                </a:lnTo>
                <a:lnTo>
                  <a:pt x="16" y="600"/>
                </a:lnTo>
                <a:lnTo>
                  <a:pt x="8" y="600"/>
                </a:lnTo>
                <a:lnTo>
                  <a:pt x="0" y="600"/>
                </a:lnTo>
                <a:lnTo>
                  <a:pt x="0" y="596"/>
                </a:lnTo>
                <a:lnTo>
                  <a:pt x="0" y="586"/>
                </a:lnTo>
                <a:lnTo>
                  <a:pt x="0" y="546"/>
                </a:lnTo>
                <a:lnTo>
                  <a:pt x="0" y="534"/>
                </a:lnTo>
                <a:lnTo>
                  <a:pt x="0" y="520"/>
                </a:lnTo>
                <a:lnTo>
                  <a:pt x="0" y="516"/>
                </a:lnTo>
                <a:lnTo>
                  <a:pt x="0" y="508"/>
                </a:lnTo>
                <a:lnTo>
                  <a:pt x="0" y="486"/>
                </a:lnTo>
                <a:lnTo>
                  <a:pt x="0" y="474"/>
                </a:lnTo>
                <a:lnTo>
                  <a:pt x="0" y="464"/>
                </a:lnTo>
                <a:lnTo>
                  <a:pt x="0" y="452"/>
                </a:lnTo>
                <a:lnTo>
                  <a:pt x="0" y="448"/>
                </a:lnTo>
                <a:lnTo>
                  <a:pt x="0" y="444"/>
                </a:lnTo>
                <a:lnTo>
                  <a:pt x="0" y="440"/>
                </a:lnTo>
                <a:lnTo>
                  <a:pt x="0" y="434"/>
                </a:lnTo>
                <a:lnTo>
                  <a:pt x="0" y="430"/>
                </a:lnTo>
                <a:lnTo>
                  <a:pt x="0" y="422"/>
                </a:lnTo>
                <a:lnTo>
                  <a:pt x="0" y="418"/>
                </a:lnTo>
                <a:lnTo>
                  <a:pt x="0" y="414"/>
                </a:lnTo>
                <a:lnTo>
                  <a:pt x="0" y="410"/>
                </a:lnTo>
                <a:lnTo>
                  <a:pt x="0" y="404"/>
                </a:lnTo>
                <a:lnTo>
                  <a:pt x="0" y="392"/>
                </a:lnTo>
                <a:lnTo>
                  <a:pt x="0" y="380"/>
                </a:lnTo>
                <a:lnTo>
                  <a:pt x="0" y="378"/>
                </a:lnTo>
                <a:lnTo>
                  <a:pt x="0" y="374"/>
                </a:lnTo>
                <a:lnTo>
                  <a:pt x="4" y="374"/>
                </a:lnTo>
                <a:lnTo>
                  <a:pt x="4" y="378"/>
                </a:lnTo>
                <a:lnTo>
                  <a:pt x="8" y="378"/>
                </a:lnTo>
                <a:lnTo>
                  <a:pt x="12" y="378"/>
                </a:lnTo>
                <a:lnTo>
                  <a:pt x="16" y="378"/>
                </a:lnTo>
                <a:lnTo>
                  <a:pt x="20" y="378"/>
                </a:lnTo>
                <a:lnTo>
                  <a:pt x="24" y="378"/>
                </a:lnTo>
                <a:lnTo>
                  <a:pt x="26" y="378"/>
                </a:lnTo>
                <a:lnTo>
                  <a:pt x="26" y="380"/>
                </a:lnTo>
                <a:lnTo>
                  <a:pt x="30" y="380"/>
                </a:lnTo>
                <a:lnTo>
                  <a:pt x="34" y="384"/>
                </a:lnTo>
                <a:lnTo>
                  <a:pt x="38" y="384"/>
                </a:lnTo>
                <a:lnTo>
                  <a:pt x="38" y="388"/>
                </a:lnTo>
                <a:lnTo>
                  <a:pt x="42" y="388"/>
                </a:lnTo>
                <a:lnTo>
                  <a:pt x="46" y="388"/>
                </a:lnTo>
                <a:lnTo>
                  <a:pt x="50" y="392"/>
                </a:lnTo>
                <a:lnTo>
                  <a:pt x="54" y="392"/>
                </a:lnTo>
                <a:lnTo>
                  <a:pt x="56" y="392"/>
                </a:lnTo>
                <a:lnTo>
                  <a:pt x="60" y="396"/>
                </a:lnTo>
                <a:lnTo>
                  <a:pt x="64" y="392"/>
                </a:lnTo>
                <a:lnTo>
                  <a:pt x="68" y="392"/>
                </a:lnTo>
                <a:lnTo>
                  <a:pt x="68" y="396"/>
                </a:lnTo>
                <a:lnTo>
                  <a:pt x="72" y="396"/>
                </a:lnTo>
                <a:lnTo>
                  <a:pt x="76" y="396"/>
                </a:lnTo>
                <a:lnTo>
                  <a:pt x="80" y="396"/>
                </a:lnTo>
                <a:lnTo>
                  <a:pt x="80" y="400"/>
                </a:lnTo>
                <a:lnTo>
                  <a:pt x="82" y="400"/>
                </a:lnTo>
                <a:lnTo>
                  <a:pt x="80" y="396"/>
                </a:lnTo>
                <a:lnTo>
                  <a:pt x="76" y="396"/>
                </a:lnTo>
                <a:lnTo>
                  <a:pt x="76" y="392"/>
                </a:lnTo>
                <a:lnTo>
                  <a:pt x="80" y="392"/>
                </a:lnTo>
                <a:lnTo>
                  <a:pt x="82" y="392"/>
                </a:lnTo>
                <a:lnTo>
                  <a:pt x="86" y="396"/>
                </a:lnTo>
                <a:lnTo>
                  <a:pt x="86" y="392"/>
                </a:lnTo>
                <a:lnTo>
                  <a:pt x="90" y="392"/>
                </a:lnTo>
                <a:lnTo>
                  <a:pt x="90" y="396"/>
                </a:lnTo>
                <a:lnTo>
                  <a:pt x="94" y="400"/>
                </a:lnTo>
                <a:lnTo>
                  <a:pt x="96" y="400"/>
                </a:lnTo>
                <a:lnTo>
                  <a:pt x="94" y="400"/>
                </a:lnTo>
                <a:lnTo>
                  <a:pt x="94" y="396"/>
                </a:lnTo>
                <a:lnTo>
                  <a:pt x="90" y="392"/>
                </a:lnTo>
                <a:lnTo>
                  <a:pt x="90" y="388"/>
                </a:lnTo>
                <a:lnTo>
                  <a:pt x="94" y="388"/>
                </a:lnTo>
                <a:lnTo>
                  <a:pt x="96" y="384"/>
                </a:lnTo>
                <a:lnTo>
                  <a:pt x="100" y="384"/>
                </a:lnTo>
                <a:lnTo>
                  <a:pt x="104" y="380"/>
                </a:lnTo>
                <a:lnTo>
                  <a:pt x="108" y="380"/>
                </a:lnTo>
                <a:lnTo>
                  <a:pt x="112" y="380"/>
                </a:lnTo>
                <a:lnTo>
                  <a:pt x="112" y="378"/>
                </a:lnTo>
                <a:lnTo>
                  <a:pt x="116" y="374"/>
                </a:lnTo>
                <a:lnTo>
                  <a:pt x="120" y="374"/>
                </a:lnTo>
                <a:lnTo>
                  <a:pt x="124" y="374"/>
                </a:lnTo>
                <a:lnTo>
                  <a:pt x="120" y="374"/>
                </a:lnTo>
                <a:lnTo>
                  <a:pt x="124" y="374"/>
                </a:lnTo>
                <a:lnTo>
                  <a:pt x="126" y="374"/>
                </a:lnTo>
                <a:lnTo>
                  <a:pt x="130" y="374"/>
                </a:lnTo>
                <a:lnTo>
                  <a:pt x="130" y="370"/>
                </a:lnTo>
                <a:lnTo>
                  <a:pt x="134" y="370"/>
                </a:lnTo>
                <a:lnTo>
                  <a:pt x="134" y="366"/>
                </a:lnTo>
                <a:lnTo>
                  <a:pt x="138" y="366"/>
                </a:lnTo>
                <a:lnTo>
                  <a:pt x="138" y="370"/>
                </a:lnTo>
                <a:lnTo>
                  <a:pt x="142" y="370"/>
                </a:lnTo>
                <a:lnTo>
                  <a:pt x="142" y="366"/>
                </a:lnTo>
                <a:lnTo>
                  <a:pt x="142" y="362"/>
                </a:lnTo>
                <a:lnTo>
                  <a:pt x="146" y="362"/>
                </a:lnTo>
                <a:lnTo>
                  <a:pt x="150" y="362"/>
                </a:lnTo>
                <a:lnTo>
                  <a:pt x="152" y="366"/>
                </a:lnTo>
                <a:lnTo>
                  <a:pt x="156" y="362"/>
                </a:lnTo>
                <a:lnTo>
                  <a:pt x="156" y="358"/>
                </a:lnTo>
                <a:lnTo>
                  <a:pt x="160" y="358"/>
                </a:lnTo>
                <a:lnTo>
                  <a:pt x="164" y="362"/>
                </a:lnTo>
                <a:lnTo>
                  <a:pt x="164" y="366"/>
                </a:lnTo>
                <a:lnTo>
                  <a:pt x="160" y="366"/>
                </a:lnTo>
                <a:lnTo>
                  <a:pt x="156" y="370"/>
                </a:lnTo>
                <a:lnTo>
                  <a:pt x="152" y="370"/>
                </a:lnTo>
                <a:lnTo>
                  <a:pt x="150" y="370"/>
                </a:lnTo>
                <a:lnTo>
                  <a:pt x="150" y="374"/>
                </a:lnTo>
                <a:lnTo>
                  <a:pt x="146" y="374"/>
                </a:lnTo>
                <a:lnTo>
                  <a:pt x="142" y="378"/>
                </a:lnTo>
                <a:lnTo>
                  <a:pt x="142" y="374"/>
                </a:lnTo>
                <a:lnTo>
                  <a:pt x="138" y="374"/>
                </a:lnTo>
                <a:lnTo>
                  <a:pt x="138" y="378"/>
                </a:lnTo>
                <a:lnTo>
                  <a:pt x="134" y="378"/>
                </a:lnTo>
                <a:lnTo>
                  <a:pt x="130" y="378"/>
                </a:lnTo>
                <a:lnTo>
                  <a:pt x="126" y="378"/>
                </a:lnTo>
                <a:lnTo>
                  <a:pt x="126" y="380"/>
                </a:lnTo>
                <a:lnTo>
                  <a:pt x="124" y="384"/>
                </a:lnTo>
                <a:lnTo>
                  <a:pt x="120" y="384"/>
                </a:lnTo>
                <a:lnTo>
                  <a:pt x="116" y="384"/>
                </a:lnTo>
                <a:lnTo>
                  <a:pt x="116" y="388"/>
                </a:lnTo>
                <a:lnTo>
                  <a:pt x="112" y="388"/>
                </a:lnTo>
                <a:lnTo>
                  <a:pt x="112" y="392"/>
                </a:lnTo>
                <a:lnTo>
                  <a:pt x="108" y="392"/>
                </a:lnTo>
                <a:lnTo>
                  <a:pt x="112" y="392"/>
                </a:lnTo>
                <a:lnTo>
                  <a:pt x="108" y="392"/>
                </a:lnTo>
                <a:lnTo>
                  <a:pt x="108" y="396"/>
                </a:lnTo>
                <a:lnTo>
                  <a:pt x="108" y="392"/>
                </a:lnTo>
                <a:lnTo>
                  <a:pt x="104" y="396"/>
                </a:lnTo>
                <a:lnTo>
                  <a:pt x="108" y="396"/>
                </a:lnTo>
                <a:lnTo>
                  <a:pt x="112" y="400"/>
                </a:lnTo>
                <a:lnTo>
                  <a:pt x="116" y="400"/>
                </a:lnTo>
                <a:lnTo>
                  <a:pt x="112" y="400"/>
                </a:lnTo>
                <a:lnTo>
                  <a:pt x="108" y="396"/>
                </a:lnTo>
                <a:lnTo>
                  <a:pt x="112" y="396"/>
                </a:lnTo>
                <a:lnTo>
                  <a:pt x="108" y="396"/>
                </a:lnTo>
                <a:lnTo>
                  <a:pt x="112" y="396"/>
                </a:lnTo>
                <a:lnTo>
                  <a:pt x="116" y="396"/>
                </a:lnTo>
                <a:lnTo>
                  <a:pt x="120" y="396"/>
                </a:lnTo>
                <a:lnTo>
                  <a:pt x="124" y="396"/>
                </a:lnTo>
                <a:lnTo>
                  <a:pt x="120" y="392"/>
                </a:lnTo>
                <a:lnTo>
                  <a:pt x="120" y="396"/>
                </a:lnTo>
                <a:lnTo>
                  <a:pt x="116" y="396"/>
                </a:lnTo>
                <a:lnTo>
                  <a:pt x="116" y="392"/>
                </a:lnTo>
                <a:lnTo>
                  <a:pt x="116" y="388"/>
                </a:lnTo>
                <a:lnTo>
                  <a:pt x="120" y="388"/>
                </a:lnTo>
                <a:lnTo>
                  <a:pt x="124" y="388"/>
                </a:lnTo>
                <a:lnTo>
                  <a:pt x="124" y="384"/>
                </a:lnTo>
                <a:lnTo>
                  <a:pt x="124" y="388"/>
                </a:lnTo>
                <a:lnTo>
                  <a:pt x="124" y="384"/>
                </a:lnTo>
                <a:lnTo>
                  <a:pt x="126" y="384"/>
                </a:lnTo>
                <a:lnTo>
                  <a:pt x="130" y="384"/>
                </a:lnTo>
                <a:lnTo>
                  <a:pt x="130" y="380"/>
                </a:lnTo>
                <a:lnTo>
                  <a:pt x="126" y="380"/>
                </a:lnTo>
                <a:lnTo>
                  <a:pt x="130" y="380"/>
                </a:lnTo>
                <a:lnTo>
                  <a:pt x="134" y="380"/>
                </a:lnTo>
                <a:lnTo>
                  <a:pt x="138" y="378"/>
                </a:lnTo>
                <a:lnTo>
                  <a:pt x="138" y="380"/>
                </a:lnTo>
                <a:lnTo>
                  <a:pt x="134" y="384"/>
                </a:lnTo>
                <a:lnTo>
                  <a:pt x="138" y="384"/>
                </a:lnTo>
                <a:lnTo>
                  <a:pt x="138" y="380"/>
                </a:lnTo>
                <a:lnTo>
                  <a:pt x="138" y="378"/>
                </a:lnTo>
                <a:lnTo>
                  <a:pt x="138" y="380"/>
                </a:lnTo>
                <a:lnTo>
                  <a:pt x="142" y="380"/>
                </a:lnTo>
                <a:lnTo>
                  <a:pt x="142" y="378"/>
                </a:lnTo>
                <a:lnTo>
                  <a:pt x="138" y="378"/>
                </a:lnTo>
                <a:lnTo>
                  <a:pt x="142" y="378"/>
                </a:lnTo>
                <a:lnTo>
                  <a:pt x="142" y="380"/>
                </a:lnTo>
                <a:lnTo>
                  <a:pt x="138" y="384"/>
                </a:lnTo>
                <a:lnTo>
                  <a:pt x="142" y="380"/>
                </a:lnTo>
                <a:lnTo>
                  <a:pt x="142" y="378"/>
                </a:lnTo>
                <a:lnTo>
                  <a:pt x="142" y="380"/>
                </a:lnTo>
                <a:lnTo>
                  <a:pt x="142" y="384"/>
                </a:lnTo>
                <a:lnTo>
                  <a:pt x="142" y="380"/>
                </a:lnTo>
                <a:lnTo>
                  <a:pt x="142" y="384"/>
                </a:lnTo>
                <a:lnTo>
                  <a:pt x="142" y="388"/>
                </a:lnTo>
                <a:lnTo>
                  <a:pt x="142" y="384"/>
                </a:lnTo>
                <a:lnTo>
                  <a:pt x="146" y="380"/>
                </a:lnTo>
                <a:lnTo>
                  <a:pt x="150" y="378"/>
                </a:lnTo>
                <a:lnTo>
                  <a:pt x="150" y="374"/>
                </a:lnTo>
                <a:lnTo>
                  <a:pt x="152" y="374"/>
                </a:lnTo>
                <a:lnTo>
                  <a:pt x="156" y="374"/>
                </a:lnTo>
                <a:lnTo>
                  <a:pt x="160" y="370"/>
                </a:lnTo>
                <a:lnTo>
                  <a:pt x="164" y="370"/>
                </a:lnTo>
                <a:lnTo>
                  <a:pt x="168" y="370"/>
                </a:lnTo>
                <a:lnTo>
                  <a:pt x="168" y="366"/>
                </a:lnTo>
                <a:lnTo>
                  <a:pt x="172" y="366"/>
                </a:lnTo>
                <a:lnTo>
                  <a:pt x="172" y="370"/>
                </a:lnTo>
                <a:lnTo>
                  <a:pt x="168" y="370"/>
                </a:lnTo>
                <a:lnTo>
                  <a:pt x="168" y="374"/>
                </a:lnTo>
                <a:lnTo>
                  <a:pt x="172" y="374"/>
                </a:lnTo>
                <a:lnTo>
                  <a:pt x="176" y="370"/>
                </a:lnTo>
                <a:lnTo>
                  <a:pt x="180" y="366"/>
                </a:lnTo>
                <a:lnTo>
                  <a:pt x="180" y="362"/>
                </a:lnTo>
                <a:lnTo>
                  <a:pt x="182" y="362"/>
                </a:lnTo>
                <a:lnTo>
                  <a:pt x="186" y="362"/>
                </a:lnTo>
                <a:lnTo>
                  <a:pt x="190" y="358"/>
                </a:lnTo>
                <a:lnTo>
                  <a:pt x="186" y="358"/>
                </a:lnTo>
                <a:lnTo>
                  <a:pt x="182" y="358"/>
                </a:lnTo>
                <a:lnTo>
                  <a:pt x="186" y="354"/>
                </a:lnTo>
                <a:lnTo>
                  <a:pt x="182" y="354"/>
                </a:lnTo>
                <a:lnTo>
                  <a:pt x="182" y="350"/>
                </a:lnTo>
                <a:lnTo>
                  <a:pt x="186" y="350"/>
                </a:lnTo>
                <a:lnTo>
                  <a:pt x="186" y="354"/>
                </a:lnTo>
                <a:lnTo>
                  <a:pt x="190" y="354"/>
                </a:lnTo>
                <a:lnTo>
                  <a:pt x="194" y="358"/>
                </a:lnTo>
                <a:lnTo>
                  <a:pt x="198" y="358"/>
                </a:lnTo>
                <a:lnTo>
                  <a:pt x="198" y="362"/>
                </a:lnTo>
                <a:lnTo>
                  <a:pt x="198" y="366"/>
                </a:lnTo>
                <a:lnTo>
                  <a:pt x="202" y="370"/>
                </a:lnTo>
                <a:lnTo>
                  <a:pt x="202" y="374"/>
                </a:lnTo>
                <a:lnTo>
                  <a:pt x="206" y="374"/>
                </a:lnTo>
                <a:lnTo>
                  <a:pt x="210" y="378"/>
                </a:lnTo>
                <a:lnTo>
                  <a:pt x="210" y="380"/>
                </a:lnTo>
                <a:lnTo>
                  <a:pt x="212" y="380"/>
                </a:lnTo>
                <a:lnTo>
                  <a:pt x="220" y="380"/>
                </a:lnTo>
                <a:lnTo>
                  <a:pt x="220" y="384"/>
                </a:lnTo>
                <a:lnTo>
                  <a:pt x="220" y="380"/>
                </a:lnTo>
                <a:lnTo>
                  <a:pt x="224" y="380"/>
                </a:lnTo>
                <a:lnTo>
                  <a:pt x="220" y="380"/>
                </a:lnTo>
                <a:lnTo>
                  <a:pt x="216" y="380"/>
                </a:lnTo>
                <a:lnTo>
                  <a:pt x="220" y="378"/>
                </a:lnTo>
                <a:lnTo>
                  <a:pt x="224" y="378"/>
                </a:lnTo>
                <a:lnTo>
                  <a:pt x="220" y="374"/>
                </a:lnTo>
                <a:lnTo>
                  <a:pt x="224" y="374"/>
                </a:lnTo>
                <a:lnTo>
                  <a:pt x="228" y="374"/>
                </a:lnTo>
                <a:lnTo>
                  <a:pt x="224" y="374"/>
                </a:lnTo>
                <a:lnTo>
                  <a:pt x="224" y="370"/>
                </a:lnTo>
                <a:lnTo>
                  <a:pt x="228" y="370"/>
                </a:lnTo>
                <a:lnTo>
                  <a:pt x="228" y="366"/>
                </a:lnTo>
                <a:lnTo>
                  <a:pt x="232" y="366"/>
                </a:lnTo>
                <a:lnTo>
                  <a:pt x="228" y="366"/>
                </a:lnTo>
                <a:lnTo>
                  <a:pt x="224" y="366"/>
                </a:lnTo>
                <a:lnTo>
                  <a:pt x="228" y="362"/>
                </a:lnTo>
                <a:lnTo>
                  <a:pt x="228" y="366"/>
                </a:lnTo>
                <a:lnTo>
                  <a:pt x="232" y="362"/>
                </a:lnTo>
                <a:lnTo>
                  <a:pt x="232" y="366"/>
                </a:lnTo>
                <a:lnTo>
                  <a:pt x="236" y="366"/>
                </a:lnTo>
                <a:lnTo>
                  <a:pt x="236" y="362"/>
                </a:lnTo>
                <a:lnTo>
                  <a:pt x="232" y="362"/>
                </a:lnTo>
                <a:lnTo>
                  <a:pt x="236" y="362"/>
                </a:lnTo>
                <a:lnTo>
                  <a:pt x="236" y="366"/>
                </a:lnTo>
                <a:lnTo>
                  <a:pt x="236" y="370"/>
                </a:lnTo>
                <a:lnTo>
                  <a:pt x="236" y="374"/>
                </a:lnTo>
                <a:lnTo>
                  <a:pt x="238" y="374"/>
                </a:lnTo>
                <a:lnTo>
                  <a:pt x="238" y="378"/>
                </a:lnTo>
                <a:lnTo>
                  <a:pt x="236" y="378"/>
                </a:lnTo>
                <a:lnTo>
                  <a:pt x="232" y="380"/>
                </a:lnTo>
                <a:lnTo>
                  <a:pt x="236" y="380"/>
                </a:lnTo>
                <a:lnTo>
                  <a:pt x="238" y="380"/>
                </a:lnTo>
                <a:lnTo>
                  <a:pt x="242" y="380"/>
                </a:lnTo>
                <a:lnTo>
                  <a:pt x="246" y="380"/>
                </a:lnTo>
                <a:lnTo>
                  <a:pt x="250" y="380"/>
                </a:lnTo>
                <a:lnTo>
                  <a:pt x="250" y="378"/>
                </a:lnTo>
                <a:lnTo>
                  <a:pt x="254" y="378"/>
                </a:lnTo>
                <a:lnTo>
                  <a:pt x="254" y="374"/>
                </a:lnTo>
                <a:lnTo>
                  <a:pt x="254" y="370"/>
                </a:lnTo>
                <a:lnTo>
                  <a:pt x="258" y="370"/>
                </a:lnTo>
                <a:lnTo>
                  <a:pt x="262" y="370"/>
                </a:lnTo>
                <a:lnTo>
                  <a:pt x="266" y="370"/>
                </a:lnTo>
                <a:lnTo>
                  <a:pt x="268" y="370"/>
                </a:lnTo>
                <a:lnTo>
                  <a:pt x="272" y="370"/>
                </a:lnTo>
                <a:lnTo>
                  <a:pt x="276" y="374"/>
                </a:lnTo>
                <a:lnTo>
                  <a:pt x="280" y="374"/>
                </a:lnTo>
                <a:lnTo>
                  <a:pt x="284" y="374"/>
                </a:lnTo>
                <a:lnTo>
                  <a:pt x="284" y="378"/>
                </a:lnTo>
                <a:lnTo>
                  <a:pt x="288" y="378"/>
                </a:lnTo>
                <a:lnTo>
                  <a:pt x="292" y="380"/>
                </a:lnTo>
                <a:lnTo>
                  <a:pt x="294" y="380"/>
                </a:lnTo>
                <a:lnTo>
                  <a:pt x="298" y="380"/>
                </a:lnTo>
                <a:lnTo>
                  <a:pt x="302" y="384"/>
                </a:lnTo>
                <a:lnTo>
                  <a:pt x="306" y="384"/>
                </a:lnTo>
                <a:lnTo>
                  <a:pt x="310" y="384"/>
                </a:lnTo>
                <a:lnTo>
                  <a:pt x="314" y="384"/>
                </a:lnTo>
                <a:lnTo>
                  <a:pt x="318" y="384"/>
                </a:lnTo>
                <a:lnTo>
                  <a:pt x="318" y="388"/>
                </a:lnTo>
                <a:lnTo>
                  <a:pt x="322" y="388"/>
                </a:lnTo>
                <a:lnTo>
                  <a:pt x="324" y="388"/>
                </a:lnTo>
                <a:lnTo>
                  <a:pt x="324" y="392"/>
                </a:lnTo>
                <a:lnTo>
                  <a:pt x="328" y="392"/>
                </a:lnTo>
                <a:lnTo>
                  <a:pt x="332" y="392"/>
                </a:lnTo>
                <a:lnTo>
                  <a:pt x="336" y="392"/>
                </a:lnTo>
                <a:lnTo>
                  <a:pt x="336" y="396"/>
                </a:lnTo>
                <a:lnTo>
                  <a:pt x="340" y="392"/>
                </a:lnTo>
                <a:lnTo>
                  <a:pt x="344" y="396"/>
                </a:lnTo>
                <a:lnTo>
                  <a:pt x="348" y="396"/>
                </a:lnTo>
                <a:lnTo>
                  <a:pt x="352" y="396"/>
                </a:lnTo>
                <a:lnTo>
                  <a:pt x="354" y="396"/>
                </a:lnTo>
                <a:lnTo>
                  <a:pt x="352" y="396"/>
                </a:lnTo>
                <a:lnTo>
                  <a:pt x="352" y="392"/>
                </a:lnTo>
                <a:lnTo>
                  <a:pt x="354" y="392"/>
                </a:lnTo>
                <a:lnTo>
                  <a:pt x="358" y="392"/>
                </a:lnTo>
                <a:lnTo>
                  <a:pt x="354" y="392"/>
                </a:lnTo>
                <a:lnTo>
                  <a:pt x="358" y="392"/>
                </a:lnTo>
                <a:lnTo>
                  <a:pt x="362" y="392"/>
                </a:lnTo>
                <a:lnTo>
                  <a:pt x="366" y="396"/>
                </a:lnTo>
                <a:lnTo>
                  <a:pt x="370" y="396"/>
                </a:lnTo>
                <a:lnTo>
                  <a:pt x="374" y="396"/>
                </a:lnTo>
                <a:lnTo>
                  <a:pt x="374" y="400"/>
                </a:lnTo>
                <a:lnTo>
                  <a:pt x="378" y="400"/>
                </a:lnTo>
                <a:lnTo>
                  <a:pt x="378" y="404"/>
                </a:lnTo>
                <a:lnTo>
                  <a:pt x="380" y="404"/>
                </a:lnTo>
                <a:lnTo>
                  <a:pt x="380" y="410"/>
                </a:lnTo>
                <a:lnTo>
                  <a:pt x="378" y="410"/>
                </a:lnTo>
                <a:lnTo>
                  <a:pt x="374" y="410"/>
                </a:lnTo>
                <a:lnTo>
                  <a:pt x="370" y="410"/>
                </a:lnTo>
                <a:lnTo>
                  <a:pt x="366" y="410"/>
                </a:lnTo>
                <a:lnTo>
                  <a:pt x="366" y="414"/>
                </a:lnTo>
                <a:lnTo>
                  <a:pt x="366" y="418"/>
                </a:lnTo>
                <a:lnTo>
                  <a:pt x="362" y="418"/>
                </a:lnTo>
                <a:lnTo>
                  <a:pt x="366" y="418"/>
                </a:lnTo>
                <a:lnTo>
                  <a:pt x="366" y="422"/>
                </a:lnTo>
                <a:lnTo>
                  <a:pt x="370" y="422"/>
                </a:lnTo>
                <a:lnTo>
                  <a:pt x="374" y="422"/>
                </a:lnTo>
                <a:lnTo>
                  <a:pt x="378" y="422"/>
                </a:lnTo>
                <a:lnTo>
                  <a:pt x="380" y="422"/>
                </a:lnTo>
                <a:lnTo>
                  <a:pt x="384" y="422"/>
                </a:lnTo>
                <a:lnTo>
                  <a:pt x="388" y="422"/>
                </a:lnTo>
                <a:lnTo>
                  <a:pt x="392" y="422"/>
                </a:lnTo>
                <a:lnTo>
                  <a:pt x="396" y="422"/>
                </a:lnTo>
                <a:lnTo>
                  <a:pt x="396" y="426"/>
                </a:lnTo>
                <a:lnTo>
                  <a:pt x="400" y="426"/>
                </a:lnTo>
                <a:lnTo>
                  <a:pt x="404" y="426"/>
                </a:lnTo>
                <a:lnTo>
                  <a:pt x="408" y="426"/>
                </a:lnTo>
                <a:lnTo>
                  <a:pt x="408" y="422"/>
                </a:lnTo>
                <a:lnTo>
                  <a:pt x="410" y="422"/>
                </a:lnTo>
                <a:lnTo>
                  <a:pt x="414" y="422"/>
                </a:lnTo>
                <a:lnTo>
                  <a:pt x="418" y="422"/>
                </a:lnTo>
                <a:lnTo>
                  <a:pt x="422" y="422"/>
                </a:lnTo>
                <a:lnTo>
                  <a:pt x="424" y="422"/>
                </a:lnTo>
                <a:lnTo>
                  <a:pt x="428" y="422"/>
                </a:lnTo>
                <a:lnTo>
                  <a:pt x="428" y="418"/>
                </a:lnTo>
                <a:lnTo>
                  <a:pt x="432" y="418"/>
                </a:lnTo>
                <a:lnTo>
                  <a:pt x="436" y="418"/>
                </a:lnTo>
                <a:lnTo>
                  <a:pt x="436" y="414"/>
                </a:lnTo>
                <a:lnTo>
                  <a:pt x="440" y="418"/>
                </a:lnTo>
                <a:lnTo>
                  <a:pt x="440" y="422"/>
                </a:lnTo>
                <a:lnTo>
                  <a:pt x="440" y="418"/>
                </a:lnTo>
                <a:lnTo>
                  <a:pt x="440" y="422"/>
                </a:lnTo>
                <a:lnTo>
                  <a:pt x="444" y="422"/>
                </a:lnTo>
                <a:lnTo>
                  <a:pt x="444" y="426"/>
                </a:lnTo>
                <a:lnTo>
                  <a:pt x="444" y="422"/>
                </a:lnTo>
                <a:lnTo>
                  <a:pt x="448" y="422"/>
                </a:lnTo>
                <a:lnTo>
                  <a:pt x="450" y="422"/>
                </a:lnTo>
                <a:lnTo>
                  <a:pt x="450" y="426"/>
                </a:lnTo>
                <a:lnTo>
                  <a:pt x="454" y="430"/>
                </a:lnTo>
                <a:lnTo>
                  <a:pt x="450" y="430"/>
                </a:lnTo>
                <a:lnTo>
                  <a:pt x="454" y="430"/>
                </a:lnTo>
                <a:lnTo>
                  <a:pt x="454" y="434"/>
                </a:lnTo>
                <a:lnTo>
                  <a:pt x="454" y="430"/>
                </a:lnTo>
                <a:lnTo>
                  <a:pt x="454" y="426"/>
                </a:lnTo>
                <a:lnTo>
                  <a:pt x="458" y="426"/>
                </a:lnTo>
                <a:lnTo>
                  <a:pt x="458" y="430"/>
                </a:lnTo>
                <a:lnTo>
                  <a:pt x="458" y="434"/>
                </a:lnTo>
                <a:lnTo>
                  <a:pt x="462" y="434"/>
                </a:lnTo>
                <a:lnTo>
                  <a:pt x="458" y="430"/>
                </a:lnTo>
                <a:lnTo>
                  <a:pt x="462" y="430"/>
                </a:lnTo>
                <a:lnTo>
                  <a:pt x="466" y="434"/>
                </a:lnTo>
                <a:lnTo>
                  <a:pt x="466" y="436"/>
                </a:lnTo>
                <a:lnTo>
                  <a:pt x="470" y="436"/>
                </a:lnTo>
                <a:lnTo>
                  <a:pt x="470" y="440"/>
                </a:lnTo>
                <a:lnTo>
                  <a:pt x="466" y="440"/>
                </a:lnTo>
                <a:lnTo>
                  <a:pt x="462" y="440"/>
                </a:lnTo>
                <a:lnTo>
                  <a:pt x="458" y="440"/>
                </a:lnTo>
                <a:lnTo>
                  <a:pt x="458" y="436"/>
                </a:lnTo>
                <a:lnTo>
                  <a:pt x="458" y="440"/>
                </a:lnTo>
                <a:lnTo>
                  <a:pt x="462" y="440"/>
                </a:lnTo>
                <a:lnTo>
                  <a:pt x="466" y="440"/>
                </a:lnTo>
                <a:lnTo>
                  <a:pt x="466" y="444"/>
                </a:lnTo>
                <a:lnTo>
                  <a:pt x="466" y="448"/>
                </a:lnTo>
                <a:lnTo>
                  <a:pt x="470" y="448"/>
                </a:lnTo>
                <a:lnTo>
                  <a:pt x="470" y="452"/>
                </a:lnTo>
                <a:lnTo>
                  <a:pt x="474" y="452"/>
                </a:lnTo>
                <a:lnTo>
                  <a:pt x="474" y="456"/>
                </a:lnTo>
                <a:lnTo>
                  <a:pt x="478" y="456"/>
                </a:lnTo>
                <a:lnTo>
                  <a:pt x="474" y="452"/>
                </a:lnTo>
                <a:lnTo>
                  <a:pt x="474" y="448"/>
                </a:lnTo>
                <a:lnTo>
                  <a:pt x="470" y="448"/>
                </a:lnTo>
                <a:lnTo>
                  <a:pt x="470" y="444"/>
                </a:lnTo>
                <a:lnTo>
                  <a:pt x="470" y="440"/>
                </a:lnTo>
                <a:lnTo>
                  <a:pt x="474" y="440"/>
                </a:lnTo>
                <a:lnTo>
                  <a:pt x="470" y="440"/>
                </a:lnTo>
                <a:lnTo>
                  <a:pt x="474" y="440"/>
                </a:lnTo>
                <a:lnTo>
                  <a:pt x="474" y="444"/>
                </a:lnTo>
                <a:lnTo>
                  <a:pt x="474" y="440"/>
                </a:lnTo>
                <a:lnTo>
                  <a:pt x="470" y="440"/>
                </a:lnTo>
                <a:lnTo>
                  <a:pt x="474" y="444"/>
                </a:lnTo>
                <a:lnTo>
                  <a:pt x="474" y="440"/>
                </a:lnTo>
                <a:lnTo>
                  <a:pt x="478" y="440"/>
                </a:lnTo>
                <a:lnTo>
                  <a:pt x="478" y="444"/>
                </a:lnTo>
                <a:lnTo>
                  <a:pt x="480" y="444"/>
                </a:lnTo>
                <a:lnTo>
                  <a:pt x="478" y="444"/>
                </a:lnTo>
                <a:lnTo>
                  <a:pt x="478" y="440"/>
                </a:lnTo>
                <a:lnTo>
                  <a:pt x="478" y="436"/>
                </a:lnTo>
                <a:lnTo>
                  <a:pt x="474" y="436"/>
                </a:lnTo>
                <a:lnTo>
                  <a:pt x="470" y="434"/>
                </a:lnTo>
                <a:lnTo>
                  <a:pt x="474" y="430"/>
                </a:lnTo>
                <a:lnTo>
                  <a:pt x="470" y="426"/>
                </a:lnTo>
                <a:lnTo>
                  <a:pt x="466" y="426"/>
                </a:lnTo>
                <a:lnTo>
                  <a:pt x="466" y="422"/>
                </a:lnTo>
                <a:lnTo>
                  <a:pt x="466" y="418"/>
                </a:lnTo>
                <a:lnTo>
                  <a:pt x="470" y="418"/>
                </a:lnTo>
                <a:lnTo>
                  <a:pt x="466" y="414"/>
                </a:lnTo>
                <a:lnTo>
                  <a:pt x="470" y="414"/>
                </a:lnTo>
                <a:lnTo>
                  <a:pt x="474" y="414"/>
                </a:lnTo>
                <a:lnTo>
                  <a:pt x="478" y="414"/>
                </a:lnTo>
                <a:lnTo>
                  <a:pt x="480" y="414"/>
                </a:lnTo>
                <a:lnTo>
                  <a:pt x="484" y="414"/>
                </a:lnTo>
                <a:lnTo>
                  <a:pt x="484" y="410"/>
                </a:lnTo>
                <a:lnTo>
                  <a:pt x="488" y="410"/>
                </a:lnTo>
                <a:lnTo>
                  <a:pt x="488" y="408"/>
                </a:lnTo>
                <a:lnTo>
                  <a:pt x="492" y="408"/>
                </a:lnTo>
                <a:lnTo>
                  <a:pt x="500" y="408"/>
                </a:lnTo>
                <a:lnTo>
                  <a:pt x="500" y="404"/>
                </a:lnTo>
                <a:lnTo>
                  <a:pt x="500" y="400"/>
                </a:lnTo>
                <a:lnTo>
                  <a:pt x="496" y="400"/>
                </a:lnTo>
                <a:lnTo>
                  <a:pt x="492" y="404"/>
                </a:lnTo>
                <a:lnTo>
                  <a:pt x="488" y="404"/>
                </a:lnTo>
                <a:lnTo>
                  <a:pt x="484" y="404"/>
                </a:lnTo>
                <a:lnTo>
                  <a:pt x="488" y="408"/>
                </a:lnTo>
                <a:lnTo>
                  <a:pt x="484" y="408"/>
                </a:lnTo>
                <a:lnTo>
                  <a:pt x="480" y="408"/>
                </a:lnTo>
                <a:lnTo>
                  <a:pt x="478" y="410"/>
                </a:lnTo>
                <a:lnTo>
                  <a:pt x="478" y="408"/>
                </a:lnTo>
                <a:lnTo>
                  <a:pt x="474" y="408"/>
                </a:lnTo>
                <a:lnTo>
                  <a:pt x="470" y="408"/>
                </a:lnTo>
                <a:lnTo>
                  <a:pt x="470" y="410"/>
                </a:lnTo>
                <a:lnTo>
                  <a:pt x="474" y="410"/>
                </a:lnTo>
                <a:lnTo>
                  <a:pt x="470" y="410"/>
                </a:lnTo>
                <a:lnTo>
                  <a:pt x="466" y="410"/>
                </a:lnTo>
                <a:lnTo>
                  <a:pt x="462" y="410"/>
                </a:lnTo>
                <a:lnTo>
                  <a:pt x="462" y="414"/>
                </a:lnTo>
                <a:lnTo>
                  <a:pt x="462" y="410"/>
                </a:lnTo>
                <a:lnTo>
                  <a:pt x="462" y="414"/>
                </a:lnTo>
                <a:lnTo>
                  <a:pt x="462" y="410"/>
                </a:lnTo>
                <a:lnTo>
                  <a:pt x="462" y="408"/>
                </a:lnTo>
                <a:lnTo>
                  <a:pt x="458" y="408"/>
                </a:lnTo>
                <a:lnTo>
                  <a:pt x="458" y="410"/>
                </a:lnTo>
                <a:lnTo>
                  <a:pt x="454" y="410"/>
                </a:lnTo>
                <a:lnTo>
                  <a:pt x="454" y="408"/>
                </a:lnTo>
                <a:lnTo>
                  <a:pt x="458" y="408"/>
                </a:lnTo>
                <a:lnTo>
                  <a:pt x="458" y="404"/>
                </a:lnTo>
                <a:lnTo>
                  <a:pt x="462" y="404"/>
                </a:lnTo>
                <a:lnTo>
                  <a:pt x="462" y="400"/>
                </a:lnTo>
                <a:lnTo>
                  <a:pt x="466" y="400"/>
                </a:lnTo>
                <a:lnTo>
                  <a:pt x="470" y="400"/>
                </a:lnTo>
                <a:lnTo>
                  <a:pt x="474" y="400"/>
                </a:lnTo>
                <a:lnTo>
                  <a:pt x="478" y="400"/>
                </a:lnTo>
                <a:lnTo>
                  <a:pt x="480" y="396"/>
                </a:lnTo>
                <a:lnTo>
                  <a:pt x="484" y="396"/>
                </a:lnTo>
                <a:lnTo>
                  <a:pt x="492" y="392"/>
                </a:lnTo>
                <a:lnTo>
                  <a:pt x="496" y="396"/>
                </a:lnTo>
                <a:lnTo>
                  <a:pt x="500" y="396"/>
                </a:lnTo>
                <a:lnTo>
                  <a:pt x="504" y="400"/>
                </a:lnTo>
                <a:lnTo>
                  <a:pt x="504" y="404"/>
                </a:lnTo>
                <a:lnTo>
                  <a:pt x="500" y="408"/>
                </a:lnTo>
                <a:lnTo>
                  <a:pt x="504" y="408"/>
                </a:lnTo>
                <a:lnTo>
                  <a:pt x="508" y="410"/>
                </a:lnTo>
                <a:lnTo>
                  <a:pt x="508" y="408"/>
                </a:lnTo>
                <a:lnTo>
                  <a:pt x="510" y="408"/>
                </a:lnTo>
                <a:lnTo>
                  <a:pt x="510" y="410"/>
                </a:lnTo>
                <a:lnTo>
                  <a:pt x="514" y="410"/>
                </a:lnTo>
                <a:lnTo>
                  <a:pt x="514" y="414"/>
                </a:lnTo>
                <a:lnTo>
                  <a:pt x="518" y="414"/>
                </a:lnTo>
                <a:lnTo>
                  <a:pt x="522" y="414"/>
                </a:lnTo>
                <a:lnTo>
                  <a:pt x="526" y="414"/>
                </a:lnTo>
                <a:lnTo>
                  <a:pt x="530" y="414"/>
                </a:lnTo>
                <a:lnTo>
                  <a:pt x="530" y="410"/>
                </a:lnTo>
                <a:lnTo>
                  <a:pt x="534" y="410"/>
                </a:lnTo>
                <a:lnTo>
                  <a:pt x="534" y="414"/>
                </a:lnTo>
                <a:lnTo>
                  <a:pt x="534" y="418"/>
                </a:lnTo>
                <a:lnTo>
                  <a:pt x="536" y="418"/>
                </a:lnTo>
                <a:lnTo>
                  <a:pt x="540" y="422"/>
                </a:lnTo>
                <a:lnTo>
                  <a:pt x="544" y="422"/>
                </a:lnTo>
                <a:lnTo>
                  <a:pt x="548" y="422"/>
                </a:lnTo>
                <a:lnTo>
                  <a:pt x="552" y="422"/>
                </a:lnTo>
                <a:lnTo>
                  <a:pt x="556" y="422"/>
                </a:lnTo>
                <a:lnTo>
                  <a:pt x="560" y="426"/>
                </a:lnTo>
                <a:lnTo>
                  <a:pt x="560" y="422"/>
                </a:lnTo>
                <a:lnTo>
                  <a:pt x="564" y="422"/>
                </a:lnTo>
                <a:lnTo>
                  <a:pt x="566" y="422"/>
                </a:lnTo>
                <a:lnTo>
                  <a:pt x="570" y="422"/>
                </a:lnTo>
                <a:lnTo>
                  <a:pt x="574" y="418"/>
                </a:lnTo>
                <a:lnTo>
                  <a:pt x="578" y="418"/>
                </a:lnTo>
                <a:lnTo>
                  <a:pt x="578" y="422"/>
                </a:lnTo>
                <a:lnTo>
                  <a:pt x="582" y="422"/>
                </a:lnTo>
                <a:lnTo>
                  <a:pt x="586" y="422"/>
                </a:lnTo>
                <a:lnTo>
                  <a:pt x="590" y="422"/>
                </a:lnTo>
                <a:lnTo>
                  <a:pt x="592" y="422"/>
                </a:lnTo>
                <a:lnTo>
                  <a:pt x="596" y="422"/>
                </a:lnTo>
                <a:lnTo>
                  <a:pt x="600" y="422"/>
                </a:lnTo>
                <a:lnTo>
                  <a:pt x="604" y="422"/>
                </a:lnTo>
                <a:lnTo>
                  <a:pt x="600" y="418"/>
                </a:lnTo>
                <a:lnTo>
                  <a:pt x="596" y="418"/>
                </a:lnTo>
                <a:lnTo>
                  <a:pt x="596" y="414"/>
                </a:lnTo>
                <a:lnTo>
                  <a:pt x="600" y="414"/>
                </a:lnTo>
                <a:lnTo>
                  <a:pt x="604" y="418"/>
                </a:lnTo>
                <a:lnTo>
                  <a:pt x="608" y="422"/>
                </a:lnTo>
                <a:lnTo>
                  <a:pt x="612" y="426"/>
                </a:lnTo>
                <a:lnTo>
                  <a:pt x="616" y="426"/>
                </a:lnTo>
                <a:lnTo>
                  <a:pt x="620" y="426"/>
                </a:lnTo>
                <a:lnTo>
                  <a:pt x="620" y="422"/>
                </a:lnTo>
                <a:lnTo>
                  <a:pt x="620" y="418"/>
                </a:lnTo>
                <a:lnTo>
                  <a:pt x="616" y="418"/>
                </a:lnTo>
                <a:lnTo>
                  <a:pt x="612" y="414"/>
                </a:lnTo>
                <a:lnTo>
                  <a:pt x="612" y="418"/>
                </a:lnTo>
                <a:lnTo>
                  <a:pt x="608" y="418"/>
                </a:lnTo>
                <a:lnTo>
                  <a:pt x="608" y="422"/>
                </a:lnTo>
                <a:lnTo>
                  <a:pt x="604" y="418"/>
                </a:lnTo>
                <a:lnTo>
                  <a:pt x="604" y="414"/>
                </a:lnTo>
                <a:lnTo>
                  <a:pt x="600" y="410"/>
                </a:lnTo>
                <a:lnTo>
                  <a:pt x="600" y="414"/>
                </a:lnTo>
                <a:lnTo>
                  <a:pt x="604" y="414"/>
                </a:lnTo>
                <a:lnTo>
                  <a:pt x="604" y="410"/>
                </a:lnTo>
                <a:lnTo>
                  <a:pt x="600" y="410"/>
                </a:lnTo>
                <a:lnTo>
                  <a:pt x="600" y="408"/>
                </a:lnTo>
                <a:lnTo>
                  <a:pt x="596" y="408"/>
                </a:lnTo>
                <a:lnTo>
                  <a:pt x="600" y="408"/>
                </a:lnTo>
                <a:lnTo>
                  <a:pt x="604" y="408"/>
                </a:lnTo>
                <a:lnTo>
                  <a:pt x="608" y="408"/>
                </a:lnTo>
                <a:lnTo>
                  <a:pt x="612" y="408"/>
                </a:lnTo>
                <a:lnTo>
                  <a:pt x="608" y="408"/>
                </a:lnTo>
                <a:lnTo>
                  <a:pt x="608" y="404"/>
                </a:lnTo>
                <a:lnTo>
                  <a:pt x="612" y="404"/>
                </a:lnTo>
                <a:lnTo>
                  <a:pt x="616" y="408"/>
                </a:lnTo>
                <a:lnTo>
                  <a:pt x="616" y="404"/>
                </a:lnTo>
                <a:lnTo>
                  <a:pt x="620" y="404"/>
                </a:lnTo>
                <a:lnTo>
                  <a:pt x="620" y="408"/>
                </a:lnTo>
                <a:lnTo>
                  <a:pt x="622" y="408"/>
                </a:lnTo>
                <a:lnTo>
                  <a:pt x="622" y="410"/>
                </a:lnTo>
                <a:lnTo>
                  <a:pt x="626" y="410"/>
                </a:lnTo>
                <a:lnTo>
                  <a:pt x="630" y="410"/>
                </a:lnTo>
                <a:lnTo>
                  <a:pt x="630" y="408"/>
                </a:lnTo>
                <a:lnTo>
                  <a:pt x="630" y="410"/>
                </a:lnTo>
                <a:lnTo>
                  <a:pt x="626" y="414"/>
                </a:lnTo>
                <a:lnTo>
                  <a:pt x="630" y="414"/>
                </a:lnTo>
                <a:lnTo>
                  <a:pt x="630" y="410"/>
                </a:lnTo>
                <a:lnTo>
                  <a:pt x="634" y="410"/>
                </a:lnTo>
                <a:lnTo>
                  <a:pt x="638" y="410"/>
                </a:lnTo>
                <a:lnTo>
                  <a:pt x="634" y="410"/>
                </a:lnTo>
                <a:lnTo>
                  <a:pt x="638" y="414"/>
                </a:lnTo>
                <a:lnTo>
                  <a:pt x="634" y="414"/>
                </a:lnTo>
                <a:lnTo>
                  <a:pt x="634" y="418"/>
                </a:lnTo>
                <a:lnTo>
                  <a:pt x="634" y="422"/>
                </a:lnTo>
                <a:lnTo>
                  <a:pt x="634" y="426"/>
                </a:lnTo>
                <a:lnTo>
                  <a:pt x="630" y="426"/>
                </a:lnTo>
                <a:lnTo>
                  <a:pt x="630" y="430"/>
                </a:lnTo>
                <a:lnTo>
                  <a:pt x="634" y="430"/>
                </a:lnTo>
                <a:lnTo>
                  <a:pt x="634" y="434"/>
                </a:lnTo>
                <a:lnTo>
                  <a:pt x="634" y="436"/>
                </a:lnTo>
                <a:lnTo>
                  <a:pt x="638" y="434"/>
                </a:lnTo>
                <a:lnTo>
                  <a:pt x="642" y="434"/>
                </a:lnTo>
                <a:lnTo>
                  <a:pt x="642" y="436"/>
                </a:lnTo>
                <a:lnTo>
                  <a:pt x="638" y="436"/>
                </a:lnTo>
                <a:lnTo>
                  <a:pt x="642" y="436"/>
                </a:lnTo>
                <a:lnTo>
                  <a:pt x="646" y="436"/>
                </a:lnTo>
                <a:lnTo>
                  <a:pt x="646" y="440"/>
                </a:lnTo>
                <a:lnTo>
                  <a:pt x="642" y="440"/>
                </a:lnTo>
                <a:lnTo>
                  <a:pt x="638" y="440"/>
                </a:lnTo>
                <a:lnTo>
                  <a:pt x="634" y="440"/>
                </a:lnTo>
                <a:lnTo>
                  <a:pt x="630" y="440"/>
                </a:lnTo>
                <a:lnTo>
                  <a:pt x="630" y="436"/>
                </a:lnTo>
                <a:lnTo>
                  <a:pt x="630" y="440"/>
                </a:lnTo>
                <a:lnTo>
                  <a:pt x="634" y="440"/>
                </a:lnTo>
                <a:lnTo>
                  <a:pt x="634" y="444"/>
                </a:lnTo>
                <a:lnTo>
                  <a:pt x="638" y="444"/>
                </a:lnTo>
                <a:lnTo>
                  <a:pt x="638" y="448"/>
                </a:lnTo>
                <a:lnTo>
                  <a:pt x="642" y="448"/>
                </a:lnTo>
                <a:lnTo>
                  <a:pt x="638" y="444"/>
                </a:lnTo>
                <a:lnTo>
                  <a:pt x="634" y="444"/>
                </a:lnTo>
                <a:lnTo>
                  <a:pt x="634" y="440"/>
                </a:lnTo>
                <a:lnTo>
                  <a:pt x="638" y="440"/>
                </a:lnTo>
                <a:lnTo>
                  <a:pt x="642" y="440"/>
                </a:lnTo>
                <a:lnTo>
                  <a:pt x="642" y="444"/>
                </a:lnTo>
                <a:lnTo>
                  <a:pt x="646" y="444"/>
                </a:lnTo>
                <a:lnTo>
                  <a:pt x="650" y="440"/>
                </a:lnTo>
                <a:lnTo>
                  <a:pt x="646" y="440"/>
                </a:lnTo>
                <a:lnTo>
                  <a:pt x="646" y="436"/>
                </a:lnTo>
                <a:lnTo>
                  <a:pt x="650" y="434"/>
                </a:lnTo>
                <a:lnTo>
                  <a:pt x="646" y="434"/>
                </a:lnTo>
                <a:lnTo>
                  <a:pt x="646" y="430"/>
                </a:lnTo>
                <a:lnTo>
                  <a:pt x="646" y="426"/>
                </a:lnTo>
                <a:lnTo>
                  <a:pt x="642" y="426"/>
                </a:lnTo>
                <a:lnTo>
                  <a:pt x="642" y="422"/>
                </a:lnTo>
                <a:lnTo>
                  <a:pt x="646" y="418"/>
                </a:lnTo>
                <a:lnTo>
                  <a:pt x="642" y="418"/>
                </a:lnTo>
                <a:lnTo>
                  <a:pt x="646" y="418"/>
                </a:lnTo>
                <a:lnTo>
                  <a:pt x="646" y="414"/>
                </a:lnTo>
                <a:lnTo>
                  <a:pt x="650" y="414"/>
                </a:lnTo>
                <a:lnTo>
                  <a:pt x="652" y="414"/>
                </a:lnTo>
                <a:lnTo>
                  <a:pt x="656" y="414"/>
                </a:lnTo>
                <a:lnTo>
                  <a:pt x="660" y="410"/>
                </a:lnTo>
                <a:lnTo>
                  <a:pt x="664" y="410"/>
                </a:lnTo>
                <a:lnTo>
                  <a:pt x="664" y="408"/>
                </a:lnTo>
                <a:lnTo>
                  <a:pt x="660" y="408"/>
                </a:lnTo>
                <a:lnTo>
                  <a:pt x="664" y="408"/>
                </a:lnTo>
                <a:lnTo>
                  <a:pt x="664" y="404"/>
                </a:lnTo>
                <a:lnTo>
                  <a:pt x="668" y="404"/>
                </a:lnTo>
                <a:lnTo>
                  <a:pt x="672" y="404"/>
                </a:lnTo>
                <a:lnTo>
                  <a:pt x="672" y="400"/>
                </a:lnTo>
                <a:lnTo>
                  <a:pt x="668" y="400"/>
                </a:lnTo>
                <a:lnTo>
                  <a:pt x="668" y="396"/>
                </a:lnTo>
                <a:lnTo>
                  <a:pt x="672" y="396"/>
                </a:lnTo>
                <a:lnTo>
                  <a:pt x="672" y="392"/>
                </a:lnTo>
                <a:lnTo>
                  <a:pt x="668" y="392"/>
                </a:lnTo>
                <a:lnTo>
                  <a:pt x="664" y="392"/>
                </a:lnTo>
                <a:lnTo>
                  <a:pt x="664" y="396"/>
                </a:lnTo>
                <a:lnTo>
                  <a:pt x="668" y="396"/>
                </a:lnTo>
                <a:lnTo>
                  <a:pt x="668" y="392"/>
                </a:lnTo>
                <a:lnTo>
                  <a:pt x="668" y="396"/>
                </a:lnTo>
                <a:lnTo>
                  <a:pt x="664" y="396"/>
                </a:lnTo>
                <a:lnTo>
                  <a:pt x="660" y="400"/>
                </a:lnTo>
                <a:lnTo>
                  <a:pt x="656" y="400"/>
                </a:lnTo>
                <a:lnTo>
                  <a:pt x="656" y="396"/>
                </a:lnTo>
                <a:lnTo>
                  <a:pt x="656" y="392"/>
                </a:lnTo>
                <a:lnTo>
                  <a:pt x="660" y="392"/>
                </a:lnTo>
                <a:lnTo>
                  <a:pt x="664" y="388"/>
                </a:lnTo>
                <a:lnTo>
                  <a:pt x="660" y="388"/>
                </a:lnTo>
                <a:lnTo>
                  <a:pt x="660" y="384"/>
                </a:lnTo>
                <a:lnTo>
                  <a:pt x="664" y="380"/>
                </a:lnTo>
                <a:lnTo>
                  <a:pt x="668" y="380"/>
                </a:lnTo>
                <a:lnTo>
                  <a:pt x="672" y="380"/>
                </a:lnTo>
                <a:lnTo>
                  <a:pt x="668" y="380"/>
                </a:lnTo>
                <a:lnTo>
                  <a:pt x="668" y="384"/>
                </a:lnTo>
                <a:lnTo>
                  <a:pt x="668" y="388"/>
                </a:lnTo>
                <a:lnTo>
                  <a:pt x="672" y="384"/>
                </a:lnTo>
                <a:lnTo>
                  <a:pt x="676" y="380"/>
                </a:lnTo>
                <a:lnTo>
                  <a:pt x="672" y="380"/>
                </a:lnTo>
                <a:lnTo>
                  <a:pt x="672" y="378"/>
                </a:lnTo>
                <a:lnTo>
                  <a:pt x="668" y="378"/>
                </a:lnTo>
                <a:lnTo>
                  <a:pt x="668" y="380"/>
                </a:lnTo>
                <a:lnTo>
                  <a:pt x="664" y="380"/>
                </a:lnTo>
                <a:lnTo>
                  <a:pt x="660" y="380"/>
                </a:lnTo>
                <a:lnTo>
                  <a:pt x="660" y="378"/>
                </a:lnTo>
                <a:lnTo>
                  <a:pt x="656" y="378"/>
                </a:lnTo>
                <a:lnTo>
                  <a:pt x="656" y="374"/>
                </a:lnTo>
                <a:lnTo>
                  <a:pt x="652" y="374"/>
                </a:lnTo>
                <a:lnTo>
                  <a:pt x="656" y="378"/>
                </a:lnTo>
                <a:lnTo>
                  <a:pt x="652" y="378"/>
                </a:lnTo>
                <a:lnTo>
                  <a:pt x="650" y="378"/>
                </a:lnTo>
                <a:lnTo>
                  <a:pt x="650" y="374"/>
                </a:lnTo>
                <a:lnTo>
                  <a:pt x="646" y="374"/>
                </a:lnTo>
                <a:lnTo>
                  <a:pt x="642" y="374"/>
                </a:lnTo>
                <a:lnTo>
                  <a:pt x="642" y="370"/>
                </a:lnTo>
                <a:lnTo>
                  <a:pt x="638" y="370"/>
                </a:lnTo>
                <a:lnTo>
                  <a:pt x="634" y="370"/>
                </a:lnTo>
                <a:lnTo>
                  <a:pt x="634" y="366"/>
                </a:lnTo>
                <a:lnTo>
                  <a:pt x="630" y="366"/>
                </a:lnTo>
                <a:lnTo>
                  <a:pt x="630" y="362"/>
                </a:lnTo>
                <a:lnTo>
                  <a:pt x="630" y="358"/>
                </a:lnTo>
                <a:lnTo>
                  <a:pt x="634" y="350"/>
                </a:lnTo>
                <a:lnTo>
                  <a:pt x="638" y="350"/>
                </a:lnTo>
                <a:lnTo>
                  <a:pt x="634" y="350"/>
                </a:lnTo>
                <a:lnTo>
                  <a:pt x="638" y="348"/>
                </a:lnTo>
                <a:lnTo>
                  <a:pt x="634" y="348"/>
                </a:lnTo>
                <a:lnTo>
                  <a:pt x="634" y="350"/>
                </a:lnTo>
                <a:lnTo>
                  <a:pt x="630" y="348"/>
                </a:lnTo>
                <a:lnTo>
                  <a:pt x="626" y="348"/>
                </a:lnTo>
                <a:lnTo>
                  <a:pt x="626" y="344"/>
                </a:lnTo>
                <a:lnTo>
                  <a:pt x="630" y="344"/>
                </a:lnTo>
                <a:lnTo>
                  <a:pt x="630" y="340"/>
                </a:lnTo>
                <a:lnTo>
                  <a:pt x="630" y="336"/>
                </a:lnTo>
                <a:lnTo>
                  <a:pt x="630" y="340"/>
                </a:lnTo>
                <a:lnTo>
                  <a:pt x="630" y="336"/>
                </a:lnTo>
                <a:lnTo>
                  <a:pt x="630" y="332"/>
                </a:lnTo>
                <a:lnTo>
                  <a:pt x="634" y="332"/>
                </a:lnTo>
                <a:lnTo>
                  <a:pt x="634" y="328"/>
                </a:lnTo>
                <a:lnTo>
                  <a:pt x="638" y="328"/>
                </a:lnTo>
                <a:lnTo>
                  <a:pt x="638" y="332"/>
                </a:lnTo>
                <a:lnTo>
                  <a:pt x="642" y="332"/>
                </a:lnTo>
                <a:lnTo>
                  <a:pt x="646" y="332"/>
                </a:lnTo>
                <a:lnTo>
                  <a:pt x="642" y="328"/>
                </a:lnTo>
                <a:lnTo>
                  <a:pt x="638" y="328"/>
                </a:lnTo>
                <a:lnTo>
                  <a:pt x="638" y="324"/>
                </a:lnTo>
                <a:lnTo>
                  <a:pt x="642" y="324"/>
                </a:lnTo>
                <a:lnTo>
                  <a:pt x="642" y="322"/>
                </a:lnTo>
                <a:lnTo>
                  <a:pt x="646" y="322"/>
                </a:lnTo>
                <a:lnTo>
                  <a:pt x="650" y="318"/>
                </a:lnTo>
                <a:lnTo>
                  <a:pt x="652" y="318"/>
                </a:lnTo>
                <a:lnTo>
                  <a:pt x="656" y="318"/>
                </a:lnTo>
                <a:lnTo>
                  <a:pt x="652" y="318"/>
                </a:lnTo>
                <a:lnTo>
                  <a:pt x="650" y="318"/>
                </a:lnTo>
                <a:lnTo>
                  <a:pt x="652" y="314"/>
                </a:lnTo>
                <a:lnTo>
                  <a:pt x="656" y="314"/>
                </a:lnTo>
                <a:lnTo>
                  <a:pt x="660" y="318"/>
                </a:lnTo>
                <a:lnTo>
                  <a:pt x="656" y="318"/>
                </a:lnTo>
                <a:lnTo>
                  <a:pt x="656" y="322"/>
                </a:lnTo>
                <a:lnTo>
                  <a:pt x="656" y="318"/>
                </a:lnTo>
                <a:lnTo>
                  <a:pt x="660" y="318"/>
                </a:lnTo>
                <a:lnTo>
                  <a:pt x="660" y="322"/>
                </a:lnTo>
                <a:lnTo>
                  <a:pt x="664" y="322"/>
                </a:lnTo>
                <a:lnTo>
                  <a:pt x="668" y="322"/>
                </a:lnTo>
                <a:lnTo>
                  <a:pt x="668" y="324"/>
                </a:lnTo>
                <a:lnTo>
                  <a:pt x="672" y="324"/>
                </a:lnTo>
                <a:lnTo>
                  <a:pt x="676" y="328"/>
                </a:lnTo>
                <a:lnTo>
                  <a:pt x="678" y="332"/>
                </a:lnTo>
                <a:lnTo>
                  <a:pt x="678" y="336"/>
                </a:lnTo>
                <a:lnTo>
                  <a:pt x="682" y="336"/>
                </a:lnTo>
                <a:lnTo>
                  <a:pt x="682" y="340"/>
                </a:lnTo>
                <a:lnTo>
                  <a:pt x="678" y="344"/>
                </a:lnTo>
                <a:lnTo>
                  <a:pt x="682" y="344"/>
                </a:lnTo>
                <a:lnTo>
                  <a:pt x="682" y="348"/>
                </a:lnTo>
                <a:lnTo>
                  <a:pt x="686" y="348"/>
                </a:lnTo>
                <a:lnTo>
                  <a:pt x="690" y="350"/>
                </a:lnTo>
                <a:lnTo>
                  <a:pt x="690" y="354"/>
                </a:lnTo>
                <a:lnTo>
                  <a:pt x="694" y="354"/>
                </a:lnTo>
                <a:lnTo>
                  <a:pt x="694" y="358"/>
                </a:lnTo>
                <a:lnTo>
                  <a:pt x="694" y="354"/>
                </a:lnTo>
                <a:lnTo>
                  <a:pt x="698" y="354"/>
                </a:lnTo>
                <a:lnTo>
                  <a:pt x="698" y="358"/>
                </a:lnTo>
                <a:lnTo>
                  <a:pt x="702" y="362"/>
                </a:lnTo>
                <a:lnTo>
                  <a:pt x="698" y="362"/>
                </a:lnTo>
                <a:lnTo>
                  <a:pt x="694" y="362"/>
                </a:lnTo>
                <a:lnTo>
                  <a:pt x="690" y="358"/>
                </a:lnTo>
                <a:lnTo>
                  <a:pt x="690" y="362"/>
                </a:lnTo>
                <a:lnTo>
                  <a:pt x="686" y="362"/>
                </a:lnTo>
                <a:lnTo>
                  <a:pt x="690" y="362"/>
                </a:lnTo>
                <a:lnTo>
                  <a:pt x="694" y="362"/>
                </a:lnTo>
                <a:lnTo>
                  <a:pt x="694" y="366"/>
                </a:lnTo>
                <a:lnTo>
                  <a:pt x="690" y="366"/>
                </a:lnTo>
                <a:lnTo>
                  <a:pt x="686" y="370"/>
                </a:lnTo>
                <a:lnTo>
                  <a:pt x="682" y="374"/>
                </a:lnTo>
                <a:lnTo>
                  <a:pt x="686" y="374"/>
                </a:lnTo>
                <a:lnTo>
                  <a:pt x="682" y="374"/>
                </a:lnTo>
                <a:lnTo>
                  <a:pt x="678" y="374"/>
                </a:lnTo>
                <a:lnTo>
                  <a:pt x="682" y="374"/>
                </a:lnTo>
                <a:lnTo>
                  <a:pt x="686" y="374"/>
                </a:lnTo>
                <a:lnTo>
                  <a:pt x="690" y="374"/>
                </a:lnTo>
                <a:lnTo>
                  <a:pt x="694" y="378"/>
                </a:lnTo>
                <a:lnTo>
                  <a:pt x="690" y="378"/>
                </a:lnTo>
                <a:lnTo>
                  <a:pt x="690" y="374"/>
                </a:lnTo>
                <a:lnTo>
                  <a:pt x="690" y="378"/>
                </a:lnTo>
                <a:lnTo>
                  <a:pt x="694" y="378"/>
                </a:lnTo>
                <a:lnTo>
                  <a:pt x="698" y="378"/>
                </a:lnTo>
                <a:lnTo>
                  <a:pt x="702" y="374"/>
                </a:lnTo>
                <a:lnTo>
                  <a:pt x="706" y="374"/>
                </a:lnTo>
                <a:lnTo>
                  <a:pt x="702" y="378"/>
                </a:lnTo>
                <a:lnTo>
                  <a:pt x="706" y="378"/>
                </a:lnTo>
                <a:lnTo>
                  <a:pt x="708" y="378"/>
                </a:lnTo>
                <a:lnTo>
                  <a:pt x="712" y="378"/>
                </a:lnTo>
                <a:lnTo>
                  <a:pt x="716" y="378"/>
                </a:lnTo>
                <a:lnTo>
                  <a:pt x="716" y="380"/>
                </a:lnTo>
                <a:lnTo>
                  <a:pt x="712" y="380"/>
                </a:lnTo>
                <a:lnTo>
                  <a:pt x="708" y="380"/>
                </a:lnTo>
                <a:lnTo>
                  <a:pt x="708" y="384"/>
                </a:lnTo>
                <a:lnTo>
                  <a:pt x="706" y="384"/>
                </a:lnTo>
                <a:lnTo>
                  <a:pt x="702" y="384"/>
                </a:lnTo>
                <a:lnTo>
                  <a:pt x="702" y="380"/>
                </a:lnTo>
                <a:lnTo>
                  <a:pt x="702" y="384"/>
                </a:lnTo>
                <a:lnTo>
                  <a:pt x="706" y="384"/>
                </a:lnTo>
                <a:lnTo>
                  <a:pt x="708" y="384"/>
                </a:lnTo>
                <a:lnTo>
                  <a:pt x="708" y="388"/>
                </a:lnTo>
                <a:lnTo>
                  <a:pt x="712" y="388"/>
                </a:lnTo>
                <a:lnTo>
                  <a:pt x="712" y="392"/>
                </a:lnTo>
                <a:lnTo>
                  <a:pt x="716" y="392"/>
                </a:lnTo>
                <a:lnTo>
                  <a:pt x="716" y="396"/>
                </a:lnTo>
                <a:lnTo>
                  <a:pt x="712" y="396"/>
                </a:lnTo>
                <a:lnTo>
                  <a:pt x="716" y="400"/>
                </a:lnTo>
                <a:lnTo>
                  <a:pt x="716" y="404"/>
                </a:lnTo>
                <a:lnTo>
                  <a:pt x="712" y="404"/>
                </a:lnTo>
                <a:lnTo>
                  <a:pt x="712" y="408"/>
                </a:lnTo>
                <a:lnTo>
                  <a:pt x="716" y="408"/>
                </a:lnTo>
                <a:lnTo>
                  <a:pt x="716" y="410"/>
                </a:lnTo>
                <a:lnTo>
                  <a:pt x="720" y="410"/>
                </a:lnTo>
                <a:lnTo>
                  <a:pt x="720" y="408"/>
                </a:lnTo>
                <a:lnTo>
                  <a:pt x="724" y="408"/>
                </a:lnTo>
                <a:lnTo>
                  <a:pt x="724" y="404"/>
                </a:lnTo>
                <a:lnTo>
                  <a:pt x="724" y="400"/>
                </a:lnTo>
                <a:lnTo>
                  <a:pt x="728" y="396"/>
                </a:lnTo>
                <a:lnTo>
                  <a:pt x="724" y="392"/>
                </a:lnTo>
                <a:lnTo>
                  <a:pt x="728" y="392"/>
                </a:lnTo>
                <a:lnTo>
                  <a:pt x="728" y="388"/>
                </a:lnTo>
                <a:lnTo>
                  <a:pt x="732" y="388"/>
                </a:lnTo>
                <a:lnTo>
                  <a:pt x="732" y="384"/>
                </a:lnTo>
                <a:lnTo>
                  <a:pt x="734" y="384"/>
                </a:lnTo>
                <a:lnTo>
                  <a:pt x="738" y="388"/>
                </a:lnTo>
                <a:lnTo>
                  <a:pt x="742" y="388"/>
                </a:lnTo>
                <a:lnTo>
                  <a:pt x="742" y="392"/>
                </a:lnTo>
                <a:lnTo>
                  <a:pt x="746" y="392"/>
                </a:lnTo>
                <a:lnTo>
                  <a:pt x="748" y="396"/>
                </a:lnTo>
                <a:lnTo>
                  <a:pt x="748" y="400"/>
                </a:lnTo>
                <a:lnTo>
                  <a:pt x="748" y="404"/>
                </a:lnTo>
                <a:lnTo>
                  <a:pt x="752" y="404"/>
                </a:lnTo>
                <a:lnTo>
                  <a:pt x="752" y="408"/>
                </a:lnTo>
                <a:lnTo>
                  <a:pt x="752" y="410"/>
                </a:lnTo>
                <a:lnTo>
                  <a:pt x="748" y="410"/>
                </a:lnTo>
                <a:lnTo>
                  <a:pt x="746" y="408"/>
                </a:lnTo>
                <a:lnTo>
                  <a:pt x="746" y="410"/>
                </a:lnTo>
                <a:lnTo>
                  <a:pt x="746" y="414"/>
                </a:lnTo>
                <a:lnTo>
                  <a:pt x="746" y="418"/>
                </a:lnTo>
                <a:lnTo>
                  <a:pt x="746" y="422"/>
                </a:lnTo>
                <a:lnTo>
                  <a:pt x="746" y="426"/>
                </a:lnTo>
                <a:lnTo>
                  <a:pt x="748" y="426"/>
                </a:lnTo>
                <a:lnTo>
                  <a:pt x="752" y="426"/>
                </a:lnTo>
                <a:lnTo>
                  <a:pt x="752" y="430"/>
                </a:lnTo>
                <a:lnTo>
                  <a:pt x="756" y="430"/>
                </a:lnTo>
                <a:lnTo>
                  <a:pt x="756" y="434"/>
                </a:lnTo>
                <a:lnTo>
                  <a:pt x="756" y="436"/>
                </a:lnTo>
                <a:lnTo>
                  <a:pt x="760" y="436"/>
                </a:lnTo>
                <a:lnTo>
                  <a:pt x="764" y="436"/>
                </a:lnTo>
                <a:lnTo>
                  <a:pt x="764" y="434"/>
                </a:lnTo>
                <a:lnTo>
                  <a:pt x="764" y="430"/>
                </a:lnTo>
                <a:lnTo>
                  <a:pt x="768" y="430"/>
                </a:lnTo>
                <a:lnTo>
                  <a:pt x="768" y="434"/>
                </a:lnTo>
                <a:lnTo>
                  <a:pt x="772" y="434"/>
                </a:lnTo>
                <a:lnTo>
                  <a:pt x="772" y="430"/>
                </a:lnTo>
                <a:lnTo>
                  <a:pt x="772" y="426"/>
                </a:lnTo>
                <a:lnTo>
                  <a:pt x="772" y="422"/>
                </a:lnTo>
                <a:lnTo>
                  <a:pt x="776" y="418"/>
                </a:lnTo>
                <a:lnTo>
                  <a:pt x="778" y="414"/>
                </a:lnTo>
                <a:lnTo>
                  <a:pt x="778" y="410"/>
                </a:lnTo>
                <a:lnTo>
                  <a:pt x="778" y="408"/>
                </a:lnTo>
                <a:lnTo>
                  <a:pt x="782" y="408"/>
                </a:lnTo>
                <a:lnTo>
                  <a:pt x="782" y="404"/>
                </a:lnTo>
                <a:lnTo>
                  <a:pt x="782" y="400"/>
                </a:lnTo>
                <a:lnTo>
                  <a:pt x="782" y="396"/>
                </a:lnTo>
                <a:lnTo>
                  <a:pt x="782" y="400"/>
                </a:lnTo>
                <a:lnTo>
                  <a:pt x="786" y="400"/>
                </a:lnTo>
                <a:lnTo>
                  <a:pt x="786" y="396"/>
                </a:lnTo>
                <a:lnTo>
                  <a:pt x="782" y="396"/>
                </a:lnTo>
                <a:lnTo>
                  <a:pt x="786" y="396"/>
                </a:lnTo>
                <a:lnTo>
                  <a:pt x="786" y="400"/>
                </a:lnTo>
                <a:lnTo>
                  <a:pt x="790" y="400"/>
                </a:lnTo>
                <a:lnTo>
                  <a:pt x="790" y="396"/>
                </a:lnTo>
                <a:lnTo>
                  <a:pt x="794" y="396"/>
                </a:lnTo>
                <a:lnTo>
                  <a:pt x="794" y="400"/>
                </a:lnTo>
                <a:lnTo>
                  <a:pt x="794" y="396"/>
                </a:lnTo>
                <a:lnTo>
                  <a:pt x="790" y="396"/>
                </a:lnTo>
                <a:lnTo>
                  <a:pt x="790" y="392"/>
                </a:lnTo>
                <a:lnTo>
                  <a:pt x="794" y="392"/>
                </a:lnTo>
                <a:lnTo>
                  <a:pt x="790" y="392"/>
                </a:lnTo>
                <a:lnTo>
                  <a:pt x="794" y="392"/>
                </a:lnTo>
                <a:lnTo>
                  <a:pt x="798" y="392"/>
                </a:lnTo>
                <a:lnTo>
                  <a:pt x="794" y="388"/>
                </a:lnTo>
                <a:lnTo>
                  <a:pt x="790" y="388"/>
                </a:lnTo>
                <a:lnTo>
                  <a:pt x="786" y="388"/>
                </a:lnTo>
                <a:lnTo>
                  <a:pt x="790" y="388"/>
                </a:lnTo>
                <a:lnTo>
                  <a:pt x="786" y="384"/>
                </a:lnTo>
                <a:lnTo>
                  <a:pt x="786" y="380"/>
                </a:lnTo>
                <a:lnTo>
                  <a:pt x="782" y="380"/>
                </a:lnTo>
                <a:lnTo>
                  <a:pt x="782" y="374"/>
                </a:lnTo>
                <a:lnTo>
                  <a:pt x="786" y="370"/>
                </a:lnTo>
                <a:lnTo>
                  <a:pt x="786" y="374"/>
                </a:lnTo>
                <a:lnTo>
                  <a:pt x="786" y="370"/>
                </a:lnTo>
                <a:lnTo>
                  <a:pt x="782" y="370"/>
                </a:lnTo>
                <a:lnTo>
                  <a:pt x="786" y="370"/>
                </a:lnTo>
                <a:lnTo>
                  <a:pt x="790" y="370"/>
                </a:lnTo>
                <a:lnTo>
                  <a:pt x="790" y="374"/>
                </a:lnTo>
                <a:lnTo>
                  <a:pt x="794" y="370"/>
                </a:lnTo>
                <a:lnTo>
                  <a:pt x="798" y="370"/>
                </a:lnTo>
                <a:lnTo>
                  <a:pt x="802" y="370"/>
                </a:lnTo>
                <a:lnTo>
                  <a:pt x="806" y="370"/>
                </a:lnTo>
                <a:lnTo>
                  <a:pt x="806" y="374"/>
                </a:lnTo>
                <a:lnTo>
                  <a:pt x="808" y="374"/>
                </a:lnTo>
                <a:lnTo>
                  <a:pt x="812" y="374"/>
                </a:lnTo>
                <a:lnTo>
                  <a:pt x="816" y="374"/>
                </a:lnTo>
                <a:lnTo>
                  <a:pt x="820" y="374"/>
                </a:lnTo>
                <a:lnTo>
                  <a:pt x="824" y="374"/>
                </a:lnTo>
                <a:lnTo>
                  <a:pt x="828" y="374"/>
                </a:lnTo>
                <a:lnTo>
                  <a:pt x="832" y="374"/>
                </a:lnTo>
                <a:lnTo>
                  <a:pt x="832" y="378"/>
                </a:lnTo>
                <a:lnTo>
                  <a:pt x="828" y="378"/>
                </a:lnTo>
                <a:lnTo>
                  <a:pt x="828" y="374"/>
                </a:lnTo>
                <a:lnTo>
                  <a:pt x="824" y="378"/>
                </a:lnTo>
                <a:lnTo>
                  <a:pt x="828" y="378"/>
                </a:lnTo>
                <a:lnTo>
                  <a:pt x="824" y="378"/>
                </a:lnTo>
                <a:lnTo>
                  <a:pt x="820" y="378"/>
                </a:lnTo>
                <a:lnTo>
                  <a:pt x="816" y="378"/>
                </a:lnTo>
                <a:lnTo>
                  <a:pt x="820" y="378"/>
                </a:lnTo>
                <a:lnTo>
                  <a:pt x="824" y="378"/>
                </a:lnTo>
                <a:lnTo>
                  <a:pt x="832" y="380"/>
                </a:lnTo>
                <a:lnTo>
                  <a:pt x="832" y="384"/>
                </a:lnTo>
                <a:lnTo>
                  <a:pt x="834" y="384"/>
                </a:lnTo>
                <a:lnTo>
                  <a:pt x="838" y="384"/>
                </a:lnTo>
                <a:lnTo>
                  <a:pt x="842" y="384"/>
                </a:lnTo>
                <a:lnTo>
                  <a:pt x="842" y="388"/>
                </a:lnTo>
                <a:lnTo>
                  <a:pt x="838" y="392"/>
                </a:lnTo>
                <a:lnTo>
                  <a:pt x="834" y="392"/>
                </a:lnTo>
                <a:lnTo>
                  <a:pt x="834" y="396"/>
                </a:lnTo>
                <a:lnTo>
                  <a:pt x="834" y="392"/>
                </a:lnTo>
                <a:lnTo>
                  <a:pt x="838" y="392"/>
                </a:lnTo>
                <a:lnTo>
                  <a:pt x="838" y="396"/>
                </a:lnTo>
                <a:lnTo>
                  <a:pt x="842" y="396"/>
                </a:lnTo>
                <a:lnTo>
                  <a:pt x="846" y="396"/>
                </a:lnTo>
                <a:lnTo>
                  <a:pt x="846" y="400"/>
                </a:lnTo>
                <a:lnTo>
                  <a:pt x="842" y="400"/>
                </a:lnTo>
                <a:lnTo>
                  <a:pt x="838" y="404"/>
                </a:lnTo>
                <a:lnTo>
                  <a:pt x="834" y="404"/>
                </a:lnTo>
                <a:lnTo>
                  <a:pt x="834" y="408"/>
                </a:lnTo>
                <a:lnTo>
                  <a:pt x="834" y="404"/>
                </a:lnTo>
                <a:lnTo>
                  <a:pt x="832" y="404"/>
                </a:lnTo>
                <a:lnTo>
                  <a:pt x="828" y="404"/>
                </a:lnTo>
                <a:lnTo>
                  <a:pt x="824" y="404"/>
                </a:lnTo>
                <a:lnTo>
                  <a:pt x="828" y="404"/>
                </a:lnTo>
                <a:lnTo>
                  <a:pt x="828" y="408"/>
                </a:lnTo>
                <a:lnTo>
                  <a:pt x="828" y="410"/>
                </a:lnTo>
                <a:lnTo>
                  <a:pt x="832" y="410"/>
                </a:lnTo>
                <a:lnTo>
                  <a:pt x="832" y="414"/>
                </a:lnTo>
                <a:lnTo>
                  <a:pt x="832" y="410"/>
                </a:lnTo>
                <a:lnTo>
                  <a:pt x="834" y="410"/>
                </a:lnTo>
                <a:lnTo>
                  <a:pt x="834" y="414"/>
                </a:lnTo>
                <a:lnTo>
                  <a:pt x="832" y="414"/>
                </a:lnTo>
                <a:lnTo>
                  <a:pt x="832" y="418"/>
                </a:lnTo>
                <a:lnTo>
                  <a:pt x="834" y="418"/>
                </a:lnTo>
                <a:lnTo>
                  <a:pt x="834" y="422"/>
                </a:lnTo>
                <a:lnTo>
                  <a:pt x="838" y="422"/>
                </a:lnTo>
                <a:lnTo>
                  <a:pt x="838" y="426"/>
                </a:lnTo>
                <a:lnTo>
                  <a:pt x="842" y="426"/>
                </a:lnTo>
                <a:lnTo>
                  <a:pt x="846" y="430"/>
                </a:lnTo>
                <a:lnTo>
                  <a:pt x="842" y="430"/>
                </a:lnTo>
                <a:lnTo>
                  <a:pt x="842" y="434"/>
                </a:lnTo>
                <a:lnTo>
                  <a:pt x="842" y="436"/>
                </a:lnTo>
                <a:lnTo>
                  <a:pt x="842" y="440"/>
                </a:lnTo>
                <a:lnTo>
                  <a:pt x="838" y="440"/>
                </a:lnTo>
                <a:lnTo>
                  <a:pt x="834" y="440"/>
                </a:lnTo>
                <a:lnTo>
                  <a:pt x="834" y="444"/>
                </a:lnTo>
                <a:lnTo>
                  <a:pt x="832" y="448"/>
                </a:lnTo>
                <a:lnTo>
                  <a:pt x="828" y="448"/>
                </a:lnTo>
                <a:lnTo>
                  <a:pt x="828" y="452"/>
                </a:lnTo>
                <a:lnTo>
                  <a:pt x="824" y="452"/>
                </a:lnTo>
                <a:lnTo>
                  <a:pt x="820" y="452"/>
                </a:lnTo>
                <a:lnTo>
                  <a:pt x="820" y="456"/>
                </a:lnTo>
                <a:lnTo>
                  <a:pt x="816" y="456"/>
                </a:lnTo>
                <a:lnTo>
                  <a:pt x="812" y="456"/>
                </a:lnTo>
                <a:lnTo>
                  <a:pt x="808" y="452"/>
                </a:lnTo>
                <a:lnTo>
                  <a:pt x="806" y="452"/>
                </a:lnTo>
                <a:lnTo>
                  <a:pt x="806" y="448"/>
                </a:lnTo>
                <a:lnTo>
                  <a:pt x="808" y="444"/>
                </a:lnTo>
                <a:lnTo>
                  <a:pt x="806" y="444"/>
                </a:lnTo>
                <a:lnTo>
                  <a:pt x="806" y="448"/>
                </a:lnTo>
                <a:lnTo>
                  <a:pt x="802" y="448"/>
                </a:lnTo>
                <a:lnTo>
                  <a:pt x="802" y="444"/>
                </a:lnTo>
                <a:lnTo>
                  <a:pt x="802" y="440"/>
                </a:lnTo>
                <a:lnTo>
                  <a:pt x="798" y="440"/>
                </a:lnTo>
                <a:lnTo>
                  <a:pt x="794" y="440"/>
                </a:lnTo>
                <a:lnTo>
                  <a:pt x="798" y="440"/>
                </a:lnTo>
                <a:lnTo>
                  <a:pt x="794" y="440"/>
                </a:lnTo>
                <a:lnTo>
                  <a:pt x="790" y="440"/>
                </a:lnTo>
                <a:lnTo>
                  <a:pt x="790" y="444"/>
                </a:lnTo>
                <a:lnTo>
                  <a:pt x="794" y="444"/>
                </a:lnTo>
                <a:lnTo>
                  <a:pt x="794" y="440"/>
                </a:lnTo>
                <a:lnTo>
                  <a:pt x="798" y="440"/>
                </a:lnTo>
                <a:lnTo>
                  <a:pt x="798" y="444"/>
                </a:lnTo>
                <a:lnTo>
                  <a:pt x="794" y="444"/>
                </a:lnTo>
                <a:lnTo>
                  <a:pt x="798" y="444"/>
                </a:lnTo>
                <a:lnTo>
                  <a:pt x="802" y="448"/>
                </a:lnTo>
                <a:lnTo>
                  <a:pt x="806" y="448"/>
                </a:lnTo>
                <a:lnTo>
                  <a:pt x="806" y="452"/>
                </a:lnTo>
                <a:lnTo>
                  <a:pt x="806" y="456"/>
                </a:lnTo>
                <a:lnTo>
                  <a:pt x="808" y="456"/>
                </a:lnTo>
                <a:lnTo>
                  <a:pt x="808" y="460"/>
                </a:lnTo>
                <a:lnTo>
                  <a:pt x="808" y="464"/>
                </a:lnTo>
                <a:lnTo>
                  <a:pt x="806" y="460"/>
                </a:lnTo>
                <a:lnTo>
                  <a:pt x="802" y="460"/>
                </a:lnTo>
                <a:lnTo>
                  <a:pt x="802" y="456"/>
                </a:lnTo>
                <a:lnTo>
                  <a:pt x="798" y="456"/>
                </a:lnTo>
                <a:lnTo>
                  <a:pt x="798" y="460"/>
                </a:lnTo>
                <a:lnTo>
                  <a:pt x="802" y="460"/>
                </a:lnTo>
                <a:lnTo>
                  <a:pt x="802" y="464"/>
                </a:lnTo>
                <a:lnTo>
                  <a:pt x="798" y="464"/>
                </a:lnTo>
                <a:lnTo>
                  <a:pt x="798" y="460"/>
                </a:lnTo>
                <a:lnTo>
                  <a:pt x="794" y="460"/>
                </a:lnTo>
                <a:lnTo>
                  <a:pt x="790" y="460"/>
                </a:lnTo>
                <a:lnTo>
                  <a:pt x="786" y="460"/>
                </a:lnTo>
                <a:lnTo>
                  <a:pt x="786" y="456"/>
                </a:lnTo>
                <a:lnTo>
                  <a:pt x="786" y="452"/>
                </a:lnTo>
                <a:lnTo>
                  <a:pt x="782" y="452"/>
                </a:lnTo>
                <a:lnTo>
                  <a:pt x="778" y="452"/>
                </a:lnTo>
                <a:lnTo>
                  <a:pt x="776" y="452"/>
                </a:lnTo>
                <a:lnTo>
                  <a:pt x="768" y="452"/>
                </a:lnTo>
                <a:lnTo>
                  <a:pt x="768" y="456"/>
                </a:lnTo>
                <a:lnTo>
                  <a:pt x="768" y="460"/>
                </a:lnTo>
                <a:lnTo>
                  <a:pt x="772" y="460"/>
                </a:lnTo>
                <a:lnTo>
                  <a:pt x="776" y="460"/>
                </a:lnTo>
                <a:lnTo>
                  <a:pt x="778" y="460"/>
                </a:lnTo>
                <a:lnTo>
                  <a:pt x="778" y="464"/>
                </a:lnTo>
                <a:lnTo>
                  <a:pt x="776" y="466"/>
                </a:lnTo>
                <a:lnTo>
                  <a:pt x="772" y="466"/>
                </a:lnTo>
                <a:lnTo>
                  <a:pt x="772" y="470"/>
                </a:lnTo>
                <a:lnTo>
                  <a:pt x="772" y="474"/>
                </a:lnTo>
                <a:lnTo>
                  <a:pt x="768" y="474"/>
                </a:lnTo>
                <a:lnTo>
                  <a:pt x="764" y="474"/>
                </a:lnTo>
                <a:lnTo>
                  <a:pt x="764" y="478"/>
                </a:lnTo>
                <a:lnTo>
                  <a:pt x="764" y="478"/>
                </a:lnTo>
                <a:lnTo>
                  <a:pt x="764" y="478"/>
                </a:lnTo>
                <a:close/>
                <a:moveTo>
                  <a:pt x="408" y="354"/>
                </a:moveTo>
                <a:lnTo>
                  <a:pt x="410" y="358"/>
                </a:lnTo>
                <a:lnTo>
                  <a:pt x="414" y="358"/>
                </a:lnTo>
                <a:lnTo>
                  <a:pt x="410" y="358"/>
                </a:lnTo>
                <a:lnTo>
                  <a:pt x="408" y="358"/>
                </a:lnTo>
                <a:lnTo>
                  <a:pt x="408" y="354"/>
                </a:lnTo>
                <a:lnTo>
                  <a:pt x="408" y="354"/>
                </a:lnTo>
                <a:lnTo>
                  <a:pt x="408" y="354"/>
                </a:lnTo>
                <a:close/>
                <a:moveTo>
                  <a:pt x="560" y="384"/>
                </a:moveTo>
                <a:lnTo>
                  <a:pt x="560" y="388"/>
                </a:lnTo>
                <a:lnTo>
                  <a:pt x="556" y="388"/>
                </a:lnTo>
                <a:lnTo>
                  <a:pt x="556" y="384"/>
                </a:lnTo>
                <a:lnTo>
                  <a:pt x="560" y="384"/>
                </a:lnTo>
                <a:lnTo>
                  <a:pt x="560" y="384"/>
                </a:lnTo>
                <a:lnTo>
                  <a:pt x="560" y="384"/>
                </a:lnTo>
                <a:close/>
                <a:moveTo>
                  <a:pt x="1056" y="410"/>
                </a:moveTo>
                <a:lnTo>
                  <a:pt x="1052" y="410"/>
                </a:lnTo>
                <a:lnTo>
                  <a:pt x="1056" y="410"/>
                </a:lnTo>
                <a:lnTo>
                  <a:pt x="1060" y="410"/>
                </a:lnTo>
                <a:lnTo>
                  <a:pt x="1056" y="410"/>
                </a:lnTo>
                <a:lnTo>
                  <a:pt x="1056" y="410"/>
                </a:lnTo>
                <a:lnTo>
                  <a:pt x="1056" y="410"/>
                </a:lnTo>
                <a:close/>
                <a:moveTo>
                  <a:pt x="466" y="418"/>
                </a:moveTo>
                <a:lnTo>
                  <a:pt x="462" y="418"/>
                </a:lnTo>
                <a:lnTo>
                  <a:pt x="466" y="418"/>
                </a:lnTo>
                <a:lnTo>
                  <a:pt x="466" y="418"/>
                </a:lnTo>
                <a:lnTo>
                  <a:pt x="466" y="418"/>
                </a:lnTo>
                <a:close/>
                <a:moveTo>
                  <a:pt x="1088" y="426"/>
                </a:moveTo>
                <a:lnTo>
                  <a:pt x="1092" y="426"/>
                </a:lnTo>
                <a:lnTo>
                  <a:pt x="1092" y="430"/>
                </a:lnTo>
                <a:lnTo>
                  <a:pt x="1088" y="430"/>
                </a:lnTo>
                <a:lnTo>
                  <a:pt x="1088" y="426"/>
                </a:lnTo>
                <a:lnTo>
                  <a:pt x="1088" y="426"/>
                </a:lnTo>
                <a:lnTo>
                  <a:pt x="1088" y="426"/>
                </a:lnTo>
                <a:close/>
                <a:moveTo>
                  <a:pt x="996" y="542"/>
                </a:moveTo>
                <a:lnTo>
                  <a:pt x="1000" y="546"/>
                </a:lnTo>
                <a:lnTo>
                  <a:pt x="1004" y="546"/>
                </a:lnTo>
                <a:lnTo>
                  <a:pt x="1000" y="550"/>
                </a:lnTo>
                <a:lnTo>
                  <a:pt x="996" y="550"/>
                </a:lnTo>
                <a:lnTo>
                  <a:pt x="992" y="550"/>
                </a:lnTo>
                <a:lnTo>
                  <a:pt x="992" y="546"/>
                </a:lnTo>
                <a:lnTo>
                  <a:pt x="992" y="542"/>
                </a:lnTo>
                <a:lnTo>
                  <a:pt x="988" y="542"/>
                </a:lnTo>
                <a:lnTo>
                  <a:pt x="992" y="542"/>
                </a:lnTo>
                <a:lnTo>
                  <a:pt x="996" y="542"/>
                </a:lnTo>
                <a:lnTo>
                  <a:pt x="996" y="542"/>
                </a:lnTo>
                <a:lnTo>
                  <a:pt x="996" y="542"/>
                </a:lnTo>
                <a:close/>
                <a:moveTo>
                  <a:pt x="1084" y="596"/>
                </a:moveTo>
                <a:lnTo>
                  <a:pt x="1080" y="596"/>
                </a:lnTo>
                <a:lnTo>
                  <a:pt x="1080" y="600"/>
                </a:lnTo>
                <a:lnTo>
                  <a:pt x="1084" y="600"/>
                </a:lnTo>
                <a:lnTo>
                  <a:pt x="1080" y="600"/>
                </a:lnTo>
                <a:lnTo>
                  <a:pt x="1080" y="596"/>
                </a:lnTo>
                <a:lnTo>
                  <a:pt x="1076" y="596"/>
                </a:lnTo>
                <a:lnTo>
                  <a:pt x="1076" y="594"/>
                </a:lnTo>
                <a:lnTo>
                  <a:pt x="1080" y="594"/>
                </a:lnTo>
                <a:lnTo>
                  <a:pt x="1080" y="596"/>
                </a:lnTo>
                <a:lnTo>
                  <a:pt x="1084" y="596"/>
                </a:lnTo>
                <a:lnTo>
                  <a:pt x="1084" y="596"/>
                </a:lnTo>
                <a:lnTo>
                  <a:pt x="1084" y="596"/>
                </a:lnTo>
                <a:close/>
                <a:moveTo>
                  <a:pt x="862" y="612"/>
                </a:moveTo>
                <a:lnTo>
                  <a:pt x="862" y="616"/>
                </a:lnTo>
                <a:lnTo>
                  <a:pt x="858" y="616"/>
                </a:lnTo>
                <a:lnTo>
                  <a:pt x="858" y="612"/>
                </a:lnTo>
                <a:lnTo>
                  <a:pt x="862" y="612"/>
                </a:lnTo>
                <a:lnTo>
                  <a:pt x="862" y="612"/>
                </a:lnTo>
                <a:lnTo>
                  <a:pt x="862" y="612"/>
                </a:lnTo>
                <a:close/>
                <a:moveTo>
                  <a:pt x="1130" y="682"/>
                </a:moveTo>
                <a:lnTo>
                  <a:pt x="1130" y="680"/>
                </a:lnTo>
                <a:lnTo>
                  <a:pt x="1130" y="682"/>
                </a:lnTo>
                <a:lnTo>
                  <a:pt x="1130" y="682"/>
                </a:lnTo>
                <a:lnTo>
                  <a:pt x="1130" y="682"/>
                </a:lnTo>
                <a:close/>
                <a:moveTo>
                  <a:pt x="1122" y="682"/>
                </a:moveTo>
                <a:lnTo>
                  <a:pt x="1126" y="682"/>
                </a:lnTo>
                <a:lnTo>
                  <a:pt x="1130" y="686"/>
                </a:lnTo>
                <a:lnTo>
                  <a:pt x="1126" y="686"/>
                </a:lnTo>
                <a:lnTo>
                  <a:pt x="1122" y="686"/>
                </a:lnTo>
                <a:lnTo>
                  <a:pt x="1126" y="686"/>
                </a:lnTo>
                <a:lnTo>
                  <a:pt x="1126" y="682"/>
                </a:lnTo>
                <a:lnTo>
                  <a:pt x="1122" y="682"/>
                </a:lnTo>
                <a:lnTo>
                  <a:pt x="1122" y="682"/>
                </a:lnTo>
                <a:lnTo>
                  <a:pt x="1122" y="682"/>
                </a:lnTo>
                <a:close/>
                <a:moveTo>
                  <a:pt x="160" y="758"/>
                </a:moveTo>
                <a:lnTo>
                  <a:pt x="160" y="754"/>
                </a:lnTo>
                <a:lnTo>
                  <a:pt x="156" y="754"/>
                </a:lnTo>
                <a:lnTo>
                  <a:pt x="156" y="750"/>
                </a:lnTo>
                <a:lnTo>
                  <a:pt x="156" y="746"/>
                </a:lnTo>
                <a:lnTo>
                  <a:pt x="152" y="746"/>
                </a:lnTo>
                <a:lnTo>
                  <a:pt x="156" y="746"/>
                </a:lnTo>
                <a:lnTo>
                  <a:pt x="152" y="746"/>
                </a:lnTo>
                <a:lnTo>
                  <a:pt x="152" y="742"/>
                </a:lnTo>
                <a:lnTo>
                  <a:pt x="156" y="742"/>
                </a:lnTo>
                <a:lnTo>
                  <a:pt x="156" y="746"/>
                </a:lnTo>
                <a:lnTo>
                  <a:pt x="160" y="750"/>
                </a:lnTo>
                <a:lnTo>
                  <a:pt x="164" y="750"/>
                </a:lnTo>
                <a:lnTo>
                  <a:pt x="164" y="754"/>
                </a:lnTo>
                <a:lnTo>
                  <a:pt x="164" y="758"/>
                </a:lnTo>
                <a:lnTo>
                  <a:pt x="160" y="758"/>
                </a:lnTo>
                <a:lnTo>
                  <a:pt x="160" y="758"/>
                </a:lnTo>
                <a:lnTo>
                  <a:pt x="160" y="758"/>
                </a:lnTo>
                <a:close/>
                <a:moveTo>
                  <a:pt x="168" y="766"/>
                </a:moveTo>
                <a:lnTo>
                  <a:pt x="168" y="762"/>
                </a:lnTo>
                <a:lnTo>
                  <a:pt x="172" y="762"/>
                </a:lnTo>
                <a:lnTo>
                  <a:pt x="172" y="758"/>
                </a:lnTo>
                <a:lnTo>
                  <a:pt x="168" y="758"/>
                </a:lnTo>
                <a:lnTo>
                  <a:pt x="172" y="758"/>
                </a:lnTo>
                <a:lnTo>
                  <a:pt x="172" y="762"/>
                </a:lnTo>
                <a:lnTo>
                  <a:pt x="168" y="762"/>
                </a:lnTo>
                <a:lnTo>
                  <a:pt x="168" y="758"/>
                </a:lnTo>
                <a:lnTo>
                  <a:pt x="168" y="754"/>
                </a:lnTo>
                <a:lnTo>
                  <a:pt x="172" y="754"/>
                </a:lnTo>
                <a:lnTo>
                  <a:pt x="172" y="758"/>
                </a:lnTo>
                <a:lnTo>
                  <a:pt x="176" y="758"/>
                </a:lnTo>
                <a:lnTo>
                  <a:pt x="176" y="762"/>
                </a:lnTo>
                <a:lnTo>
                  <a:pt x="176" y="768"/>
                </a:lnTo>
                <a:lnTo>
                  <a:pt x="172" y="768"/>
                </a:lnTo>
                <a:lnTo>
                  <a:pt x="172" y="766"/>
                </a:lnTo>
                <a:lnTo>
                  <a:pt x="176" y="766"/>
                </a:lnTo>
                <a:lnTo>
                  <a:pt x="176" y="762"/>
                </a:lnTo>
                <a:lnTo>
                  <a:pt x="172" y="766"/>
                </a:lnTo>
                <a:lnTo>
                  <a:pt x="172" y="768"/>
                </a:lnTo>
                <a:lnTo>
                  <a:pt x="168" y="768"/>
                </a:lnTo>
                <a:lnTo>
                  <a:pt x="168" y="766"/>
                </a:lnTo>
                <a:lnTo>
                  <a:pt x="168" y="766"/>
                </a:lnTo>
                <a:lnTo>
                  <a:pt x="168" y="766"/>
                </a:lnTo>
                <a:close/>
                <a:moveTo>
                  <a:pt x="138" y="780"/>
                </a:moveTo>
                <a:lnTo>
                  <a:pt x="134" y="776"/>
                </a:lnTo>
                <a:lnTo>
                  <a:pt x="134" y="772"/>
                </a:lnTo>
                <a:lnTo>
                  <a:pt x="130" y="772"/>
                </a:lnTo>
                <a:lnTo>
                  <a:pt x="126" y="768"/>
                </a:lnTo>
                <a:lnTo>
                  <a:pt x="126" y="766"/>
                </a:lnTo>
                <a:lnTo>
                  <a:pt x="124" y="766"/>
                </a:lnTo>
                <a:lnTo>
                  <a:pt x="124" y="762"/>
                </a:lnTo>
                <a:lnTo>
                  <a:pt x="126" y="762"/>
                </a:lnTo>
                <a:lnTo>
                  <a:pt x="124" y="762"/>
                </a:lnTo>
                <a:lnTo>
                  <a:pt x="120" y="762"/>
                </a:lnTo>
                <a:lnTo>
                  <a:pt x="120" y="758"/>
                </a:lnTo>
                <a:lnTo>
                  <a:pt x="124" y="758"/>
                </a:lnTo>
                <a:lnTo>
                  <a:pt x="126" y="758"/>
                </a:lnTo>
                <a:lnTo>
                  <a:pt x="126" y="754"/>
                </a:lnTo>
                <a:lnTo>
                  <a:pt x="130" y="754"/>
                </a:lnTo>
                <a:lnTo>
                  <a:pt x="130" y="758"/>
                </a:lnTo>
                <a:lnTo>
                  <a:pt x="134" y="762"/>
                </a:lnTo>
                <a:lnTo>
                  <a:pt x="130" y="762"/>
                </a:lnTo>
                <a:lnTo>
                  <a:pt x="130" y="758"/>
                </a:lnTo>
                <a:lnTo>
                  <a:pt x="126" y="758"/>
                </a:lnTo>
                <a:lnTo>
                  <a:pt x="126" y="762"/>
                </a:lnTo>
                <a:lnTo>
                  <a:pt x="130" y="762"/>
                </a:lnTo>
                <a:lnTo>
                  <a:pt x="134" y="762"/>
                </a:lnTo>
                <a:lnTo>
                  <a:pt x="130" y="762"/>
                </a:lnTo>
                <a:lnTo>
                  <a:pt x="130" y="766"/>
                </a:lnTo>
                <a:lnTo>
                  <a:pt x="130" y="762"/>
                </a:lnTo>
                <a:lnTo>
                  <a:pt x="126" y="762"/>
                </a:lnTo>
                <a:lnTo>
                  <a:pt x="130" y="766"/>
                </a:lnTo>
                <a:lnTo>
                  <a:pt x="130" y="768"/>
                </a:lnTo>
                <a:lnTo>
                  <a:pt x="134" y="768"/>
                </a:lnTo>
                <a:lnTo>
                  <a:pt x="134" y="772"/>
                </a:lnTo>
                <a:lnTo>
                  <a:pt x="138" y="772"/>
                </a:lnTo>
                <a:lnTo>
                  <a:pt x="138" y="776"/>
                </a:lnTo>
                <a:lnTo>
                  <a:pt x="142" y="776"/>
                </a:lnTo>
                <a:lnTo>
                  <a:pt x="138" y="780"/>
                </a:lnTo>
                <a:lnTo>
                  <a:pt x="138" y="780"/>
                </a:lnTo>
                <a:lnTo>
                  <a:pt x="138" y="780"/>
                </a:lnTo>
                <a:close/>
                <a:moveTo>
                  <a:pt x="182" y="776"/>
                </a:moveTo>
                <a:lnTo>
                  <a:pt x="182" y="780"/>
                </a:lnTo>
                <a:lnTo>
                  <a:pt x="180" y="780"/>
                </a:lnTo>
                <a:lnTo>
                  <a:pt x="180" y="776"/>
                </a:lnTo>
                <a:lnTo>
                  <a:pt x="182" y="776"/>
                </a:lnTo>
                <a:lnTo>
                  <a:pt x="182" y="776"/>
                </a:lnTo>
                <a:lnTo>
                  <a:pt x="182" y="776"/>
                </a:lnTo>
                <a:close/>
                <a:moveTo>
                  <a:pt x="182" y="780"/>
                </a:moveTo>
                <a:lnTo>
                  <a:pt x="182" y="784"/>
                </a:lnTo>
                <a:lnTo>
                  <a:pt x="182" y="788"/>
                </a:lnTo>
                <a:lnTo>
                  <a:pt x="180" y="784"/>
                </a:lnTo>
                <a:lnTo>
                  <a:pt x="182" y="780"/>
                </a:lnTo>
                <a:lnTo>
                  <a:pt x="182" y="780"/>
                </a:lnTo>
                <a:lnTo>
                  <a:pt x="182" y="780"/>
                </a:lnTo>
                <a:close/>
                <a:moveTo>
                  <a:pt x="884" y="8"/>
                </a:moveTo>
                <a:lnTo>
                  <a:pt x="888" y="4"/>
                </a:lnTo>
                <a:lnTo>
                  <a:pt x="890" y="8"/>
                </a:lnTo>
                <a:lnTo>
                  <a:pt x="888" y="8"/>
                </a:lnTo>
                <a:lnTo>
                  <a:pt x="884" y="8"/>
                </a:lnTo>
                <a:lnTo>
                  <a:pt x="884" y="8"/>
                </a:lnTo>
                <a:lnTo>
                  <a:pt x="884" y="8"/>
                </a:lnTo>
                <a:close/>
                <a:moveTo>
                  <a:pt x="698" y="50"/>
                </a:moveTo>
                <a:lnTo>
                  <a:pt x="694" y="50"/>
                </a:lnTo>
                <a:lnTo>
                  <a:pt x="694" y="46"/>
                </a:lnTo>
                <a:lnTo>
                  <a:pt x="698" y="46"/>
                </a:lnTo>
                <a:lnTo>
                  <a:pt x="698" y="50"/>
                </a:lnTo>
                <a:lnTo>
                  <a:pt x="698" y="50"/>
                </a:lnTo>
                <a:lnTo>
                  <a:pt x="698" y="50"/>
                </a:lnTo>
                <a:close/>
                <a:moveTo>
                  <a:pt x="1052" y="50"/>
                </a:moveTo>
                <a:lnTo>
                  <a:pt x="1048" y="50"/>
                </a:lnTo>
                <a:lnTo>
                  <a:pt x="1048" y="46"/>
                </a:lnTo>
                <a:lnTo>
                  <a:pt x="1052" y="46"/>
                </a:lnTo>
                <a:lnTo>
                  <a:pt x="1056" y="46"/>
                </a:lnTo>
                <a:lnTo>
                  <a:pt x="1056" y="50"/>
                </a:lnTo>
                <a:lnTo>
                  <a:pt x="1052" y="50"/>
                </a:lnTo>
                <a:lnTo>
                  <a:pt x="1052" y="50"/>
                </a:lnTo>
                <a:lnTo>
                  <a:pt x="1052" y="50"/>
                </a:lnTo>
                <a:close/>
                <a:moveTo>
                  <a:pt x="650" y="76"/>
                </a:moveTo>
                <a:lnTo>
                  <a:pt x="652" y="76"/>
                </a:lnTo>
                <a:lnTo>
                  <a:pt x="650" y="76"/>
                </a:lnTo>
                <a:lnTo>
                  <a:pt x="646" y="76"/>
                </a:lnTo>
                <a:lnTo>
                  <a:pt x="642" y="76"/>
                </a:lnTo>
                <a:lnTo>
                  <a:pt x="638" y="76"/>
                </a:lnTo>
                <a:lnTo>
                  <a:pt x="634" y="76"/>
                </a:lnTo>
                <a:lnTo>
                  <a:pt x="638" y="76"/>
                </a:lnTo>
                <a:lnTo>
                  <a:pt x="646" y="76"/>
                </a:lnTo>
                <a:lnTo>
                  <a:pt x="650" y="76"/>
                </a:lnTo>
                <a:lnTo>
                  <a:pt x="650" y="76"/>
                </a:lnTo>
                <a:lnTo>
                  <a:pt x="650" y="76"/>
                </a:lnTo>
                <a:close/>
                <a:moveTo>
                  <a:pt x="778" y="120"/>
                </a:moveTo>
                <a:lnTo>
                  <a:pt x="782" y="120"/>
                </a:lnTo>
                <a:lnTo>
                  <a:pt x="786" y="120"/>
                </a:lnTo>
                <a:lnTo>
                  <a:pt x="790" y="120"/>
                </a:lnTo>
                <a:lnTo>
                  <a:pt x="790" y="124"/>
                </a:lnTo>
                <a:lnTo>
                  <a:pt x="786" y="124"/>
                </a:lnTo>
                <a:lnTo>
                  <a:pt x="782" y="124"/>
                </a:lnTo>
                <a:lnTo>
                  <a:pt x="778" y="124"/>
                </a:lnTo>
                <a:lnTo>
                  <a:pt x="776" y="128"/>
                </a:lnTo>
                <a:lnTo>
                  <a:pt x="772" y="128"/>
                </a:lnTo>
                <a:lnTo>
                  <a:pt x="772" y="124"/>
                </a:lnTo>
                <a:lnTo>
                  <a:pt x="776" y="124"/>
                </a:lnTo>
                <a:lnTo>
                  <a:pt x="776" y="120"/>
                </a:lnTo>
                <a:lnTo>
                  <a:pt x="778" y="120"/>
                </a:lnTo>
                <a:lnTo>
                  <a:pt x="778" y="120"/>
                </a:lnTo>
                <a:lnTo>
                  <a:pt x="778" y="120"/>
                </a:lnTo>
                <a:close/>
                <a:moveTo>
                  <a:pt x="944" y="132"/>
                </a:moveTo>
                <a:lnTo>
                  <a:pt x="940" y="132"/>
                </a:lnTo>
                <a:lnTo>
                  <a:pt x="936" y="132"/>
                </a:lnTo>
                <a:lnTo>
                  <a:pt x="940" y="132"/>
                </a:lnTo>
                <a:lnTo>
                  <a:pt x="940" y="128"/>
                </a:lnTo>
                <a:lnTo>
                  <a:pt x="940" y="132"/>
                </a:lnTo>
                <a:lnTo>
                  <a:pt x="944" y="132"/>
                </a:lnTo>
                <a:lnTo>
                  <a:pt x="948" y="132"/>
                </a:lnTo>
                <a:lnTo>
                  <a:pt x="944" y="132"/>
                </a:lnTo>
                <a:lnTo>
                  <a:pt x="944" y="132"/>
                </a:lnTo>
                <a:lnTo>
                  <a:pt x="944" y="132"/>
                </a:lnTo>
                <a:close/>
                <a:moveTo>
                  <a:pt x="748" y="138"/>
                </a:moveTo>
                <a:lnTo>
                  <a:pt x="746" y="142"/>
                </a:lnTo>
                <a:lnTo>
                  <a:pt x="746" y="146"/>
                </a:lnTo>
                <a:lnTo>
                  <a:pt x="746" y="142"/>
                </a:lnTo>
                <a:lnTo>
                  <a:pt x="742" y="142"/>
                </a:lnTo>
                <a:lnTo>
                  <a:pt x="746" y="142"/>
                </a:lnTo>
                <a:lnTo>
                  <a:pt x="746" y="138"/>
                </a:lnTo>
                <a:lnTo>
                  <a:pt x="748" y="138"/>
                </a:lnTo>
                <a:lnTo>
                  <a:pt x="748" y="138"/>
                </a:lnTo>
                <a:lnTo>
                  <a:pt x="748" y="138"/>
                </a:lnTo>
                <a:close/>
                <a:moveTo>
                  <a:pt x="556" y="146"/>
                </a:moveTo>
                <a:lnTo>
                  <a:pt x="552" y="146"/>
                </a:lnTo>
                <a:lnTo>
                  <a:pt x="556" y="146"/>
                </a:lnTo>
                <a:lnTo>
                  <a:pt x="556" y="146"/>
                </a:lnTo>
                <a:lnTo>
                  <a:pt x="556" y="146"/>
                </a:lnTo>
                <a:close/>
                <a:moveTo>
                  <a:pt x="894" y="154"/>
                </a:moveTo>
                <a:lnTo>
                  <a:pt x="898" y="154"/>
                </a:lnTo>
                <a:lnTo>
                  <a:pt x="898" y="158"/>
                </a:lnTo>
                <a:lnTo>
                  <a:pt x="894" y="158"/>
                </a:lnTo>
                <a:lnTo>
                  <a:pt x="890" y="158"/>
                </a:lnTo>
                <a:lnTo>
                  <a:pt x="894" y="158"/>
                </a:lnTo>
                <a:lnTo>
                  <a:pt x="894" y="154"/>
                </a:lnTo>
                <a:lnTo>
                  <a:pt x="894" y="154"/>
                </a:lnTo>
                <a:lnTo>
                  <a:pt x="894" y="154"/>
                </a:lnTo>
                <a:close/>
                <a:moveTo>
                  <a:pt x="786" y="164"/>
                </a:moveTo>
                <a:lnTo>
                  <a:pt x="790" y="164"/>
                </a:lnTo>
                <a:lnTo>
                  <a:pt x="794" y="164"/>
                </a:lnTo>
                <a:lnTo>
                  <a:pt x="790" y="168"/>
                </a:lnTo>
                <a:lnTo>
                  <a:pt x="790" y="164"/>
                </a:lnTo>
                <a:lnTo>
                  <a:pt x="786" y="164"/>
                </a:lnTo>
                <a:lnTo>
                  <a:pt x="782" y="164"/>
                </a:lnTo>
                <a:lnTo>
                  <a:pt x="786" y="164"/>
                </a:lnTo>
                <a:lnTo>
                  <a:pt x="786" y="164"/>
                </a:lnTo>
                <a:lnTo>
                  <a:pt x="786" y="164"/>
                </a:lnTo>
                <a:close/>
                <a:moveTo>
                  <a:pt x="806" y="194"/>
                </a:moveTo>
                <a:lnTo>
                  <a:pt x="808" y="194"/>
                </a:lnTo>
                <a:lnTo>
                  <a:pt x="806" y="194"/>
                </a:lnTo>
                <a:lnTo>
                  <a:pt x="806" y="194"/>
                </a:lnTo>
                <a:lnTo>
                  <a:pt x="806" y="194"/>
                </a:lnTo>
                <a:close/>
                <a:moveTo>
                  <a:pt x="540" y="198"/>
                </a:moveTo>
                <a:lnTo>
                  <a:pt x="544" y="202"/>
                </a:lnTo>
                <a:lnTo>
                  <a:pt x="540" y="206"/>
                </a:lnTo>
                <a:lnTo>
                  <a:pt x="536" y="206"/>
                </a:lnTo>
                <a:lnTo>
                  <a:pt x="534" y="206"/>
                </a:lnTo>
                <a:lnTo>
                  <a:pt x="530" y="206"/>
                </a:lnTo>
                <a:lnTo>
                  <a:pt x="526" y="206"/>
                </a:lnTo>
                <a:lnTo>
                  <a:pt x="522" y="206"/>
                </a:lnTo>
                <a:lnTo>
                  <a:pt x="526" y="206"/>
                </a:lnTo>
                <a:lnTo>
                  <a:pt x="522" y="206"/>
                </a:lnTo>
                <a:lnTo>
                  <a:pt x="518" y="206"/>
                </a:lnTo>
                <a:lnTo>
                  <a:pt x="518" y="202"/>
                </a:lnTo>
                <a:lnTo>
                  <a:pt x="522" y="202"/>
                </a:lnTo>
                <a:lnTo>
                  <a:pt x="526" y="202"/>
                </a:lnTo>
                <a:lnTo>
                  <a:pt x="530" y="198"/>
                </a:lnTo>
                <a:lnTo>
                  <a:pt x="534" y="198"/>
                </a:lnTo>
                <a:lnTo>
                  <a:pt x="536" y="198"/>
                </a:lnTo>
                <a:lnTo>
                  <a:pt x="540" y="198"/>
                </a:lnTo>
                <a:lnTo>
                  <a:pt x="540" y="198"/>
                </a:lnTo>
                <a:lnTo>
                  <a:pt x="540" y="198"/>
                </a:lnTo>
                <a:close/>
                <a:moveTo>
                  <a:pt x="880" y="206"/>
                </a:moveTo>
                <a:lnTo>
                  <a:pt x="876" y="206"/>
                </a:lnTo>
                <a:lnTo>
                  <a:pt x="876" y="208"/>
                </a:lnTo>
                <a:lnTo>
                  <a:pt x="880" y="208"/>
                </a:lnTo>
                <a:lnTo>
                  <a:pt x="880" y="212"/>
                </a:lnTo>
                <a:lnTo>
                  <a:pt x="876" y="212"/>
                </a:lnTo>
                <a:lnTo>
                  <a:pt x="876" y="208"/>
                </a:lnTo>
                <a:lnTo>
                  <a:pt x="872" y="208"/>
                </a:lnTo>
                <a:lnTo>
                  <a:pt x="872" y="212"/>
                </a:lnTo>
                <a:lnTo>
                  <a:pt x="868" y="212"/>
                </a:lnTo>
                <a:lnTo>
                  <a:pt x="868" y="208"/>
                </a:lnTo>
                <a:lnTo>
                  <a:pt x="864" y="208"/>
                </a:lnTo>
                <a:lnTo>
                  <a:pt x="868" y="208"/>
                </a:lnTo>
                <a:lnTo>
                  <a:pt x="872" y="206"/>
                </a:lnTo>
                <a:lnTo>
                  <a:pt x="876" y="206"/>
                </a:lnTo>
                <a:lnTo>
                  <a:pt x="876" y="202"/>
                </a:lnTo>
                <a:lnTo>
                  <a:pt x="880" y="206"/>
                </a:lnTo>
                <a:lnTo>
                  <a:pt x="880" y="206"/>
                </a:lnTo>
                <a:lnTo>
                  <a:pt x="880" y="206"/>
                </a:lnTo>
                <a:close/>
                <a:moveTo>
                  <a:pt x="284" y="208"/>
                </a:moveTo>
                <a:lnTo>
                  <a:pt x="284" y="212"/>
                </a:lnTo>
                <a:lnTo>
                  <a:pt x="280" y="212"/>
                </a:lnTo>
                <a:lnTo>
                  <a:pt x="284" y="212"/>
                </a:lnTo>
                <a:lnTo>
                  <a:pt x="284" y="208"/>
                </a:lnTo>
                <a:lnTo>
                  <a:pt x="284" y="208"/>
                </a:lnTo>
                <a:lnTo>
                  <a:pt x="284" y="208"/>
                </a:lnTo>
                <a:close/>
                <a:moveTo>
                  <a:pt x="262" y="208"/>
                </a:moveTo>
                <a:lnTo>
                  <a:pt x="266" y="208"/>
                </a:lnTo>
                <a:lnTo>
                  <a:pt x="262" y="208"/>
                </a:lnTo>
                <a:lnTo>
                  <a:pt x="258" y="208"/>
                </a:lnTo>
                <a:lnTo>
                  <a:pt x="262" y="208"/>
                </a:lnTo>
                <a:lnTo>
                  <a:pt x="262" y="208"/>
                </a:lnTo>
                <a:lnTo>
                  <a:pt x="262" y="208"/>
                </a:lnTo>
                <a:close/>
                <a:moveTo>
                  <a:pt x="534" y="208"/>
                </a:moveTo>
                <a:lnTo>
                  <a:pt x="530" y="212"/>
                </a:lnTo>
                <a:lnTo>
                  <a:pt x="526" y="212"/>
                </a:lnTo>
                <a:lnTo>
                  <a:pt x="526" y="208"/>
                </a:lnTo>
                <a:lnTo>
                  <a:pt x="530" y="208"/>
                </a:lnTo>
                <a:lnTo>
                  <a:pt x="534" y="208"/>
                </a:lnTo>
                <a:lnTo>
                  <a:pt x="534" y="208"/>
                </a:lnTo>
                <a:lnTo>
                  <a:pt x="534" y="208"/>
                </a:lnTo>
                <a:close/>
                <a:moveTo>
                  <a:pt x="574" y="220"/>
                </a:moveTo>
                <a:lnTo>
                  <a:pt x="574" y="216"/>
                </a:lnTo>
                <a:lnTo>
                  <a:pt x="570" y="220"/>
                </a:lnTo>
                <a:lnTo>
                  <a:pt x="566" y="220"/>
                </a:lnTo>
                <a:lnTo>
                  <a:pt x="566" y="216"/>
                </a:lnTo>
                <a:lnTo>
                  <a:pt x="570" y="216"/>
                </a:lnTo>
                <a:lnTo>
                  <a:pt x="574" y="216"/>
                </a:lnTo>
                <a:lnTo>
                  <a:pt x="578" y="216"/>
                </a:lnTo>
                <a:lnTo>
                  <a:pt x="578" y="220"/>
                </a:lnTo>
                <a:lnTo>
                  <a:pt x="574" y="220"/>
                </a:lnTo>
                <a:lnTo>
                  <a:pt x="574" y="220"/>
                </a:lnTo>
                <a:lnTo>
                  <a:pt x="574" y="220"/>
                </a:lnTo>
                <a:close/>
                <a:moveTo>
                  <a:pt x="862" y="298"/>
                </a:moveTo>
                <a:lnTo>
                  <a:pt x="864" y="302"/>
                </a:lnTo>
                <a:lnTo>
                  <a:pt x="862" y="302"/>
                </a:lnTo>
                <a:lnTo>
                  <a:pt x="862" y="298"/>
                </a:lnTo>
                <a:lnTo>
                  <a:pt x="862" y="298"/>
                </a:lnTo>
                <a:lnTo>
                  <a:pt x="862" y="298"/>
                </a:lnTo>
                <a:close/>
                <a:moveTo>
                  <a:pt x="868" y="302"/>
                </a:moveTo>
                <a:lnTo>
                  <a:pt x="872" y="302"/>
                </a:lnTo>
                <a:lnTo>
                  <a:pt x="872" y="306"/>
                </a:lnTo>
                <a:lnTo>
                  <a:pt x="868" y="306"/>
                </a:lnTo>
                <a:lnTo>
                  <a:pt x="868" y="302"/>
                </a:lnTo>
                <a:lnTo>
                  <a:pt x="868" y="302"/>
                </a:lnTo>
                <a:lnTo>
                  <a:pt x="868" y="302"/>
                </a:lnTo>
                <a:close/>
                <a:moveTo>
                  <a:pt x="876" y="302"/>
                </a:moveTo>
                <a:lnTo>
                  <a:pt x="880" y="302"/>
                </a:lnTo>
                <a:lnTo>
                  <a:pt x="880" y="306"/>
                </a:lnTo>
                <a:lnTo>
                  <a:pt x="876" y="306"/>
                </a:lnTo>
                <a:lnTo>
                  <a:pt x="876" y="302"/>
                </a:lnTo>
                <a:lnTo>
                  <a:pt x="876" y="302"/>
                </a:lnTo>
                <a:lnTo>
                  <a:pt x="876" y="302"/>
                </a:lnTo>
                <a:close/>
                <a:moveTo>
                  <a:pt x="776" y="306"/>
                </a:moveTo>
                <a:lnTo>
                  <a:pt x="778" y="306"/>
                </a:lnTo>
                <a:lnTo>
                  <a:pt x="778" y="310"/>
                </a:lnTo>
                <a:lnTo>
                  <a:pt x="778" y="306"/>
                </a:lnTo>
                <a:lnTo>
                  <a:pt x="776" y="306"/>
                </a:lnTo>
                <a:lnTo>
                  <a:pt x="776" y="306"/>
                </a:lnTo>
                <a:lnTo>
                  <a:pt x="776" y="306"/>
                </a:lnTo>
                <a:close/>
                <a:moveTo>
                  <a:pt x="646" y="318"/>
                </a:moveTo>
                <a:lnTo>
                  <a:pt x="646" y="322"/>
                </a:lnTo>
                <a:lnTo>
                  <a:pt x="646" y="318"/>
                </a:lnTo>
                <a:lnTo>
                  <a:pt x="646" y="318"/>
                </a:lnTo>
                <a:lnTo>
                  <a:pt x="646" y="318"/>
                </a:lnTo>
                <a:close/>
                <a:moveTo>
                  <a:pt x="626" y="332"/>
                </a:moveTo>
                <a:lnTo>
                  <a:pt x="630" y="332"/>
                </a:lnTo>
                <a:lnTo>
                  <a:pt x="630" y="336"/>
                </a:lnTo>
                <a:lnTo>
                  <a:pt x="626" y="336"/>
                </a:lnTo>
                <a:lnTo>
                  <a:pt x="626" y="332"/>
                </a:lnTo>
                <a:lnTo>
                  <a:pt x="626" y="332"/>
                </a:lnTo>
                <a:lnTo>
                  <a:pt x="626" y="332"/>
                </a:lnTo>
                <a:close/>
                <a:moveTo>
                  <a:pt x="336" y="350"/>
                </a:moveTo>
                <a:lnTo>
                  <a:pt x="340" y="350"/>
                </a:lnTo>
                <a:lnTo>
                  <a:pt x="336" y="350"/>
                </a:lnTo>
                <a:lnTo>
                  <a:pt x="336" y="350"/>
                </a:lnTo>
                <a:lnTo>
                  <a:pt x="336" y="350"/>
                </a:lnTo>
                <a:close/>
                <a:moveTo>
                  <a:pt x="352" y="350"/>
                </a:moveTo>
                <a:lnTo>
                  <a:pt x="348" y="350"/>
                </a:lnTo>
                <a:lnTo>
                  <a:pt x="352" y="350"/>
                </a:lnTo>
                <a:lnTo>
                  <a:pt x="352" y="350"/>
                </a:lnTo>
                <a:lnTo>
                  <a:pt x="352" y="350"/>
                </a:lnTo>
                <a:close/>
                <a:moveTo>
                  <a:pt x="620" y="366"/>
                </a:moveTo>
                <a:lnTo>
                  <a:pt x="620" y="370"/>
                </a:lnTo>
                <a:lnTo>
                  <a:pt x="616" y="370"/>
                </a:lnTo>
                <a:lnTo>
                  <a:pt x="616" y="366"/>
                </a:lnTo>
                <a:lnTo>
                  <a:pt x="620" y="366"/>
                </a:lnTo>
                <a:lnTo>
                  <a:pt x="620" y="366"/>
                </a:lnTo>
                <a:lnTo>
                  <a:pt x="620" y="366"/>
                </a:lnTo>
                <a:close/>
                <a:moveTo>
                  <a:pt x="702" y="374"/>
                </a:moveTo>
                <a:lnTo>
                  <a:pt x="698" y="370"/>
                </a:lnTo>
                <a:lnTo>
                  <a:pt x="702" y="370"/>
                </a:lnTo>
                <a:lnTo>
                  <a:pt x="702" y="374"/>
                </a:lnTo>
                <a:lnTo>
                  <a:pt x="702" y="374"/>
                </a:lnTo>
                <a:lnTo>
                  <a:pt x="702" y="374"/>
                </a:lnTo>
                <a:close/>
                <a:moveTo>
                  <a:pt x="634" y="378"/>
                </a:moveTo>
                <a:lnTo>
                  <a:pt x="634" y="380"/>
                </a:lnTo>
                <a:lnTo>
                  <a:pt x="630" y="380"/>
                </a:lnTo>
                <a:lnTo>
                  <a:pt x="626" y="378"/>
                </a:lnTo>
                <a:lnTo>
                  <a:pt x="630" y="378"/>
                </a:lnTo>
                <a:lnTo>
                  <a:pt x="634" y="378"/>
                </a:lnTo>
                <a:lnTo>
                  <a:pt x="634" y="378"/>
                </a:lnTo>
                <a:lnTo>
                  <a:pt x="634" y="378"/>
                </a:lnTo>
                <a:close/>
                <a:moveTo>
                  <a:pt x="720" y="380"/>
                </a:moveTo>
                <a:lnTo>
                  <a:pt x="716" y="384"/>
                </a:lnTo>
                <a:lnTo>
                  <a:pt x="716" y="380"/>
                </a:lnTo>
                <a:lnTo>
                  <a:pt x="720" y="380"/>
                </a:lnTo>
                <a:lnTo>
                  <a:pt x="720" y="380"/>
                </a:lnTo>
                <a:lnTo>
                  <a:pt x="720" y="380"/>
                </a:lnTo>
                <a:close/>
                <a:moveTo>
                  <a:pt x="82" y="384"/>
                </a:moveTo>
                <a:lnTo>
                  <a:pt x="80" y="384"/>
                </a:lnTo>
                <a:lnTo>
                  <a:pt x="80" y="380"/>
                </a:lnTo>
                <a:lnTo>
                  <a:pt x="82" y="380"/>
                </a:lnTo>
                <a:lnTo>
                  <a:pt x="82" y="384"/>
                </a:lnTo>
                <a:lnTo>
                  <a:pt x="82" y="384"/>
                </a:lnTo>
                <a:lnTo>
                  <a:pt x="82" y="384"/>
                </a:lnTo>
                <a:close/>
                <a:moveTo>
                  <a:pt x="712" y="384"/>
                </a:moveTo>
                <a:lnTo>
                  <a:pt x="712" y="380"/>
                </a:lnTo>
                <a:lnTo>
                  <a:pt x="716" y="384"/>
                </a:lnTo>
                <a:lnTo>
                  <a:pt x="712" y="384"/>
                </a:lnTo>
                <a:lnTo>
                  <a:pt x="712" y="384"/>
                </a:lnTo>
                <a:lnTo>
                  <a:pt x="712" y="384"/>
                </a:lnTo>
                <a:close/>
                <a:moveTo>
                  <a:pt x="578" y="388"/>
                </a:moveTo>
                <a:lnTo>
                  <a:pt x="582" y="392"/>
                </a:lnTo>
                <a:lnTo>
                  <a:pt x="578" y="392"/>
                </a:lnTo>
                <a:lnTo>
                  <a:pt x="578" y="388"/>
                </a:lnTo>
                <a:lnTo>
                  <a:pt x="578" y="388"/>
                </a:lnTo>
                <a:lnTo>
                  <a:pt x="578" y="388"/>
                </a:lnTo>
                <a:close/>
                <a:moveTo>
                  <a:pt x="574" y="392"/>
                </a:moveTo>
                <a:lnTo>
                  <a:pt x="578" y="392"/>
                </a:lnTo>
                <a:lnTo>
                  <a:pt x="578" y="396"/>
                </a:lnTo>
                <a:lnTo>
                  <a:pt x="574" y="396"/>
                </a:lnTo>
                <a:lnTo>
                  <a:pt x="574" y="400"/>
                </a:lnTo>
                <a:lnTo>
                  <a:pt x="570" y="396"/>
                </a:lnTo>
                <a:lnTo>
                  <a:pt x="570" y="392"/>
                </a:lnTo>
                <a:lnTo>
                  <a:pt x="570" y="388"/>
                </a:lnTo>
                <a:lnTo>
                  <a:pt x="574" y="388"/>
                </a:lnTo>
                <a:lnTo>
                  <a:pt x="574" y="392"/>
                </a:lnTo>
                <a:lnTo>
                  <a:pt x="574" y="392"/>
                </a:lnTo>
                <a:lnTo>
                  <a:pt x="574" y="392"/>
                </a:lnTo>
                <a:close/>
                <a:moveTo>
                  <a:pt x="724" y="392"/>
                </a:moveTo>
                <a:lnTo>
                  <a:pt x="720" y="392"/>
                </a:lnTo>
                <a:lnTo>
                  <a:pt x="724" y="392"/>
                </a:lnTo>
                <a:lnTo>
                  <a:pt x="724" y="392"/>
                </a:lnTo>
                <a:lnTo>
                  <a:pt x="724" y="392"/>
                </a:lnTo>
                <a:close/>
                <a:moveTo>
                  <a:pt x="724" y="400"/>
                </a:moveTo>
                <a:lnTo>
                  <a:pt x="720" y="400"/>
                </a:lnTo>
                <a:lnTo>
                  <a:pt x="720" y="396"/>
                </a:lnTo>
                <a:lnTo>
                  <a:pt x="724" y="396"/>
                </a:lnTo>
                <a:lnTo>
                  <a:pt x="724" y="400"/>
                </a:lnTo>
                <a:lnTo>
                  <a:pt x="724" y="400"/>
                </a:lnTo>
                <a:lnTo>
                  <a:pt x="724" y="400"/>
                </a:lnTo>
                <a:close/>
                <a:moveTo>
                  <a:pt x="1026" y="396"/>
                </a:moveTo>
                <a:lnTo>
                  <a:pt x="1030" y="396"/>
                </a:lnTo>
                <a:lnTo>
                  <a:pt x="1032" y="396"/>
                </a:lnTo>
                <a:lnTo>
                  <a:pt x="1036" y="400"/>
                </a:lnTo>
                <a:lnTo>
                  <a:pt x="1032" y="400"/>
                </a:lnTo>
                <a:lnTo>
                  <a:pt x="1032" y="396"/>
                </a:lnTo>
                <a:lnTo>
                  <a:pt x="1030" y="396"/>
                </a:lnTo>
                <a:lnTo>
                  <a:pt x="1026" y="396"/>
                </a:lnTo>
                <a:lnTo>
                  <a:pt x="1026" y="396"/>
                </a:lnTo>
                <a:lnTo>
                  <a:pt x="1026" y="396"/>
                </a:lnTo>
                <a:close/>
                <a:moveTo>
                  <a:pt x="428" y="404"/>
                </a:moveTo>
                <a:lnTo>
                  <a:pt x="424" y="404"/>
                </a:lnTo>
                <a:lnTo>
                  <a:pt x="422" y="404"/>
                </a:lnTo>
                <a:lnTo>
                  <a:pt x="424" y="404"/>
                </a:lnTo>
                <a:lnTo>
                  <a:pt x="428" y="404"/>
                </a:lnTo>
                <a:lnTo>
                  <a:pt x="428" y="404"/>
                </a:lnTo>
                <a:lnTo>
                  <a:pt x="428" y="404"/>
                </a:lnTo>
                <a:close/>
                <a:moveTo>
                  <a:pt x="834" y="408"/>
                </a:moveTo>
                <a:lnTo>
                  <a:pt x="832" y="408"/>
                </a:lnTo>
                <a:lnTo>
                  <a:pt x="834" y="408"/>
                </a:lnTo>
                <a:lnTo>
                  <a:pt x="834" y="408"/>
                </a:lnTo>
                <a:lnTo>
                  <a:pt x="834" y="408"/>
                </a:lnTo>
                <a:close/>
                <a:moveTo>
                  <a:pt x="418" y="408"/>
                </a:moveTo>
                <a:lnTo>
                  <a:pt x="418" y="410"/>
                </a:lnTo>
                <a:lnTo>
                  <a:pt x="414" y="410"/>
                </a:lnTo>
                <a:lnTo>
                  <a:pt x="414" y="408"/>
                </a:lnTo>
                <a:lnTo>
                  <a:pt x="418" y="408"/>
                </a:lnTo>
                <a:lnTo>
                  <a:pt x="418" y="408"/>
                </a:lnTo>
                <a:lnTo>
                  <a:pt x="418" y="408"/>
                </a:lnTo>
                <a:close/>
                <a:moveTo>
                  <a:pt x="444" y="410"/>
                </a:moveTo>
                <a:lnTo>
                  <a:pt x="440" y="410"/>
                </a:lnTo>
                <a:lnTo>
                  <a:pt x="440" y="414"/>
                </a:lnTo>
                <a:lnTo>
                  <a:pt x="440" y="410"/>
                </a:lnTo>
                <a:lnTo>
                  <a:pt x="444" y="410"/>
                </a:lnTo>
                <a:lnTo>
                  <a:pt x="444" y="410"/>
                </a:lnTo>
                <a:lnTo>
                  <a:pt x="444" y="410"/>
                </a:lnTo>
                <a:close/>
                <a:moveTo>
                  <a:pt x="518" y="410"/>
                </a:moveTo>
                <a:lnTo>
                  <a:pt x="518" y="414"/>
                </a:lnTo>
                <a:lnTo>
                  <a:pt x="514" y="414"/>
                </a:lnTo>
                <a:lnTo>
                  <a:pt x="514" y="410"/>
                </a:lnTo>
                <a:lnTo>
                  <a:pt x="518" y="410"/>
                </a:lnTo>
                <a:lnTo>
                  <a:pt x="518" y="410"/>
                </a:lnTo>
                <a:lnTo>
                  <a:pt x="518" y="410"/>
                </a:lnTo>
                <a:close/>
                <a:moveTo>
                  <a:pt x="440" y="414"/>
                </a:moveTo>
                <a:lnTo>
                  <a:pt x="436" y="414"/>
                </a:lnTo>
                <a:lnTo>
                  <a:pt x="440" y="414"/>
                </a:lnTo>
                <a:lnTo>
                  <a:pt x="440" y="414"/>
                </a:lnTo>
                <a:lnTo>
                  <a:pt x="440" y="414"/>
                </a:lnTo>
                <a:close/>
                <a:moveTo>
                  <a:pt x="448" y="414"/>
                </a:moveTo>
                <a:lnTo>
                  <a:pt x="448" y="418"/>
                </a:lnTo>
                <a:lnTo>
                  <a:pt x="448" y="414"/>
                </a:lnTo>
                <a:lnTo>
                  <a:pt x="444" y="414"/>
                </a:lnTo>
                <a:lnTo>
                  <a:pt x="448" y="414"/>
                </a:lnTo>
                <a:lnTo>
                  <a:pt x="448" y="414"/>
                </a:lnTo>
                <a:lnTo>
                  <a:pt x="448" y="414"/>
                </a:lnTo>
                <a:close/>
                <a:moveTo>
                  <a:pt x="462" y="418"/>
                </a:moveTo>
                <a:lnTo>
                  <a:pt x="458" y="418"/>
                </a:lnTo>
                <a:lnTo>
                  <a:pt x="462" y="418"/>
                </a:lnTo>
                <a:lnTo>
                  <a:pt x="462" y="418"/>
                </a:lnTo>
                <a:lnTo>
                  <a:pt x="462" y="418"/>
                </a:lnTo>
                <a:close/>
                <a:moveTo>
                  <a:pt x="620" y="422"/>
                </a:moveTo>
                <a:lnTo>
                  <a:pt x="620" y="426"/>
                </a:lnTo>
                <a:lnTo>
                  <a:pt x="616" y="426"/>
                </a:lnTo>
                <a:lnTo>
                  <a:pt x="616" y="422"/>
                </a:lnTo>
                <a:lnTo>
                  <a:pt x="620" y="422"/>
                </a:lnTo>
                <a:lnTo>
                  <a:pt x="620" y="422"/>
                </a:lnTo>
                <a:lnTo>
                  <a:pt x="620" y="422"/>
                </a:lnTo>
                <a:close/>
                <a:moveTo>
                  <a:pt x="466" y="430"/>
                </a:moveTo>
                <a:lnTo>
                  <a:pt x="466" y="426"/>
                </a:lnTo>
                <a:lnTo>
                  <a:pt x="466" y="430"/>
                </a:lnTo>
                <a:lnTo>
                  <a:pt x="466" y="430"/>
                </a:lnTo>
                <a:lnTo>
                  <a:pt x="466" y="430"/>
                </a:lnTo>
                <a:close/>
                <a:moveTo>
                  <a:pt x="466" y="430"/>
                </a:moveTo>
                <a:lnTo>
                  <a:pt x="462" y="430"/>
                </a:lnTo>
                <a:lnTo>
                  <a:pt x="462" y="426"/>
                </a:lnTo>
                <a:lnTo>
                  <a:pt x="466" y="426"/>
                </a:lnTo>
                <a:lnTo>
                  <a:pt x="466" y="430"/>
                </a:lnTo>
                <a:lnTo>
                  <a:pt x="466" y="430"/>
                </a:lnTo>
                <a:lnTo>
                  <a:pt x="466" y="430"/>
                </a:lnTo>
                <a:close/>
                <a:moveTo>
                  <a:pt x="1096" y="434"/>
                </a:moveTo>
                <a:lnTo>
                  <a:pt x="1092" y="434"/>
                </a:lnTo>
                <a:lnTo>
                  <a:pt x="1096" y="434"/>
                </a:lnTo>
                <a:lnTo>
                  <a:pt x="1100" y="434"/>
                </a:lnTo>
                <a:lnTo>
                  <a:pt x="1096" y="434"/>
                </a:lnTo>
                <a:lnTo>
                  <a:pt x="1096" y="434"/>
                </a:lnTo>
                <a:lnTo>
                  <a:pt x="1096" y="434"/>
                </a:lnTo>
                <a:close/>
                <a:moveTo>
                  <a:pt x="646" y="434"/>
                </a:moveTo>
                <a:lnTo>
                  <a:pt x="646" y="436"/>
                </a:lnTo>
                <a:lnTo>
                  <a:pt x="642" y="436"/>
                </a:lnTo>
                <a:lnTo>
                  <a:pt x="642" y="434"/>
                </a:lnTo>
                <a:lnTo>
                  <a:pt x="646" y="434"/>
                </a:lnTo>
                <a:lnTo>
                  <a:pt x="646" y="434"/>
                </a:lnTo>
                <a:lnTo>
                  <a:pt x="646" y="434"/>
                </a:lnTo>
                <a:close/>
                <a:moveTo>
                  <a:pt x="474" y="436"/>
                </a:moveTo>
                <a:lnTo>
                  <a:pt x="474" y="440"/>
                </a:lnTo>
                <a:lnTo>
                  <a:pt x="474" y="436"/>
                </a:lnTo>
                <a:lnTo>
                  <a:pt x="474" y="436"/>
                </a:lnTo>
                <a:lnTo>
                  <a:pt x="474" y="436"/>
                </a:lnTo>
                <a:close/>
                <a:moveTo>
                  <a:pt x="1104" y="440"/>
                </a:moveTo>
                <a:lnTo>
                  <a:pt x="1100" y="440"/>
                </a:lnTo>
                <a:lnTo>
                  <a:pt x="1104" y="440"/>
                </a:lnTo>
                <a:lnTo>
                  <a:pt x="1104" y="440"/>
                </a:lnTo>
                <a:lnTo>
                  <a:pt x="1104" y="440"/>
                </a:lnTo>
                <a:close/>
                <a:moveTo>
                  <a:pt x="470" y="440"/>
                </a:moveTo>
                <a:lnTo>
                  <a:pt x="470" y="444"/>
                </a:lnTo>
                <a:lnTo>
                  <a:pt x="466" y="444"/>
                </a:lnTo>
                <a:lnTo>
                  <a:pt x="470" y="440"/>
                </a:lnTo>
                <a:lnTo>
                  <a:pt x="470" y="440"/>
                </a:lnTo>
                <a:lnTo>
                  <a:pt x="470" y="440"/>
                </a:lnTo>
                <a:close/>
                <a:moveTo>
                  <a:pt x="1114" y="460"/>
                </a:moveTo>
                <a:lnTo>
                  <a:pt x="1110" y="460"/>
                </a:lnTo>
                <a:lnTo>
                  <a:pt x="1114" y="460"/>
                </a:lnTo>
                <a:lnTo>
                  <a:pt x="1114" y="460"/>
                </a:lnTo>
                <a:lnTo>
                  <a:pt x="1114" y="460"/>
                </a:lnTo>
                <a:close/>
                <a:moveTo>
                  <a:pt x="954" y="500"/>
                </a:moveTo>
                <a:lnTo>
                  <a:pt x="954" y="504"/>
                </a:lnTo>
                <a:lnTo>
                  <a:pt x="954" y="508"/>
                </a:lnTo>
                <a:lnTo>
                  <a:pt x="954" y="504"/>
                </a:lnTo>
                <a:lnTo>
                  <a:pt x="950" y="504"/>
                </a:lnTo>
                <a:lnTo>
                  <a:pt x="954" y="500"/>
                </a:lnTo>
                <a:lnTo>
                  <a:pt x="950" y="500"/>
                </a:lnTo>
                <a:lnTo>
                  <a:pt x="954" y="500"/>
                </a:lnTo>
                <a:lnTo>
                  <a:pt x="954" y="500"/>
                </a:lnTo>
                <a:lnTo>
                  <a:pt x="954" y="500"/>
                </a:lnTo>
                <a:close/>
                <a:moveTo>
                  <a:pt x="944" y="500"/>
                </a:moveTo>
                <a:lnTo>
                  <a:pt x="944" y="504"/>
                </a:lnTo>
                <a:lnTo>
                  <a:pt x="948" y="504"/>
                </a:lnTo>
                <a:lnTo>
                  <a:pt x="944" y="504"/>
                </a:lnTo>
                <a:lnTo>
                  <a:pt x="944" y="500"/>
                </a:lnTo>
                <a:lnTo>
                  <a:pt x="944" y="500"/>
                </a:lnTo>
                <a:lnTo>
                  <a:pt x="944" y="500"/>
                </a:lnTo>
                <a:close/>
                <a:moveTo>
                  <a:pt x="1076" y="504"/>
                </a:moveTo>
                <a:lnTo>
                  <a:pt x="1076" y="508"/>
                </a:lnTo>
                <a:lnTo>
                  <a:pt x="1076" y="504"/>
                </a:lnTo>
                <a:lnTo>
                  <a:pt x="1074" y="504"/>
                </a:lnTo>
                <a:lnTo>
                  <a:pt x="1076" y="504"/>
                </a:lnTo>
                <a:lnTo>
                  <a:pt x="1076" y="504"/>
                </a:lnTo>
                <a:lnTo>
                  <a:pt x="1076" y="504"/>
                </a:lnTo>
                <a:close/>
                <a:moveTo>
                  <a:pt x="950" y="504"/>
                </a:moveTo>
                <a:lnTo>
                  <a:pt x="950" y="508"/>
                </a:lnTo>
                <a:lnTo>
                  <a:pt x="950" y="504"/>
                </a:lnTo>
                <a:lnTo>
                  <a:pt x="950" y="504"/>
                </a:lnTo>
                <a:lnTo>
                  <a:pt x="950" y="504"/>
                </a:lnTo>
                <a:close/>
                <a:moveTo>
                  <a:pt x="1074" y="504"/>
                </a:moveTo>
                <a:lnTo>
                  <a:pt x="1076" y="508"/>
                </a:lnTo>
                <a:lnTo>
                  <a:pt x="1074" y="508"/>
                </a:lnTo>
                <a:lnTo>
                  <a:pt x="1074" y="504"/>
                </a:lnTo>
                <a:lnTo>
                  <a:pt x="1074" y="504"/>
                </a:lnTo>
                <a:lnTo>
                  <a:pt x="1074" y="504"/>
                </a:lnTo>
                <a:close/>
                <a:moveTo>
                  <a:pt x="1080" y="516"/>
                </a:moveTo>
                <a:lnTo>
                  <a:pt x="1080" y="520"/>
                </a:lnTo>
                <a:lnTo>
                  <a:pt x="1084" y="520"/>
                </a:lnTo>
                <a:lnTo>
                  <a:pt x="1084" y="522"/>
                </a:lnTo>
                <a:lnTo>
                  <a:pt x="1080" y="522"/>
                </a:lnTo>
                <a:lnTo>
                  <a:pt x="1080" y="520"/>
                </a:lnTo>
                <a:lnTo>
                  <a:pt x="1076" y="520"/>
                </a:lnTo>
                <a:lnTo>
                  <a:pt x="1076" y="516"/>
                </a:lnTo>
                <a:lnTo>
                  <a:pt x="1080" y="516"/>
                </a:lnTo>
                <a:lnTo>
                  <a:pt x="1080" y="516"/>
                </a:lnTo>
                <a:lnTo>
                  <a:pt x="1080" y="516"/>
                </a:lnTo>
                <a:close/>
                <a:moveTo>
                  <a:pt x="1084" y="516"/>
                </a:moveTo>
                <a:lnTo>
                  <a:pt x="1084" y="520"/>
                </a:lnTo>
                <a:lnTo>
                  <a:pt x="1084" y="516"/>
                </a:lnTo>
                <a:lnTo>
                  <a:pt x="1084" y="516"/>
                </a:lnTo>
                <a:lnTo>
                  <a:pt x="1084" y="516"/>
                </a:lnTo>
                <a:close/>
                <a:moveTo>
                  <a:pt x="1088" y="520"/>
                </a:moveTo>
                <a:lnTo>
                  <a:pt x="1088" y="522"/>
                </a:lnTo>
                <a:lnTo>
                  <a:pt x="1084" y="522"/>
                </a:lnTo>
                <a:lnTo>
                  <a:pt x="1084" y="520"/>
                </a:lnTo>
                <a:lnTo>
                  <a:pt x="1088" y="520"/>
                </a:lnTo>
                <a:lnTo>
                  <a:pt x="1088" y="520"/>
                </a:lnTo>
                <a:lnTo>
                  <a:pt x="1088" y="520"/>
                </a:lnTo>
                <a:close/>
                <a:moveTo>
                  <a:pt x="1084" y="522"/>
                </a:moveTo>
                <a:lnTo>
                  <a:pt x="1088" y="522"/>
                </a:lnTo>
                <a:lnTo>
                  <a:pt x="1088" y="526"/>
                </a:lnTo>
                <a:lnTo>
                  <a:pt x="1084" y="526"/>
                </a:lnTo>
                <a:lnTo>
                  <a:pt x="1084" y="522"/>
                </a:lnTo>
                <a:lnTo>
                  <a:pt x="1084" y="522"/>
                </a:lnTo>
                <a:lnTo>
                  <a:pt x="1084" y="522"/>
                </a:lnTo>
                <a:close/>
                <a:moveTo>
                  <a:pt x="712" y="522"/>
                </a:moveTo>
                <a:lnTo>
                  <a:pt x="712" y="526"/>
                </a:lnTo>
                <a:lnTo>
                  <a:pt x="708" y="526"/>
                </a:lnTo>
                <a:lnTo>
                  <a:pt x="708" y="522"/>
                </a:lnTo>
                <a:lnTo>
                  <a:pt x="712" y="522"/>
                </a:lnTo>
                <a:lnTo>
                  <a:pt x="712" y="522"/>
                </a:lnTo>
                <a:lnTo>
                  <a:pt x="712" y="522"/>
                </a:lnTo>
                <a:close/>
                <a:moveTo>
                  <a:pt x="890" y="546"/>
                </a:moveTo>
                <a:lnTo>
                  <a:pt x="894" y="546"/>
                </a:lnTo>
                <a:lnTo>
                  <a:pt x="894" y="550"/>
                </a:lnTo>
                <a:lnTo>
                  <a:pt x="890" y="550"/>
                </a:lnTo>
                <a:lnTo>
                  <a:pt x="890" y="546"/>
                </a:lnTo>
                <a:lnTo>
                  <a:pt x="890" y="546"/>
                </a:lnTo>
                <a:lnTo>
                  <a:pt x="890" y="546"/>
                </a:lnTo>
                <a:close/>
                <a:moveTo>
                  <a:pt x="690" y="552"/>
                </a:moveTo>
                <a:lnTo>
                  <a:pt x="686" y="552"/>
                </a:lnTo>
                <a:lnTo>
                  <a:pt x="690" y="552"/>
                </a:lnTo>
                <a:lnTo>
                  <a:pt x="690" y="552"/>
                </a:lnTo>
                <a:lnTo>
                  <a:pt x="690" y="552"/>
                </a:lnTo>
                <a:close/>
                <a:moveTo>
                  <a:pt x="1066" y="564"/>
                </a:moveTo>
                <a:lnTo>
                  <a:pt x="1066" y="566"/>
                </a:lnTo>
                <a:lnTo>
                  <a:pt x="1062" y="566"/>
                </a:lnTo>
                <a:lnTo>
                  <a:pt x="1062" y="564"/>
                </a:lnTo>
                <a:lnTo>
                  <a:pt x="1066" y="564"/>
                </a:lnTo>
                <a:lnTo>
                  <a:pt x="1066" y="564"/>
                </a:lnTo>
                <a:lnTo>
                  <a:pt x="1066" y="564"/>
                </a:lnTo>
                <a:close/>
                <a:moveTo>
                  <a:pt x="1088" y="608"/>
                </a:moveTo>
                <a:lnTo>
                  <a:pt x="1088" y="612"/>
                </a:lnTo>
                <a:lnTo>
                  <a:pt x="1084" y="612"/>
                </a:lnTo>
                <a:lnTo>
                  <a:pt x="1088" y="608"/>
                </a:lnTo>
                <a:lnTo>
                  <a:pt x="1088" y="608"/>
                </a:lnTo>
                <a:lnTo>
                  <a:pt x="1088" y="608"/>
                </a:lnTo>
                <a:close/>
                <a:moveTo>
                  <a:pt x="1118" y="664"/>
                </a:moveTo>
                <a:lnTo>
                  <a:pt x="1118" y="660"/>
                </a:lnTo>
                <a:lnTo>
                  <a:pt x="1122" y="660"/>
                </a:lnTo>
                <a:lnTo>
                  <a:pt x="1118" y="664"/>
                </a:lnTo>
                <a:lnTo>
                  <a:pt x="1118" y="664"/>
                </a:lnTo>
                <a:lnTo>
                  <a:pt x="1118" y="664"/>
                </a:lnTo>
                <a:close/>
                <a:moveTo>
                  <a:pt x="1122" y="660"/>
                </a:moveTo>
                <a:lnTo>
                  <a:pt x="1122" y="664"/>
                </a:lnTo>
                <a:lnTo>
                  <a:pt x="1118" y="664"/>
                </a:lnTo>
                <a:lnTo>
                  <a:pt x="1122" y="664"/>
                </a:lnTo>
                <a:lnTo>
                  <a:pt x="1122" y="660"/>
                </a:lnTo>
                <a:lnTo>
                  <a:pt x="1122" y="660"/>
                </a:lnTo>
                <a:lnTo>
                  <a:pt x="1122" y="660"/>
                </a:lnTo>
                <a:close/>
                <a:moveTo>
                  <a:pt x="864" y="676"/>
                </a:moveTo>
                <a:lnTo>
                  <a:pt x="864" y="680"/>
                </a:lnTo>
                <a:lnTo>
                  <a:pt x="864" y="676"/>
                </a:lnTo>
                <a:lnTo>
                  <a:pt x="864" y="676"/>
                </a:lnTo>
                <a:lnTo>
                  <a:pt x="864" y="676"/>
                </a:lnTo>
                <a:close/>
                <a:moveTo>
                  <a:pt x="1132" y="698"/>
                </a:moveTo>
                <a:lnTo>
                  <a:pt x="1136" y="698"/>
                </a:lnTo>
                <a:lnTo>
                  <a:pt x="1132" y="698"/>
                </a:lnTo>
                <a:lnTo>
                  <a:pt x="1132" y="698"/>
                </a:lnTo>
                <a:lnTo>
                  <a:pt x="1132" y="698"/>
                </a:lnTo>
                <a:close/>
                <a:moveTo>
                  <a:pt x="1174" y="720"/>
                </a:moveTo>
                <a:lnTo>
                  <a:pt x="1174" y="724"/>
                </a:lnTo>
                <a:lnTo>
                  <a:pt x="1170" y="724"/>
                </a:lnTo>
                <a:lnTo>
                  <a:pt x="1170" y="720"/>
                </a:lnTo>
                <a:lnTo>
                  <a:pt x="1174" y="720"/>
                </a:lnTo>
                <a:lnTo>
                  <a:pt x="1174" y="720"/>
                </a:lnTo>
                <a:lnTo>
                  <a:pt x="1174" y="720"/>
                </a:lnTo>
                <a:close/>
                <a:moveTo>
                  <a:pt x="150" y="720"/>
                </a:moveTo>
                <a:lnTo>
                  <a:pt x="150" y="724"/>
                </a:lnTo>
                <a:lnTo>
                  <a:pt x="146" y="724"/>
                </a:lnTo>
                <a:lnTo>
                  <a:pt x="150" y="720"/>
                </a:lnTo>
                <a:lnTo>
                  <a:pt x="150" y="720"/>
                </a:lnTo>
                <a:lnTo>
                  <a:pt x="150" y="720"/>
                </a:lnTo>
                <a:close/>
                <a:moveTo>
                  <a:pt x="1204" y="750"/>
                </a:moveTo>
                <a:lnTo>
                  <a:pt x="1208" y="750"/>
                </a:lnTo>
                <a:lnTo>
                  <a:pt x="1204" y="754"/>
                </a:lnTo>
                <a:lnTo>
                  <a:pt x="1204" y="750"/>
                </a:lnTo>
                <a:lnTo>
                  <a:pt x="1204" y="750"/>
                </a:lnTo>
                <a:lnTo>
                  <a:pt x="1204" y="750"/>
                </a:lnTo>
                <a:close/>
                <a:moveTo>
                  <a:pt x="176" y="766"/>
                </a:moveTo>
                <a:lnTo>
                  <a:pt x="180" y="766"/>
                </a:lnTo>
                <a:lnTo>
                  <a:pt x="176" y="768"/>
                </a:lnTo>
                <a:lnTo>
                  <a:pt x="176" y="766"/>
                </a:lnTo>
                <a:lnTo>
                  <a:pt x="176" y="766"/>
                </a:lnTo>
                <a:lnTo>
                  <a:pt x="176" y="766"/>
                </a:lnTo>
                <a:close/>
                <a:moveTo>
                  <a:pt x="182" y="776"/>
                </a:moveTo>
                <a:lnTo>
                  <a:pt x="186" y="776"/>
                </a:lnTo>
                <a:lnTo>
                  <a:pt x="182" y="776"/>
                </a:lnTo>
                <a:lnTo>
                  <a:pt x="182" y="776"/>
                </a:lnTo>
                <a:lnTo>
                  <a:pt x="182" y="776"/>
                </a:lnTo>
                <a:close/>
                <a:moveTo>
                  <a:pt x="180" y="780"/>
                </a:moveTo>
                <a:lnTo>
                  <a:pt x="180" y="776"/>
                </a:lnTo>
                <a:lnTo>
                  <a:pt x="180" y="780"/>
                </a:lnTo>
                <a:lnTo>
                  <a:pt x="180" y="780"/>
                </a:lnTo>
                <a:lnTo>
                  <a:pt x="180" y="780"/>
                </a:lnTo>
                <a:close/>
                <a:moveTo>
                  <a:pt x="182" y="780"/>
                </a:moveTo>
                <a:lnTo>
                  <a:pt x="186" y="780"/>
                </a:lnTo>
                <a:lnTo>
                  <a:pt x="182" y="780"/>
                </a:lnTo>
                <a:lnTo>
                  <a:pt x="182" y="780"/>
                </a:lnTo>
                <a:lnTo>
                  <a:pt x="182" y="780"/>
                </a:lnTo>
                <a:close/>
                <a:moveTo>
                  <a:pt x="202" y="806"/>
                </a:moveTo>
                <a:lnTo>
                  <a:pt x="198" y="806"/>
                </a:lnTo>
                <a:lnTo>
                  <a:pt x="202" y="806"/>
                </a:lnTo>
                <a:lnTo>
                  <a:pt x="206" y="806"/>
                </a:lnTo>
                <a:lnTo>
                  <a:pt x="202" y="806"/>
                </a:lnTo>
                <a:lnTo>
                  <a:pt x="202" y="806"/>
                </a:lnTo>
                <a:lnTo>
                  <a:pt x="202" y="806"/>
                </a:lnTo>
                <a:close/>
                <a:moveTo>
                  <a:pt x="1212" y="806"/>
                </a:moveTo>
                <a:lnTo>
                  <a:pt x="1208" y="810"/>
                </a:lnTo>
                <a:lnTo>
                  <a:pt x="1208" y="806"/>
                </a:lnTo>
                <a:lnTo>
                  <a:pt x="1212" y="806"/>
                </a:lnTo>
                <a:lnTo>
                  <a:pt x="1212" y="806"/>
                </a:lnTo>
                <a:lnTo>
                  <a:pt x="1212" y="806"/>
                </a:lnTo>
                <a:close/>
                <a:moveTo>
                  <a:pt x="198" y="810"/>
                </a:moveTo>
                <a:lnTo>
                  <a:pt x="202" y="810"/>
                </a:lnTo>
                <a:lnTo>
                  <a:pt x="198" y="810"/>
                </a:lnTo>
                <a:lnTo>
                  <a:pt x="198" y="810"/>
                </a:lnTo>
                <a:lnTo>
                  <a:pt x="198" y="810"/>
                </a:lnTo>
                <a:close/>
                <a:moveTo>
                  <a:pt x="210" y="810"/>
                </a:moveTo>
                <a:lnTo>
                  <a:pt x="210" y="814"/>
                </a:lnTo>
                <a:lnTo>
                  <a:pt x="206" y="814"/>
                </a:lnTo>
                <a:lnTo>
                  <a:pt x="202" y="814"/>
                </a:lnTo>
                <a:lnTo>
                  <a:pt x="206" y="814"/>
                </a:lnTo>
                <a:lnTo>
                  <a:pt x="210" y="810"/>
                </a:lnTo>
                <a:lnTo>
                  <a:pt x="210" y="810"/>
                </a:lnTo>
                <a:lnTo>
                  <a:pt x="210" y="810"/>
                </a:lnTo>
                <a:close/>
                <a:moveTo>
                  <a:pt x="220" y="814"/>
                </a:moveTo>
                <a:lnTo>
                  <a:pt x="220" y="818"/>
                </a:lnTo>
                <a:lnTo>
                  <a:pt x="220" y="814"/>
                </a:lnTo>
                <a:lnTo>
                  <a:pt x="220" y="814"/>
                </a:lnTo>
                <a:lnTo>
                  <a:pt x="220" y="814"/>
                </a:lnTo>
                <a:close/>
                <a:moveTo>
                  <a:pt x="224" y="814"/>
                </a:moveTo>
                <a:lnTo>
                  <a:pt x="224" y="818"/>
                </a:lnTo>
                <a:lnTo>
                  <a:pt x="224" y="822"/>
                </a:lnTo>
                <a:lnTo>
                  <a:pt x="224" y="818"/>
                </a:lnTo>
                <a:lnTo>
                  <a:pt x="220" y="818"/>
                </a:lnTo>
                <a:lnTo>
                  <a:pt x="224" y="814"/>
                </a:lnTo>
                <a:lnTo>
                  <a:pt x="224" y="814"/>
                </a:lnTo>
                <a:lnTo>
                  <a:pt x="224" y="814"/>
                </a:lnTo>
                <a:close/>
                <a:moveTo>
                  <a:pt x="232" y="818"/>
                </a:moveTo>
                <a:lnTo>
                  <a:pt x="232" y="822"/>
                </a:lnTo>
                <a:lnTo>
                  <a:pt x="228" y="818"/>
                </a:lnTo>
                <a:lnTo>
                  <a:pt x="232" y="818"/>
                </a:lnTo>
                <a:lnTo>
                  <a:pt x="232" y="818"/>
                </a:lnTo>
                <a:lnTo>
                  <a:pt x="232" y="818"/>
                </a:lnTo>
                <a:close/>
                <a:moveTo>
                  <a:pt x="228" y="818"/>
                </a:moveTo>
                <a:lnTo>
                  <a:pt x="232" y="822"/>
                </a:lnTo>
                <a:lnTo>
                  <a:pt x="228" y="822"/>
                </a:lnTo>
                <a:lnTo>
                  <a:pt x="228" y="818"/>
                </a:lnTo>
                <a:lnTo>
                  <a:pt x="228" y="818"/>
                </a:lnTo>
                <a:lnTo>
                  <a:pt x="228" y="818"/>
                </a:lnTo>
                <a:close/>
                <a:moveTo>
                  <a:pt x="228" y="818"/>
                </a:moveTo>
                <a:lnTo>
                  <a:pt x="228" y="822"/>
                </a:lnTo>
                <a:lnTo>
                  <a:pt x="228" y="824"/>
                </a:lnTo>
                <a:lnTo>
                  <a:pt x="228" y="822"/>
                </a:lnTo>
                <a:lnTo>
                  <a:pt x="224" y="822"/>
                </a:lnTo>
                <a:lnTo>
                  <a:pt x="228" y="822"/>
                </a:lnTo>
                <a:lnTo>
                  <a:pt x="228" y="818"/>
                </a:lnTo>
                <a:lnTo>
                  <a:pt x="228" y="818"/>
                </a:lnTo>
                <a:lnTo>
                  <a:pt x="228" y="818"/>
                </a:lnTo>
                <a:close/>
                <a:moveTo>
                  <a:pt x="238" y="828"/>
                </a:moveTo>
                <a:lnTo>
                  <a:pt x="238" y="832"/>
                </a:lnTo>
                <a:lnTo>
                  <a:pt x="238" y="828"/>
                </a:lnTo>
                <a:lnTo>
                  <a:pt x="238" y="828"/>
                </a:lnTo>
                <a:lnTo>
                  <a:pt x="238" y="828"/>
                </a:lnTo>
                <a:close/>
                <a:moveTo>
                  <a:pt x="1230" y="828"/>
                </a:moveTo>
                <a:lnTo>
                  <a:pt x="1230" y="832"/>
                </a:lnTo>
                <a:lnTo>
                  <a:pt x="1226" y="832"/>
                </a:lnTo>
                <a:lnTo>
                  <a:pt x="1226" y="828"/>
                </a:lnTo>
                <a:lnTo>
                  <a:pt x="1230" y="828"/>
                </a:lnTo>
                <a:lnTo>
                  <a:pt x="1230" y="828"/>
                </a:lnTo>
                <a:lnTo>
                  <a:pt x="1230" y="828"/>
                </a:lnTo>
                <a:close/>
                <a:moveTo>
                  <a:pt x="1222" y="832"/>
                </a:moveTo>
                <a:lnTo>
                  <a:pt x="1218" y="836"/>
                </a:lnTo>
                <a:lnTo>
                  <a:pt x="1218" y="832"/>
                </a:lnTo>
                <a:lnTo>
                  <a:pt x="1222" y="832"/>
                </a:lnTo>
                <a:lnTo>
                  <a:pt x="1222" y="832"/>
                </a:lnTo>
                <a:lnTo>
                  <a:pt x="1222" y="832"/>
                </a:lnTo>
                <a:close/>
                <a:moveTo>
                  <a:pt x="250" y="832"/>
                </a:moveTo>
                <a:lnTo>
                  <a:pt x="250" y="836"/>
                </a:lnTo>
                <a:lnTo>
                  <a:pt x="246" y="836"/>
                </a:lnTo>
                <a:lnTo>
                  <a:pt x="250" y="836"/>
                </a:lnTo>
                <a:lnTo>
                  <a:pt x="250" y="832"/>
                </a:lnTo>
                <a:lnTo>
                  <a:pt x="250" y="832"/>
                </a:lnTo>
                <a:lnTo>
                  <a:pt x="250" y="832"/>
                </a:lnTo>
                <a:close/>
                <a:moveTo>
                  <a:pt x="212" y="840"/>
                </a:moveTo>
                <a:lnTo>
                  <a:pt x="216" y="840"/>
                </a:lnTo>
                <a:lnTo>
                  <a:pt x="216" y="844"/>
                </a:lnTo>
                <a:lnTo>
                  <a:pt x="212" y="844"/>
                </a:lnTo>
                <a:lnTo>
                  <a:pt x="212" y="840"/>
                </a:lnTo>
                <a:lnTo>
                  <a:pt x="212" y="840"/>
                </a:lnTo>
                <a:lnTo>
                  <a:pt x="212" y="840"/>
                </a:lnTo>
                <a:close/>
                <a:moveTo>
                  <a:pt x="1238" y="862"/>
                </a:moveTo>
                <a:lnTo>
                  <a:pt x="1234" y="862"/>
                </a:lnTo>
                <a:lnTo>
                  <a:pt x="1230" y="862"/>
                </a:lnTo>
                <a:lnTo>
                  <a:pt x="1234" y="862"/>
                </a:lnTo>
                <a:lnTo>
                  <a:pt x="1238" y="862"/>
                </a:lnTo>
                <a:lnTo>
                  <a:pt x="1238" y="862"/>
                </a:lnTo>
                <a:lnTo>
                  <a:pt x="1238" y="862"/>
                </a:lnTo>
                <a:close/>
                <a:moveTo>
                  <a:pt x="1204" y="874"/>
                </a:moveTo>
                <a:lnTo>
                  <a:pt x="1200" y="874"/>
                </a:lnTo>
                <a:lnTo>
                  <a:pt x="1204" y="874"/>
                </a:lnTo>
                <a:lnTo>
                  <a:pt x="1204" y="874"/>
                </a:lnTo>
                <a:lnTo>
                  <a:pt x="1204" y="874"/>
                </a:lnTo>
                <a:close/>
                <a:moveTo>
                  <a:pt x="1230" y="874"/>
                </a:moveTo>
                <a:lnTo>
                  <a:pt x="1226" y="874"/>
                </a:lnTo>
                <a:lnTo>
                  <a:pt x="1226" y="878"/>
                </a:lnTo>
                <a:lnTo>
                  <a:pt x="1226" y="874"/>
                </a:lnTo>
                <a:lnTo>
                  <a:pt x="1230" y="874"/>
                </a:lnTo>
                <a:lnTo>
                  <a:pt x="1230" y="874"/>
                </a:lnTo>
                <a:lnTo>
                  <a:pt x="1230" y="874"/>
                </a:lnTo>
                <a:close/>
                <a:moveTo>
                  <a:pt x="738" y="146"/>
                </a:moveTo>
                <a:lnTo>
                  <a:pt x="734" y="146"/>
                </a:lnTo>
                <a:lnTo>
                  <a:pt x="732" y="146"/>
                </a:lnTo>
                <a:lnTo>
                  <a:pt x="732" y="142"/>
                </a:lnTo>
                <a:lnTo>
                  <a:pt x="728" y="138"/>
                </a:lnTo>
                <a:lnTo>
                  <a:pt x="724" y="138"/>
                </a:lnTo>
                <a:lnTo>
                  <a:pt x="724" y="136"/>
                </a:lnTo>
                <a:lnTo>
                  <a:pt x="720" y="136"/>
                </a:lnTo>
                <a:lnTo>
                  <a:pt x="720" y="138"/>
                </a:lnTo>
                <a:lnTo>
                  <a:pt x="724" y="138"/>
                </a:lnTo>
                <a:lnTo>
                  <a:pt x="724" y="142"/>
                </a:lnTo>
                <a:lnTo>
                  <a:pt x="728" y="142"/>
                </a:lnTo>
                <a:lnTo>
                  <a:pt x="732" y="146"/>
                </a:lnTo>
                <a:lnTo>
                  <a:pt x="728" y="146"/>
                </a:lnTo>
                <a:lnTo>
                  <a:pt x="724" y="146"/>
                </a:lnTo>
                <a:lnTo>
                  <a:pt x="724" y="142"/>
                </a:lnTo>
                <a:lnTo>
                  <a:pt x="720" y="142"/>
                </a:lnTo>
                <a:lnTo>
                  <a:pt x="716" y="142"/>
                </a:lnTo>
                <a:lnTo>
                  <a:pt x="712" y="142"/>
                </a:lnTo>
                <a:lnTo>
                  <a:pt x="716" y="142"/>
                </a:lnTo>
                <a:lnTo>
                  <a:pt x="716" y="146"/>
                </a:lnTo>
                <a:lnTo>
                  <a:pt x="712" y="146"/>
                </a:lnTo>
                <a:lnTo>
                  <a:pt x="708" y="146"/>
                </a:lnTo>
                <a:lnTo>
                  <a:pt x="706" y="146"/>
                </a:lnTo>
                <a:lnTo>
                  <a:pt x="702" y="146"/>
                </a:lnTo>
                <a:lnTo>
                  <a:pt x="698" y="146"/>
                </a:lnTo>
                <a:lnTo>
                  <a:pt x="694" y="146"/>
                </a:lnTo>
                <a:lnTo>
                  <a:pt x="690" y="146"/>
                </a:lnTo>
                <a:lnTo>
                  <a:pt x="690" y="142"/>
                </a:lnTo>
                <a:lnTo>
                  <a:pt x="686" y="142"/>
                </a:lnTo>
                <a:lnTo>
                  <a:pt x="678" y="138"/>
                </a:lnTo>
                <a:lnTo>
                  <a:pt x="682" y="138"/>
                </a:lnTo>
                <a:lnTo>
                  <a:pt x="686" y="138"/>
                </a:lnTo>
                <a:lnTo>
                  <a:pt x="686" y="136"/>
                </a:lnTo>
                <a:lnTo>
                  <a:pt x="690" y="136"/>
                </a:lnTo>
                <a:lnTo>
                  <a:pt x="694" y="136"/>
                </a:lnTo>
                <a:lnTo>
                  <a:pt x="698" y="136"/>
                </a:lnTo>
                <a:lnTo>
                  <a:pt x="694" y="136"/>
                </a:lnTo>
                <a:lnTo>
                  <a:pt x="690" y="136"/>
                </a:lnTo>
                <a:lnTo>
                  <a:pt x="686" y="136"/>
                </a:lnTo>
                <a:lnTo>
                  <a:pt x="682" y="136"/>
                </a:lnTo>
                <a:lnTo>
                  <a:pt x="678" y="136"/>
                </a:lnTo>
                <a:lnTo>
                  <a:pt x="676" y="136"/>
                </a:lnTo>
                <a:lnTo>
                  <a:pt x="672" y="136"/>
                </a:lnTo>
                <a:lnTo>
                  <a:pt x="668" y="132"/>
                </a:lnTo>
                <a:lnTo>
                  <a:pt x="668" y="128"/>
                </a:lnTo>
                <a:lnTo>
                  <a:pt x="672" y="128"/>
                </a:lnTo>
                <a:lnTo>
                  <a:pt x="672" y="132"/>
                </a:lnTo>
                <a:lnTo>
                  <a:pt x="676" y="132"/>
                </a:lnTo>
                <a:lnTo>
                  <a:pt x="678" y="132"/>
                </a:lnTo>
                <a:lnTo>
                  <a:pt x="676" y="128"/>
                </a:lnTo>
                <a:lnTo>
                  <a:pt x="672" y="128"/>
                </a:lnTo>
                <a:lnTo>
                  <a:pt x="668" y="128"/>
                </a:lnTo>
                <a:lnTo>
                  <a:pt x="664" y="128"/>
                </a:lnTo>
                <a:lnTo>
                  <a:pt x="664" y="124"/>
                </a:lnTo>
                <a:lnTo>
                  <a:pt x="660" y="124"/>
                </a:lnTo>
                <a:lnTo>
                  <a:pt x="664" y="124"/>
                </a:lnTo>
                <a:lnTo>
                  <a:pt x="668" y="120"/>
                </a:lnTo>
                <a:lnTo>
                  <a:pt x="668" y="124"/>
                </a:lnTo>
                <a:lnTo>
                  <a:pt x="668" y="120"/>
                </a:lnTo>
                <a:lnTo>
                  <a:pt x="672" y="120"/>
                </a:lnTo>
                <a:lnTo>
                  <a:pt x="676" y="120"/>
                </a:lnTo>
                <a:lnTo>
                  <a:pt x="676" y="116"/>
                </a:lnTo>
                <a:lnTo>
                  <a:pt x="676" y="120"/>
                </a:lnTo>
                <a:lnTo>
                  <a:pt x="678" y="120"/>
                </a:lnTo>
                <a:lnTo>
                  <a:pt x="682" y="120"/>
                </a:lnTo>
                <a:lnTo>
                  <a:pt x="686" y="120"/>
                </a:lnTo>
                <a:lnTo>
                  <a:pt x="690" y="120"/>
                </a:lnTo>
                <a:lnTo>
                  <a:pt x="694" y="120"/>
                </a:lnTo>
                <a:lnTo>
                  <a:pt x="698" y="116"/>
                </a:lnTo>
                <a:lnTo>
                  <a:pt x="702" y="116"/>
                </a:lnTo>
                <a:lnTo>
                  <a:pt x="706" y="116"/>
                </a:lnTo>
                <a:lnTo>
                  <a:pt x="708" y="116"/>
                </a:lnTo>
                <a:lnTo>
                  <a:pt x="712" y="116"/>
                </a:lnTo>
                <a:lnTo>
                  <a:pt x="716" y="116"/>
                </a:lnTo>
                <a:lnTo>
                  <a:pt x="712" y="116"/>
                </a:lnTo>
                <a:lnTo>
                  <a:pt x="708" y="116"/>
                </a:lnTo>
                <a:lnTo>
                  <a:pt x="706" y="116"/>
                </a:lnTo>
                <a:lnTo>
                  <a:pt x="702" y="116"/>
                </a:lnTo>
                <a:lnTo>
                  <a:pt x="694" y="116"/>
                </a:lnTo>
                <a:lnTo>
                  <a:pt x="690" y="116"/>
                </a:lnTo>
                <a:lnTo>
                  <a:pt x="686" y="116"/>
                </a:lnTo>
                <a:lnTo>
                  <a:pt x="682" y="116"/>
                </a:lnTo>
                <a:lnTo>
                  <a:pt x="686" y="116"/>
                </a:lnTo>
                <a:lnTo>
                  <a:pt x="686" y="112"/>
                </a:lnTo>
                <a:lnTo>
                  <a:pt x="690" y="112"/>
                </a:lnTo>
                <a:lnTo>
                  <a:pt x="694" y="116"/>
                </a:lnTo>
                <a:lnTo>
                  <a:pt x="694" y="112"/>
                </a:lnTo>
                <a:lnTo>
                  <a:pt x="698" y="112"/>
                </a:lnTo>
                <a:lnTo>
                  <a:pt x="702" y="112"/>
                </a:lnTo>
                <a:lnTo>
                  <a:pt x="706" y="112"/>
                </a:lnTo>
                <a:lnTo>
                  <a:pt x="702" y="112"/>
                </a:lnTo>
                <a:lnTo>
                  <a:pt x="698" y="112"/>
                </a:lnTo>
                <a:lnTo>
                  <a:pt x="694" y="112"/>
                </a:lnTo>
                <a:lnTo>
                  <a:pt x="690" y="112"/>
                </a:lnTo>
                <a:lnTo>
                  <a:pt x="686" y="112"/>
                </a:lnTo>
                <a:lnTo>
                  <a:pt x="690" y="112"/>
                </a:lnTo>
                <a:lnTo>
                  <a:pt x="690" y="108"/>
                </a:lnTo>
                <a:lnTo>
                  <a:pt x="686" y="108"/>
                </a:lnTo>
                <a:lnTo>
                  <a:pt x="682" y="108"/>
                </a:lnTo>
                <a:lnTo>
                  <a:pt x="682" y="112"/>
                </a:lnTo>
                <a:lnTo>
                  <a:pt x="678" y="112"/>
                </a:lnTo>
                <a:lnTo>
                  <a:pt x="678" y="108"/>
                </a:lnTo>
                <a:lnTo>
                  <a:pt x="678" y="112"/>
                </a:lnTo>
                <a:lnTo>
                  <a:pt x="676" y="112"/>
                </a:lnTo>
                <a:lnTo>
                  <a:pt x="676" y="108"/>
                </a:lnTo>
                <a:lnTo>
                  <a:pt x="672" y="112"/>
                </a:lnTo>
                <a:lnTo>
                  <a:pt x="668" y="116"/>
                </a:lnTo>
                <a:lnTo>
                  <a:pt x="664" y="116"/>
                </a:lnTo>
                <a:lnTo>
                  <a:pt x="660" y="116"/>
                </a:lnTo>
                <a:lnTo>
                  <a:pt x="664" y="112"/>
                </a:lnTo>
                <a:lnTo>
                  <a:pt x="660" y="112"/>
                </a:lnTo>
                <a:lnTo>
                  <a:pt x="656" y="112"/>
                </a:lnTo>
                <a:lnTo>
                  <a:pt x="660" y="112"/>
                </a:lnTo>
                <a:lnTo>
                  <a:pt x="656" y="112"/>
                </a:lnTo>
                <a:lnTo>
                  <a:pt x="652" y="112"/>
                </a:lnTo>
                <a:lnTo>
                  <a:pt x="652" y="116"/>
                </a:lnTo>
                <a:lnTo>
                  <a:pt x="650" y="116"/>
                </a:lnTo>
                <a:lnTo>
                  <a:pt x="646" y="112"/>
                </a:lnTo>
                <a:lnTo>
                  <a:pt x="642" y="112"/>
                </a:lnTo>
                <a:lnTo>
                  <a:pt x="642" y="108"/>
                </a:lnTo>
                <a:lnTo>
                  <a:pt x="642" y="106"/>
                </a:lnTo>
                <a:lnTo>
                  <a:pt x="646" y="106"/>
                </a:lnTo>
                <a:lnTo>
                  <a:pt x="650" y="106"/>
                </a:lnTo>
                <a:lnTo>
                  <a:pt x="652" y="106"/>
                </a:lnTo>
                <a:lnTo>
                  <a:pt x="656" y="106"/>
                </a:lnTo>
                <a:lnTo>
                  <a:pt x="660" y="106"/>
                </a:lnTo>
                <a:lnTo>
                  <a:pt x="660" y="102"/>
                </a:lnTo>
                <a:lnTo>
                  <a:pt x="656" y="102"/>
                </a:lnTo>
                <a:lnTo>
                  <a:pt x="652" y="106"/>
                </a:lnTo>
                <a:lnTo>
                  <a:pt x="650" y="106"/>
                </a:lnTo>
                <a:lnTo>
                  <a:pt x="646" y="106"/>
                </a:lnTo>
                <a:lnTo>
                  <a:pt x="642" y="106"/>
                </a:lnTo>
                <a:lnTo>
                  <a:pt x="638" y="106"/>
                </a:lnTo>
                <a:lnTo>
                  <a:pt x="638" y="102"/>
                </a:lnTo>
                <a:lnTo>
                  <a:pt x="634" y="102"/>
                </a:lnTo>
                <a:lnTo>
                  <a:pt x="630" y="98"/>
                </a:lnTo>
                <a:lnTo>
                  <a:pt x="626" y="98"/>
                </a:lnTo>
                <a:lnTo>
                  <a:pt x="630" y="98"/>
                </a:lnTo>
                <a:lnTo>
                  <a:pt x="634" y="98"/>
                </a:lnTo>
                <a:lnTo>
                  <a:pt x="630" y="94"/>
                </a:lnTo>
                <a:lnTo>
                  <a:pt x="626" y="94"/>
                </a:lnTo>
                <a:lnTo>
                  <a:pt x="630" y="94"/>
                </a:lnTo>
                <a:lnTo>
                  <a:pt x="626" y="94"/>
                </a:lnTo>
                <a:lnTo>
                  <a:pt x="626" y="90"/>
                </a:lnTo>
                <a:lnTo>
                  <a:pt x="630" y="90"/>
                </a:lnTo>
                <a:lnTo>
                  <a:pt x="634" y="90"/>
                </a:lnTo>
                <a:lnTo>
                  <a:pt x="638" y="90"/>
                </a:lnTo>
                <a:lnTo>
                  <a:pt x="638" y="94"/>
                </a:lnTo>
                <a:lnTo>
                  <a:pt x="642" y="94"/>
                </a:lnTo>
                <a:lnTo>
                  <a:pt x="646" y="94"/>
                </a:lnTo>
                <a:lnTo>
                  <a:pt x="650" y="94"/>
                </a:lnTo>
                <a:lnTo>
                  <a:pt x="652" y="94"/>
                </a:lnTo>
                <a:lnTo>
                  <a:pt x="656" y="94"/>
                </a:lnTo>
                <a:lnTo>
                  <a:pt x="660" y="94"/>
                </a:lnTo>
                <a:lnTo>
                  <a:pt x="656" y="94"/>
                </a:lnTo>
                <a:lnTo>
                  <a:pt x="652" y="90"/>
                </a:lnTo>
                <a:lnTo>
                  <a:pt x="656" y="90"/>
                </a:lnTo>
                <a:lnTo>
                  <a:pt x="660" y="90"/>
                </a:lnTo>
                <a:lnTo>
                  <a:pt x="664" y="90"/>
                </a:lnTo>
                <a:lnTo>
                  <a:pt x="660" y="90"/>
                </a:lnTo>
                <a:lnTo>
                  <a:pt x="656" y="86"/>
                </a:lnTo>
                <a:lnTo>
                  <a:pt x="656" y="90"/>
                </a:lnTo>
                <a:lnTo>
                  <a:pt x="652" y="90"/>
                </a:lnTo>
                <a:lnTo>
                  <a:pt x="650" y="90"/>
                </a:lnTo>
                <a:lnTo>
                  <a:pt x="646" y="90"/>
                </a:lnTo>
                <a:lnTo>
                  <a:pt x="642" y="90"/>
                </a:lnTo>
                <a:lnTo>
                  <a:pt x="642" y="86"/>
                </a:lnTo>
                <a:lnTo>
                  <a:pt x="646" y="86"/>
                </a:lnTo>
                <a:lnTo>
                  <a:pt x="650" y="86"/>
                </a:lnTo>
                <a:lnTo>
                  <a:pt x="646" y="86"/>
                </a:lnTo>
                <a:lnTo>
                  <a:pt x="642" y="86"/>
                </a:lnTo>
                <a:lnTo>
                  <a:pt x="638" y="86"/>
                </a:lnTo>
                <a:lnTo>
                  <a:pt x="638" y="90"/>
                </a:lnTo>
                <a:lnTo>
                  <a:pt x="638" y="86"/>
                </a:lnTo>
                <a:lnTo>
                  <a:pt x="634" y="86"/>
                </a:lnTo>
                <a:lnTo>
                  <a:pt x="630" y="86"/>
                </a:lnTo>
                <a:lnTo>
                  <a:pt x="626" y="82"/>
                </a:lnTo>
                <a:lnTo>
                  <a:pt x="630" y="82"/>
                </a:lnTo>
                <a:lnTo>
                  <a:pt x="634" y="82"/>
                </a:lnTo>
                <a:lnTo>
                  <a:pt x="638" y="82"/>
                </a:lnTo>
                <a:lnTo>
                  <a:pt x="642" y="82"/>
                </a:lnTo>
                <a:lnTo>
                  <a:pt x="646" y="82"/>
                </a:lnTo>
                <a:lnTo>
                  <a:pt x="642" y="82"/>
                </a:lnTo>
                <a:lnTo>
                  <a:pt x="638" y="78"/>
                </a:lnTo>
                <a:lnTo>
                  <a:pt x="638" y="76"/>
                </a:lnTo>
                <a:lnTo>
                  <a:pt x="642" y="76"/>
                </a:lnTo>
                <a:lnTo>
                  <a:pt x="646" y="76"/>
                </a:lnTo>
                <a:lnTo>
                  <a:pt x="650" y="76"/>
                </a:lnTo>
                <a:lnTo>
                  <a:pt x="652" y="76"/>
                </a:lnTo>
                <a:lnTo>
                  <a:pt x="652" y="78"/>
                </a:lnTo>
                <a:lnTo>
                  <a:pt x="656" y="78"/>
                </a:lnTo>
                <a:lnTo>
                  <a:pt x="660" y="78"/>
                </a:lnTo>
                <a:lnTo>
                  <a:pt x="664" y="78"/>
                </a:lnTo>
                <a:lnTo>
                  <a:pt x="668" y="78"/>
                </a:lnTo>
                <a:lnTo>
                  <a:pt x="664" y="78"/>
                </a:lnTo>
                <a:lnTo>
                  <a:pt x="664" y="76"/>
                </a:lnTo>
                <a:lnTo>
                  <a:pt x="660" y="76"/>
                </a:lnTo>
                <a:lnTo>
                  <a:pt x="656" y="76"/>
                </a:lnTo>
                <a:lnTo>
                  <a:pt x="660" y="76"/>
                </a:lnTo>
                <a:lnTo>
                  <a:pt x="664" y="76"/>
                </a:lnTo>
                <a:lnTo>
                  <a:pt x="664" y="72"/>
                </a:lnTo>
                <a:lnTo>
                  <a:pt x="660" y="72"/>
                </a:lnTo>
                <a:lnTo>
                  <a:pt x="656" y="72"/>
                </a:lnTo>
                <a:lnTo>
                  <a:pt x="652" y="72"/>
                </a:lnTo>
                <a:lnTo>
                  <a:pt x="650" y="72"/>
                </a:lnTo>
                <a:lnTo>
                  <a:pt x="646" y="72"/>
                </a:lnTo>
                <a:lnTo>
                  <a:pt x="642" y="72"/>
                </a:lnTo>
                <a:lnTo>
                  <a:pt x="646" y="68"/>
                </a:lnTo>
                <a:lnTo>
                  <a:pt x="650" y="68"/>
                </a:lnTo>
                <a:lnTo>
                  <a:pt x="646" y="68"/>
                </a:lnTo>
                <a:lnTo>
                  <a:pt x="650" y="64"/>
                </a:lnTo>
                <a:lnTo>
                  <a:pt x="652" y="64"/>
                </a:lnTo>
                <a:lnTo>
                  <a:pt x="656" y="64"/>
                </a:lnTo>
                <a:lnTo>
                  <a:pt x="660" y="64"/>
                </a:lnTo>
                <a:lnTo>
                  <a:pt x="664" y="64"/>
                </a:lnTo>
                <a:lnTo>
                  <a:pt x="668" y="64"/>
                </a:lnTo>
                <a:lnTo>
                  <a:pt x="664" y="64"/>
                </a:lnTo>
                <a:lnTo>
                  <a:pt x="660" y="60"/>
                </a:lnTo>
                <a:lnTo>
                  <a:pt x="664" y="60"/>
                </a:lnTo>
                <a:lnTo>
                  <a:pt x="668" y="60"/>
                </a:lnTo>
                <a:lnTo>
                  <a:pt x="672" y="64"/>
                </a:lnTo>
                <a:lnTo>
                  <a:pt x="676" y="64"/>
                </a:lnTo>
                <a:lnTo>
                  <a:pt x="676" y="60"/>
                </a:lnTo>
                <a:lnTo>
                  <a:pt x="678" y="60"/>
                </a:lnTo>
                <a:lnTo>
                  <a:pt x="676" y="56"/>
                </a:lnTo>
                <a:lnTo>
                  <a:pt x="672" y="56"/>
                </a:lnTo>
                <a:lnTo>
                  <a:pt x="668" y="60"/>
                </a:lnTo>
                <a:lnTo>
                  <a:pt x="664" y="60"/>
                </a:lnTo>
                <a:lnTo>
                  <a:pt x="664" y="56"/>
                </a:lnTo>
                <a:lnTo>
                  <a:pt x="660" y="56"/>
                </a:lnTo>
                <a:lnTo>
                  <a:pt x="660" y="52"/>
                </a:lnTo>
                <a:lnTo>
                  <a:pt x="664" y="52"/>
                </a:lnTo>
                <a:lnTo>
                  <a:pt x="668" y="52"/>
                </a:lnTo>
                <a:lnTo>
                  <a:pt x="672" y="56"/>
                </a:lnTo>
                <a:lnTo>
                  <a:pt x="672" y="52"/>
                </a:lnTo>
                <a:lnTo>
                  <a:pt x="676" y="52"/>
                </a:lnTo>
                <a:lnTo>
                  <a:pt x="678" y="52"/>
                </a:lnTo>
                <a:lnTo>
                  <a:pt x="678" y="56"/>
                </a:lnTo>
                <a:lnTo>
                  <a:pt x="682" y="56"/>
                </a:lnTo>
                <a:lnTo>
                  <a:pt x="686" y="56"/>
                </a:lnTo>
                <a:lnTo>
                  <a:pt x="690" y="56"/>
                </a:lnTo>
                <a:lnTo>
                  <a:pt x="694" y="56"/>
                </a:lnTo>
                <a:lnTo>
                  <a:pt x="694" y="60"/>
                </a:lnTo>
                <a:lnTo>
                  <a:pt x="698" y="60"/>
                </a:lnTo>
                <a:lnTo>
                  <a:pt x="698" y="64"/>
                </a:lnTo>
                <a:lnTo>
                  <a:pt x="694" y="64"/>
                </a:lnTo>
                <a:lnTo>
                  <a:pt x="698" y="64"/>
                </a:lnTo>
                <a:lnTo>
                  <a:pt x="702" y="64"/>
                </a:lnTo>
                <a:lnTo>
                  <a:pt x="702" y="68"/>
                </a:lnTo>
                <a:lnTo>
                  <a:pt x="706" y="72"/>
                </a:lnTo>
                <a:lnTo>
                  <a:pt x="708" y="72"/>
                </a:lnTo>
                <a:lnTo>
                  <a:pt x="712" y="72"/>
                </a:lnTo>
                <a:lnTo>
                  <a:pt x="712" y="76"/>
                </a:lnTo>
                <a:lnTo>
                  <a:pt x="712" y="78"/>
                </a:lnTo>
                <a:lnTo>
                  <a:pt x="716" y="78"/>
                </a:lnTo>
                <a:lnTo>
                  <a:pt x="720" y="78"/>
                </a:lnTo>
                <a:lnTo>
                  <a:pt x="724" y="78"/>
                </a:lnTo>
                <a:lnTo>
                  <a:pt x="728" y="78"/>
                </a:lnTo>
                <a:lnTo>
                  <a:pt x="732" y="78"/>
                </a:lnTo>
                <a:lnTo>
                  <a:pt x="734" y="78"/>
                </a:lnTo>
                <a:lnTo>
                  <a:pt x="734" y="82"/>
                </a:lnTo>
                <a:lnTo>
                  <a:pt x="732" y="82"/>
                </a:lnTo>
                <a:lnTo>
                  <a:pt x="734" y="82"/>
                </a:lnTo>
                <a:lnTo>
                  <a:pt x="734" y="86"/>
                </a:lnTo>
                <a:lnTo>
                  <a:pt x="732" y="86"/>
                </a:lnTo>
                <a:lnTo>
                  <a:pt x="734" y="86"/>
                </a:lnTo>
                <a:lnTo>
                  <a:pt x="734" y="90"/>
                </a:lnTo>
                <a:lnTo>
                  <a:pt x="738" y="90"/>
                </a:lnTo>
                <a:lnTo>
                  <a:pt x="742" y="90"/>
                </a:lnTo>
                <a:lnTo>
                  <a:pt x="746" y="90"/>
                </a:lnTo>
                <a:lnTo>
                  <a:pt x="746" y="86"/>
                </a:lnTo>
                <a:lnTo>
                  <a:pt x="742" y="86"/>
                </a:lnTo>
                <a:lnTo>
                  <a:pt x="738" y="82"/>
                </a:lnTo>
                <a:lnTo>
                  <a:pt x="742" y="82"/>
                </a:lnTo>
                <a:lnTo>
                  <a:pt x="746" y="82"/>
                </a:lnTo>
                <a:lnTo>
                  <a:pt x="748" y="82"/>
                </a:lnTo>
                <a:lnTo>
                  <a:pt x="752" y="82"/>
                </a:lnTo>
                <a:lnTo>
                  <a:pt x="756" y="86"/>
                </a:lnTo>
                <a:lnTo>
                  <a:pt x="756" y="90"/>
                </a:lnTo>
                <a:lnTo>
                  <a:pt x="752" y="90"/>
                </a:lnTo>
                <a:lnTo>
                  <a:pt x="748" y="90"/>
                </a:lnTo>
                <a:lnTo>
                  <a:pt x="748" y="94"/>
                </a:lnTo>
                <a:lnTo>
                  <a:pt x="752" y="94"/>
                </a:lnTo>
                <a:lnTo>
                  <a:pt x="752" y="90"/>
                </a:lnTo>
                <a:lnTo>
                  <a:pt x="756" y="90"/>
                </a:lnTo>
                <a:lnTo>
                  <a:pt x="760" y="90"/>
                </a:lnTo>
                <a:lnTo>
                  <a:pt x="760" y="94"/>
                </a:lnTo>
                <a:lnTo>
                  <a:pt x="764" y="94"/>
                </a:lnTo>
                <a:lnTo>
                  <a:pt x="760" y="98"/>
                </a:lnTo>
                <a:lnTo>
                  <a:pt x="756" y="98"/>
                </a:lnTo>
                <a:lnTo>
                  <a:pt x="760" y="98"/>
                </a:lnTo>
                <a:lnTo>
                  <a:pt x="764" y="98"/>
                </a:lnTo>
                <a:lnTo>
                  <a:pt x="764" y="102"/>
                </a:lnTo>
                <a:lnTo>
                  <a:pt x="760" y="106"/>
                </a:lnTo>
                <a:lnTo>
                  <a:pt x="756" y="106"/>
                </a:lnTo>
                <a:lnTo>
                  <a:pt x="756" y="108"/>
                </a:lnTo>
                <a:lnTo>
                  <a:pt x="760" y="108"/>
                </a:lnTo>
                <a:lnTo>
                  <a:pt x="760" y="106"/>
                </a:lnTo>
                <a:lnTo>
                  <a:pt x="764" y="106"/>
                </a:lnTo>
                <a:lnTo>
                  <a:pt x="768" y="106"/>
                </a:lnTo>
                <a:lnTo>
                  <a:pt x="764" y="108"/>
                </a:lnTo>
                <a:lnTo>
                  <a:pt x="768" y="108"/>
                </a:lnTo>
                <a:lnTo>
                  <a:pt x="768" y="106"/>
                </a:lnTo>
                <a:lnTo>
                  <a:pt x="772" y="106"/>
                </a:lnTo>
                <a:lnTo>
                  <a:pt x="776" y="106"/>
                </a:lnTo>
                <a:lnTo>
                  <a:pt x="778" y="108"/>
                </a:lnTo>
                <a:lnTo>
                  <a:pt x="776" y="108"/>
                </a:lnTo>
                <a:lnTo>
                  <a:pt x="778" y="108"/>
                </a:lnTo>
                <a:lnTo>
                  <a:pt x="778" y="106"/>
                </a:lnTo>
                <a:lnTo>
                  <a:pt x="782" y="106"/>
                </a:lnTo>
                <a:lnTo>
                  <a:pt x="786" y="108"/>
                </a:lnTo>
                <a:lnTo>
                  <a:pt x="786" y="112"/>
                </a:lnTo>
                <a:lnTo>
                  <a:pt x="790" y="112"/>
                </a:lnTo>
                <a:lnTo>
                  <a:pt x="794" y="112"/>
                </a:lnTo>
                <a:lnTo>
                  <a:pt x="794" y="116"/>
                </a:lnTo>
                <a:lnTo>
                  <a:pt x="790" y="116"/>
                </a:lnTo>
                <a:lnTo>
                  <a:pt x="786" y="116"/>
                </a:lnTo>
                <a:lnTo>
                  <a:pt x="782" y="120"/>
                </a:lnTo>
                <a:lnTo>
                  <a:pt x="778" y="120"/>
                </a:lnTo>
                <a:lnTo>
                  <a:pt x="776" y="120"/>
                </a:lnTo>
                <a:lnTo>
                  <a:pt x="772" y="120"/>
                </a:lnTo>
                <a:lnTo>
                  <a:pt x="768" y="124"/>
                </a:lnTo>
                <a:lnTo>
                  <a:pt x="764" y="124"/>
                </a:lnTo>
                <a:lnTo>
                  <a:pt x="764" y="120"/>
                </a:lnTo>
                <a:lnTo>
                  <a:pt x="764" y="124"/>
                </a:lnTo>
                <a:lnTo>
                  <a:pt x="764" y="128"/>
                </a:lnTo>
                <a:lnTo>
                  <a:pt x="760" y="128"/>
                </a:lnTo>
                <a:lnTo>
                  <a:pt x="756" y="132"/>
                </a:lnTo>
                <a:lnTo>
                  <a:pt x="756" y="136"/>
                </a:lnTo>
                <a:lnTo>
                  <a:pt x="752" y="136"/>
                </a:lnTo>
                <a:lnTo>
                  <a:pt x="752" y="132"/>
                </a:lnTo>
                <a:lnTo>
                  <a:pt x="748" y="132"/>
                </a:lnTo>
                <a:lnTo>
                  <a:pt x="748" y="128"/>
                </a:lnTo>
                <a:lnTo>
                  <a:pt x="748" y="124"/>
                </a:lnTo>
                <a:lnTo>
                  <a:pt x="752" y="124"/>
                </a:lnTo>
                <a:lnTo>
                  <a:pt x="752" y="120"/>
                </a:lnTo>
                <a:lnTo>
                  <a:pt x="748" y="124"/>
                </a:lnTo>
                <a:lnTo>
                  <a:pt x="746" y="124"/>
                </a:lnTo>
                <a:lnTo>
                  <a:pt x="746" y="128"/>
                </a:lnTo>
                <a:lnTo>
                  <a:pt x="746" y="132"/>
                </a:lnTo>
                <a:lnTo>
                  <a:pt x="748" y="132"/>
                </a:lnTo>
                <a:lnTo>
                  <a:pt x="748" y="136"/>
                </a:lnTo>
                <a:lnTo>
                  <a:pt x="748" y="138"/>
                </a:lnTo>
                <a:lnTo>
                  <a:pt x="746" y="138"/>
                </a:lnTo>
                <a:lnTo>
                  <a:pt x="746" y="136"/>
                </a:lnTo>
                <a:lnTo>
                  <a:pt x="742" y="136"/>
                </a:lnTo>
                <a:lnTo>
                  <a:pt x="738" y="136"/>
                </a:lnTo>
                <a:lnTo>
                  <a:pt x="742" y="138"/>
                </a:lnTo>
                <a:lnTo>
                  <a:pt x="742" y="142"/>
                </a:lnTo>
                <a:lnTo>
                  <a:pt x="738" y="142"/>
                </a:lnTo>
                <a:lnTo>
                  <a:pt x="738" y="146"/>
                </a:lnTo>
                <a:lnTo>
                  <a:pt x="738" y="146"/>
                </a:lnTo>
                <a:lnTo>
                  <a:pt x="738" y="146"/>
                </a:lnTo>
                <a:close/>
                <a:moveTo>
                  <a:pt x="596" y="106"/>
                </a:moveTo>
                <a:lnTo>
                  <a:pt x="596" y="102"/>
                </a:lnTo>
                <a:lnTo>
                  <a:pt x="592" y="102"/>
                </a:lnTo>
                <a:lnTo>
                  <a:pt x="590" y="102"/>
                </a:lnTo>
                <a:lnTo>
                  <a:pt x="590" y="98"/>
                </a:lnTo>
                <a:lnTo>
                  <a:pt x="586" y="98"/>
                </a:lnTo>
                <a:lnTo>
                  <a:pt x="582" y="98"/>
                </a:lnTo>
                <a:lnTo>
                  <a:pt x="578" y="98"/>
                </a:lnTo>
                <a:lnTo>
                  <a:pt x="578" y="94"/>
                </a:lnTo>
                <a:lnTo>
                  <a:pt x="578" y="90"/>
                </a:lnTo>
                <a:lnTo>
                  <a:pt x="582" y="90"/>
                </a:lnTo>
                <a:lnTo>
                  <a:pt x="586" y="90"/>
                </a:lnTo>
                <a:lnTo>
                  <a:pt x="590" y="90"/>
                </a:lnTo>
                <a:lnTo>
                  <a:pt x="592" y="90"/>
                </a:lnTo>
                <a:lnTo>
                  <a:pt x="596" y="90"/>
                </a:lnTo>
                <a:lnTo>
                  <a:pt x="596" y="94"/>
                </a:lnTo>
                <a:lnTo>
                  <a:pt x="600" y="102"/>
                </a:lnTo>
                <a:lnTo>
                  <a:pt x="596" y="102"/>
                </a:lnTo>
                <a:lnTo>
                  <a:pt x="596" y="106"/>
                </a:lnTo>
                <a:lnTo>
                  <a:pt x="596" y="106"/>
                </a:lnTo>
                <a:lnTo>
                  <a:pt x="596" y="106"/>
                </a:lnTo>
                <a:close/>
                <a:moveTo>
                  <a:pt x="526" y="132"/>
                </a:moveTo>
                <a:lnTo>
                  <a:pt x="526" y="128"/>
                </a:lnTo>
                <a:lnTo>
                  <a:pt x="526" y="132"/>
                </a:lnTo>
                <a:lnTo>
                  <a:pt x="522" y="132"/>
                </a:lnTo>
                <a:lnTo>
                  <a:pt x="522" y="128"/>
                </a:lnTo>
                <a:lnTo>
                  <a:pt x="526" y="128"/>
                </a:lnTo>
                <a:lnTo>
                  <a:pt x="526" y="124"/>
                </a:lnTo>
                <a:lnTo>
                  <a:pt x="522" y="124"/>
                </a:lnTo>
                <a:lnTo>
                  <a:pt x="518" y="124"/>
                </a:lnTo>
                <a:lnTo>
                  <a:pt x="514" y="124"/>
                </a:lnTo>
                <a:lnTo>
                  <a:pt x="514" y="128"/>
                </a:lnTo>
                <a:lnTo>
                  <a:pt x="510" y="128"/>
                </a:lnTo>
                <a:lnTo>
                  <a:pt x="508" y="128"/>
                </a:lnTo>
                <a:lnTo>
                  <a:pt x="510" y="124"/>
                </a:lnTo>
                <a:lnTo>
                  <a:pt x="514" y="124"/>
                </a:lnTo>
                <a:lnTo>
                  <a:pt x="510" y="120"/>
                </a:lnTo>
                <a:lnTo>
                  <a:pt x="508" y="120"/>
                </a:lnTo>
                <a:lnTo>
                  <a:pt x="508" y="124"/>
                </a:lnTo>
                <a:lnTo>
                  <a:pt x="504" y="124"/>
                </a:lnTo>
                <a:lnTo>
                  <a:pt x="500" y="124"/>
                </a:lnTo>
                <a:lnTo>
                  <a:pt x="500" y="120"/>
                </a:lnTo>
                <a:lnTo>
                  <a:pt x="504" y="112"/>
                </a:lnTo>
                <a:lnTo>
                  <a:pt x="508" y="112"/>
                </a:lnTo>
                <a:lnTo>
                  <a:pt x="510" y="112"/>
                </a:lnTo>
                <a:lnTo>
                  <a:pt x="514" y="112"/>
                </a:lnTo>
                <a:lnTo>
                  <a:pt x="518" y="112"/>
                </a:lnTo>
                <a:lnTo>
                  <a:pt x="522" y="112"/>
                </a:lnTo>
                <a:lnTo>
                  <a:pt x="526" y="112"/>
                </a:lnTo>
                <a:lnTo>
                  <a:pt x="530" y="112"/>
                </a:lnTo>
                <a:lnTo>
                  <a:pt x="534" y="112"/>
                </a:lnTo>
                <a:lnTo>
                  <a:pt x="536" y="116"/>
                </a:lnTo>
                <a:lnTo>
                  <a:pt x="540" y="116"/>
                </a:lnTo>
                <a:lnTo>
                  <a:pt x="540" y="120"/>
                </a:lnTo>
                <a:lnTo>
                  <a:pt x="544" y="120"/>
                </a:lnTo>
                <a:lnTo>
                  <a:pt x="540" y="124"/>
                </a:lnTo>
                <a:lnTo>
                  <a:pt x="544" y="128"/>
                </a:lnTo>
                <a:lnTo>
                  <a:pt x="544" y="124"/>
                </a:lnTo>
                <a:lnTo>
                  <a:pt x="548" y="124"/>
                </a:lnTo>
                <a:lnTo>
                  <a:pt x="552" y="120"/>
                </a:lnTo>
                <a:lnTo>
                  <a:pt x="556" y="120"/>
                </a:lnTo>
                <a:lnTo>
                  <a:pt x="560" y="120"/>
                </a:lnTo>
                <a:lnTo>
                  <a:pt x="564" y="124"/>
                </a:lnTo>
                <a:lnTo>
                  <a:pt x="566" y="124"/>
                </a:lnTo>
                <a:lnTo>
                  <a:pt x="564" y="128"/>
                </a:lnTo>
                <a:lnTo>
                  <a:pt x="566" y="128"/>
                </a:lnTo>
                <a:lnTo>
                  <a:pt x="570" y="128"/>
                </a:lnTo>
                <a:lnTo>
                  <a:pt x="574" y="128"/>
                </a:lnTo>
                <a:lnTo>
                  <a:pt x="574" y="132"/>
                </a:lnTo>
                <a:lnTo>
                  <a:pt x="578" y="132"/>
                </a:lnTo>
                <a:lnTo>
                  <a:pt x="582" y="132"/>
                </a:lnTo>
                <a:lnTo>
                  <a:pt x="578" y="136"/>
                </a:lnTo>
                <a:lnTo>
                  <a:pt x="582" y="136"/>
                </a:lnTo>
                <a:lnTo>
                  <a:pt x="586" y="136"/>
                </a:lnTo>
                <a:lnTo>
                  <a:pt x="586" y="138"/>
                </a:lnTo>
                <a:lnTo>
                  <a:pt x="582" y="138"/>
                </a:lnTo>
                <a:lnTo>
                  <a:pt x="582" y="142"/>
                </a:lnTo>
                <a:lnTo>
                  <a:pt x="586" y="142"/>
                </a:lnTo>
                <a:lnTo>
                  <a:pt x="586" y="146"/>
                </a:lnTo>
                <a:lnTo>
                  <a:pt x="590" y="146"/>
                </a:lnTo>
                <a:lnTo>
                  <a:pt x="592" y="146"/>
                </a:lnTo>
                <a:lnTo>
                  <a:pt x="592" y="150"/>
                </a:lnTo>
                <a:lnTo>
                  <a:pt x="596" y="150"/>
                </a:lnTo>
                <a:lnTo>
                  <a:pt x="592" y="150"/>
                </a:lnTo>
                <a:lnTo>
                  <a:pt x="592" y="154"/>
                </a:lnTo>
                <a:lnTo>
                  <a:pt x="590" y="158"/>
                </a:lnTo>
                <a:lnTo>
                  <a:pt x="586" y="158"/>
                </a:lnTo>
                <a:lnTo>
                  <a:pt x="582" y="158"/>
                </a:lnTo>
                <a:lnTo>
                  <a:pt x="578" y="158"/>
                </a:lnTo>
                <a:lnTo>
                  <a:pt x="574" y="158"/>
                </a:lnTo>
                <a:lnTo>
                  <a:pt x="570" y="154"/>
                </a:lnTo>
                <a:lnTo>
                  <a:pt x="566" y="150"/>
                </a:lnTo>
                <a:lnTo>
                  <a:pt x="566" y="146"/>
                </a:lnTo>
                <a:lnTo>
                  <a:pt x="564" y="146"/>
                </a:lnTo>
                <a:lnTo>
                  <a:pt x="560" y="146"/>
                </a:lnTo>
                <a:lnTo>
                  <a:pt x="556" y="142"/>
                </a:lnTo>
                <a:lnTo>
                  <a:pt x="548" y="142"/>
                </a:lnTo>
                <a:lnTo>
                  <a:pt x="544" y="142"/>
                </a:lnTo>
                <a:lnTo>
                  <a:pt x="544" y="146"/>
                </a:lnTo>
                <a:lnTo>
                  <a:pt x="540" y="146"/>
                </a:lnTo>
                <a:lnTo>
                  <a:pt x="540" y="142"/>
                </a:lnTo>
                <a:lnTo>
                  <a:pt x="536" y="142"/>
                </a:lnTo>
                <a:lnTo>
                  <a:pt x="534" y="142"/>
                </a:lnTo>
                <a:lnTo>
                  <a:pt x="530" y="142"/>
                </a:lnTo>
                <a:lnTo>
                  <a:pt x="526" y="142"/>
                </a:lnTo>
                <a:lnTo>
                  <a:pt x="526" y="146"/>
                </a:lnTo>
                <a:lnTo>
                  <a:pt x="522" y="146"/>
                </a:lnTo>
                <a:lnTo>
                  <a:pt x="518" y="146"/>
                </a:lnTo>
                <a:lnTo>
                  <a:pt x="518" y="142"/>
                </a:lnTo>
                <a:lnTo>
                  <a:pt x="514" y="142"/>
                </a:lnTo>
                <a:lnTo>
                  <a:pt x="510" y="142"/>
                </a:lnTo>
                <a:lnTo>
                  <a:pt x="510" y="138"/>
                </a:lnTo>
                <a:lnTo>
                  <a:pt x="508" y="138"/>
                </a:lnTo>
                <a:lnTo>
                  <a:pt x="508" y="136"/>
                </a:lnTo>
                <a:lnTo>
                  <a:pt x="510" y="136"/>
                </a:lnTo>
                <a:lnTo>
                  <a:pt x="514" y="136"/>
                </a:lnTo>
                <a:lnTo>
                  <a:pt x="518" y="136"/>
                </a:lnTo>
                <a:lnTo>
                  <a:pt x="522" y="136"/>
                </a:lnTo>
                <a:lnTo>
                  <a:pt x="526" y="136"/>
                </a:lnTo>
                <a:lnTo>
                  <a:pt x="530" y="138"/>
                </a:lnTo>
                <a:lnTo>
                  <a:pt x="530" y="136"/>
                </a:lnTo>
                <a:lnTo>
                  <a:pt x="534" y="136"/>
                </a:lnTo>
                <a:lnTo>
                  <a:pt x="530" y="136"/>
                </a:lnTo>
                <a:lnTo>
                  <a:pt x="526" y="136"/>
                </a:lnTo>
                <a:lnTo>
                  <a:pt x="522" y="136"/>
                </a:lnTo>
                <a:lnTo>
                  <a:pt x="526" y="132"/>
                </a:lnTo>
                <a:lnTo>
                  <a:pt x="530" y="132"/>
                </a:lnTo>
                <a:lnTo>
                  <a:pt x="534" y="132"/>
                </a:lnTo>
                <a:lnTo>
                  <a:pt x="534" y="128"/>
                </a:lnTo>
                <a:lnTo>
                  <a:pt x="530" y="128"/>
                </a:lnTo>
                <a:lnTo>
                  <a:pt x="530" y="132"/>
                </a:lnTo>
                <a:lnTo>
                  <a:pt x="526" y="132"/>
                </a:lnTo>
                <a:lnTo>
                  <a:pt x="526" y="132"/>
                </a:lnTo>
                <a:lnTo>
                  <a:pt x="526" y="132"/>
                </a:lnTo>
                <a:close/>
                <a:moveTo>
                  <a:pt x="622" y="158"/>
                </a:moveTo>
                <a:lnTo>
                  <a:pt x="620" y="154"/>
                </a:lnTo>
                <a:lnTo>
                  <a:pt x="622" y="154"/>
                </a:lnTo>
                <a:lnTo>
                  <a:pt x="620" y="154"/>
                </a:lnTo>
                <a:lnTo>
                  <a:pt x="616" y="154"/>
                </a:lnTo>
                <a:lnTo>
                  <a:pt x="616" y="150"/>
                </a:lnTo>
                <a:lnTo>
                  <a:pt x="612" y="150"/>
                </a:lnTo>
                <a:lnTo>
                  <a:pt x="616" y="150"/>
                </a:lnTo>
                <a:lnTo>
                  <a:pt x="620" y="150"/>
                </a:lnTo>
                <a:lnTo>
                  <a:pt x="622" y="150"/>
                </a:lnTo>
                <a:lnTo>
                  <a:pt x="622" y="146"/>
                </a:lnTo>
                <a:lnTo>
                  <a:pt x="620" y="146"/>
                </a:lnTo>
                <a:lnTo>
                  <a:pt x="616" y="146"/>
                </a:lnTo>
                <a:lnTo>
                  <a:pt x="612" y="146"/>
                </a:lnTo>
                <a:lnTo>
                  <a:pt x="612" y="142"/>
                </a:lnTo>
                <a:lnTo>
                  <a:pt x="608" y="142"/>
                </a:lnTo>
                <a:lnTo>
                  <a:pt x="608" y="138"/>
                </a:lnTo>
                <a:lnTo>
                  <a:pt x="604" y="138"/>
                </a:lnTo>
                <a:lnTo>
                  <a:pt x="604" y="136"/>
                </a:lnTo>
                <a:lnTo>
                  <a:pt x="608" y="136"/>
                </a:lnTo>
                <a:lnTo>
                  <a:pt x="604" y="136"/>
                </a:lnTo>
                <a:lnTo>
                  <a:pt x="604" y="132"/>
                </a:lnTo>
                <a:lnTo>
                  <a:pt x="604" y="128"/>
                </a:lnTo>
                <a:lnTo>
                  <a:pt x="608" y="128"/>
                </a:lnTo>
                <a:lnTo>
                  <a:pt x="612" y="128"/>
                </a:lnTo>
                <a:lnTo>
                  <a:pt x="616" y="128"/>
                </a:lnTo>
                <a:lnTo>
                  <a:pt x="616" y="132"/>
                </a:lnTo>
                <a:lnTo>
                  <a:pt x="620" y="132"/>
                </a:lnTo>
                <a:lnTo>
                  <a:pt x="622" y="132"/>
                </a:lnTo>
                <a:lnTo>
                  <a:pt x="626" y="132"/>
                </a:lnTo>
                <a:lnTo>
                  <a:pt x="630" y="132"/>
                </a:lnTo>
                <a:lnTo>
                  <a:pt x="630" y="136"/>
                </a:lnTo>
                <a:lnTo>
                  <a:pt x="634" y="136"/>
                </a:lnTo>
                <a:lnTo>
                  <a:pt x="638" y="138"/>
                </a:lnTo>
                <a:lnTo>
                  <a:pt x="642" y="138"/>
                </a:lnTo>
                <a:lnTo>
                  <a:pt x="642" y="136"/>
                </a:lnTo>
                <a:lnTo>
                  <a:pt x="642" y="138"/>
                </a:lnTo>
                <a:lnTo>
                  <a:pt x="646" y="138"/>
                </a:lnTo>
                <a:lnTo>
                  <a:pt x="650" y="138"/>
                </a:lnTo>
                <a:lnTo>
                  <a:pt x="652" y="138"/>
                </a:lnTo>
                <a:lnTo>
                  <a:pt x="652" y="142"/>
                </a:lnTo>
                <a:lnTo>
                  <a:pt x="650" y="142"/>
                </a:lnTo>
                <a:lnTo>
                  <a:pt x="646" y="146"/>
                </a:lnTo>
                <a:lnTo>
                  <a:pt x="650" y="146"/>
                </a:lnTo>
                <a:lnTo>
                  <a:pt x="652" y="146"/>
                </a:lnTo>
                <a:lnTo>
                  <a:pt x="652" y="150"/>
                </a:lnTo>
                <a:lnTo>
                  <a:pt x="650" y="150"/>
                </a:lnTo>
                <a:lnTo>
                  <a:pt x="650" y="154"/>
                </a:lnTo>
                <a:lnTo>
                  <a:pt x="646" y="154"/>
                </a:lnTo>
                <a:lnTo>
                  <a:pt x="642" y="154"/>
                </a:lnTo>
                <a:lnTo>
                  <a:pt x="638" y="154"/>
                </a:lnTo>
                <a:lnTo>
                  <a:pt x="634" y="154"/>
                </a:lnTo>
                <a:lnTo>
                  <a:pt x="630" y="158"/>
                </a:lnTo>
                <a:lnTo>
                  <a:pt x="630" y="154"/>
                </a:lnTo>
                <a:lnTo>
                  <a:pt x="626" y="154"/>
                </a:lnTo>
                <a:lnTo>
                  <a:pt x="626" y="158"/>
                </a:lnTo>
                <a:lnTo>
                  <a:pt x="630" y="154"/>
                </a:lnTo>
                <a:lnTo>
                  <a:pt x="630" y="158"/>
                </a:lnTo>
                <a:lnTo>
                  <a:pt x="626" y="158"/>
                </a:lnTo>
                <a:lnTo>
                  <a:pt x="622" y="158"/>
                </a:lnTo>
                <a:lnTo>
                  <a:pt x="622" y="158"/>
                </a:lnTo>
                <a:lnTo>
                  <a:pt x="622" y="158"/>
                </a:lnTo>
                <a:close/>
                <a:moveTo>
                  <a:pt x="440" y="142"/>
                </a:moveTo>
                <a:lnTo>
                  <a:pt x="436" y="142"/>
                </a:lnTo>
                <a:lnTo>
                  <a:pt x="432" y="142"/>
                </a:lnTo>
                <a:lnTo>
                  <a:pt x="428" y="142"/>
                </a:lnTo>
                <a:lnTo>
                  <a:pt x="424" y="142"/>
                </a:lnTo>
                <a:lnTo>
                  <a:pt x="422" y="138"/>
                </a:lnTo>
                <a:lnTo>
                  <a:pt x="422" y="142"/>
                </a:lnTo>
                <a:lnTo>
                  <a:pt x="418" y="142"/>
                </a:lnTo>
                <a:lnTo>
                  <a:pt x="414" y="142"/>
                </a:lnTo>
                <a:lnTo>
                  <a:pt x="410" y="142"/>
                </a:lnTo>
                <a:lnTo>
                  <a:pt x="408" y="142"/>
                </a:lnTo>
                <a:lnTo>
                  <a:pt x="404" y="142"/>
                </a:lnTo>
                <a:lnTo>
                  <a:pt x="400" y="142"/>
                </a:lnTo>
                <a:lnTo>
                  <a:pt x="396" y="142"/>
                </a:lnTo>
                <a:lnTo>
                  <a:pt x="392" y="142"/>
                </a:lnTo>
                <a:lnTo>
                  <a:pt x="392" y="138"/>
                </a:lnTo>
                <a:lnTo>
                  <a:pt x="396" y="138"/>
                </a:lnTo>
                <a:lnTo>
                  <a:pt x="400" y="138"/>
                </a:lnTo>
                <a:lnTo>
                  <a:pt x="404" y="138"/>
                </a:lnTo>
                <a:lnTo>
                  <a:pt x="408" y="136"/>
                </a:lnTo>
                <a:lnTo>
                  <a:pt x="410" y="136"/>
                </a:lnTo>
                <a:lnTo>
                  <a:pt x="414" y="136"/>
                </a:lnTo>
                <a:lnTo>
                  <a:pt x="418" y="136"/>
                </a:lnTo>
                <a:lnTo>
                  <a:pt x="422" y="132"/>
                </a:lnTo>
                <a:lnTo>
                  <a:pt x="424" y="132"/>
                </a:lnTo>
                <a:lnTo>
                  <a:pt x="428" y="132"/>
                </a:lnTo>
                <a:lnTo>
                  <a:pt x="432" y="132"/>
                </a:lnTo>
                <a:lnTo>
                  <a:pt x="436" y="132"/>
                </a:lnTo>
                <a:lnTo>
                  <a:pt x="440" y="132"/>
                </a:lnTo>
                <a:lnTo>
                  <a:pt x="444" y="136"/>
                </a:lnTo>
                <a:lnTo>
                  <a:pt x="448" y="136"/>
                </a:lnTo>
                <a:lnTo>
                  <a:pt x="448" y="138"/>
                </a:lnTo>
                <a:lnTo>
                  <a:pt x="448" y="142"/>
                </a:lnTo>
                <a:lnTo>
                  <a:pt x="444" y="142"/>
                </a:lnTo>
                <a:lnTo>
                  <a:pt x="440" y="142"/>
                </a:lnTo>
                <a:lnTo>
                  <a:pt x="440" y="142"/>
                </a:lnTo>
                <a:lnTo>
                  <a:pt x="440" y="142"/>
                </a:lnTo>
                <a:close/>
                <a:moveTo>
                  <a:pt x="656" y="142"/>
                </a:moveTo>
                <a:lnTo>
                  <a:pt x="660" y="146"/>
                </a:lnTo>
                <a:lnTo>
                  <a:pt x="656" y="146"/>
                </a:lnTo>
                <a:lnTo>
                  <a:pt x="656" y="142"/>
                </a:lnTo>
                <a:lnTo>
                  <a:pt x="656" y="142"/>
                </a:lnTo>
                <a:lnTo>
                  <a:pt x="656" y="142"/>
                </a:lnTo>
                <a:close/>
                <a:moveTo>
                  <a:pt x="540" y="142"/>
                </a:moveTo>
                <a:lnTo>
                  <a:pt x="540" y="146"/>
                </a:lnTo>
                <a:lnTo>
                  <a:pt x="536" y="146"/>
                </a:lnTo>
                <a:lnTo>
                  <a:pt x="536" y="150"/>
                </a:lnTo>
                <a:lnTo>
                  <a:pt x="534" y="150"/>
                </a:lnTo>
                <a:lnTo>
                  <a:pt x="534" y="146"/>
                </a:lnTo>
                <a:lnTo>
                  <a:pt x="536" y="146"/>
                </a:lnTo>
                <a:lnTo>
                  <a:pt x="536" y="142"/>
                </a:lnTo>
                <a:lnTo>
                  <a:pt x="540" y="142"/>
                </a:lnTo>
                <a:lnTo>
                  <a:pt x="540" y="142"/>
                </a:lnTo>
                <a:lnTo>
                  <a:pt x="540" y="142"/>
                </a:lnTo>
                <a:close/>
                <a:moveTo>
                  <a:pt x="440" y="150"/>
                </a:moveTo>
                <a:lnTo>
                  <a:pt x="444" y="150"/>
                </a:lnTo>
                <a:lnTo>
                  <a:pt x="444" y="154"/>
                </a:lnTo>
                <a:lnTo>
                  <a:pt x="440" y="154"/>
                </a:lnTo>
                <a:lnTo>
                  <a:pt x="436" y="154"/>
                </a:lnTo>
                <a:lnTo>
                  <a:pt x="432" y="154"/>
                </a:lnTo>
                <a:lnTo>
                  <a:pt x="428" y="154"/>
                </a:lnTo>
                <a:lnTo>
                  <a:pt x="424" y="154"/>
                </a:lnTo>
                <a:lnTo>
                  <a:pt x="424" y="158"/>
                </a:lnTo>
                <a:lnTo>
                  <a:pt x="428" y="158"/>
                </a:lnTo>
                <a:lnTo>
                  <a:pt x="432" y="158"/>
                </a:lnTo>
                <a:lnTo>
                  <a:pt x="436" y="158"/>
                </a:lnTo>
                <a:lnTo>
                  <a:pt x="436" y="160"/>
                </a:lnTo>
                <a:lnTo>
                  <a:pt x="436" y="164"/>
                </a:lnTo>
                <a:lnTo>
                  <a:pt x="432" y="164"/>
                </a:lnTo>
                <a:lnTo>
                  <a:pt x="432" y="168"/>
                </a:lnTo>
                <a:lnTo>
                  <a:pt x="424" y="168"/>
                </a:lnTo>
                <a:lnTo>
                  <a:pt x="422" y="168"/>
                </a:lnTo>
                <a:lnTo>
                  <a:pt x="418" y="168"/>
                </a:lnTo>
                <a:lnTo>
                  <a:pt x="414" y="168"/>
                </a:lnTo>
                <a:lnTo>
                  <a:pt x="410" y="172"/>
                </a:lnTo>
                <a:lnTo>
                  <a:pt x="408" y="172"/>
                </a:lnTo>
                <a:lnTo>
                  <a:pt x="404" y="168"/>
                </a:lnTo>
                <a:lnTo>
                  <a:pt x="400" y="168"/>
                </a:lnTo>
                <a:lnTo>
                  <a:pt x="396" y="164"/>
                </a:lnTo>
                <a:lnTo>
                  <a:pt x="392" y="164"/>
                </a:lnTo>
                <a:lnTo>
                  <a:pt x="396" y="160"/>
                </a:lnTo>
                <a:lnTo>
                  <a:pt x="392" y="158"/>
                </a:lnTo>
                <a:lnTo>
                  <a:pt x="392" y="154"/>
                </a:lnTo>
                <a:lnTo>
                  <a:pt x="396" y="154"/>
                </a:lnTo>
                <a:lnTo>
                  <a:pt x="400" y="154"/>
                </a:lnTo>
                <a:lnTo>
                  <a:pt x="404" y="154"/>
                </a:lnTo>
                <a:lnTo>
                  <a:pt x="404" y="150"/>
                </a:lnTo>
                <a:lnTo>
                  <a:pt x="408" y="150"/>
                </a:lnTo>
                <a:lnTo>
                  <a:pt x="410" y="150"/>
                </a:lnTo>
                <a:lnTo>
                  <a:pt x="414" y="150"/>
                </a:lnTo>
                <a:lnTo>
                  <a:pt x="418" y="150"/>
                </a:lnTo>
                <a:lnTo>
                  <a:pt x="422" y="150"/>
                </a:lnTo>
                <a:lnTo>
                  <a:pt x="424" y="150"/>
                </a:lnTo>
                <a:lnTo>
                  <a:pt x="428" y="150"/>
                </a:lnTo>
                <a:lnTo>
                  <a:pt x="432" y="150"/>
                </a:lnTo>
                <a:lnTo>
                  <a:pt x="436" y="150"/>
                </a:lnTo>
                <a:lnTo>
                  <a:pt x="440" y="150"/>
                </a:lnTo>
                <a:lnTo>
                  <a:pt x="440" y="150"/>
                </a:lnTo>
                <a:lnTo>
                  <a:pt x="440" y="150"/>
                </a:lnTo>
                <a:close/>
                <a:moveTo>
                  <a:pt x="380" y="160"/>
                </a:moveTo>
                <a:lnTo>
                  <a:pt x="378" y="160"/>
                </a:lnTo>
                <a:lnTo>
                  <a:pt x="378" y="158"/>
                </a:lnTo>
                <a:lnTo>
                  <a:pt x="374" y="158"/>
                </a:lnTo>
                <a:lnTo>
                  <a:pt x="370" y="158"/>
                </a:lnTo>
                <a:lnTo>
                  <a:pt x="366" y="154"/>
                </a:lnTo>
                <a:lnTo>
                  <a:pt x="370" y="154"/>
                </a:lnTo>
                <a:lnTo>
                  <a:pt x="374" y="150"/>
                </a:lnTo>
                <a:lnTo>
                  <a:pt x="378" y="150"/>
                </a:lnTo>
                <a:lnTo>
                  <a:pt x="380" y="154"/>
                </a:lnTo>
                <a:lnTo>
                  <a:pt x="384" y="154"/>
                </a:lnTo>
                <a:lnTo>
                  <a:pt x="388" y="154"/>
                </a:lnTo>
                <a:lnTo>
                  <a:pt x="388" y="158"/>
                </a:lnTo>
                <a:lnTo>
                  <a:pt x="384" y="158"/>
                </a:lnTo>
                <a:lnTo>
                  <a:pt x="384" y="160"/>
                </a:lnTo>
                <a:lnTo>
                  <a:pt x="380" y="160"/>
                </a:lnTo>
                <a:lnTo>
                  <a:pt x="380" y="160"/>
                </a:lnTo>
                <a:lnTo>
                  <a:pt x="380" y="160"/>
                </a:lnTo>
                <a:close/>
                <a:moveTo>
                  <a:pt x="556" y="154"/>
                </a:moveTo>
                <a:lnTo>
                  <a:pt x="560" y="154"/>
                </a:lnTo>
                <a:lnTo>
                  <a:pt x="560" y="158"/>
                </a:lnTo>
                <a:lnTo>
                  <a:pt x="564" y="158"/>
                </a:lnTo>
                <a:lnTo>
                  <a:pt x="566" y="158"/>
                </a:lnTo>
                <a:lnTo>
                  <a:pt x="566" y="160"/>
                </a:lnTo>
                <a:lnTo>
                  <a:pt x="564" y="160"/>
                </a:lnTo>
                <a:lnTo>
                  <a:pt x="560" y="160"/>
                </a:lnTo>
                <a:lnTo>
                  <a:pt x="556" y="160"/>
                </a:lnTo>
                <a:lnTo>
                  <a:pt x="552" y="160"/>
                </a:lnTo>
                <a:lnTo>
                  <a:pt x="548" y="160"/>
                </a:lnTo>
                <a:lnTo>
                  <a:pt x="544" y="158"/>
                </a:lnTo>
                <a:lnTo>
                  <a:pt x="544" y="154"/>
                </a:lnTo>
                <a:lnTo>
                  <a:pt x="548" y="154"/>
                </a:lnTo>
                <a:lnTo>
                  <a:pt x="552" y="154"/>
                </a:lnTo>
                <a:lnTo>
                  <a:pt x="556" y="154"/>
                </a:lnTo>
                <a:lnTo>
                  <a:pt x="556" y="154"/>
                </a:lnTo>
                <a:lnTo>
                  <a:pt x="556" y="154"/>
                </a:lnTo>
                <a:close/>
                <a:moveTo>
                  <a:pt x="676" y="160"/>
                </a:moveTo>
                <a:lnTo>
                  <a:pt x="678" y="160"/>
                </a:lnTo>
                <a:lnTo>
                  <a:pt x="676" y="160"/>
                </a:lnTo>
                <a:lnTo>
                  <a:pt x="672" y="164"/>
                </a:lnTo>
                <a:lnTo>
                  <a:pt x="672" y="168"/>
                </a:lnTo>
                <a:lnTo>
                  <a:pt x="668" y="168"/>
                </a:lnTo>
                <a:lnTo>
                  <a:pt x="660" y="168"/>
                </a:lnTo>
                <a:lnTo>
                  <a:pt x="660" y="164"/>
                </a:lnTo>
                <a:lnTo>
                  <a:pt x="652" y="164"/>
                </a:lnTo>
                <a:lnTo>
                  <a:pt x="650" y="164"/>
                </a:lnTo>
                <a:lnTo>
                  <a:pt x="650" y="168"/>
                </a:lnTo>
                <a:lnTo>
                  <a:pt x="646" y="164"/>
                </a:lnTo>
                <a:lnTo>
                  <a:pt x="642" y="164"/>
                </a:lnTo>
                <a:lnTo>
                  <a:pt x="638" y="164"/>
                </a:lnTo>
                <a:lnTo>
                  <a:pt x="634" y="164"/>
                </a:lnTo>
                <a:lnTo>
                  <a:pt x="630" y="160"/>
                </a:lnTo>
                <a:lnTo>
                  <a:pt x="634" y="160"/>
                </a:lnTo>
                <a:lnTo>
                  <a:pt x="634" y="158"/>
                </a:lnTo>
                <a:lnTo>
                  <a:pt x="638" y="158"/>
                </a:lnTo>
                <a:lnTo>
                  <a:pt x="642" y="158"/>
                </a:lnTo>
                <a:lnTo>
                  <a:pt x="646" y="158"/>
                </a:lnTo>
                <a:lnTo>
                  <a:pt x="650" y="158"/>
                </a:lnTo>
                <a:lnTo>
                  <a:pt x="652" y="158"/>
                </a:lnTo>
                <a:lnTo>
                  <a:pt x="656" y="158"/>
                </a:lnTo>
                <a:lnTo>
                  <a:pt x="660" y="158"/>
                </a:lnTo>
                <a:lnTo>
                  <a:pt x="664" y="158"/>
                </a:lnTo>
                <a:lnTo>
                  <a:pt x="668" y="158"/>
                </a:lnTo>
                <a:lnTo>
                  <a:pt x="672" y="158"/>
                </a:lnTo>
                <a:lnTo>
                  <a:pt x="676" y="158"/>
                </a:lnTo>
                <a:lnTo>
                  <a:pt x="676" y="160"/>
                </a:lnTo>
                <a:lnTo>
                  <a:pt x="676" y="160"/>
                </a:lnTo>
                <a:lnTo>
                  <a:pt x="676" y="160"/>
                </a:lnTo>
                <a:close/>
                <a:moveTo>
                  <a:pt x="500" y="158"/>
                </a:moveTo>
                <a:lnTo>
                  <a:pt x="504" y="160"/>
                </a:lnTo>
                <a:lnTo>
                  <a:pt x="508" y="160"/>
                </a:lnTo>
                <a:lnTo>
                  <a:pt x="508" y="164"/>
                </a:lnTo>
                <a:lnTo>
                  <a:pt x="510" y="164"/>
                </a:lnTo>
                <a:lnTo>
                  <a:pt x="510" y="168"/>
                </a:lnTo>
                <a:lnTo>
                  <a:pt x="508" y="168"/>
                </a:lnTo>
                <a:lnTo>
                  <a:pt x="510" y="168"/>
                </a:lnTo>
                <a:lnTo>
                  <a:pt x="514" y="168"/>
                </a:lnTo>
                <a:lnTo>
                  <a:pt x="514" y="172"/>
                </a:lnTo>
                <a:lnTo>
                  <a:pt x="518" y="172"/>
                </a:lnTo>
                <a:lnTo>
                  <a:pt x="518" y="176"/>
                </a:lnTo>
                <a:lnTo>
                  <a:pt x="514" y="176"/>
                </a:lnTo>
                <a:lnTo>
                  <a:pt x="510" y="176"/>
                </a:lnTo>
                <a:lnTo>
                  <a:pt x="508" y="176"/>
                </a:lnTo>
                <a:lnTo>
                  <a:pt x="504" y="172"/>
                </a:lnTo>
                <a:lnTo>
                  <a:pt x="500" y="172"/>
                </a:lnTo>
                <a:lnTo>
                  <a:pt x="500" y="168"/>
                </a:lnTo>
                <a:lnTo>
                  <a:pt x="500" y="164"/>
                </a:lnTo>
                <a:lnTo>
                  <a:pt x="496" y="160"/>
                </a:lnTo>
                <a:lnTo>
                  <a:pt x="492" y="160"/>
                </a:lnTo>
                <a:lnTo>
                  <a:pt x="492" y="158"/>
                </a:lnTo>
                <a:lnTo>
                  <a:pt x="496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58"/>
                </a:lnTo>
                <a:close/>
                <a:moveTo>
                  <a:pt x="716" y="172"/>
                </a:moveTo>
                <a:lnTo>
                  <a:pt x="712" y="172"/>
                </a:lnTo>
                <a:lnTo>
                  <a:pt x="708" y="172"/>
                </a:lnTo>
                <a:lnTo>
                  <a:pt x="706" y="168"/>
                </a:lnTo>
                <a:lnTo>
                  <a:pt x="706" y="164"/>
                </a:lnTo>
                <a:lnTo>
                  <a:pt x="706" y="160"/>
                </a:lnTo>
                <a:lnTo>
                  <a:pt x="708" y="160"/>
                </a:lnTo>
                <a:lnTo>
                  <a:pt x="712" y="160"/>
                </a:lnTo>
                <a:lnTo>
                  <a:pt x="716" y="160"/>
                </a:lnTo>
                <a:lnTo>
                  <a:pt x="720" y="160"/>
                </a:lnTo>
                <a:lnTo>
                  <a:pt x="720" y="164"/>
                </a:lnTo>
                <a:lnTo>
                  <a:pt x="724" y="164"/>
                </a:lnTo>
                <a:lnTo>
                  <a:pt x="728" y="168"/>
                </a:lnTo>
                <a:lnTo>
                  <a:pt x="728" y="172"/>
                </a:lnTo>
                <a:lnTo>
                  <a:pt x="724" y="172"/>
                </a:lnTo>
                <a:lnTo>
                  <a:pt x="720" y="172"/>
                </a:lnTo>
                <a:lnTo>
                  <a:pt x="716" y="172"/>
                </a:lnTo>
                <a:lnTo>
                  <a:pt x="716" y="172"/>
                </a:lnTo>
                <a:lnTo>
                  <a:pt x="716" y="172"/>
                </a:lnTo>
                <a:close/>
                <a:moveTo>
                  <a:pt x="294" y="212"/>
                </a:moveTo>
                <a:lnTo>
                  <a:pt x="294" y="208"/>
                </a:lnTo>
                <a:lnTo>
                  <a:pt x="294" y="212"/>
                </a:lnTo>
                <a:lnTo>
                  <a:pt x="292" y="212"/>
                </a:lnTo>
                <a:lnTo>
                  <a:pt x="292" y="208"/>
                </a:lnTo>
                <a:lnTo>
                  <a:pt x="292" y="206"/>
                </a:lnTo>
                <a:lnTo>
                  <a:pt x="288" y="206"/>
                </a:lnTo>
                <a:lnTo>
                  <a:pt x="288" y="208"/>
                </a:lnTo>
                <a:lnTo>
                  <a:pt x="288" y="206"/>
                </a:lnTo>
                <a:lnTo>
                  <a:pt x="288" y="202"/>
                </a:lnTo>
                <a:lnTo>
                  <a:pt x="284" y="202"/>
                </a:lnTo>
                <a:lnTo>
                  <a:pt x="284" y="206"/>
                </a:lnTo>
                <a:lnTo>
                  <a:pt x="284" y="208"/>
                </a:lnTo>
                <a:lnTo>
                  <a:pt x="284" y="206"/>
                </a:lnTo>
                <a:lnTo>
                  <a:pt x="280" y="206"/>
                </a:lnTo>
                <a:lnTo>
                  <a:pt x="280" y="208"/>
                </a:lnTo>
                <a:lnTo>
                  <a:pt x="276" y="208"/>
                </a:lnTo>
                <a:lnTo>
                  <a:pt x="276" y="206"/>
                </a:lnTo>
                <a:lnTo>
                  <a:pt x="272" y="206"/>
                </a:lnTo>
                <a:lnTo>
                  <a:pt x="266" y="206"/>
                </a:lnTo>
                <a:lnTo>
                  <a:pt x="266" y="208"/>
                </a:lnTo>
                <a:lnTo>
                  <a:pt x="262" y="208"/>
                </a:lnTo>
                <a:lnTo>
                  <a:pt x="258" y="208"/>
                </a:lnTo>
                <a:lnTo>
                  <a:pt x="262" y="208"/>
                </a:lnTo>
                <a:lnTo>
                  <a:pt x="262" y="206"/>
                </a:lnTo>
                <a:lnTo>
                  <a:pt x="262" y="202"/>
                </a:lnTo>
                <a:lnTo>
                  <a:pt x="262" y="206"/>
                </a:lnTo>
                <a:lnTo>
                  <a:pt x="258" y="206"/>
                </a:lnTo>
                <a:lnTo>
                  <a:pt x="262" y="202"/>
                </a:lnTo>
                <a:lnTo>
                  <a:pt x="258" y="202"/>
                </a:lnTo>
                <a:lnTo>
                  <a:pt x="258" y="206"/>
                </a:lnTo>
                <a:lnTo>
                  <a:pt x="254" y="206"/>
                </a:lnTo>
                <a:lnTo>
                  <a:pt x="254" y="202"/>
                </a:lnTo>
                <a:lnTo>
                  <a:pt x="258" y="202"/>
                </a:lnTo>
                <a:lnTo>
                  <a:pt x="262" y="198"/>
                </a:lnTo>
                <a:lnTo>
                  <a:pt x="266" y="194"/>
                </a:lnTo>
                <a:lnTo>
                  <a:pt x="268" y="194"/>
                </a:lnTo>
                <a:lnTo>
                  <a:pt x="272" y="194"/>
                </a:lnTo>
                <a:lnTo>
                  <a:pt x="276" y="194"/>
                </a:lnTo>
                <a:lnTo>
                  <a:pt x="280" y="190"/>
                </a:lnTo>
                <a:lnTo>
                  <a:pt x="280" y="186"/>
                </a:lnTo>
                <a:lnTo>
                  <a:pt x="284" y="186"/>
                </a:lnTo>
                <a:lnTo>
                  <a:pt x="288" y="186"/>
                </a:lnTo>
                <a:lnTo>
                  <a:pt x="292" y="182"/>
                </a:lnTo>
                <a:lnTo>
                  <a:pt x="294" y="180"/>
                </a:lnTo>
                <a:lnTo>
                  <a:pt x="298" y="180"/>
                </a:lnTo>
                <a:lnTo>
                  <a:pt x="298" y="176"/>
                </a:lnTo>
                <a:lnTo>
                  <a:pt x="302" y="176"/>
                </a:lnTo>
                <a:lnTo>
                  <a:pt x="306" y="176"/>
                </a:lnTo>
                <a:lnTo>
                  <a:pt x="306" y="172"/>
                </a:lnTo>
                <a:lnTo>
                  <a:pt x="310" y="172"/>
                </a:lnTo>
                <a:lnTo>
                  <a:pt x="314" y="172"/>
                </a:lnTo>
                <a:lnTo>
                  <a:pt x="314" y="168"/>
                </a:lnTo>
                <a:lnTo>
                  <a:pt x="318" y="168"/>
                </a:lnTo>
                <a:lnTo>
                  <a:pt x="322" y="168"/>
                </a:lnTo>
                <a:lnTo>
                  <a:pt x="324" y="168"/>
                </a:lnTo>
                <a:lnTo>
                  <a:pt x="328" y="168"/>
                </a:lnTo>
                <a:lnTo>
                  <a:pt x="332" y="172"/>
                </a:lnTo>
                <a:lnTo>
                  <a:pt x="336" y="172"/>
                </a:lnTo>
                <a:lnTo>
                  <a:pt x="340" y="172"/>
                </a:lnTo>
                <a:lnTo>
                  <a:pt x="340" y="168"/>
                </a:lnTo>
                <a:lnTo>
                  <a:pt x="336" y="168"/>
                </a:lnTo>
                <a:lnTo>
                  <a:pt x="340" y="168"/>
                </a:lnTo>
                <a:lnTo>
                  <a:pt x="340" y="172"/>
                </a:lnTo>
                <a:lnTo>
                  <a:pt x="344" y="172"/>
                </a:lnTo>
                <a:lnTo>
                  <a:pt x="344" y="168"/>
                </a:lnTo>
                <a:lnTo>
                  <a:pt x="340" y="168"/>
                </a:lnTo>
                <a:lnTo>
                  <a:pt x="336" y="168"/>
                </a:lnTo>
                <a:lnTo>
                  <a:pt x="340" y="164"/>
                </a:lnTo>
                <a:lnTo>
                  <a:pt x="344" y="164"/>
                </a:lnTo>
                <a:lnTo>
                  <a:pt x="340" y="164"/>
                </a:lnTo>
                <a:lnTo>
                  <a:pt x="344" y="164"/>
                </a:lnTo>
                <a:lnTo>
                  <a:pt x="348" y="164"/>
                </a:lnTo>
                <a:lnTo>
                  <a:pt x="352" y="164"/>
                </a:lnTo>
                <a:lnTo>
                  <a:pt x="354" y="168"/>
                </a:lnTo>
                <a:lnTo>
                  <a:pt x="362" y="168"/>
                </a:lnTo>
                <a:lnTo>
                  <a:pt x="362" y="172"/>
                </a:lnTo>
                <a:lnTo>
                  <a:pt x="358" y="172"/>
                </a:lnTo>
                <a:lnTo>
                  <a:pt x="354" y="172"/>
                </a:lnTo>
                <a:lnTo>
                  <a:pt x="352" y="176"/>
                </a:lnTo>
                <a:lnTo>
                  <a:pt x="352" y="180"/>
                </a:lnTo>
                <a:lnTo>
                  <a:pt x="354" y="180"/>
                </a:lnTo>
                <a:lnTo>
                  <a:pt x="358" y="180"/>
                </a:lnTo>
                <a:lnTo>
                  <a:pt x="358" y="182"/>
                </a:lnTo>
                <a:lnTo>
                  <a:pt x="354" y="182"/>
                </a:lnTo>
                <a:lnTo>
                  <a:pt x="352" y="182"/>
                </a:lnTo>
                <a:lnTo>
                  <a:pt x="352" y="180"/>
                </a:lnTo>
                <a:lnTo>
                  <a:pt x="348" y="180"/>
                </a:lnTo>
                <a:lnTo>
                  <a:pt x="348" y="182"/>
                </a:lnTo>
                <a:lnTo>
                  <a:pt x="352" y="182"/>
                </a:lnTo>
                <a:lnTo>
                  <a:pt x="354" y="182"/>
                </a:lnTo>
                <a:lnTo>
                  <a:pt x="354" y="186"/>
                </a:lnTo>
                <a:lnTo>
                  <a:pt x="354" y="190"/>
                </a:lnTo>
                <a:lnTo>
                  <a:pt x="352" y="190"/>
                </a:lnTo>
                <a:lnTo>
                  <a:pt x="348" y="190"/>
                </a:lnTo>
                <a:lnTo>
                  <a:pt x="344" y="190"/>
                </a:lnTo>
                <a:lnTo>
                  <a:pt x="340" y="190"/>
                </a:lnTo>
                <a:lnTo>
                  <a:pt x="340" y="194"/>
                </a:lnTo>
                <a:lnTo>
                  <a:pt x="340" y="198"/>
                </a:lnTo>
                <a:lnTo>
                  <a:pt x="336" y="198"/>
                </a:lnTo>
                <a:lnTo>
                  <a:pt x="332" y="198"/>
                </a:lnTo>
                <a:lnTo>
                  <a:pt x="328" y="198"/>
                </a:lnTo>
                <a:lnTo>
                  <a:pt x="324" y="194"/>
                </a:lnTo>
                <a:lnTo>
                  <a:pt x="324" y="190"/>
                </a:lnTo>
                <a:lnTo>
                  <a:pt x="324" y="186"/>
                </a:lnTo>
                <a:lnTo>
                  <a:pt x="328" y="186"/>
                </a:lnTo>
                <a:lnTo>
                  <a:pt x="328" y="182"/>
                </a:lnTo>
                <a:lnTo>
                  <a:pt x="324" y="186"/>
                </a:lnTo>
                <a:lnTo>
                  <a:pt x="322" y="186"/>
                </a:lnTo>
                <a:lnTo>
                  <a:pt x="318" y="186"/>
                </a:lnTo>
                <a:lnTo>
                  <a:pt x="322" y="186"/>
                </a:lnTo>
                <a:lnTo>
                  <a:pt x="322" y="190"/>
                </a:lnTo>
                <a:lnTo>
                  <a:pt x="318" y="194"/>
                </a:lnTo>
                <a:lnTo>
                  <a:pt x="314" y="190"/>
                </a:lnTo>
                <a:lnTo>
                  <a:pt x="314" y="194"/>
                </a:lnTo>
                <a:lnTo>
                  <a:pt x="318" y="194"/>
                </a:lnTo>
                <a:lnTo>
                  <a:pt x="318" y="198"/>
                </a:lnTo>
                <a:lnTo>
                  <a:pt x="314" y="198"/>
                </a:lnTo>
                <a:lnTo>
                  <a:pt x="314" y="202"/>
                </a:lnTo>
                <a:lnTo>
                  <a:pt x="310" y="206"/>
                </a:lnTo>
                <a:lnTo>
                  <a:pt x="306" y="206"/>
                </a:lnTo>
                <a:lnTo>
                  <a:pt x="306" y="202"/>
                </a:lnTo>
                <a:lnTo>
                  <a:pt x="302" y="198"/>
                </a:lnTo>
                <a:lnTo>
                  <a:pt x="302" y="202"/>
                </a:lnTo>
                <a:lnTo>
                  <a:pt x="302" y="206"/>
                </a:lnTo>
                <a:lnTo>
                  <a:pt x="298" y="206"/>
                </a:lnTo>
                <a:lnTo>
                  <a:pt x="302" y="206"/>
                </a:lnTo>
                <a:lnTo>
                  <a:pt x="306" y="206"/>
                </a:lnTo>
                <a:lnTo>
                  <a:pt x="306" y="208"/>
                </a:lnTo>
                <a:lnTo>
                  <a:pt x="302" y="208"/>
                </a:lnTo>
                <a:lnTo>
                  <a:pt x="302" y="206"/>
                </a:lnTo>
                <a:lnTo>
                  <a:pt x="302" y="208"/>
                </a:lnTo>
                <a:lnTo>
                  <a:pt x="298" y="208"/>
                </a:lnTo>
                <a:lnTo>
                  <a:pt x="298" y="212"/>
                </a:lnTo>
                <a:lnTo>
                  <a:pt x="294" y="212"/>
                </a:lnTo>
                <a:lnTo>
                  <a:pt x="294" y="212"/>
                </a:lnTo>
                <a:lnTo>
                  <a:pt x="294" y="212"/>
                </a:lnTo>
                <a:close/>
                <a:moveTo>
                  <a:pt x="706" y="172"/>
                </a:moveTo>
                <a:lnTo>
                  <a:pt x="708" y="172"/>
                </a:lnTo>
                <a:lnTo>
                  <a:pt x="712" y="172"/>
                </a:lnTo>
                <a:lnTo>
                  <a:pt x="712" y="176"/>
                </a:lnTo>
                <a:lnTo>
                  <a:pt x="708" y="176"/>
                </a:lnTo>
                <a:lnTo>
                  <a:pt x="706" y="176"/>
                </a:lnTo>
                <a:lnTo>
                  <a:pt x="706" y="172"/>
                </a:lnTo>
                <a:lnTo>
                  <a:pt x="706" y="172"/>
                </a:lnTo>
                <a:lnTo>
                  <a:pt x="706" y="172"/>
                </a:lnTo>
                <a:close/>
                <a:moveTo>
                  <a:pt x="646" y="172"/>
                </a:moveTo>
                <a:lnTo>
                  <a:pt x="650" y="172"/>
                </a:lnTo>
                <a:lnTo>
                  <a:pt x="650" y="176"/>
                </a:lnTo>
                <a:lnTo>
                  <a:pt x="646" y="176"/>
                </a:lnTo>
                <a:lnTo>
                  <a:pt x="642" y="172"/>
                </a:lnTo>
                <a:lnTo>
                  <a:pt x="646" y="172"/>
                </a:lnTo>
                <a:lnTo>
                  <a:pt x="646" y="172"/>
                </a:lnTo>
                <a:lnTo>
                  <a:pt x="646" y="172"/>
                </a:lnTo>
                <a:close/>
                <a:moveTo>
                  <a:pt x="522" y="176"/>
                </a:moveTo>
                <a:lnTo>
                  <a:pt x="518" y="176"/>
                </a:lnTo>
                <a:lnTo>
                  <a:pt x="522" y="176"/>
                </a:lnTo>
                <a:lnTo>
                  <a:pt x="522" y="176"/>
                </a:lnTo>
                <a:lnTo>
                  <a:pt x="522" y="176"/>
                </a:lnTo>
                <a:close/>
                <a:moveTo>
                  <a:pt x="384" y="176"/>
                </a:moveTo>
                <a:lnTo>
                  <a:pt x="388" y="176"/>
                </a:lnTo>
                <a:lnTo>
                  <a:pt x="384" y="176"/>
                </a:lnTo>
                <a:lnTo>
                  <a:pt x="384" y="176"/>
                </a:lnTo>
                <a:lnTo>
                  <a:pt x="384" y="176"/>
                </a:lnTo>
                <a:close/>
                <a:moveTo>
                  <a:pt x="858" y="236"/>
                </a:moveTo>
                <a:lnTo>
                  <a:pt x="862" y="236"/>
                </a:lnTo>
                <a:lnTo>
                  <a:pt x="858" y="236"/>
                </a:lnTo>
                <a:lnTo>
                  <a:pt x="862" y="236"/>
                </a:lnTo>
                <a:lnTo>
                  <a:pt x="864" y="236"/>
                </a:lnTo>
                <a:lnTo>
                  <a:pt x="868" y="236"/>
                </a:lnTo>
                <a:lnTo>
                  <a:pt x="872" y="236"/>
                </a:lnTo>
                <a:lnTo>
                  <a:pt x="872" y="238"/>
                </a:lnTo>
                <a:lnTo>
                  <a:pt x="868" y="238"/>
                </a:lnTo>
                <a:lnTo>
                  <a:pt x="864" y="238"/>
                </a:lnTo>
                <a:lnTo>
                  <a:pt x="862" y="238"/>
                </a:lnTo>
                <a:lnTo>
                  <a:pt x="858" y="238"/>
                </a:lnTo>
                <a:lnTo>
                  <a:pt x="858" y="236"/>
                </a:lnTo>
                <a:lnTo>
                  <a:pt x="858" y="238"/>
                </a:lnTo>
                <a:lnTo>
                  <a:pt x="862" y="238"/>
                </a:lnTo>
                <a:lnTo>
                  <a:pt x="862" y="242"/>
                </a:lnTo>
                <a:lnTo>
                  <a:pt x="862" y="246"/>
                </a:lnTo>
                <a:lnTo>
                  <a:pt x="858" y="246"/>
                </a:lnTo>
                <a:lnTo>
                  <a:pt x="854" y="246"/>
                </a:lnTo>
                <a:lnTo>
                  <a:pt x="850" y="246"/>
                </a:lnTo>
                <a:lnTo>
                  <a:pt x="846" y="246"/>
                </a:lnTo>
                <a:lnTo>
                  <a:pt x="842" y="246"/>
                </a:lnTo>
                <a:lnTo>
                  <a:pt x="838" y="246"/>
                </a:lnTo>
                <a:lnTo>
                  <a:pt x="838" y="250"/>
                </a:lnTo>
                <a:lnTo>
                  <a:pt x="834" y="250"/>
                </a:lnTo>
                <a:lnTo>
                  <a:pt x="832" y="246"/>
                </a:lnTo>
                <a:lnTo>
                  <a:pt x="828" y="246"/>
                </a:lnTo>
                <a:lnTo>
                  <a:pt x="824" y="246"/>
                </a:lnTo>
                <a:lnTo>
                  <a:pt x="820" y="246"/>
                </a:lnTo>
                <a:lnTo>
                  <a:pt x="820" y="242"/>
                </a:lnTo>
                <a:lnTo>
                  <a:pt x="820" y="238"/>
                </a:lnTo>
                <a:lnTo>
                  <a:pt x="816" y="238"/>
                </a:lnTo>
                <a:lnTo>
                  <a:pt x="812" y="236"/>
                </a:lnTo>
                <a:lnTo>
                  <a:pt x="812" y="238"/>
                </a:lnTo>
                <a:lnTo>
                  <a:pt x="816" y="238"/>
                </a:lnTo>
                <a:lnTo>
                  <a:pt x="816" y="242"/>
                </a:lnTo>
                <a:lnTo>
                  <a:pt x="812" y="246"/>
                </a:lnTo>
                <a:lnTo>
                  <a:pt x="808" y="246"/>
                </a:lnTo>
                <a:lnTo>
                  <a:pt x="806" y="246"/>
                </a:lnTo>
                <a:lnTo>
                  <a:pt x="802" y="246"/>
                </a:lnTo>
                <a:lnTo>
                  <a:pt x="798" y="246"/>
                </a:lnTo>
                <a:lnTo>
                  <a:pt x="794" y="246"/>
                </a:lnTo>
                <a:lnTo>
                  <a:pt x="790" y="246"/>
                </a:lnTo>
                <a:lnTo>
                  <a:pt x="794" y="242"/>
                </a:lnTo>
                <a:lnTo>
                  <a:pt x="790" y="242"/>
                </a:lnTo>
                <a:lnTo>
                  <a:pt x="790" y="246"/>
                </a:lnTo>
                <a:lnTo>
                  <a:pt x="786" y="246"/>
                </a:lnTo>
                <a:lnTo>
                  <a:pt x="786" y="242"/>
                </a:lnTo>
                <a:lnTo>
                  <a:pt x="782" y="242"/>
                </a:lnTo>
                <a:lnTo>
                  <a:pt x="782" y="246"/>
                </a:lnTo>
                <a:lnTo>
                  <a:pt x="786" y="246"/>
                </a:lnTo>
                <a:lnTo>
                  <a:pt x="782" y="246"/>
                </a:lnTo>
                <a:lnTo>
                  <a:pt x="778" y="246"/>
                </a:lnTo>
                <a:lnTo>
                  <a:pt x="776" y="246"/>
                </a:lnTo>
                <a:lnTo>
                  <a:pt x="772" y="246"/>
                </a:lnTo>
                <a:lnTo>
                  <a:pt x="768" y="246"/>
                </a:lnTo>
                <a:lnTo>
                  <a:pt x="768" y="242"/>
                </a:lnTo>
                <a:lnTo>
                  <a:pt x="768" y="246"/>
                </a:lnTo>
                <a:lnTo>
                  <a:pt x="768" y="250"/>
                </a:lnTo>
                <a:lnTo>
                  <a:pt x="764" y="250"/>
                </a:lnTo>
                <a:lnTo>
                  <a:pt x="760" y="250"/>
                </a:lnTo>
                <a:lnTo>
                  <a:pt x="760" y="246"/>
                </a:lnTo>
                <a:lnTo>
                  <a:pt x="756" y="250"/>
                </a:lnTo>
                <a:lnTo>
                  <a:pt x="752" y="250"/>
                </a:lnTo>
                <a:lnTo>
                  <a:pt x="752" y="246"/>
                </a:lnTo>
                <a:lnTo>
                  <a:pt x="752" y="250"/>
                </a:lnTo>
                <a:lnTo>
                  <a:pt x="748" y="250"/>
                </a:lnTo>
                <a:lnTo>
                  <a:pt x="746" y="246"/>
                </a:lnTo>
                <a:lnTo>
                  <a:pt x="742" y="246"/>
                </a:lnTo>
                <a:lnTo>
                  <a:pt x="746" y="242"/>
                </a:lnTo>
                <a:lnTo>
                  <a:pt x="746" y="238"/>
                </a:lnTo>
                <a:lnTo>
                  <a:pt x="742" y="238"/>
                </a:lnTo>
                <a:lnTo>
                  <a:pt x="742" y="236"/>
                </a:lnTo>
                <a:lnTo>
                  <a:pt x="742" y="238"/>
                </a:lnTo>
                <a:lnTo>
                  <a:pt x="738" y="238"/>
                </a:lnTo>
                <a:lnTo>
                  <a:pt x="738" y="242"/>
                </a:lnTo>
                <a:lnTo>
                  <a:pt x="738" y="238"/>
                </a:lnTo>
                <a:lnTo>
                  <a:pt x="734" y="238"/>
                </a:lnTo>
                <a:lnTo>
                  <a:pt x="734" y="242"/>
                </a:lnTo>
                <a:lnTo>
                  <a:pt x="732" y="242"/>
                </a:lnTo>
                <a:lnTo>
                  <a:pt x="732" y="238"/>
                </a:lnTo>
                <a:lnTo>
                  <a:pt x="732" y="242"/>
                </a:lnTo>
                <a:lnTo>
                  <a:pt x="734" y="242"/>
                </a:lnTo>
                <a:lnTo>
                  <a:pt x="734" y="246"/>
                </a:lnTo>
                <a:lnTo>
                  <a:pt x="732" y="246"/>
                </a:lnTo>
                <a:lnTo>
                  <a:pt x="728" y="246"/>
                </a:lnTo>
                <a:lnTo>
                  <a:pt x="724" y="246"/>
                </a:lnTo>
                <a:lnTo>
                  <a:pt x="720" y="246"/>
                </a:lnTo>
                <a:lnTo>
                  <a:pt x="716" y="246"/>
                </a:lnTo>
                <a:lnTo>
                  <a:pt x="712" y="246"/>
                </a:lnTo>
                <a:lnTo>
                  <a:pt x="712" y="242"/>
                </a:lnTo>
                <a:lnTo>
                  <a:pt x="708" y="242"/>
                </a:lnTo>
                <a:lnTo>
                  <a:pt x="708" y="238"/>
                </a:lnTo>
                <a:lnTo>
                  <a:pt x="712" y="238"/>
                </a:lnTo>
                <a:lnTo>
                  <a:pt x="708" y="238"/>
                </a:lnTo>
                <a:lnTo>
                  <a:pt x="706" y="238"/>
                </a:lnTo>
                <a:lnTo>
                  <a:pt x="706" y="242"/>
                </a:lnTo>
                <a:lnTo>
                  <a:pt x="706" y="238"/>
                </a:lnTo>
                <a:lnTo>
                  <a:pt x="706" y="242"/>
                </a:lnTo>
                <a:lnTo>
                  <a:pt x="702" y="242"/>
                </a:lnTo>
                <a:lnTo>
                  <a:pt x="698" y="242"/>
                </a:lnTo>
                <a:lnTo>
                  <a:pt x="694" y="242"/>
                </a:lnTo>
                <a:lnTo>
                  <a:pt x="694" y="238"/>
                </a:lnTo>
                <a:lnTo>
                  <a:pt x="694" y="236"/>
                </a:lnTo>
                <a:lnTo>
                  <a:pt x="690" y="236"/>
                </a:lnTo>
                <a:lnTo>
                  <a:pt x="690" y="232"/>
                </a:lnTo>
                <a:lnTo>
                  <a:pt x="694" y="232"/>
                </a:lnTo>
                <a:lnTo>
                  <a:pt x="690" y="232"/>
                </a:lnTo>
                <a:lnTo>
                  <a:pt x="686" y="228"/>
                </a:lnTo>
                <a:lnTo>
                  <a:pt x="686" y="224"/>
                </a:lnTo>
                <a:lnTo>
                  <a:pt x="686" y="220"/>
                </a:lnTo>
                <a:lnTo>
                  <a:pt x="690" y="220"/>
                </a:lnTo>
                <a:lnTo>
                  <a:pt x="694" y="220"/>
                </a:lnTo>
                <a:lnTo>
                  <a:pt x="694" y="216"/>
                </a:lnTo>
                <a:lnTo>
                  <a:pt x="690" y="212"/>
                </a:lnTo>
                <a:lnTo>
                  <a:pt x="690" y="208"/>
                </a:lnTo>
                <a:lnTo>
                  <a:pt x="686" y="208"/>
                </a:lnTo>
                <a:lnTo>
                  <a:pt x="686" y="206"/>
                </a:lnTo>
                <a:lnTo>
                  <a:pt x="682" y="206"/>
                </a:lnTo>
                <a:lnTo>
                  <a:pt x="682" y="202"/>
                </a:lnTo>
                <a:lnTo>
                  <a:pt x="678" y="202"/>
                </a:lnTo>
                <a:lnTo>
                  <a:pt x="678" y="198"/>
                </a:lnTo>
                <a:lnTo>
                  <a:pt x="676" y="198"/>
                </a:lnTo>
                <a:lnTo>
                  <a:pt x="672" y="198"/>
                </a:lnTo>
                <a:lnTo>
                  <a:pt x="668" y="198"/>
                </a:lnTo>
                <a:lnTo>
                  <a:pt x="668" y="202"/>
                </a:lnTo>
                <a:lnTo>
                  <a:pt x="664" y="198"/>
                </a:lnTo>
                <a:lnTo>
                  <a:pt x="660" y="198"/>
                </a:lnTo>
                <a:lnTo>
                  <a:pt x="656" y="198"/>
                </a:lnTo>
                <a:lnTo>
                  <a:pt x="652" y="198"/>
                </a:lnTo>
                <a:lnTo>
                  <a:pt x="650" y="202"/>
                </a:lnTo>
                <a:lnTo>
                  <a:pt x="646" y="202"/>
                </a:lnTo>
                <a:lnTo>
                  <a:pt x="646" y="198"/>
                </a:lnTo>
                <a:lnTo>
                  <a:pt x="650" y="198"/>
                </a:lnTo>
                <a:lnTo>
                  <a:pt x="652" y="198"/>
                </a:lnTo>
                <a:lnTo>
                  <a:pt x="650" y="198"/>
                </a:lnTo>
                <a:lnTo>
                  <a:pt x="646" y="198"/>
                </a:lnTo>
                <a:lnTo>
                  <a:pt x="642" y="198"/>
                </a:lnTo>
                <a:lnTo>
                  <a:pt x="642" y="194"/>
                </a:lnTo>
                <a:lnTo>
                  <a:pt x="638" y="194"/>
                </a:lnTo>
                <a:lnTo>
                  <a:pt x="634" y="194"/>
                </a:lnTo>
                <a:lnTo>
                  <a:pt x="638" y="194"/>
                </a:lnTo>
                <a:lnTo>
                  <a:pt x="642" y="194"/>
                </a:lnTo>
                <a:lnTo>
                  <a:pt x="642" y="190"/>
                </a:lnTo>
                <a:lnTo>
                  <a:pt x="638" y="190"/>
                </a:lnTo>
                <a:lnTo>
                  <a:pt x="634" y="190"/>
                </a:lnTo>
                <a:lnTo>
                  <a:pt x="630" y="190"/>
                </a:lnTo>
                <a:lnTo>
                  <a:pt x="630" y="186"/>
                </a:lnTo>
                <a:lnTo>
                  <a:pt x="626" y="186"/>
                </a:lnTo>
                <a:lnTo>
                  <a:pt x="622" y="186"/>
                </a:lnTo>
                <a:lnTo>
                  <a:pt x="622" y="182"/>
                </a:lnTo>
                <a:lnTo>
                  <a:pt x="626" y="186"/>
                </a:lnTo>
                <a:lnTo>
                  <a:pt x="630" y="186"/>
                </a:lnTo>
                <a:lnTo>
                  <a:pt x="634" y="186"/>
                </a:lnTo>
                <a:lnTo>
                  <a:pt x="630" y="182"/>
                </a:lnTo>
                <a:lnTo>
                  <a:pt x="626" y="182"/>
                </a:lnTo>
                <a:lnTo>
                  <a:pt x="622" y="182"/>
                </a:lnTo>
                <a:lnTo>
                  <a:pt x="626" y="180"/>
                </a:lnTo>
                <a:lnTo>
                  <a:pt x="630" y="180"/>
                </a:lnTo>
                <a:lnTo>
                  <a:pt x="634" y="180"/>
                </a:lnTo>
                <a:lnTo>
                  <a:pt x="638" y="180"/>
                </a:lnTo>
                <a:lnTo>
                  <a:pt x="642" y="176"/>
                </a:lnTo>
                <a:lnTo>
                  <a:pt x="642" y="180"/>
                </a:lnTo>
                <a:lnTo>
                  <a:pt x="646" y="180"/>
                </a:lnTo>
                <a:lnTo>
                  <a:pt x="650" y="180"/>
                </a:lnTo>
                <a:lnTo>
                  <a:pt x="652" y="180"/>
                </a:lnTo>
                <a:lnTo>
                  <a:pt x="656" y="180"/>
                </a:lnTo>
                <a:lnTo>
                  <a:pt x="660" y="182"/>
                </a:lnTo>
                <a:lnTo>
                  <a:pt x="664" y="182"/>
                </a:lnTo>
                <a:lnTo>
                  <a:pt x="664" y="180"/>
                </a:lnTo>
                <a:lnTo>
                  <a:pt x="668" y="180"/>
                </a:lnTo>
                <a:lnTo>
                  <a:pt x="668" y="182"/>
                </a:lnTo>
                <a:lnTo>
                  <a:pt x="672" y="182"/>
                </a:lnTo>
                <a:lnTo>
                  <a:pt x="676" y="186"/>
                </a:lnTo>
                <a:lnTo>
                  <a:pt x="676" y="190"/>
                </a:lnTo>
                <a:lnTo>
                  <a:pt x="672" y="194"/>
                </a:lnTo>
                <a:lnTo>
                  <a:pt x="672" y="198"/>
                </a:lnTo>
                <a:lnTo>
                  <a:pt x="672" y="194"/>
                </a:lnTo>
                <a:lnTo>
                  <a:pt x="676" y="194"/>
                </a:lnTo>
                <a:lnTo>
                  <a:pt x="678" y="190"/>
                </a:lnTo>
                <a:lnTo>
                  <a:pt x="682" y="190"/>
                </a:lnTo>
                <a:lnTo>
                  <a:pt x="686" y="190"/>
                </a:lnTo>
                <a:lnTo>
                  <a:pt x="690" y="190"/>
                </a:lnTo>
                <a:lnTo>
                  <a:pt x="694" y="190"/>
                </a:lnTo>
                <a:lnTo>
                  <a:pt x="694" y="186"/>
                </a:lnTo>
                <a:lnTo>
                  <a:pt x="698" y="186"/>
                </a:lnTo>
                <a:lnTo>
                  <a:pt x="702" y="186"/>
                </a:lnTo>
                <a:lnTo>
                  <a:pt x="706" y="186"/>
                </a:lnTo>
                <a:lnTo>
                  <a:pt x="708" y="190"/>
                </a:lnTo>
                <a:lnTo>
                  <a:pt x="712" y="190"/>
                </a:lnTo>
                <a:lnTo>
                  <a:pt x="716" y="190"/>
                </a:lnTo>
                <a:lnTo>
                  <a:pt x="716" y="194"/>
                </a:lnTo>
                <a:lnTo>
                  <a:pt x="712" y="194"/>
                </a:lnTo>
                <a:lnTo>
                  <a:pt x="708" y="194"/>
                </a:lnTo>
                <a:lnTo>
                  <a:pt x="706" y="194"/>
                </a:lnTo>
                <a:lnTo>
                  <a:pt x="702" y="194"/>
                </a:lnTo>
                <a:lnTo>
                  <a:pt x="706" y="194"/>
                </a:lnTo>
                <a:lnTo>
                  <a:pt x="708" y="194"/>
                </a:lnTo>
                <a:lnTo>
                  <a:pt x="712" y="194"/>
                </a:lnTo>
                <a:lnTo>
                  <a:pt x="716" y="194"/>
                </a:lnTo>
                <a:lnTo>
                  <a:pt x="716" y="198"/>
                </a:lnTo>
                <a:lnTo>
                  <a:pt x="720" y="198"/>
                </a:lnTo>
                <a:lnTo>
                  <a:pt x="724" y="198"/>
                </a:lnTo>
                <a:lnTo>
                  <a:pt x="728" y="198"/>
                </a:lnTo>
                <a:lnTo>
                  <a:pt x="732" y="198"/>
                </a:lnTo>
                <a:lnTo>
                  <a:pt x="734" y="202"/>
                </a:lnTo>
                <a:lnTo>
                  <a:pt x="732" y="202"/>
                </a:lnTo>
                <a:lnTo>
                  <a:pt x="728" y="202"/>
                </a:lnTo>
                <a:lnTo>
                  <a:pt x="724" y="202"/>
                </a:lnTo>
                <a:lnTo>
                  <a:pt x="716" y="202"/>
                </a:lnTo>
                <a:lnTo>
                  <a:pt x="720" y="202"/>
                </a:lnTo>
                <a:lnTo>
                  <a:pt x="716" y="202"/>
                </a:lnTo>
                <a:lnTo>
                  <a:pt x="712" y="202"/>
                </a:lnTo>
                <a:lnTo>
                  <a:pt x="708" y="202"/>
                </a:lnTo>
                <a:lnTo>
                  <a:pt x="706" y="202"/>
                </a:lnTo>
                <a:lnTo>
                  <a:pt x="702" y="202"/>
                </a:lnTo>
                <a:lnTo>
                  <a:pt x="702" y="198"/>
                </a:lnTo>
                <a:lnTo>
                  <a:pt x="698" y="198"/>
                </a:lnTo>
                <a:lnTo>
                  <a:pt x="698" y="202"/>
                </a:lnTo>
                <a:lnTo>
                  <a:pt x="702" y="202"/>
                </a:lnTo>
                <a:lnTo>
                  <a:pt x="706" y="202"/>
                </a:lnTo>
                <a:lnTo>
                  <a:pt x="708" y="202"/>
                </a:lnTo>
                <a:lnTo>
                  <a:pt x="712" y="206"/>
                </a:lnTo>
                <a:lnTo>
                  <a:pt x="708" y="206"/>
                </a:lnTo>
                <a:lnTo>
                  <a:pt x="712" y="206"/>
                </a:lnTo>
                <a:lnTo>
                  <a:pt x="716" y="206"/>
                </a:lnTo>
                <a:lnTo>
                  <a:pt x="720" y="206"/>
                </a:lnTo>
                <a:lnTo>
                  <a:pt x="716" y="206"/>
                </a:lnTo>
                <a:lnTo>
                  <a:pt x="712" y="206"/>
                </a:lnTo>
                <a:lnTo>
                  <a:pt x="708" y="206"/>
                </a:lnTo>
                <a:lnTo>
                  <a:pt x="706" y="206"/>
                </a:lnTo>
                <a:lnTo>
                  <a:pt x="708" y="208"/>
                </a:lnTo>
                <a:lnTo>
                  <a:pt x="706" y="208"/>
                </a:lnTo>
                <a:lnTo>
                  <a:pt x="706" y="212"/>
                </a:lnTo>
                <a:lnTo>
                  <a:pt x="706" y="208"/>
                </a:lnTo>
                <a:lnTo>
                  <a:pt x="708" y="208"/>
                </a:lnTo>
                <a:lnTo>
                  <a:pt x="708" y="206"/>
                </a:lnTo>
                <a:lnTo>
                  <a:pt x="712" y="206"/>
                </a:lnTo>
                <a:lnTo>
                  <a:pt x="712" y="208"/>
                </a:lnTo>
                <a:lnTo>
                  <a:pt x="716" y="208"/>
                </a:lnTo>
                <a:lnTo>
                  <a:pt x="712" y="208"/>
                </a:lnTo>
                <a:lnTo>
                  <a:pt x="716" y="208"/>
                </a:lnTo>
                <a:lnTo>
                  <a:pt x="720" y="208"/>
                </a:lnTo>
                <a:lnTo>
                  <a:pt x="720" y="206"/>
                </a:lnTo>
                <a:lnTo>
                  <a:pt x="724" y="206"/>
                </a:lnTo>
                <a:lnTo>
                  <a:pt x="724" y="208"/>
                </a:lnTo>
                <a:lnTo>
                  <a:pt x="728" y="208"/>
                </a:lnTo>
                <a:lnTo>
                  <a:pt x="724" y="212"/>
                </a:lnTo>
                <a:lnTo>
                  <a:pt x="728" y="212"/>
                </a:lnTo>
                <a:lnTo>
                  <a:pt x="728" y="208"/>
                </a:lnTo>
                <a:lnTo>
                  <a:pt x="732" y="212"/>
                </a:lnTo>
                <a:lnTo>
                  <a:pt x="734" y="212"/>
                </a:lnTo>
                <a:lnTo>
                  <a:pt x="732" y="216"/>
                </a:lnTo>
                <a:lnTo>
                  <a:pt x="728" y="216"/>
                </a:lnTo>
                <a:lnTo>
                  <a:pt x="724" y="220"/>
                </a:lnTo>
                <a:lnTo>
                  <a:pt x="728" y="216"/>
                </a:lnTo>
                <a:lnTo>
                  <a:pt x="728" y="220"/>
                </a:lnTo>
                <a:lnTo>
                  <a:pt x="728" y="216"/>
                </a:lnTo>
                <a:lnTo>
                  <a:pt x="732" y="216"/>
                </a:lnTo>
                <a:lnTo>
                  <a:pt x="734" y="220"/>
                </a:lnTo>
                <a:lnTo>
                  <a:pt x="734" y="224"/>
                </a:lnTo>
                <a:lnTo>
                  <a:pt x="738" y="224"/>
                </a:lnTo>
                <a:lnTo>
                  <a:pt x="738" y="220"/>
                </a:lnTo>
                <a:lnTo>
                  <a:pt x="738" y="216"/>
                </a:lnTo>
                <a:lnTo>
                  <a:pt x="742" y="216"/>
                </a:lnTo>
                <a:lnTo>
                  <a:pt x="746" y="216"/>
                </a:lnTo>
                <a:lnTo>
                  <a:pt x="746" y="220"/>
                </a:lnTo>
                <a:lnTo>
                  <a:pt x="748" y="220"/>
                </a:lnTo>
                <a:lnTo>
                  <a:pt x="752" y="220"/>
                </a:lnTo>
                <a:lnTo>
                  <a:pt x="756" y="220"/>
                </a:lnTo>
                <a:lnTo>
                  <a:pt x="756" y="216"/>
                </a:lnTo>
                <a:lnTo>
                  <a:pt x="760" y="216"/>
                </a:lnTo>
                <a:lnTo>
                  <a:pt x="764" y="216"/>
                </a:lnTo>
                <a:lnTo>
                  <a:pt x="764" y="220"/>
                </a:lnTo>
                <a:lnTo>
                  <a:pt x="768" y="220"/>
                </a:lnTo>
                <a:lnTo>
                  <a:pt x="772" y="220"/>
                </a:lnTo>
                <a:lnTo>
                  <a:pt x="772" y="224"/>
                </a:lnTo>
                <a:lnTo>
                  <a:pt x="768" y="224"/>
                </a:lnTo>
                <a:lnTo>
                  <a:pt x="772" y="224"/>
                </a:lnTo>
                <a:lnTo>
                  <a:pt x="776" y="224"/>
                </a:lnTo>
                <a:lnTo>
                  <a:pt x="778" y="224"/>
                </a:lnTo>
                <a:lnTo>
                  <a:pt x="782" y="224"/>
                </a:lnTo>
                <a:lnTo>
                  <a:pt x="778" y="220"/>
                </a:lnTo>
                <a:lnTo>
                  <a:pt x="776" y="220"/>
                </a:lnTo>
                <a:lnTo>
                  <a:pt x="778" y="220"/>
                </a:lnTo>
                <a:lnTo>
                  <a:pt x="782" y="220"/>
                </a:lnTo>
                <a:lnTo>
                  <a:pt x="786" y="220"/>
                </a:lnTo>
                <a:lnTo>
                  <a:pt x="790" y="216"/>
                </a:lnTo>
                <a:lnTo>
                  <a:pt x="794" y="216"/>
                </a:lnTo>
                <a:lnTo>
                  <a:pt x="798" y="216"/>
                </a:lnTo>
                <a:lnTo>
                  <a:pt x="802" y="216"/>
                </a:lnTo>
                <a:lnTo>
                  <a:pt x="806" y="212"/>
                </a:lnTo>
                <a:lnTo>
                  <a:pt x="808" y="212"/>
                </a:lnTo>
                <a:lnTo>
                  <a:pt x="812" y="212"/>
                </a:lnTo>
                <a:lnTo>
                  <a:pt x="816" y="212"/>
                </a:lnTo>
                <a:lnTo>
                  <a:pt x="820" y="212"/>
                </a:lnTo>
                <a:lnTo>
                  <a:pt x="824" y="212"/>
                </a:lnTo>
                <a:lnTo>
                  <a:pt x="828" y="212"/>
                </a:lnTo>
                <a:lnTo>
                  <a:pt x="832" y="212"/>
                </a:lnTo>
                <a:lnTo>
                  <a:pt x="834" y="212"/>
                </a:lnTo>
                <a:lnTo>
                  <a:pt x="838" y="212"/>
                </a:lnTo>
                <a:lnTo>
                  <a:pt x="842" y="212"/>
                </a:lnTo>
                <a:lnTo>
                  <a:pt x="846" y="212"/>
                </a:lnTo>
                <a:lnTo>
                  <a:pt x="846" y="216"/>
                </a:lnTo>
                <a:lnTo>
                  <a:pt x="850" y="216"/>
                </a:lnTo>
                <a:lnTo>
                  <a:pt x="854" y="216"/>
                </a:lnTo>
                <a:lnTo>
                  <a:pt x="858" y="216"/>
                </a:lnTo>
                <a:lnTo>
                  <a:pt x="862" y="216"/>
                </a:lnTo>
                <a:lnTo>
                  <a:pt x="864" y="220"/>
                </a:lnTo>
                <a:lnTo>
                  <a:pt x="862" y="220"/>
                </a:lnTo>
                <a:lnTo>
                  <a:pt x="858" y="220"/>
                </a:lnTo>
                <a:lnTo>
                  <a:pt x="862" y="220"/>
                </a:lnTo>
                <a:lnTo>
                  <a:pt x="864" y="220"/>
                </a:lnTo>
                <a:lnTo>
                  <a:pt x="868" y="220"/>
                </a:lnTo>
                <a:lnTo>
                  <a:pt x="868" y="224"/>
                </a:lnTo>
                <a:lnTo>
                  <a:pt x="868" y="228"/>
                </a:lnTo>
                <a:lnTo>
                  <a:pt x="872" y="228"/>
                </a:lnTo>
                <a:lnTo>
                  <a:pt x="868" y="228"/>
                </a:lnTo>
                <a:lnTo>
                  <a:pt x="864" y="232"/>
                </a:lnTo>
                <a:lnTo>
                  <a:pt x="864" y="228"/>
                </a:lnTo>
                <a:lnTo>
                  <a:pt x="864" y="232"/>
                </a:lnTo>
                <a:lnTo>
                  <a:pt x="862" y="232"/>
                </a:lnTo>
                <a:lnTo>
                  <a:pt x="858" y="232"/>
                </a:lnTo>
                <a:lnTo>
                  <a:pt x="858" y="236"/>
                </a:lnTo>
                <a:lnTo>
                  <a:pt x="858" y="236"/>
                </a:lnTo>
                <a:lnTo>
                  <a:pt x="858" y="236"/>
                </a:lnTo>
                <a:close/>
                <a:moveTo>
                  <a:pt x="620" y="180"/>
                </a:moveTo>
                <a:lnTo>
                  <a:pt x="622" y="180"/>
                </a:lnTo>
                <a:lnTo>
                  <a:pt x="620" y="180"/>
                </a:lnTo>
                <a:lnTo>
                  <a:pt x="616" y="180"/>
                </a:lnTo>
                <a:lnTo>
                  <a:pt x="620" y="180"/>
                </a:lnTo>
                <a:lnTo>
                  <a:pt x="620" y="180"/>
                </a:lnTo>
                <a:lnTo>
                  <a:pt x="620" y="180"/>
                </a:lnTo>
                <a:close/>
                <a:moveTo>
                  <a:pt x="380" y="186"/>
                </a:moveTo>
                <a:lnTo>
                  <a:pt x="374" y="186"/>
                </a:lnTo>
                <a:lnTo>
                  <a:pt x="370" y="186"/>
                </a:lnTo>
                <a:lnTo>
                  <a:pt x="370" y="182"/>
                </a:lnTo>
                <a:lnTo>
                  <a:pt x="374" y="182"/>
                </a:lnTo>
                <a:lnTo>
                  <a:pt x="378" y="182"/>
                </a:lnTo>
                <a:lnTo>
                  <a:pt x="380" y="182"/>
                </a:lnTo>
                <a:lnTo>
                  <a:pt x="384" y="182"/>
                </a:lnTo>
                <a:lnTo>
                  <a:pt x="388" y="182"/>
                </a:lnTo>
                <a:lnTo>
                  <a:pt x="388" y="186"/>
                </a:lnTo>
                <a:lnTo>
                  <a:pt x="384" y="186"/>
                </a:lnTo>
                <a:lnTo>
                  <a:pt x="380" y="186"/>
                </a:lnTo>
                <a:lnTo>
                  <a:pt x="380" y="186"/>
                </a:lnTo>
                <a:lnTo>
                  <a:pt x="380" y="186"/>
                </a:lnTo>
                <a:close/>
                <a:moveTo>
                  <a:pt x="370" y="236"/>
                </a:moveTo>
                <a:lnTo>
                  <a:pt x="366" y="236"/>
                </a:lnTo>
                <a:lnTo>
                  <a:pt x="366" y="232"/>
                </a:lnTo>
                <a:lnTo>
                  <a:pt x="366" y="228"/>
                </a:lnTo>
                <a:lnTo>
                  <a:pt x="366" y="232"/>
                </a:lnTo>
                <a:lnTo>
                  <a:pt x="362" y="232"/>
                </a:lnTo>
                <a:lnTo>
                  <a:pt x="358" y="232"/>
                </a:lnTo>
                <a:lnTo>
                  <a:pt x="362" y="232"/>
                </a:lnTo>
                <a:lnTo>
                  <a:pt x="362" y="236"/>
                </a:lnTo>
                <a:lnTo>
                  <a:pt x="358" y="236"/>
                </a:lnTo>
                <a:lnTo>
                  <a:pt x="354" y="236"/>
                </a:lnTo>
                <a:lnTo>
                  <a:pt x="352" y="232"/>
                </a:lnTo>
                <a:lnTo>
                  <a:pt x="352" y="228"/>
                </a:lnTo>
                <a:lnTo>
                  <a:pt x="348" y="228"/>
                </a:lnTo>
                <a:lnTo>
                  <a:pt x="344" y="232"/>
                </a:lnTo>
                <a:lnTo>
                  <a:pt x="336" y="232"/>
                </a:lnTo>
                <a:lnTo>
                  <a:pt x="336" y="228"/>
                </a:lnTo>
                <a:lnTo>
                  <a:pt x="332" y="228"/>
                </a:lnTo>
                <a:lnTo>
                  <a:pt x="328" y="228"/>
                </a:lnTo>
                <a:lnTo>
                  <a:pt x="332" y="224"/>
                </a:lnTo>
                <a:lnTo>
                  <a:pt x="336" y="224"/>
                </a:lnTo>
                <a:lnTo>
                  <a:pt x="336" y="220"/>
                </a:lnTo>
                <a:lnTo>
                  <a:pt x="340" y="220"/>
                </a:lnTo>
                <a:lnTo>
                  <a:pt x="344" y="220"/>
                </a:lnTo>
                <a:lnTo>
                  <a:pt x="352" y="220"/>
                </a:lnTo>
                <a:lnTo>
                  <a:pt x="354" y="220"/>
                </a:lnTo>
                <a:lnTo>
                  <a:pt x="358" y="220"/>
                </a:lnTo>
                <a:lnTo>
                  <a:pt x="358" y="216"/>
                </a:lnTo>
                <a:lnTo>
                  <a:pt x="362" y="216"/>
                </a:lnTo>
                <a:lnTo>
                  <a:pt x="366" y="216"/>
                </a:lnTo>
                <a:lnTo>
                  <a:pt x="370" y="216"/>
                </a:lnTo>
                <a:lnTo>
                  <a:pt x="366" y="216"/>
                </a:lnTo>
                <a:lnTo>
                  <a:pt x="362" y="216"/>
                </a:lnTo>
                <a:lnTo>
                  <a:pt x="358" y="216"/>
                </a:lnTo>
                <a:lnTo>
                  <a:pt x="354" y="216"/>
                </a:lnTo>
                <a:lnTo>
                  <a:pt x="352" y="216"/>
                </a:lnTo>
                <a:lnTo>
                  <a:pt x="352" y="220"/>
                </a:lnTo>
                <a:lnTo>
                  <a:pt x="348" y="220"/>
                </a:lnTo>
                <a:lnTo>
                  <a:pt x="344" y="220"/>
                </a:lnTo>
                <a:lnTo>
                  <a:pt x="336" y="220"/>
                </a:lnTo>
                <a:lnTo>
                  <a:pt x="336" y="216"/>
                </a:lnTo>
                <a:lnTo>
                  <a:pt x="340" y="216"/>
                </a:lnTo>
                <a:lnTo>
                  <a:pt x="340" y="212"/>
                </a:lnTo>
                <a:lnTo>
                  <a:pt x="344" y="212"/>
                </a:lnTo>
                <a:lnTo>
                  <a:pt x="348" y="212"/>
                </a:lnTo>
                <a:lnTo>
                  <a:pt x="352" y="212"/>
                </a:lnTo>
                <a:lnTo>
                  <a:pt x="354" y="212"/>
                </a:lnTo>
                <a:lnTo>
                  <a:pt x="358" y="212"/>
                </a:lnTo>
                <a:lnTo>
                  <a:pt x="358" y="208"/>
                </a:lnTo>
                <a:lnTo>
                  <a:pt x="358" y="212"/>
                </a:lnTo>
                <a:lnTo>
                  <a:pt x="362" y="212"/>
                </a:lnTo>
                <a:lnTo>
                  <a:pt x="362" y="208"/>
                </a:lnTo>
                <a:lnTo>
                  <a:pt x="366" y="208"/>
                </a:lnTo>
                <a:lnTo>
                  <a:pt x="370" y="208"/>
                </a:lnTo>
                <a:lnTo>
                  <a:pt x="366" y="208"/>
                </a:lnTo>
                <a:lnTo>
                  <a:pt x="362" y="208"/>
                </a:lnTo>
                <a:lnTo>
                  <a:pt x="358" y="208"/>
                </a:lnTo>
                <a:lnTo>
                  <a:pt x="354" y="208"/>
                </a:lnTo>
                <a:lnTo>
                  <a:pt x="352" y="208"/>
                </a:lnTo>
                <a:lnTo>
                  <a:pt x="348" y="208"/>
                </a:lnTo>
                <a:lnTo>
                  <a:pt x="344" y="208"/>
                </a:lnTo>
                <a:lnTo>
                  <a:pt x="348" y="208"/>
                </a:lnTo>
                <a:lnTo>
                  <a:pt x="348" y="206"/>
                </a:lnTo>
                <a:lnTo>
                  <a:pt x="344" y="206"/>
                </a:lnTo>
                <a:lnTo>
                  <a:pt x="348" y="202"/>
                </a:lnTo>
                <a:lnTo>
                  <a:pt x="352" y="202"/>
                </a:lnTo>
                <a:lnTo>
                  <a:pt x="354" y="202"/>
                </a:lnTo>
                <a:lnTo>
                  <a:pt x="358" y="202"/>
                </a:lnTo>
                <a:lnTo>
                  <a:pt x="362" y="202"/>
                </a:lnTo>
                <a:lnTo>
                  <a:pt x="366" y="202"/>
                </a:lnTo>
                <a:lnTo>
                  <a:pt x="370" y="202"/>
                </a:lnTo>
                <a:lnTo>
                  <a:pt x="374" y="202"/>
                </a:lnTo>
                <a:lnTo>
                  <a:pt x="370" y="202"/>
                </a:lnTo>
                <a:lnTo>
                  <a:pt x="366" y="202"/>
                </a:lnTo>
                <a:lnTo>
                  <a:pt x="362" y="202"/>
                </a:lnTo>
                <a:lnTo>
                  <a:pt x="358" y="202"/>
                </a:lnTo>
                <a:lnTo>
                  <a:pt x="354" y="202"/>
                </a:lnTo>
                <a:lnTo>
                  <a:pt x="354" y="198"/>
                </a:lnTo>
                <a:lnTo>
                  <a:pt x="358" y="194"/>
                </a:lnTo>
                <a:lnTo>
                  <a:pt x="362" y="194"/>
                </a:lnTo>
                <a:lnTo>
                  <a:pt x="366" y="194"/>
                </a:lnTo>
                <a:lnTo>
                  <a:pt x="370" y="194"/>
                </a:lnTo>
                <a:lnTo>
                  <a:pt x="374" y="194"/>
                </a:lnTo>
                <a:lnTo>
                  <a:pt x="378" y="194"/>
                </a:lnTo>
                <a:lnTo>
                  <a:pt x="380" y="194"/>
                </a:lnTo>
                <a:lnTo>
                  <a:pt x="380" y="198"/>
                </a:lnTo>
                <a:lnTo>
                  <a:pt x="380" y="202"/>
                </a:lnTo>
                <a:lnTo>
                  <a:pt x="384" y="202"/>
                </a:lnTo>
                <a:lnTo>
                  <a:pt x="388" y="202"/>
                </a:lnTo>
                <a:lnTo>
                  <a:pt x="392" y="198"/>
                </a:lnTo>
                <a:lnTo>
                  <a:pt x="396" y="198"/>
                </a:lnTo>
                <a:lnTo>
                  <a:pt x="400" y="198"/>
                </a:lnTo>
                <a:lnTo>
                  <a:pt x="400" y="202"/>
                </a:lnTo>
                <a:lnTo>
                  <a:pt x="404" y="202"/>
                </a:lnTo>
                <a:lnTo>
                  <a:pt x="404" y="206"/>
                </a:lnTo>
                <a:lnTo>
                  <a:pt x="408" y="206"/>
                </a:lnTo>
                <a:lnTo>
                  <a:pt x="410" y="206"/>
                </a:lnTo>
                <a:lnTo>
                  <a:pt x="410" y="208"/>
                </a:lnTo>
                <a:lnTo>
                  <a:pt x="414" y="208"/>
                </a:lnTo>
                <a:lnTo>
                  <a:pt x="410" y="208"/>
                </a:lnTo>
                <a:lnTo>
                  <a:pt x="408" y="208"/>
                </a:lnTo>
                <a:lnTo>
                  <a:pt x="408" y="212"/>
                </a:lnTo>
                <a:lnTo>
                  <a:pt x="410" y="212"/>
                </a:lnTo>
                <a:lnTo>
                  <a:pt x="414" y="212"/>
                </a:lnTo>
                <a:lnTo>
                  <a:pt x="418" y="212"/>
                </a:lnTo>
                <a:lnTo>
                  <a:pt x="418" y="216"/>
                </a:lnTo>
                <a:lnTo>
                  <a:pt x="418" y="220"/>
                </a:lnTo>
                <a:lnTo>
                  <a:pt x="422" y="220"/>
                </a:lnTo>
                <a:lnTo>
                  <a:pt x="424" y="220"/>
                </a:lnTo>
                <a:lnTo>
                  <a:pt x="428" y="220"/>
                </a:lnTo>
                <a:lnTo>
                  <a:pt x="432" y="220"/>
                </a:lnTo>
                <a:lnTo>
                  <a:pt x="436" y="220"/>
                </a:lnTo>
                <a:lnTo>
                  <a:pt x="440" y="220"/>
                </a:lnTo>
                <a:lnTo>
                  <a:pt x="444" y="220"/>
                </a:lnTo>
                <a:lnTo>
                  <a:pt x="448" y="220"/>
                </a:lnTo>
                <a:lnTo>
                  <a:pt x="450" y="220"/>
                </a:lnTo>
                <a:lnTo>
                  <a:pt x="454" y="220"/>
                </a:lnTo>
                <a:lnTo>
                  <a:pt x="454" y="216"/>
                </a:lnTo>
                <a:lnTo>
                  <a:pt x="450" y="212"/>
                </a:lnTo>
                <a:lnTo>
                  <a:pt x="448" y="212"/>
                </a:lnTo>
                <a:lnTo>
                  <a:pt x="444" y="212"/>
                </a:lnTo>
                <a:lnTo>
                  <a:pt x="444" y="208"/>
                </a:lnTo>
                <a:lnTo>
                  <a:pt x="440" y="208"/>
                </a:lnTo>
                <a:lnTo>
                  <a:pt x="436" y="208"/>
                </a:lnTo>
                <a:lnTo>
                  <a:pt x="440" y="208"/>
                </a:lnTo>
                <a:lnTo>
                  <a:pt x="444" y="208"/>
                </a:lnTo>
                <a:lnTo>
                  <a:pt x="448" y="206"/>
                </a:lnTo>
                <a:lnTo>
                  <a:pt x="448" y="202"/>
                </a:lnTo>
                <a:lnTo>
                  <a:pt x="444" y="202"/>
                </a:lnTo>
                <a:lnTo>
                  <a:pt x="440" y="202"/>
                </a:lnTo>
                <a:lnTo>
                  <a:pt x="436" y="202"/>
                </a:lnTo>
                <a:lnTo>
                  <a:pt x="436" y="198"/>
                </a:lnTo>
                <a:lnTo>
                  <a:pt x="432" y="198"/>
                </a:lnTo>
                <a:lnTo>
                  <a:pt x="432" y="194"/>
                </a:lnTo>
                <a:lnTo>
                  <a:pt x="436" y="194"/>
                </a:lnTo>
                <a:lnTo>
                  <a:pt x="440" y="194"/>
                </a:lnTo>
                <a:lnTo>
                  <a:pt x="444" y="194"/>
                </a:lnTo>
                <a:lnTo>
                  <a:pt x="444" y="190"/>
                </a:lnTo>
                <a:lnTo>
                  <a:pt x="440" y="190"/>
                </a:lnTo>
                <a:lnTo>
                  <a:pt x="444" y="190"/>
                </a:lnTo>
                <a:lnTo>
                  <a:pt x="444" y="186"/>
                </a:lnTo>
                <a:lnTo>
                  <a:pt x="448" y="182"/>
                </a:lnTo>
                <a:lnTo>
                  <a:pt x="450" y="182"/>
                </a:lnTo>
                <a:lnTo>
                  <a:pt x="454" y="182"/>
                </a:lnTo>
                <a:lnTo>
                  <a:pt x="458" y="182"/>
                </a:lnTo>
                <a:lnTo>
                  <a:pt x="458" y="186"/>
                </a:lnTo>
                <a:lnTo>
                  <a:pt x="458" y="190"/>
                </a:lnTo>
                <a:lnTo>
                  <a:pt x="454" y="190"/>
                </a:lnTo>
                <a:lnTo>
                  <a:pt x="458" y="190"/>
                </a:lnTo>
                <a:lnTo>
                  <a:pt x="458" y="194"/>
                </a:lnTo>
                <a:lnTo>
                  <a:pt x="462" y="194"/>
                </a:lnTo>
                <a:lnTo>
                  <a:pt x="462" y="198"/>
                </a:lnTo>
                <a:lnTo>
                  <a:pt x="466" y="198"/>
                </a:lnTo>
                <a:lnTo>
                  <a:pt x="462" y="202"/>
                </a:lnTo>
                <a:lnTo>
                  <a:pt x="462" y="206"/>
                </a:lnTo>
                <a:lnTo>
                  <a:pt x="466" y="206"/>
                </a:lnTo>
                <a:lnTo>
                  <a:pt x="470" y="206"/>
                </a:lnTo>
                <a:lnTo>
                  <a:pt x="474" y="206"/>
                </a:lnTo>
                <a:lnTo>
                  <a:pt x="470" y="208"/>
                </a:lnTo>
                <a:lnTo>
                  <a:pt x="466" y="208"/>
                </a:lnTo>
                <a:lnTo>
                  <a:pt x="466" y="212"/>
                </a:lnTo>
                <a:lnTo>
                  <a:pt x="470" y="212"/>
                </a:lnTo>
                <a:lnTo>
                  <a:pt x="470" y="208"/>
                </a:lnTo>
                <a:lnTo>
                  <a:pt x="474" y="208"/>
                </a:lnTo>
                <a:lnTo>
                  <a:pt x="478" y="208"/>
                </a:lnTo>
                <a:lnTo>
                  <a:pt x="480" y="208"/>
                </a:lnTo>
                <a:lnTo>
                  <a:pt x="480" y="212"/>
                </a:lnTo>
                <a:lnTo>
                  <a:pt x="484" y="212"/>
                </a:lnTo>
                <a:lnTo>
                  <a:pt x="480" y="212"/>
                </a:lnTo>
                <a:lnTo>
                  <a:pt x="480" y="208"/>
                </a:lnTo>
                <a:lnTo>
                  <a:pt x="484" y="206"/>
                </a:lnTo>
                <a:lnTo>
                  <a:pt x="488" y="206"/>
                </a:lnTo>
                <a:lnTo>
                  <a:pt x="492" y="206"/>
                </a:lnTo>
                <a:lnTo>
                  <a:pt x="496" y="206"/>
                </a:lnTo>
                <a:lnTo>
                  <a:pt x="500" y="208"/>
                </a:lnTo>
                <a:lnTo>
                  <a:pt x="504" y="208"/>
                </a:lnTo>
                <a:lnTo>
                  <a:pt x="504" y="212"/>
                </a:lnTo>
                <a:lnTo>
                  <a:pt x="504" y="216"/>
                </a:lnTo>
                <a:lnTo>
                  <a:pt x="504" y="220"/>
                </a:lnTo>
                <a:lnTo>
                  <a:pt x="500" y="220"/>
                </a:lnTo>
                <a:lnTo>
                  <a:pt x="500" y="224"/>
                </a:lnTo>
                <a:lnTo>
                  <a:pt x="500" y="228"/>
                </a:lnTo>
                <a:lnTo>
                  <a:pt x="496" y="228"/>
                </a:lnTo>
                <a:lnTo>
                  <a:pt x="496" y="232"/>
                </a:lnTo>
                <a:lnTo>
                  <a:pt x="492" y="232"/>
                </a:lnTo>
                <a:lnTo>
                  <a:pt x="496" y="232"/>
                </a:lnTo>
                <a:lnTo>
                  <a:pt x="492" y="236"/>
                </a:lnTo>
                <a:lnTo>
                  <a:pt x="488" y="236"/>
                </a:lnTo>
                <a:lnTo>
                  <a:pt x="484" y="236"/>
                </a:lnTo>
                <a:lnTo>
                  <a:pt x="480" y="236"/>
                </a:lnTo>
                <a:lnTo>
                  <a:pt x="478" y="236"/>
                </a:lnTo>
                <a:lnTo>
                  <a:pt x="474" y="236"/>
                </a:lnTo>
                <a:lnTo>
                  <a:pt x="470" y="236"/>
                </a:lnTo>
                <a:lnTo>
                  <a:pt x="470" y="232"/>
                </a:lnTo>
                <a:lnTo>
                  <a:pt x="470" y="236"/>
                </a:lnTo>
                <a:lnTo>
                  <a:pt x="466" y="236"/>
                </a:lnTo>
                <a:lnTo>
                  <a:pt x="462" y="236"/>
                </a:lnTo>
                <a:lnTo>
                  <a:pt x="458" y="236"/>
                </a:lnTo>
                <a:lnTo>
                  <a:pt x="454" y="236"/>
                </a:lnTo>
                <a:lnTo>
                  <a:pt x="458" y="236"/>
                </a:lnTo>
                <a:lnTo>
                  <a:pt x="458" y="232"/>
                </a:lnTo>
                <a:lnTo>
                  <a:pt x="454" y="232"/>
                </a:lnTo>
                <a:lnTo>
                  <a:pt x="450" y="236"/>
                </a:lnTo>
                <a:lnTo>
                  <a:pt x="448" y="236"/>
                </a:lnTo>
                <a:lnTo>
                  <a:pt x="444" y="238"/>
                </a:lnTo>
                <a:lnTo>
                  <a:pt x="440" y="238"/>
                </a:lnTo>
                <a:lnTo>
                  <a:pt x="436" y="238"/>
                </a:lnTo>
                <a:lnTo>
                  <a:pt x="432" y="238"/>
                </a:lnTo>
                <a:lnTo>
                  <a:pt x="428" y="238"/>
                </a:lnTo>
                <a:lnTo>
                  <a:pt x="428" y="242"/>
                </a:lnTo>
                <a:lnTo>
                  <a:pt x="424" y="242"/>
                </a:lnTo>
                <a:lnTo>
                  <a:pt x="422" y="246"/>
                </a:lnTo>
                <a:lnTo>
                  <a:pt x="418" y="246"/>
                </a:lnTo>
                <a:lnTo>
                  <a:pt x="414" y="246"/>
                </a:lnTo>
                <a:lnTo>
                  <a:pt x="410" y="250"/>
                </a:lnTo>
                <a:lnTo>
                  <a:pt x="408" y="250"/>
                </a:lnTo>
                <a:lnTo>
                  <a:pt x="404" y="250"/>
                </a:lnTo>
                <a:lnTo>
                  <a:pt x="400" y="250"/>
                </a:lnTo>
                <a:lnTo>
                  <a:pt x="396" y="250"/>
                </a:lnTo>
                <a:lnTo>
                  <a:pt x="392" y="250"/>
                </a:lnTo>
                <a:lnTo>
                  <a:pt x="388" y="250"/>
                </a:lnTo>
                <a:lnTo>
                  <a:pt x="384" y="246"/>
                </a:lnTo>
                <a:lnTo>
                  <a:pt x="380" y="246"/>
                </a:lnTo>
                <a:lnTo>
                  <a:pt x="378" y="246"/>
                </a:lnTo>
                <a:lnTo>
                  <a:pt x="378" y="242"/>
                </a:lnTo>
                <a:lnTo>
                  <a:pt x="380" y="238"/>
                </a:lnTo>
                <a:lnTo>
                  <a:pt x="384" y="238"/>
                </a:lnTo>
                <a:lnTo>
                  <a:pt x="388" y="238"/>
                </a:lnTo>
                <a:lnTo>
                  <a:pt x="392" y="238"/>
                </a:lnTo>
                <a:lnTo>
                  <a:pt x="392" y="236"/>
                </a:lnTo>
                <a:lnTo>
                  <a:pt x="396" y="236"/>
                </a:lnTo>
                <a:lnTo>
                  <a:pt x="400" y="236"/>
                </a:lnTo>
                <a:lnTo>
                  <a:pt x="404" y="236"/>
                </a:lnTo>
                <a:lnTo>
                  <a:pt x="408" y="236"/>
                </a:lnTo>
                <a:lnTo>
                  <a:pt x="410" y="236"/>
                </a:lnTo>
                <a:lnTo>
                  <a:pt x="414" y="236"/>
                </a:lnTo>
                <a:lnTo>
                  <a:pt x="418" y="236"/>
                </a:lnTo>
                <a:lnTo>
                  <a:pt x="422" y="232"/>
                </a:lnTo>
                <a:lnTo>
                  <a:pt x="424" y="228"/>
                </a:lnTo>
                <a:lnTo>
                  <a:pt x="422" y="228"/>
                </a:lnTo>
                <a:lnTo>
                  <a:pt x="418" y="228"/>
                </a:lnTo>
                <a:lnTo>
                  <a:pt x="418" y="232"/>
                </a:lnTo>
                <a:lnTo>
                  <a:pt x="414" y="232"/>
                </a:lnTo>
                <a:lnTo>
                  <a:pt x="414" y="228"/>
                </a:lnTo>
                <a:lnTo>
                  <a:pt x="410" y="232"/>
                </a:lnTo>
                <a:lnTo>
                  <a:pt x="408" y="232"/>
                </a:lnTo>
                <a:lnTo>
                  <a:pt x="404" y="232"/>
                </a:lnTo>
                <a:lnTo>
                  <a:pt x="408" y="228"/>
                </a:lnTo>
                <a:lnTo>
                  <a:pt x="404" y="228"/>
                </a:lnTo>
                <a:lnTo>
                  <a:pt x="400" y="228"/>
                </a:lnTo>
                <a:lnTo>
                  <a:pt x="400" y="232"/>
                </a:lnTo>
                <a:lnTo>
                  <a:pt x="396" y="232"/>
                </a:lnTo>
                <a:lnTo>
                  <a:pt x="392" y="232"/>
                </a:lnTo>
                <a:lnTo>
                  <a:pt x="388" y="232"/>
                </a:lnTo>
                <a:lnTo>
                  <a:pt x="384" y="232"/>
                </a:lnTo>
                <a:lnTo>
                  <a:pt x="380" y="232"/>
                </a:lnTo>
                <a:lnTo>
                  <a:pt x="384" y="228"/>
                </a:lnTo>
                <a:lnTo>
                  <a:pt x="384" y="224"/>
                </a:lnTo>
                <a:lnTo>
                  <a:pt x="388" y="224"/>
                </a:lnTo>
                <a:lnTo>
                  <a:pt x="392" y="224"/>
                </a:lnTo>
                <a:lnTo>
                  <a:pt x="388" y="224"/>
                </a:lnTo>
                <a:lnTo>
                  <a:pt x="384" y="224"/>
                </a:lnTo>
                <a:lnTo>
                  <a:pt x="380" y="224"/>
                </a:lnTo>
                <a:lnTo>
                  <a:pt x="380" y="220"/>
                </a:lnTo>
                <a:lnTo>
                  <a:pt x="380" y="224"/>
                </a:lnTo>
                <a:lnTo>
                  <a:pt x="380" y="228"/>
                </a:lnTo>
                <a:lnTo>
                  <a:pt x="378" y="228"/>
                </a:lnTo>
                <a:lnTo>
                  <a:pt x="374" y="224"/>
                </a:lnTo>
                <a:lnTo>
                  <a:pt x="374" y="228"/>
                </a:lnTo>
                <a:lnTo>
                  <a:pt x="378" y="228"/>
                </a:lnTo>
                <a:lnTo>
                  <a:pt x="378" y="232"/>
                </a:lnTo>
                <a:lnTo>
                  <a:pt x="374" y="232"/>
                </a:lnTo>
                <a:lnTo>
                  <a:pt x="374" y="236"/>
                </a:lnTo>
                <a:lnTo>
                  <a:pt x="370" y="236"/>
                </a:lnTo>
                <a:lnTo>
                  <a:pt x="370" y="236"/>
                </a:lnTo>
                <a:lnTo>
                  <a:pt x="370" y="236"/>
                </a:lnTo>
                <a:close/>
                <a:moveTo>
                  <a:pt x="724" y="194"/>
                </a:moveTo>
                <a:lnTo>
                  <a:pt x="720" y="194"/>
                </a:lnTo>
                <a:lnTo>
                  <a:pt x="720" y="190"/>
                </a:lnTo>
                <a:lnTo>
                  <a:pt x="716" y="190"/>
                </a:lnTo>
                <a:lnTo>
                  <a:pt x="716" y="186"/>
                </a:lnTo>
                <a:lnTo>
                  <a:pt x="712" y="186"/>
                </a:lnTo>
                <a:lnTo>
                  <a:pt x="716" y="186"/>
                </a:lnTo>
                <a:lnTo>
                  <a:pt x="716" y="182"/>
                </a:lnTo>
                <a:lnTo>
                  <a:pt x="720" y="182"/>
                </a:lnTo>
                <a:lnTo>
                  <a:pt x="724" y="182"/>
                </a:lnTo>
                <a:lnTo>
                  <a:pt x="724" y="186"/>
                </a:lnTo>
                <a:lnTo>
                  <a:pt x="728" y="186"/>
                </a:lnTo>
                <a:lnTo>
                  <a:pt x="724" y="186"/>
                </a:lnTo>
                <a:lnTo>
                  <a:pt x="724" y="190"/>
                </a:lnTo>
                <a:lnTo>
                  <a:pt x="724" y="194"/>
                </a:lnTo>
                <a:lnTo>
                  <a:pt x="728" y="194"/>
                </a:lnTo>
                <a:lnTo>
                  <a:pt x="724" y="194"/>
                </a:lnTo>
                <a:lnTo>
                  <a:pt x="724" y="194"/>
                </a:lnTo>
                <a:lnTo>
                  <a:pt x="724" y="194"/>
                </a:lnTo>
                <a:close/>
                <a:moveTo>
                  <a:pt x="574" y="186"/>
                </a:moveTo>
                <a:lnTo>
                  <a:pt x="570" y="190"/>
                </a:lnTo>
                <a:lnTo>
                  <a:pt x="566" y="190"/>
                </a:lnTo>
                <a:lnTo>
                  <a:pt x="564" y="190"/>
                </a:lnTo>
                <a:lnTo>
                  <a:pt x="560" y="190"/>
                </a:lnTo>
                <a:lnTo>
                  <a:pt x="556" y="190"/>
                </a:lnTo>
                <a:lnTo>
                  <a:pt x="560" y="190"/>
                </a:lnTo>
                <a:lnTo>
                  <a:pt x="564" y="190"/>
                </a:lnTo>
                <a:lnTo>
                  <a:pt x="564" y="186"/>
                </a:lnTo>
                <a:lnTo>
                  <a:pt x="566" y="186"/>
                </a:lnTo>
                <a:lnTo>
                  <a:pt x="570" y="186"/>
                </a:lnTo>
                <a:lnTo>
                  <a:pt x="574" y="186"/>
                </a:lnTo>
                <a:lnTo>
                  <a:pt x="578" y="186"/>
                </a:lnTo>
                <a:lnTo>
                  <a:pt x="574" y="186"/>
                </a:lnTo>
                <a:lnTo>
                  <a:pt x="574" y="186"/>
                </a:lnTo>
                <a:lnTo>
                  <a:pt x="574" y="186"/>
                </a:lnTo>
                <a:close/>
                <a:moveTo>
                  <a:pt x="586" y="186"/>
                </a:moveTo>
                <a:lnTo>
                  <a:pt x="590" y="186"/>
                </a:lnTo>
                <a:lnTo>
                  <a:pt x="586" y="186"/>
                </a:lnTo>
                <a:lnTo>
                  <a:pt x="582" y="186"/>
                </a:lnTo>
                <a:lnTo>
                  <a:pt x="578" y="186"/>
                </a:lnTo>
                <a:lnTo>
                  <a:pt x="582" y="186"/>
                </a:lnTo>
                <a:lnTo>
                  <a:pt x="586" y="186"/>
                </a:lnTo>
                <a:lnTo>
                  <a:pt x="586" y="186"/>
                </a:lnTo>
                <a:lnTo>
                  <a:pt x="586" y="186"/>
                </a:lnTo>
                <a:close/>
                <a:moveTo>
                  <a:pt x="586" y="236"/>
                </a:moveTo>
                <a:lnTo>
                  <a:pt x="582" y="236"/>
                </a:lnTo>
                <a:lnTo>
                  <a:pt x="578" y="236"/>
                </a:lnTo>
                <a:lnTo>
                  <a:pt x="574" y="236"/>
                </a:lnTo>
                <a:lnTo>
                  <a:pt x="574" y="232"/>
                </a:lnTo>
                <a:lnTo>
                  <a:pt x="574" y="228"/>
                </a:lnTo>
                <a:lnTo>
                  <a:pt x="570" y="228"/>
                </a:lnTo>
                <a:lnTo>
                  <a:pt x="574" y="228"/>
                </a:lnTo>
                <a:lnTo>
                  <a:pt x="578" y="228"/>
                </a:lnTo>
                <a:lnTo>
                  <a:pt x="582" y="228"/>
                </a:lnTo>
                <a:lnTo>
                  <a:pt x="578" y="228"/>
                </a:lnTo>
                <a:lnTo>
                  <a:pt x="574" y="228"/>
                </a:lnTo>
                <a:lnTo>
                  <a:pt x="578" y="224"/>
                </a:lnTo>
                <a:lnTo>
                  <a:pt x="574" y="224"/>
                </a:lnTo>
                <a:lnTo>
                  <a:pt x="574" y="228"/>
                </a:lnTo>
                <a:lnTo>
                  <a:pt x="570" y="224"/>
                </a:lnTo>
                <a:lnTo>
                  <a:pt x="574" y="224"/>
                </a:lnTo>
                <a:lnTo>
                  <a:pt x="570" y="224"/>
                </a:lnTo>
                <a:lnTo>
                  <a:pt x="574" y="220"/>
                </a:lnTo>
                <a:lnTo>
                  <a:pt x="578" y="220"/>
                </a:lnTo>
                <a:lnTo>
                  <a:pt x="574" y="220"/>
                </a:lnTo>
                <a:lnTo>
                  <a:pt x="578" y="220"/>
                </a:lnTo>
                <a:lnTo>
                  <a:pt x="582" y="220"/>
                </a:lnTo>
                <a:lnTo>
                  <a:pt x="578" y="220"/>
                </a:lnTo>
                <a:lnTo>
                  <a:pt x="582" y="216"/>
                </a:lnTo>
                <a:lnTo>
                  <a:pt x="586" y="216"/>
                </a:lnTo>
                <a:lnTo>
                  <a:pt x="582" y="216"/>
                </a:lnTo>
                <a:lnTo>
                  <a:pt x="590" y="216"/>
                </a:lnTo>
                <a:lnTo>
                  <a:pt x="592" y="216"/>
                </a:lnTo>
                <a:lnTo>
                  <a:pt x="596" y="216"/>
                </a:lnTo>
                <a:lnTo>
                  <a:pt x="592" y="216"/>
                </a:lnTo>
                <a:lnTo>
                  <a:pt x="590" y="216"/>
                </a:lnTo>
                <a:lnTo>
                  <a:pt x="586" y="216"/>
                </a:lnTo>
                <a:lnTo>
                  <a:pt x="582" y="216"/>
                </a:lnTo>
                <a:lnTo>
                  <a:pt x="578" y="216"/>
                </a:lnTo>
                <a:lnTo>
                  <a:pt x="574" y="216"/>
                </a:lnTo>
                <a:lnTo>
                  <a:pt x="570" y="216"/>
                </a:lnTo>
                <a:lnTo>
                  <a:pt x="566" y="216"/>
                </a:lnTo>
                <a:lnTo>
                  <a:pt x="564" y="216"/>
                </a:lnTo>
                <a:lnTo>
                  <a:pt x="560" y="216"/>
                </a:lnTo>
                <a:lnTo>
                  <a:pt x="556" y="220"/>
                </a:lnTo>
                <a:lnTo>
                  <a:pt x="552" y="220"/>
                </a:lnTo>
                <a:lnTo>
                  <a:pt x="548" y="220"/>
                </a:lnTo>
                <a:lnTo>
                  <a:pt x="544" y="220"/>
                </a:lnTo>
                <a:lnTo>
                  <a:pt x="540" y="220"/>
                </a:lnTo>
                <a:lnTo>
                  <a:pt x="540" y="216"/>
                </a:lnTo>
                <a:lnTo>
                  <a:pt x="544" y="212"/>
                </a:lnTo>
                <a:lnTo>
                  <a:pt x="548" y="212"/>
                </a:lnTo>
                <a:lnTo>
                  <a:pt x="548" y="216"/>
                </a:lnTo>
                <a:lnTo>
                  <a:pt x="552" y="216"/>
                </a:lnTo>
                <a:lnTo>
                  <a:pt x="552" y="212"/>
                </a:lnTo>
                <a:lnTo>
                  <a:pt x="548" y="212"/>
                </a:lnTo>
                <a:lnTo>
                  <a:pt x="548" y="208"/>
                </a:lnTo>
                <a:lnTo>
                  <a:pt x="552" y="208"/>
                </a:lnTo>
                <a:lnTo>
                  <a:pt x="556" y="208"/>
                </a:lnTo>
                <a:lnTo>
                  <a:pt x="560" y="212"/>
                </a:lnTo>
                <a:lnTo>
                  <a:pt x="564" y="212"/>
                </a:lnTo>
                <a:lnTo>
                  <a:pt x="560" y="212"/>
                </a:lnTo>
                <a:lnTo>
                  <a:pt x="560" y="208"/>
                </a:lnTo>
                <a:lnTo>
                  <a:pt x="564" y="206"/>
                </a:lnTo>
                <a:lnTo>
                  <a:pt x="560" y="206"/>
                </a:lnTo>
                <a:lnTo>
                  <a:pt x="556" y="208"/>
                </a:lnTo>
                <a:lnTo>
                  <a:pt x="556" y="206"/>
                </a:lnTo>
                <a:lnTo>
                  <a:pt x="552" y="206"/>
                </a:lnTo>
                <a:lnTo>
                  <a:pt x="556" y="202"/>
                </a:lnTo>
                <a:lnTo>
                  <a:pt x="560" y="202"/>
                </a:lnTo>
                <a:lnTo>
                  <a:pt x="556" y="202"/>
                </a:lnTo>
                <a:lnTo>
                  <a:pt x="552" y="202"/>
                </a:lnTo>
                <a:lnTo>
                  <a:pt x="548" y="202"/>
                </a:lnTo>
                <a:lnTo>
                  <a:pt x="552" y="202"/>
                </a:lnTo>
                <a:lnTo>
                  <a:pt x="552" y="198"/>
                </a:lnTo>
                <a:lnTo>
                  <a:pt x="552" y="194"/>
                </a:lnTo>
                <a:lnTo>
                  <a:pt x="556" y="194"/>
                </a:lnTo>
                <a:lnTo>
                  <a:pt x="560" y="194"/>
                </a:lnTo>
                <a:lnTo>
                  <a:pt x="564" y="194"/>
                </a:lnTo>
                <a:lnTo>
                  <a:pt x="564" y="198"/>
                </a:lnTo>
                <a:lnTo>
                  <a:pt x="566" y="202"/>
                </a:lnTo>
                <a:lnTo>
                  <a:pt x="570" y="202"/>
                </a:lnTo>
                <a:lnTo>
                  <a:pt x="574" y="206"/>
                </a:lnTo>
                <a:lnTo>
                  <a:pt x="578" y="208"/>
                </a:lnTo>
                <a:lnTo>
                  <a:pt x="582" y="208"/>
                </a:lnTo>
                <a:lnTo>
                  <a:pt x="586" y="208"/>
                </a:lnTo>
                <a:lnTo>
                  <a:pt x="590" y="208"/>
                </a:lnTo>
                <a:lnTo>
                  <a:pt x="586" y="208"/>
                </a:lnTo>
                <a:lnTo>
                  <a:pt x="582" y="208"/>
                </a:lnTo>
                <a:lnTo>
                  <a:pt x="578" y="206"/>
                </a:lnTo>
                <a:lnTo>
                  <a:pt x="578" y="202"/>
                </a:lnTo>
                <a:lnTo>
                  <a:pt x="582" y="202"/>
                </a:lnTo>
                <a:lnTo>
                  <a:pt x="586" y="206"/>
                </a:lnTo>
                <a:lnTo>
                  <a:pt x="586" y="202"/>
                </a:lnTo>
                <a:lnTo>
                  <a:pt x="590" y="202"/>
                </a:lnTo>
                <a:lnTo>
                  <a:pt x="586" y="202"/>
                </a:lnTo>
                <a:lnTo>
                  <a:pt x="582" y="202"/>
                </a:lnTo>
                <a:lnTo>
                  <a:pt x="578" y="202"/>
                </a:lnTo>
                <a:lnTo>
                  <a:pt x="574" y="202"/>
                </a:lnTo>
                <a:lnTo>
                  <a:pt x="574" y="198"/>
                </a:lnTo>
                <a:lnTo>
                  <a:pt x="578" y="198"/>
                </a:lnTo>
                <a:lnTo>
                  <a:pt x="582" y="198"/>
                </a:lnTo>
                <a:lnTo>
                  <a:pt x="578" y="198"/>
                </a:lnTo>
                <a:lnTo>
                  <a:pt x="574" y="198"/>
                </a:lnTo>
                <a:lnTo>
                  <a:pt x="570" y="198"/>
                </a:lnTo>
                <a:lnTo>
                  <a:pt x="566" y="194"/>
                </a:lnTo>
                <a:lnTo>
                  <a:pt x="570" y="190"/>
                </a:lnTo>
                <a:lnTo>
                  <a:pt x="574" y="190"/>
                </a:lnTo>
                <a:lnTo>
                  <a:pt x="578" y="190"/>
                </a:lnTo>
                <a:lnTo>
                  <a:pt x="582" y="190"/>
                </a:lnTo>
                <a:lnTo>
                  <a:pt x="586" y="190"/>
                </a:lnTo>
                <a:lnTo>
                  <a:pt x="590" y="190"/>
                </a:lnTo>
                <a:lnTo>
                  <a:pt x="590" y="194"/>
                </a:lnTo>
                <a:lnTo>
                  <a:pt x="592" y="194"/>
                </a:lnTo>
                <a:lnTo>
                  <a:pt x="596" y="194"/>
                </a:lnTo>
                <a:lnTo>
                  <a:pt x="592" y="194"/>
                </a:lnTo>
                <a:lnTo>
                  <a:pt x="592" y="190"/>
                </a:lnTo>
                <a:lnTo>
                  <a:pt x="596" y="190"/>
                </a:lnTo>
                <a:lnTo>
                  <a:pt x="600" y="190"/>
                </a:lnTo>
                <a:lnTo>
                  <a:pt x="596" y="190"/>
                </a:lnTo>
                <a:lnTo>
                  <a:pt x="596" y="186"/>
                </a:lnTo>
                <a:lnTo>
                  <a:pt x="600" y="186"/>
                </a:lnTo>
                <a:lnTo>
                  <a:pt x="604" y="186"/>
                </a:lnTo>
                <a:lnTo>
                  <a:pt x="604" y="190"/>
                </a:lnTo>
                <a:lnTo>
                  <a:pt x="608" y="190"/>
                </a:lnTo>
                <a:lnTo>
                  <a:pt x="608" y="194"/>
                </a:lnTo>
                <a:lnTo>
                  <a:pt x="612" y="194"/>
                </a:lnTo>
                <a:lnTo>
                  <a:pt x="612" y="198"/>
                </a:lnTo>
                <a:lnTo>
                  <a:pt x="612" y="202"/>
                </a:lnTo>
                <a:lnTo>
                  <a:pt x="616" y="202"/>
                </a:lnTo>
                <a:lnTo>
                  <a:pt x="616" y="206"/>
                </a:lnTo>
                <a:lnTo>
                  <a:pt x="612" y="208"/>
                </a:lnTo>
                <a:lnTo>
                  <a:pt x="616" y="208"/>
                </a:lnTo>
                <a:lnTo>
                  <a:pt x="616" y="212"/>
                </a:lnTo>
                <a:lnTo>
                  <a:pt x="612" y="212"/>
                </a:lnTo>
                <a:lnTo>
                  <a:pt x="608" y="212"/>
                </a:lnTo>
                <a:lnTo>
                  <a:pt x="612" y="212"/>
                </a:lnTo>
                <a:lnTo>
                  <a:pt x="616" y="216"/>
                </a:lnTo>
                <a:lnTo>
                  <a:pt x="616" y="220"/>
                </a:lnTo>
                <a:lnTo>
                  <a:pt x="616" y="224"/>
                </a:lnTo>
                <a:lnTo>
                  <a:pt x="620" y="224"/>
                </a:lnTo>
                <a:lnTo>
                  <a:pt x="616" y="224"/>
                </a:lnTo>
                <a:lnTo>
                  <a:pt x="616" y="220"/>
                </a:lnTo>
                <a:lnTo>
                  <a:pt x="612" y="220"/>
                </a:lnTo>
                <a:lnTo>
                  <a:pt x="608" y="220"/>
                </a:lnTo>
                <a:lnTo>
                  <a:pt x="612" y="224"/>
                </a:lnTo>
                <a:lnTo>
                  <a:pt x="608" y="224"/>
                </a:lnTo>
                <a:lnTo>
                  <a:pt x="612" y="224"/>
                </a:lnTo>
                <a:lnTo>
                  <a:pt x="608" y="224"/>
                </a:lnTo>
                <a:lnTo>
                  <a:pt x="604" y="224"/>
                </a:lnTo>
                <a:lnTo>
                  <a:pt x="608" y="228"/>
                </a:lnTo>
                <a:lnTo>
                  <a:pt x="612" y="228"/>
                </a:lnTo>
                <a:lnTo>
                  <a:pt x="612" y="232"/>
                </a:lnTo>
                <a:lnTo>
                  <a:pt x="616" y="232"/>
                </a:lnTo>
                <a:lnTo>
                  <a:pt x="612" y="232"/>
                </a:lnTo>
                <a:lnTo>
                  <a:pt x="608" y="228"/>
                </a:lnTo>
                <a:lnTo>
                  <a:pt x="608" y="232"/>
                </a:lnTo>
                <a:lnTo>
                  <a:pt x="608" y="236"/>
                </a:lnTo>
                <a:lnTo>
                  <a:pt x="604" y="236"/>
                </a:lnTo>
                <a:lnTo>
                  <a:pt x="600" y="236"/>
                </a:lnTo>
                <a:lnTo>
                  <a:pt x="596" y="236"/>
                </a:lnTo>
                <a:lnTo>
                  <a:pt x="592" y="236"/>
                </a:lnTo>
                <a:lnTo>
                  <a:pt x="590" y="236"/>
                </a:lnTo>
                <a:lnTo>
                  <a:pt x="590" y="232"/>
                </a:lnTo>
                <a:lnTo>
                  <a:pt x="586" y="232"/>
                </a:lnTo>
                <a:lnTo>
                  <a:pt x="586" y="236"/>
                </a:lnTo>
                <a:lnTo>
                  <a:pt x="590" y="236"/>
                </a:lnTo>
                <a:lnTo>
                  <a:pt x="586" y="236"/>
                </a:lnTo>
                <a:lnTo>
                  <a:pt x="586" y="236"/>
                </a:lnTo>
                <a:lnTo>
                  <a:pt x="586" y="236"/>
                </a:lnTo>
                <a:close/>
                <a:moveTo>
                  <a:pt x="522" y="186"/>
                </a:moveTo>
                <a:lnTo>
                  <a:pt x="522" y="190"/>
                </a:lnTo>
                <a:lnTo>
                  <a:pt x="526" y="190"/>
                </a:lnTo>
                <a:lnTo>
                  <a:pt x="522" y="190"/>
                </a:lnTo>
                <a:lnTo>
                  <a:pt x="526" y="190"/>
                </a:lnTo>
                <a:lnTo>
                  <a:pt x="530" y="190"/>
                </a:lnTo>
                <a:lnTo>
                  <a:pt x="530" y="194"/>
                </a:lnTo>
                <a:lnTo>
                  <a:pt x="534" y="194"/>
                </a:lnTo>
                <a:lnTo>
                  <a:pt x="536" y="194"/>
                </a:lnTo>
                <a:lnTo>
                  <a:pt x="536" y="198"/>
                </a:lnTo>
                <a:lnTo>
                  <a:pt x="534" y="198"/>
                </a:lnTo>
                <a:lnTo>
                  <a:pt x="530" y="198"/>
                </a:lnTo>
                <a:lnTo>
                  <a:pt x="526" y="198"/>
                </a:lnTo>
                <a:lnTo>
                  <a:pt x="522" y="198"/>
                </a:lnTo>
                <a:lnTo>
                  <a:pt x="518" y="198"/>
                </a:lnTo>
                <a:lnTo>
                  <a:pt x="518" y="194"/>
                </a:lnTo>
                <a:lnTo>
                  <a:pt x="514" y="194"/>
                </a:lnTo>
                <a:lnTo>
                  <a:pt x="514" y="190"/>
                </a:lnTo>
                <a:lnTo>
                  <a:pt x="518" y="190"/>
                </a:lnTo>
                <a:lnTo>
                  <a:pt x="518" y="186"/>
                </a:lnTo>
                <a:lnTo>
                  <a:pt x="522" y="186"/>
                </a:lnTo>
                <a:lnTo>
                  <a:pt x="522" y="186"/>
                </a:lnTo>
                <a:lnTo>
                  <a:pt x="522" y="186"/>
                </a:lnTo>
                <a:close/>
                <a:moveTo>
                  <a:pt x="652" y="202"/>
                </a:moveTo>
                <a:lnTo>
                  <a:pt x="652" y="206"/>
                </a:lnTo>
                <a:lnTo>
                  <a:pt x="650" y="206"/>
                </a:lnTo>
                <a:lnTo>
                  <a:pt x="652" y="206"/>
                </a:lnTo>
                <a:lnTo>
                  <a:pt x="652" y="202"/>
                </a:lnTo>
                <a:lnTo>
                  <a:pt x="652" y="202"/>
                </a:lnTo>
                <a:lnTo>
                  <a:pt x="652" y="202"/>
                </a:lnTo>
                <a:close/>
                <a:moveTo>
                  <a:pt x="332" y="206"/>
                </a:moveTo>
                <a:lnTo>
                  <a:pt x="332" y="208"/>
                </a:lnTo>
                <a:lnTo>
                  <a:pt x="328" y="208"/>
                </a:lnTo>
                <a:lnTo>
                  <a:pt x="324" y="212"/>
                </a:lnTo>
                <a:lnTo>
                  <a:pt x="324" y="216"/>
                </a:lnTo>
                <a:lnTo>
                  <a:pt x="322" y="216"/>
                </a:lnTo>
                <a:lnTo>
                  <a:pt x="322" y="220"/>
                </a:lnTo>
                <a:lnTo>
                  <a:pt x="318" y="220"/>
                </a:lnTo>
                <a:lnTo>
                  <a:pt x="314" y="220"/>
                </a:lnTo>
                <a:lnTo>
                  <a:pt x="310" y="220"/>
                </a:lnTo>
                <a:lnTo>
                  <a:pt x="306" y="216"/>
                </a:lnTo>
                <a:lnTo>
                  <a:pt x="310" y="216"/>
                </a:lnTo>
                <a:lnTo>
                  <a:pt x="310" y="212"/>
                </a:lnTo>
                <a:lnTo>
                  <a:pt x="314" y="212"/>
                </a:lnTo>
                <a:lnTo>
                  <a:pt x="314" y="208"/>
                </a:lnTo>
                <a:lnTo>
                  <a:pt x="318" y="208"/>
                </a:lnTo>
                <a:lnTo>
                  <a:pt x="322" y="208"/>
                </a:lnTo>
                <a:lnTo>
                  <a:pt x="324" y="208"/>
                </a:lnTo>
                <a:lnTo>
                  <a:pt x="324" y="206"/>
                </a:lnTo>
                <a:lnTo>
                  <a:pt x="328" y="206"/>
                </a:lnTo>
                <a:lnTo>
                  <a:pt x="332" y="206"/>
                </a:lnTo>
                <a:lnTo>
                  <a:pt x="332" y="206"/>
                </a:lnTo>
                <a:lnTo>
                  <a:pt x="332" y="206"/>
                </a:lnTo>
                <a:close/>
                <a:moveTo>
                  <a:pt x="548" y="206"/>
                </a:moveTo>
                <a:lnTo>
                  <a:pt x="544" y="206"/>
                </a:lnTo>
                <a:lnTo>
                  <a:pt x="540" y="208"/>
                </a:lnTo>
                <a:lnTo>
                  <a:pt x="536" y="208"/>
                </a:lnTo>
                <a:lnTo>
                  <a:pt x="534" y="208"/>
                </a:lnTo>
                <a:lnTo>
                  <a:pt x="530" y="208"/>
                </a:lnTo>
                <a:lnTo>
                  <a:pt x="526" y="208"/>
                </a:lnTo>
                <a:lnTo>
                  <a:pt x="522" y="208"/>
                </a:lnTo>
                <a:lnTo>
                  <a:pt x="526" y="208"/>
                </a:lnTo>
                <a:lnTo>
                  <a:pt x="530" y="208"/>
                </a:lnTo>
                <a:lnTo>
                  <a:pt x="530" y="206"/>
                </a:lnTo>
                <a:lnTo>
                  <a:pt x="534" y="206"/>
                </a:lnTo>
                <a:lnTo>
                  <a:pt x="536" y="206"/>
                </a:lnTo>
                <a:lnTo>
                  <a:pt x="540" y="206"/>
                </a:lnTo>
                <a:lnTo>
                  <a:pt x="544" y="206"/>
                </a:lnTo>
                <a:lnTo>
                  <a:pt x="548" y="206"/>
                </a:lnTo>
                <a:lnTo>
                  <a:pt x="548" y="206"/>
                </a:lnTo>
                <a:lnTo>
                  <a:pt x="548" y="206"/>
                </a:lnTo>
                <a:close/>
                <a:moveTo>
                  <a:pt x="552" y="208"/>
                </a:moveTo>
                <a:lnTo>
                  <a:pt x="548" y="208"/>
                </a:lnTo>
                <a:lnTo>
                  <a:pt x="544" y="208"/>
                </a:lnTo>
                <a:lnTo>
                  <a:pt x="544" y="212"/>
                </a:lnTo>
                <a:lnTo>
                  <a:pt x="540" y="212"/>
                </a:lnTo>
                <a:lnTo>
                  <a:pt x="536" y="212"/>
                </a:lnTo>
                <a:lnTo>
                  <a:pt x="534" y="212"/>
                </a:lnTo>
                <a:lnTo>
                  <a:pt x="536" y="208"/>
                </a:lnTo>
                <a:lnTo>
                  <a:pt x="540" y="208"/>
                </a:lnTo>
                <a:lnTo>
                  <a:pt x="544" y="208"/>
                </a:lnTo>
                <a:lnTo>
                  <a:pt x="548" y="208"/>
                </a:lnTo>
                <a:lnTo>
                  <a:pt x="548" y="206"/>
                </a:lnTo>
                <a:lnTo>
                  <a:pt x="552" y="208"/>
                </a:lnTo>
                <a:lnTo>
                  <a:pt x="552" y="208"/>
                </a:lnTo>
                <a:lnTo>
                  <a:pt x="552" y="208"/>
                </a:lnTo>
                <a:close/>
                <a:moveTo>
                  <a:pt x="656" y="208"/>
                </a:moveTo>
                <a:lnTo>
                  <a:pt x="660" y="208"/>
                </a:lnTo>
                <a:lnTo>
                  <a:pt x="660" y="212"/>
                </a:lnTo>
                <a:lnTo>
                  <a:pt x="656" y="212"/>
                </a:lnTo>
                <a:lnTo>
                  <a:pt x="652" y="212"/>
                </a:lnTo>
                <a:lnTo>
                  <a:pt x="652" y="208"/>
                </a:lnTo>
                <a:lnTo>
                  <a:pt x="656" y="208"/>
                </a:lnTo>
                <a:lnTo>
                  <a:pt x="656" y="206"/>
                </a:lnTo>
                <a:lnTo>
                  <a:pt x="656" y="208"/>
                </a:lnTo>
                <a:lnTo>
                  <a:pt x="656" y="208"/>
                </a:lnTo>
                <a:lnTo>
                  <a:pt x="656" y="208"/>
                </a:lnTo>
                <a:close/>
                <a:moveTo>
                  <a:pt x="630" y="212"/>
                </a:moveTo>
                <a:lnTo>
                  <a:pt x="626" y="212"/>
                </a:lnTo>
                <a:lnTo>
                  <a:pt x="630" y="212"/>
                </a:lnTo>
                <a:lnTo>
                  <a:pt x="630" y="212"/>
                </a:lnTo>
                <a:lnTo>
                  <a:pt x="630" y="212"/>
                </a:lnTo>
                <a:close/>
                <a:moveTo>
                  <a:pt x="638" y="216"/>
                </a:moveTo>
                <a:lnTo>
                  <a:pt x="638" y="220"/>
                </a:lnTo>
                <a:lnTo>
                  <a:pt x="634" y="220"/>
                </a:lnTo>
                <a:lnTo>
                  <a:pt x="630" y="220"/>
                </a:lnTo>
                <a:lnTo>
                  <a:pt x="626" y="224"/>
                </a:lnTo>
                <a:lnTo>
                  <a:pt x="622" y="224"/>
                </a:lnTo>
                <a:lnTo>
                  <a:pt x="622" y="220"/>
                </a:lnTo>
                <a:lnTo>
                  <a:pt x="626" y="220"/>
                </a:lnTo>
                <a:lnTo>
                  <a:pt x="630" y="216"/>
                </a:lnTo>
                <a:lnTo>
                  <a:pt x="634" y="216"/>
                </a:lnTo>
                <a:lnTo>
                  <a:pt x="638" y="216"/>
                </a:lnTo>
                <a:lnTo>
                  <a:pt x="638" y="216"/>
                </a:lnTo>
                <a:lnTo>
                  <a:pt x="638" y="216"/>
                </a:lnTo>
                <a:close/>
                <a:moveTo>
                  <a:pt x="638" y="238"/>
                </a:moveTo>
                <a:lnTo>
                  <a:pt x="634" y="236"/>
                </a:lnTo>
                <a:lnTo>
                  <a:pt x="630" y="236"/>
                </a:lnTo>
                <a:lnTo>
                  <a:pt x="626" y="236"/>
                </a:lnTo>
                <a:lnTo>
                  <a:pt x="626" y="232"/>
                </a:lnTo>
                <a:lnTo>
                  <a:pt x="630" y="232"/>
                </a:lnTo>
                <a:lnTo>
                  <a:pt x="630" y="228"/>
                </a:lnTo>
                <a:lnTo>
                  <a:pt x="634" y="228"/>
                </a:lnTo>
                <a:lnTo>
                  <a:pt x="638" y="228"/>
                </a:lnTo>
                <a:lnTo>
                  <a:pt x="634" y="224"/>
                </a:lnTo>
                <a:lnTo>
                  <a:pt x="638" y="224"/>
                </a:lnTo>
                <a:lnTo>
                  <a:pt x="634" y="224"/>
                </a:lnTo>
                <a:lnTo>
                  <a:pt x="638" y="224"/>
                </a:lnTo>
                <a:lnTo>
                  <a:pt x="642" y="224"/>
                </a:lnTo>
                <a:lnTo>
                  <a:pt x="638" y="224"/>
                </a:lnTo>
                <a:lnTo>
                  <a:pt x="638" y="220"/>
                </a:lnTo>
                <a:lnTo>
                  <a:pt x="642" y="220"/>
                </a:lnTo>
                <a:lnTo>
                  <a:pt x="646" y="220"/>
                </a:lnTo>
                <a:lnTo>
                  <a:pt x="646" y="216"/>
                </a:lnTo>
                <a:lnTo>
                  <a:pt x="650" y="216"/>
                </a:lnTo>
                <a:lnTo>
                  <a:pt x="652" y="216"/>
                </a:lnTo>
                <a:lnTo>
                  <a:pt x="656" y="216"/>
                </a:lnTo>
                <a:lnTo>
                  <a:pt x="660" y="216"/>
                </a:lnTo>
                <a:lnTo>
                  <a:pt x="660" y="220"/>
                </a:lnTo>
                <a:lnTo>
                  <a:pt x="664" y="220"/>
                </a:lnTo>
                <a:lnTo>
                  <a:pt x="664" y="224"/>
                </a:lnTo>
                <a:lnTo>
                  <a:pt x="668" y="224"/>
                </a:lnTo>
                <a:lnTo>
                  <a:pt x="672" y="228"/>
                </a:lnTo>
                <a:lnTo>
                  <a:pt x="672" y="232"/>
                </a:lnTo>
                <a:lnTo>
                  <a:pt x="672" y="236"/>
                </a:lnTo>
                <a:lnTo>
                  <a:pt x="676" y="238"/>
                </a:lnTo>
                <a:lnTo>
                  <a:pt x="672" y="242"/>
                </a:lnTo>
                <a:lnTo>
                  <a:pt x="668" y="242"/>
                </a:lnTo>
                <a:lnTo>
                  <a:pt x="664" y="242"/>
                </a:lnTo>
                <a:lnTo>
                  <a:pt x="660" y="242"/>
                </a:lnTo>
                <a:lnTo>
                  <a:pt x="656" y="242"/>
                </a:lnTo>
                <a:lnTo>
                  <a:pt x="650" y="242"/>
                </a:lnTo>
                <a:lnTo>
                  <a:pt x="646" y="238"/>
                </a:lnTo>
                <a:lnTo>
                  <a:pt x="642" y="238"/>
                </a:lnTo>
                <a:lnTo>
                  <a:pt x="638" y="238"/>
                </a:lnTo>
                <a:lnTo>
                  <a:pt x="638" y="238"/>
                </a:lnTo>
                <a:lnTo>
                  <a:pt x="638" y="238"/>
                </a:lnTo>
                <a:close/>
                <a:moveTo>
                  <a:pt x="522" y="224"/>
                </a:moveTo>
                <a:lnTo>
                  <a:pt x="526" y="224"/>
                </a:lnTo>
                <a:lnTo>
                  <a:pt x="526" y="228"/>
                </a:lnTo>
                <a:lnTo>
                  <a:pt x="530" y="232"/>
                </a:lnTo>
                <a:lnTo>
                  <a:pt x="526" y="232"/>
                </a:lnTo>
                <a:lnTo>
                  <a:pt x="518" y="236"/>
                </a:lnTo>
                <a:lnTo>
                  <a:pt x="514" y="232"/>
                </a:lnTo>
                <a:lnTo>
                  <a:pt x="510" y="232"/>
                </a:lnTo>
                <a:lnTo>
                  <a:pt x="510" y="228"/>
                </a:lnTo>
                <a:lnTo>
                  <a:pt x="514" y="228"/>
                </a:lnTo>
                <a:lnTo>
                  <a:pt x="510" y="228"/>
                </a:lnTo>
                <a:lnTo>
                  <a:pt x="514" y="224"/>
                </a:lnTo>
                <a:lnTo>
                  <a:pt x="518" y="224"/>
                </a:lnTo>
                <a:lnTo>
                  <a:pt x="522" y="224"/>
                </a:lnTo>
                <a:lnTo>
                  <a:pt x="522" y="224"/>
                </a:lnTo>
                <a:lnTo>
                  <a:pt x="522" y="224"/>
                </a:lnTo>
                <a:close/>
                <a:moveTo>
                  <a:pt x="642" y="242"/>
                </a:moveTo>
                <a:lnTo>
                  <a:pt x="646" y="242"/>
                </a:lnTo>
                <a:lnTo>
                  <a:pt x="646" y="246"/>
                </a:lnTo>
                <a:lnTo>
                  <a:pt x="650" y="246"/>
                </a:lnTo>
                <a:lnTo>
                  <a:pt x="646" y="246"/>
                </a:lnTo>
                <a:lnTo>
                  <a:pt x="642" y="246"/>
                </a:lnTo>
                <a:lnTo>
                  <a:pt x="638" y="246"/>
                </a:lnTo>
                <a:lnTo>
                  <a:pt x="642" y="242"/>
                </a:lnTo>
                <a:lnTo>
                  <a:pt x="642" y="242"/>
                </a:lnTo>
                <a:lnTo>
                  <a:pt x="642" y="242"/>
                </a:lnTo>
                <a:close/>
                <a:moveTo>
                  <a:pt x="620" y="242"/>
                </a:moveTo>
                <a:lnTo>
                  <a:pt x="620" y="246"/>
                </a:lnTo>
                <a:lnTo>
                  <a:pt x="616" y="246"/>
                </a:lnTo>
                <a:lnTo>
                  <a:pt x="616" y="250"/>
                </a:lnTo>
                <a:lnTo>
                  <a:pt x="612" y="250"/>
                </a:lnTo>
                <a:lnTo>
                  <a:pt x="612" y="246"/>
                </a:lnTo>
                <a:lnTo>
                  <a:pt x="616" y="246"/>
                </a:lnTo>
                <a:lnTo>
                  <a:pt x="616" y="242"/>
                </a:lnTo>
                <a:lnTo>
                  <a:pt x="620" y="242"/>
                </a:lnTo>
                <a:lnTo>
                  <a:pt x="620" y="242"/>
                </a:lnTo>
                <a:lnTo>
                  <a:pt x="620" y="242"/>
                </a:lnTo>
                <a:close/>
                <a:moveTo>
                  <a:pt x="250" y="332"/>
                </a:moveTo>
                <a:lnTo>
                  <a:pt x="246" y="332"/>
                </a:lnTo>
                <a:lnTo>
                  <a:pt x="246" y="328"/>
                </a:lnTo>
                <a:lnTo>
                  <a:pt x="242" y="324"/>
                </a:lnTo>
                <a:lnTo>
                  <a:pt x="242" y="322"/>
                </a:lnTo>
                <a:lnTo>
                  <a:pt x="238" y="322"/>
                </a:lnTo>
                <a:lnTo>
                  <a:pt x="236" y="322"/>
                </a:lnTo>
                <a:lnTo>
                  <a:pt x="232" y="322"/>
                </a:lnTo>
                <a:lnTo>
                  <a:pt x="232" y="318"/>
                </a:lnTo>
                <a:lnTo>
                  <a:pt x="228" y="318"/>
                </a:lnTo>
                <a:lnTo>
                  <a:pt x="224" y="318"/>
                </a:lnTo>
                <a:lnTo>
                  <a:pt x="224" y="314"/>
                </a:lnTo>
                <a:lnTo>
                  <a:pt x="228" y="318"/>
                </a:lnTo>
                <a:lnTo>
                  <a:pt x="228" y="314"/>
                </a:lnTo>
                <a:lnTo>
                  <a:pt x="224" y="314"/>
                </a:lnTo>
                <a:lnTo>
                  <a:pt x="220" y="314"/>
                </a:lnTo>
                <a:lnTo>
                  <a:pt x="216" y="314"/>
                </a:lnTo>
                <a:lnTo>
                  <a:pt x="212" y="314"/>
                </a:lnTo>
                <a:lnTo>
                  <a:pt x="216" y="314"/>
                </a:lnTo>
                <a:lnTo>
                  <a:pt x="216" y="310"/>
                </a:lnTo>
                <a:lnTo>
                  <a:pt x="216" y="306"/>
                </a:lnTo>
                <a:lnTo>
                  <a:pt x="220" y="306"/>
                </a:lnTo>
                <a:lnTo>
                  <a:pt x="220" y="302"/>
                </a:lnTo>
                <a:lnTo>
                  <a:pt x="224" y="302"/>
                </a:lnTo>
                <a:lnTo>
                  <a:pt x="224" y="298"/>
                </a:lnTo>
                <a:lnTo>
                  <a:pt x="228" y="298"/>
                </a:lnTo>
                <a:lnTo>
                  <a:pt x="228" y="294"/>
                </a:lnTo>
                <a:lnTo>
                  <a:pt x="228" y="292"/>
                </a:lnTo>
                <a:lnTo>
                  <a:pt x="232" y="292"/>
                </a:lnTo>
                <a:lnTo>
                  <a:pt x="236" y="292"/>
                </a:lnTo>
                <a:lnTo>
                  <a:pt x="236" y="288"/>
                </a:lnTo>
                <a:lnTo>
                  <a:pt x="232" y="288"/>
                </a:lnTo>
                <a:lnTo>
                  <a:pt x="228" y="288"/>
                </a:lnTo>
                <a:lnTo>
                  <a:pt x="228" y="284"/>
                </a:lnTo>
                <a:lnTo>
                  <a:pt x="232" y="284"/>
                </a:lnTo>
                <a:lnTo>
                  <a:pt x="232" y="280"/>
                </a:lnTo>
                <a:lnTo>
                  <a:pt x="236" y="280"/>
                </a:lnTo>
                <a:lnTo>
                  <a:pt x="236" y="276"/>
                </a:lnTo>
                <a:lnTo>
                  <a:pt x="238" y="276"/>
                </a:lnTo>
                <a:lnTo>
                  <a:pt x="238" y="272"/>
                </a:lnTo>
                <a:lnTo>
                  <a:pt x="238" y="268"/>
                </a:lnTo>
                <a:lnTo>
                  <a:pt x="242" y="268"/>
                </a:lnTo>
                <a:lnTo>
                  <a:pt x="242" y="264"/>
                </a:lnTo>
                <a:lnTo>
                  <a:pt x="238" y="264"/>
                </a:lnTo>
                <a:lnTo>
                  <a:pt x="236" y="262"/>
                </a:lnTo>
                <a:lnTo>
                  <a:pt x="236" y="258"/>
                </a:lnTo>
                <a:lnTo>
                  <a:pt x="232" y="254"/>
                </a:lnTo>
                <a:lnTo>
                  <a:pt x="228" y="254"/>
                </a:lnTo>
                <a:lnTo>
                  <a:pt x="232" y="250"/>
                </a:lnTo>
                <a:lnTo>
                  <a:pt x="236" y="250"/>
                </a:lnTo>
                <a:lnTo>
                  <a:pt x="238" y="250"/>
                </a:lnTo>
                <a:lnTo>
                  <a:pt x="242" y="250"/>
                </a:lnTo>
                <a:lnTo>
                  <a:pt x="246" y="250"/>
                </a:lnTo>
                <a:lnTo>
                  <a:pt x="250" y="250"/>
                </a:lnTo>
                <a:lnTo>
                  <a:pt x="254" y="250"/>
                </a:lnTo>
                <a:lnTo>
                  <a:pt x="258" y="250"/>
                </a:lnTo>
                <a:lnTo>
                  <a:pt x="262" y="250"/>
                </a:lnTo>
                <a:lnTo>
                  <a:pt x="266" y="250"/>
                </a:lnTo>
                <a:lnTo>
                  <a:pt x="268" y="246"/>
                </a:lnTo>
                <a:lnTo>
                  <a:pt x="272" y="246"/>
                </a:lnTo>
                <a:lnTo>
                  <a:pt x="276" y="246"/>
                </a:lnTo>
                <a:lnTo>
                  <a:pt x="280" y="246"/>
                </a:lnTo>
                <a:lnTo>
                  <a:pt x="284" y="246"/>
                </a:lnTo>
                <a:lnTo>
                  <a:pt x="284" y="250"/>
                </a:lnTo>
                <a:lnTo>
                  <a:pt x="288" y="250"/>
                </a:lnTo>
                <a:lnTo>
                  <a:pt x="292" y="254"/>
                </a:lnTo>
                <a:lnTo>
                  <a:pt x="294" y="254"/>
                </a:lnTo>
                <a:lnTo>
                  <a:pt x="298" y="254"/>
                </a:lnTo>
                <a:lnTo>
                  <a:pt x="302" y="254"/>
                </a:lnTo>
                <a:lnTo>
                  <a:pt x="302" y="258"/>
                </a:lnTo>
                <a:lnTo>
                  <a:pt x="298" y="258"/>
                </a:lnTo>
                <a:lnTo>
                  <a:pt x="298" y="262"/>
                </a:lnTo>
                <a:lnTo>
                  <a:pt x="302" y="262"/>
                </a:lnTo>
                <a:lnTo>
                  <a:pt x="302" y="258"/>
                </a:lnTo>
                <a:lnTo>
                  <a:pt x="306" y="254"/>
                </a:lnTo>
                <a:lnTo>
                  <a:pt x="310" y="254"/>
                </a:lnTo>
                <a:lnTo>
                  <a:pt x="310" y="258"/>
                </a:lnTo>
                <a:lnTo>
                  <a:pt x="310" y="262"/>
                </a:lnTo>
                <a:lnTo>
                  <a:pt x="314" y="262"/>
                </a:lnTo>
                <a:lnTo>
                  <a:pt x="314" y="258"/>
                </a:lnTo>
                <a:lnTo>
                  <a:pt x="314" y="254"/>
                </a:lnTo>
                <a:lnTo>
                  <a:pt x="318" y="254"/>
                </a:lnTo>
                <a:lnTo>
                  <a:pt x="324" y="254"/>
                </a:lnTo>
                <a:lnTo>
                  <a:pt x="328" y="254"/>
                </a:lnTo>
                <a:lnTo>
                  <a:pt x="332" y="254"/>
                </a:lnTo>
                <a:lnTo>
                  <a:pt x="336" y="254"/>
                </a:lnTo>
                <a:lnTo>
                  <a:pt x="336" y="258"/>
                </a:lnTo>
                <a:lnTo>
                  <a:pt x="344" y="258"/>
                </a:lnTo>
                <a:lnTo>
                  <a:pt x="344" y="262"/>
                </a:lnTo>
                <a:lnTo>
                  <a:pt x="348" y="262"/>
                </a:lnTo>
                <a:lnTo>
                  <a:pt x="348" y="264"/>
                </a:lnTo>
                <a:lnTo>
                  <a:pt x="352" y="264"/>
                </a:lnTo>
                <a:lnTo>
                  <a:pt x="354" y="264"/>
                </a:lnTo>
                <a:lnTo>
                  <a:pt x="354" y="268"/>
                </a:lnTo>
                <a:lnTo>
                  <a:pt x="358" y="268"/>
                </a:lnTo>
                <a:lnTo>
                  <a:pt x="362" y="272"/>
                </a:lnTo>
                <a:lnTo>
                  <a:pt x="362" y="276"/>
                </a:lnTo>
                <a:lnTo>
                  <a:pt x="358" y="276"/>
                </a:lnTo>
                <a:lnTo>
                  <a:pt x="354" y="280"/>
                </a:lnTo>
                <a:lnTo>
                  <a:pt x="352" y="280"/>
                </a:lnTo>
                <a:lnTo>
                  <a:pt x="348" y="280"/>
                </a:lnTo>
                <a:lnTo>
                  <a:pt x="344" y="284"/>
                </a:lnTo>
                <a:lnTo>
                  <a:pt x="340" y="284"/>
                </a:lnTo>
                <a:lnTo>
                  <a:pt x="336" y="284"/>
                </a:lnTo>
                <a:lnTo>
                  <a:pt x="336" y="288"/>
                </a:lnTo>
                <a:lnTo>
                  <a:pt x="332" y="288"/>
                </a:lnTo>
                <a:lnTo>
                  <a:pt x="328" y="288"/>
                </a:lnTo>
                <a:lnTo>
                  <a:pt x="328" y="292"/>
                </a:lnTo>
                <a:lnTo>
                  <a:pt x="324" y="292"/>
                </a:lnTo>
                <a:lnTo>
                  <a:pt x="322" y="292"/>
                </a:lnTo>
                <a:lnTo>
                  <a:pt x="318" y="294"/>
                </a:lnTo>
                <a:lnTo>
                  <a:pt x="314" y="294"/>
                </a:lnTo>
                <a:lnTo>
                  <a:pt x="310" y="298"/>
                </a:lnTo>
                <a:lnTo>
                  <a:pt x="306" y="302"/>
                </a:lnTo>
                <a:lnTo>
                  <a:pt x="306" y="306"/>
                </a:lnTo>
                <a:lnTo>
                  <a:pt x="302" y="306"/>
                </a:lnTo>
                <a:lnTo>
                  <a:pt x="302" y="310"/>
                </a:lnTo>
                <a:lnTo>
                  <a:pt x="298" y="310"/>
                </a:lnTo>
                <a:lnTo>
                  <a:pt x="294" y="306"/>
                </a:lnTo>
                <a:lnTo>
                  <a:pt x="294" y="310"/>
                </a:lnTo>
                <a:lnTo>
                  <a:pt x="294" y="314"/>
                </a:lnTo>
                <a:lnTo>
                  <a:pt x="292" y="314"/>
                </a:lnTo>
                <a:lnTo>
                  <a:pt x="292" y="318"/>
                </a:lnTo>
                <a:lnTo>
                  <a:pt x="292" y="322"/>
                </a:lnTo>
                <a:lnTo>
                  <a:pt x="292" y="324"/>
                </a:lnTo>
                <a:lnTo>
                  <a:pt x="288" y="328"/>
                </a:lnTo>
                <a:lnTo>
                  <a:pt x="284" y="328"/>
                </a:lnTo>
                <a:lnTo>
                  <a:pt x="280" y="328"/>
                </a:lnTo>
                <a:lnTo>
                  <a:pt x="276" y="328"/>
                </a:lnTo>
                <a:lnTo>
                  <a:pt x="272" y="328"/>
                </a:lnTo>
                <a:lnTo>
                  <a:pt x="268" y="328"/>
                </a:lnTo>
                <a:lnTo>
                  <a:pt x="268" y="332"/>
                </a:lnTo>
                <a:lnTo>
                  <a:pt x="266" y="332"/>
                </a:lnTo>
                <a:lnTo>
                  <a:pt x="266" y="336"/>
                </a:lnTo>
                <a:lnTo>
                  <a:pt x="262" y="336"/>
                </a:lnTo>
                <a:lnTo>
                  <a:pt x="258" y="336"/>
                </a:lnTo>
                <a:lnTo>
                  <a:pt x="258" y="340"/>
                </a:lnTo>
                <a:lnTo>
                  <a:pt x="254" y="340"/>
                </a:lnTo>
                <a:lnTo>
                  <a:pt x="254" y="336"/>
                </a:lnTo>
                <a:lnTo>
                  <a:pt x="250" y="336"/>
                </a:lnTo>
                <a:lnTo>
                  <a:pt x="250" y="332"/>
                </a:lnTo>
                <a:lnTo>
                  <a:pt x="250" y="332"/>
                </a:lnTo>
                <a:lnTo>
                  <a:pt x="250" y="332"/>
                </a:lnTo>
                <a:close/>
                <a:moveTo>
                  <a:pt x="706" y="280"/>
                </a:moveTo>
                <a:lnTo>
                  <a:pt x="702" y="284"/>
                </a:lnTo>
                <a:lnTo>
                  <a:pt x="702" y="288"/>
                </a:lnTo>
                <a:lnTo>
                  <a:pt x="698" y="288"/>
                </a:lnTo>
                <a:lnTo>
                  <a:pt x="698" y="292"/>
                </a:lnTo>
                <a:lnTo>
                  <a:pt x="694" y="292"/>
                </a:lnTo>
                <a:lnTo>
                  <a:pt x="694" y="294"/>
                </a:lnTo>
                <a:lnTo>
                  <a:pt x="690" y="294"/>
                </a:lnTo>
                <a:lnTo>
                  <a:pt x="686" y="294"/>
                </a:lnTo>
                <a:lnTo>
                  <a:pt x="682" y="294"/>
                </a:lnTo>
                <a:lnTo>
                  <a:pt x="678" y="294"/>
                </a:lnTo>
                <a:lnTo>
                  <a:pt x="676" y="294"/>
                </a:lnTo>
                <a:lnTo>
                  <a:pt x="676" y="292"/>
                </a:lnTo>
                <a:lnTo>
                  <a:pt x="676" y="294"/>
                </a:lnTo>
                <a:lnTo>
                  <a:pt x="672" y="294"/>
                </a:lnTo>
                <a:lnTo>
                  <a:pt x="668" y="294"/>
                </a:lnTo>
                <a:lnTo>
                  <a:pt x="664" y="294"/>
                </a:lnTo>
                <a:lnTo>
                  <a:pt x="660" y="294"/>
                </a:lnTo>
                <a:lnTo>
                  <a:pt x="664" y="294"/>
                </a:lnTo>
                <a:lnTo>
                  <a:pt x="668" y="294"/>
                </a:lnTo>
                <a:lnTo>
                  <a:pt x="668" y="298"/>
                </a:lnTo>
                <a:lnTo>
                  <a:pt x="672" y="298"/>
                </a:lnTo>
                <a:lnTo>
                  <a:pt x="672" y="302"/>
                </a:lnTo>
                <a:lnTo>
                  <a:pt x="672" y="306"/>
                </a:lnTo>
                <a:lnTo>
                  <a:pt x="668" y="306"/>
                </a:lnTo>
                <a:lnTo>
                  <a:pt x="664" y="310"/>
                </a:lnTo>
                <a:lnTo>
                  <a:pt x="664" y="314"/>
                </a:lnTo>
                <a:lnTo>
                  <a:pt x="660" y="314"/>
                </a:lnTo>
                <a:lnTo>
                  <a:pt x="652" y="314"/>
                </a:lnTo>
                <a:lnTo>
                  <a:pt x="650" y="314"/>
                </a:lnTo>
                <a:lnTo>
                  <a:pt x="650" y="310"/>
                </a:lnTo>
                <a:lnTo>
                  <a:pt x="652" y="310"/>
                </a:lnTo>
                <a:lnTo>
                  <a:pt x="650" y="310"/>
                </a:lnTo>
                <a:lnTo>
                  <a:pt x="650" y="306"/>
                </a:lnTo>
                <a:lnTo>
                  <a:pt x="650" y="302"/>
                </a:lnTo>
                <a:lnTo>
                  <a:pt x="650" y="298"/>
                </a:lnTo>
                <a:lnTo>
                  <a:pt x="646" y="298"/>
                </a:lnTo>
                <a:lnTo>
                  <a:pt x="646" y="294"/>
                </a:lnTo>
                <a:lnTo>
                  <a:pt x="642" y="294"/>
                </a:lnTo>
                <a:lnTo>
                  <a:pt x="642" y="292"/>
                </a:lnTo>
                <a:lnTo>
                  <a:pt x="642" y="288"/>
                </a:lnTo>
                <a:lnTo>
                  <a:pt x="642" y="284"/>
                </a:lnTo>
                <a:lnTo>
                  <a:pt x="642" y="280"/>
                </a:lnTo>
                <a:lnTo>
                  <a:pt x="642" y="276"/>
                </a:lnTo>
                <a:lnTo>
                  <a:pt x="642" y="272"/>
                </a:lnTo>
                <a:lnTo>
                  <a:pt x="642" y="268"/>
                </a:lnTo>
                <a:lnTo>
                  <a:pt x="646" y="268"/>
                </a:lnTo>
                <a:lnTo>
                  <a:pt x="650" y="268"/>
                </a:lnTo>
                <a:lnTo>
                  <a:pt x="652" y="268"/>
                </a:lnTo>
                <a:lnTo>
                  <a:pt x="656" y="268"/>
                </a:lnTo>
                <a:lnTo>
                  <a:pt x="652" y="268"/>
                </a:lnTo>
                <a:lnTo>
                  <a:pt x="650" y="268"/>
                </a:lnTo>
                <a:lnTo>
                  <a:pt x="650" y="264"/>
                </a:lnTo>
                <a:lnTo>
                  <a:pt x="652" y="264"/>
                </a:lnTo>
                <a:lnTo>
                  <a:pt x="650" y="264"/>
                </a:lnTo>
                <a:lnTo>
                  <a:pt x="646" y="264"/>
                </a:lnTo>
                <a:lnTo>
                  <a:pt x="646" y="262"/>
                </a:lnTo>
                <a:lnTo>
                  <a:pt x="650" y="262"/>
                </a:lnTo>
                <a:lnTo>
                  <a:pt x="652" y="262"/>
                </a:lnTo>
                <a:lnTo>
                  <a:pt x="652" y="258"/>
                </a:lnTo>
                <a:lnTo>
                  <a:pt x="656" y="258"/>
                </a:lnTo>
                <a:lnTo>
                  <a:pt x="660" y="258"/>
                </a:lnTo>
                <a:lnTo>
                  <a:pt x="664" y="258"/>
                </a:lnTo>
                <a:lnTo>
                  <a:pt x="668" y="258"/>
                </a:lnTo>
                <a:lnTo>
                  <a:pt x="672" y="258"/>
                </a:lnTo>
                <a:lnTo>
                  <a:pt x="676" y="258"/>
                </a:lnTo>
                <a:lnTo>
                  <a:pt x="678" y="258"/>
                </a:lnTo>
                <a:lnTo>
                  <a:pt x="682" y="258"/>
                </a:lnTo>
                <a:lnTo>
                  <a:pt x="686" y="262"/>
                </a:lnTo>
                <a:lnTo>
                  <a:pt x="690" y="262"/>
                </a:lnTo>
                <a:lnTo>
                  <a:pt x="694" y="262"/>
                </a:lnTo>
                <a:lnTo>
                  <a:pt x="702" y="262"/>
                </a:lnTo>
                <a:lnTo>
                  <a:pt x="706" y="262"/>
                </a:lnTo>
                <a:lnTo>
                  <a:pt x="712" y="262"/>
                </a:lnTo>
                <a:lnTo>
                  <a:pt x="716" y="264"/>
                </a:lnTo>
                <a:lnTo>
                  <a:pt x="716" y="262"/>
                </a:lnTo>
                <a:lnTo>
                  <a:pt x="720" y="264"/>
                </a:lnTo>
                <a:lnTo>
                  <a:pt x="716" y="264"/>
                </a:lnTo>
                <a:lnTo>
                  <a:pt x="716" y="268"/>
                </a:lnTo>
                <a:lnTo>
                  <a:pt x="712" y="268"/>
                </a:lnTo>
                <a:lnTo>
                  <a:pt x="712" y="272"/>
                </a:lnTo>
                <a:lnTo>
                  <a:pt x="708" y="272"/>
                </a:lnTo>
                <a:lnTo>
                  <a:pt x="708" y="276"/>
                </a:lnTo>
                <a:lnTo>
                  <a:pt x="706" y="276"/>
                </a:lnTo>
                <a:lnTo>
                  <a:pt x="706" y="280"/>
                </a:lnTo>
                <a:lnTo>
                  <a:pt x="706" y="280"/>
                </a:lnTo>
                <a:lnTo>
                  <a:pt x="706" y="280"/>
                </a:lnTo>
                <a:close/>
                <a:moveTo>
                  <a:pt x="720" y="262"/>
                </a:moveTo>
                <a:lnTo>
                  <a:pt x="716" y="262"/>
                </a:lnTo>
                <a:lnTo>
                  <a:pt x="720" y="262"/>
                </a:lnTo>
                <a:lnTo>
                  <a:pt x="720" y="258"/>
                </a:lnTo>
                <a:lnTo>
                  <a:pt x="724" y="258"/>
                </a:lnTo>
                <a:lnTo>
                  <a:pt x="724" y="262"/>
                </a:lnTo>
                <a:lnTo>
                  <a:pt x="720" y="262"/>
                </a:lnTo>
                <a:lnTo>
                  <a:pt x="720" y="262"/>
                </a:lnTo>
                <a:lnTo>
                  <a:pt x="720" y="262"/>
                </a:lnTo>
                <a:close/>
                <a:moveTo>
                  <a:pt x="620" y="276"/>
                </a:moveTo>
                <a:lnTo>
                  <a:pt x="620" y="280"/>
                </a:lnTo>
                <a:lnTo>
                  <a:pt x="616" y="280"/>
                </a:lnTo>
                <a:lnTo>
                  <a:pt x="612" y="280"/>
                </a:lnTo>
                <a:lnTo>
                  <a:pt x="608" y="284"/>
                </a:lnTo>
                <a:lnTo>
                  <a:pt x="604" y="284"/>
                </a:lnTo>
                <a:lnTo>
                  <a:pt x="604" y="288"/>
                </a:lnTo>
                <a:lnTo>
                  <a:pt x="600" y="288"/>
                </a:lnTo>
                <a:lnTo>
                  <a:pt x="600" y="292"/>
                </a:lnTo>
                <a:lnTo>
                  <a:pt x="604" y="292"/>
                </a:lnTo>
                <a:lnTo>
                  <a:pt x="604" y="288"/>
                </a:lnTo>
                <a:lnTo>
                  <a:pt x="608" y="288"/>
                </a:lnTo>
                <a:lnTo>
                  <a:pt x="612" y="288"/>
                </a:lnTo>
                <a:lnTo>
                  <a:pt x="616" y="288"/>
                </a:lnTo>
                <a:lnTo>
                  <a:pt x="620" y="288"/>
                </a:lnTo>
                <a:lnTo>
                  <a:pt x="620" y="292"/>
                </a:lnTo>
                <a:lnTo>
                  <a:pt x="622" y="294"/>
                </a:lnTo>
                <a:lnTo>
                  <a:pt x="620" y="294"/>
                </a:lnTo>
                <a:lnTo>
                  <a:pt x="620" y="298"/>
                </a:lnTo>
                <a:lnTo>
                  <a:pt x="622" y="298"/>
                </a:lnTo>
                <a:lnTo>
                  <a:pt x="622" y="294"/>
                </a:lnTo>
                <a:lnTo>
                  <a:pt x="626" y="294"/>
                </a:lnTo>
                <a:lnTo>
                  <a:pt x="630" y="294"/>
                </a:lnTo>
                <a:lnTo>
                  <a:pt x="630" y="298"/>
                </a:lnTo>
                <a:lnTo>
                  <a:pt x="630" y="302"/>
                </a:lnTo>
                <a:lnTo>
                  <a:pt x="634" y="302"/>
                </a:lnTo>
                <a:lnTo>
                  <a:pt x="630" y="306"/>
                </a:lnTo>
                <a:lnTo>
                  <a:pt x="626" y="306"/>
                </a:lnTo>
                <a:lnTo>
                  <a:pt x="622" y="306"/>
                </a:lnTo>
                <a:lnTo>
                  <a:pt x="626" y="306"/>
                </a:lnTo>
                <a:lnTo>
                  <a:pt x="630" y="306"/>
                </a:lnTo>
                <a:lnTo>
                  <a:pt x="630" y="310"/>
                </a:lnTo>
                <a:lnTo>
                  <a:pt x="630" y="314"/>
                </a:lnTo>
                <a:lnTo>
                  <a:pt x="626" y="314"/>
                </a:lnTo>
                <a:lnTo>
                  <a:pt x="622" y="314"/>
                </a:lnTo>
                <a:lnTo>
                  <a:pt x="626" y="314"/>
                </a:lnTo>
                <a:lnTo>
                  <a:pt x="630" y="314"/>
                </a:lnTo>
                <a:lnTo>
                  <a:pt x="626" y="314"/>
                </a:lnTo>
                <a:lnTo>
                  <a:pt x="626" y="318"/>
                </a:lnTo>
                <a:lnTo>
                  <a:pt x="630" y="318"/>
                </a:lnTo>
                <a:lnTo>
                  <a:pt x="626" y="318"/>
                </a:lnTo>
                <a:lnTo>
                  <a:pt x="626" y="322"/>
                </a:lnTo>
                <a:lnTo>
                  <a:pt x="626" y="318"/>
                </a:lnTo>
                <a:lnTo>
                  <a:pt x="622" y="322"/>
                </a:lnTo>
                <a:lnTo>
                  <a:pt x="620" y="322"/>
                </a:lnTo>
                <a:lnTo>
                  <a:pt x="616" y="324"/>
                </a:lnTo>
                <a:lnTo>
                  <a:pt x="612" y="324"/>
                </a:lnTo>
                <a:lnTo>
                  <a:pt x="608" y="322"/>
                </a:lnTo>
                <a:lnTo>
                  <a:pt x="608" y="324"/>
                </a:lnTo>
                <a:lnTo>
                  <a:pt x="604" y="324"/>
                </a:lnTo>
                <a:lnTo>
                  <a:pt x="604" y="322"/>
                </a:lnTo>
                <a:lnTo>
                  <a:pt x="604" y="318"/>
                </a:lnTo>
                <a:lnTo>
                  <a:pt x="600" y="322"/>
                </a:lnTo>
                <a:lnTo>
                  <a:pt x="604" y="324"/>
                </a:lnTo>
                <a:lnTo>
                  <a:pt x="608" y="324"/>
                </a:lnTo>
                <a:lnTo>
                  <a:pt x="608" y="328"/>
                </a:lnTo>
                <a:lnTo>
                  <a:pt x="604" y="328"/>
                </a:lnTo>
                <a:lnTo>
                  <a:pt x="600" y="332"/>
                </a:lnTo>
                <a:lnTo>
                  <a:pt x="596" y="332"/>
                </a:lnTo>
                <a:lnTo>
                  <a:pt x="592" y="328"/>
                </a:lnTo>
                <a:lnTo>
                  <a:pt x="592" y="332"/>
                </a:lnTo>
                <a:lnTo>
                  <a:pt x="590" y="332"/>
                </a:lnTo>
                <a:lnTo>
                  <a:pt x="590" y="328"/>
                </a:lnTo>
                <a:lnTo>
                  <a:pt x="590" y="324"/>
                </a:lnTo>
                <a:lnTo>
                  <a:pt x="586" y="324"/>
                </a:lnTo>
                <a:lnTo>
                  <a:pt x="586" y="322"/>
                </a:lnTo>
                <a:lnTo>
                  <a:pt x="582" y="318"/>
                </a:lnTo>
                <a:lnTo>
                  <a:pt x="578" y="318"/>
                </a:lnTo>
                <a:lnTo>
                  <a:pt x="574" y="314"/>
                </a:lnTo>
                <a:lnTo>
                  <a:pt x="570" y="310"/>
                </a:lnTo>
                <a:lnTo>
                  <a:pt x="566" y="310"/>
                </a:lnTo>
                <a:lnTo>
                  <a:pt x="566" y="306"/>
                </a:lnTo>
                <a:lnTo>
                  <a:pt x="564" y="306"/>
                </a:lnTo>
                <a:lnTo>
                  <a:pt x="560" y="306"/>
                </a:lnTo>
                <a:lnTo>
                  <a:pt x="556" y="306"/>
                </a:lnTo>
                <a:lnTo>
                  <a:pt x="552" y="306"/>
                </a:lnTo>
                <a:lnTo>
                  <a:pt x="552" y="302"/>
                </a:lnTo>
                <a:lnTo>
                  <a:pt x="552" y="298"/>
                </a:lnTo>
                <a:lnTo>
                  <a:pt x="548" y="298"/>
                </a:lnTo>
                <a:lnTo>
                  <a:pt x="544" y="298"/>
                </a:lnTo>
                <a:lnTo>
                  <a:pt x="544" y="294"/>
                </a:lnTo>
                <a:lnTo>
                  <a:pt x="540" y="294"/>
                </a:lnTo>
                <a:lnTo>
                  <a:pt x="540" y="292"/>
                </a:lnTo>
                <a:lnTo>
                  <a:pt x="544" y="292"/>
                </a:lnTo>
                <a:lnTo>
                  <a:pt x="544" y="288"/>
                </a:lnTo>
                <a:lnTo>
                  <a:pt x="548" y="288"/>
                </a:lnTo>
                <a:lnTo>
                  <a:pt x="548" y="284"/>
                </a:lnTo>
                <a:lnTo>
                  <a:pt x="552" y="284"/>
                </a:lnTo>
                <a:lnTo>
                  <a:pt x="552" y="288"/>
                </a:lnTo>
                <a:lnTo>
                  <a:pt x="556" y="288"/>
                </a:lnTo>
                <a:lnTo>
                  <a:pt x="556" y="292"/>
                </a:lnTo>
                <a:lnTo>
                  <a:pt x="560" y="292"/>
                </a:lnTo>
                <a:lnTo>
                  <a:pt x="560" y="294"/>
                </a:lnTo>
                <a:lnTo>
                  <a:pt x="564" y="294"/>
                </a:lnTo>
                <a:lnTo>
                  <a:pt x="566" y="294"/>
                </a:lnTo>
                <a:lnTo>
                  <a:pt x="570" y="294"/>
                </a:lnTo>
                <a:lnTo>
                  <a:pt x="574" y="294"/>
                </a:lnTo>
                <a:lnTo>
                  <a:pt x="574" y="292"/>
                </a:lnTo>
                <a:lnTo>
                  <a:pt x="574" y="288"/>
                </a:lnTo>
                <a:lnTo>
                  <a:pt x="574" y="292"/>
                </a:lnTo>
                <a:lnTo>
                  <a:pt x="578" y="292"/>
                </a:lnTo>
                <a:lnTo>
                  <a:pt x="578" y="288"/>
                </a:lnTo>
                <a:lnTo>
                  <a:pt x="578" y="284"/>
                </a:lnTo>
                <a:lnTo>
                  <a:pt x="574" y="284"/>
                </a:lnTo>
                <a:lnTo>
                  <a:pt x="570" y="284"/>
                </a:lnTo>
                <a:lnTo>
                  <a:pt x="574" y="280"/>
                </a:lnTo>
                <a:lnTo>
                  <a:pt x="578" y="284"/>
                </a:lnTo>
                <a:lnTo>
                  <a:pt x="582" y="284"/>
                </a:lnTo>
                <a:lnTo>
                  <a:pt x="578" y="280"/>
                </a:lnTo>
                <a:lnTo>
                  <a:pt x="574" y="280"/>
                </a:lnTo>
                <a:lnTo>
                  <a:pt x="574" y="276"/>
                </a:lnTo>
                <a:lnTo>
                  <a:pt x="574" y="280"/>
                </a:lnTo>
                <a:lnTo>
                  <a:pt x="570" y="280"/>
                </a:lnTo>
                <a:lnTo>
                  <a:pt x="566" y="280"/>
                </a:lnTo>
                <a:lnTo>
                  <a:pt x="564" y="276"/>
                </a:lnTo>
                <a:lnTo>
                  <a:pt x="560" y="276"/>
                </a:lnTo>
                <a:lnTo>
                  <a:pt x="556" y="276"/>
                </a:lnTo>
                <a:lnTo>
                  <a:pt x="560" y="272"/>
                </a:lnTo>
                <a:lnTo>
                  <a:pt x="564" y="272"/>
                </a:lnTo>
                <a:lnTo>
                  <a:pt x="566" y="272"/>
                </a:lnTo>
                <a:lnTo>
                  <a:pt x="570" y="272"/>
                </a:lnTo>
                <a:lnTo>
                  <a:pt x="570" y="276"/>
                </a:lnTo>
                <a:lnTo>
                  <a:pt x="574" y="276"/>
                </a:lnTo>
                <a:lnTo>
                  <a:pt x="570" y="276"/>
                </a:lnTo>
                <a:lnTo>
                  <a:pt x="570" y="272"/>
                </a:lnTo>
                <a:lnTo>
                  <a:pt x="566" y="272"/>
                </a:lnTo>
                <a:lnTo>
                  <a:pt x="566" y="268"/>
                </a:lnTo>
                <a:lnTo>
                  <a:pt x="564" y="268"/>
                </a:lnTo>
                <a:lnTo>
                  <a:pt x="566" y="264"/>
                </a:lnTo>
                <a:lnTo>
                  <a:pt x="570" y="264"/>
                </a:lnTo>
                <a:lnTo>
                  <a:pt x="574" y="264"/>
                </a:lnTo>
                <a:lnTo>
                  <a:pt x="578" y="268"/>
                </a:lnTo>
                <a:lnTo>
                  <a:pt x="582" y="264"/>
                </a:lnTo>
                <a:lnTo>
                  <a:pt x="578" y="264"/>
                </a:lnTo>
                <a:lnTo>
                  <a:pt x="574" y="264"/>
                </a:lnTo>
                <a:lnTo>
                  <a:pt x="578" y="264"/>
                </a:lnTo>
                <a:lnTo>
                  <a:pt x="578" y="262"/>
                </a:lnTo>
                <a:lnTo>
                  <a:pt x="582" y="262"/>
                </a:lnTo>
                <a:lnTo>
                  <a:pt x="582" y="264"/>
                </a:lnTo>
                <a:lnTo>
                  <a:pt x="586" y="264"/>
                </a:lnTo>
                <a:lnTo>
                  <a:pt x="590" y="268"/>
                </a:lnTo>
                <a:lnTo>
                  <a:pt x="592" y="268"/>
                </a:lnTo>
                <a:lnTo>
                  <a:pt x="596" y="268"/>
                </a:lnTo>
                <a:lnTo>
                  <a:pt x="600" y="268"/>
                </a:lnTo>
                <a:lnTo>
                  <a:pt x="600" y="264"/>
                </a:lnTo>
                <a:lnTo>
                  <a:pt x="604" y="264"/>
                </a:lnTo>
                <a:lnTo>
                  <a:pt x="608" y="264"/>
                </a:lnTo>
                <a:lnTo>
                  <a:pt x="612" y="264"/>
                </a:lnTo>
                <a:lnTo>
                  <a:pt x="616" y="264"/>
                </a:lnTo>
                <a:lnTo>
                  <a:pt x="620" y="264"/>
                </a:lnTo>
                <a:lnTo>
                  <a:pt x="622" y="268"/>
                </a:lnTo>
                <a:lnTo>
                  <a:pt x="622" y="272"/>
                </a:lnTo>
                <a:lnTo>
                  <a:pt x="620" y="272"/>
                </a:lnTo>
                <a:lnTo>
                  <a:pt x="616" y="272"/>
                </a:lnTo>
                <a:lnTo>
                  <a:pt x="612" y="276"/>
                </a:lnTo>
                <a:lnTo>
                  <a:pt x="616" y="276"/>
                </a:lnTo>
                <a:lnTo>
                  <a:pt x="620" y="276"/>
                </a:lnTo>
                <a:lnTo>
                  <a:pt x="620" y="276"/>
                </a:lnTo>
                <a:lnTo>
                  <a:pt x="620" y="276"/>
                </a:lnTo>
                <a:close/>
                <a:moveTo>
                  <a:pt x="1004" y="542"/>
                </a:moveTo>
                <a:lnTo>
                  <a:pt x="1000" y="542"/>
                </a:lnTo>
                <a:lnTo>
                  <a:pt x="996" y="542"/>
                </a:lnTo>
                <a:lnTo>
                  <a:pt x="992" y="538"/>
                </a:lnTo>
                <a:lnTo>
                  <a:pt x="988" y="538"/>
                </a:lnTo>
                <a:lnTo>
                  <a:pt x="992" y="538"/>
                </a:lnTo>
                <a:lnTo>
                  <a:pt x="992" y="534"/>
                </a:lnTo>
                <a:lnTo>
                  <a:pt x="988" y="534"/>
                </a:lnTo>
                <a:lnTo>
                  <a:pt x="988" y="538"/>
                </a:lnTo>
                <a:lnTo>
                  <a:pt x="984" y="534"/>
                </a:lnTo>
                <a:lnTo>
                  <a:pt x="980" y="534"/>
                </a:lnTo>
                <a:lnTo>
                  <a:pt x="980" y="530"/>
                </a:lnTo>
                <a:lnTo>
                  <a:pt x="980" y="526"/>
                </a:lnTo>
                <a:lnTo>
                  <a:pt x="976" y="526"/>
                </a:lnTo>
                <a:lnTo>
                  <a:pt x="974" y="526"/>
                </a:lnTo>
                <a:lnTo>
                  <a:pt x="976" y="526"/>
                </a:lnTo>
                <a:lnTo>
                  <a:pt x="980" y="526"/>
                </a:lnTo>
                <a:lnTo>
                  <a:pt x="984" y="526"/>
                </a:lnTo>
                <a:lnTo>
                  <a:pt x="984" y="522"/>
                </a:lnTo>
                <a:lnTo>
                  <a:pt x="988" y="522"/>
                </a:lnTo>
                <a:lnTo>
                  <a:pt x="984" y="522"/>
                </a:lnTo>
                <a:lnTo>
                  <a:pt x="980" y="522"/>
                </a:lnTo>
                <a:lnTo>
                  <a:pt x="980" y="520"/>
                </a:lnTo>
                <a:lnTo>
                  <a:pt x="976" y="520"/>
                </a:lnTo>
                <a:lnTo>
                  <a:pt x="976" y="522"/>
                </a:lnTo>
                <a:lnTo>
                  <a:pt x="974" y="520"/>
                </a:lnTo>
                <a:lnTo>
                  <a:pt x="974" y="522"/>
                </a:lnTo>
                <a:lnTo>
                  <a:pt x="970" y="520"/>
                </a:lnTo>
                <a:lnTo>
                  <a:pt x="974" y="520"/>
                </a:lnTo>
                <a:lnTo>
                  <a:pt x="974" y="516"/>
                </a:lnTo>
                <a:lnTo>
                  <a:pt x="970" y="516"/>
                </a:lnTo>
                <a:lnTo>
                  <a:pt x="970" y="520"/>
                </a:lnTo>
                <a:lnTo>
                  <a:pt x="970" y="516"/>
                </a:lnTo>
                <a:lnTo>
                  <a:pt x="966" y="516"/>
                </a:lnTo>
                <a:lnTo>
                  <a:pt x="970" y="512"/>
                </a:lnTo>
                <a:lnTo>
                  <a:pt x="966" y="512"/>
                </a:lnTo>
                <a:lnTo>
                  <a:pt x="966" y="516"/>
                </a:lnTo>
                <a:lnTo>
                  <a:pt x="966" y="512"/>
                </a:lnTo>
                <a:lnTo>
                  <a:pt x="962" y="512"/>
                </a:lnTo>
                <a:lnTo>
                  <a:pt x="962" y="508"/>
                </a:lnTo>
                <a:lnTo>
                  <a:pt x="958" y="508"/>
                </a:lnTo>
                <a:lnTo>
                  <a:pt x="954" y="504"/>
                </a:lnTo>
                <a:lnTo>
                  <a:pt x="958" y="500"/>
                </a:lnTo>
                <a:lnTo>
                  <a:pt x="958" y="496"/>
                </a:lnTo>
                <a:lnTo>
                  <a:pt x="958" y="500"/>
                </a:lnTo>
                <a:lnTo>
                  <a:pt x="954" y="500"/>
                </a:lnTo>
                <a:lnTo>
                  <a:pt x="954" y="496"/>
                </a:lnTo>
                <a:lnTo>
                  <a:pt x="950" y="496"/>
                </a:lnTo>
                <a:lnTo>
                  <a:pt x="950" y="500"/>
                </a:lnTo>
                <a:lnTo>
                  <a:pt x="948" y="500"/>
                </a:lnTo>
                <a:lnTo>
                  <a:pt x="950" y="500"/>
                </a:lnTo>
                <a:lnTo>
                  <a:pt x="948" y="504"/>
                </a:lnTo>
                <a:lnTo>
                  <a:pt x="948" y="500"/>
                </a:lnTo>
                <a:lnTo>
                  <a:pt x="948" y="496"/>
                </a:lnTo>
                <a:lnTo>
                  <a:pt x="944" y="496"/>
                </a:lnTo>
                <a:lnTo>
                  <a:pt x="944" y="500"/>
                </a:lnTo>
                <a:lnTo>
                  <a:pt x="940" y="500"/>
                </a:lnTo>
                <a:lnTo>
                  <a:pt x="940" y="496"/>
                </a:lnTo>
                <a:lnTo>
                  <a:pt x="940" y="494"/>
                </a:lnTo>
                <a:lnTo>
                  <a:pt x="936" y="494"/>
                </a:lnTo>
                <a:lnTo>
                  <a:pt x="936" y="496"/>
                </a:lnTo>
                <a:lnTo>
                  <a:pt x="936" y="494"/>
                </a:lnTo>
                <a:lnTo>
                  <a:pt x="932" y="494"/>
                </a:lnTo>
                <a:lnTo>
                  <a:pt x="936" y="496"/>
                </a:lnTo>
                <a:lnTo>
                  <a:pt x="940" y="496"/>
                </a:lnTo>
                <a:lnTo>
                  <a:pt x="940" y="500"/>
                </a:lnTo>
                <a:lnTo>
                  <a:pt x="940" y="504"/>
                </a:lnTo>
                <a:lnTo>
                  <a:pt x="936" y="504"/>
                </a:lnTo>
                <a:lnTo>
                  <a:pt x="932" y="504"/>
                </a:lnTo>
                <a:lnTo>
                  <a:pt x="932" y="500"/>
                </a:lnTo>
                <a:lnTo>
                  <a:pt x="932" y="504"/>
                </a:lnTo>
                <a:lnTo>
                  <a:pt x="928" y="504"/>
                </a:lnTo>
                <a:lnTo>
                  <a:pt x="928" y="500"/>
                </a:lnTo>
                <a:lnTo>
                  <a:pt x="924" y="500"/>
                </a:lnTo>
                <a:lnTo>
                  <a:pt x="920" y="500"/>
                </a:lnTo>
                <a:lnTo>
                  <a:pt x="924" y="500"/>
                </a:lnTo>
                <a:lnTo>
                  <a:pt x="924" y="504"/>
                </a:lnTo>
                <a:lnTo>
                  <a:pt x="920" y="504"/>
                </a:lnTo>
                <a:lnTo>
                  <a:pt x="920" y="500"/>
                </a:lnTo>
                <a:lnTo>
                  <a:pt x="924" y="504"/>
                </a:lnTo>
                <a:lnTo>
                  <a:pt x="920" y="504"/>
                </a:lnTo>
                <a:lnTo>
                  <a:pt x="918" y="504"/>
                </a:lnTo>
                <a:lnTo>
                  <a:pt x="918" y="508"/>
                </a:lnTo>
                <a:lnTo>
                  <a:pt x="914" y="508"/>
                </a:lnTo>
                <a:lnTo>
                  <a:pt x="910" y="508"/>
                </a:lnTo>
                <a:lnTo>
                  <a:pt x="906" y="508"/>
                </a:lnTo>
                <a:lnTo>
                  <a:pt x="902" y="508"/>
                </a:lnTo>
                <a:lnTo>
                  <a:pt x="898" y="508"/>
                </a:lnTo>
                <a:lnTo>
                  <a:pt x="898" y="504"/>
                </a:lnTo>
                <a:lnTo>
                  <a:pt x="894" y="504"/>
                </a:lnTo>
                <a:lnTo>
                  <a:pt x="890" y="504"/>
                </a:lnTo>
                <a:lnTo>
                  <a:pt x="888" y="500"/>
                </a:lnTo>
                <a:lnTo>
                  <a:pt x="888" y="496"/>
                </a:lnTo>
                <a:lnTo>
                  <a:pt x="890" y="494"/>
                </a:lnTo>
                <a:lnTo>
                  <a:pt x="888" y="490"/>
                </a:lnTo>
                <a:lnTo>
                  <a:pt x="890" y="490"/>
                </a:lnTo>
                <a:lnTo>
                  <a:pt x="894" y="486"/>
                </a:lnTo>
                <a:lnTo>
                  <a:pt x="898" y="486"/>
                </a:lnTo>
                <a:lnTo>
                  <a:pt x="902" y="486"/>
                </a:lnTo>
                <a:lnTo>
                  <a:pt x="898" y="482"/>
                </a:lnTo>
                <a:lnTo>
                  <a:pt x="902" y="482"/>
                </a:lnTo>
                <a:lnTo>
                  <a:pt x="898" y="478"/>
                </a:lnTo>
                <a:lnTo>
                  <a:pt x="902" y="478"/>
                </a:lnTo>
                <a:lnTo>
                  <a:pt x="906" y="478"/>
                </a:lnTo>
                <a:lnTo>
                  <a:pt x="910" y="482"/>
                </a:lnTo>
                <a:lnTo>
                  <a:pt x="914" y="482"/>
                </a:lnTo>
                <a:lnTo>
                  <a:pt x="918" y="482"/>
                </a:lnTo>
                <a:lnTo>
                  <a:pt x="920" y="482"/>
                </a:lnTo>
                <a:lnTo>
                  <a:pt x="920" y="486"/>
                </a:lnTo>
                <a:lnTo>
                  <a:pt x="924" y="486"/>
                </a:lnTo>
                <a:lnTo>
                  <a:pt x="928" y="490"/>
                </a:lnTo>
                <a:lnTo>
                  <a:pt x="924" y="490"/>
                </a:lnTo>
                <a:lnTo>
                  <a:pt x="924" y="494"/>
                </a:lnTo>
                <a:lnTo>
                  <a:pt x="928" y="494"/>
                </a:lnTo>
                <a:lnTo>
                  <a:pt x="928" y="496"/>
                </a:lnTo>
                <a:lnTo>
                  <a:pt x="928" y="494"/>
                </a:lnTo>
                <a:lnTo>
                  <a:pt x="924" y="494"/>
                </a:lnTo>
                <a:lnTo>
                  <a:pt x="928" y="494"/>
                </a:lnTo>
                <a:lnTo>
                  <a:pt x="928" y="490"/>
                </a:lnTo>
                <a:lnTo>
                  <a:pt x="932" y="490"/>
                </a:lnTo>
                <a:lnTo>
                  <a:pt x="932" y="486"/>
                </a:lnTo>
                <a:lnTo>
                  <a:pt x="928" y="486"/>
                </a:lnTo>
                <a:lnTo>
                  <a:pt x="928" y="490"/>
                </a:lnTo>
                <a:lnTo>
                  <a:pt x="928" y="486"/>
                </a:lnTo>
                <a:lnTo>
                  <a:pt x="924" y="486"/>
                </a:lnTo>
                <a:lnTo>
                  <a:pt x="920" y="486"/>
                </a:lnTo>
                <a:lnTo>
                  <a:pt x="920" y="482"/>
                </a:lnTo>
                <a:lnTo>
                  <a:pt x="924" y="482"/>
                </a:lnTo>
                <a:lnTo>
                  <a:pt x="928" y="482"/>
                </a:lnTo>
                <a:lnTo>
                  <a:pt x="932" y="482"/>
                </a:lnTo>
                <a:lnTo>
                  <a:pt x="936" y="482"/>
                </a:lnTo>
                <a:lnTo>
                  <a:pt x="940" y="482"/>
                </a:lnTo>
                <a:lnTo>
                  <a:pt x="944" y="478"/>
                </a:lnTo>
                <a:lnTo>
                  <a:pt x="948" y="478"/>
                </a:lnTo>
                <a:lnTo>
                  <a:pt x="950" y="478"/>
                </a:lnTo>
                <a:lnTo>
                  <a:pt x="954" y="478"/>
                </a:lnTo>
                <a:lnTo>
                  <a:pt x="954" y="474"/>
                </a:lnTo>
                <a:lnTo>
                  <a:pt x="950" y="474"/>
                </a:lnTo>
                <a:lnTo>
                  <a:pt x="950" y="470"/>
                </a:lnTo>
                <a:lnTo>
                  <a:pt x="948" y="470"/>
                </a:lnTo>
                <a:lnTo>
                  <a:pt x="948" y="466"/>
                </a:lnTo>
                <a:lnTo>
                  <a:pt x="944" y="466"/>
                </a:lnTo>
                <a:lnTo>
                  <a:pt x="944" y="464"/>
                </a:lnTo>
                <a:lnTo>
                  <a:pt x="940" y="464"/>
                </a:lnTo>
                <a:lnTo>
                  <a:pt x="944" y="460"/>
                </a:lnTo>
                <a:lnTo>
                  <a:pt x="948" y="460"/>
                </a:lnTo>
                <a:lnTo>
                  <a:pt x="950" y="456"/>
                </a:lnTo>
                <a:lnTo>
                  <a:pt x="954" y="452"/>
                </a:lnTo>
                <a:lnTo>
                  <a:pt x="958" y="448"/>
                </a:lnTo>
                <a:lnTo>
                  <a:pt x="962" y="448"/>
                </a:lnTo>
                <a:lnTo>
                  <a:pt x="962" y="444"/>
                </a:lnTo>
                <a:lnTo>
                  <a:pt x="966" y="440"/>
                </a:lnTo>
                <a:lnTo>
                  <a:pt x="970" y="440"/>
                </a:lnTo>
                <a:lnTo>
                  <a:pt x="970" y="436"/>
                </a:lnTo>
                <a:lnTo>
                  <a:pt x="974" y="436"/>
                </a:lnTo>
                <a:lnTo>
                  <a:pt x="974" y="434"/>
                </a:lnTo>
                <a:lnTo>
                  <a:pt x="970" y="434"/>
                </a:lnTo>
                <a:lnTo>
                  <a:pt x="970" y="430"/>
                </a:lnTo>
                <a:lnTo>
                  <a:pt x="970" y="426"/>
                </a:lnTo>
                <a:lnTo>
                  <a:pt x="966" y="426"/>
                </a:lnTo>
                <a:lnTo>
                  <a:pt x="966" y="422"/>
                </a:lnTo>
                <a:lnTo>
                  <a:pt x="970" y="422"/>
                </a:lnTo>
                <a:lnTo>
                  <a:pt x="966" y="422"/>
                </a:lnTo>
                <a:lnTo>
                  <a:pt x="966" y="418"/>
                </a:lnTo>
                <a:lnTo>
                  <a:pt x="962" y="418"/>
                </a:lnTo>
                <a:lnTo>
                  <a:pt x="962" y="414"/>
                </a:lnTo>
                <a:lnTo>
                  <a:pt x="962" y="410"/>
                </a:lnTo>
                <a:lnTo>
                  <a:pt x="958" y="410"/>
                </a:lnTo>
                <a:lnTo>
                  <a:pt x="954" y="410"/>
                </a:lnTo>
                <a:lnTo>
                  <a:pt x="954" y="408"/>
                </a:lnTo>
                <a:lnTo>
                  <a:pt x="958" y="408"/>
                </a:lnTo>
                <a:lnTo>
                  <a:pt x="954" y="408"/>
                </a:lnTo>
                <a:lnTo>
                  <a:pt x="954" y="410"/>
                </a:lnTo>
                <a:lnTo>
                  <a:pt x="950" y="408"/>
                </a:lnTo>
                <a:lnTo>
                  <a:pt x="950" y="404"/>
                </a:lnTo>
                <a:lnTo>
                  <a:pt x="950" y="400"/>
                </a:lnTo>
                <a:lnTo>
                  <a:pt x="948" y="400"/>
                </a:lnTo>
                <a:lnTo>
                  <a:pt x="950" y="404"/>
                </a:lnTo>
                <a:lnTo>
                  <a:pt x="948" y="404"/>
                </a:lnTo>
                <a:lnTo>
                  <a:pt x="944" y="404"/>
                </a:lnTo>
                <a:lnTo>
                  <a:pt x="940" y="400"/>
                </a:lnTo>
                <a:lnTo>
                  <a:pt x="936" y="400"/>
                </a:lnTo>
                <a:lnTo>
                  <a:pt x="936" y="396"/>
                </a:lnTo>
                <a:lnTo>
                  <a:pt x="940" y="396"/>
                </a:lnTo>
                <a:lnTo>
                  <a:pt x="936" y="396"/>
                </a:lnTo>
                <a:lnTo>
                  <a:pt x="940" y="396"/>
                </a:lnTo>
                <a:lnTo>
                  <a:pt x="936" y="396"/>
                </a:lnTo>
                <a:lnTo>
                  <a:pt x="936" y="392"/>
                </a:lnTo>
                <a:lnTo>
                  <a:pt x="932" y="392"/>
                </a:lnTo>
                <a:lnTo>
                  <a:pt x="936" y="392"/>
                </a:lnTo>
                <a:lnTo>
                  <a:pt x="940" y="392"/>
                </a:lnTo>
                <a:lnTo>
                  <a:pt x="940" y="388"/>
                </a:lnTo>
                <a:lnTo>
                  <a:pt x="936" y="388"/>
                </a:lnTo>
                <a:lnTo>
                  <a:pt x="932" y="392"/>
                </a:lnTo>
                <a:lnTo>
                  <a:pt x="928" y="392"/>
                </a:lnTo>
                <a:lnTo>
                  <a:pt x="924" y="392"/>
                </a:lnTo>
                <a:lnTo>
                  <a:pt x="924" y="396"/>
                </a:lnTo>
                <a:lnTo>
                  <a:pt x="920" y="396"/>
                </a:lnTo>
                <a:lnTo>
                  <a:pt x="918" y="396"/>
                </a:lnTo>
                <a:lnTo>
                  <a:pt x="918" y="400"/>
                </a:lnTo>
                <a:lnTo>
                  <a:pt x="914" y="400"/>
                </a:lnTo>
                <a:lnTo>
                  <a:pt x="910" y="400"/>
                </a:lnTo>
                <a:lnTo>
                  <a:pt x="910" y="396"/>
                </a:lnTo>
                <a:lnTo>
                  <a:pt x="914" y="396"/>
                </a:lnTo>
                <a:lnTo>
                  <a:pt x="910" y="396"/>
                </a:lnTo>
                <a:lnTo>
                  <a:pt x="910" y="392"/>
                </a:lnTo>
                <a:lnTo>
                  <a:pt x="914" y="388"/>
                </a:lnTo>
                <a:lnTo>
                  <a:pt x="918" y="388"/>
                </a:lnTo>
                <a:lnTo>
                  <a:pt x="918" y="392"/>
                </a:lnTo>
                <a:lnTo>
                  <a:pt x="920" y="392"/>
                </a:lnTo>
                <a:lnTo>
                  <a:pt x="920" y="388"/>
                </a:lnTo>
                <a:lnTo>
                  <a:pt x="924" y="388"/>
                </a:lnTo>
                <a:lnTo>
                  <a:pt x="924" y="384"/>
                </a:lnTo>
                <a:lnTo>
                  <a:pt x="920" y="384"/>
                </a:lnTo>
                <a:lnTo>
                  <a:pt x="920" y="380"/>
                </a:lnTo>
                <a:lnTo>
                  <a:pt x="918" y="380"/>
                </a:lnTo>
                <a:lnTo>
                  <a:pt x="914" y="380"/>
                </a:lnTo>
                <a:lnTo>
                  <a:pt x="910" y="378"/>
                </a:lnTo>
                <a:lnTo>
                  <a:pt x="914" y="374"/>
                </a:lnTo>
                <a:lnTo>
                  <a:pt x="918" y="374"/>
                </a:lnTo>
                <a:lnTo>
                  <a:pt x="914" y="374"/>
                </a:lnTo>
                <a:lnTo>
                  <a:pt x="910" y="374"/>
                </a:lnTo>
                <a:lnTo>
                  <a:pt x="914" y="374"/>
                </a:lnTo>
                <a:lnTo>
                  <a:pt x="910" y="378"/>
                </a:lnTo>
                <a:lnTo>
                  <a:pt x="906" y="378"/>
                </a:lnTo>
                <a:lnTo>
                  <a:pt x="902" y="374"/>
                </a:lnTo>
                <a:lnTo>
                  <a:pt x="906" y="374"/>
                </a:lnTo>
                <a:lnTo>
                  <a:pt x="910" y="374"/>
                </a:lnTo>
                <a:lnTo>
                  <a:pt x="906" y="370"/>
                </a:lnTo>
                <a:lnTo>
                  <a:pt x="902" y="370"/>
                </a:lnTo>
                <a:lnTo>
                  <a:pt x="906" y="366"/>
                </a:lnTo>
                <a:lnTo>
                  <a:pt x="902" y="366"/>
                </a:lnTo>
                <a:lnTo>
                  <a:pt x="902" y="370"/>
                </a:lnTo>
                <a:lnTo>
                  <a:pt x="898" y="370"/>
                </a:lnTo>
                <a:lnTo>
                  <a:pt x="898" y="374"/>
                </a:lnTo>
                <a:lnTo>
                  <a:pt x="894" y="374"/>
                </a:lnTo>
                <a:lnTo>
                  <a:pt x="894" y="370"/>
                </a:lnTo>
                <a:lnTo>
                  <a:pt x="894" y="366"/>
                </a:lnTo>
                <a:lnTo>
                  <a:pt x="894" y="362"/>
                </a:lnTo>
                <a:lnTo>
                  <a:pt x="894" y="358"/>
                </a:lnTo>
                <a:lnTo>
                  <a:pt x="890" y="358"/>
                </a:lnTo>
                <a:lnTo>
                  <a:pt x="888" y="358"/>
                </a:lnTo>
                <a:lnTo>
                  <a:pt x="888" y="362"/>
                </a:lnTo>
                <a:lnTo>
                  <a:pt x="884" y="358"/>
                </a:lnTo>
                <a:lnTo>
                  <a:pt x="884" y="354"/>
                </a:lnTo>
                <a:lnTo>
                  <a:pt x="884" y="358"/>
                </a:lnTo>
                <a:lnTo>
                  <a:pt x="880" y="354"/>
                </a:lnTo>
                <a:lnTo>
                  <a:pt x="876" y="354"/>
                </a:lnTo>
                <a:lnTo>
                  <a:pt x="876" y="350"/>
                </a:lnTo>
                <a:lnTo>
                  <a:pt x="880" y="350"/>
                </a:lnTo>
                <a:lnTo>
                  <a:pt x="876" y="350"/>
                </a:lnTo>
                <a:lnTo>
                  <a:pt x="876" y="348"/>
                </a:lnTo>
                <a:lnTo>
                  <a:pt x="876" y="350"/>
                </a:lnTo>
                <a:lnTo>
                  <a:pt x="876" y="354"/>
                </a:lnTo>
                <a:lnTo>
                  <a:pt x="872" y="354"/>
                </a:lnTo>
                <a:lnTo>
                  <a:pt x="868" y="354"/>
                </a:lnTo>
                <a:lnTo>
                  <a:pt x="872" y="354"/>
                </a:lnTo>
                <a:lnTo>
                  <a:pt x="872" y="358"/>
                </a:lnTo>
                <a:lnTo>
                  <a:pt x="876" y="358"/>
                </a:lnTo>
                <a:lnTo>
                  <a:pt x="880" y="358"/>
                </a:lnTo>
                <a:lnTo>
                  <a:pt x="880" y="362"/>
                </a:lnTo>
                <a:lnTo>
                  <a:pt x="880" y="366"/>
                </a:lnTo>
                <a:lnTo>
                  <a:pt x="880" y="370"/>
                </a:lnTo>
                <a:lnTo>
                  <a:pt x="876" y="370"/>
                </a:lnTo>
                <a:lnTo>
                  <a:pt x="872" y="370"/>
                </a:lnTo>
                <a:lnTo>
                  <a:pt x="868" y="370"/>
                </a:lnTo>
                <a:lnTo>
                  <a:pt x="864" y="370"/>
                </a:lnTo>
                <a:lnTo>
                  <a:pt x="864" y="366"/>
                </a:lnTo>
                <a:lnTo>
                  <a:pt x="862" y="366"/>
                </a:lnTo>
                <a:lnTo>
                  <a:pt x="858" y="366"/>
                </a:lnTo>
                <a:lnTo>
                  <a:pt x="854" y="366"/>
                </a:lnTo>
                <a:lnTo>
                  <a:pt x="850" y="366"/>
                </a:lnTo>
                <a:lnTo>
                  <a:pt x="850" y="362"/>
                </a:lnTo>
                <a:lnTo>
                  <a:pt x="846" y="362"/>
                </a:lnTo>
                <a:lnTo>
                  <a:pt x="842" y="362"/>
                </a:lnTo>
                <a:lnTo>
                  <a:pt x="838" y="362"/>
                </a:lnTo>
                <a:lnTo>
                  <a:pt x="838" y="366"/>
                </a:lnTo>
                <a:lnTo>
                  <a:pt x="842" y="366"/>
                </a:lnTo>
                <a:lnTo>
                  <a:pt x="846" y="366"/>
                </a:lnTo>
                <a:lnTo>
                  <a:pt x="846" y="370"/>
                </a:lnTo>
                <a:lnTo>
                  <a:pt x="850" y="370"/>
                </a:lnTo>
                <a:lnTo>
                  <a:pt x="854" y="374"/>
                </a:lnTo>
                <a:lnTo>
                  <a:pt x="850" y="374"/>
                </a:lnTo>
                <a:lnTo>
                  <a:pt x="846" y="374"/>
                </a:lnTo>
                <a:lnTo>
                  <a:pt x="846" y="370"/>
                </a:lnTo>
                <a:lnTo>
                  <a:pt x="842" y="370"/>
                </a:lnTo>
                <a:lnTo>
                  <a:pt x="842" y="366"/>
                </a:lnTo>
                <a:lnTo>
                  <a:pt x="838" y="366"/>
                </a:lnTo>
                <a:lnTo>
                  <a:pt x="834" y="366"/>
                </a:lnTo>
                <a:lnTo>
                  <a:pt x="834" y="362"/>
                </a:lnTo>
                <a:lnTo>
                  <a:pt x="832" y="362"/>
                </a:lnTo>
                <a:lnTo>
                  <a:pt x="828" y="362"/>
                </a:lnTo>
                <a:lnTo>
                  <a:pt x="824" y="358"/>
                </a:lnTo>
                <a:lnTo>
                  <a:pt x="820" y="358"/>
                </a:lnTo>
                <a:lnTo>
                  <a:pt x="824" y="358"/>
                </a:lnTo>
                <a:lnTo>
                  <a:pt x="824" y="362"/>
                </a:lnTo>
                <a:lnTo>
                  <a:pt x="828" y="362"/>
                </a:lnTo>
                <a:lnTo>
                  <a:pt x="832" y="362"/>
                </a:lnTo>
                <a:lnTo>
                  <a:pt x="834" y="366"/>
                </a:lnTo>
                <a:lnTo>
                  <a:pt x="838" y="366"/>
                </a:lnTo>
                <a:lnTo>
                  <a:pt x="838" y="370"/>
                </a:lnTo>
                <a:lnTo>
                  <a:pt x="834" y="370"/>
                </a:lnTo>
                <a:lnTo>
                  <a:pt x="832" y="370"/>
                </a:lnTo>
                <a:lnTo>
                  <a:pt x="828" y="370"/>
                </a:lnTo>
                <a:lnTo>
                  <a:pt x="824" y="370"/>
                </a:lnTo>
                <a:lnTo>
                  <a:pt x="820" y="366"/>
                </a:lnTo>
                <a:lnTo>
                  <a:pt x="816" y="366"/>
                </a:lnTo>
                <a:lnTo>
                  <a:pt x="812" y="366"/>
                </a:lnTo>
                <a:lnTo>
                  <a:pt x="808" y="366"/>
                </a:lnTo>
                <a:lnTo>
                  <a:pt x="806" y="366"/>
                </a:lnTo>
                <a:lnTo>
                  <a:pt x="802" y="366"/>
                </a:lnTo>
                <a:lnTo>
                  <a:pt x="798" y="366"/>
                </a:lnTo>
                <a:lnTo>
                  <a:pt x="794" y="366"/>
                </a:lnTo>
                <a:lnTo>
                  <a:pt x="790" y="362"/>
                </a:lnTo>
                <a:lnTo>
                  <a:pt x="786" y="362"/>
                </a:lnTo>
                <a:lnTo>
                  <a:pt x="782" y="362"/>
                </a:lnTo>
                <a:lnTo>
                  <a:pt x="778" y="362"/>
                </a:lnTo>
                <a:lnTo>
                  <a:pt x="778" y="366"/>
                </a:lnTo>
                <a:lnTo>
                  <a:pt x="782" y="362"/>
                </a:lnTo>
                <a:lnTo>
                  <a:pt x="786" y="366"/>
                </a:lnTo>
                <a:lnTo>
                  <a:pt x="790" y="366"/>
                </a:lnTo>
                <a:lnTo>
                  <a:pt x="786" y="366"/>
                </a:lnTo>
                <a:lnTo>
                  <a:pt x="782" y="366"/>
                </a:lnTo>
                <a:lnTo>
                  <a:pt x="778" y="366"/>
                </a:lnTo>
                <a:lnTo>
                  <a:pt x="776" y="366"/>
                </a:lnTo>
                <a:lnTo>
                  <a:pt x="776" y="362"/>
                </a:lnTo>
                <a:lnTo>
                  <a:pt x="772" y="362"/>
                </a:lnTo>
                <a:lnTo>
                  <a:pt x="772" y="358"/>
                </a:lnTo>
                <a:lnTo>
                  <a:pt x="768" y="354"/>
                </a:lnTo>
                <a:lnTo>
                  <a:pt x="772" y="354"/>
                </a:lnTo>
                <a:lnTo>
                  <a:pt x="776" y="354"/>
                </a:lnTo>
                <a:lnTo>
                  <a:pt x="772" y="354"/>
                </a:lnTo>
                <a:lnTo>
                  <a:pt x="772" y="350"/>
                </a:lnTo>
                <a:lnTo>
                  <a:pt x="772" y="354"/>
                </a:lnTo>
                <a:lnTo>
                  <a:pt x="768" y="354"/>
                </a:lnTo>
                <a:lnTo>
                  <a:pt x="768" y="358"/>
                </a:lnTo>
                <a:lnTo>
                  <a:pt x="764" y="358"/>
                </a:lnTo>
                <a:lnTo>
                  <a:pt x="764" y="354"/>
                </a:lnTo>
                <a:lnTo>
                  <a:pt x="760" y="354"/>
                </a:lnTo>
                <a:lnTo>
                  <a:pt x="764" y="354"/>
                </a:lnTo>
                <a:lnTo>
                  <a:pt x="764" y="358"/>
                </a:lnTo>
                <a:lnTo>
                  <a:pt x="760" y="358"/>
                </a:lnTo>
                <a:lnTo>
                  <a:pt x="756" y="358"/>
                </a:lnTo>
                <a:lnTo>
                  <a:pt x="752" y="358"/>
                </a:lnTo>
                <a:lnTo>
                  <a:pt x="756" y="358"/>
                </a:lnTo>
                <a:lnTo>
                  <a:pt x="752" y="358"/>
                </a:lnTo>
                <a:lnTo>
                  <a:pt x="748" y="358"/>
                </a:lnTo>
                <a:lnTo>
                  <a:pt x="746" y="358"/>
                </a:lnTo>
                <a:lnTo>
                  <a:pt x="748" y="358"/>
                </a:lnTo>
                <a:lnTo>
                  <a:pt x="748" y="354"/>
                </a:lnTo>
                <a:lnTo>
                  <a:pt x="746" y="354"/>
                </a:lnTo>
                <a:lnTo>
                  <a:pt x="742" y="354"/>
                </a:lnTo>
                <a:lnTo>
                  <a:pt x="738" y="354"/>
                </a:lnTo>
                <a:lnTo>
                  <a:pt x="738" y="350"/>
                </a:lnTo>
                <a:lnTo>
                  <a:pt x="734" y="350"/>
                </a:lnTo>
                <a:lnTo>
                  <a:pt x="734" y="348"/>
                </a:lnTo>
                <a:lnTo>
                  <a:pt x="732" y="348"/>
                </a:lnTo>
                <a:lnTo>
                  <a:pt x="732" y="344"/>
                </a:lnTo>
                <a:lnTo>
                  <a:pt x="734" y="340"/>
                </a:lnTo>
                <a:lnTo>
                  <a:pt x="732" y="340"/>
                </a:lnTo>
                <a:lnTo>
                  <a:pt x="728" y="340"/>
                </a:lnTo>
                <a:lnTo>
                  <a:pt x="728" y="336"/>
                </a:lnTo>
                <a:lnTo>
                  <a:pt x="732" y="340"/>
                </a:lnTo>
                <a:lnTo>
                  <a:pt x="734" y="340"/>
                </a:lnTo>
                <a:lnTo>
                  <a:pt x="738" y="340"/>
                </a:lnTo>
                <a:lnTo>
                  <a:pt x="742" y="340"/>
                </a:lnTo>
                <a:lnTo>
                  <a:pt x="746" y="340"/>
                </a:lnTo>
                <a:lnTo>
                  <a:pt x="748" y="344"/>
                </a:lnTo>
                <a:lnTo>
                  <a:pt x="752" y="340"/>
                </a:lnTo>
                <a:lnTo>
                  <a:pt x="756" y="340"/>
                </a:lnTo>
                <a:lnTo>
                  <a:pt x="760" y="340"/>
                </a:lnTo>
                <a:lnTo>
                  <a:pt x="764" y="340"/>
                </a:lnTo>
                <a:lnTo>
                  <a:pt x="760" y="340"/>
                </a:lnTo>
                <a:lnTo>
                  <a:pt x="756" y="340"/>
                </a:lnTo>
                <a:lnTo>
                  <a:pt x="756" y="336"/>
                </a:lnTo>
                <a:lnTo>
                  <a:pt x="752" y="336"/>
                </a:lnTo>
                <a:lnTo>
                  <a:pt x="752" y="332"/>
                </a:lnTo>
                <a:lnTo>
                  <a:pt x="748" y="332"/>
                </a:lnTo>
                <a:lnTo>
                  <a:pt x="748" y="336"/>
                </a:lnTo>
                <a:lnTo>
                  <a:pt x="746" y="332"/>
                </a:lnTo>
                <a:lnTo>
                  <a:pt x="742" y="332"/>
                </a:lnTo>
                <a:lnTo>
                  <a:pt x="738" y="332"/>
                </a:lnTo>
                <a:lnTo>
                  <a:pt x="734" y="332"/>
                </a:lnTo>
                <a:lnTo>
                  <a:pt x="732" y="332"/>
                </a:lnTo>
                <a:lnTo>
                  <a:pt x="728" y="332"/>
                </a:lnTo>
                <a:lnTo>
                  <a:pt x="724" y="332"/>
                </a:lnTo>
                <a:lnTo>
                  <a:pt x="724" y="328"/>
                </a:lnTo>
                <a:lnTo>
                  <a:pt x="720" y="324"/>
                </a:lnTo>
                <a:lnTo>
                  <a:pt x="724" y="324"/>
                </a:lnTo>
                <a:lnTo>
                  <a:pt x="724" y="322"/>
                </a:lnTo>
                <a:lnTo>
                  <a:pt x="724" y="318"/>
                </a:lnTo>
                <a:lnTo>
                  <a:pt x="720" y="318"/>
                </a:lnTo>
                <a:lnTo>
                  <a:pt x="720" y="314"/>
                </a:lnTo>
                <a:lnTo>
                  <a:pt x="724" y="314"/>
                </a:lnTo>
                <a:lnTo>
                  <a:pt x="724" y="310"/>
                </a:lnTo>
                <a:lnTo>
                  <a:pt x="728" y="310"/>
                </a:lnTo>
                <a:lnTo>
                  <a:pt x="724" y="310"/>
                </a:lnTo>
                <a:lnTo>
                  <a:pt x="724" y="306"/>
                </a:lnTo>
                <a:lnTo>
                  <a:pt x="724" y="302"/>
                </a:lnTo>
                <a:lnTo>
                  <a:pt x="724" y="298"/>
                </a:lnTo>
                <a:lnTo>
                  <a:pt x="728" y="298"/>
                </a:lnTo>
                <a:lnTo>
                  <a:pt x="728" y="294"/>
                </a:lnTo>
                <a:lnTo>
                  <a:pt x="732" y="294"/>
                </a:lnTo>
                <a:lnTo>
                  <a:pt x="732" y="288"/>
                </a:lnTo>
                <a:lnTo>
                  <a:pt x="732" y="284"/>
                </a:lnTo>
                <a:lnTo>
                  <a:pt x="734" y="280"/>
                </a:lnTo>
                <a:lnTo>
                  <a:pt x="738" y="280"/>
                </a:lnTo>
                <a:lnTo>
                  <a:pt x="738" y="276"/>
                </a:lnTo>
                <a:lnTo>
                  <a:pt x="742" y="276"/>
                </a:lnTo>
                <a:lnTo>
                  <a:pt x="742" y="272"/>
                </a:lnTo>
                <a:lnTo>
                  <a:pt x="746" y="272"/>
                </a:lnTo>
                <a:lnTo>
                  <a:pt x="748" y="272"/>
                </a:lnTo>
                <a:lnTo>
                  <a:pt x="748" y="268"/>
                </a:lnTo>
                <a:lnTo>
                  <a:pt x="752" y="268"/>
                </a:lnTo>
                <a:lnTo>
                  <a:pt x="756" y="268"/>
                </a:lnTo>
                <a:lnTo>
                  <a:pt x="760" y="264"/>
                </a:lnTo>
                <a:lnTo>
                  <a:pt x="764" y="264"/>
                </a:lnTo>
                <a:lnTo>
                  <a:pt x="768" y="264"/>
                </a:lnTo>
                <a:lnTo>
                  <a:pt x="772" y="264"/>
                </a:lnTo>
                <a:lnTo>
                  <a:pt x="776" y="264"/>
                </a:lnTo>
                <a:lnTo>
                  <a:pt x="782" y="264"/>
                </a:lnTo>
                <a:lnTo>
                  <a:pt x="786" y="264"/>
                </a:lnTo>
                <a:lnTo>
                  <a:pt x="790" y="264"/>
                </a:lnTo>
                <a:lnTo>
                  <a:pt x="794" y="268"/>
                </a:lnTo>
                <a:lnTo>
                  <a:pt x="790" y="268"/>
                </a:lnTo>
                <a:lnTo>
                  <a:pt x="786" y="272"/>
                </a:lnTo>
                <a:lnTo>
                  <a:pt x="782" y="276"/>
                </a:lnTo>
                <a:lnTo>
                  <a:pt x="778" y="276"/>
                </a:lnTo>
                <a:lnTo>
                  <a:pt x="778" y="280"/>
                </a:lnTo>
                <a:lnTo>
                  <a:pt x="776" y="280"/>
                </a:lnTo>
                <a:lnTo>
                  <a:pt x="776" y="284"/>
                </a:lnTo>
                <a:lnTo>
                  <a:pt x="776" y="288"/>
                </a:lnTo>
                <a:lnTo>
                  <a:pt x="772" y="288"/>
                </a:lnTo>
                <a:lnTo>
                  <a:pt x="768" y="292"/>
                </a:lnTo>
                <a:lnTo>
                  <a:pt x="768" y="294"/>
                </a:lnTo>
                <a:lnTo>
                  <a:pt x="768" y="298"/>
                </a:lnTo>
                <a:lnTo>
                  <a:pt x="772" y="298"/>
                </a:lnTo>
                <a:lnTo>
                  <a:pt x="772" y="302"/>
                </a:lnTo>
                <a:lnTo>
                  <a:pt x="776" y="302"/>
                </a:lnTo>
                <a:lnTo>
                  <a:pt x="772" y="306"/>
                </a:lnTo>
                <a:lnTo>
                  <a:pt x="772" y="310"/>
                </a:lnTo>
                <a:lnTo>
                  <a:pt x="772" y="314"/>
                </a:lnTo>
                <a:lnTo>
                  <a:pt x="776" y="318"/>
                </a:lnTo>
                <a:lnTo>
                  <a:pt x="776" y="322"/>
                </a:lnTo>
                <a:lnTo>
                  <a:pt x="778" y="322"/>
                </a:lnTo>
                <a:lnTo>
                  <a:pt x="786" y="328"/>
                </a:lnTo>
                <a:lnTo>
                  <a:pt x="790" y="328"/>
                </a:lnTo>
                <a:lnTo>
                  <a:pt x="794" y="328"/>
                </a:lnTo>
                <a:lnTo>
                  <a:pt x="794" y="332"/>
                </a:lnTo>
                <a:lnTo>
                  <a:pt x="790" y="332"/>
                </a:lnTo>
                <a:lnTo>
                  <a:pt x="786" y="336"/>
                </a:lnTo>
                <a:lnTo>
                  <a:pt x="782" y="336"/>
                </a:lnTo>
                <a:lnTo>
                  <a:pt x="778" y="336"/>
                </a:lnTo>
                <a:lnTo>
                  <a:pt x="776" y="336"/>
                </a:lnTo>
                <a:lnTo>
                  <a:pt x="776" y="340"/>
                </a:lnTo>
                <a:lnTo>
                  <a:pt x="772" y="340"/>
                </a:lnTo>
                <a:lnTo>
                  <a:pt x="768" y="340"/>
                </a:lnTo>
                <a:lnTo>
                  <a:pt x="772" y="340"/>
                </a:lnTo>
                <a:lnTo>
                  <a:pt x="776" y="340"/>
                </a:lnTo>
                <a:lnTo>
                  <a:pt x="778" y="340"/>
                </a:lnTo>
                <a:lnTo>
                  <a:pt x="778" y="336"/>
                </a:lnTo>
                <a:lnTo>
                  <a:pt x="782" y="336"/>
                </a:lnTo>
                <a:lnTo>
                  <a:pt x="786" y="336"/>
                </a:lnTo>
                <a:lnTo>
                  <a:pt x="790" y="336"/>
                </a:lnTo>
                <a:lnTo>
                  <a:pt x="794" y="336"/>
                </a:lnTo>
                <a:lnTo>
                  <a:pt x="794" y="340"/>
                </a:lnTo>
                <a:lnTo>
                  <a:pt x="794" y="336"/>
                </a:lnTo>
                <a:lnTo>
                  <a:pt x="790" y="336"/>
                </a:lnTo>
                <a:lnTo>
                  <a:pt x="790" y="340"/>
                </a:lnTo>
                <a:lnTo>
                  <a:pt x="794" y="340"/>
                </a:lnTo>
                <a:lnTo>
                  <a:pt x="794" y="344"/>
                </a:lnTo>
                <a:lnTo>
                  <a:pt x="794" y="340"/>
                </a:lnTo>
                <a:lnTo>
                  <a:pt x="794" y="336"/>
                </a:lnTo>
                <a:lnTo>
                  <a:pt x="794" y="332"/>
                </a:lnTo>
                <a:lnTo>
                  <a:pt x="794" y="328"/>
                </a:lnTo>
                <a:lnTo>
                  <a:pt x="798" y="328"/>
                </a:lnTo>
                <a:lnTo>
                  <a:pt x="798" y="324"/>
                </a:lnTo>
                <a:lnTo>
                  <a:pt x="798" y="322"/>
                </a:lnTo>
                <a:lnTo>
                  <a:pt x="794" y="322"/>
                </a:lnTo>
                <a:lnTo>
                  <a:pt x="794" y="324"/>
                </a:lnTo>
                <a:lnTo>
                  <a:pt x="790" y="324"/>
                </a:lnTo>
                <a:lnTo>
                  <a:pt x="790" y="322"/>
                </a:lnTo>
                <a:lnTo>
                  <a:pt x="786" y="322"/>
                </a:lnTo>
                <a:lnTo>
                  <a:pt x="782" y="322"/>
                </a:lnTo>
                <a:lnTo>
                  <a:pt x="786" y="322"/>
                </a:lnTo>
                <a:lnTo>
                  <a:pt x="786" y="318"/>
                </a:lnTo>
                <a:lnTo>
                  <a:pt x="782" y="318"/>
                </a:lnTo>
                <a:lnTo>
                  <a:pt x="778" y="314"/>
                </a:lnTo>
                <a:lnTo>
                  <a:pt x="776" y="314"/>
                </a:lnTo>
                <a:lnTo>
                  <a:pt x="778" y="314"/>
                </a:lnTo>
                <a:lnTo>
                  <a:pt x="782" y="314"/>
                </a:lnTo>
                <a:lnTo>
                  <a:pt x="786" y="314"/>
                </a:lnTo>
                <a:lnTo>
                  <a:pt x="786" y="310"/>
                </a:lnTo>
                <a:lnTo>
                  <a:pt x="786" y="306"/>
                </a:lnTo>
                <a:lnTo>
                  <a:pt x="790" y="306"/>
                </a:lnTo>
                <a:lnTo>
                  <a:pt x="794" y="306"/>
                </a:lnTo>
                <a:lnTo>
                  <a:pt x="794" y="310"/>
                </a:lnTo>
                <a:lnTo>
                  <a:pt x="798" y="310"/>
                </a:lnTo>
                <a:lnTo>
                  <a:pt x="802" y="314"/>
                </a:lnTo>
                <a:lnTo>
                  <a:pt x="802" y="318"/>
                </a:lnTo>
                <a:lnTo>
                  <a:pt x="806" y="318"/>
                </a:lnTo>
                <a:lnTo>
                  <a:pt x="806" y="314"/>
                </a:lnTo>
                <a:lnTo>
                  <a:pt x="802" y="314"/>
                </a:lnTo>
                <a:lnTo>
                  <a:pt x="802" y="310"/>
                </a:lnTo>
                <a:lnTo>
                  <a:pt x="798" y="310"/>
                </a:lnTo>
                <a:lnTo>
                  <a:pt x="794" y="310"/>
                </a:lnTo>
                <a:lnTo>
                  <a:pt x="794" y="306"/>
                </a:lnTo>
                <a:lnTo>
                  <a:pt x="798" y="306"/>
                </a:lnTo>
                <a:lnTo>
                  <a:pt x="802" y="302"/>
                </a:lnTo>
                <a:lnTo>
                  <a:pt x="798" y="302"/>
                </a:lnTo>
                <a:lnTo>
                  <a:pt x="798" y="306"/>
                </a:lnTo>
                <a:lnTo>
                  <a:pt x="794" y="306"/>
                </a:lnTo>
                <a:lnTo>
                  <a:pt x="794" y="302"/>
                </a:lnTo>
                <a:lnTo>
                  <a:pt x="790" y="302"/>
                </a:lnTo>
                <a:lnTo>
                  <a:pt x="790" y="306"/>
                </a:lnTo>
                <a:lnTo>
                  <a:pt x="786" y="302"/>
                </a:lnTo>
                <a:lnTo>
                  <a:pt x="782" y="302"/>
                </a:lnTo>
                <a:lnTo>
                  <a:pt x="782" y="298"/>
                </a:lnTo>
                <a:lnTo>
                  <a:pt x="786" y="298"/>
                </a:lnTo>
                <a:lnTo>
                  <a:pt x="782" y="298"/>
                </a:lnTo>
                <a:lnTo>
                  <a:pt x="782" y="294"/>
                </a:lnTo>
                <a:lnTo>
                  <a:pt x="782" y="292"/>
                </a:lnTo>
                <a:lnTo>
                  <a:pt x="782" y="288"/>
                </a:lnTo>
                <a:lnTo>
                  <a:pt x="786" y="288"/>
                </a:lnTo>
                <a:lnTo>
                  <a:pt x="790" y="292"/>
                </a:lnTo>
                <a:lnTo>
                  <a:pt x="794" y="292"/>
                </a:lnTo>
                <a:lnTo>
                  <a:pt x="798" y="292"/>
                </a:lnTo>
                <a:lnTo>
                  <a:pt x="802" y="292"/>
                </a:lnTo>
                <a:lnTo>
                  <a:pt x="802" y="294"/>
                </a:lnTo>
                <a:lnTo>
                  <a:pt x="806" y="294"/>
                </a:lnTo>
                <a:lnTo>
                  <a:pt x="802" y="294"/>
                </a:lnTo>
                <a:lnTo>
                  <a:pt x="802" y="292"/>
                </a:lnTo>
                <a:lnTo>
                  <a:pt x="798" y="292"/>
                </a:lnTo>
                <a:lnTo>
                  <a:pt x="794" y="292"/>
                </a:lnTo>
                <a:lnTo>
                  <a:pt x="794" y="288"/>
                </a:lnTo>
                <a:lnTo>
                  <a:pt x="790" y="288"/>
                </a:lnTo>
                <a:lnTo>
                  <a:pt x="782" y="288"/>
                </a:lnTo>
                <a:lnTo>
                  <a:pt x="786" y="284"/>
                </a:lnTo>
                <a:lnTo>
                  <a:pt x="786" y="288"/>
                </a:lnTo>
                <a:lnTo>
                  <a:pt x="790" y="288"/>
                </a:lnTo>
                <a:lnTo>
                  <a:pt x="790" y="284"/>
                </a:lnTo>
                <a:lnTo>
                  <a:pt x="794" y="284"/>
                </a:lnTo>
                <a:lnTo>
                  <a:pt x="794" y="288"/>
                </a:lnTo>
                <a:lnTo>
                  <a:pt x="798" y="288"/>
                </a:lnTo>
                <a:lnTo>
                  <a:pt x="802" y="288"/>
                </a:lnTo>
                <a:lnTo>
                  <a:pt x="806" y="288"/>
                </a:lnTo>
                <a:lnTo>
                  <a:pt x="808" y="288"/>
                </a:lnTo>
                <a:lnTo>
                  <a:pt x="812" y="288"/>
                </a:lnTo>
                <a:lnTo>
                  <a:pt x="808" y="288"/>
                </a:lnTo>
                <a:lnTo>
                  <a:pt x="806" y="288"/>
                </a:lnTo>
                <a:lnTo>
                  <a:pt x="802" y="288"/>
                </a:lnTo>
                <a:lnTo>
                  <a:pt x="802" y="284"/>
                </a:lnTo>
                <a:lnTo>
                  <a:pt x="798" y="284"/>
                </a:lnTo>
                <a:lnTo>
                  <a:pt x="794" y="284"/>
                </a:lnTo>
                <a:lnTo>
                  <a:pt x="790" y="284"/>
                </a:lnTo>
                <a:lnTo>
                  <a:pt x="790" y="280"/>
                </a:lnTo>
                <a:lnTo>
                  <a:pt x="794" y="280"/>
                </a:lnTo>
                <a:lnTo>
                  <a:pt x="794" y="276"/>
                </a:lnTo>
                <a:lnTo>
                  <a:pt x="798" y="280"/>
                </a:lnTo>
                <a:lnTo>
                  <a:pt x="802" y="280"/>
                </a:lnTo>
                <a:lnTo>
                  <a:pt x="798" y="280"/>
                </a:lnTo>
                <a:lnTo>
                  <a:pt x="798" y="276"/>
                </a:lnTo>
                <a:lnTo>
                  <a:pt x="802" y="276"/>
                </a:lnTo>
                <a:lnTo>
                  <a:pt x="806" y="276"/>
                </a:lnTo>
                <a:lnTo>
                  <a:pt x="808" y="276"/>
                </a:lnTo>
                <a:lnTo>
                  <a:pt x="808" y="280"/>
                </a:lnTo>
                <a:lnTo>
                  <a:pt x="812" y="280"/>
                </a:lnTo>
                <a:lnTo>
                  <a:pt x="812" y="276"/>
                </a:lnTo>
                <a:lnTo>
                  <a:pt x="808" y="276"/>
                </a:lnTo>
                <a:lnTo>
                  <a:pt x="806" y="276"/>
                </a:lnTo>
                <a:lnTo>
                  <a:pt x="806" y="272"/>
                </a:lnTo>
                <a:lnTo>
                  <a:pt x="808" y="272"/>
                </a:lnTo>
                <a:lnTo>
                  <a:pt x="812" y="272"/>
                </a:lnTo>
                <a:lnTo>
                  <a:pt x="816" y="268"/>
                </a:lnTo>
                <a:lnTo>
                  <a:pt x="820" y="268"/>
                </a:lnTo>
                <a:lnTo>
                  <a:pt x="824" y="268"/>
                </a:lnTo>
                <a:lnTo>
                  <a:pt x="828" y="268"/>
                </a:lnTo>
                <a:lnTo>
                  <a:pt x="832" y="268"/>
                </a:lnTo>
                <a:lnTo>
                  <a:pt x="834" y="268"/>
                </a:lnTo>
                <a:lnTo>
                  <a:pt x="838" y="268"/>
                </a:lnTo>
                <a:lnTo>
                  <a:pt x="842" y="268"/>
                </a:lnTo>
                <a:lnTo>
                  <a:pt x="846" y="272"/>
                </a:lnTo>
                <a:lnTo>
                  <a:pt x="846" y="276"/>
                </a:lnTo>
                <a:lnTo>
                  <a:pt x="846" y="280"/>
                </a:lnTo>
                <a:lnTo>
                  <a:pt x="850" y="284"/>
                </a:lnTo>
                <a:lnTo>
                  <a:pt x="854" y="284"/>
                </a:lnTo>
                <a:lnTo>
                  <a:pt x="854" y="288"/>
                </a:lnTo>
                <a:lnTo>
                  <a:pt x="854" y="292"/>
                </a:lnTo>
                <a:lnTo>
                  <a:pt x="858" y="292"/>
                </a:lnTo>
                <a:lnTo>
                  <a:pt x="858" y="294"/>
                </a:lnTo>
                <a:lnTo>
                  <a:pt x="854" y="298"/>
                </a:lnTo>
                <a:lnTo>
                  <a:pt x="850" y="302"/>
                </a:lnTo>
                <a:lnTo>
                  <a:pt x="846" y="306"/>
                </a:lnTo>
                <a:lnTo>
                  <a:pt x="842" y="306"/>
                </a:lnTo>
                <a:lnTo>
                  <a:pt x="846" y="306"/>
                </a:lnTo>
                <a:lnTo>
                  <a:pt x="850" y="302"/>
                </a:lnTo>
                <a:lnTo>
                  <a:pt x="854" y="302"/>
                </a:lnTo>
                <a:lnTo>
                  <a:pt x="858" y="302"/>
                </a:lnTo>
                <a:lnTo>
                  <a:pt x="854" y="302"/>
                </a:lnTo>
                <a:lnTo>
                  <a:pt x="854" y="306"/>
                </a:lnTo>
                <a:lnTo>
                  <a:pt x="850" y="306"/>
                </a:lnTo>
                <a:lnTo>
                  <a:pt x="850" y="310"/>
                </a:lnTo>
                <a:lnTo>
                  <a:pt x="854" y="310"/>
                </a:lnTo>
                <a:lnTo>
                  <a:pt x="854" y="314"/>
                </a:lnTo>
                <a:lnTo>
                  <a:pt x="854" y="310"/>
                </a:lnTo>
                <a:lnTo>
                  <a:pt x="850" y="314"/>
                </a:lnTo>
                <a:lnTo>
                  <a:pt x="846" y="314"/>
                </a:lnTo>
                <a:lnTo>
                  <a:pt x="850" y="314"/>
                </a:lnTo>
                <a:lnTo>
                  <a:pt x="850" y="318"/>
                </a:lnTo>
                <a:lnTo>
                  <a:pt x="854" y="318"/>
                </a:lnTo>
                <a:lnTo>
                  <a:pt x="854" y="314"/>
                </a:lnTo>
                <a:lnTo>
                  <a:pt x="858" y="314"/>
                </a:lnTo>
                <a:lnTo>
                  <a:pt x="858" y="310"/>
                </a:lnTo>
                <a:lnTo>
                  <a:pt x="862" y="310"/>
                </a:lnTo>
                <a:lnTo>
                  <a:pt x="858" y="310"/>
                </a:lnTo>
                <a:lnTo>
                  <a:pt x="858" y="306"/>
                </a:lnTo>
                <a:lnTo>
                  <a:pt x="862" y="306"/>
                </a:lnTo>
                <a:lnTo>
                  <a:pt x="862" y="310"/>
                </a:lnTo>
                <a:lnTo>
                  <a:pt x="864" y="310"/>
                </a:lnTo>
                <a:lnTo>
                  <a:pt x="868" y="310"/>
                </a:lnTo>
                <a:lnTo>
                  <a:pt x="864" y="310"/>
                </a:lnTo>
                <a:lnTo>
                  <a:pt x="862" y="306"/>
                </a:lnTo>
                <a:lnTo>
                  <a:pt x="862" y="302"/>
                </a:lnTo>
                <a:lnTo>
                  <a:pt x="864" y="302"/>
                </a:lnTo>
                <a:lnTo>
                  <a:pt x="868" y="302"/>
                </a:lnTo>
                <a:lnTo>
                  <a:pt x="864" y="302"/>
                </a:lnTo>
                <a:lnTo>
                  <a:pt x="868" y="302"/>
                </a:lnTo>
                <a:lnTo>
                  <a:pt x="868" y="306"/>
                </a:lnTo>
                <a:lnTo>
                  <a:pt x="864" y="306"/>
                </a:lnTo>
                <a:lnTo>
                  <a:pt x="864" y="310"/>
                </a:lnTo>
                <a:lnTo>
                  <a:pt x="868" y="310"/>
                </a:lnTo>
                <a:lnTo>
                  <a:pt x="868" y="306"/>
                </a:lnTo>
                <a:lnTo>
                  <a:pt x="872" y="302"/>
                </a:lnTo>
                <a:lnTo>
                  <a:pt x="876" y="306"/>
                </a:lnTo>
                <a:lnTo>
                  <a:pt x="876" y="310"/>
                </a:lnTo>
                <a:lnTo>
                  <a:pt x="876" y="314"/>
                </a:lnTo>
                <a:lnTo>
                  <a:pt x="872" y="314"/>
                </a:lnTo>
                <a:lnTo>
                  <a:pt x="876" y="314"/>
                </a:lnTo>
                <a:lnTo>
                  <a:pt x="880" y="318"/>
                </a:lnTo>
                <a:lnTo>
                  <a:pt x="884" y="318"/>
                </a:lnTo>
                <a:lnTo>
                  <a:pt x="880" y="314"/>
                </a:lnTo>
                <a:lnTo>
                  <a:pt x="880" y="310"/>
                </a:lnTo>
                <a:lnTo>
                  <a:pt x="884" y="310"/>
                </a:lnTo>
                <a:lnTo>
                  <a:pt x="884" y="314"/>
                </a:lnTo>
                <a:lnTo>
                  <a:pt x="888" y="314"/>
                </a:lnTo>
                <a:lnTo>
                  <a:pt x="888" y="318"/>
                </a:lnTo>
                <a:lnTo>
                  <a:pt x="890" y="318"/>
                </a:lnTo>
                <a:lnTo>
                  <a:pt x="890" y="322"/>
                </a:lnTo>
                <a:lnTo>
                  <a:pt x="890" y="318"/>
                </a:lnTo>
                <a:lnTo>
                  <a:pt x="888" y="318"/>
                </a:lnTo>
                <a:lnTo>
                  <a:pt x="888" y="314"/>
                </a:lnTo>
                <a:lnTo>
                  <a:pt x="890" y="318"/>
                </a:lnTo>
                <a:lnTo>
                  <a:pt x="894" y="322"/>
                </a:lnTo>
                <a:lnTo>
                  <a:pt x="894" y="318"/>
                </a:lnTo>
                <a:lnTo>
                  <a:pt x="890" y="318"/>
                </a:lnTo>
                <a:lnTo>
                  <a:pt x="890" y="314"/>
                </a:lnTo>
                <a:lnTo>
                  <a:pt x="888" y="314"/>
                </a:lnTo>
                <a:lnTo>
                  <a:pt x="888" y="310"/>
                </a:lnTo>
                <a:lnTo>
                  <a:pt x="884" y="310"/>
                </a:lnTo>
                <a:lnTo>
                  <a:pt x="880" y="310"/>
                </a:lnTo>
                <a:lnTo>
                  <a:pt x="880" y="306"/>
                </a:lnTo>
                <a:lnTo>
                  <a:pt x="884" y="306"/>
                </a:lnTo>
                <a:lnTo>
                  <a:pt x="884" y="310"/>
                </a:lnTo>
                <a:lnTo>
                  <a:pt x="888" y="310"/>
                </a:lnTo>
                <a:lnTo>
                  <a:pt x="884" y="310"/>
                </a:lnTo>
                <a:lnTo>
                  <a:pt x="884" y="306"/>
                </a:lnTo>
                <a:lnTo>
                  <a:pt x="888" y="306"/>
                </a:lnTo>
                <a:lnTo>
                  <a:pt x="890" y="306"/>
                </a:lnTo>
                <a:lnTo>
                  <a:pt x="894" y="306"/>
                </a:lnTo>
                <a:lnTo>
                  <a:pt x="894" y="310"/>
                </a:lnTo>
                <a:lnTo>
                  <a:pt x="898" y="310"/>
                </a:lnTo>
                <a:lnTo>
                  <a:pt x="902" y="310"/>
                </a:lnTo>
                <a:lnTo>
                  <a:pt x="906" y="310"/>
                </a:lnTo>
                <a:lnTo>
                  <a:pt x="902" y="310"/>
                </a:lnTo>
                <a:lnTo>
                  <a:pt x="898" y="310"/>
                </a:lnTo>
                <a:lnTo>
                  <a:pt x="894" y="310"/>
                </a:lnTo>
                <a:lnTo>
                  <a:pt x="894" y="306"/>
                </a:lnTo>
                <a:lnTo>
                  <a:pt x="890" y="306"/>
                </a:lnTo>
                <a:lnTo>
                  <a:pt x="888" y="306"/>
                </a:lnTo>
                <a:lnTo>
                  <a:pt x="884" y="302"/>
                </a:lnTo>
                <a:lnTo>
                  <a:pt x="884" y="298"/>
                </a:lnTo>
                <a:lnTo>
                  <a:pt x="888" y="298"/>
                </a:lnTo>
                <a:lnTo>
                  <a:pt x="890" y="294"/>
                </a:lnTo>
                <a:lnTo>
                  <a:pt x="894" y="294"/>
                </a:lnTo>
                <a:lnTo>
                  <a:pt x="898" y="294"/>
                </a:lnTo>
                <a:lnTo>
                  <a:pt x="902" y="294"/>
                </a:lnTo>
                <a:lnTo>
                  <a:pt x="906" y="294"/>
                </a:lnTo>
                <a:lnTo>
                  <a:pt x="910" y="294"/>
                </a:lnTo>
                <a:lnTo>
                  <a:pt x="910" y="298"/>
                </a:lnTo>
                <a:lnTo>
                  <a:pt x="914" y="298"/>
                </a:lnTo>
                <a:lnTo>
                  <a:pt x="918" y="298"/>
                </a:lnTo>
                <a:lnTo>
                  <a:pt x="918" y="302"/>
                </a:lnTo>
                <a:lnTo>
                  <a:pt x="918" y="298"/>
                </a:lnTo>
                <a:lnTo>
                  <a:pt x="920" y="298"/>
                </a:lnTo>
                <a:lnTo>
                  <a:pt x="924" y="298"/>
                </a:lnTo>
                <a:lnTo>
                  <a:pt x="928" y="298"/>
                </a:lnTo>
                <a:lnTo>
                  <a:pt x="928" y="302"/>
                </a:lnTo>
                <a:lnTo>
                  <a:pt x="932" y="302"/>
                </a:lnTo>
                <a:lnTo>
                  <a:pt x="932" y="306"/>
                </a:lnTo>
                <a:lnTo>
                  <a:pt x="936" y="306"/>
                </a:lnTo>
                <a:lnTo>
                  <a:pt x="932" y="310"/>
                </a:lnTo>
                <a:lnTo>
                  <a:pt x="928" y="310"/>
                </a:lnTo>
                <a:lnTo>
                  <a:pt x="924" y="310"/>
                </a:lnTo>
                <a:lnTo>
                  <a:pt x="920" y="310"/>
                </a:lnTo>
                <a:lnTo>
                  <a:pt x="920" y="314"/>
                </a:lnTo>
                <a:lnTo>
                  <a:pt x="918" y="314"/>
                </a:lnTo>
                <a:lnTo>
                  <a:pt x="914" y="318"/>
                </a:lnTo>
                <a:lnTo>
                  <a:pt x="918" y="314"/>
                </a:lnTo>
                <a:lnTo>
                  <a:pt x="920" y="314"/>
                </a:lnTo>
                <a:lnTo>
                  <a:pt x="920" y="310"/>
                </a:lnTo>
                <a:lnTo>
                  <a:pt x="924" y="310"/>
                </a:lnTo>
                <a:lnTo>
                  <a:pt x="928" y="310"/>
                </a:lnTo>
                <a:lnTo>
                  <a:pt x="932" y="314"/>
                </a:lnTo>
                <a:lnTo>
                  <a:pt x="928" y="314"/>
                </a:lnTo>
                <a:lnTo>
                  <a:pt x="924" y="314"/>
                </a:lnTo>
                <a:lnTo>
                  <a:pt x="924" y="318"/>
                </a:lnTo>
                <a:lnTo>
                  <a:pt x="920" y="322"/>
                </a:lnTo>
                <a:lnTo>
                  <a:pt x="918" y="322"/>
                </a:lnTo>
                <a:lnTo>
                  <a:pt x="920" y="322"/>
                </a:lnTo>
                <a:lnTo>
                  <a:pt x="924" y="318"/>
                </a:lnTo>
                <a:lnTo>
                  <a:pt x="924" y="314"/>
                </a:lnTo>
                <a:lnTo>
                  <a:pt x="928" y="314"/>
                </a:lnTo>
                <a:lnTo>
                  <a:pt x="932" y="314"/>
                </a:lnTo>
                <a:lnTo>
                  <a:pt x="932" y="310"/>
                </a:lnTo>
                <a:lnTo>
                  <a:pt x="936" y="310"/>
                </a:lnTo>
                <a:lnTo>
                  <a:pt x="940" y="310"/>
                </a:lnTo>
                <a:lnTo>
                  <a:pt x="944" y="314"/>
                </a:lnTo>
                <a:lnTo>
                  <a:pt x="948" y="314"/>
                </a:lnTo>
                <a:lnTo>
                  <a:pt x="948" y="318"/>
                </a:lnTo>
                <a:lnTo>
                  <a:pt x="944" y="318"/>
                </a:lnTo>
                <a:lnTo>
                  <a:pt x="944" y="322"/>
                </a:lnTo>
                <a:lnTo>
                  <a:pt x="940" y="318"/>
                </a:lnTo>
                <a:lnTo>
                  <a:pt x="940" y="322"/>
                </a:lnTo>
                <a:lnTo>
                  <a:pt x="936" y="322"/>
                </a:lnTo>
                <a:lnTo>
                  <a:pt x="932" y="322"/>
                </a:lnTo>
                <a:lnTo>
                  <a:pt x="928" y="322"/>
                </a:lnTo>
                <a:lnTo>
                  <a:pt x="932" y="322"/>
                </a:lnTo>
                <a:lnTo>
                  <a:pt x="936" y="322"/>
                </a:lnTo>
                <a:lnTo>
                  <a:pt x="932" y="324"/>
                </a:lnTo>
                <a:lnTo>
                  <a:pt x="928" y="324"/>
                </a:lnTo>
                <a:lnTo>
                  <a:pt x="932" y="324"/>
                </a:lnTo>
                <a:lnTo>
                  <a:pt x="936" y="324"/>
                </a:lnTo>
                <a:lnTo>
                  <a:pt x="936" y="322"/>
                </a:lnTo>
                <a:lnTo>
                  <a:pt x="940" y="322"/>
                </a:lnTo>
                <a:lnTo>
                  <a:pt x="940" y="324"/>
                </a:lnTo>
                <a:lnTo>
                  <a:pt x="936" y="324"/>
                </a:lnTo>
                <a:lnTo>
                  <a:pt x="932" y="324"/>
                </a:lnTo>
                <a:lnTo>
                  <a:pt x="932" y="328"/>
                </a:lnTo>
                <a:lnTo>
                  <a:pt x="932" y="324"/>
                </a:lnTo>
                <a:lnTo>
                  <a:pt x="936" y="324"/>
                </a:lnTo>
                <a:lnTo>
                  <a:pt x="936" y="328"/>
                </a:lnTo>
                <a:lnTo>
                  <a:pt x="940" y="328"/>
                </a:lnTo>
                <a:lnTo>
                  <a:pt x="936" y="332"/>
                </a:lnTo>
                <a:lnTo>
                  <a:pt x="932" y="336"/>
                </a:lnTo>
                <a:lnTo>
                  <a:pt x="936" y="332"/>
                </a:lnTo>
                <a:lnTo>
                  <a:pt x="940" y="332"/>
                </a:lnTo>
                <a:lnTo>
                  <a:pt x="940" y="328"/>
                </a:lnTo>
                <a:lnTo>
                  <a:pt x="936" y="328"/>
                </a:lnTo>
                <a:lnTo>
                  <a:pt x="936" y="324"/>
                </a:lnTo>
                <a:lnTo>
                  <a:pt x="940" y="324"/>
                </a:lnTo>
                <a:lnTo>
                  <a:pt x="944" y="322"/>
                </a:lnTo>
                <a:lnTo>
                  <a:pt x="948" y="322"/>
                </a:lnTo>
                <a:lnTo>
                  <a:pt x="948" y="324"/>
                </a:lnTo>
                <a:lnTo>
                  <a:pt x="944" y="324"/>
                </a:lnTo>
                <a:lnTo>
                  <a:pt x="948" y="324"/>
                </a:lnTo>
                <a:lnTo>
                  <a:pt x="948" y="322"/>
                </a:lnTo>
                <a:lnTo>
                  <a:pt x="950" y="322"/>
                </a:lnTo>
                <a:lnTo>
                  <a:pt x="954" y="322"/>
                </a:lnTo>
                <a:lnTo>
                  <a:pt x="950" y="322"/>
                </a:lnTo>
                <a:lnTo>
                  <a:pt x="950" y="324"/>
                </a:lnTo>
                <a:lnTo>
                  <a:pt x="948" y="324"/>
                </a:lnTo>
                <a:lnTo>
                  <a:pt x="948" y="328"/>
                </a:lnTo>
                <a:lnTo>
                  <a:pt x="944" y="328"/>
                </a:lnTo>
                <a:lnTo>
                  <a:pt x="948" y="328"/>
                </a:lnTo>
                <a:lnTo>
                  <a:pt x="948" y="332"/>
                </a:lnTo>
                <a:lnTo>
                  <a:pt x="944" y="332"/>
                </a:lnTo>
                <a:lnTo>
                  <a:pt x="944" y="336"/>
                </a:lnTo>
                <a:lnTo>
                  <a:pt x="948" y="336"/>
                </a:lnTo>
                <a:lnTo>
                  <a:pt x="948" y="332"/>
                </a:lnTo>
                <a:lnTo>
                  <a:pt x="948" y="328"/>
                </a:lnTo>
                <a:lnTo>
                  <a:pt x="950" y="324"/>
                </a:lnTo>
                <a:lnTo>
                  <a:pt x="954" y="324"/>
                </a:lnTo>
                <a:lnTo>
                  <a:pt x="954" y="328"/>
                </a:lnTo>
                <a:lnTo>
                  <a:pt x="954" y="332"/>
                </a:lnTo>
                <a:lnTo>
                  <a:pt x="954" y="328"/>
                </a:lnTo>
                <a:lnTo>
                  <a:pt x="958" y="328"/>
                </a:lnTo>
                <a:lnTo>
                  <a:pt x="954" y="332"/>
                </a:lnTo>
                <a:lnTo>
                  <a:pt x="950" y="332"/>
                </a:lnTo>
                <a:lnTo>
                  <a:pt x="950" y="336"/>
                </a:lnTo>
                <a:lnTo>
                  <a:pt x="950" y="340"/>
                </a:lnTo>
                <a:lnTo>
                  <a:pt x="950" y="336"/>
                </a:lnTo>
                <a:lnTo>
                  <a:pt x="954" y="332"/>
                </a:lnTo>
                <a:lnTo>
                  <a:pt x="958" y="332"/>
                </a:lnTo>
                <a:lnTo>
                  <a:pt x="962" y="332"/>
                </a:lnTo>
                <a:lnTo>
                  <a:pt x="958" y="332"/>
                </a:lnTo>
                <a:lnTo>
                  <a:pt x="958" y="336"/>
                </a:lnTo>
                <a:lnTo>
                  <a:pt x="958" y="340"/>
                </a:lnTo>
                <a:lnTo>
                  <a:pt x="954" y="340"/>
                </a:lnTo>
                <a:lnTo>
                  <a:pt x="958" y="340"/>
                </a:lnTo>
                <a:lnTo>
                  <a:pt x="958" y="336"/>
                </a:lnTo>
                <a:lnTo>
                  <a:pt x="962" y="332"/>
                </a:lnTo>
                <a:lnTo>
                  <a:pt x="962" y="336"/>
                </a:lnTo>
                <a:lnTo>
                  <a:pt x="962" y="332"/>
                </a:lnTo>
                <a:lnTo>
                  <a:pt x="962" y="328"/>
                </a:lnTo>
                <a:lnTo>
                  <a:pt x="966" y="328"/>
                </a:lnTo>
                <a:lnTo>
                  <a:pt x="966" y="324"/>
                </a:lnTo>
                <a:lnTo>
                  <a:pt x="970" y="324"/>
                </a:lnTo>
                <a:lnTo>
                  <a:pt x="970" y="322"/>
                </a:lnTo>
                <a:lnTo>
                  <a:pt x="970" y="324"/>
                </a:lnTo>
                <a:lnTo>
                  <a:pt x="974" y="324"/>
                </a:lnTo>
                <a:lnTo>
                  <a:pt x="976" y="324"/>
                </a:lnTo>
                <a:lnTo>
                  <a:pt x="980" y="324"/>
                </a:lnTo>
                <a:lnTo>
                  <a:pt x="980" y="328"/>
                </a:lnTo>
                <a:lnTo>
                  <a:pt x="984" y="328"/>
                </a:lnTo>
                <a:lnTo>
                  <a:pt x="988" y="332"/>
                </a:lnTo>
                <a:lnTo>
                  <a:pt x="988" y="336"/>
                </a:lnTo>
                <a:lnTo>
                  <a:pt x="984" y="336"/>
                </a:lnTo>
                <a:lnTo>
                  <a:pt x="984" y="340"/>
                </a:lnTo>
                <a:lnTo>
                  <a:pt x="980" y="340"/>
                </a:lnTo>
                <a:lnTo>
                  <a:pt x="980" y="336"/>
                </a:lnTo>
                <a:lnTo>
                  <a:pt x="976" y="336"/>
                </a:lnTo>
                <a:lnTo>
                  <a:pt x="974" y="340"/>
                </a:lnTo>
                <a:lnTo>
                  <a:pt x="974" y="344"/>
                </a:lnTo>
                <a:lnTo>
                  <a:pt x="970" y="344"/>
                </a:lnTo>
                <a:lnTo>
                  <a:pt x="966" y="344"/>
                </a:lnTo>
                <a:lnTo>
                  <a:pt x="970" y="344"/>
                </a:lnTo>
                <a:lnTo>
                  <a:pt x="974" y="344"/>
                </a:lnTo>
                <a:lnTo>
                  <a:pt x="970" y="348"/>
                </a:lnTo>
                <a:lnTo>
                  <a:pt x="970" y="350"/>
                </a:lnTo>
                <a:lnTo>
                  <a:pt x="966" y="350"/>
                </a:lnTo>
                <a:lnTo>
                  <a:pt x="970" y="350"/>
                </a:lnTo>
                <a:lnTo>
                  <a:pt x="970" y="348"/>
                </a:lnTo>
                <a:lnTo>
                  <a:pt x="974" y="348"/>
                </a:lnTo>
                <a:lnTo>
                  <a:pt x="976" y="348"/>
                </a:lnTo>
                <a:lnTo>
                  <a:pt x="976" y="344"/>
                </a:lnTo>
                <a:lnTo>
                  <a:pt x="980" y="344"/>
                </a:lnTo>
                <a:lnTo>
                  <a:pt x="984" y="344"/>
                </a:lnTo>
                <a:lnTo>
                  <a:pt x="988" y="340"/>
                </a:lnTo>
                <a:lnTo>
                  <a:pt x="992" y="336"/>
                </a:lnTo>
                <a:lnTo>
                  <a:pt x="996" y="336"/>
                </a:lnTo>
                <a:lnTo>
                  <a:pt x="996" y="340"/>
                </a:lnTo>
                <a:lnTo>
                  <a:pt x="996" y="344"/>
                </a:lnTo>
                <a:lnTo>
                  <a:pt x="996" y="348"/>
                </a:lnTo>
                <a:lnTo>
                  <a:pt x="992" y="348"/>
                </a:lnTo>
                <a:lnTo>
                  <a:pt x="988" y="348"/>
                </a:lnTo>
                <a:lnTo>
                  <a:pt x="988" y="350"/>
                </a:lnTo>
                <a:lnTo>
                  <a:pt x="984" y="350"/>
                </a:lnTo>
                <a:lnTo>
                  <a:pt x="980" y="350"/>
                </a:lnTo>
                <a:lnTo>
                  <a:pt x="980" y="354"/>
                </a:lnTo>
                <a:lnTo>
                  <a:pt x="980" y="358"/>
                </a:lnTo>
                <a:lnTo>
                  <a:pt x="976" y="358"/>
                </a:lnTo>
                <a:lnTo>
                  <a:pt x="980" y="358"/>
                </a:lnTo>
                <a:lnTo>
                  <a:pt x="980" y="354"/>
                </a:lnTo>
                <a:lnTo>
                  <a:pt x="984" y="350"/>
                </a:lnTo>
                <a:lnTo>
                  <a:pt x="988" y="350"/>
                </a:lnTo>
                <a:lnTo>
                  <a:pt x="988" y="354"/>
                </a:lnTo>
                <a:lnTo>
                  <a:pt x="984" y="358"/>
                </a:lnTo>
                <a:lnTo>
                  <a:pt x="984" y="362"/>
                </a:lnTo>
                <a:lnTo>
                  <a:pt x="984" y="366"/>
                </a:lnTo>
                <a:lnTo>
                  <a:pt x="984" y="362"/>
                </a:lnTo>
                <a:lnTo>
                  <a:pt x="988" y="358"/>
                </a:lnTo>
                <a:lnTo>
                  <a:pt x="988" y="354"/>
                </a:lnTo>
                <a:lnTo>
                  <a:pt x="988" y="350"/>
                </a:lnTo>
                <a:lnTo>
                  <a:pt x="992" y="350"/>
                </a:lnTo>
                <a:lnTo>
                  <a:pt x="992" y="348"/>
                </a:lnTo>
                <a:lnTo>
                  <a:pt x="996" y="348"/>
                </a:lnTo>
                <a:lnTo>
                  <a:pt x="1000" y="348"/>
                </a:lnTo>
                <a:lnTo>
                  <a:pt x="1000" y="344"/>
                </a:lnTo>
                <a:lnTo>
                  <a:pt x="1004" y="344"/>
                </a:lnTo>
                <a:lnTo>
                  <a:pt x="1006" y="344"/>
                </a:lnTo>
                <a:lnTo>
                  <a:pt x="1006" y="348"/>
                </a:lnTo>
                <a:lnTo>
                  <a:pt x="1004" y="348"/>
                </a:lnTo>
                <a:lnTo>
                  <a:pt x="1004" y="350"/>
                </a:lnTo>
                <a:lnTo>
                  <a:pt x="1000" y="350"/>
                </a:lnTo>
                <a:lnTo>
                  <a:pt x="1000" y="354"/>
                </a:lnTo>
                <a:lnTo>
                  <a:pt x="1000" y="350"/>
                </a:lnTo>
                <a:lnTo>
                  <a:pt x="1004" y="350"/>
                </a:lnTo>
                <a:lnTo>
                  <a:pt x="1004" y="348"/>
                </a:lnTo>
                <a:lnTo>
                  <a:pt x="1006" y="348"/>
                </a:lnTo>
                <a:lnTo>
                  <a:pt x="1010" y="348"/>
                </a:lnTo>
                <a:lnTo>
                  <a:pt x="1014" y="348"/>
                </a:lnTo>
                <a:lnTo>
                  <a:pt x="1018" y="348"/>
                </a:lnTo>
                <a:lnTo>
                  <a:pt x="1022" y="350"/>
                </a:lnTo>
                <a:lnTo>
                  <a:pt x="1026" y="350"/>
                </a:lnTo>
                <a:lnTo>
                  <a:pt x="1030" y="350"/>
                </a:lnTo>
                <a:lnTo>
                  <a:pt x="1030" y="354"/>
                </a:lnTo>
                <a:lnTo>
                  <a:pt x="1026" y="354"/>
                </a:lnTo>
                <a:lnTo>
                  <a:pt x="1022" y="354"/>
                </a:lnTo>
                <a:lnTo>
                  <a:pt x="1022" y="358"/>
                </a:lnTo>
                <a:lnTo>
                  <a:pt x="1018" y="358"/>
                </a:lnTo>
                <a:lnTo>
                  <a:pt x="1014" y="358"/>
                </a:lnTo>
                <a:lnTo>
                  <a:pt x="1010" y="358"/>
                </a:lnTo>
                <a:lnTo>
                  <a:pt x="1010" y="362"/>
                </a:lnTo>
                <a:lnTo>
                  <a:pt x="1006" y="362"/>
                </a:lnTo>
                <a:lnTo>
                  <a:pt x="1004" y="362"/>
                </a:lnTo>
                <a:lnTo>
                  <a:pt x="1004" y="366"/>
                </a:lnTo>
                <a:lnTo>
                  <a:pt x="1006" y="366"/>
                </a:lnTo>
                <a:lnTo>
                  <a:pt x="1004" y="366"/>
                </a:lnTo>
                <a:lnTo>
                  <a:pt x="1000" y="370"/>
                </a:lnTo>
                <a:lnTo>
                  <a:pt x="1004" y="370"/>
                </a:lnTo>
                <a:lnTo>
                  <a:pt x="1004" y="366"/>
                </a:lnTo>
                <a:lnTo>
                  <a:pt x="1006" y="366"/>
                </a:lnTo>
                <a:lnTo>
                  <a:pt x="1006" y="362"/>
                </a:lnTo>
                <a:lnTo>
                  <a:pt x="1010" y="362"/>
                </a:lnTo>
                <a:lnTo>
                  <a:pt x="1014" y="362"/>
                </a:lnTo>
                <a:lnTo>
                  <a:pt x="1018" y="362"/>
                </a:lnTo>
                <a:lnTo>
                  <a:pt x="1022" y="362"/>
                </a:lnTo>
                <a:lnTo>
                  <a:pt x="1026" y="362"/>
                </a:lnTo>
                <a:lnTo>
                  <a:pt x="1022" y="366"/>
                </a:lnTo>
                <a:lnTo>
                  <a:pt x="1018" y="366"/>
                </a:lnTo>
                <a:lnTo>
                  <a:pt x="1014" y="370"/>
                </a:lnTo>
                <a:lnTo>
                  <a:pt x="1010" y="370"/>
                </a:lnTo>
                <a:lnTo>
                  <a:pt x="1006" y="370"/>
                </a:lnTo>
                <a:lnTo>
                  <a:pt x="1004" y="374"/>
                </a:lnTo>
                <a:lnTo>
                  <a:pt x="1004" y="378"/>
                </a:lnTo>
                <a:lnTo>
                  <a:pt x="1006" y="374"/>
                </a:lnTo>
                <a:lnTo>
                  <a:pt x="1006" y="370"/>
                </a:lnTo>
                <a:lnTo>
                  <a:pt x="1010" y="370"/>
                </a:lnTo>
                <a:lnTo>
                  <a:pt x="1014" y="370"/>
                </a:lnTo>
                <a:lnTo>
                  <a:pt x="1018" y="370"/>
                </a:lnTo>
                <a:lnTo>
                  <a:pt x="1018" y="366"/>
                </a:lnTo>
                <a:lnTo>
                  <a:pt x="1022" y="366"/>
                </a:lnTo>
                <a:lnTo>
                  <a:pt x="1026" y="366"/>
                </a:lnTo>
                <a:lnTo>
                  <a:pt x="1030" y="366"/>
                </a:lnTo>
                <a:lnTo>
                  <a:pt x="1030" y="362"/>
                </a:lnTo>
                <a:lnTo>
                  <a:pt x="1030" y="358"/>
                </a:lnTo>
                <a:lnTo>
                  <a:pt x="1032" y="358"/>
                </a:lnTo>
                <a:lnTo>
                  <a:pt x="1036" y="358"/>
                </a:lnTo>
                <a:lnTo>
                  <a:pt x="1036" y="362"/>
                </a:lnTo>
                <a:lnTo>
                  <a:pt x="1040" y="362"/>
                </a:lnTo>
                <a:lnTo>
                  <a:pt x="1040" y="366"/>
                </a:lnTo>
                <a:lnTo>
                  <a:pt x="1044" y="366"/>
                </a:lnTo>
                <a:lnTo>
                  <a:pt x="1044" y="370"/>
                </a:lnTo>
                <a:lnTo>
                  <a:pt x="1044" y="374"/>
                </a:lnTo>
                <a:lnTo>
                  <a:pt x="1040" y="374"/>
                </a:lnTo>
                <a:lnTo>
                  <a:pt x="1036" y="374"/>
                </a:lnTo>
                <a:lnTo>
                  <a:pt x="1036" y="370"/>
                </a:lnTo>
                <a:lnTo>
                  <a:pt x="1032" y="370"/>
                </a:lnTo>
                <a:lnTo>
                  <a:pt x="1032" y="374"/>
                </a:lnTo>
                <a:lnTo>
                  <a:pt x="1030" y="374"/>
                </a:lnTo>
                <a:lnTo>
                  <a:pt x="1026" y="374"/>
                </a:lnTo>
                <a:lnTo>
                  <a:pt x="1022" y="378"/>
                </a:lnTo>
                <a:lnTo>
                  <a:pt x="1018" y="378"/>
                </a:lnTo>
                <a:lnTo>
                  <a:pt x="1014" y="378"/>
                </a:lnTo>
                <a:lnTo>
                  <a:pt x="1010" y="378"/>
                </a:lnTo>
                <a:lnTo>
                  <a:pt x="1006" y="378"/>
                </a:lnTo>
                <a:lnTo>
                  <a:pt x="1004" y="378"/>
                </a:lnTo>
                <a:lnTo>
                  <a:pt x="1006" y="378"/>
                </a:lnTo>
                <a:lnTo>
                  <a:pt x="1010" y="378"/>
                </a:lnTo>
                <a:lnTo>
                  <a:pt x="1014" y="378"/>
                </a:lnTo>
                <a:lnTo>
                  <a:pt x="1018" y="378"/>
                </a:lnTo>
                <a:lnTo>
                  <a:pt x="1022" y="378"/>
                </a:lnTo>
                <a:lnTo>
                  <a:pt x="1026" y="378"/>
                </a:lnTo>
                <a:lnTo>
                  <a:pt x="1030" y="378"/>
                </a:lnTo>
                <a:lnTo>
                  <a:pt x="1032" y="380"/>
                </a:lnTo>
                <a:lnTo>
                  <a:pt x="1036" y="380"/>
                </a:lnTo>
                <a:lnTo>
                  <a:pt x="1036" y="378"/>
                </a:lnTo>
                <a:lnTo>
                  <a:pt x="1040" y="380"/>
                </a:lnTo>
                <a:lnTo>
                  <a:pt x="1044" y="380"/>
                </a:lnTo>
                <a:lnTo>
                  <a:pt x="1048" y="380"/>
                </a:lnTo>
                <a:lnTo>
                  <a:pt x="1052" y="380"/>
                </a:lnTo>
                <a:lnTo>
                  <a:pt x="1052" y="384"/>
                </a:lnTo>
                <a:lnTo>
                  <a:pt x="1052" y="388"/>
                </a:lnTo>
                <a:lnTo>
                  <a:pt x="1048" y="388"/>
                </a:lnTo>
                <a:lnTo>
                  <a:pt x="1044" y="384"/>
                </a:lnTo>
                <a:lnTo>
                  <a:pt x="1040" y="384"/>
                </a:lnTo>
                <a:lnTo>
                  <a:pt x="1040" y="388"/>
                </a:lnTo>
                <a:lnTo>
                  <a:pt x="1036" y="388"/>
                </a:lnTo>
                <a:lnTo>
                  <a:pt x="1032" y="384"/>
                </a:lnTo>
                <a:lnTo>
                  <a:pt x="1030" y="384"/>
                </a:lnTo>
                <a:lnTo>
                  <a:pt x="1026" y="384"/>
                </a:lnTo>
                <a:lnTo>
                  <a:pt x="1022" y="384"/>
                </a:lnTo>
                <a:lnTo>
                  <a:pt x="1022" y="380"/>
                </a:lnTo>
                <a:lnTo>
                  <a:pt x="1018" y="380"/>
                </a:lnTo>
                <a:lnTo>
                  <a:pt x="1014" y="384"/>
                </a:lnTo>
                <a:lnTo>
                  <a:pt x="1018" y="384"/>
                </a:lnTo>
                <a:lnTo>
                  <a:pt x="1018" y="380"/>
                </a:lnTo>
                <a:lnTo>
                  <a:pt x="1022" y="384"/>
                </a:lnTo>
                <a:lnTo>
                  <a:pt x="1026" y="384"/>
                </a:lnTo>
                <a:lnTo>
                  <a:pt x="1030" y="384"/>
                </a:lnTo>
                <a:lnTo>
                  <a:pt x="1032" y="384"/>
                </a:lnTo>
                <a:lnTo>
                  <a:pt x="1030" y="384"/>
                </a:lnTo>
                <a:lnTo>
                  <a:pt x="1026" y="384"/>
                </a:lnTo>
                <a:lnTo>
                  <a:pt x="1022" y="384"/>
                </a:lnTo>
                <a:lnTo>
                  <a:pt x="1018" y="384"/>
                </a:lnTo>
                <a:lnTo>
                  <a:pt x="1022" y="384"/>
                </a:lnTo>
                <a:lnTo>
                  <a:pt x="1026" y="384"/>
                </a:lnTo>
                <a:lnTo>
                  <a:pt x="1022" y="388"/>
                </a:lnTo>
                <a:lnTo>
                  <a:pt x="1018" y="388"/>
                </a:lnTo>
                <a:lnTo>
                  <a:pt x="1018" y="392"/>
                </a:lnTo>
                <a:lnTo>
                  <a:pt x="1022" y="388"/>
                </a:lnTo>
                <a:lnTo>
                  <a:pt x="1026" y="388"/>
                </a:lnTo>
                <a:lnTo>
                  <a:pt x="1030" y="388"/>
                </a:lnTo>
                <a:lnTo>
                  <a:pt x="1032" y="388"/>
                </a:lnTo>
                <a:lnTo>
                  <a:pt x="1036" y="392"/>
                </a:lnTo>
                <a:lnTo>
                  <a:pt x="1032" y="392"/>
                </a:lnTo>
                <a:lnTo>
                  <a:pt x="1030" y="392"/>
                </a:lnTo>
                <a:lnTo>
                  <a:pt x="1026" y="392"/>
                </a:lnTo>
                <a:lnTo>
                  <a:pt x="1030" y="392"/>
                </a:lnTo>
                <a:lnTo>
                  <a:pt x="1032" y="392"/>
                </a:lnTo>
                <a:lnTo>
                  <a:pt x="1032" y="396"/>
                </a:lnTo>
                <a:lnTo>
                  <a:pt x="1030" y="396"/>
                </a:lnTo>
                <a:lnTo>
                  <a:pt x="1030" y="392"/>
                </a:lnTo>
                <a:lnTo>
                  <a:pt x="1026" y="392"/>
                </a:lnTo>
                <a:lnTo>
                  <a:pt x="1026" y="396"/>
                </a:lnTo>
                <a:lnTo>
                  <a:pt x="1030" y="396"/>
                </a:lnTo>
                <a:lnTo>
                  <a:pt x="1032" y="396"/>
                </a:lnTo>
                <a:lnTo>
                  <a:pt x="1036" y="396"/>
                </a:lnTo>
                <a:lnTo>
                  <a:pt x="1032" y="396"/>
                </a:lnTo>
                <a:lnTo>
                  <a:pt x="1030" y="396"/>
                </a:lnTo>
                <a:lnTo>
                  <a:pt x="1026" y="396"/>
                </a:lnTo>
                <a:lnTo>
                  <a:pt x="1022" y="396"/>
                </a:lnTo>
                <a:lnTo>
                  <a:pt x="1018" y="396"/>
                </a:lnTo>
                <a:lnTo>
                  <a:pt x="1014" y="396"/>
                </a:lnTo>
                <a:lnTo>
                  <a:pt x="1018" y="396"/>
                </a:lnTo>
                <a:lnTo>
                  <a:pt x="1014" y="396"/>
                </a:lnTo>
                <a:lnTo>
                  <a:pt x="1018" y="396"/>
                </a:lnTo>
                <a:lnTo>
                  <a:pt x="1030" y="400"/>
                </a:lnTo>
                <a:lnTo>
                  <a:pt x="1032" y="400"/>
                </a:lnTo>
                <a:lnTo>
                  <a:pt x="1030" y="400"/>
                </a:lnTo>
                <a:lnTo>
                  <a:pt x="1026" y="400"/>
                </a:lnTo>
                <a:lnTo>
                  <a:pt x="1022" y="400"/>
                </a:lnTo>
                <a:lnTo>
                  <a:pt x="1026" y="400"/>
                </a:lnTo>
                <a:lnTo>
                  <a:pt x="1026" y="404"/>
                </a:lnTo>
                <a:lnTo>
                  <a:pt x="1022" y="404"/>
                </a:lnTo>
                <a:lnTo>
                  <a:pt x="1026" y="404"/>
                </a:lnTo>
                <a:lnTo>
                  <a:pt x="1026" y="400"/>
                </a:lnTo>
                <a:lnTo>
                  <a:pt x="1030" y="400"/>
                </a:lnTo>
                <a:lnTo>
                  <a:pt x="1030" y="404"/>
                </a:lnTo>
                <a:lnTo>
                  <a:pt x="1032" y="404"/>
                </a:lnTo>
                <a:lnTo>
                  <a:pt x="1036" y="404"/>
                </a:lnTo>
                <a:lnTo>
                  <a:pt x="1040" y="404"/>
                </a:lnTo>
                <a:lnTo>
                  <a:pt x="1036" y="404"/>
                </a:lnTo>
                <a:lnTo>
                  <a:pt x="1036" y="408"/>
                </a:lnTo>
                <a:lnTo>
                  <a:pt x="1040" y="408"/>
                </a:lnTo>
                <a:lnTo>
                  <a:pt x="1040" y="404"/>
                </a:lnTo>
                <a:lnTo>
                  <a:pt x="1044" y="404"/>
                </a:lnTo>
                <a:lnTo>
                  <a:pt x="1044" y="408"/>
                </a:lnTo>
                <a:lnTo>
                  <a:pt x="1040" y="408"/>
                </a:lnTo>
                <a:lnTo>
                  <a:pt x="1044" y="408"/>
                </a:lnTo>
                <a:lnTo>
                  <a:pt x="1044" y="404"/>
                </a:lnTo>
                <a:lnTo>
                  <a:pt x="1048" y="404"/>
                </a:lnTo>
                <a:lnTo>
                  <a:pt x="1052" y="404"/>
                </a:lnTo>
                <a:lnTo>
                  <a:pt x="1052" y="408"/>
                </a:lnTo>
                <a:lnTo>
                  <a:pt x="1048" y="408"/>
                </a:lnTo>
                <a:lnTo>
                  <a:pt x="1044" y="408"/>
                </a:lnTo>
                <a:lnTo>
                  <a:pt x="1040" y="408"/>
                </a:lnTo>
                <a:lnTo>
                  <a:pt x="1036" y="408"/>
                </a:lnTo>
                <a:lnTo>
                  <a:pt x="1032" y="408"/>
                </a:lnTo>
                <a:lnTo>
                  <a:pt x="1032" y="410"/>
                </a:lnTo>
                <a:lnTo>
                  <a:pt x="1036" y="410"/>
                </a:lnTo>
                <a:lnTo>
                  <a:pt x="1036" y="408"/>
                </a:lnTo>
                <a:lnTo>
                  <a:pt x="1040" y="408"/>
                </a:lnTo>
                <a:lnTo>
                  <a:pt x="1040" y="410"/>
                </a:lnTo>
                <a:lnTo>
                  <a:pt x="1036" y="410"/>
                </a:lnTo>
                <a:lnTo>
                  <a:pt x="1040" y="410"/>
                </a:lnTo>
                <a:lnTo>
                  <a:pt x="1040" y="408"/>
                </a:lnTo>
                <a:lnTo>
                  <a:pt x="1044" y="408"/>
                </a:lnTo>
                <a:lnTo>
                  <a:pt x="1048" y="408"/>
                </a:lnTo>
                <a:lnTo>
                  <a:pt x="1044" y="408"/>
                </a:lnTo>
                <a:lnTo>
                  <a:pt x="1044" y="410"/>
                </a:lnTo>
                <a:lnTo>
                  <a:pt x="1040" y="410"/>
                </a:lnTo>
                <a:lnTo>
                  <a:pt x="1044" y="410"/>
                </a:lnTo>
                <a:lnTo>
                  <a:pt x="1040" y="410"/>
                </a:lnTo>
                <a:lnTo>
                  <a:pt x="1036" y="410"/>
                </a:lnTo>
                <a:lnTo>
                  <a:pt x="1040" y="410"/>
                </a:lnTo>
                <a:lnTo>
                  <a:pt x="1040" y="414"/>
                </a:lnTo>
                <a:lnTo>
                  <a:pt x="1044" y="410"/>
                </a:lnTo>
                <a:lnTo>
                  <a:pt x="1048" y="408"/>
                </a:lnTo>
                <a:lnTo>
                  <a:pt x="1048" y="410"/>
                </a:lnTo>
                <a:lnTo>
                  <a:pt x="1052" y="410"/>
                </a:lnTo>
                <a:lnTo>
                  <a:pt x="1048" y="414"/>
                </a:lnTo>
                <a:lnTo>
                  <a:pt x="1052" y="414"/>
                </a:lnTo>
                <a:lnTo>
                  <a:pt x="1052" y="410"/>
                </a:lnTo>
                <a:lnTo>
                  <a:pt x="1052" y="414"/>
                </a:lnTo>
                <a:lnTo>
                  <a:pt x="1052" y="418"/>
                </a:lnTo>
                <a:lnTo>
                  <a:pt x="1052" y="414"/>
                </a:lnTo>
                <a:lnTo>
                  <a:pt x="1052" y="410"/>
                </a:lnTo>
                <a:lnTo>
                  <a:pt x="1056" y="410"/>
                </a:lnTo>
                <a:lnTo>
                  <a:pt x="1056" y="414"/>
                </a:lnTo>
                <a:lnTo>
                  <a:pt x="1060" y="414"/>
                </a:lnTo>
                <a:lnTo>
                  <a:pt x="1056" y="414"/>
                </a:lnTo>
                <a:lnTo>
                  <a:pt x="1056" y="418"/>
                </a:lnTo>
                <a:lnTo>
                  <a:pt x="1052" y="418"/>
                </a:lnTo>
                <a:lnTo>
                  <a:pt x="1056" y="422"/>
                </a:lnTo>
                <a:lnTo>
                  <a:pt x="1056" y="418"/>
                </a:lnTo>
                <a:lnTo>
                  <a:pt x="1060" y="418"/>
                </a:lnTo>
                <a:lnTo>
                  <a:pt x="1062" y="414"/>
                </a:lnTo>
                <a:lnTo>
                  <a:pt x="1062" y="410"/>
                </a:lnTo>
                <a:lnTo>
                  <a:pt x="1062" y="414"/>
                </a:lnTo>
                <a:lnTo>
                  <a:pt x="1062" y="418"/>
                </a:lnTo>
                <a:lnTo>
                  <a:pt x="1060" y="418"/>
                </a:lnTo>
                <a:lnTo>
                  <a:pt x="1062" y="418"/>
                </a:lnTo>
                <a:lnTo>
                  <a:pt x="1062" y="422"/>
                </a:lnTo>
                <a:lnTo>
                  <a:pt x="1060" y="422"/>
                </a:lnTo>
                <a:lnTo>
                  <a:pt x="1060" y="426"/>
                </a:lnTo>
                <a:lnTo>
                  <a:pt x="1062" y="426"/>
                </a:lnTo>
                <a:lnTo>
                  <a:pt x="1062" y="422"/>
                </a:lnTo>
                <a:lnTo>
                  <a:pt x="1062" y="418"/>
                </a:lnTo>
                <a:lnTo>
                  <a:pt x="1066" y="414"/>
                </a:lnTo>
                <a:lnTo>
                  <a:pt x="1070" y="414"/>
                </a:lnTo>
                <a:lnTo>
                  <a:pt x="1070" y="418"/>
                </a:lnTo>
                <a:lnTo>
                  <a:pt x="1066" y="418"/>
                </a:lnTo>
                <a:lnTo>
                  <a:pt x="1066" y="422"/>
                </a:lnTo>
                <a:lnTo>
                  <a:pt x="1070" y="422"/>
                </a:lnTo>
                <a:lnTo>
                  <a:pt x="1070" y="426"/>
                </a:lnTo>
                <a:lnTo>
                  <a:pt x="1070" y="422"/>
                </a:lnTo>
                <a:lnTo>
                  <a:pt x="1066" y="422"/>
                </a:lnTo>
                <a:lnTo>
                  <a:pt x="1070" y="418"/>
                </a:lnTo>
                <a:lnTo>
                  <a:pt x="1074" y="418"/>
                </a:lnTo>
                <a:lnTo>
                  <a:pt x="1074" y="414"/>
                </a:lnTo>
                <a:lnTo>
                  <a:pt x="1076" y="418"/>
                </a:lnTo>
                <a:lnTo>
                  <a:pt x="1074" y="418"/>
                </a:lnTo>
                <a:lnTo>
                  <a:pt x="1074" y="422"/>
                </a:lnTo>
                <a:lnTo>
                  <a:pt x="1074" y="426"/>
                </a:lnTo>
                <a:lnTo>
                  <a:pt x="1074" y="422"/>
                </a:lnTo>
                <a:lnTo>
                  <a:pt x="1076" y="422"/>
                </a:lnTo>
                <a:lnTo>
                  <a:pt x="1076" y="426"/>
                </a:lnTo>
                <a:lnTo>
                  <a:pt x="1076" y="422"/>
                </a:lnTo>
                <a:lnTo>
                  <a:pt x="1080" y="422"/>
                </a:lnTo>
                <a:lnTo>
                  <a:pt x="1084" y="422"/>
                </a:lnTo>
                <a:lnTo>
                  <a:pt x="1080" y="422"/>
                </a:lnTo>
                <a:lnTo>
                  <a:pt x="1080" y="426"/>
                </a:lnTo>
                <a:lnTo>
                  <a:pt x="1080" y="422"/>
                </a:lnTo>
                <a:lnTo>
                  <a:pt x="1084" y="422"/>
                </a:lnTo>
                <a:lnTo>
                  <a:pt x="1088" y="426"/>
                </a:lnTo>
                <a:lnTo>
                  <a:pt x="1088" y="430"/>
                </a:lnTo>
                <a:lnTo>
                  <a:pt x="1084" y="430"/>
                </a:lnTo>
                <a:lnTo>
                  <a:pt x="1080" y="430"/>
                </a:lnTo>
                <a:lnTo>
                  <a:pt x="1084" y="430"/>
                </a:lnTo>
                <a:lnTo>
                  <a:pt x="1088" y="430"/>
                </a:lnTo>
                <a:lnTo>
                  <a:pt x="1088" y="434"/>
                </a:lnTo>
                <a:lnTo>
                  <a:pt x="1084" y="434"/>
                </a:lnTo>
                <a:lnTo>
                  <a:pt x="1080" y="434"/>
                </a:lnTo>
                <a:lnTo>
                  <a:pt x="1076" y="434"/>
                </a:lnTo>
                <a:lnTo>
                  <a:pt x="1080" y="434"/>
                </a:lnTo>
                <a:lnTo>
                  <a:pt x="1084" y="434"/>
                </a:lnTo>
                <a:lnTo>
                  <a:pt x="1080" y="434"/>
                </a:lnTo>
                <a:lnTo>
                  <a:pt x="1076" y="436"/>
                </a:lnTo>
                <a:lnTo>
                  <a:pt x="1080" y="436"/>
                </a:lnTo>
                <a:lnTo>
                  <a:pt x="1084" y="436"/>
                </a:lnTo>
                <a:lnTo>
                  <a:pt x="1084" y="434"/>
                </a:lnTo>
                <a:lnTo>
                  <a:pt x="1088" y="434"/>
                </a:lnTo>
                <a:lnTo>
                  <a:pt x="1088" y="436"/>
                </a:lnTo>
                <a:lnTo>
                  <a:pt x="1084" y="436"/>
                </a:lnTo>
                <a:lnTo>
                  <a:pt x="1080" y="436"/>
                </a:lnTo>
                <a:lnTo>
                  <a:pt x="1076" y="440"/>
                </a:lnTo>
                <a:lnTo>
                  <a:pt x="1080" y="440"/>
                </a:lnTo>
                <a:lnTo>
                  <a:pt x="1080" y="436"/>
                </a:lnTo>
                <a:lnTo>
                  <a:pt x="1084" y="436"/>
                </a:lnTo>
                <a:lnTo>
                  <a:pt x="1088" y="436"/>
                </a:lnTo>
                <a:lnTo>
                  <a:pt x="1092" y="436"/>
                </a:lnTo>
                <a:lnTo>
                  <a:pt x="1092" y="434"/>
                </a:lnTo>
                <a:lnTo>
                  <a:pt x="1096" y="436"/>
                </a:lnTo>
                <a:lnTo>
                  <a:pt x="1096" y="440"/>
                </a:lnTo>
                <a:lnTo>
                  <a:pt x="1092" y="440"/>
                </a:lnTo>
                <a:lnTo>
                  <a:pt x="1096" y="440"/>
                </a:lnTo>
                <a:lnTo>
                  <a:pt x="1096" y="436"/>
                </a:lnTo>
                <a:lnTo>
                  <a:pt x="1100" y="434"/>
                </a:lnTo>
                <a:lnTo>
                  <a:pt x="1104" y="434"/>
                </a:lnTo>
                <a:lnTo>
                  <a:pt x="1104" y="436"/>
                </a:lnTo>
                <a:lnTo>
                  <a:pt x="1100" y="436"/>
                </a:lnTo>
                <a:lnTo>
                  <a:pt x="1100" y="440"/>
                </a:lnTo>
                <a:lnTo>
                  <a:pt x="1096" y="444"/>
                </a:lnTo>
                <a:lnTo>
                  <a:pt x="1092" y="444"/>
                </a:lnTo>
                <a:lnTo>
                  <a:pt x="1096" y="444"/>
                </a:lnTo>
                <a:lnTo>
                  <a:pt x="1096" y="448"/>
                </a:lnTo>
                <a:lnTo>
                  <a:pt x="1100" y="444"/>
                </a:lnTo>
                <a:lnTo>
                  <a:pt x="1104" y="440"/>
                </a:lnTo>
                <a:lnTo>
                  <a:pt x="1106" y="440"/>
                </a:lnTo>
                <a:lnTo>
                  <a:pt x="1106" y="444"/>
                </a:lnTo>
                <a:lnTo>
                  <a:pt x="1106" y="448"/>
                </a:lnTo>
                <a:lnTo>
                  <a:pt x="1104" y="448"/>
                </a:lnTo>
                <a:lnTo>
                  <a:pt x="1106" y="448"/>
                </a:lnTo>
                <a:lnTo>
                  <a:pt x="1106" y="444"/>
                </a:lnTo>
                <a:lnTo>
                  <a:pt x="1106" y="440"/>
                </a:lnTo>
                <a:lnTo>
                  <a:pt x="1110" y="440"/>
                </a:lnTo>
                <a:lnTo>
                  <a:pt x="1110" y="444"/>
                </a:lnTo>
                <a:lnTo>
                  <a:pt x="1114" y="448"/>
                </a:lnTo>
                <a:lnTo>
                  <a:pt x="1110" y="444"/>
                </a:lnTo>
                <a:lnTo>
                  <a:pt x="1110" y="440"/>
                </a:lnTo>
                <a:lnTo>
                  <a:pt x="1114" y="440"/>
                </a:lnTo>
                <a:lnTo>
                  <a:pt x="1118" y="440"/>
                </a:lnTo>
                <a:lnTo>
                  <a:pt x="1114" y="444"/>
                </a:lnTo>
                <a:lnTo>
                  <a:pt x="1118" y="444"/>
                </a:lnTo>
                <a:lnTo>
                  <a:pt x="1118" y="440"/>
                </a:lnTo>
                <a:lnTo>
                  <a:pt x="1122" y="440"/>
                </a:lnTo>
                <a:lnTo>
                  <a:pt x="1122" y="444"/>
                </a:lnTo>
                <a:lnTo>
                  <a:pt x="1126" y="448"/>
                </a:lnTo>
                <a:lnTo>
                  <a:pt x="1130" y="452"/>
                </a:lnTo>
                <a:lnTo>
                  <a:pt x="1126" y="452"/>
                </a:lnTo>
                <a:lnTo>
                  <a:pt x="1122" y="452"/>
                </a:lnTo>
                <a:lnTo>
                  <a:pt x="1122" y="448"/>
                </a:lnTo>
                <a:lnTo>
                  <a:pt x="1118" y="448"/>
                </a:lnTo>
                <a:lnTo>
                  <a:pt x="1114" y="452"/>
                </a:lnTo>
                <a:lnTo>
                  <a:pt x="1118" y="452"/>
                </a:lnTo>
                <a:lnTo>
                  <a:pt x="1118" y="448"/>
                </a:lnTo>
                <a:lnTo>
                  <a:pt x="1118" y="452"/>
                </a:lnTo>
                <a:lnTo>
                  <a:pt x="1122" y="452"/>
                </a:lnTo>
                <a:lnTo>
                  <a:pt x="1122" y="456"/>
                </a:lnTo>
                <a:lnTo>
                  <a:pt x="1118" y="456"/>
                </a:lnTo>
                <a:lnTo>
                  <a:pt x="1122" y="456"/>
                </a:lnTo>
                <a:lnTo>
                  <a:pt x="1126" y="456"/>
                </a:lnTo>
                <a:lnTo>
                  <a:pt x="1122" y="456"/>
                </a:lnTo>
                <a:lnTo>
                  <a:pt x="1118" y="460"/>
                </a:lnTo>
                <a:lnTo>
                  <a:pt x="1114" y="460"/>
                </a:lnTo>
                <a:lnTo>
                  <a:pt x="1114" y="456"/>
                </a:lnTo>
                <a:lnTo>
                  <a:pt x="1110" y="456"/>
                </a:lnTo>
                <a:lnTo>
                  <a:pt x="1106" y="456"/>
                </a:lnTo>
                <a:lnTo>
                  <a:pt x="1110" y="456"/>
                </a:lnTo>
                <a:lnTo>
                  <a:pt x="1110" y="460"/>
                </a:lnTo>
                <a:lnTo>
                  <a:pt x="1114" y="460"/>
                </a:lnTo>
                <a:lnTo>
                  <a:pt x="1110" y="460"/>
                </a:lnTo>
                <a:lnTo>
                  <a:pt x="1106" y="460"/>
                </a:lnTo>
                <a:lnTo>
                  <a:pt x="1104" y="456"/>
                </a:lnTo>
                <a:lnTo>
                  <a:pt x="1106" y="460"/>
                </a:lnTo>
                <a:lnTo>
                  <a:pt x="1110" y="460"/>
                </a:lnTo>
                <a:lnTo>
                  <a:pt x="1114" y="464"/>
                </a:lnTo>
                <a:lnTo>
                  <a:pt x="1118" y="464"/>
                </a:lnTo>
                <a:lnTo>
                  <a:pt x="1114" y="466"/>
                </a:lnTo>
                <a:lnTo>
                  <a:pt x="1110" y="466"/>
                </a:lnTo>
                <a:lnTo>
                  <a:pt x="1110" y="464"/>
                </a:lnTo>
                <a:lnTo>
                  <a:pt x="1106" y="464"/>
                </a:lnTo>
                <a:lnTo>
                  <a:pt x="1104" y="464"/>
                </a:lnTo>
                <a:lnTo>
                  <a:pt x="1106" y="464"/>
                </a:lnTo>
                <a:lnTo>
                  <a:pt x="1106" y="466"/>
                </a:lnTo>
                <a:lnTo>
                  <a:pt x="1110" y="466"/>
                </a:lnTo>
                <a:lnTo>
                  <a:pt x="1114" y="470"/>
                </a:lnTo>
                <a:lnTo>
                  <a:pt x="1110" y="470"/>
                </a:lnTo>
                <a:lnTo>
                  <a:pt x="1106" y="470"/>
                </a:lnTo>
                <a:lnTo>
                  <a:pt x="1106" y="466"/>
                </a:lnTo>
                <a:lnTo>
                  <a:pt x="1104" y="466"/>
                </a:lnTo>
                <a:lnTo>
                  <a:pt x="1106" y="470"/>
                </a:lnTo>
                <a:lnTo>
                  <a:pt x="1110" y="470"/>
                </a:lnTo>
                <a:lnTo>
                  <a:pt x="1106" y="470"/>
                </a:lnTo>
                <a:lnTo>
                  <a:pt x="1106" y="474"/>
                </a:lnTo>
                <a:lnTo>
                  <a:pt x="1104" y="474"/>
                </a:lnTo>
                <a:lnTo>
                  <a:pt x="1104" y="470"/>
                </a:lnTo>
                <a:lnTo>
                  <a:pt x="1104" y="474"/>
                </a:lnTo>
                <a:lnTo>
                  <a:pt x="1100" y="474"/>
                </a:lnTo>
                <a:lnTo>
                  <a:pt x="1096" y="470"/>
                </a:lnTo>
                <a:lnTo>
                  <a:pt x="1100" y="474"/>
                </a:lnTo>
                <a:lnTo>
                  <a:pt x="1096" y="474"/>
                </a:lnTo>
                <a:lnTo>
                  <a:pt x="1092" y="474"/>
                </a:lnTo>
                <a:lnTo>
                  <a:pt x="1096" y="474"/>
                </a:lnTo>
                <a:lnTo>
                  <a:pt x="1100" y="474"/>
                </a:lnTo>
                <a:lnTo>
                  <a:pt x="1100" y="478"/>
                </a:lnTo>
                <a:lnTo>
                  <a:pt x="1096" y="478"/>
                </a:lnTo>
                <a:lnTo>
                  <a:pt x="1096" y="474"/>
                </a:lnTo>
                <a:lnTo>
                  <a:pt x="1096" y="478"/>
                </a:lnTo>
                <a:lnTo>
                  <a:pt x="1100" y="478"/>
                </a:lnTo>
                <a:lnTo>
                  <a:pt x="1096" y="478"/>
                </a:lnTo>
                <a:lnTo>
                  <a:pt x="1092" y="478"/>
                </a:lnTo>
                <a:lnTo>
                  <a:pt x="1096" y="478"/>
                </a:lnTo>
                <a:lnTo>
                  <a:pt x="1100" y="482"/>
                </a:lnTo>
                <a:lnTo>
                  <a:pt x="1096" y="486"/>
                </a:lnTo>
                <a:lnTo>
                  <a:pt x="1096" y="490"/>
                </a:lnTo>
                <a:lnTo>
                  <a:pt x="1096" y="494"/>
                </a:lnTo>
                <a:lnTo>
                  <a:pt x="1092" y="494"/>
                </a:lnTo>
                <a:lnTo>
                  <a:pt x="1092" y="490"/>
                </a:lnTo>
                <a:lnTo>
                  <a:pt x="1088" y="486"/>
                </a:lnTo>
                <a:lnTo>
                  <a:pt x="1088" y="490"/>
                </a:lnTo>
                <a:lnTo>
                  <a:pt x="1084" y="486"/>
                </a:lnTo>
                <a:lnTo>
                  <a:pt x="1088" y="486"/>
                </a:lnTo>
                <a:lnTo>
                  <a:pt x="1084" y="486"/>
                </a:lnTo>
                <a:lnTo>
                  <a:pt x="1084" y="482"/>
                </a:lnTo>
                <a:lnTo>
                  <a:pt x="1084" y="478"/>
                </a:lnTo>
                <a:lnTo>
                  <a:pt x="1080" y="482"/>
                </a:lnTo>
                <a:lnTo>
                  <a:pt x="1080" y="486"/>
                </a:lnTo>
                <a:lnTo>
                  <a:pt x="1076" y="486"/>
                </a:lnTo>
                <a:lnTo>
                  <a:pt x="1076" y="482"/>
                </a:lnTo>
                <a:lnTo>
                  <a:pt x="1076" y="486"/>
                </a:lnTo>
                <a:lnTo>
                  <a:pt x="1076" y="482"/>
                </a:lnTo>
                <a:lnTo>
                  <a:pt x="1080" y="482"/>
                </a:lnTo>
                <a:lnTo>
                  <a:pt x="1076" y="482"/>
                </a:lnTo>
                <a:lnTo>
                  <a:pt x="1080" y="478"/>
                </a:lnTo>
                <a:lnTo>
                  <a:pt x="1084" y="478"/>
                </a:lnTo>
                <a:lnTo>
                  <a:pt x="1080" y="478"/>
                </a:lnTo>
                <a:lnTo>
                  <a:pt x="1076" y="478"/>
                </a:lnTo>
                <a:lnTo>
                  <a:pt x="1074" y="478"/>
                </a:lnTo>
                <a:lnTo>
                  <a:pt x="1074" y="482"/>
                </a:lnTo>
                <a:lnTo>
                  <a:pt x="1074" y="478"/>
                </a:lnTo>
                <a:lnTo>
                  <a:pt x="1076" y="478"/>
                </a:lnTo>
                <a:lnTo>
                  <a:pt x="1076" y="474"/>
                </a:lnTo>
                <a:lnTo>
                  <a:pt x="1074" y="478"/>
                </a:lnTo>
                <a:lnTo>
                  <a:pt x="1070" y="478"/>
                </a:lnTo>
                <a:lnTo>
                  <a:pt x="1070" y="474"/>
                </a:lnTo>
                <a:lnTo>
                  <a:pt x="1074" y="474"/>
                </a:lnTo>
                <a:lnTo>
                  <a:pt x="1076" y="474"/>
                </a:lnTo>
                <a:lnTo>
                  <a:pt x="1076" y="470"/>
                </a:lnTo>
                <a:lnTo>
                  <a:pt x="1074" y="470"/>
                </a:lnTo>
                <a:lnTo>
                  <a:pt x="1074" y="474"/>
                </a:lnTo>
                <a:lnTo>
                  <a:pt x="1070" y="474"/>
                </a:lnTo>
                <a:lnTo>
                  <a:pt x="1070" y="470"/>
                </a:lnTo>
                <a:lnTo>
                  <a:pt x="1066" y="470"/>
                </a:lnTo>
                <a:lnTo>
                  <a:pt x="1070" y="470"/>
                </a:lnTo>
                <a:lnTo>
                  <a:pt x="1070" y="466"/>
                </a:lnTo>
                <a:lnTo>
                  <a:pt x="1074" y="466"/>
                </a:lnTo>
                <a:lnTo>
                  <a:pt x="1076" y="466"/>
                </a:lnTo>
                <a:lnTo>
                  <a:pt x="1076" y="464"/>
                </a:lnTo>
                <a:lnTo>
                  <a:pt x="1076" y="460"/>
                </a:lnTo>
                <a:lnTo>
                  <a:pt x="1080" y="460"/>
                </a:lnTo>
                <a:lnTo>
                  <a:pt x="1084" y="460"/>
                </a:lnTo>
                <a:lnTo>
                  <a:pt x="1084" y="456"/>
                </a:lnTo>
                <a:lnTo>
                  <a:pt x="1080" y="456"/>
                </a:lnTo>
                <a:lnTo>
                  <a:pt x="1076" y="460"/>
                </a:lnTo>
                <a:lnTo>
                  <a:pt x="1076" y="464"/>
                </a:lnTo>
                <a:lnTo>
                  <a:pt x="1074" y="464"/>
                </a:lnTo>
                <a:lnTo>
                  <a:pt x="1070" y="466"/>
                </a:lnTo>
                <a:lnTo>
                  <a:pt x="1062" y="466"/>
                </a:lnTo>
                <a:lnTo>
                  <a:pt x="1062" y="464"/>
                </a:lnTo>
                <a:lnTo>
                  <a:pt x="1066" y="464"/>
                </a:lnTo>
                <a:lnTo>
                  <a:pt x="1066" y="460"/>
                </a:lnTo>
                <a:lnTo>
                  <a:pt x="1070" y="456"/>
                </a:lnTo>
                <a:lnTo>
                  <a:pt x="1066" y="460"/>
                </a:lnTo>
                <a:lnTo>
                  <a:pt x="1062" y="464"/>
                </a:lnTo>
                <a:lnTo>
                  <a:pt x="1060" y="464"/>
                </a:lnTo>
                <a:lnTo>
                  <a:pt x="1060" y="460"/>
                </a:lnTo>
                <a:lnTo>
                  <a:pt x="1056" y="460"/>
                </a:lnTo>
                <a:lnTo>
                  <a:pt x="1052" y="456"/>
                </a:lnTo>
                <a:lnTo>
                  <a:pt x="1056" y="456"/>
                </a:lnTo>
                <a:lnTo>
                  <a:pt x="1052" y="456"/>
                </a:lnTo>
                <a:lnTo>
                  <a:pt x="1048" y="456"/>
                </a:lnTo>
                <a:lnTo>
                  <a:pt x="1048" y="452"/>
                </a:lnTo>
                <a:lnTo>
                  <a:pt x="1048" y="448"/>
                </a:lnTo>
                <a:lnTo>
                  <a:pt x="1048" y="452"/>
                </a:lnTo>
                <a:lnTo>
                  <a:pt x="1044" y="452"/>
                </a:lnTo>
                <a:lnTo>
                  <a:pt x="1040" y="452"/>
                </a:lnTo>
                <a:lnTo>
                  <a:pt x="1036" y="452"/>
                </a:lnTo>
                <a:lnTo>
                  <a:pt x="1040" y="452"/>
                </a:lnTo>
                <a:lnTo>
                  <a:pt x="1044" y="452"/>
                </a:lnTo>
                <a:lnTo>
                  <a:pt x="1044" y="456"/>
                </a:lnTo>
                <a:lnTo>
                  <a:pt x="1040" y="456"/>
                </a:lnTo>
                <a:lnTo>
                  <a:pt x="1044" y="456"/>
                </a:lnTo>
                <a:lnTo>
                  <a:pt x="1044" y="460"/>
                </a:lnTo>
                <a:lnTo>
                  <a:pt x="1040" y="460"/>
                </a:lnTo>
                <a:lnTo>
                  <a:pt x="1040" y="456"/>
                </a:lnTo>
                <a:lnTo>
                  <a:pt x="1036" y="456"/>
                </a:lnTo>
                <a:lnTo>
                  <a:pt x="1036" y="452"/>
                </a:lnTo>
                <a:lnTo>
                  <a:pt x="1032" y="452"/>
                </a:lnTo>
                <a:lnTo>
                  <a:pt x="1032" y="456"/>
                </a:lnTo>
                <a:lnTo>
                  <a:pt x="1036" y="456"/>
                </a:lnTo>
                <a:lnTo>
                  <a:pt x="1036" y="460"/>
                </a:lnTo>
                <a:lnTo>
                  <a:pt x="1040" y="460"/>
                </a:lnTo>
                <a:lnTo>
                  <a:pt x="1040" y="464"/>
                </a:lnTo>
                <a:lnTo>
                  <a:pt x="1044" y="464"/>
                </a:lnTo>
                <a:lnTo>
                  <a:pt x="1044" y="466"/>
                </a:lnTo>
                <a:lnTo>
                  <a:pt x="1040" y="466"/>
                </a:lnTo>
                <a:lnTo>
                  <a:pt x="1036" y="466"/>
                </a:lnTo>
                <a:lnTo>
                  <a:pt x="1032" y="466"/>
                </a:lnTo>
                <a:lnTo>
                  <a:pt x="1032" y="464"/>
                </a:lnTo>
                <a:lnTo>
                  <a:pt x="1030" y="464"/>
                </a:lnTo>
                <a:lnTo>
                  <a:pt x="1030" y="460"/>
                </a:lnTo>
                <a:lnTo>
                  <a:pt x="1026" y="460"/>
                </a:lnTo>
                <a:lnTo>
                  <a:pt x="1022" y="460"/>
                </a:lnTo>
                <a:lnTo>
                  <a:pt x="1026" y="460"/>
                </a:lnTo>
                <a:lnTo>
                  <a:pt x="1026" y="464"/>
                </a:lnTo>
                <a:lnTo>
                  <a:pt x="1030" y="464"/>
                </a:lnTo>
                <a:lnTo>
                  <a:pt x="1032" y="464"/>
                </a:lnTo>
                <a:lnTo>
                  <a:pt x="1032" y="466"/>
                </a:lnTo>
                <a:lnTo>
                  <a:pt x="1030" y="466"/>
                </a:lnTo>
                <a:lnTo>
                  <a:pt x="1030" y="464"/>
                </a:lnTo>
                <a:lnTo>
                  <a:pt x="1030" y="466"/>
                </a:lnTo>
                <a:lnTo>
                  <a:pt x="1030" y="470"/>
                </a:lnTo>
                <a:lnTo>
                  <a:pt x="1032" y="470"/>
                </a:lnTo>
                <a:lnTo>
                  <a:pt x="1036" y="470"/>
                </a:lnTo>
                <a:lnTo>
                  <a:pt x="1032" y="474"/>
                </a:lnTo>
                <a:lnTo>
                  <a:pt x="1032" y="478"/>
                </a:lnTo>
                <a:lnTo>
                  <a:pt x="1032" y="474"/>
                </a:lnTo>
                <a:lnTo>
                  <a:pt x="1036" y="474"/>
                </a:lnTo>
                <a:lnTo>
                  <a:pt x="1040" y="474"/>
                </a:lnTo>
                <a:lnTo>
                  <a:pt x="1044" y="474"/>
                </a:lnTo>
                <a:lnTo>
                  <a:pt x="1040" y="478"/>
                </a:lnTo>
                <a:lnTo>
                  <a:pt x="1044" y="478"/>
                </a:lnTo>
                <a:lnTo>
                  <a:pt x="1048" y="478"/>
                </a:lnTo>
                <a:lnTo>
                  <a:pt x="1044" y="482"/>
                </a:lnTo>
                <a:lnTo>
                  <a:pt x="1040" y="482"/>
                </a:lnTo>
                <a:lnTo>
                  <a:pt x="1044" y="482"/>
                </a:lnTo>
                <a:lnTo>
                  <a:pt x="1048" y="486"/>
                </a:lnTo>
                <a:lnTo>
                  <a:pt x="1044" y="486"/>
                </a:lnTo>
                <a:lnTo>
                  <a:pt x="1044" y="490"/>
                </a:lnTo>
                <a:lnTo>
                  <a:pt x="1048" y="486"/>
                </a:lnTo>
                <a:lnTo>
                  <a:pt x="1052" y="486"/>
                </a:lnTo>
                <a:lnTo>
                  <a:pt x="1048" y="490"/>
                </a:lnTo>
                <a:lnTo>
                  <a:pt x="1052" y="490"/>
                </a:lnTo>
                <a:lnTo>
                  <a:pt x="1052" y="494"/>
                </a:lnTo>
                <a:lnTo>
                  <a:pt x="1052" y="496"/>
                </a:lnTo>
                <a:lnTo>
                  <a:pt x="1052" y="494"/>
                </a:lnTo>
                <a:lnTo>
                  <a:pt x="1052" y="490"/>
                </a:lnTo>
                <a:lnTo>
                  <a:pt x="1056" y="490"/>
                </a:lnTo>
                <a:lnTo>
                  <a:pt x="1056" y="494"/>
                </a:lnTo>
                <a:lnTo>
                  <a:pt x="1060" y="494"/>
                </a:lnTo>
                <a:lnTo>
                  <a:pt x="1060" y="496"/>
                </a:lnTo>
                <a:lnTo>
                  <a:pt x="1060" y="494"/>
                </a:lnTo>
                <a:lnTo>
                  <a:pt x="1062" y="494"/>
                </a:lnTo>
                <a:lnTo>
                  <a:pt x="1060" y="496"/>
                </a:lnTo>
                <a:lnTo>
                  <a:pt x="1062" y="496"/>
                </a:lnTo>
                <a:lnTo>
                  <a:pt x="1062" y="494"/>
                </a:lnTo>
                <a:lnTo>
                  <a:pt x="1066" y="494"/>
                </a:lnTo>
                <a:lnTo>
                  <a:pt x="1066" y="496"/>
                </a:lnTo>
                <a:lnTo>
                  <a:pt x="1066" y="500"/>
                </a:lnTo>
                <a:lnTo>
                  <a:pt x="1070" y="500"/>
                </a:lnTo>
                <a:lnTo>
                  <a:pt x="1074" y="500"/>
                </a:lnTo>
                <a:lnTo>
                  <a:pt x="1074" y="504"/>
                </a:lnTo>
                <a:lnTo>
                  <a:pt x="1074" y="508"/>
                </a:lnTo>
                <a:lnTo>
                  <a:pt x="1070" y="508"/>
                </a:lnTo>
                <a:lnTo>
                  <a:pt x="1070" y="504"/>
                </a:lnTo>
                <a:lnTo>
                  <a:pt x="1066" y="504"/>
                </a:lnTo>
                <a:lnTo>
                  <a:pt x="1066" y="508"/>
                </a:lnTo>
                <a:lnTo>
                  <a:pt x="1070" y="508"/>
                </a:lnTo>
                <a:lnTo>
                  <a:pt x="1074" y="512"/>
                </a:lnTo>
                <a:lnTo>
                  <a:pt x="1076" y="512"/>
                </a:lnTo>
                <a:lnTo>
                  <a:pt x="1080" y="512"/>
                </a:lnTo>
                <a:lnTo>
                  <a:pt x="1080" y="516"/>
                </a:lnTo>
                <a:lnTo>
                  <a:pt x="1076" y="516"/>
                </a:lnTo>
                <a:lnTo>
                  <a:pt x="1074" y="516"/>
                </a:lnTo>
                <a:lnTo>
                  <a:pt x="1074" y="520"/>
                </a:lnTo>
                <a:lnTo>
                  <a:pt x="1076" y="520"/>
                </a:lnTo>
                <a:lnTo>
                  <a:pt x="1080" y="520"/>
                </a:lnTo>
                <a:lnTo>
                  <a:pt x="1080" y="522"/>
                </a:lnTo>
                <a:lnTo>
                  <a:pt x="1080" y="526"/>
                </a:lnTo>
                <a:lnTo>
                  <a:pt x="1080" y="530"/>
                </a:lnTo>
                <a:lnTo>
                  <a:pt x="1076" y="530"/>
                </a:lnTo>
                <a:lnTo>
                  <a:pt x="1076" y="526"/>
                </a:lnTo>
                <a:lnTo>
                  <a:pt x="1076" y="522"/>
                </a:lnTo>
                <a:lnTo>
                  <a:pt x="1074" y="522"/>
                </a:lnTo>
                <a:lnTo>
                  <a:pt x="1074" y="520"/>
                </a:lnTo>
                <a:lnTo>
                  <a:pt x="1070" y="520"/>
                </a:lnTo>
                <a:lnTo>
                  <a:pt x="1074" y="520"/>
                </a:lnTo>
                <a:lnTo>
                  <a:pt x="1074" y="522"/>
                </a:lnTo>
                <a:lnTo>
                  <a:pt x="1074" y="526"/>
                </a:lnTo>
                <a:lnTo>
                  <a:pt x="1076" y="530"/>
                </a:lnTo>
                <a:lnTo>
                  <a:pt x="1074" y="530"/>
                </a:lnTo>
                <a:lnTo>
                  <a:pt x="1074" y="534"/>
                </a:lnTo>
                <a:lnTo>
                  <a:pt x="1076" y="534"/>
                </a:lnTo>
                <a:lnTo>
                  <a:pt x="1076" y="538"/>
                </a:lnTo>
                <a:lnTo>
                  <a:pt x="1080" y="538"/>
                </a:lnTo>
                <a:lnTo>
                  <a:pt x="1076" y="542"/>
                </a:lnTo>
                <a:lnTo>
                  <a:pt x="1074" y="538"/>
                </a:lnTo>
                <a:lnTo>
                  <a:pt x="1070" y="538"/>
                </a:lnTo>
                <a:lnTo>
                  <a:pt x="1074" y="542"/>
                </a:lnTo>
                <a:lnTo>
                  <a:pt x="1074" y="546"/>
                </a:lnTo>
                <a:lnTo>
                  <a:pt x="1076" y="546"/>
                </a:lnTo>
                <a:lnTo>
                  <a:pt x="1074" y="546"/>
                </a:lnTo>
                <a:lnTo>
                  <a:pt x="1074" y="550"/>
                </a:lnTo>
                <a:lnTo>
                  <a:pt x="1070" y="546"/>
                </a:lnTo>
                <a:lnTo>
                  <a:pt x="1070" y="542"/>
                </a:lnTo>
                <a:lnTo>
                  <a:pt x="1066" y="542"/>
                </a:lnTo>
                <a:lnTo>
                  <a:pt x="1066" y="538"/>
                </a:lnTo>
                <a:lnTo>
                  <a:pt x="1062" y="538"/>
                </a:lnTo>
                <a:lnTo>
                  <a:pt x="1060" y="538"/>
                </a:lnTo>
                <a:lnTo>
                  <a:pt x="1060" y="534"/>
                </a:lnTo>
                <a:lnTo>
                  <a:pt x="1056" y="534"/>
                </a:lnTo>
                <a:lnTo>
                  <a:pt x="1060" y="538"/>
                </a:lnTo>
                <a:lnTo>
                  <a:pt x="1056" y="538"/>
                </a:lnTo>
                <a:lnTo>
                  <a:pt x="1056" y="534"/>
                </a:lnTo>
                <a:lnTo>
                  <a:pt x="1052" y="534"/>
                </a:lnTo>
                <a:lnTo>
                  <a:pt x="1052" y="530"/>
                </a:lnTo>
                <a:lnTo>
                  <a:pt x="1052" y="526"/>
                </a:lnTo>
                <a:lnTo>
                  <a:pt x="1052" y="530"/>
                </a:lnTo>
                <a:lnTo>
                  <a:pt x="1052" y="534"/>
                </a:lnTo>
                <a:lnTo>
                  <a:pt x="1052" y="538"/>
                </a:lnTo>
                <a:lnTo>
                  <a:pt x="1052" y="534"/>
                </a:lnTo>
                <a:lnTo>
                  <a:pt x="1052" y="530"/>
                </a:lnTo>
                <a:lnTo>
                  <a:pt x="1048" y="530"/>
                </a:lnTo>
                <a:lnTo>
                  <a:pt x="1048" y="534"/>
                </a:lnTo>
                <a:lnTo>
                  <a:pt x="1048" y="530"/>
                </a:lnTo>
                <a:lnTo>
                  <a:pt x="1048" y="526"/>
                </a:lnTo>
                <a:lnTo>
                  <a:pt x="1048" y="530"/>
                </a:lnTo>
                <a:lnTo>
                  <a:pt x="1044" y="530"/>
                </a:lnTo>
                <a:lnTo>
                  <a:pt x="1040" y="526"/>
                </a:lnTo>
                <a:lnTo>
                  <a:pt x="1036" y="522"/>
                </a:lnTo>
                <a:lnTo>
                  <a:pt x="1036" y="520"/>
                </a:lnTo>
                <a:lnTo>
                  <a:pt x="1032" y="520"/>
                </a:lnTo>
                <a:lnTo>
                  <a:pt x="1036" y="522"/>
                </a:lnTo>
                <a:lnTo>
                  <a:pt x="1036" y="526"/>
                </a:lnTo>
                <a:lnTo>
                  <a:pt x="1036" y="530"/>
                </a:lnTo>
                <a:lnTo>
                  <a:pt x="1036" y="526"/>
                </a:lnTo>
                <a:lnTo>
                  <a:pt x="1032" y="526"/>
                </a:lnTo>
                <a:lnTo>
                  <a:pt x="1032" y="522"/>
                </a:lnTo>
                <a:lnTo>
                  <a:pt x="1030" y="522"/>
                </a:lnTo>
                <a:lnTo>
                  <a:pt x="1026" y="522"/>
                </a:lnTo>
                <a:lnTo>
                  <a:pt x="1026" y="520"/>
                </a:lnTo>
                <a:lnTo>
                  <a:pt x="1022" y="520"/>
                </a:lnTo>
                <a:lnTo>
                  <a:pt x="1018" y="520"/>
                </a:lnTo>
                <a:lnTo>
                  <a:pt x="1022" y="522"/>
                </a:lnTo>
                <a:lnTo>
                  <a:pt x="1026" y="526"/>
                </a:lnTo>
                <a:lnTo>
                  <a:pt x="1030" y="530"/>
                </a:lnTo>
                <a:lnTo>
                  <a:pt x="1030" y="534"/>
                </a:lnTo>
                <a:lnTo>
                  <a:pt x="1032" y="534"/>
                </a:lnTo>
                <a:lnTo>
                  <a:pt x="1036" y="534"/>
                </a:lnTo>
                <a:lnTo>
                  <a:pt x="1036" y="538"/>
                </a:lnTo>
                <a:lnTo>
                  <a:pt x="1040" y="538"/>
                </a:lnTo>
                <a:lnTo>
                  <a:pt x="1036" y="538"/>
                </a:lnTo>
                <a:lnTo>
                  <a:pt x="1040" y="538"/>
                </a:lnTo>
                <a:lnTo>
                  <a:pt x="1044" y="542"/>
                </a:lnTo>
                <a:lnTo>
                  <a:pt x="1048" y="542"/>
                </a:lnTo>
                <a:lnTo>
                  <a:pt x="1048" y="546"/>
                </a:lnTo>
                <a:lnTo>
                  <a:pt x="1052" y="546"/>
                </a:lnTo>
                <a:lnTo>
                  <a:pt x="1056" y="550"/>
                </a:lnTo>
                <a:lnTo>
                  <a:pt x="1056" y="552"/>
                </a:lnTo>
                <a:lnTo>
                  <a:pt x="1060" y="552"/>
                </a:lnTo>
                <a:lnTo>
                  <a:pt x="1060" y="556"/>
                </a:lnTo>
                <a:lnTo>
                  <a:pt x="1062" y="556"/>
                </a:lnTo>
                <a:lnTo>
                  <a:pt x="1060" y="556"/>
                </a:lnTo>
                <a:lnTo>
                  <a:pt x="1060" y="560"/>
                </a:lnTo>
                <a:lnTo>
                  <a:pt x="1062" y="560"/>
                </a:lnTo>
                <a:lnTo>
                  <a:pt x="1062" y="564"/>
                </a:lnTo>
                <a:lnTo>
                  <a:pt x="1060" y="564"/>
                </a:lnTo>
                <a:lnTo>
                  <a:pt x="1056" y="564"/>
                </a:lnTo>
                <a:lnTo>
                  <a:pt x="1052" y="564"/>
                </a:lnTo>
                <a:lnTo>
                  <a:pt x="1052" y="560"/>
                </a:lnTo>
                <a:lnTo>
                  <a:pt x="1048" y="560"/>
                </a:lnTo>
                <a:lnTo>
                  <a:pt x="1044" y="560"/>
                </a:lnTo>
                <a:lnTo>
                  <a:pt x="1040" y="556"/>
                </a:lnTo>
                <a:lnTo>
                  <a:pt x="1036" y="556"/>
                </a:lnTo>
                <a:lnTo>
                  <a:pt x="1032" y="556"/>
                </a:lnTo>
                <a:lnTo>
                  <a:pt x="1030" y="556"/>
                </a:lnTo>
                <a:lnTo>
                  <a:pt x="1026" y="556"/>
                </a:lnTo>
                <a:lnTo>
                  <a:pt x="1026" y="552"/>
                </a:lnTo>
                <a:lnTo>
                  <a:pt x="1022" y="552"/>
                </a:lnTo>
                <a:lnTo>
                  <a:pt x="1018" y="552"/>
                </a:lnTo>
                <a:lnTo>
                  <a:pt x="1018" y="550"/>
                </a:lnTo>
                <a:lnTo>
                  <a:pt x="1014" y="550"/>
                </a:lnTo>
                <a:lnTo>
                  <a:pt x="1014" y="546"/>
                </a:lnTo>
                <a:lnTo>
                  <a:pt x="1014" y="550"/>
                </a:lnTo>
                <a:lnTo>
                  <a:pt x="1010" y="546"/>
                </a:lnTo>
                <a:lnTo>
                  <a:pt x="1010" y="542"/>
                </a:lnTo>
                <a:lnTo>
                  <a:pt x="1006" y="542"/>
                </a:lnTo>
                <a:lnTo>
                  <a:pt x="1004" y="542"/>
                </a:lnTo>
                <a:lnTo>
                  <a:pt x="1004" y="542"/>
                </a:lnTo>
                <a:lnTo>
                  <a:pt x="1004" y="542"/>
                </a:lnTo>
                <a:close/>
                <a:moveTo>
                  <a:pt x="902" y="292"/>
                </a:moveTo>
                <a:lnTo>
                  <a:pt x="898" y="292"/>
                </a:lnTo>
                <a:lnTo>
                  <a:pt x="894" y="292"/>
                </a:lnTo>
                <a:lnTo>
                  <a:pt x="890" y="292"/>
                </a:lnTo>
                <a:lnTo>
                  <a:pt x="888" y="292"/>
                </a:lnTo>
                <a:lnTo>
                  <a:pt x="884" y="292"/>
                </a:lnTo>
                <a:lnTo>
                  <a:pt x="880" y="292"/>
                </a:lnTo>
                <a:lnTo>
                  <a:pt x="876" y="294"/>
                </a:lnTo>
                <a:lnTo>
                  <a:pt x="872" y="294"/>
                </a:lnTo>
                <a:lnTo>
                  <a:pt x="868" y="294"/>
                </a:lnTo>
                <a:lnTo>
                  <a:pt x="864" y="292"/>
                </a:lnTo>
                <a:lnTo>
                  <a:pt x="862" y="292"/>
                </a:lnTo>
                <a:lnTo>
                  <a:pt x="862" y="288"/>
                </a:lnTo>
                <a:lnTo>
                  <a:pt x="862" y="284"/>
                </a:lnTo>
                <a:lnTo>
                  <a:pt x="862" y="280"/>
                </a:lnTo>
                <a:lnTo>
                  <a:pt x="858" y="280"/>
                </a:lnTo>
                <a:lnTo>
                  <a:pt x="854" y="280"/>
                </a:lnTo>
                <a:lnTo>
                  <a:pt x="850" y="280"/>
                </a:lnTo>
                <a:lnTo>
                  <a:pt x="850" y="276"/>
                </a:lnTo>
                <a:lnTo>
                  <a:pt x="850" y="268"/>
                </a:lnTo>
                <a:lnTo>
                  <a:pt x="854" y="268"/>
                </a:lnTo>
                <a:lnTo>
                  <a:pt x="858" y="268"/>
                </a:lnTo>
                <a:lnTo>
                  <a:pt x="862" y="268"/>
                </a:lnTo>
                <a:lnTo>
                  <a:pt x="864" y="268"/>
                </a:lnTo>
                <a:lnTo>
                  <a:pt x="868" y="268"/>
                </a:lnTo>
                <a:lnTo>
                  <a:pt x="868" y="272"/>
                </a:lnTo>
                <a:lnTo>
                  <a:pt x="872" y="272"/>
                </a:lnTo>
                <a:lnTo>
                  <a:pt x="876" y="272"/>
                </a:lnTo>
                <a:lnTo>
                  <a:pt x="876" y="268"/>
                </a:lnTo>
                <a:lnTo>
                  <a:pt x="880" y="268"/>
                </a:lnTo>
                <a:lnTo>
                  <a:pt x="884" y="268"/>
                </a:lnTo>
                <a:lnTo>
                  <a:pt x="888" y="268"/>
                </a:lnTo>
                <a:lnTo>
                  <a:pt x="890" y="268"/>
                </a:lnTo>
                <a:lnTo>
                  <a:pt x="890" y="272"/>
                </a:lnTo>
                <a:lnTo>
                  <a:pt x="894" y="272"/>
                </a:lnTo>
                <a:lnTo>
                  <a:pt x="898" y="272"/>
                </a:lnTo>
                <a:lnTo>
                  <a:pt x="902" y="272"/>
                </a:lnTo>
                <a:lnTo>
                  <a:pt x="902" y="276"/>
                </a:lnTo>
                <a:lnTo>
                  <a:pt x="906" y="276"/>
                </a:lnTo>
                <a:lnTo>
                  <a:pt x="906" y="280"/>
                </a:lnTo>
                <a:lnTo>
                  <a:pt x="910" y="280"/>
                </a:lnTo>
                <a:lnTo>
                  <a:pt x="910" y="284"/>
                </a:lnTo>
                <a:lnTo>
                  <a:pt x="914" y="284"/>
                </a:lnTo>
                <a:lnTo>
                  <a:pt x="914" y="288"/>
                </a:lnTo>
                <a:lnTo>
                  <a:pt x="918" y="288"/>
                </a:lnTo>
                <a:lnTo>
                  <a:pt x="918" y="292"/>
                </a:lnTo>
                <a:lnTo>
                  <a:pt x="914" y="292"/>
                </a:lnTo>
                <a:lnTo>
                  <a:pt x="910" y="292"/>
                </a:lnTo>
                <a:lnTo>
                  <a:pt x="906" y="292"/>
                </a:lnTo>
                <a:lnTo>
                  <a:pt x="902" y="292"/>
                </a:lnTo>
                <a:lnTo>
                  <a:pt x="902" y="292"/>
                </a:lnTo>
                <a:lnTo>
                  <a:pt x="902" y="292"/>
                </a:lnTo>
                <a:close/>
                <a:moveTo>
                  <a:pt x="508" y="292"/>
                </a:moveTo>
                <a:lnTo>
                  <a:pt x="504" y="288"/>
                </a:lnTo>
                <a:lnTo>
                  <a:pt x="504" y="292"/>
                </a:lnTo>
                <a:lnTo>
                  <a:pt x="508" y="292"/>
                </a:lnTo>
                <a:lnTo>
                  <a:pt x="504" y="292"/>
                </a:lnTo>
                <a:lnTo>
                  <a:pt x="500" y="288"/>
                </a:lnTo>
                <a:lnTo>
                  <a:pt x="496" y="284"/>
                </a:lnTo>
                <a:lnTo>
                  <a:pt x="492" y="284"/>
                </a:lnTo>
                <a:lnTo>
                  <a:pt x="492" y="280"/>
                </a:lnTo>
                <a:lnTo>
                  <a:pt x="488" y="276"/>
                </a:lnTo>
                <a:lnTo>
                  <a:pt x="484" y="276"/>
                </a:lnTo>
                <a:lnTo>
                  <a:pt x="480" y="276"/>
                </a:lnTo>
                <a:lnTo>
                  <a:pt x="480" y="272"/>
                </a:lnTo>
                <a:lnTo>
                  <a:pt x="484" y="268"/>
                </a:lnTo>
                <a:lnTo>
                  <a:pt x="488" y="268"/>
                </a:lnTo>
                <a:lnTo>
                  <a:pt x="492" y="268"/>
                </a:lnTo>
                <a:lnTo>
                  <a:pt x="496" y="268"/>
                </a:lnTo>
                <a:lnTo>
                  <a:pt x="500" y="268"/>
                </a:lnTo>
                <a:lnTo>
                  <a:pt x="504" y="268"/>
                </a:lnTo>
                <a:lnTo>
                  <a:pt x="508" y="268"/>
                </a:lnTo>
                <a:lnTo>
                  <a:pt x="510" y="268"/>
                </a:lnTo>
                <a:lnTo>
                  <a:pt x="514" y="272"/>
                </a:lnTo>
                <a:lnTo>
                  <a:pt x="514" y="276"/>
                </a:lnTo>
                <a:lnTo>
                  <a:pt x="514" y="280"/>
                </a:lnTo>
                <a:lnTo>
                  <a:pt x="510" y="284"/>
                </a:lnTo>
                <a:lnTo>
                  <a:pt x="510" y="288"/>
                </a:lnTo>
                <a:lnTo>
                  <a:pt x="508" y="288"/>
                </a:lnTo>
                <a:lnTo>
                  <a:pt x="508" y="292"/>
                </a:lnTo>
                <a:lnTo>
                  <a:pt x="508" y="292"/>
                </a:lnTo>
                <a:lnTo>
                  <a:pt x="508" y="292"/>
                </a:lnTo>
                <a:close/>
                <a:moveTo>
                  <a:pt x="236" y="272"/>
                </a:moveTo>
                <a:lnTo>
                  <a:pt x="238" y="272"/>
                </a:lnTo>
                <a:lnTo>
                  <a:pt x="236" y="272"/>
                </a:lnTo>
                <a:lnTo>
                  <a:pt x="236" y="272"/>
                </a:lnTo>
                <a:lnTo>
                  <a:pt x="236" y="272"/>
                </a:lnTo>
                <a:close/>
                <a:moveTo>
                  <a:pt x="474" y="272"/>
                </a:moveTo>
                <a:lnTo>
                  <a:pt x="470" y="272"/>
                </a:lnTo>
                <a:lnTo>
                  <a:pt x="466" y="272"/>
                </a:lnTo>
                <a:lnTo>
                  <a:pt x="470" y="272"/>
                </a:lnTo>
                <a:lnTo>
                  <a:pt x="474" y="272"/>
                </a:lnTo>
                <a:lnTo>
                  <a:pt x="474" y="272"/>
                </a:lnTo>
                <a:lnTo>
                  <a:pt x="474" y="272"/>
                </a:lnTo>
                <a:close/>
                <a:moveTo>
                  <a:pt x="354" y="350"/>
                </a:moveTo>
                <a:lnTo>
                  <a:pt x="352" y="350"/>
                </a:lnTo>
                <a:lnTo>
                  <a:pt x="348" y="350"/>
                </a:lnTo>
                <a:lnTo>
                  <a:pt x="344" y="350"/>
                </a:lnTo>
                <a:lnTo>
                  <a:pt x="340" y="350"/>
                </a:lnTo>
                <a:lnTo>
                  <a:pt x="336" y="350"/>
                </a:lnTo>
                <a:lnTo>
                  <a:pt x="332" y="350"/>
                </a:lnTo>
                <a:lnTo>
                  <a:pt x="328" y="350"/>
                </a:lnTo>
                <a:lnTo>
                  <a:pt x="328" y="348"/>
                </a:lnTo>
                <a:lnTo>
                  <a:pt x="324" y="348"/>
                </a:lnTo>
                <a:lnTo>
                  <a:pt x="324" y="344"/>
                </a:lnTo>
                <a:lnTo>
                  <a:pt x="322" y="344"/>
                </a:lnTo>
                <a:lnTo>
                  <a:pt x="322" y="340"/>
                </a:lnTo>
                <a:lnTo>
                  <a:pt x="324" y="336"/>
                </a:lnTo>
                <a:lnTo>
                  <a:pt x="328" y="336"/>
                </a:lnTo>
                <a:lnTo>
                  <a:pt x="332" y="336"/>
                </a:lnTo>
                <a:lnTo>
                  <a:pt x="336" y="336"/>
                </a:lnTo>
                <a:lnTo>
                  <a:pt x="340" y="332"/>
                </a:lnTo>
                <a:lnTo>
                  <a:pt x="344" y="332"/>
                </a:lnTo>
                <a:lnTo>
                  <a:pt x="348" y="332"/>
                </a:lnTo>
                <a:lnTo>
                  <a:pt x="352" y="332"/>
                </a:lnTo>
                <a:lnTo>
                  <a:pt x="354" y="332"/>
                </a:lnTo>
                <a:lnTo>
                  <a:pt x="358" y="332"/>
                </a:lnTo>
                <a:lnTo>
                  <a:pt x="358" y="328"/>
                </a:lnTo>
                <a:lnTo>
                  <a:pt x="354" y="328"/>
                </a:lnTo>
                <a:lnTo>
                  <a:pt x="358" y="328"/>
                </a:lnTo>
                <a:lnTo>
                  <a:pt x="362" y="328"/>
                </a:lnTo>
                <a:lnTo>
                  <a:pt x="366" y="328"/>
                </a:lnTo>
                <a:lnTo>
                  <a:pt x="366" y="324"/>
                </a:lnTo>
                <a:lnTo>
                  <a:pt x="366" y="328"/>
                </a:lnTo>
                <a:lnTo>
                  <a:pt x="362" y="328"/>
                </a:lnTo>
                <a:lnTo>
                  <a:pt x="362" y="324"/>
                </a:lnTo>
                <a:lnTo>
                  <a:pt x="358" y="324"/>
                </a:lnTo>
                <a:lnTo>
                  <a:pt x="354" y="324"/>
                </a:lnTo>
                <a:lnTo>
                  <a:pt x="352" y="328"/>
                </a:lnTo>
                <a:lnTo>
                  <a:pt x="348" y="328"/>
                </a:lnTo>
                <a:lnTo>
                  <a:pt x="344" y="328"/>
                </a:lnTo>
                <a:lnTo>
                  <a:pt x="340" y="328"/>
                </a:lnTo>
                <a:lnTo>
                  <a:pt x="336" y="328"/>
                </a:lnTo>
                <a:lnTo>
                  <a:pt x="332" y="328"/>
                </a:lnTo>
                <a:lnTo>
                  <a:pt x="336" y="328"/>
                </a:lnTo>
                <a:lnTo>
                  <a:pt x="332" y="328"/>
                </a:lnTo>
                <a:lnTo>
                  <a:pt x="332" y="332"/>
                </a:lnTo>
                <a:lnTo>
                  <a:pt x="328" y="328"/>
                </a:lnTo>
                <a:lnTo>
                  <a:pt x="328" y="332"/>
                </a:lnTo>
                <a:lnTo>
                  <a:pt x="328" y="328"/>
                </a:lnTo>
                <a:lnTo>
                  <a:pt x="324" y="328"/>
                </a:lnTo>
                <a:lnTo>
                  <a:pt x="322" y="328"/>
                </a:lnTo>
                <a:lnTo>
                  <a:pt x="324" y="324"/>
                </a:lnTo>
                <a:lnTo>
                  <a:pt x="328" y="324"/>
                </a:lnTo>
                <a:lnTo>
                  <a:pt x="332" y="324"/>
                </a:lnTo>
                <a:lnTo>
                  <a:pt x="328" y="324"/>
                </a:lnTo>
                <a:lnTo>
                  <a:pt x="328" y="322"/>
                </a:lnTo>
                <a:lnTo>
                  <a:pt x="324" y="322"/>
                </a:lnTo>
                <a:lnTo>
                  <a:pt x="324" y="324"/>
                </a:lnTo>
                <a:lnTo>
                  <a:pt x="322" y="324"/>
                </a:lnTo>
                <a:lnTo>
                  <a:pt x="318" y="324"/>
                </a:lnTo>
                <a:lnTo>
                  <a:pt x="318" y="322"/>
                </a:lnTo>
                <a:lnTo>
                  <a:pt x="314" y="322"/>
                </a:lnTo>
                <a:lnTo>
                  <a:pt x="314" y="324"/>
                </a:lnTo>
                <a:lnTo>
                  <a:pt x="310" y="324"/>
                </a:lnTo>
                <a:lnTo>
                  <a:pt x="310" y="322"/>
                </a:lnTo>
                <a:lnTo>
                  <a:pt x="310" y="318"/>
                </a:lnTo>
                <a:lnTo>
                  <a:pt x="314" y="314"/>
                </a:lnTo>
                <a:lnTo>
                  <a:pt x="318" y="314"/>
                </a:lnTo>
                <a:lnTo>
                  <a:pt x="314" y="310"/>
                </a:lnTo>
                <a:lnTo>
                  <a:pt x="318" y="310"/>
                </a:lnTo>
                <a:lnTo>
                  <a:pt x="322" y="310"/>
                </a:lnTo>
                <a:lnTo>
                  <a:pt x="324" y="310"/>
                </a:lnTo>
                <a:lnTo>
                  <a:pt x="324" y="306"/>
                </a:lnTo>
                <a:lnTo>
                  <a:pt x="322" y="306"/>
                </a:lnTo>
                <a:lnTo>
                  <a:pt x="318" y="306"/>
                </a:lnTo>
                <a:lnTo>
                  <a:pt x="318" y="302"/>
                </a:lnTo>
                <a:lnTo>
                  <a:pt x="322" y="298"/>
                </a:lnTo>
                <a:lnTo>
                  <a:pt x="324" y="298"/>
                </a:lnTo>
                <a:lnTo>
                  <a:pt x="328" y="294"/>
                </a:lnTo>
                <a:lnTo>
                  <a:pt x="332" y="294"/>
                </a:lnTo>
                <a:lnTo>
                  <a:pt x="332" y="292"/>
                </a:lnTo>
                <a:lnTo>
                  <a:pt x="336" y="292"/>
                </a:lnTo>
                <a:lnTo>
                  <a:pt x="340" y="292"/>
                </a:lnTo>
                <a:lnTo>
                  <a:pt x="340" y="288"/>
                </a:lnTo>
                <a:lnTo>
                  <a:pt x="344" y="288"/>
                </a:lnTo>
                <a:lnTo>
                  <a:pt x="348" y="288"/>
                </a:lnTo>
                <a:lnTo>
                  <a:pt x="352" y="284"/>
                </a:lnTo>
                <a:lnTo>
                  <a:pt x="354" y="284"/>
                </a:lnTo>
                <a:lnTo>
                  <a:pt x="358" y="284"/>
                </a:lnTo>
                <a:lnTo>
                  <a:pt x="362" y="280"/>
                </a:lnTo>
                <a:lnTo>
                  <a:pt x="366" y="280"/>
                </a:lnTo>
                <a:lnTo>
                  <a:pt x="370" y="280"/>
                </a:lnTo>
                <a:lnTo>
                  <a:pt x="374" y="276"/>
                </a:lnTo>
                <a:lnTo>
                  <a:pt x="378" y="280"/>
                </a:lnTo>
                <a:lnTo>
                  <a:pt x="380" y="280"/>
                </a:lnTo>
                <a:lnTo>
                  <a:pt x="380" y="284"/>
                </a:lnTo>
                <a:lnTo>
                  <a:pt x="384" y="284"/>
                </a:lnTo>
                <a:lnTo>
                  <a:pt x="380" y="288"/>
                </a:lnTo>
                <a:lnTo>
                  <a:pt x="380" y="292"/>
                </a:lnTo>
                <a:lnTo>
                  <a:pt x="380" y="294"/>
                </a:lnTo>
                <a:lnTo>
                  <a:pt x="378" y="294"/>
                </a:lnTo>
                <a:lnTo>
                  <a:pt x="378" y="298"/>
                </a:lnTo>
                <a:lnTo>
                  <a:pt x="374" y="298"/>
                </a:lnTo>
                <a:lnTo>
                  <a:pt x="378" y="298"/>
                </a:lnTo>
                <a:lnTo>
                  <a:pt x="380" y="298"/>
                </a:lnTo>
                <a:lnTo>
                  <a:pt x="384" y="294"/>
                </a:lnTo>
                <a:lnTo>
                  <a:pt x="384" y="298"/>
                </a:lnTo>
                <a:lnTo>
                  <a:pt x="388" y="294"/>
                </a:lnTo>
                <a:lnTo>
                  <a:pt x="388" y="298"/>
                </a:lnTo>
                <a:lnTo>
                  <a:pt x="384" y="298"/>
                </a:lnTo>
                <a:lnTo>
                  <a:pt x="388" y="298"/>
                </a:lnTo>
                <a:lnTo>
                  <a:pt x="388" y="294"/>
                </a:lnTo>
                <a:lnTo>
                  <a:pt x="392" y="294"/>
                </a:lnTo>
                <a:lnTo>
                  <a:pt x="388" y="294"/>
                </a:lnTo>
                <a:lnTo>
                  <a:pt x="392" y="292"/>
                </a:lnTo>
                <a:lnTo>
                  <a:pt x="392" y="288"/>
                </a:lnTo>
                <a:lnTo>
                  <a:pt x="396" y="288"/>
                </a:lnTo>
                <a:lnTo>
                  <a:pt x="400" y="288"/>
                </a:lnTo>
                <a:lnTo>
                  <a:pt x="404" y="288"/>
                </a:lnTo>
                <a:lnTo>
                  <a:pt x="404" y="292"/>
                </a:lnTo>
                <a:lnTo>
                  <a:pt x="408" y="292"/>
                </a:lnTo>
                <a:lnTo>
                  <a:pt x="410" y="292"/>
                </a:lnTo>
                <a:lnTo>
                  <a:pt x="414" y="292"/>
                </a:lnTo>
                <a:lnTo>
                  <a:pt x="418" y="292"/>
                </a:lnTo>
                <a:lnTo>
                  <a:pt x="418" y="294"/>
                </a:lnTo>
                <a:lnTo>
                  <a:pt x="422" y="294"/>
                </a:lnTo>
                <a:lnTo>
                  <a:pt x="422" y="298"/>
                </a:lnTo>
                <a:lnTo>
                  <a:pt x="418" y="302"/>
                </a:lnTo>
                <a:lnTo>
                  <a:pt x="414" y="302"/>
                </a:lnTo>
                <a:lnTo>
                  <a:pt x="414" y="306"/>
                </a:lnTo>
                <a:lnTo>
                  <a:pt x="410" y="306"/>
                </a:lnTo>
                <a:lnTo>
                  <a:pt x="414" y="306"/>
                </a:lnTo>
                <a:lnTo>
                  <a:pt x="418" y="306"/>
                </a:lnTo>
                <a:lnTo>
                  <a:pt x="414" y="306"/>
                </a:lnTo>
                <a:lnTo>
                  <a:pt x="418" y="302"/>
                </a:lnTo>
                <a:lnTo>
                  <a:pt x="422" y="302"/>
                </a:lnTo>
                <a:lnTo>
                  <a:pt x="422" y="306"/>
                </a:lnTo>
                <a:lnTo>
                  <a:pt x="422" y="302"/>
                </a:lnTo>
                <a:lnTo>
                  <a:pt x="424" y="302"/>
                </a:lnTo>
                <a:lnTo>
                  <a:pt x="428" y="302"/>
                </a:lnTo>
                <a:lnTo>
                  <a:pt x="424" y="302"/>
                </a:lnTo>
                <a:lnTo>
                  <a:pt x="428" y="298"/>
                </a:lnTo>
                <a:lnTo>
                  <a:pt x="432" y="298"/>
                </a:lnTo>
                <a:lnTo>
                  <a:pt x="428" y="302"/>
                </a:lnTo>
                <a:lnTo>
                  <a:pt x="432" y="302"/>
                </a:lnTo>
                <a:lnTo>
                  <a:pt x="432" y="298"/>
                </a:lnTo>
                <a:lnTo>
                  <a:pt x="436" y="302"/>
                </a:lnTo>
                <a:lnTo>
                  <a:pt x="440" y="302"/>
                </a:lnTo>
                <a:lnTo>
                  <a:pt x="436" y="302"/>
                </a:lnTo>
                <a:lnTo>
                  <a:pt x="436" y="298"/>
                </a:lnTo>
                <a:lnTo>
                  <a:pt x="440" y="298"/>
                </a:lnTo>
                <a:lnTo>
                  <a:pt x="440" y="302"/>
                </a:lnTo>
                <a:lnTo>
                  <a:pt x="440" y="298"/>
                </a:lnTo>
                <a:lnTo>
                  <a:pt x="436" y="298"/>
                </a:lnTo>
                <a:lnTo>
                  <a:pt x="432" y="294"/>
                </a:lnTo>
                <a:lnTo>
                  <a:pt x="436" y="294"/>
                </a:lnTo>
                <a:lnTo>
                  <a:pt x="440" y="294"/>
                </a:lnTo>
                <a:lnTo>
                  <a:pt x="436" y="294"/>
                </a:lnTo>
                <a:lnTo>
                  <a:pt x="436" y="292"/>
                </a:lnTo>
                <a:lnTo>
                  <a:pt x="432" y="292"/>
                </a:lnTo>
                <a:lnTo>
                  <a:pt x="428" y="292"/>
                </a:lnTo>
                <a:lnTo>
                  <a:pt x="428" y="288"/>
                </a:lnTo>
                <a:lnTo>
                  <a:pt x="432" y="288"/>
                </a:lnTo>
                <a:lnTo>
                  <a:pt x="436" y="288"/>
                </a:lnTo>
                <a:lnTo>
                  <a:pt x="440" y="288"/>
                </a:lnTo>
                <a:lnTo>
                  <a:pt x="444" y="292"/>
                </a:lnTo>
                <a:lnTo>
                  <a:pt x="448" y="294"/>
                </a:lnTo>
                <a:lnTo>
                  <a:pt x="450" y="294"/>
                </a:lnTo>
                <a:lnTo>
                  <a:pt x="450" y="298"/>
                </a:lnTo>
                <a:lnTo>
                  <a:pt x="454" y="298"/>
                </a:lnTo>
                <a:lnTo>
                  <a:pt x="458" y="298"/>
                </a:lnTo>
                <a:lnTo>
                  <a:pt x="458" y="302"/>
                </a:lnTo>
                <a:lnTo>
                  <a:pt x="458" y="306"/>
                </a:lnTo>
                <a:lnTo>
                  <a:pt x="458" y="310"/>
                </a:lnTo>
                <a:lnTo>
                  <a:pt x="462" y="310"/>
                </a:lnTo>
                <a:lnTo>
                  <a:pt x="462" y="314"/>
                </a:lnTo>
                <a:lnTo>
                  <a:pt x="462" y="318"/>
                </a:lnTo>
                <a:lnTo>
                  <a:pt x="462" y="322"/>
                </a:lnTo>
                <a:lnTo>
                  <a:pt x="466" y="322"/>
                </a:lnTo>
                <a:lnTo>
                  <a:pt x="466" y="324"/>
                </a:lnTo>
                <a:lnTo>
                  <a:pt x="470" y="324"/>
                </a:lnTo>
                <a:lnTo>
                  <a:pt x="470" y="322"/>
                </a:lnTo>
                <a:lnTo>
                  <a:pt x="474" y="322"/>
                </a:lnTo>
                <a:lnTo>
                  <a:pt x="474" y="318"/>
                </a:lnTo>
                <a:lnTo>
                  <a:pt x="478" y="318"/>
                </a:lnTo>
                <a:lnTo>
                  <a:pt x="474" y="314"/>
                </a:lnTo>
                <a:lnTo>
                  <a:pt x="470" y="314"/>
                </a:lnTo>
                <a:lnTo>
                  <a:pt x="474" y="314"/>
                </a:lnTo>
                <a:lnTo>
                  <a:pt x="474" y="310"/>
                </a:lnTo>
                <a:lnTo>
                  <a:pt x="470" y="310"/>
                </a:lnTo>
                <a:lnTo>
                  <a:pt x="470" y="306"/>
                </a:lnTo>
                <a:lnTo>
                  <a:pt x="470" y="302"/>
                </a:lnTo>
                <a:lnTo>
                  <a:pt x="470" y="298"/>
                </a:lnTo>
                <a:lnTo>
                  <a:pt x="466" y="298"/>
                </a:lnTo>
                <a:lnTo>
                  <a:pt x="466" y="294"/>
                </a:lnTo>
                <a:lnTo>
                  <a:pt x="466" y="292"/>
                </a:lnTo>
                <a:lnTo>
                  <a:pt x="466" y="288"/>
                </a:lnTo>
                <a:lnTo>
                  <a:pt x="462" y="284"/>
                </a:lnTo>
                <a:lnTo>
                  <a:pt x="466" y="284"/>
                </a:lnTo>
                <a:lnTo>
                  <a:pt x="470" y="284"/>
                </a:lnTo>
                <a:lnTo>
                  <a:pt x="466" y="284"/>
                </a:lnTo>
                <a:lnTo>
                  <a:pt x="466" y="280"/>
                </a:lnTo>
                <a:lnTo>
                  <a:pt x="470" y="280"/>
                </a:lnTo>
                <a:lnTo>
                  <a:pt x="474" y="280"/>
                </a:lnTo>
                <a:lnTo>
                  <a:pt x="478" y="280"/>
                </a:lnTo>
                <a:lnTo>
                  <a:pt x="478" y="284"/>
                </a:lnTo>
                <a:lnTo>
                  <a:pt x="480" y="284"/>
                </a:lnTo>
                <a:lnTo>
                  <a:pt x="480" y="280"/>
                </a:lnTo>
                <a:lnTo>
                  <a:pt x="484" y="280"/>
                </a:lnTo>
                <a:lnTo>
                  <a:pt x="484" y="284"/>
                </a:lnTo>
                <a:lnTo>
                  <a:pt x="488" y="284"/>
                </a:lnTo>
                <a:lnTo>
                  <a:pt x="492" y="284"/>
                </a:lnTo>
                <a:lnTo>
                  <a:pt x="496" y="288"/>
                </a:lnTo>
                <a:lnTo>
                  <a:pt x="500" y="288"/>
                </a:lnTo>
                <a:lnTo>
                  <a:pt x="500" y="292"/>
                </a:lnTo>
                <a:lnTo>
                  <a:pt x="504" y="292"/>
                </a:lnTo>
                <a:lnTo>
                  <a:pt x="504" y="294"/>
                </a:lnTo>
                <a:lnTo>
                  <a:pt x="504" y="298"/>
                </a:lnTo>
                <a:lnTo>
                  <a:pt x="508" y="298"/>
                </a:lnTo>
                <a:lnTo>
                  <a:pt x="508" y="302"/>
                </a:lnTo>
                <a:lnTo>
                  <a:pt x="504" y="302"/>
                </a:lnTo>
                <a:lnTo>
                  <a:pt x="508" y="302"/>
                </a:lnTo>
                <a:lnTo>
                  <a:pt x="508" y="306"/>
                </a:lnTo>
                <a:lnTo>
                  <a:pt x="508" y="310"/>
                </a:lnTo>
                <a:lnTo>
                  <a:pt x="510" y="310"/>
                </a:lnTo>
                <a:lnTo>
                  <a:pt x="508" y="310"/>
                </a:lnTo>
                <a:lnTo>
                  <a:pt x="508" y="314"/>
                </a:lnTo>
                <a:lnTo>
                  <a:pt x="510" y="314"/>
                </a:lnTo>
                <a:lnTo>
                  <a:pt x="510" y="318"/>
                </a:lnTo>
                <a:lnTo>
                  <a:pt x="514" y="318"/>
                </a:lnTo>
                <a:lnTo>
                  <a:pt x="514" y="322"/>
                </a:lnTo>
                <a:lnTo>
                  <a:pt x="518" y="324"/>
                </a:lnTo>
                <a:lnTo>
                  <a:pt x="518" y="328"/>
                </a:lnTo>
                <a:lnTo>
                  <a:pt x="518" y="332"/>
                </a:lnTo>
                <a:lnTo>
                  <a:pt x="514" y="332"/>
                </a:lnTo>
                <a:lnTo>
                  <a:pt x="518" y="332"/>
                </a:lnTo>
                <a:lnTo>
                  <a:pt x="518" y="336"/>
                </a:lnTo>
                <a:lnTo>
                  <a:pt x="514" y="336"/>
                </a:lnTo>
                <a:lnTo>
                  <a:pt x="514" y="340"/>
                </a:lnTo>
                <a:lnTo>
                  <a:pt x="518" y="340"/>
                </a:lnTo>
                <a:lnTo>
                  <a:pt x="522" y="344"/>
                </a:lnTo>
                <a:lnTo>
                  <a:pt x="522" y="348"/>
                </a:lnTo>
                <a:lnTo>
                  <a:pt x="526" y="348"/>
                </a:lnTo>
                <a:lnTo>
                  <a:pt x="530" y="350"/>
                </a:lnTo>
                <a:lnTo>
                  <a:pt x="534" y="350"/>
                </a:lnTo>
                <a:lnTo>
                  <a:pt x="536" y="350"/>
                </a:lnTo>
                <a:lnTo>
                  <a:pt x="536" y="354"/>
                </a:lnTo>
                <a:lnTo>
                  <a:pt x="536" y="350"/>
                </a:lnTo>
                <a:lnTo>
                  <a:pt x="536" y="348"/>
                </a:lnTo>
                <a:lnTo>
                  <a:pt x="540" y="350"/>
                </a:lnTo>
                <a:lnTo>
                  <a:pt x="540" y="354"/>
                </a:lnTo>
                <a:lnTo>
                  <a:pt x="544" y="354"/>
                </a:lnTo>
                <a:lnTo>
                  <a:pt x="548" y="354"/>
                </a:lnTo>
                <a:lnTo>
                  <a:pt x="548" y="358"/>
                </a:lnTo>
                <a:lnTo>
                  <a:pt x="552" y="358"/>
                </a:lnTo>
                <a:lnTo>
                  <a:pt x="556" y="358"/>
                </a:lnTo>
                <a:lnTo>
                  <a:pt x="556" y="362"/>
                </a:lnTo>
                <a:lnTo>
                  <a:pt x="560" y="362"/>
                </a:lnTo>
                <a:lnTo>
                  <a:pt x="564" y="362"/>
                </a:lnTo>
                <a:lnTo>
                  <a:pt x="566" y="362"/>
                </a:lnTo>
                <a:lnTo>
                  <a:pt x="566" y="366"/>
                </a:lnTo>
                <a:lnTo>
                  <a:pt x="566" y="370"/>
                </a:lnTo>
                <a:lnTo>
                  <a:pt x="566" y="374"/>
                </a:lnTo>
                <a:lnTo>
                  <a:pt x="564" y="374"/>
                </a:lnTo>
                <a:lnTo>
                  <a:pt x="560" y="374"/>
                </a:lnTo>
                <a:lnTo>
                  <a:pt x="560" y="370"/>
                </a:lnTo>
                <a:lnTo>
                  <a:pt x="560" y="374"/>
                </a:lnTo>
                <a:lnTo>
                  <a:pt x="556" y="374"/>
                </a:lnTo>
                <a:lnTo>
                  <a:pt x="552" y="374"/>
                </a:lnTo>
                <a:lnTo>
                  <a:pt x="552" y="370"/>
                </a:lnTo>
                <a:lnTo>
                  <a:pt x="548" y="370"/>
                </a:lnTo>
                <a:lnTo>
                  <a:pt x="544" y="374"/>
                </a:lnTo>
                <a:lnTo>
                  <a:pt x="540" y="374"/>
                </a:lnTo>
                <a:lnTo>
                  <a:pt x="544" y="374"/>
                </a:lnTo>
                <a:lnTo>
                  <a:pt x="544" y="378"/>
                </a:lnTo>
                <a:lnTo>
                  <a:pt x="540" y="378"/>
                </a:lnTo>
                <a:lnTo>
                  <a:pt x="536" y="378"/>
                </a:lnTo>
                <a:lnTo>
                  <a:pt x="534" y="374"/>
                </a:lnTo>
                <a:lnTo>
                  <a:pt x="530" y="374"/>
                </a:lnTo>
                <a:lnTo>
                  <a:pt x="530" y="378"/>
                </a:lnTo>
                <a:lnTo>
                  <a:pt x="534" y="378"/>
                </a:lnTo>
                <a:lnTo>
                  <a:pt x="536" y="378"/>
                </a:lnTo>
                <a:lnTo>
                  <a:pt x="536" y="380"/>
                </a:lnTo>
                <a:lnTo>
                  <a:pt x="536" y="384"/>
                </a:lnTo>
                <a:lnTo>
                  <a:pt x="534" y="384"/>
                </a:lnTo>
                <a:lnTo>
                  <a:pt x="534" y="388"/>
                </a:lnTo>
                <a:lnTo>
                  <a:pt x="536" y="388"/>
                </a:lnTo>
                <a:lnTo>
                  <a:pt x="536" y="384"/>
                </a:lnTo>
                <a:lnTo>
                  <a:pt x="540" y="380"/>
                </a:lnTo>
                <a:lnTo>
                  <a:pt x="544" y="380"/>
                </a:lnTo>
                <a:lnTo>
                  <a:pt x="544" y="378"/>
                </a:lnTo>
                <a:lnTo>
                  <a:pt x="548" y="378"/>
                </a:lnTo>
                <a:lnTo>
                  <a:pt x="552" y="378"/>
                </a:lnTo>
                <a:lnTo>
                  <a:pt x="552" y="380"/>
                </a:lnTo>
                <a:lnTo>
                  <a:pt x="552" y="384"/>
                </a:lnTo>
                <a:lnTo>
                  <a:pt x="548" y="384"/>
                </a:lnTo>
                <a:lnTo>
                  <a:pt x="548" y="388"/>
                </a:lnTo>
                <a:lnTo>
                  <a:pt x="552" y="388"/>
                </a:lnTo>
                <a:lnTo>
                  <a:pt x="552" y="384"/>
                </a:lnTo>
                <a:lnTo>
                  <a:pt x="556" y="384"/>
                </a:lnTo>
                <a:lnTo>
                  <a:pt x="556" y="388"/>
                </a:lnTo>
                <a:lnTo>
                  <a:pt x="556" y="392"/>
                </a:lnTo>
                <a:lnTo>
                  <a:pt x="552" y="392"/>
                </a:lnTo>
                <a:lnTo>
                  <a:pt x="548" y="392"/>
                </a:lnTo>
                <a:lnTo>
                  <a:pt x="544" y="392"/>
                </a:lnTo>
                <a:lnTo>
                  <a:pt x="544" y="396"/>
                </a:lnTo>
                <a:lnTo>
                  <a:pt x="540" y="396"/>
                </a:lnTo>
                <a:lnTo>
                  <a:pt x="536" y="396"/>
                </a:lnTo>
                <a:lnTo>
                  <a:pt x="534" y="396"/>
                </a:lnTo>
                <a:lnTo>
                  <a:pt x="530" y="396"/>
                </a:lnTo>
                <a:lnTo>
                  <a:pt x="526" y="396"/>
                </a:lnTo>
                <a:lnTo>
                  <a:pt x="522" y="396"/>
                </a:lnTo>
                <a:lnTo>
                  <a:pt x="518" y="392"/>
                </a:lnTo>
                <a:lnTo>
                  <a:pt x="514" y="396"/>
                </a:lnTo>
                <a:lnTo>
                  <a:pt x="510" y="396"/>
                </a:lnTo>
                <a:lnTo>
                  <a:pt x="508" y="392"/>
                </a:lnTo>
                <a:lnTo>
                  <a:pt x="510" y="388"/>
                </a:lnTo>
                <a:lnTo>
                  <a:pt x="508" y="388"/>
                </a:lnTo>
                <a:lnTo>
                  <a:pt x="504" y="388"/>
                </a:lnTo>
                <a:lnTo>
                  <a:pt x="500" y="388"/>
                </a:lnTo>
                <a:lnTo>
                  <a:pt x="496" y="388"/>
                </a:lnTo>
                <a:lnTo>
                  <a:pt x="492" y="388"/>
                </a:lnTo>
                <a:lnTo>
                  <a:pt x="488" y="384"/>
                </a:lnTo>
                <a:lnTo>
                  <a:pt x="492" y="384"/>
                </a:lnTo>
                <a:lnTo>
                  <a:pt x="492" y="380"/>
                </a:lnTo>
                <a:lnTo>
                  <a:pt x="488" y="380"/>
                </a:lnTo>
                <a:lnTo>
                  <a:pt x="488" y="378"/>
                </a:lnTo>
                <a:lnTo>
                  <a:pt x="484" y="378"/>
                </a:lnTo>
                <a:lnTo>
                  <a:pt x="484" y="380"/>
                </a:lnTo>
                <a:lnTo>
                  <a:pt x="480" y="380"/>
                </a:lnTo>
                <a:lnTo>
                  <a:pt x="480" y="384"/>
                </a:lnTo>
                <a:lnTo>
                  <a:pt x="480" y="388"/>
                </a:lnTo>
                <a:lnTo>
                  <a:pt x="478" y="388"/>
                </a:lnTo>
                <a:lnTo>
                  <a:pt x="478" y="392"/>
                </a:lnTo>
                <a:lnTo>
                  <a:pt x="474" y="392"/>
                </a:lnTo>
                <a:lnTo>
                  <a:pt x="470" y="392"/>
                </a:lnTo>
                <a:lnTo>
                  <a:pt x="466" y="392"/>
                </a:lnTo>
                <a:lnTo>
                  <a:pt x="462" y="392"/>
                </a:lnTo>
                <a:lnTo>
                  <a:pt x="458" y="392"/>
                </a:lnTo>
                <a:lnTo>
                  <a:pt x="458" y="396"/>
                </a:lnTo>
                <a:lnTo>
                  <a:pt x="454" y="396"/>
                </a:lnTo>
                <a:lnTo>
                  <a:pt x="450" y="400"/>
                </a:lnTo>
                <a:lnTo>
                  <a:pt x="448" y="400"/>
                </a:lnTo>
                <a:lnTo>
                  <a:pt x="444" y="400"/>
                </a:lnTo>
                <a:lnTo>
                  <a:pt x="440" y="400"/>
                </a:lnTo>
                <a:lnTo>
                  <a:pt x="436" y="400"/>
                </a:lnTo>
                <a:lnTo>
                  <a:pt x="432" y="400"/>
                </a:lnTo>
                <a:lnTo>
                  <a:pt x="432" y="404"/>
                </a:lnTo>
                <a:lnTo>
                  <a:pt x="432" y="400"/>
                </a:lnTo>
                <a:lnTo>
                  <a:pt x="428" y="400"/>
                </a:lnTo>
                <a:lnTo>
                  <a:pt x="428" y="404"/>
                </a:lnTo>
                <a:lnTo>
                  <a:pt x="424" y="404"/>
                </a:lnTo>
                <a:lnTo>
                  <a:pt x="424" y="400"/>
                </a:lnTo>
                <a:lnTo>
                  <a:pt x="424" y="404"/>
                </a:lnTo>
                <a:lnTo>
                  <a:pt x="422" y="404"/>
                </a:lnTo>
                <a:lnTo>
                  <a:pt x="418" y="404"/>
                </a:lnTo>
                <a:lnTo>
                  <a:pt x="422" y="404"/>
                </a:lnTo>
                <a:lnTo>
                  <a:pt x="418" y="404"/>
                </a:lnTo>
                <a:lnTo>
                  <a:pt x="414" y="404"/>
                </a:lnTo>
                <a:lnTo>
                  <a:pt x="410" y="404"/>
                </a:lnTo>
                <a:lnTo>
                  <a:pt x="408" y="404"/>
                </a:lnTo>
                <a:lnTo>
                  <a:pt x="404" y="404"/>
                </a:lnTo>
                <a:lnTo>
                  <a:pt x="400" y="404"/>
                </a:lnTo>
                <a:lnTo>
                  <a:pt x="396" y="404"/>
                </a:lnTo>
                <a:lnTo>
                  <a:pt x="392" y="404"/>
                </a:lnTo>
                <a:lnTo>
                  <a:pt x="396" y="404"/>
                </a:lnTo>
                <a:lnTo>
                  <a:pt x="392" y="404"/>
                </a:lnTo>
                <a:lnTo>
                  <a:pt x="392" y="400"/>
                </a:lnTo>
                <a:lnTo>
                  <a:pt x="388" y="400"/>
                </a:lnTo>
                <a:lnTo>
                  <a:pt x="388" y="396"/>
                </a:lnTo>
                <a:lnTo>
                  <a:pt x="388" y="392"/>
                </a:lnTo>
                <a:lnTo>
                  <a:pt x="388" y="388"/>
                </a:lnTo>
                <a:lnTo>
                  <a:pt x="388" y="384"/>
                </a:lnTo>
                <a:lnTo>
                  <a:pt x="388" y="388"/>
                </a:lnTo>
                <a:lnTo>
                  <a:pt x="388" y="384"/>
                </a:lnTo>
                <a:lnTo>
                  <a:pt x="384" y="384"/>
                </a:lnTo>
                <a:lnTo>
                  <a:pt x="378" y="384"/>
                </a:lnTo>
                <a:lnTo>
                  <a:pt x="374" y="384"/>
                </a:lnTo>
                <a:lnTo>
                  <a:pt x="370" y="384"/>
                </a:lnTo>
                <a:lnTo>
                  <a:pt x="366" y="384"/>
                </a:lnTo>
                <a:lnTo>
                  <a:pt x="362" y="384"/>
                </a:lnTo>
                <a:lnTo>
                  <a:pt x="358" y="384"/>
                </a:lnTo>
                <a:lnTo>
                  <a:pt x="354" y="384"/>
                </a:lnTo>
                <a:lnTo>
                  <a:pt x="352" y="380"/>
                </a:lnTo>
                <a:lnTo>
                  <a:pt x="348" y="380"/>
                </a:lnTo>
                <a:lnTo>
                  <a:pt x="344" y="380"/>
                </a:lnTo>
                <a:lnTo>
                  <a:pt x="348" y="378"/>
                </a:lnTo>
                <a:lnTo>
                  <a:pt x="344" y="378"/>
                </a:lnTo>
                <a:lnTo>
                  <a:pt x="340" y="378"/>
                </a:lnTo>
                <a:lnTo>
                  <a:pt x="344" y="378"/>
                </a:lnTo>
                <a:lnTo>
                  <a:pt x="344" y="374"/>
                </a:lnTo>
                <a:lnTo>
                  <a:pt x="340" y="374"/>
                </a:lnTo>
                <a:lnTo>
                  <a:pt x="336" y="374"/>
                </a:lnTo>
                <a:lnTo>
                  <a:pt x="336" y="370"/>
                </a:lnTo>
                <a:lnTo>
                  <a:pt x="336" y="366"/>
                </a:lnTo>
                <a:lnTo>
                  <a:pt x="332" y="366"/>
                </a:lnTo>
                <a:lnTo>
                  <a:pt x="336" y="366"/>
                </a:lnTo>
                <a:lnTo>
                  <a:pt x="336" y="362"/>
                </a:lnTo>
                <a:lnTo>
                  <a:pt x="340" y="362"/>
                </a:lnTo>
                <a:lnTo>
                  <a:pt x="348" y="362"/>
                </a:lnTo>
                <a:lnTo>
                  <a:pt x="352" y="362"/>
                </a:lnTo>
                <a:lnTo>
                  <a:pt x="354" y="358"/>
                </a:lnTo>
                <a:lnTo>
                  <a:pt x="358" y="358"/>
                </a:lnTo>
                <a:lnTo>
                  <a:pt x="362" y="358"/>
                </a:lnTo>
                <a:lnTo>
                  <a:pt x="366" y="358"/>
                </a:lnTo>
                <a:lnTo>
                  <a:pt x="370" y="358"/>
                </a:lnTo>
                <a:lnTo>
                  <a:pt x="374" y="358"/>
                </a:lnTo>
                <a:lnTo>
                  <a:pt x="378" y="358"/>
                </a:lnTo>
                <a:lnTo>
                  <a:pt x="380" y="358"/>
                </a:lnTo>
                <a:lnTo>
                  <a:pt x="384" y="358"/>
                </a:lnTo>
                <a:lnTo>
                  <a:pt x="388" y="358"/>
                </a:lnTo>
                <a:lnTo>
                  <a:pt x="392" y="358"/>
                </a:lnTo>
                <a:lnTo>
                  <a:pt x="396" y="358"/>
                </a:lnTo>
                <a:lnTo>
                  <a:pt x="400" y="362"/>
                </a:lnTo>
                <a:lnTo>
                  <a:pt x="404" y="362"/>
                </a:lnTo>
                <a:lnTo>
                  <a:pt x="404" y="358"/>
                </a:lnTo>
                <a:lnTo>
                  <a:pt x="408" y="358"/>
                </a:lnTo>
                <a:lnTo>
                  <a:pt x="410" y="358"/>
                </a:lnTo>
                <a:lnTo>
                  <a:pt x="414" y="358"/>
                </a:lnTo>
                <a:lnTo>
                  <a:pt x="418" y="358"/>
                </a:lnTo>
                <a:lnTo>
                  <a:pt x="414" y="354"/>
                </a:lnTo>
                <a:lnTo>
                  <a:pt x="414" y="358"/>
                </a:lnTo>
                <a:lnTo>
                  <a:pt x="410" y="354"/>
                </a:lnTo>
                <a:lnTo>
                  <a:pt x="408" y="354"/>
                </a:lnTo>
                <a:lnTo>
                  <a:pt x="404" y="350"/>
                </a:lnTo>
                <a:lnTo>
                  <a:pt x="400" y="350"/>
                </a:lnTo>
                <a:lnTo>
                  <a:pt x="396" y="350"/>
                </a:lnTo>
                <a:lnTo>
                  <a:pt x="392" y="350"/>
                </a:lnTo>
                <a:lnTo>
                  <a:pt x="388" y="348"/>
                </a:lnTo>
                <a:lnTo>
                  <a:pt x="388" y="350"/>
                </a:lnTo>
                <a:lnTo>
                  <a:pt x="388" y="348"/>
                </a:lnTo>
                <a:lnTo>
                  <a:pt x="384" y="348"/>
                </a:lnTo>
                <a:lnTo>
                  <a:pt x="380" y="348"/>
                </a:lnTo>
                <a:lnTo>
                  <a:pt x="378" y="348"/>
                </a:lnTo>
                <a:lnTo>
                  <a:pt x="378" y="350"/>
                </a:lnTo>
                <a:lnTo>
                  <a:pt x="374" y="350"/>
                </a:lnTo>
                <a:lnTo>
                  <a:pt x="370" y="350"/>
                </a:lnTo>
                <a:lnTo>
                  <a:pt x="366" y="350"/>
                </a:lnTo>
                <a:lnTo>
                  <a:pt x="362" y="350"/>
                </a:lnTo>
                <a:lnTo>
                  <a:pt x="354" y="350"/>
                </a:lnTo>
                <a:lnTo>
                  <a:pt x="354" y="350"/>
                </a:lnTo>
                <a:lnTo>
                  <a:pt x="354" y="350"/>
                </a:lnTo>
                <a:close/>
                <a:moveTo>
                  <a:pt x="626" y="284"/>
                </a:moveTo>
                <a:lnTo>
                  <a:pt x="630" y="288"/>
                </a:lnTo>
                <a:lnTo>
                  <a:pt x="626" y="288"/>
                </a:lnTo>
                <a:lnTo>
                  <a:pt x="626" y="292"/>
                </a:lnTo>
                <a:lnTo>
                  <a:pt x="622" y="292"/>
                </a:lnTo>
                <a:lnTo>
                  <a:pt x="622" y="288"/>
                </a:lnTo>
                <a:lnTo>
                  <a:pt x="620" y="288"/>
                </a:lnTo>
                <a:lnTo>
                  <a:pt x="620" y="284"/>
                </a:lnTo>
                <a:lnTo>
                  <a:pt x="622" y="284"/>
                </a:lnTo>
                <a:lnTo>
                  <a:pt x="626" y="284"/>
                </a:lnTo>
                <a:lnTo>
                  <a:pt x="626" y="284"/>
                </a:lnTo>
                <a:lnTo>
                  <a:pt x="626" y="284"/>
                </a:lnTo>
                <a:close/>
                <a:moveTo>
                  <a:pt x="626" y="292"/>
                </a:moveTo>
                <a:lnTo>
                  <a:pt x="626" y="294"/>
                </a:lnTo>
                <a:lnTo>
                  <a:pt x="622" y="294"/>
                </a:lnTo>
                <a:lnTo>
                  <a:pt x="622" y="292"/>
                </a:lnTo>
                <a:lnTo>
                  <a:pt x="626" y="292"/>
                </a:lnTo>
                <a:lnTo>
                  <a:pt x="626" y="292"/>
                </a:lnTo>
                <a:lnTo>
                  <a:pt x="626" y="292"/>
                </a:lnTo>
                <a:close/>
                <a:moveTo>
                  <a:pt x="936" y="310"/>
                </a:moveTo>
                <a:lnTo>
                  <a:pt x="940" y="310"/>
                </a:lnTo>
                <a:lnTo>
                  <a:pt x="936" y="310"/>
                </a:lnTo>
                <a:lnTo>
                  <a:pt x="936" y="310"/>
                </a:lnTo>
                <a:lnTo>
                  <a:pt x="936" y="310"/>
                </a:lnTo>
                <a:close/>
                <a:moveTo>
                  <a:pt x="958" y="322"/>
                </a:moveTo>
                <a:lnTo>
                  <a:pt x="958" y="324"/>
                </a:lnTo>
                <a:lnTo>
                  <a:pt x="954" y="324"/>
                </a:lnTo>
                <a:lnTo>
                  <a:pt x="958" y="324"/>
                </a:lnTo>
                <a:lnTo>
                  <a:pt x="958" y="322"/>
                </a:lnTo>
                <a:lnTo>
                  <a:pt x="958" y="322"/>
                </a:lnTo>
                <a:lnTo>
                  <a:pt x="958" y="322"/>
                </a:lnTo>
                <a:close/>
                <a:moveTo>
                  <a:pt x="962" y="324"/>
                </a:moveTo>
                <a:lnTo>
                  <a:pt x="966" y="324"/>
                </a:lnTo>
                <a:lnTo>
                  <a:pt x="966" y="322"/>
                </a:lnTo>
                <a:lnTo>
                  <a:pt x="966" y="324"/>
                </a:lnTo>
                <a:lnTo>
                  <a:pt x="962" y="324"/>
                </a:lnTo>
                <a:lnTo>
                  <a:pt x="962" y="324"/>
                </a:lnTo>
                <a:lnTo>
                  <a:pt x="962" y="324"/>
                </a:lnTo>
                <a:close/>
                <a:moveTo>
                  <a:pt x="962" y="332"/>
                </a:moveTo>
                <a:lnTo>
                  <a:pt x="958" y="332"/>
                </a:lnTo>
                <a:lnTo>
                  <a:pt x="958" y="328"/>
                </a:lnTo>
                <a:lnTo>
                  <a:pt x="958" y="324"/>
                </a:lnTo>
                <a:lnTo>
                  <a:pt x="962" y="324"/>
                </a:lnTo>
                <a:lnTo>
                  <a:pt x="962" y="328"/>
                </a:lnTo>
                <a:lnTo>
                  <a:pt x="958" y="328"/>
                </a:lnTo>
                <a:lnTo>
                  <a:pt x="962" y="328"/>
                </a:lnTo>
                <a:lnTo>
                  <a:pt x="962" y="324"/>
                </a:lnTo>
                <a:lnTo>
                  <a:pt x="962" y="328"/>
                </a:lnTo>
                <a:lnTo>
                  <a:pt x="966" y="328"/>
                </a:lnTo>
                <a:lnTo>
                  <a:pt x="962" y="328"/>
                </a:lnTo>
                <a:lnTo>
                  <a:pt x="962" y="332"/>
                </a:lnTo>
                <a:lnTo>
                  <a:pt x="962" y="332"/>
                </a:lnTo>
                <a:lnTo>
                  <a:pt x="962" y="332"/>
                </a:lnTo>
                <a:close/>
                <a:moveTo>
                  <a:pt x="988" y="336"/>
                </a:moveTo>
                <a:lnTo>
                  <a:pt x="988" y="340"/>
                </a:lnTo>
                <a:lnTo>
                  <a:pt x="988" y="336"/>
                </a:lnTo>
                <a:lnTo>
                  <a:pt x="988" y="336"/>
                </a:lnTo>
                <a:lnTo>
                  <a:pt x="988" y="336"/>
                </a:lnTo>
                <a:close/>
                <a:moveTo>
                  <a:pt x="980" y="340"/>
                </a:moveTo>
                <a:lnTo>
                  <a:pt x="984" y="340"/>
                </a:lnTo>
                <a:lnTo>
                  <a:pt x="984" y="344"/>
                </a:lnTo>
                <a:lnTo>
                  <a:pt x="980" y="344"/>
                </a:lnTo>
                <a:lnTo>
                  <a:pt x="976" y="344"/>
                </a:lnTo>
                <a:lnTo>
                  <a:pt x="974" y="344"/>
                </a:lnTo>
                <a:lnTo>
                  <a:pt x="976" y="344"/>
                </a:lnTo>
                <a:lnTo>
                  <a:pt x="976" y="340"/>
                </a:lnTo>
                <a:lnTo>
                  <a:pt x="980" y="340"/>
                </a:lnTo>
                <a:lnTo>
                  <a:pt x="980" y="340"/>
                </a:lnTo>
                <a:lnTo>
                  <a:pt x="980" y="340"/>
                </a:lnTo>
                <a:close/>
                <a:moveTo>
                  <a:pt x="574" y="348"/>
                </a:moveTo>
                <a:lnTo>
                  <a:pt x="574" y="350"/>
                </a:lnTo>
                <a:lnTo>
                  <a:pt x="578" y="350"/>
                </a:lnTo>
                <a:lnTo>
                  <a:pt x="578" y="354"/>
                </a:lnTo>
                <a:lnTo>
                  <a:pt x="574" y="354"/>
                </a:lnTo>
                <a:lnTo>
                  <a:pt x="574" y="350"/>
                </a:lnTo>
                <a:lnTo>
                  <a:pt x="570" y="350"/>
                </a:lnTo>
                <a:lnTo>
                  <a:pt x="570" y="348"/>
                </a:lnTo>
                <a:lnTo>
                  <a:pt x="574" y="348"/>
                </a:lnTo>
                <a:lnTo>
                  <a:pt x="574" y="348"/>
                </a:lnTo>
                <a:lnTo>
                  <a:pt x="574" y="348"/>
                </a:lnTo>
                <a:close/>
                <a:moveTo>
                  <a:pt x="182" y="350"/>
                </a:moveTo>
                <a:lnTo>
                  <a:pt x="180" y="350"/>
                </a:lnTo>
                <a:lnTo>
                  <a:pt x="180" y="348"/>
                </a:lnTo>
                <a:lnTo>
                  <a:pt x="182" y="350"/>
                </a:lnTo>
                <a:lnTo>
                  <a:pt x="182" y="350"/>
                </a:lnTo>
                <a:lnTo>
                  <a:pt x="182" y="350"/>
                </a:lnTo>
                <a:close/>
                <a:moveTo>
                  <a:pt x="760" y="362"/>
                </a:moveTo>
                <a:lnTo>
                  <a:pt x="764" y="362"/>
                </a:lnTo>
                <a:lnTo>
                  <a:pt x="768" y="362"/>
                </a:lnTo>
                <a:lnTo>
                  <a:pt x="772" y="362"/>
                </a:lnTo>
                <a:lnTo>
                  <a:pt x="772" y="366"/>
                </a:lnTo>
                <a:lnTo>
                  <a:pt x="768" y="366"/>
                </a:lnTo>
                <a:lnTo>
                  <a:pt x="764" y="366"/>
                </a:lnTo>
                <a:lnTo>
                  <a:pt x="760" y="366"/>
                </a:lnTo>
                <a:lnTo>
                  <a:pt x="760" y="362"/>
                </a:lnTo>
                <a:lnTo>
                  <a:pt x="756" y="362"/>
                </a:lnTo>
                <a:lnTo>
                  <a:pt x="760" y="362"/>
                </a:lnTo>
                <a:lnTo>
                  <a:pt x="760" y="362"/>
                </a:lnTo>
                <a:lnTo>
                  <a:pt x="760" y="362"/>
                </a:lnTo>
                <a:close/>
                <a:moveTo>
                  <a:pt x="638" y="396"/>
                </a:moveTo>
                <a:lnTo>
                  <a:pt x="642" y="392"/>
                </a:lnTo>
                <a:lnTo>
                  <a:pt x="642" y="396"/>
                </a:lnTo>
                <a:lnTo>
                  <a:pt x="646" y="396"/>
                </a:lnTo>
                <a:lnTo>
                  <a:pt x="646" y="392"/>
                </a:lnTo>
                <a:lnTo>
                  <a:pt x="650" y="396"/>
                </a:lnTo>
                <a:lnTo>
                  <a:pt x="646" y="396"/>
                </a:lnTo>
                <a:lnTo>
                  <a:pt x="646" y="400"/>
                </a:lnTo>
                <a:lnTo>
                  <a:pt x="642" y="400"/>
                </a:lnTo>
                <a:lnTo>
                  <a:pt x="642" y="396"/>
                </a:lnTo>
                <a:lnTo>
                  <a:pt x="638" y="400"/>
                </a:lnTo>
                <a:lnTo>
                  <a:pt x="634" y="404"/>
                </a:lnTo>
                <a:lnTo>
                  <a:pt x="630" y="404"/>
                </a:lnTo>
                <a:lnTo>
                  <a:pt x="626" y="404"/>
                </a:lnTo>
                <a:lnTo>
                  <a:pt x="622" y="404"/>
                </a:lnTo>
                <a:lnTo>
                  <a:pt x="620" y="404"/>
                </a:lnTo>
                <a:lnTo>
                  <a:pt x="616" y="404"/>
                </a:lnTo>
                <a:lnTo>
                  <a:pt x="612" y="400"/>
                </a:lnTo>
                <a:lnTo>
                  <a:pt x="608" y="400"/>
                </a:lnTo>
                <a:lnTo>
                  <a:pt x="604" y="400"/>
                </a:lnTo>
                <a:lnTo>
                  <a:pt x="604" y="396"/>
                </a:lnTo>
                <a:lnTo>
                  <a:pt x="600" y="396"/>
                </a:lnTo>
                <a:lnTo>
                  <a:pt x="596" y="396"/>
                </a:lnTo>
                <a:lnTo>
                  <a:pt x="596" y="392"/>
                </a:lnTo>
                <a:lnTo>
                  <a:pt x="592" y="392"/>
                </a:lnTo>
                <a:lnTo>
                  <a:pt x="592" y="396"/>
                </a:lnTo>
                <a:lnTo>
                  <a:pt x="590" y="396"/>
                </a:lnTo>
                <a:lnTo>
                  <a:pt x="590" y="392"/>
                </a:lnTo>
                <a:lnTo>
                  <a:pt x="586" y="392"/>
                </a:lnTo>
                <a:lnTo>
                  <a:pt x="586" y="388"/>
                </a:lnTo>
                <a:lnTo>
                  <a:pt x="590" y="388"/>
                </a:lnTo>
                <a:lnTo>
                  <a:pt x="592" y="388"/>
                </a:lnTo>
                <a:lnTo>
                  <a:pt x="596" y="388"/>
                </a:lnTo>
                <a:lnTo>
                  <a:pt x="596" y="384"/>
                </a:lnTo>
                <a:lnTo>
                  <a:pt x="600" y="384"/>
                </a:lnTo>
                <a:lnTo>
                  <a:pt x="604" y="384"/>
                </a:lnTo>
                <a:lnTo>
                  <a:pt x="600" y="380"/>
                </a:lnTo>
                <a:lnTo>
                  <a:pt x="604" y="380"/>
                </a:lnTo>
                <a:lnTo>
                  <a:pt x="600" y="378"/>
                </a:lnTo>
                <a:lnTo>
                  <a:pt x="604" y="378"/>
                </a:lnTo>
                <a:lnTo>
                  <a:pt x="608" y="380"/>
                </a:lnTo>
                <a:lnTo>
                  <a:pt x="604" y="378"/>
                </a:lnTo>
                <a:lnTo>
                  <a:pt x="604" y="374"/>
                </a:lnTo>
                <a:lnTo>
                  <a:pt x="604" y="370"/>
                </a:lnTo>
                <a:lnTo>
                  <a:pt x="608" y="370"/>
                </a:lnTo>
                <a:lnTo>
                  <a:pt x="612" y="370"/>
                </a:lnTo>
                <a:lnTo>
                  <a:pt x="616" y="370"/>
                </a:lnTo>
                <a:lnTo>
                  <a:pt x="616" y="374"/>
                </a:lnTo>
                <a:lnTo>
                  <a:pt x="620" y="374"/>
                </a:lnTo>
                <a:lnTo>
                  <a:pt x="616" y="374"/>
                </a:lnTo>
                <a:lnTo>
                  <a:pt x="616" y="378"/>
                </a:lnTo>
                <a:lnTo>
                  <a:pt x="620" y="374"/>
                </a:lnTo>
                <a:lnTo>
                  <a:pt x="620" y="378"/>
                </a:lnTo>
                <a:lnTo>
                  <a:pt x="622" y="378"/>
                </a:lnTo>
                <a:lnTo>
                  <a:pt x="626" y="380"/>
                </a:lnTo>
                <a:lnTo>
                  <a:pt x="630" y="380"/>
                </a:lnTo>
                <a:lnTo>
                  <a:pt x="634" y="380"/>
                </a:lnTo>
                <a:lnTo>
                  <a:pt x="634" y="384"/>
                </a:lnTo>
                <a:lnTo>
                  <a:pt x="634" y="388"/>
                </a:lnTo>
                <a:lnTo>
                  <a:pt x="634" y="392"/>
                </a:lnTo>
                <a:lnTo>
                  <a:pt x="634" y="388"/>
                </a:lnTo>
                <a:lnTo>
                  <a:pt x="634" y="384"/>
                </a:lnTo>
                <a:lnTo>
                  <a:pt x="638" y="384"/>
                </a:lnTo>
                <a:lnTo>
                  <a:pt x="638" y="388"/>
                </a:lnTo>
                <a:lnTo>
                  <a:pt x="638" y="392"/>
                </a:lnTo>
                <a:lnTo>
                  <a:pt x="638" y="396"/>
                </a:lnTo>
                <a:lnTo>
                  <a:pt x="638" y="396"/>
                </a:lnTo>
                <a:lnTo>
                  <a:pt x="638" y="396"/>
                </a:lnTo>
                <a:close/>
                <a:moveTo>
                  <a:pt x="824" y="370"/>
                </a:moveTo>
                <a:lnTo>
                  <a:pt x="828" y="370"/>
                </a:lnTo>
                <a:lnTo>
                  <a:pt x="824" y="370"/>
                </a:lnTo>
                <a:lnTo>
                  <a:pt x="824" y="370"/>
                </a:lnTo>
                <a:lnTo>
                  <a:pt x="824" y="370"/>
                </a:lnTo>
                <a:close/>
                <a:moveTo>
                  <a:pt x="812" y="370"/>
                </a:moveTo>
                <a:lnTo>
                  <a:pt x="808" y="374"/>
                </a:lnTo>
                <a:lnTo>
                  <a:pt x="812" y="374"/>
                </a:lnTo>
                <a:lnTo>
                  <a:pt x="808" y="374"/>
                </a:lnTo>
                <a:lnTo>
                  <a:pt x="808" y="370"/>
                </a:lnTo>
                <a:lnTo>
                  <a:pt x="812" y="370"/>
                </a:lnTo>
                <a:lnTo>
                  <a:pt x="812" y="370"/>
                </a:lnTo>
                <a:lnTo>
                  <a:pt x="812" y="370"/>
                </a:lnTo>
                <a:close/>
                <a:moveTo>
                  <a:pt x="864" y="374"/>
                </a:moveTo>
                <a:lnTo>
                  <a:pt x="864" y="370"/>
                </a:lnTo>
                <a:lnTo>
                  <a:pt x="868" y="370"/>
                </a:lnTo>
                <a:lnTo>
                  <a:pt x="872" y="370"/>
                </a:lnTo>
                <a:lnTo>
                  <a:pt x="872" y="374"/>
                </a:lnTo>
                <a:lnTo>
                  <a:pt x="868" y="374"/>
                </a:lnTo>
                <a:lnTo>
                  <a:pt x="868" y="378"/>
                </a:lnTo>
                <a:lnTo>
                  <a:pt x="864" y="378"/>
                </a:lnTo>
                <a:lnTo>
                  <a:pt x="864" y="374"/>
                </a:lnTo>
                <a:lnTo>
                  <a:pt x="862" y="374"/>
                </a:lnTo>
                <a:lnTo>
                  <a:pt x="862" y="378"/>
                </a:lnTo>
                <a:lnTo>
                  <a:pt x="864" y="378"/>
                </a:lnTo>
                <a:lnTo>
                  <a:pt x="862" y="378"/>
                </a:lnTo>
                <a:lnTo>
                  <a:pt x="858" y="378"/>
                </a:lnTo>
                <a:lnTo>
                  <a:pt x="858" y="374"/>
                </a:lnTo>
                <a:lnTo>
                  <a:pt x="854" y="374"/>
                </a:lnTo>
                <a:lnTo>
                  <a:pt x="850" y="374"/>
                </a:lnTo>
                <a:lnTo>
                  <a:pt x="854" y="374"/>
                </a:lnTo>
                <a:lnTo>
                  <a:pt x="858" y="374"/>
                </a:lnTo>
                <a:lnTo>
                  <a:pt x="858" y="370"/>
                </a:lnTo>
                <a:lnTo>
                  <a:pt x="862" y="370"/>
                </a:lnTo>
                <a:lnTo>
                  <a:pt x="862" y="374"/>
                </a:lnTo>
                <a:lnTo>
                  <a:pt x="864" y="374"/>
                </a:lnTo>
                <a:lnTo>
                  <a:pt x="864" y="374"/>
                </a:lnTo>
                <a:lnTo>
                  <a:pt x="864" y="374"/>
                </a:lnTo>
                <a:close/>
                <a:moveTo>
                  <a:pt x="824" y="370"/>
                </a:moveTo>
                <a:lnTo>
                  <a:pt x="828" y="370"/>
                </a:lnTo>
                <a:lnTo>
                  <a:pt x="828" y="374"/>
                </a:lnTo>
                <a:lnTo>
                  <a:pt x="824" y="374"/>
                </a:lnTo>
                <a:lnTo>
                  <a:pt x="820" y="370"/>
                </a:lnTo>
                <a:lnTo>
                  <a:pt x="824" y="370"/>
                </a:lnTo>
                <a:lnTo>
                  <a:pt x="824" y="370"/>
                </a:lnTo>
                <a:lnTo>
                  <a:pt x="824" y="370"/>
                </a:lnTo>
                <a:close/>
                <a:moveTo>
                  <a:pt x="888" y="374"/>
                </a:moveTo>
                <a:lnTo>
                  <a:pt x="890" y="374"/>
                </a:lnTo>
                <a:lnTo>
                  <a:pt x="890" y="378"/>
                </a:lnTo>
                <a:lnTo>
                  <a:pt x="888" y="378"/>
                </a:lnTo>
                <a:lnTo>
                  <a:pt x="884" y="378"/>
                </a:lnTo>
                <a:lnTo>
                  <a:pt x="880" y="378"/>
                </a:lnTo>
                <a:lnTo>
                  <a:pt x="880" y="380"/>
                </a:lnTo>
                <a:lnTo>
                  <a:pt x="880" y="378"/>
                </a:lnTo>
                <a:lnTo>
                  <a:pt x="884" y="378"/>
                </a:lnTo>
                <a:lnTo>
                  <a:pt x="884" y="374"/>
                </a:lnTo>
                <a:lnTo>
                  <a:pt x="888" y="374"/>
                </a:lnTo>
                <a:lnTo>
                  <a:pt x="888" y="374"/>
                </a:lnTo>
                <a:lnTo>
                  <a:pt x="888" y="374"/>
                </a:lnTo>
                <a:close/>
                <a:moveTo>
                  <a:pt x="76" y="392"/>
                </a:moveTo>
                <a:lnTo>
                  <a:pt x="80" y="392"/>
                </a:lnTo>
                <a:lnTo>
                  <a:pt x="76" y="388"/>
                </a:lnTo>
                <a:lnTo>
                  <a:pt x="72" y="388"/>
                </a:lnTo>
                <a:lnTo>
                  <a:pt x="72" y="384"/>
                </a:lnTo>
                <a:lnTo>
                  <a:pt x="76" y="384"/>
                </a:lnTo>
                <a:lnTo>
                  <a:pt x="76" y="388"/>
                </a:lnTo>
                <a:lnTo>
                  <a:pt x="80" y="388"/>
                </a:lnTo>
                <a:lnTo>
                  <a:pt x="76" y="388"/>
                </a:lnTo>
                <a:lnTo>
                  <a:pt x="76" y="384"/>
                </a:lnTo>
                <a:lnTo>
                  <a:pt x="72" y="384"/>
                </a:lnTo>
                <a:lnTo>
                  <a:pt x="76" y="384"/>
                </a:lnTo>
                <a:lnTo>
                  <a:pt x="80" y="380"/>
                </a:lnTo>
                <a:lnTo>
                  <a:pt x="80" y="384"/>
                </a:lnTo>
                <a:lnTo>
                  <a:pt x="82" y="384"/>
                </a:lnTo>
                <a:lnTo>
                  <a:pt x="82" y="380"/>
                </a:lnTo>
                <a:lnTo>
                  <a:pt x="86" y="378"/>
                </a:lnTo>
                <a:lnTo>
                  <a:pt x="90" y="378"/>
                </a:lnTo>
                <a:lnTo>
                  <a:pt x="90" y="380"/>
                </a:lnTo>
                <a:lnTo>
                  <a:pt x="94" y="380"/>
                </a:lnTo>
                <a:lnTo>
                  <a:pt x="94" y="378"/>
                </a:lnTo>
                <a:lnTo>
                  <a:pt x="94" y="374"/>
                </a:lnTo>
                <a:lnTo>
                  <a:pt x="96" y="374"/>
                </a:lnTo>
                <a:lnTo>
                  <a:pt x="96" y="378"/>
                </a:lnTo>
                <a:lnTo>
                  <a:pt x="100" y="378"/>
                </a:lnTo>
                <a:lnTo>
                  <a:pt x="100" y="380"/>
                </a:lnTo>
                <a:lnTo>
                  <a:pt x="96" y="380"/>
                </a:lnTo>
                <a:lnTo>
                  <a:pt x="96" y="384"/>
                </a:lnTo>
                <a:lnTo>
                  <a:pt x="94" y="384"/>
                </a:lnTo>
                <a:lnTo>
                  <a:pt x="94" y="388"/>
                </a:lnTo>
                <a:lnTo>
                  <a:pt x="90" y="388"/>
                </a:lnTo>
                <a:lnTo>
                  <a:pt x="90" y="392"/>
                </a:lnTo>
                <a:lnTo>
                  <a:pt x="94" y="396"/>
                </a:lnTo>
                <a:lnTo>
                  <a:pt x="96" y="400"/>
                </a:lnTo>
                <a:lnTo>
                  <a:pt x="94" y="400"/>
                </a:lnTo>
                <a:lnTo>
                  <a:pt x="90" y="396"/>
                </a:lnTo>
                <a:lnTo>
                  <a:pt x="90" y="392"/>
                </a:lnTo>
                <a:lnTo>
                  <a:pt x="86" y="392"/>
                </a:lnTo>
                <a:lnTo>
                  <a:pt x="82" y="392"/>
                </a:lnTo>
                <a:lnTo>
                  <a:pt x="80" y="392"/>
                </a:lnTo>
                <a:lnTo>
                  <a:pt x="76" y="392"/>
                </a:lnTo>
                <a:lnTo>
                  <a:pt x="72" y="392"/>
                </a:lnTo>
                <a:lnTo>
                  <a:pt x="72" y="388"/>
                </a:lnTo>
                <a:lnTo>
                  <a:pt x="72" y="392"/>
                </a:lnTo>
                <a:lnTo>
                  <a:pt x="76" y="392"/>
                </a:lnTo>
                <a:lnTo>
                  <a:pt x="76" y="392"/>
                </a:lnTo>
                <a:lnTo>
                  <a:pt x="76" y="392"/>
                </a:lnTo>
                <a:close/>
                <a:moveTo>
                  <a:pt x="1032" y="374"/>
                </a:moveTo>
                <a:lnTo>
                  <a:pt x="1036" y="374"/>
                </a:lnTo>
                <a:lnTo>
                  <a:pt x="1036" y="378"/>
                </a:lnTo>
                <a:lnTo>
                  <a:pt x="1032" y="378"/>
                </a:lnTo>
                <a:lnTo>
                  <a:pt x="1030" y="378"/>
                </a:lnTo>
                <a:lnTo>
                  <a:pt x="1032" y="374"/>
                </a:lnTo>
                <a:lnTo>
                  <a:pt x="1032" y="374"/>
                </a:lnTo>
                <a:lnTo>
                  <a:pt x="1032" y="374"/>
                </a:lnTo>
                <a:close/>
                <a:moveTo>
                  <a:pt x="26" y="378"/>
                </a:moveTo>
                <a:lnTo>
                  <a:pt x="24" y="378"/>
                </a:lnTo>
                <a:lnTo>
                  <a:pt x="26" y="378"/>
                </a:lnTo>
                <a:lnTo>
                  <a:pt x="26" y="374"/>
                </a:lnTo>
                <a:lnTo>
                  <a:pt x="30" y="378"/>
                </a:lnTo>
                <a:lnTo>
                  <a:pt x="26" y="378"/>
                </a:lnTo>
                <a:lnTo>
                  <a:pt x="26" y="378"/>
                </a:lnTo>
                <a:lnTo>
                  <a:pt x="26" y="378"/>
                </a:lnTo>
                <a:close/>
                <a:moveTo>
                  <a:pt x="646" y="378"/>
                </a:moveTo>
                <a:lnTo>
                  <a:pt x="646" y="380"/>
                </a:lnTo>
                <a:lnTo>
                  <a:pt x="642" y="384"/>
                </a:lnTo>
                <a:lnTo>
                  <a:pt x="642" y="380"/>
                </a:lnTo>
                <a:lnTo>
                  <a:pt x="642" y="378"/>
                </a:lnTo>
                <a:lnTo>
                  <a:pt x="638" y="378"/>
                </a:lnTo>
                <a:lnTo>
                  <a:pt x="638" y="380"/>
                </a:lnTo>
                <a:lnTo>
                  <a:pt x="638" y="378"/>
                </a:lnTo>
                <a:lnTo>
                  <a:pt x="638" y="374"/>
                </a:lnTo>
                <a:lnTo>
                  <a:pt x="642" y="374"/>
                </a:lnTo>
                <a:lnTo>
                  <a:pt x="642" y="378"/>
                </a:lnTo>
                <a:lnTo>
                  <a:pt x="646" y="378"/>
                </a:lnTo>
                <a:lnTo>
                  <a:pt x="646" y="378"/>
                </a:lnTo>
                <a:lnTo>
                  <a:pt x="646" y="378"/>
                </a:lnTo>
                <a:close/>
                <a:moveTo>
                  <a:pt x="1040" y="378"/>
                </a:moveTo>
                <a:lnTo>
                  <a:pt x="1036" y="378"/>
                </a:lnTo>
                <a:lnTo>
                  <a:pt x="1040" y="378"/>
                </a:lnTo>
                <a:lnTo>
                  <a:pt x="1044" y="378"/>
                </a:lnTo>
                <a:lnTo>
                  <a:pt x="1040" y="378"/>
                </a:lnTo>
                <a:lnTo>
                  <a:pt x="1040" y="378"/>
                </a:lnTo>
                <a:lnTo>
                  <a:pt x="1040" y="378"/>
                </a:lnTo>
                <a:close/>
                <a:moveTo>
                  <a:pt x="566" y="378"/>
                </a:moveTo>
                <a:lnTo>
                  <a:pt x="566" y="380"/>
                </a:lnTo>
                <a:lnTo>
                  <a:pt x="564" y="380"/>
                </a:lnTo>
                <a:lnTo>
                  <a:pt x="564" y="378"/>
                </a:lnTo>
                <a:lnTo>
                  <a:pt x="560" y="378"/>
                </a:lnTo>
                <a:lnTo>
                  <a:pt x="564" y="378"/>
                </a:lnTo>
                <a:lnTo>
                  <a:pt x="566" y="378"/>
                </a:lnTo>
                <a:lnTo>
                  <a:pt x="566" y="378"/>
                </a:lnTo>
                <a:lnTo>
                  <a:pt x="566" y="378"/>
                </a:lnTo>
                <a:close/>
                <a:moveTo>
                  <a:pt x="902" y="380"/>
                </a:moveTo>
                <a:lnTo>
                  <a:pt x="906" y="380"/>
                </a:lnTo>
                <a:lnTo>
                  <a:pt x="910" y="380"/>
                </a:lnTo>
                <a:lnTo>
                  <a:pt x="910" y="384"/>
                </a:lnTo>
                <a:lnTo>
                  <a:pt x="906" y="384"/>
                </a:lnTo>
                <a:lnTo>
                  <a:pt x="906" y="388"/>
                </a:lnTo>
                <a:lnTo>
                  <a:pt x="902" y="388"/>
                </a:lnTo>
                <a:lnTo>
                  <a:pt x="898" y="384"/>
                </a:lnTo>
                <a:lnTo>
                  <a:pt x="898" y="380"/>
                </a:lnTo>
                <a:lnTo>
                  <a:pt x="902" y="380"/>
                </a:lnTo>
                <a:lnTo>
                  <a:pt x="902" y="380"/>
                </a:lnTo>
                <a:lnTo>
                  <a:pt x="902" y="380"/>
                </a:lnTo>
                <a:close/>
                <a:moveTo>
                  <a:pt x="884" y="380"/>
                </a:moveTo>
                <a:lnTo>
                  <a:pt x="888" y="380"/>
                </a:lnTo>
                <a:lnTo>
                  <a:pt x="888" y="384"/>
                </a:lnTo>
                <a:lnTo>
                  <a:pt x="884" y="384"/>
                </a:lnTo>
                <a:lnTo>
                  <a:pt x="884" y="388"/>
                </a:lnTo>
                <a:lnTo>
                  <a:pt x="880" y="392"/>
                </a:lnTo>
                <a:lnTo>
                  <a:pt x="876" y="392"/>
                </a:lnTo>
                <a:lnTo>
                  <a:pt x="876" y="396"/>
                </a:lnTo>
                <a:lnTo>
                  <a:pt x="872" y="396"/>
                </a:lnTo>
                <a:lnTo>
                  <a:pt x="872" y="392"/>
                </a:lnTo>
                <a:lnTo>
                  <a:pt x="872" y="388"/>
                </a:lnTo>
                <a:lnTo>
                  <a:pt x="876" y="388"/>
                </a:lnTo>
                <a:lnTo>
                  <a:pt x="880" y="388"/>
                </a:lnTo>
                <a:lnTo>
                  <a:pt x="880" y="384"/>
                </a:lnTo>
                <a:lnTo>
                  <a:pt x="880" y="380"/>
                </a:lnTo>
                <a:lnTo>
                  <a:pt x="884" y="380"/>
                </a:lnTo>
                <a:lnTo>
                  <a:pt x="884" y="380"/>
                </a:lnTo>
                <a:lnTo>
                  <a:pt x="884" y="380"/>
                </a:lnTo>
                <a:close/>
                <a:moveTo>
                  <a:pt x="556" y="396"/>
                </a:moveTo>
                <a:lnTo>
                  <a:pt x="556" y="400"/>
                </a:lnTo>
                <a:lnTo>
                  <a:pt x="556" y="404"/>
                </a:lnTo>
                <a:lnTo>
                  <a:pt x="552" y="404"/>
                </a:lnTo>
                <a:lnTo>
                  <a:pt x="552" y="400"/>
                </a:lnTo>
                <a:lnTo>
                  <a:pt x="548" y="400"/>
                </a:lnTo>
                <a:lnTo>
                  <a:pt x="548" y="396"/>
                </a:lnTo>
                <a:lnTo>
                  <a:pt x="552" y="396"/>
                </a:lnTo>
                <a:lnTo>
                  <a:pt x="556" y="396"/>
                </a:lnTo>
                <a:lnTo>
                  <a:pt x="556" y="396"/>
                </a:lnTo>
                <a:lnTo>
                  <a:pt x="556" y="396"/>
                </a:lnTo>
                <a:close/>
                <a:moveTo>
                  <a:pt x="932" y="400"/>
                </a:moveTo>
                <a:lnTo>
                  <a:pt x="936" y="404"/>
                </a:lnTo>
                <a:lnTo>
                  <a:pt x="936" y="408"/>
                </a:lnTo>
                <a:lnTo>
                  <a:pt x="932" y="408"/>
                </a:lnTo>
                <a:lnTo>
                  <a:pt x="928" y="408"/>
                </a:lnTo>
                <a:lnTo>
                  <a:pt x="928" y="404"/>
                </a:lnTo>
                <a:lnTo>
                  <a:pt x="928" y="400"/>
                </a:lnTo>
                <a:lnTo>
                  <a:pt x="932" y="400"/>
                </a:lnTo>
                <a:lnTo>
                  <a:pt x="932" y="400"/>
                </a:lnTo>
                <a:lnTo>
                  <a:pt x="932" y="400"/>
                </a:lnTo>
                <a:close/>
                <a:moveTo>
                  <a:pt x="936" y="400"/>
                </a:moveTo>
                <a:lnTo>
                  <a:pt x="940" y="400"/>
                </a:lnTo>
                <a:lnTo>
                  <a:pt x="940" y="404"/>
                </a:lnTo>
                <a:lnTo>
                  <a:pt x="936" y="404"/>
                </a:lnTo>
                <a:lnTo>
                  <a:pt x="936" y="400"/>
                </a:lnTo>
                <a:lnTo>
                  <a:pt x="936" y="400"/>
                </a:lnTo>
                <a:lnTo>
                  <a:pt x="936" y="400"/>
                </a:lnTo>
                <a:close/>
                <a:moveTo>
                  <a:pt x="880" y="408"/>
                </a:moveTo>
                <a:lnTo>
                  <a:pt x="880" y="404"/>
                </a:lnTo>
                <a:lnTo>
                  <a:pt x="876" y="404"/>
                </a:lnTo>
                <a:lnTo>
                  <a:pt x="880" y="404"/>
                </a:lnTo>
                <a:lnTo>
                  <a:pt x="880" y="400"/>
                </a:lnTo>
                <a:lnTo>
                  <a:pt x="884" y="400"/>
                </a:lnTo>
                <a:lnTo>
                  <a:pt x="884" y="404"/>
                </a:lnTo>
                <a:lnTo>
                  <a:pt x="880" y="404"/>
                </a:lnTo>
                <a:lnTo>
                  <a:pt x="884" y="404"/>
                </a:lnTo>
                <a:lnTo>
                  <a:pt x="880" y="404"/>
                </a:lnTo>
                <a:lnTo>
                  <a:pt x="880" y="408"/>
                </a:lnTo>
                <a:lnTo>
                  <a:pt x="880" y="408"/>
                </a:lnTo>
                <a:lnTo>
                  <a:pt x="880" y="408"/>
                </a:lnTo>
                <a:close/>
                <a:moveTo>
                  <a:pt x="514" y="404"/>
                </a:moveTo>
                <a:lnTo>
                  <a:pt x="518" y="404"/>
                </a:lnTo>
                <a:lnTo>
                  <a:pt x="518" y="408"/>
                </a:lnTo>
                <a:lnTo>
                  <a:pt x="514" y="408"/>
                </a:lnTo>
                <a:lnTo>
                  <a:pt x="510" y="408"/>
                </a:lnTo>
                <a:lnTo>
                  <a:pt x="510" y="404"/>
                </a:lnTo>
                <a:lnTo>
                  <a:pt x="508" y="404"/>
                </a:lnTo>
                <a:lnTo>
                  <a:pt x="510" y="404"/>
                </a:lnTo>
                <a:lnTo>
                  <a:pt x="514" y="404"/>
                </a:lnTo>
                <a:lnTo>
                  <a:pt x="514" y="404"/>
                </a:lnTo>
                <a:lnTo>
                  <a:pt x="514" y="404"/>
                </a:lnTo>
                <a:close/>
                <a:moveTo>
                  <a:pt x="944" y="404"/>
                </a:moveTo>
                <a:lnTo>
                  <a:pt x="944" y="408"/>
                </a:lnTo>
                <a:lnTo>
                  <a:pt x="948" y="408"/>
                </a:lnTo>
                <a:lnTo>
                  <a:pt x="948" y="410"/>
                </a:lnTo>
                <a:lnTo>
                  <a:pt x="944" y="410"/>
                </a:lnTo>
                <a:lnTo>
                  <a:pt x="944" y="408"/>
                </a:lnTo>
                <a:lnTo>
                  <a:pt x="944" y="404"/>
                </a:lnTo>
                <a:lnTo>
                  <a:pt x="944" y="404"/>
                </a:lnTo>
                <a:lnTo>
                  <a:pt x="944" y="404"/>
                </a:lnTo>
                <a:close/>
                <a:moveTo>
                  <a:pt x="876" y="408"/>
                </a:moveTo>
                <a:lnTo>
                  <a:pt x="880" y="408"/>
                </a:lnTo>
                <a:lnTo>
                  <a:pt x="880" y="410"/>
                </a:lnTo>
                <a:lnTo>
                  <a:pt x="876" y="410"/>
                </a:lnTo>
                <a:lnTo>
                  <a:pt x="872" y="410"/>
                </a:lnTo>
                <a:lnTo>
                  <a:pt x="872" y="408"/>
                </a:lnTo>
                <a:lnTo>
                  <a:pt x="876" y="408"/>
                </a:lnTo>
                <a:lnTo>
                  <a:pt x="876" y="408"/>
                </a:lnTo>
                <a:lnTo>
                  <a:pt x="876" y="408"/>
                </a:lnTo>
                <a:close/>
                <a:moveTo>
                  <a:pt x="910" y="436"/>
                </a:moveTo>
                <a:lnTo>
                  <a:pt x="906" y="434"/>
                </a:lnTo>
                <a:lnTo>
                  <a:pt x="902" y="434"/>
                </a:lnTo>
                <a:lnTo>
                  <a:pt x="902" y="430"/>
                </a:lnTo>
                <a:lnTo>
                  <a:pt x="902" y="426"/>
                </a:lnTo>
                <a:lnTo>
                  <a:pt x="902" y="422"/>
                </a:lnTo>
                <a:lnTo>
                  <a:pt x="902" y="418"/>
                </a:lnTo>
                <a:lnTo>
                  <a:pt x="906" y="410"/>
                </a:lnTo>
                <a:lnTo>
                  <a:pt x="910" y="410"/>
                </a:lnTo>
                <a:lnTo>
                  <a:pt x="918" y="408"/>
                </a:lnTo>
                <a:lnTo>
                  <a:pt x="920" y="408"/>
                </a:lnTo>
                <a:lnTo>
                  <a:pt x="924" y="408"/>
                </a:lnTo>
                <a:lnTo>
                  <a:pt x="928" y="410"/>
                </a:lnTo>
                <a:lnTo>
                  <a:pt x="932" y="410"/>
                </a:lnTo>
                <a:lnTo>
                  <a:pt x="932" y="414"/>
                </a:lnTo>
                <a:lnTo>
                  <a:pt x="932" y="418"/>
                </a:lnTo>
                <a:lnTo>
                  <a:pt x="932" y="422"/>
                </a:lnTo>
                <a:lnTo>
                  <a:pt x="932" y="426"/>
                </a:lnTo>
                <a:lnTo>
                  <a:pt x="932" y="430"/>
                </a:lnTo>
                <a:lnTo>
                  <a:pt x="928" y="434"/>
                </a:lnTo>
                <a:lnTo>
                  <a:pt x="924" y="434"/>
                </a:lnTo>
                <a:lnTo>
                  <a:pt x="920" y="434"/>
                </a:lnTo>
                <a:lnTo>
                  <a:pt x="918" y="434"/>
                </a:lnTo>
                <a:lnTo>
                  <a:pt x="914" y="434"/>
                </a:lnTo>
                <a:lnTo>
                  <a:pt x="914" y="436"/>
                </a:lnTo>
                <a:lnTo>
                  <a:pt x="910" y="436"/>
                </a:lnTo>
                <a:lnTo>
                  <a:pt x="910" y="436"/>
                </a:lnTo>
                <a:lnTo>
                  <a:pt x="910" y="436"/>
                </a:lnTo>
                <a:close/>
                <a:moveTo>
                  <a:pt x="772" y="410"/>
                </a:moveTo>
                <a:lnTo>
                  <a:pt x="772" y="414"/>
                </a:lnTo>
                <a:lnTo>
                  <a:pt x="772" y="418"/>
                </a:lnTo>
                <a:lnTo>
                  <a:pt x="772" y="422"/>
                </a:lnTo>
                <a:lnTo>
                  <a:pt x="768" y="422"/>
                </a:lnTo>
                <a:lnTo>
                  <a:pt x="764" y="422"/>
                </a:lnTo>
                <a:lnTo>
                  <a:pt x="764" y="418"/>
                </a:lnTo>
                <a:lnTo>
                  <a:pt x="764" y="414"/>
                </a:lnTo>
                <a:lnTo>
                  <a:pt x="764" y="410"/>
                </a:lnTo>
                <a:lnTo>
                  <a:pt x="768" y="410"/>
                </a:lnTo>
                <a:lnTo>
                  <a:pt x="768" y="408"/>
                </a:lnTo>
                <a:lnTo>
                  <a:pt x="772" y="410"/>
                </a:lnTo>
                <a:lnTo>
                  <a:pt x="772" y="410"/>
                </a:lnTo>
                <a:lnTo>
                  <a:pt x="772" y="410"/>
                </a:lnTo>
                <a:close/>
                <a:moveTo>
                  <a:pt x="1066" y="410"/>
                </a:moveTo>
                <a:lnTo>
                  <a:pt x="1066" y="414"/>
                </a:lnTo>
                <a:lnTo>
                  <a:pt x="1066" y="410"/>
                </a:lnTo>
                <a:lnTo>
                  <a:pt x="1066" y="410"/>
                </a:lnTo>
                <a:lnTo>
                  <a:pt x="1066" y="410"/>
                </a:lnTo>
                <a:close/>
                <a:moveTo>
                  <a:pt x="950" y="414"/>
                </a:moveTo>
                <a:lnTo>
                  <a:pt x="954" y="414"/>
                </a:lnTo>
                <a:lnTo>
                  <a:pt x="954" y="418"/>
                </a:lnTo>
                <a:lnTo>
                  <a:pt x="958" y="422"/>
                </a:lnTo>
                <a:lnTo>
                  <a:pt x="954" y="422"/>
                </a:lnTo>
                <a:lnTo>
                  <a:pt x="950" y="422"/>
                </a:lnTo>
                <a:lnTo>
                  <a:pt x="948" y="422"/>
                </a:lnTo>
                <a:lnTo>
                  <a:pt x="944" y="422"/>
                </a:lnTo>
                <a:lnTo>
                  <a:pt x="940" y="422"/>
                </a:lnTo>
                <a:lnTo>
                  <a:pt x="940" y="418"/>
                </a:lnTo>
                <a:lnTo>
                  <a:pt x="936" y="418"/>
                </a:lnTo>
                <a:lnTo>
                  <a:pt x="936" y="414"/>
                </a:lnTo>
                <a:lnTo>
                  <a:pt x="940" y="414"/>
                </a:lnTo>
                <a:lnTo>
                  <a:pt x="944" y="414"/>
                </a:lnTo>
                <a:lnTo>
                  <a:pt x="944" y="410"/>
                </a:lnTo>
                <a:lnTo>
                  <a:pt x="944" y="414"/>
                </a:lnTo>
                <a:lnTo>
                  <a:pt x="948" y="414"/>
                </a:lnTo>
                <a:lnTo>
                  <a:pt x="950" y="414"/>
                </a:lnTo>
                <a:lnTo>
                  <a:pt x="950" y="414"/>
                </a:lnTo>
                <a:lnTo>
                  <a:pt x="950" y="414"/>
                </a:lnTo>
                <a:close/>
                <a:moveTo>
                  <a:pt x="454" y="418"/>
                </a:moveTo>
                <a:lnTo>
                  <a:pt x="450" y="418"/>
                </a:lnTo>
                <a:lnTo>
                  <a:pt x="454" y="418"/>
                </a:lnTo>
                <a:lnTo>
                  <a:pt x="454" y="418"/>
                </a:lnTo>
                <a:lnTo>
                  <a:pt x="454" y="418"/>
                </a:lnTo>
                <a:close/>
                <a:moveTo>
                  <a:pt x="424" y="418"/>
                </a:moveTo>
                <a:lnTo>
                  <a:pt x="422" y="418"/>
                </a:lnTo>
                <a:lnTo>
                  <a:pt x="424" y="418"/>
                </a:lnTo>
                <a:lnTo>
                  <a:pt x="424" y="418"/>
                </a:lnTo>
                <a:lnTo>
                  <a:pt x="424" y="418"/>
                </a:lnTo>
                <a:close/>
                <a:moveTo>
                  <a:pt x="462" y="430"/>
                </a:moveTo>
                <a:lnTo>
                  <a:pt x="458" y="430"/>
                </a:lnTo>
                <a:lnTo>
                  <a:pt x="458" y="426"/>
                </a:lnTo>
                <a:lnTo>
                  <a:pt x="462" y="426"/>
                </a:lnTo>
                <a:lnTo>
                  <a:pt x="462" y="430"/>
                </a:lnTo>
                <a:lnTo>
                  <a:pt x="462" y="430"/>
                </a:lnTo>
                <a:lnTo>
                  <a:pt x="462" y="430"/>
                </a:lnTo>
                <a:close/>
                <a:moveTo>
                  <a:pt x="470" y="430"/>
                </a:moveTo>
                <a:lnTo>
                  <a:pt x="470" y="434"/>
                </a:lnTo>
                <a:lnTo>
                  <a:pt x="466" y="434"/>
                </a:lnTo>
                <a:lnTo>
                  <a:pt x="466" y="430"/>
                </a:lnTo>
                <a:lnTo>
                  <a:pt x="470" y="430"/>
                </a:lnTo>
                <a:lnTo>
                  <a:pt x="470" y="430"/>
                </a:lnTo>
                <a:lnTo>
                  <a:pt x="470" y="430"/>
                </a:lnTo>
                <a:close/>
                <a:moveTo>
                  <a:pt x="1104" y="440"/>
                </a:moveTo>
                <a:lnTo>
                  <a:pt x="1106" y="440"/>
                </a:lnTo>
                <a:lnTo>
                  <a:pt x="1106" y="436"/>
                </a:lnTo>
                <a:lnTo>
                  <a:pt x="1110" y="436"/>
                </a:lnTo>
                <a:lnTo>
                  <a:pt x="1106" y="436"/>
                </a:lnTo>
                <a:lnTo>
                  <a:pt x="1106" y="440"/>
                </a:lnTo>
                <a:lnTo>
                  <a:pt x="1104" y="440"/>
                </a:lnTo>
                <a:lnTo>
                  <a:pt x="1104" y="440"/>
                </a:lnTo>
                <a:lnTo>
                  <a:pt x="1104" y="440"/>
                </a:lnTo>
                <a:close/>
                <a:moveTo>
                  <a:pt x="1048" y="456"/>
                </a:moveTo>
                <a:lnTo>
                  <a:pt x="1052" y="456"/>
                </a:lnTo>
                <a:lnTo>
                  <a:pt x="1052" y="460"/>
                </a:lnTo>
                <a:lnTo>
                  <a:pt x="1048" y="456"/>
                </a:lnTo>
                <a:lnTo>
                  <a:pt x="1048" y="456"/>
                </a:lnTo>
                <a:lnTo>
                  <a:pt x="1048" y="456"/>
                </a:lnTo>
                <a:close/>
                <a:moveTo>
                  <a:pt x="820" y="460"/>
                </a:moveTo>
                <a:lnTo>
                  <a:pt x="816" y="460"/>
                </a:lnTo>
                <a:lnTo>
                  <a:pt x="816" y="456"/>
                </a:lnTo>
                <a:lnTo>
                  <a:pt x="816" y="460"/>
                </a:lnTo>
                <a:lnTo>
                  <a:pt x="820" y="460"/>
                </a:lnTo>
                <a:lnTo>
                  <a:pt x="820" y="460"/>
                </a:lnTo>
                <a:lnTo>
                  <a:pt x="820" y="460"/>
                </a:lnTo>
                <a:close/>
                <a:moveTo>
                  <a:pt x="808" y="466"/>
                </a:moveTo>
                <a:lnTo>
                  <a:pt x="808" y="470"/>
                </a:lnTo>
                <a:lnTo>
                  <a:pt x="812" y="470"/>
                </a:lnTo>
                <a:lnTo>
                  <a:pt x="816" y="470"/>
                </a:lnTo>
                <a:lnTo>
                  <a:pt x="816" y="474"/>
                </a:lnTo>
                <a:lnTo>
                  <a:pt x="812" y="474"/>
                </a:lnTo>
                <a:lnTo>
                  <a:pt x="808" y="474"/>
                </a:lnTo>
                <a:lnTo>
                  <a:pt x="808" y="470"/>
                </a:lnTo>
                <a:lnTo>
                  <a:pt x="806" y="470"/>
                </a:lnTo>
                <a:lnTo>
                  <a:pt x="806" y="466"/>
                </a:lnTo>
                <a:lnTo>
                  <a:pt x="802" y="466"/>
                </a:lnTo>
                <a:lnTo>
                  <a:pt x="802" y="464"/>
                </a:lnTo>
                <a:lnTo>
                  <a:pt x="798" y="464"/>
                </a:lnTo>
                <a:lnTo>
                  <a:pt x="802" y="464"/>
                </a:lnTo>
                <a:lnTo>
                  <a:pt x="806" y="464"/>
                </a:lnTo>
                <a:lnTo>
                  <a:pt x="808" y="466"/>
                </a:lnTo>
                <a:lnTo>
                  <a:pt x="808" y="466"/>
                </a:lnTo>
                <a:lnTo>
                  <a:pt x="808" y="466"/>
                </a:lnTo>
                <a:close/>
                <a:moveTo>
                  <a:pt x="794" y="466"/>
                </a:moveTo>
                <a:lnTo>
                  <a:pt x="794" y="470"/>
                </a:lnTo>
                <a:lnTo>
                  <a:pt x="798" y="470"/>
                </a:lnTo>
                <a:lnTo>
                  <a:pt x="798" y="474"/>
                </a:lnTo>
                <a:lnTo>
                  <a:pt x="794" y="478"/>
                </a:lnTo>
                <a:lnTo>
                  <a:pt x="794" y="474"/>
                </a:lnTo>
                <a:lnTo>
                  <a:pt x="790" y="470"/>
                </a:lnTo>
                <a:lnTo>
                  <a:pt x="790" y="466"/>
                </a:lnTo>
                <a:lnTo>
                  <a:pt x="790" y="464"/>
                </a:lnTo>
                <a:lnTo>
                  <a:pt x="794" y="466"/>
                </a:lnTo>
                <a:lnTo>
                  <a:pt x="794" y="466"/>
                </a:lnTo>
                <a:lnTo>
                  <a:pt x="794" y="466"/>
                </a:lnTo>
                <a:close/>
                <a:moveTo>
                  <a:pt x="772" y="496"/>
                </a:moveTo>
                <a:lnTo>
                  <a:pt x="776" y="496"/>
                </a:lnTo>
                <a:lnTo>
                  <a:pt x="776" y="494"/>
                </a:lnTo>
                <a:lnTo>
                  <a:pt x="776" y="490"/>
                </a:lnTo>
                <a:lnTo>
                  <a:pt x="776" y="486"/>
                </a:lnTo>
                <a:lnTo>
                  <a:pt x="776" y="482"/>
                </a:lnTo>
                <a:lnTo>
                  <a:pt x="776" y="478"/>
                </a:lnTo>
                <a:lnTo>
                  <a:pt x="778" y="470"/>
                </a:lnTo>
                <a:lnTo>
                  <a:pt x="782" y="470"/>
                </a:lnTo>
                <a:lnTo>
                  <a:pt x="782" y="466"/>
                </a:lnTo>
                <a:lnTo>
                  <a:pt x="786" y="466"/>
                </a:lnTo>
                <a:lnTo>
                  <a:pt x="786" y="470"/>
                </a:lnTo>
                <a:lnTo>
                  <a:pt x="782" y="470"/>
                </a:lnTo>
                <a:lnTo>
                  <a:pt x="786" y="470"/>
                </a:lnTo>
                <a:lnTo>
                  <a:pt x="790" y="470"/>
                </a:lnTo>
                <a:lnTo>
                  <a:pt x="790" y="474"/>
                </a:lnTo>
                <a:lnTo>
                  <a:pt x="790" y="478"/>
                </a:lnTo>
                <a:lnTo>
                  <a:pt x="786" y="474"/>
                </a:lnTo>
                <a:lnTo>
                  <a:pt x="786" y="478"/>
                </a:lnTo>
                <a:lnTo>
                  <a:pt x="790" y="478"/>
                </a:lnTo>
                <a:lnTo>
                  <a:pt x="790" y="482"/>
                </a:lnTo>
                <a:lnTo>
                  <a:pt x="794" y="486"/>
                </a:lnTo>
                <a:lnTo>
                  <a:pt x="794" y="482"/>
                </a:lnTo>
                <a:lnTo>
                  <a:pt x="798" y="478"/>
                </a:lnTo>
                <a:lnTo>
                  <a:pt x="802" y="478"/>
                </a:lnTo>
                <a:lnTo>
                  <a:pt x="802" y="482"/>
                </a:lnTo>
                <a:lnTo>
                  <a:pt x="806" y="482"/>
                </a:lnTo>
                <a:lnTo>
                  <a:pt x="802" y="482"/>
                </a:lnTo>
                <a:lnTo>
                  <a:pt x="806" y="486"/>
                </a:lnTo>
                <a:lnTo>
                  <a:pt x="808" y="486"/>
                </a:lnTo>
                <a:lnTo>
                  <a:pt x="812" y="486"/>
                </a:lnTo>
                <a:lnTo>
                  <a:pt x="816" y="486"/>
                </a:lnTo>
                <a:lnTo>
                  <a:pt x="816" y="490"/>
                </a:lnTo>
                <a:lnTo>
                  <a:pt x="820" y="494"/>
                </a:lnTo>
                <a:lnTo>
                  <a:pt x="824" y="494"/>
                </a:lnTo>
                <a:lnTo>
                  <a:pt x="824" y="496"/>
                </a:lnTo>
                <a:lnTo>
                  <a:pt x="828" y="496"/>
                </a:lnTo>
                <a:lnTo>
                  <a:pt x="832" y="496"/>
                </a:lnTo>
                <a:lnTo>
                  <a:pt x="834" y="496"/>
                </a:lnTo>
                <a:lnTo>
                  <a:pt x="834" y="500"/>
                </a:lnTo>
                <a:lnTo>
                  <a:pt x="838" y="500"/>
                </a:lnTo>
                <a:lnTo>
                  <a:pt x="838" y="504"/>
                </a:lnTo>
                <a:lnTo>
                  <a:pt x="838" y="508"/>
                </a:lnTo>
                <a:lnTo>
                  <a:pt x="838" y="512"/>
                </a:lnTo>
                <a:lnTo>
                  <a:pt x="834" y="512"/>
                </a:lnTo>
                <a:lnTo>
                  <a:pt x="834" y="516"/>
                </a:lnTo>
                <a:lnTo>
                  <a:pt x="838" y="512"/>
                </a:lnTo>
                <a:lnTo>
                  <a:pt x="842" y="512"/>
                </a:lnTo>
                <a:lnTo>
                  <a:pt x="846" y="512"/>
                </a:lnTo>
                <a:lnTo>
                  <a:pt x="850" y="516"/>
                </a:lnTo>
                <a:lnTo>
                  <a:pt x="850" y="512"/>
                </a:lnTo>
                <a:lnTo>
                  <a:pt x="854" y="512"/>
                </a:lnTo>
                <a:lnTo>
                  <a:pt x="854" y="516"/>
                </a:lnTo>
                <a:lnTo>
                  <a:pt x="858" y="516"/>
                </a:lnTo>
                <a:lnTo>
                  <a:pt x="854" y="516"/>
                </a:lnTo>
                <a:lnTo>
                  <a:pt x="858" y="516"/>
                </a:lnTo>
                <a:lnTo>
                  <a:pt x="858" y="520"/>
                </a:lnTo>
                <a:lnTo>
                  <a:pt x="862" y="520"/>
                </a:lnTo>
                <a:lnTo>
                  <a:pt x="858" y="520"/>
                </a:lnTo>
                <a:lnTo>
                  <a:pt x="854" y="522"/>
                </a:lnTo>
                <a:lnTo>
                  <a:pt x="850" y="522"/>
                </a:lnTo>
                <a:lnTo>
                  <a:pt x="850" y="526"/>
                </a:lnTo>
                <a:lnTo>
                  <a:pt x="846" y="526"/>
                </a:lnTo>
                <a:lnTo>
                  <a:pt x="842" y="526"/>
                </a:lnTo>
                <a:lnTo>
                  <a:pt x="838" y="522"/>
                </a:lnTo>
                <a:lnTo>
                  <a:pt x="834" y="522"/>
                </a:lnTo>
                <a:lnTo>
                  <a:pt x="834" y="520"/>
                </a:lnTo>
                <a:lnTo>
                  <a:pt x="832" y="520"/>
                </a:lnTo>
                <a:lnTo>
                  <a:pt x="832" y="522"/>
                </a:lnTo>
                <a:lnTo>
                  <a:pt x="828" y="522"/>
                </a:lnTo>
                <a:lnTo>
                  <a:pt x="828" y="520"/>
                </a:lnTo>
                <a:lnTo>
                  <a:pt x="828" y="516"/>
                </a:lnTo>
                <a:lnTo>
                  <a:pt x="824" y="516"/>
                </a:lnTo>
                <a:lnTo>
                  <a:pt x="820" y="516"/>
                </a:lnTo>
                <a:lnTo>
                  <a:pt x="816" y="512"/>
                </a:lnTo>
                <a:lnTo>
                  <a:pt x="820" y="512"/>
                </a:lnTo>
                <a:lnTo>
                  <a:pt x="820" y="508"/>
                </a:lnTo>
                <a:lnTo>
                  <a:pt x="816" y="508"/>
                </a:lnTo>
                <a:lnTo>
                  <a:pt x="816" y="512"/>
                </a:lnTo>
                <a:lnTo>
                  <a:pt x="812" y="512"/>
                </a:lnTo>
                <a:lnTo>
                  <a:pt x="808" y="512"/>
                </a:lnTo>
                <a:lnTo>
                  <a:pt x="808" y="516"/>
                </a:lnTo>
                <a:lnTo>
                  <a:pt x="812" y="516"/>
                </a:lnTo>
                <a:lnTo>
                  <a:pt x="812" y="520"/>
                </a:lnTo>
                <a:lnTo>
                  <a:pt x="808" y="520"/>
                </a:lnTo>
                <a:lnTo>
                  <a:pt x="806" y="522"/>
                </a:lnTo>
                <a:lnTo>
                  <a:pt x="802" y="522"/>
                </a:lnTo>
                <a:lnTo>
                  <a:pt x="802" y="526"/>
                </a:lnTo>
                <a:lnTo>
                  <a:pt x="798" y="526"/>
                </a:lnTo>
                <a:lnTo>
                  <a:pt x="798" y="530"/>
                </a:lnTo>
                <a:lnTo>
                  <a:pt x="794" y="530"/>
                </a:lnTo>
                <a:lnTo>
                  <a:pt x="794" y="534"/>
                </a:lnTo>
                <a:lnTo>
                  <a:pt x="790" y="534"/>
                </a:lnTo>
                <a:lnTo>
                  <a:pt x="786" y="534"/>
                </a:lnTo>
                <a:lnTo>
                  <a:pt x="782" y="534"/>
                </a:lnTo>
                <a:lnTo>
                  <a:pt x="782" y="530"/>
                </a:lnTo>
                <a:lnTo>
                  <a:pt x="782" y="526"/>
                </a:lnTo>
                <a:lnTo>
                  <a:pt x="782" y="522"/>
                </a:lnTo>
                <a:lnTo>
                  <a:pt x="782" y="520"/>
                </a:lnTo>
                <a:lnTo>
                  <a:pt x="778" y="520"/>
                </a:lnTo>
                <a:lnTo>
                  <a:pt x="776" y="522"/>
                </a:lnTo>
                <a:lnTo>
                  <a:pt x="772" y="522"/>
                </a:lnTo>
                <a:lnTo>
                  <a:pt x="768" y="522"/>
                </a:lnTo>
                <a:lnTo>
                  <a:pt x="764" y="522"/>
                </a:lnTo>
                <a:lnTo>
                  <a:pt x="760" y="522"/>
                </a:lnTo>
                <a:lnTo>
                  <a:pt x="760" y="520"/>
                </a:lnTo>
                <a:lnTo>
                  <a:pt x="764" y="516"/>
                </a:lnTo>
                <a:lnTo>
                  <a:pt x="768" y="516"/>
                </a:lnTo>
                <a:lnTo>
                  <a:pt x="772" y="512"/>
                </a:lnTo>
                <a:lnTo>
                  <a:pt x="776" y="512"/>
                </a:lnTo>
                <a:lnTo>
                  <a:pt x="776" y="508"/>
                </a:lnTo>
                <a:lnTo>
                  <a:pt x="772" y="508"/>
                </a:lnTo>
                <a:lnTo>
                  <a:pt x="772" y="504"/>
                </a:lnTo>
                <a:lnTo>
                  <a:pt x="772" y="500"/>
                </a:lnTo>
                <a:lnTo>
                  <a:pt x="772" y="496"/>
                </a:lnTo>
                <a:lnTo>
                  <a:pt x="772" y="496"/>
                </a:lnTo>
                <a:lnTo>
                  <a:pt x="772" y="496"/>
                </a:lnTo>
                <a:close/>
                <a:moveTo>
                  <a:pt x="816" y="470"/>
                </a:moveTo>
                <a:lnTo>
                  <a:pt x="812" y="470"/>
                </a:lnTo>
                <a:lnTo>
                  <a:pt x="812" y="466"/>
                </a:lnTo>
                <a:lnTo>
                  <a:pt x="816" y="466"/>
                </a:lnTo>
                <a:lnTo>
                  <a:pt x="816" y="470"/>
                </a:lnTo>
                <a:lnTo>
                  <a:pt x="816" y="470"/>
                </a:lnTo>
                <a:lnTo>
                  <a:pt x="816" y="470"/>
                </a:lnTo>
                <a:close/>
                <a:moveTo>
                  <a:pt x="1114" y="470"/>
                </a:moveTo>
                <a:lnTo>
                  <a:pt x="1114" y="474"/>
                </a:lnTo>
                <a:lnTo>
                  <a:pt x="1114" y="470"/>
                </a:lnTo>
                <a:lnTo>
                  <a:pt x="1114" y="474"/>
                </a:lnTo>
                <a:lnTo>
                  <a:pt x="1110" y="474"/>
                </a:lnTo>
                <a:lnTo>
                  <a:pt x="1110" y="470"/>
                </a:lnTo>
                <a:lnTo>
                  <a:pt x="1114" y="470"/>
                </a:lnTo>
                <a:lnTo>
                  <a:pt x="1114" y="470"/>
                </a:lnTo>
                <a:lnTo>
                  <a:pt x="1114" y="470"/>
                </a:lnTo>
                <a:close/>
                <a:moveTo>
                  <a:pt x="1070" y="496"/>
                </a:moveTo>
                <a:lnTo>
                  <a:pt x="1074" y="496"/>
                </a:lnTo>
                <a:lnTo>
                  <a:pt x="1070" y="500"/>
                </a:lnTo>
                <a:lnTo>
                  <a:pt x="1066" y="500"/>
                </a:lnTo>
                <a:lnTo>
                  <a:pt x="1070" y="496"/>
                </a:lnTo>
                <a:lnTo>
                  <a:pt x="1070" y="496"/>
                </a:lnTo>
                <a:lnTo>
                  <a:pt x="1070" y="496"/>
                </a:lnTo>
                <a:close/>
                <a:moveTo>
                  <a:pt x="894" y="516"/>
                </a:moveTo>
                <a:lnTo>
                  <a:pt x="890" y="516"/>
                </a:lnTo>
                <a:lnTo>
                  <a:pt x="890" y="512"/>
                </a:lnTo>
                <a:lnTo>
                  <a:pt x="894" y="512"/>
                </a:lnTo>
                <a:lnTo>
                  <a:pt x="898" y="512"/>
                </a:lnTo>
                <a:lnTo>
                  <a:pt x="894" y="516"/>
                </a:lnTo>
                <a:lnTo>
                  <a:pt x="894" y="516"/>
                </a:lnTo>
                <a:lnTo>
                  <a:pt x="894" y="516"/>
                </a:lnTo>
                <a:close/>
                <a:moveTo>
                  <a:pt x="970" y="520"/>
                </a:moveTo>
                <a:lnTo>
                  <a:pt x="970" y="522"/>
                </a:lnTo>
                <a:lnTo>
                  <a:pt x="966" y="522"/>
                </a:lnTo>
                <a:lnTo>
                  <a:pt x="970" y="520"/>
                </a:lnTo>
                <a:lnTo>
                  <a:pt x="970" y="520"/>
                </a:lnTo>
                <a:lnTo>
                  <a:pt x="970" y="520"/>
                </a:lnTo>
                <a:close/>
                <a:moveTo>
                  <a:pt x="910" y="526"/>
                </a:moveTo>
                <a:lnTo>
                  <a:pt x="914" y="526"/>
                </a:lnTo>
                <a:lnTo>
                  <a:pt x="910" y="526"/>
                </a:lnTo>
                <a:lnTo>
                  <a:pt x="910" y="530"/>
                </a:lnTo>
                <a:lnTo>
                  <a:pt x="906" y="526"/>
                </a:lnTo>
                <a:lnTo>
                  <a:pt x="902" y="526"/>
                </a:lnTo>
                <a:lnTo>
                  <a:pt x="902" y="522"/>
                </a:lnTo>
                <a:lnTo>
                  <a:pt x="898" y="522"/>
                </a:lnTo>
                <a:lnTo>
                  <a:pt x="898" y="520"/>
                </a:lnTo>
                <a:lnTo>
                  <a:pt x="902" y="522"/>
                </a:lnTo>
                <a:lnTo>
                  <a:pt x="906" y="522"/>
                </a:lnTo>
                <a:lnTo>
                  <a:pt x="910" y="522"/>
                </a:lnTo>
                <a:lnTo>
                  <a:pt x="910" y="526"/>
                </a:lnTo>
                <a:lnTo>
                  <a:pt x="910" y="526"/>
                </a:lnTo>
                <a:lnTo>
                  <a:pt x="910" y="526"/>
                </a:lnTo>
                <a:close/>
                <a:moveTo>
                  <a:pt x="1084" y="522"/>
                </a:moveTo>
                <a:lnTo>
                  <a:pt x="1084" y="526"/>
                </a:lnTo>
                <a:lnTo>
                  <a:pt x="1088" y="530"/>
                </a:lnTo>
                <a:lnTo>
                  <a:pt x="1084" y="530"/>
                </a:lnTo>
                <a:lnTo>
                  <a:pt x="1084" y="526"/>
                </a:lnTo>
                <a:lnTo>
                  <a:pt x="1080" y="522"/>
                </a:lnTo>
                <a:lnTo>
                  <a:pt x="1084" y="522"/>
                </a:lnTo>
                <a:lnTo>
                  <a:pt x="1084" y="522"/>
                </a:lnTo>
                <a:lnTo>
                  <a:pt x="1084" y="522"/>
                </a:lnTo>
                <a:close/>
                <a:moveTo>
                  <a:pt x="1076" y="522"/>
                </a:moveTo>
                <a:lnTo>
                  <a:pt x="1076" y="526"/>
                </a:lnTo>
                <a:lnTo>
                  <a:pt x="1074" y="526"/>
                </a:lnTo>
                <a:lnTo>
                  <a:pt x="1074" y="522"/>
                </a:lnTo>
                <a:lnTo>
                  <a:pt x="1076" y="522"/>
                </a:lnTo>
                <a:lnTo>
                  <a:pt x="1076" y="522"/>
                </a:lnTo>
                <a:lnTo>
                  <a:pt x="1076" y="522"/>
                </a:lnTo>
                <a:close/>
                <a:moveTo>
                  <a:pt x="888" y="526"/>
                </a:moveTo>
                <a:lnTo>
                  <a:pt x="890" y="526"/>
                </a:lnTo>
                <a:lnTo>
                  <a:pt x="894" y="526"/>
                </a:lnTo>
                <a:lnTo>
                  <a:pt x="898" y="530"/>
                </a:lnTo>
                <a:lnTo>
                  <a:pt x="898" y="534"/>
                </a:lnTo>
                <a:lnTo>
                  <a:pt x="894" y="534"/>
                </a:lnTo>
                <a:lnTo>
                  <a:pt x="890" y="534"/>
                </a:lnTo>
                <a:lnTo>
                  <a:pt x="888" y="530"/>
                </a:lnTo>
                <a:lnTo>
                  <a:pt x="884" y="530"/>
                </a:lnTo>
                <a:lnTo>
                  <a:pt x="884" y="526"/>
                </a:lnTo>
                <a:lnTo>
                  <a:pt x="888" y="526"/>
                </a:lnTo>
                <a:lnTo>
                  <a:pt x="888" y="526"/>
                </a:lnTo>
                <a:lnTo>
                  <a:pt x="888" y="526"/>
                </a:lnTo>
                <a:close/>
                <a:moveTo>
                  <a:pt x="832" y="538"/>
                </a:moveTo>
                <a:lnTo>
                  <a:pt x="834" y="538"/>
                </a:lnTo>
                <a:lnTo>
                  <a:pt x="834" y="542"/>
                </a:lnTo>
                <a:lnTo>
                  <a:pt x="834" y="546"/>
                </a:lnTo>
                <a:lnTo>
                  <a:pt x="832" y="546"/>
                </a:lnTo>
                <a:lnTo>
                  <a:pt x="832" y="550"/>
                </a:lnTo>
                <a:lnTo>
                  <a:pt x="828" y="550"/>
                </a:lnTo>
                <a:lnTo>
                  <a:pt x="828" y="552"/>
                </a:lnTo>
                <a:lnTo>
                  <a:pt x="824" y="552"/>
                </a:lnTo>
                <a:lnTo>
                  <a:pt x="820" y="556"/>
                </a:lnTo>
                <a:lnTo>
                  <a:pt x="816" y="556"/>
                </a:lnTo>
                <a:lnTo>
                  <a:pt x="812" y="556"/>
                </a:lnTo>
                <a:lnTo>
                  <a:pt x="808" y="556"/>
                </a:lnTo>
                <a:lnTo>
                  <a:pt x="808" y="552"/>
                </a:lnTo>
                <a:lnTo>
                  <a:pt x="806" y="550"/>
                </a:lnTo>
                <a:lnTo>
                  <a:pt x="808" y="550"/>
                </a:lnTo>
                <a:lnTo>
                  <a:pt x="812" y="546"/>
                </a:lnTo>
                <a:lnTo>
                  <a:pt x="812" y="542"/>
                </a:lnTo>
                <a:lnTo>
                  <a:pt x="816" y="538"/>
                </a:lnTo>
                <a:lnTo>
                  <a:pt x="816" y="542"/>
                </a:lnTo>
                <a:lnTo>
                  <a:pt x="820" y="542"/>
                </a:lnTo>
                <a:lnTo>
                  <a:pt x="824" y="542"/>
                </a:lnTo>
                <a:lnTo>
                  <a:pt x="824" y="538"/>
                </a:lnTo>
                <a:lnTo>
                  <a:pt x="828" y="538"/>
                </a:lnTo>
                <a:lnTo>
                  <a:pt x="832" y="538"/>
                </a:lnTo>
                <a:lnTo>
                  <a:pt x="832" y="538"/>
                </a:lnTo>
                <a:lnTo>
                  <a:pt x="832" y="538"/>
                </a:lnTo>
                <a:close/>
                <a:moveTo>
                  <a:pt x="940" y="542"/>
                </a:moveTo>
                <a:lnTo>
                  <a:pt x="944" y="546"/>
                </a:lnTo>
                <a:lnTo>
                  <a:pt x="948" y="546"/>
                </a:lnTo>
                <a:lnTo>
                  <a:pt x="944" y="546"/>
                </a:lnTo>
                <a:lnTo>
                  <a:pt x="940" y="546"/>
                </a:lnTo>
                <a:lnTo>
                  <a:pt x="940" y="542"/>
                </a:lnTo>
                <a:lnTo>
                  <a:pt x="940" y="542"/>
                </a:lnTo>
                <a:lnTo>
                  <a:pt x="940" y="542"/>
                </a:lnTo>
                <a:close/>
                <a:moveTo>
                  <a:pt x="1076" y="546"/>
                </a:moveTo>
                <a:lnTo>
                  <a:pt x="1076" y="550"/>
                </a:lnTo>
                <a:lnTo>
                  <a:pt x="1074" y="550"/>
                </a:lnTo>
                <a:lnTo>
                  <a:pt x="1074" y="546"/>
                </a:lnTo>
                <a:lnTo>
                  <a:pt x="1076" y="546"/>
                </a:lnTo>
                <a:lnTo>
                  <a:pt x="1076" y="546"/>
                </a:lnTo>
                <a:lnTo>
                  <a:pt x="1076" y="546"/>
                </a:lnTo>
                <a:close/>
                <a:moveTo>
                  <a:pt x="1084" y="550"/>
                </a:moveTo>
                <a:lnTo>
                  <a:pt x="1080" y="552"/>
                </a:lnTo>
                <a:lnTo>
                  <a:pt x="1076" y="552"/>
                </a:lnTo>
                <a:lnTo>
                  <a:pt x="1076" y="550"/>
                </a:lnTo>
                <a:lnTo>
                  <a:pt x="1074" y="550"/>
                </a:lnTo>
                <a:lnTo>
                  <a:pt x="1076" y="550"/>
                </a:lnTo>
                <a:lnTo>
                  <a:pt x="1080" y="550"/>
                </a:lnTo>
                <a:lnTo>
                  <a:pt x="1084" y="550"/>
                </a:lnTo>
                <a:lnTo>
                  <a:pt x="1084" y="550"/>
                </a:lnTo>
                <a:lnTo>
                  <a:pt x="1084" y="550"/>
                </a:lnTo>
                <a:close/>
                <a:moveTo>
                  <a:pt x="868" y="564"/>
                </a:moveTo>
                <a:lnTo>
                  <a:pt x="868" y="566"/>
                </a:lnTo>
                <a:lnTo>
                  <a:pt x="864" y="570"/>
                </a:lnTo>
                <a:lnTo>
                  <a:pt x="864" y="566"/>
                </a:lnTo>
                <a:lnTo>
                  <a:pt x="862" y="566"/>
                </a:lnTo>
                <a:lnTo>
                  <a:pt x="858" y="564"/>
                </a:lnTo>
                <a:lnTo>
                  <a:pt x="858" y="560"/>
                </a:lnTo>
                <a:lnTo>
                  <a:pt x="858" y="556"/>
                </a:lnTo>
                <a:lnTo>
                  <a:pt x="862" y="556"/>
                </a:lnTo>
                <a:lnTo>
                  <a:pt x="862" y="552"/>
                </a:lnTo>
                <a:lnTo>
                  <a:pt x="864" y="552"/>
                </a:lnTo>
                <a:lnTo>
                  <a:pt x="868" y="552"/>
                </a:lnTo>
                <a:lnTo>
                  <a:pt x="868" y="550"/>
                </a:lnTo>
                <a:lnTo>
                  <a:pt x="868" y="552"/>
                </a:lnTo>
                <a:lnTo>
                  <a:pt x="872" y="552"/>
                </a:lnTo>
                <a:lnTo>
                  <a:pt x="872" y="556"/>
                </a:lnTo>
                <a:lnTo>
                  <a:pt x="872" y="560"/>
                </a:lnTo>
                <a:lnTo>
                  <a:pt x="868" y="564"/>
                </a:lnTo>
                <a:lnTo>
                  <a:pt x="868" y="564"/>
                </a:lnTo>
                <a:lnTo>
                  <a:pt x="868" y="564"/>
                </a:lnTo>
                <a:close/>
                <a:moveTo>
                  <a:pt x="1074" y="564"/>
                </a:moveTo>
                <a:lnTo>
                  <a:pt x="1076" y="564"/>
                </a:lnTo>
                <a:lnTo>
                  <a:pt x="1076" y="566"/>
                </a:lnTo>
                <a:lnTo>
                  <a:pt x="1074" y="564"/>
                </a:lnTo>
                <a:lnTo>
                  <a:pt x="1070" y="564"/>
                </a:lnTo>
                <a:lnTo>
                  <a:pt x="1074" y="560"/>
                </a:lnTo>
                <a:lnTo>
                  <a:pt x="1074" y="564"/>
                </a:lnTo>
                <a:lnTo>
                  <a:pt x="1074" y="564"/>
                </a:lnTo>
                <a:lnTo>
                  <a:pt x="1074" y="564"/>
                </a:lnTo>
                <a:close/>
                <a:moveTo>
                  <a:pt x="678" y="564"/>
                </a:moveTo>
                <a:lnTo>
                  <a:pt x="676" y="564"/>
                </a:lnTo>
                <a:lnTo>
                  <a:pt x="678" y="564"/>
                </a:lnTo>
                <a:lnTo>
                  <a:pt x="678" y="564"/>
                </a:lnTo>
                <a:lnTo>
                  <a:pt x="678" y="564"/>
                </a:lnTo>
                <a:close/>
                <a:moveTo>
                  <a:pt x="1080" y="570"/>
                </a:moveTo>
                <a:lnTo>
                  <a:pt x="1076" y="570"/>
                </a:lnTo>
                <a:lnTo>
                  <a:pt x="1080" y="570"/>
                </a:lnTo>
                <a:lnTo>
                  <a:pt x="1076" y="574"/>
                </a:lnTo>
                <a:lnTo>
                  <a:pt x="1074" y="574"/>
                </a:lnTo>
                <a:lnTo>
                  <a:pt x="1074" y="570"/>
                </a:lnTo>
                <a:lnTo>
                  <a:pt x="1070" y="570"/>
                </a:lnTo>
                <a:lnTo>
                  <a:pt x="1066" y="570"/>
                </a:lnTo>
                <a:lnTo>
                  <a:pt x="1070" y="566"/>
                </a:lnTo>
                <a:lnTo>
                  <a:pt x="1074" y="566"/>
                </a:lnTo>
                <a:lnTo>
                  <a:pt x="1076" y="566"/>
                </a:lnTo>
                <a:lnTo>
                  <a:pt x="1080" y="570"/>
                </a:lnTo>
                <a:lnTo>
                  <a:pt x="1080" y="570"/>
                </a:lnTo>
                <a:lnTo>
                  <a:pt x="1080" y="570"/>
                </a:lnTo>
                <a:close/>
                <a:moveTo>
                  <a:pt x="888" y="586"/>
                </a:moveTo>
                <a:lnTo>
                  <a:pt x="888" y="590"/>
                </a:lnTo>
                <a:lnTo>
                  <a:pt x="884" y="590"/>
                </a:lnTo>
                <a:lnTo>
                  <a:pt x="880" y="590"/>
                </a:lnTo>
                <a:lnTo>
                  <a:pt x="884" y="590"/>
                </a:lnTo>
                <a:lnTo>
                  <a:pt x="884" y="586"/>
                </a:lnTo>
                <a:lnTo>
                  <a:pt x="888" y="586"/>
                </a:lnTo>
                <a:lnTo>
                  <a:pt x="888" y="586"/>
                </a:lnTo>
                <a:lnTo>
                  <a:pt x="888" y="586"/>
                </a:lnTo>
                <a:close/>
                <a:moveTo>
                  <a:pt x="1032" y="594"/>
                </a:moveTo>
                <a:lnTo>
                  <a:pt x="1036" y="596"/>
                </a:lnTo>
                <a:lnTo>
                  <a:pt x="1032" y="596"/>
                </a:lnTo>
                <a:lnTo>
                  <a:pt x="1032" y="600"/>
                </a:lnTo>
                <a:lnTo>
                  <a:pt x="1030" y="600"/>
                </a:lnTo>
                <a:lnTo>
                  <a:pt x="1026" y="600"/>
                </a:lnTo>
                <a:lnTo>
                  <a:pt x="1030" y="600"/>
                </a:lnTo>
                <a:lnTo>
                  <a:pt x="1030" y="596"/>
                </a:lnTo>
                <a:lnTo>
                  <a:pt x="1030" y="594"/>
                </a:lnTo>
                <a:lnTo>
                  <a:pt x="1032" y="594"/>
                </a:lnTo>
                <a:lnTo>
                  <a:pt x="1032" y="594"/>
                </a:lnTo>
                <a:lnTo>
                  <a:pt x="1032" y="594"/>
                </a:lnTo>
                <a:close/>
                <a:moveTo>
                  <a:pt x="864" y="608"/>
                </a:moveTo>
                <a:lnTo>
                  <a:pt x="864" y="612"/>
                </a:lnTo>
                <a:lnTo>
                  <a:pt x="862" y="612"/>
                </a:lnTo>
                <a:lnTo>
                  <a:pt x="862" y="608"/>
                </a:lnTo>
                <a:lnTo>
                  <a:pt x="864" y="608"/>
                </a:lnTo>
                <a:lnTo>
                  <a:pt x="864" y="608"/>
                </a:lnTo>
                <a:lnTo>
                  <a:pt x="864" y="608"/>
                </a:lnTo>
                <a:close/>
                <a:moveTo>
                  <a:pt x="1014" y="626"/>
                </a:moveTo>
                <a:lnTo>
                  <a:pt x="1014" y="630"/>
                </a:lnTo>
                <a:lnTo>
                  <a:pt x="1014" y="626"/>
                </a:lnTo>
                <a:lnTo>
                  <a:pt x="1014" y="626"/>
                </a:lnTo>
                <a:lnTo>
                  <a:pt x="1014" y="626"/>
                </a:lnTo>
                <a:close/>
                <a:moveTo>
                  <a:pt x="1118" y="652"/>
                </a:moveTo>
                <a:lnTo>
                  <a:pt x="1118" y="656"/>
                </a:lnTo>
                <a:lnTo>
                  <a:pt x="1114" y="656"/>
                </a:lnTo>
                <a:lnTo>
                  <a:pt x="1114" y="652"/>
                </a:lnTo>
                <a:lnTo>
                  <a:pt x="1118" y="652"/>
                </a:lnTo>
                <a:lnTo>
                  <a:pt x="1118" y="652"/>
                </a:lnTo>
                <a:lnTo>
                  <a:pt x="1118" y="652"/>
                </a:lnTo>
                <a:close/>
                <a:moveTo>
                  <a:pt x="1122" y="656"/>
                </a:moveTo>
                <a:lnTo>
                  <a:pt x="1118" y="656"/>
                </a:lnTo>
                <a:lnTo>
                  <a:pt x="1118" y="652"/>
                </a:lnTo>
                <a:lnTo>
                  <a:pt x="1122" y="652"/>
                </a:lnTo>
                <a:lnTo>
                  <a:pt x="1122" y="656"/>
                </a:lnTo>
                <a:lnTo>
                  <a:pt x="1122" y="656"/>
                </a:lnTo>
                <a:lnTo>
                  <a:pt x="1122" y="656"/>
                </a:lnTo>
                <a:close/>
                <a:moveTo>
                  <a:pt x="868" y="660"/>
                </a:moveTo>
                <a:lnTo>
                  <a:pt x="868" y="664"/>
                </a:lnTo>
                <a:lnTo>
                  <a:pt x="864" y="664"/>
                </a:lnTo>
                <a:lnTo>
                  <a:pt x="864" y="660"/>
                </a:lnTo>
                <a:lnTo>
                  <a:pt x="868" y="660"/>
                </a:lnTo>
                <a:lnTo>
                  <a:pt x="868" y="660"/>
                </a:lnTo>
                <a:lnTo>
                  <a:pt x="868" y="660"/>
                </a:lnTo>
                <a:close/>
                <a:moveTo>
                  <a:pt x="1122" y="664"/>
                </a:moveTo>
                <a:lnTo>
                  <a:pt x="1122" y="668"/>
                </a:lnTo>
                <a:lnTo>
                  <a:pt x="1122" y="664"/>
                </a:lnTo>
                <a:lnTo>
                  <a:pt x="1122" y="664"/>
                </a:lnTo>
                <a:lnTo>
                  <a:pt x="1122" y="664"/>
                </a:lnTo>
                <a:close/>
                <a:moveTo>
                  <a:pt x="1126" y="676"/>
                </a:moveTo>
                <a:lnTo>
                  <a:pt x="1126" y="680"/>
                </a:lnTo>
                <a:lnTo>
                  <a:pt x="1122" y="680"/>
                </a:lnTo>
                <a:lnTo>
                  <a:pt x="1126" y="680"/>
                </a:lnTo>
                <a:lnTo>
                  <a:pt x="1126" y="682"/>
                </a:lnTo>
                <a:lnTo>
                  <a:pt x="1126" y="680"/>
                </a:lnTo>
                <a:lnTo>
                  <a:pt x="1122" y="680"/>
                </a:lnTo>
                <a:lnTo>
                  <a:pt x="1122" y="676"/>
                </a:lnTo>
                <a:lnTo>
                  <a:pt x="1126" y="676"/>
                </a:lnTo>
                <a:lnTo>
                  <a:pt x="1126" y="676"/>
                </a:lnTo>
                <a:lnTo>
                  <a:pt x="1126" y="676"/>
                </a:lnTo>
                <a:close/>
                <a:moveTo>
                  <a:pt x="864" y="676"/>
                </a:moveTo>
                <a:lnTo>
                  <a:pt x="864" y="680"/>
                </a:lnTo>
                <a:lnTo>
                  <a:pt x="864" y="676"/>
                </a:lnTo>
                <a:lnTo>
                  <a:pt x="864" y="676"/>
                </a:lnTo>
                <a:lnTo>
                  <a:pt x="864" y="676"/>
                </a:lnTo>
                <a:close/>
                <a:moveTo>
                  <a:pt x="868" y="680"/>
                </a:moveTo>
                <a:lnTo>
                  <a:pt x="868" y="682"/>
                </a:lnTo>
                <a:lnTo>
                  <a:pt x="868" y="680"/>
                </a:lnTo>
                <a:lnTo>
                  <a:pt x="868" y="680"/>
                </a:lnTo>
                <a:lnTo>
                  <a:pt x="868" y="680"/>
                </a:lnTo>
                <a:close/>
                <a:moveTo>
                  <a:pt x="864" y="702"/>
                </a:moveTo>
                <a:lnTo>
                  <a:pt x="864" y="698"/>
                </a:lnTo>
                <a:lnTo>
                  <a:pt x="868" y="698"/>
                </a:lnTo>
                <a:lnTo>
                  <a:pt x="868" y="694"/>
                </a:lnTo>
                <a:lnTo>
                  <a:pt x="864" y="698"/>
                </a:lnTo>
                <a:lnTo>
                  <a:pt x="862" y="698"/>
                </a:lnTo>
                <a:lnTo>
                  <a:pt x="864" y="698"/>
                </a:lnTo>
                <a:lnTo>
                  <a:pt x="864" y="694"/>
                </a:lnTo>
                <a:lnTo>
                  <a:pt x="868" y="690"/>
                </a:lnTo>
                <a:lnTo>
                  <a:pt x="868" y="686"/>
                </a:lnTo>
                <a:lnTo>
                  <a:pt x="868" y="682"/>
                </a:lnTo>
                <a:lnTo>
                  <a:pt x="872" y="682"/>
                </a:lnTo>
                <a:lnTo>
                  <a:pt x="872" y="686"/>
                </a:lnTo>
                <a:lnTo>
                  <a:pt x="868" y="690"/>
                </a:lnTo>
                <a:lnTo>
                  <a:pt x="872" y="690"/>
                </a:lnTo>
                <a:lnTo>
                  <a:pt x="872" y="686"/>
                </a:lnTo>
                <a:lnTo>
                  <a:pt x="872" y="682"/>
                </a:lnTo>
                <a:lnTo>
                  <a:pt x="876" y="682"/>
                </a:lnTo>
                <a:lnTo>
                  <a:pt x="876" y="686"/>
                </a:lnTo>
                <a:lnTo>
                  <a:pt x="880" y="686"/>
                </a:lnTo>
                <a:lnTo>
                  <a:pt x="876" y="690"/>
                </a:lnTo>
                <a:lnTo>
                  <a:pt x="876" y="694"/>
                </a:lnTo>
                <a:lnTo>
                  <a:pt x="876" y="698"/>
                </a:lnTo>
                <a:lnTo>
                  <a:pt x="872" y="698"/>
                </a:lnTo>
                <a:lnTo>
                  <a:pt x="876" y="698"/>
                </a:lnTo>
                <a:lnTo>
                  <a:pt x="876" y="694"/>
                </a:lnTo>
                <a:lnTo>
                  <a:pt x="876" y="690"/>
                </a:lnTo>
                <a:lnTo>
                  <a:pt x="876" y="686"/>
                </a:lnTo>
                <a:lnTo>
                  <a:pt x="876" y="690"/>
                </a:lnTo>
                <a:lnTo>
                  <a:pt x="872" y="698"/>
                </a:lnTo>
                <a:lnTo>
                  <a:pt x="876" y="694"/>
                </a:lnTo>
                <a:lnTo>
                  <a:pt x="876" y="690"/>
                </a:lnTo>
                <a:lnTo>
                  <a:pt x="872" y="690"/>
                </a:lnTo>
                <a:lnTo>
                  <a:pt x="872" y="694"/>
                </a:lnTo>
                <a:lnTo>
                  <a:pt x="872" y="698"/>
                </a:lnTo>
                <a:lnTo>
                  <a:pt x="868" y="698"/>
                </a:lnTo>
                <a:lnTo>
                  <a:pt x="864" y="702"/>
                </a:lnTo>
                <a:lnTo>
                  <a:pt x="864" y="702"/>
                </a:lnTo>
                <a:lnTo>
                  <a:pt x="864" y="702"/>
                </a:lnTo>
                <a:close/>
                <a:moveTo>
                  <a:pt x="862" y="690"/>
                </a:moveTo>
                <a:lnTo>
                  <a:pt x="864" y="686"/>
                </a:lnTo>
                <a:lnTo>
                  <a:pt x="868" y="686"/>
                </a:lnTo>
                <a:lnTo>
                  <a:pt x="868" y="682"/>
                </a:lnTo>
                <a:lnTo>
                  <a:pt x="868" y="686"/>
                </a:lnTo>
                <a:lnTo>
                  <a:pt x="868" y="690"/>
                </a:lnTo>
                <a:lnTo>
                  <a:pt x="864" y="690"/>
                </a:lnTo>
                <a:lnTo>
                  <a:pt x="862" y="690"/>
                </a:lnTo>
                <a:lnTo>
                  <a:pt x="862" y="690"/>
                </a:lnTo>
                <a:lnTo>
                  <a:pt x="862" y="690"/>
                </a:lnTo>
                <a:close/>
                <a:moveTo>
                  <a:pt x="876" y="694"/>
                </a:moveTo>
                <a:lnTo>
                  <a:pt x="880" y="690"/>
                </a:lnTo>
                <a:lnTo>
                  <a:pt x="880" y="686"/>
                </a:lnTo>
                <a:lnTo>
                  <a:pt x="884" y="690"/>
                </a:lnTo>
                <a:lnTo>
                  <a:pt x="880" y="690"/>
                </a:lnTo>
                <a:lnTo>
                  <a:pt x="880" y="694"/>
                </a:lnTo>
                <a:lnTo>
                  <a:pt x="876" y="694"/>
                </a:lnTo>
                <a:lnTo>
                  <a:pt x="876" y="694"/>
                </a:lnTo>
                <a:lnTo>
                  <a:pt x="876" y="694"/>
                </a:lnTo>
                <a:close/>
                <a:moveTo>
                  <a:pt x="1122" y="686"/>
                </a:moveTo>
                <a:lnTo>
                  <a:pt x="1126" y="686"/>
                </a:lnTo>
                <a:lnTo>
                  <a:pt x="1126" y="690"/>
                </a:lnTo>
                <a:lnTo>
                  <a:pt x="1122" y="690"/>
                </a:lnTo>
                <a:lnTo>
                  <a:pt x="1122" y="686"/>
                </a:lnTo>
                <a:lnTo>
                  <a:pt x="1122" y="686"/>
                </a:lnTo>
                <a:lnTo>
                  <a:pt x="1122" y="686"/>
                </a:lnTo>
                <a:close/>
                <a:moveTo>
                  <a:pt x="1130" y="690"/>
                </a:moveTo>
                <a:lnTo>
                  <a:pt x="1132" y="694"/>
                </a:lnTo>
                <a:lnTo>
                  <a:pt x="1130" y="694"/>
                </a:lnTo>
                <a:lnTo>
                  <a:pt x="1130" y="690"/>
                </a:lnTo>
                <a:lnTo>
                  <a:pt x="1130" y="690"/>
                </a:lnTo>
                <a:lnTo>
                  <a:pt x="1130" y="690"/>
                </a:lnTo>
                <a:close/>
                <a:moveTo>
                  <a:pt x="876" y="694"/>
                </a:moveTo>
                <a:lnTo>
                  <a:pt x="876" y="698"/>
                </a:lnTo>
                <a:lnTo>
                  <a:pt x="876" y="702"/>
                </a:lnTo>
                <a:lnTo>
                  <a:pt x="876" y="698"/>
                </a:lnTo>
                <a:lnTo>
                  <a:pt x="876" y="694"/>
                </a:lnTo>
                <a:lnTo>
                  <a:pt x="876" y="694"/>
                </a:lnTo>
                <a:lnTo>
                  <a:pt x="876" y="694"/>
                </a:lnTo>
                <a:close/>
                <a:moveTo>
                  <a:pt x="152" y="716"/>
                </a:moveTo>
                <a:lnTo>
                  <a:pt x="152" y="720"/>
                </a:lnTo>
                <a:lnTo>
                  <a:pt x="150" y="724"/>
                </a:lnTo>
                <a:lnTo>
                  <a:pt x="150" y="720"/>
                </a:lnTo>
                <a:lnTo>
                  <a:pt x="152" y="720"/>
                </a:lnTo>
                <a:lnTo>
                  <a:pt x="152" y="716"/>
                </a:lnTo>
                <a:lnTo>
                  <a:pt x="152" y="716"/>
                </a:lnTo>
                <a:lnTo>
                  <a:pt x="152" y="716"/>
                </a:lnTo>
                <a:close/>
                <a:moveTo>
                  <a:pt x="876" y="720"/>
                </a:moveTo>
                <a:lnTo>
                  <a:pt x="872" y="720"/>
                </a:lnTo>
                <a:lnTo>
                  <a:pt x="868" y="720"/>
                </a:lnTo>
                <a:lnTo>
                  <a:pt x="864" y="724"/>
                </a:lnTo>
                <a:lnTo>
                  <a:pt x="864" y="720"/>
                </a:lnTo>
                <a:lnTo>
                  <a:pt x="868" y="720"/>
                </a:lnTo>
                <a:lnTo>
                  <a:pt x="872" y="720"/>
                </a:lnTo>
                <a:lnTo>
                  <a:pt x="876" y="720"/>
                </a:lnTo>
                <a:lnTo>
                  <a:pt x="876" y="720"/>
                </a:lnTo>
                <a:lnTo>
                  <a:pt x="876" y="720"/>
                </a:lnTo>
                <a:close/>
                <a:moveTo>
                  <a:pt x="146" y="724"/>
                </a:moveTo>
                <a:lnTo>
                  <a:pt x="146" y="728"/>
                </a:lnTo>
                <a:lnTo>
                  <a:pt x="142" y="728"/>
                </a:lnTo>
                <a:lnTo>
                  <a:pt x="142" y="724"/>
                </a:lnTo>
                <a:lnTo>
                  <a:pt x="146" y="724"/>
                </a:lnTo>
                <a:lnTo>
                  <a:pt x="146" y="724"/>
                </a:lnTo>
                <a:lnTo>
                  <a:pt x="146" y="724"/>
                </a:lnTo>
                <a:close/>
                <a:moveTo>
                  <a:pt x="112" y="746"/>
                </a:moveTo>
                <a:lnTo>
                  <a:pt x="112" y="742"/>
                </a:lnTo>
                <a:lnTo>
                  <a:pt x="112" y="738"/>
                </a:lnTo>
                <a:lnTo>
                  <a:pt x="112" y="736"/>
                </a:lnTo>
                <a:lnTo>
                  <a:pt x="116" y="736"/>
                </a:lnTo>
                <a:lnTo>
                  <a:pt x="120" y="736"/>
                </a:lnTo>
                <a:lnTo>
                  <a:pt x="120" y="738"/>
                </a:lnTo>
                <a:lnTo>
                  <a:pt x="116" y="738"/>
                </a:lnTo>
                <a:lnTo>
                  <a:pt x="120" y="738"/>
                </a:lnTo>
                <a:lnTo>
                  <a:pt x="124" y="736"/>
                </a:lnTo>
                <a:lnTo>
                  <a:pt x="124" y="738"/>
                </a:lnTo>
                <a:lnTo>
                  <a:pt x="126" y="738"/>
                </a:lnTo>
                <a:lnTo>
                  <a:pt x="126" y="742"/>
                </a:lnTo>
                <a:lnTo>
                  <a:pt x="124" y="742"/>
                </a:lnTo>
                <a:lnTo>
                  <a:pt x="120" y="746"/>
                </a:lnTo>
                <a:lnTo>
                  <a:pt x="124" y="746"/>
                </a:lnTo>
                <a:lnTo>
                  <a:pt x="126" y="742"/>
                </a:lnTo>
                <a:lnTo>
                  <a:pt x="126" y="738"/>
                </a:lnTo>
                <a:lnTo>
                  <a:pt x="130" y="738"/>
                </a:lnTo>
                <a:lnTo>
                  <a:pt x="130" y="736"/>
                </a:lnTo>
                <a:lnTo>
                  <a:pt x="130" y="738"/>
                </a:lnTo>
                <a:lnTo>
                  <a:pt x="130" y="742"/>
                </a:lnTo>
                <a:lnTo>
                  <a:pt x="126" y="746"/>
                </a:lnTo>
                <a:lnTo>
                  <a:pt x="126" y="750"/>
                </a:lnTo>
                <a:lnTo>
                  <a:pt x="126" y="754"/>
                </a:lnTo>
                <a:lnTo>
                  <a:pt x="124" y="754"/>
                </a:lnTo>
                <a:lnTo>
                  <a:pt x="124" y="758"/>
                </a:lnTo>
                <a:lnTo>
                  <a:pt x="126" y="758"/>
                </a:lnTo>
                <a:lnTo>
                  <a:pt x="124" y="758"/>
                </a:lnTo>
                <a:lnTo>
                  <a:pt x="120" y="758"/>
                </a:lnTo>
                <a:lnTo>
                  <a:pt x="120" y="754"/>
                </a:lnTo>
                <a:lnTo>
                  <a:pt x="116" y="754"/>
                </a:lnTo>
                <a:lnTo>
                  <a:pt x="120" y="754"/>
                </a:lnTo>
                <a:lnTo>
                  <a:pt x="124" y="754"/>
                </a:lnTo>
                <a:lnTo>
                  <a:pt x="120" y="750"/>
                </a:lnTo>
                <a:lnTo>
                  <a:pt x="116" y="750"/>
                </a:lnTo>
                <a:lnTo>
                  <a:pt x="112" y="750"/>
                </a:lnTo>
                <a:lnTo>
                  <a:pt x="112" y="746"/>
                </a:lnTo>
                <a:lnTo>
                  <a:pt x="116" y="746"/>
                </a:lnTo>
                <a:lnTo>
                  <a:pt x="112" y="746"/>
                </a:lnTo>
                <a:lnTo>
                  <a:pt x="112" y="746"/>
                </a:lnTo>
                <a:lnTo>
                  <a:pt x="112" y="746"/>
                </a:lnTo>
                <a:close/>
                <a:moveTo>
                  <a:pt x="150" y="738"/>
                </a:moveTo>
                <a:lnTo>
                  <a:pt x="152" y="738"/>
                </a:lnTo>
                <a:lnTo>
                  <a:pt x="150" y="742"/>
                </a:lnTo>
                <a:lnTo>
                  <a:pt x="150" y="738"/>
                </a:lnTo>
                <a:lnTo>
                  <a:pt x="150" y="742"/>
                </a:lnTo>
                <a:lnTo>
                  <a:pt x="150" y="738"/>
                </a:lnTo>
                <a:lnTo>
                  <a:pt x="146" y="738"/>
                </a:lnTo>
                <a:lnTo>
                  <a:pt x="146" y="742"/>
                </a:lnTo>
                <a:lnTo>
                  <a:pt x="146" y="738"/>
                </a:lnTo>
                <a:lnTo>
                  <a:pt x="150" y="738"/>
                </a:lnTo>
                <a:lnTo>
                  <a:pt x="150" y="736"/>
                </a:lnTo>
                <a:lnTo>
                  <a:pt x="150" y="738"/>
                </a:lnTo>
                <a:lnTo>
                  <a:pt x="150" y="738"/>
                </a:lnTo>
                <a:lnTo>
                  <a:pt x="150" y="738"/>
                </a:lnTo>
                <a:close/>
                <a:moveTo>
                  <a:pt x="152" y="742"/>
                </a:moveTo>
                <a:lnTo>
                  <a:pt x="152" y="746"/>
                </a:lnTo>
                <a:lnTo>
                  <a:pt x="152" y="750"/>
                </a:lnTo>
                <a:lnTo>
                  <a:pt x="152" y="746"/>
                </a:lnTo>
                <a:lnTo>
                  <a:pt x="150" y="746"/>
                </a:lnTo>
                <a:lnTo>
                  <a:pt x="152" y="742"/>
                </a:lnTo>
                <a:lnTo>
                  <a:pt x="152" y="742"/>
                </a:lnTo>
                <a:lnTo>
                  <a:pt x="152" y="742"/>
                </a:lnTo>
                <a:close/>
                <a:moveTo>
                  <a:pt x="172" y="746"/>
                </a:moveTo>
                <a:lnTo>
                  <a:pt x="168" y="746"/>
                </a:lnTo>
                <a:lnTo>
                  <a:pt x="168" y="750"/>
                </a:lnTo>
                <a:lnTo>
                  <a:pt x="168" y="754"/>
                </a:lnTo>
                <a:lnTo>
                  <a:pt x="168" y="746"/>
                </a:lnTo>
                <a:lnTo>
                  <a:pt x="172" y="746"/>
                </a:lnTo>
                <a:lnTo>
                  <a:pt x="172" y="746"/>
                </a:lnTo>
                <a:lnTo>
                  <a:pt x="172" y="746"/>
                </a:lnTo>
                <a:close/>
                <a:moveTo>
                  <a:pt x="150" y="746"/>
                </a:moveTo>
                <a:lnTo>
                  <a:pt x="152" y="746"/>
                </a:lnTo>
                <a:lnTo>
                  <a:pt x="152" y="750"/>
                </a:lnTo>
                <a:lnTo>
                  <a:pt x="156" y="750"/>
                </a:lnTo>
                <a:lnTo>
                  <a:pt x="156" y="754"/>
                </a:lnTo>
                <a:lnTo>
                  <a:pt x="160" y="758"/>
                </a:lnTo>
                <a:lnTo>
                  <a:pt x="156" y="758"/>
                </a:lnTo>
                <a:lnTo>
                  <a:pt x="152" y="754"/>
                </a:lnTo>
                <a:lnTo>
                  <a:pt x="150" y="754"/>
                </a:lnTo>
                <a:lnTo>
                  <a:pt x="150" y="750"/>
                </a:lnTo>
                <a:lnTo>
                  <a:pt x="150" y="746"/>
                </a:lnTo>
                <a:lnTo>
                  <a:pt x="150" y="746"/>
                </a:lnTo>
                <a:lnTo>
                  <a:pt x="150" y="746"/>
                </a:lnTo>
                <a:close/>
                <a:moveTo>
                  <a:pt x="172" y="750"/>
                </a:moveTo>
                <a:lnTo>
                  <a:pt x="172" y="754"/>
                </a:lnTo>
                <a:lnTo>
                  <a:pt x="168" y="754"/>
                </a:lnTo>
                <a:lnTo>
                  <a:pt x="168" y="750"/>
                </a:lnTo>
                <a:lnTo>
                  <a:pt x="172" y="750"/>
                </a:lnTo>
                <a:lnTo>
                  <a:pt x="172" y="750"/>
                </a:lnTo>
                <a:lnTo>
                  <a:pt x="172" y="750"/>
                </a:lnTo>
                <a:close/>
                <a:moveTo>
                  <a:pt x="864" y="754"/>
                </a:moveTo>
                <a:lnTo>
                  <a:pt x="862" y="754"/>
                </a:lnTo>
                <a:lnTo>
                  <a:pt x="864" y="754"/>
                </a:lnTo>
                <a:lnTo>
                  <a:pt x="864" y="754"/>
                </a:lnTo>
                <a:lnTo>
                  <a:pt x="864" y="754"/>
                </a:lnTo>
                <a:close/>
                <a:moveTo>
                  <a:pt x="168" y="754"/>
                </a:moveTo>
                <a:lnTo>
                  <a:pt x="168" y="758"/>
                </a:lnTo>
                <a:lnTo>
                  <a:pt x="164" y="758"/>
                </a:lnTo>
                <a:lnTo>
                  <a:pt x="164" y="754"/>
                </a:lnTo>
                <a:lnTo>
                  <a:pt x="168" y="754"/>
                </a:lnTo>
                <a:lnTo>
                  <a:pt x="168" y="754"/>
                </a:lnTo>
                <a:lnTo>
                  <a:pt x="168" y="754"/>
                </a:lnTo>
                <a:close/>
                <a:moveTo>
                  <a:pt x="846" y="758"/>
                </a:moveTo>
                <a:lnTo>
                  <a:pt x="850" y="758"/>
                </a:lnTo>
                <a:lnTo>
                  <a:pt x="850" y="762"/>
                </a:lnTo>
                <a:lnTo>
                  <a:pt x="854" y="766"/>
                </a:lnTo>
                <a:lnTo>
                  <a:pt x="854" y="768"/>
                </a:lnTo>
                <a:lnTo>
                  <a:pt x="854" y="766"/>
                </a:lnTo>
                <a:lnTo>
                  <a:pt x="850" y="766"/>
                </a:lnTo>
                <a:lnTo>
                  <a:pt x="846" y="766"/>
                </a:lnTo>
                <a:lnTo>
                  <a:pt x="842" y="766"/>
                </a:lnTo>
                <a:lnTo>
                  <a:pt x="838" y="762"/>
                </a:lnTo>
                <a:lnTo>
                  <a:pt x="834" y="762"/>
                </a:lnTo>
                <a:lnTo>
                  <a:pt x="834" y="758"/>
                </a:lnTo>
                <a:lnTo>
                  <a:pt x="838" y="758"/>
                </a:lnTo>
                <a:lnTo>
                  <a:pt x="842" y="758"/>
                </a:lnTo>
                <a:lnTo>
                  <a:pt x="842" y="754"/>
                </a:lnTo>
                <a:lnTo>
                  <a:pt x="842" y="758"/>
                </a:lnTo>
                <a:lnTo>
                  <a:pt x="846" y="758"/>
                </a:lnTo>
                <a:lnTo>
                  <a:pt x="846" y="758"/>
                </a:lnTo>
                <a:lnTo>
                  <a:pt x="846" y="758"/>
                </a:lnTo>
                <a:close/>
                <a:moveTo>
                  <a:pt x="164" y="758"/>
                </a:moveTo>
                <a:lnTo>
                  <a:pt x="164" y="762"/>
                </a:lnTo>
                <a:lnTo>
                  <a:pt x="164" y="758"/>
                </a:lnTo>
                <a:lnTo>
                  <a:pt x="160" y="758"/>
                </a:lnTo>
                <a:lnTo>
                  <a:pt x="164" y="758"/>
                </a:lnTo>
                <a:lnTo>
                  <a:pt x="164" y="758"/>
                </a:lnTo>
                <a:lnTo>
                  <a:pt x="164" y="758"/>
                </a:lnTo>
                <a:close/>
                <a:moveTo>
                  <a:pt x="168" y="766"/>
                </a:moveTo>
                <a:lnTo>
                  <a:pt x="172" y="768"/>
                </a:lnTo>
                <a:lnTo>
                  <a:pt x="172" y="772"/>
                </a:lnTo>
                <a:lnTo>
                  <a:pt x="168" y="768"/>
                </a:lnTo>
                <a:lnTo>
                  <a:pt x="164" y="766"/>
                </a:lnTo>
                <a:lnTo>
                  <a:pt x="168" y="766"/>
                </a:lnTo>
                <a:lnTo>
                  <a:pt x="168" y="766"/>
                </a:lnTo>
                <a:lnTo>
                  <a:pt x="168" y="766"/>
                </a:lnTo>
                <a:close/>
                <a:moveTo>
                  <a:pt x="182" y="766"/>
                </a:moveTo>
                <a:lnTo>
                  <a:pt x="180" y="766"/>
                </a:lnTo>
                <a:lnTo>
                  <a:pt x="180" y="768"/>
                </a:lnTo>
                <a:lnTo>
                  <a:pt x="180" y="766"/>
                </a:lnTo>
                <a:lnTo>
                  <a:pt x="182" y="766"/>
                </a:lnTo>
                <a:lnTo>
                  <a:pt x="182" y="766"/>
                </a:lnTo>
                <a:lnTo>
                  <a:pt x="182" y="766"/>
                </a:lnTo>
                <a:close/>
                <a:moveTo>
                  <a:pt x="180" y="766"/>
                </a:moveTo>
                <a:lnTo>
                  <a:pt x="180" y="768"/>
                </a:lnTo>
                <a:lnTo>
                  <a:pt x="180" y="772"/>
                </a:lnTo>
                <a:lnTo>
                  <a:pt x="176" y="772"/>
                </a:lnTo>
                <a:lnTo>
                  <a:pt x="180" y="768"/>
                </a:lnTo>
                <a:lnTo>
                  <a:pt x="180" y="766"/>
                </a:lnTo>
                <a:lnTo>
                  <a:pt x="180" y="766"/>
                </a:lnTo>
                <a:lnTo>
                  <a:pt x="180" y="766"/>
                </a:lnTo>
                <a:close/>
                <a:moveTo>
                  <a:pt x="134" y="766"/>
                </a:moveTo>
                <a:lnTo>
                  <a:pt x="134" y="768"/>
                </a:lnTo>
                <a:lnTo>
                  <a:pt x="130" y="766"/>
                </a:lnTo>
                <a:lnTo>
                  <a:pt x="134" y="766"/>
                </a:lnTo>
                <a:lnTo>
                  <a:pt x="134" y="766"/>
                </a:lnTo>
                <a:lnTo>
                  <a:pt x="134" y="766"/>
                </a:lnTo>
                <a:close/>
                <a:moveTo>
                  <a:pt x="176" y="768"/>
                </a:moveTo>
                <a:lnTo>
                  <a:pt x="176" y="772"/>
                </a:lnTo>
                <a:lnTo>
                  <a:pt x="172" y="772"/>
                </a:lnTo>
                <a:lnTo>
                  <a:pt x="172" y="768"/>
                </a:lnTo>
                <a:lnTo>
                  <a:pt x="176" y="768"/>
                </a:lnTo>
                <a:lnTo>
                  <a:pt x="176" y="768"/>
                </a:lnTo>
                <a:lnTo>
                  <a:pt x="176" y="768"/>
                </a:lnTo>
                <a:close/>
                <a:moveTo>
                  <a:pt x="176" y="772"/>
                </a:moveTo>
                <a:lnTo>
                  <a:pt x="176" y="776"/>
                </a:lnTo>
                <a:lnTo>
                  <a:pt x="172" y="772"/>
                </a:lnTo>
                <a:lnTo>
                  <a:pt x="176" y="772"/>
                </a:lnTo>
                <a:lnTo>
                  <a:pt x="176" y="772"/>
                </a:lnTo>
                <a:lnTo>
                  <a:pt x="176" y="772"/>
                </a:lnTo>
                <a:close/>
                <a:moveTo>
                  <a:pt x="190" y="780"/>
                </a:moveTo>
                <a:lnTo>
                  <a:pt x="186" y="780"/>
                </a:lnTo>
                <a:lnTo>
                  <a:pt x="186" y="784"/>
                </a:lnTo>
                <a:lnTo>
                  <a:pt x="186" y="780"/>
                </a:lnTo>
                <a:lnTo>
                  <a:pt x="186" y="776"/>
                </a:lnTo>
                <a:lnTo>
                  <a:pt x="190" y="776"/>
                </a:lnTo>
                <a:lnTo>
                  <a:pt x="190" y="772"/>
                </a:lnTo>
                <a:lnTo>
                  <a:pt x="194" y="772"/>
                </a:lnTo>
                <a:lnTo>
                  <a:pt x="194" y="776"/>
                </a:lnTo>
                <a:lnTo>
                  <a:pt x="190" y="776"/>
                </a:lnTo>
                <a:lnTo>
                  <a:pt x="190" y="780"/>
                </a:lnTo>
                <a:lnTo>
                  <a:pt x="190" y="780"/>
                </a:lnTo>
                <a:lnTo>
                  <a:pt x="190" y="780"/>
                </a:lnTo>
                <a:close/>
                <a:moveTo>
                  <a:pt x="182" y="772"/>
                </a:moveTo>
                <a:lnTo>
                  <a:pt x="182" y="776"/>
                </a:lnTo>
                <a:lnTo>
                  <a:pt x="180" y="776"/>
                </a:lnTo>
                <a:lnTo>
                  <a:pt x="182" y="776"/>
                </a:lnTo>
                <a:lnTo>
                  <a:pt x="182" y="772"/>
                </a:lnTo>
                <a:lnTo>
                  <a:pt x="182" y="772"/>
                </a:lnTo>
                <a:lnTo>
                  <a:pt x="182" y="772"/>
                </a:lnTo>
                <a:close/>
                <a:moveTo>
                  <a:pt x="142" y="780"/>
                </a:moveTo>
                <a:lnTo>
                  <a:pt x="142" y="784"/>
                </a:lnTo>
                <a:lnTo>
                  <a:pt x="138" y="780"/>
                </a:lnTo>
                <a:lnTo>
                  <a:pt x="142" y="780"/>
                </a:lnTo>
                <a:lnTo>
                  <a:pt x="142" y="780"/>
                </a:lnTo>
                <a:lnTo>
                  <a:pt x="142" y="780"/>
                </a:lnTo>
                <a:close/>
                <a:moveTo>
                  <a:pt x="872" y="780"/>
                </a:moveTo>
                <a:lnTo>
                  <a:pt x="872" y="784"/>
                </a:lnTo>
                <a:lnTo>
                  <a:pt x="868" y="784"/>
                </a:lnTo>
                <a:lnTo>
                  <a:pt x="868" y="780"/>
                </a:lnTo>
                <a:lnTo>
                  <a:pt x="872" y="780"/>
                </a:lnTo>
                <a:lnTo>
                  <a:pt x="872" y="780"/>
                </a:lnTo>
                <a:lnTo>
                  <a:pt x="872" y="780"/>
                </a:lnTo>
                <a:close/>
                <a:moveTo>
                  <a:pt x="182" y="788"/>
                </a:moveTo>
                <a:lnTo>
                  <a:pt x="182" y="792"/>
                </a:lnTo>
                <a:lnTo>
                  <a:pt x="186" y="792"/>
                </a:lnTo>
                <a:lnTo>
                  <a:pt x="186" y="794"/>
                </a:lnTo>
                <a:lnTo>
                  <a:pt x="182" y="794"/>
                </a:lnTo>
                <a:lnTo>
                  <a:pt x="182" y="792"/>
                </a:lnTo>
                <a:lnTo>
                  <a:pt x="182" y="788"/>
                </a:lnTo>
                <a:lnTo>
                  <a:pt x="182" y="788"/>
                </a:lnTo>
                <a:lnTo>
                  <a:pt x="182" y="788"/>
                </a:lnTo>
                <a:close/>
                <a:moveTo>
                  <a:pt x="1188" y="874"/>
                </a:moveTo>
                <a:lnTo>
                  <a:pt x="1186" y="874"/>
                </a:lnTo>
                <a:lnTo>
                  <a:pt x="1182" y="874"/>
                </a:lnTo>
                <a:lnTo>
                  <a:pt x="1178" y="874"/>
                </a:lnTo>
                <a:lnTo>
                  <a:pt x="1174" y="874"/>
                </a:lnTo>
                <a:lnTo>
                  <a:pt x="1174" y="870"/>
                </a:lnTo>
                <a:lnTo>
                  <a:pt x="1170" y="874"/>
                </a:lnTo>
                <a:lnTo>
                  <a:pt x="1162" y="874"/>
                </a:lnTo>
                <a:lnTo>
                  <a:pt x="1160" y="874"/>
                </a:lnTo>
                <a:lnTo>
                  <a:pt x="1156" y="874"/>
                </a:lnTo>
                <a:lnTo>
                  <a:pt x="1156" y="870"/>
                </a:lnTo>
                <a:lnTo>
                  <a:pt x="1156" y="866"/>
                </a:lnTo>
                <a:lnTo>
                  <a:pt x="1160" y="862"/>
                </a:lnTo>
                <a:lnTo>
                  <a:pt x="1162" y="858"/>
                </a:lnTo>
                <a:lnTo>
                  <a:pt x="1166" y="854"/>
                </a:lnTo>
                <a:lnTo>
                  <a:pt x="1166" y="858"/>
                </a:lnTo>
                <a:lnTo>
                  <a:pt x="1166" y="854"/>
                </a:lnTo>
                <a:lnTo>
                  <a:pt x="1162" y="854"/>
                </a:lnTo>
                <a:lnTo>
                  <a:pt x="1160" y="854"/>
                </a:lnTo>
                <a:lnTo>
                  <a:pt x="1156" y="854"/>
                </a:lnTo>
                <a:lnTo>
                  <a:pt x="1160" y="852"/>
                </a:lnTo>
                <a:lnTo>
                  <a:pt x="1162" y="852"/>
                </a:lnTo>
                <a:lnTo>
                  <a:pt x="1160" y="852"/>
                </a:lnTo>
                <a:lnTo>
                  <a:pt x="1162" y="854"/>
                </a:lnTo>
                <a:lnTo>
                  <a:pt x="1162" y="852"/>
                </a:lnTo>
                <a:lnTo>
                  <a:pt x="1166" y="848"/>
                </a:lnTo>
                <a:lnTo>
                  <a:pt x="1166" y="844"/>
                </a:lnTo>
                <a:lnTo>
                  <a:pt x="1170" y="840"/>
                </a:lnTo>
                <a:lnTo>
                  <a:pt x="1170" y="844"/>
                </a:lnTo>
                <a:lnTo>
                  <a:pt x="1174" y="844"/>
                </a:lnTo>
                <a:lnTo>
                  <a:pt x="1174" y="848"/>
                </a:lnTo>
                <a:lnTo>
                  <a:pt x="1174" y="844"/>
                </a:lnTo>
                <a:lnTo>
                  <a:pt x="1170" y="844"/>
                </a:lnTo>
                <a:lnTo>
                  <a:pt x="1174" y="844"/>
                </a:lnTo>
                <a:lnTo>
                  <a:pt x="1174" y="840"/>
                </a:lnTo>
                <a:lnTo>
                  <a:pt x="1170" y="840"/>
                </a:lnTo>
                <a:lnTo>
                  <a:pt x="1170" y="836"/>
                </a:lnTo>
                <a:lnTo>
                  <a:pt x="1174" y="832"/>
                </a:lnTo>
                <a:lnTo>
                  <a:pt x="1178" y="836"/>
                </a:lnTo>
                <a:lnTo>
                  <a:pt x="1174" y="832"/>
                </a:lnTo>
                <a:lnTo>
                  <a:pt x="1174" y="828"/>
                </a:lnTo>
                <a:lnTo>
                  <a:pt x="1178" y="828"/>
                </a:lnTo>
                <a:lnTo>
                  <a:pt x="1178" y="822"/>
                </a:lnTo>
                <a:lnTo>
                  <a:pt x="1182" y="818"/>
                </a:lnTo>
                <a:lnTo>
                  <a:pt x="1182" y="814"/>
                </a:lnTo>
                <a:lnTo>
                  <a:pt x="1182" y="810"/>
                </a:lnTo>
                <a:lnTo>
                  <a:pt x="1186" y="810"/>
                </a:lnTo>
                <a:lnTo>
                  <a:pt x="1182" y="810"/>
                </a:lnTo>
                <a:lnTo>
                  <a:pt x="1186" y="810"/>
                </a:lnTo>
                <a:lnTo>
                  <a:pt x="1186" y="806"/>
                </a:lnTo>
                <a:lnTo>
                  <a:pt x="1188" y="806"/>
                </a:lnTo>
                <a:lnTo>
                  <a:pt x="1188" y="802"/>
                </a:lnTo>
                <a:lnTo>
                  <a:pt x="1188" y="798"/>
                </a:lnTo>
                <a:lnTo>
                  <a:pt x="1192" y="794"/>
                </a:lnTo>
                <a:lnTo>
                  <a:pt x="1196" y="794"/>
                </a:lnTo>
                <a:lnTo>
                  <a:pt x="1196" y="792"/>
                </a:lnTo>
                <a:lnTo>
                  <a:pt x="1200" y="792"/>
                </a:lnTo>
                <a:lnTo>
                  <a:pt x="1204" y="792"/>
                </a:lnTo>
                <a:lnTo>
                  <a:pt x="1208" y="792"/>
                </a:lnTo>
                <a:lnTo>
                  <a:pt x="1204" y="792"/>
                </a:lnTo>
                <a:lnTo>
                  <a:pt x="1208" y="792"/>
                </a:lnTo>
                <a:lnTo>
                  <a:pt x="1212" y="792"/>
                </a:lnTo>
                <a:lnTo>
                  <a:pt x="1212" y="794"/>
                </a:lnTo>
                <a:lnTo>
                  <a:pt x="1208" y="794"/>
                </a:lnTo>
                <a:lnTo>
                  <a:pt x="1204" y="794"/>
                </a:lnTo>
                <a:lnTo>
                  <a:pt x="1200" y="794"/>
                </a:lnTo>
                <a:lnTo>
                  <a:pt x="1200" y="798"/>
                </a:lnTo>
                <a:lnTo>
                  <a:pt x="1204" y="798"/>
                </a:lnTo>
                <a:lnTo>
                  <a:pt x="1208" y="798"/>
                </a:lnTo>
                <a:lnTo>
                  <a:pt x="1208" y="802"/>
                </a:lnTo>
                <a:lnTo>
                  <a:pt x="1204" y="802"/>
                </a:lnTo>
                <a:lnTo>
                  <a:pt x="1200" y="806"/>
                </a:lnTo>
                <a:lnTo>
                  <a:pt x="1200" y="810"/>
                </a:lnTo>
                <a:lnTo>
                  <a:pt x="1200" y="806"/>
                </a:lnTo>
                <a:lnTo>
                  <a:pt x="1200" y="810"/>
                </a:lnTo>
                <a:lnTo>
                  <a:pt x="1200" y="814"/>
                </a:lnTo>
                <a:lnTo>
                  <a:pt x="1196" y="814"/>
                </a:lnTo>
                <a:lnTo>
                  <a:pt x="1196" y="818"/>
                </a:lnTo>
                <a:lnTo>
                  <a:pt x="1196" y="822"/>
                </a:lnTo>
                <a:lnTo>
                  <a:pt x="1192" y="822"/>
                </a:lnTo>
                <a:lnTo>
                  <a:pt x="1192" y="824"/>
                </a:lnTo>
                <a:lnTo>
                  <a:pt x="1192" y="828"/>
                </a:lnTo>
                <a:lnTo>
                  <a:pt x="1188" y="828"/>
                </a:lnTo>
                <a:lnTo>
                  <a:pt x="1192" y="828"/>
                </a:lnTo>
                <a:lnTo>
                  <a:pt x="1188" y="832"/>
                </a:lnTo>
                <a:lnTo>
                  <a:pt x="1192" y="832"/>
                </a:lnTo>
                <a:lnTo>
                  <a:pt x="1192" y="828"/>
                </a:lnTo>
                <a:lnTo>
                  <a:pt x="1196" y="824"/>
                </a:lnTo>
                <a:lnTo>
                  <a:pt x="1200" y="822"/>
                </a:lnTo>
                <a:lnTo>
                  <a:pt x="1200" y="824"/>
                </a:lnTo>
                <a:lnTo>
                  <a:pt x="1204" y="824"/>
                </a:lnTo>
                <a:lnTo>
                  <a:pt x="1208" y="824"/>
                </a:lnTo>
                <a:lnTo>
                  <a:pt x="1212" y="824"/>
                </a:lnTo>
                <a:lnTo>
                  <a:pt x="1208" y="824"/>
                </a:lnTo>
                <a:lnTo>
                  <a:pt x="1208" y="828"/>
                </a:lnTo>
                <a:lnTo>
                  <a:pt x="1204" y="828"/>
                </a:lnTo>
                <a:lnTo>
                  <a:pt x="1200" y="832"/>
                </a:lnTo>
                <a:lnTo>
                  <a:pt x="1204" y="828"/>
                </a:lnTo>
                <a:lnTo>
                  <a:pt x="1204" y="832"/>
                </a:lnTo>
                <a:lnTo>
                  <a:pt x="1200" y="832"/>
                </a:lnTo>
                <a:lnTo>
                  <a:pt x="1200" y="836"/>
                </a:lnTo>
                <a:lnTo>
                  <a:pt x="1204" y="836"/>
                </a:lnTo>
                <a:lnTo>
                  <a:pt x="1204" y="832"/>
                </a:lnTo>
                <a:lnTo>
                  <a:pt x="1208" y="836"/>
                </a:lnTo>
                <a:lnTo>
                  <a:pt x="1212" y="836"/>
                </a:lnTo>
                <a:lnTo>
                  <a:pt x="1212" y="832"/>
                </a:lnTo>
                <a:lnTo>
                  <a:pt x="1212" y="836"/>
                </a:lnTo>
                <a:lnTo>
                  <a:pt x="1212" y="840"/>
                </a:lnTo>
                <a:lnTo>
                  <a:pt x="1212" y="836"/>
                </a:lnTo>
                <a:lnTo>
                  <a:pt x="1212" y="832"/>
                </a:lnTo>
                <a:lnTo>
                  <a:pt x="1216" y="832"/>
                </a:lnTo>
                <a:lnTo>
                  <a:pt x="1216" y="836"/>
                </a:lnTo>
                <a:lnTo>
                  <a:pt x="1212" y="840"/>
                </a:lnTo>
                <a:lnTo>
                  <a:pt x="1212" y="844"/>
                </a:lnTo>
                <a:lnTo>
                  <a:pt x="1212" y="840"/>
                </a:lnTo>
                <a:lnTo>
                  <a:pt x="1216" y="840"/>
                </a:lnTo>
                <a:lnTo>
                  <a:pt x="1216" y="836"/>
                </a:lnTo>
                <a:lnTo>
                  <a:pt x="1216" y="840"/>
                </a:lnTo>
                <a:lnTo>
                  <a:pt x="1218" y="840"/>
                </a:lnTo>
                <a:lnTo>
                  <a:pt x="1222" y="836"/>
                </a:lnTo>
                <a:lnTo>
                  <a:pt x="1222" y="832"/>
                </a:lnTo>
                <a:lnTo>
                  <a:pt x="1222" y="836"/>
                </a:lnTo>
                <a:lnTo>
                  <a:pt x="1222" y="840"/>
                </a:lnTo>
                <a:lnTo>
                  <a:pt x="1226" y="836"/>
                </a:lnTo>
                <a:lnTo>
                  <a:pt x="1230" y="836"/>
                </a:lnTo>
                <a:lnTo>
                  <a:pt x="1234" y="836"/>
                </a:lnTo>
                <a:lnTo>
                  <a:pt x="1238" y="840"/>
                </a:lnTo>
                <a:lnTo>
                  <a:pt x="1238" y="844"/>
                </a:lnTo>
                <a:lnTo>
                  <a:pt x="1234" y="844"/>
                </a:lnTo>
                <a:lnTo>
                  <a:pt x="1234" y="848"/>
                </a:lnTo>
                <a:lnTo>
                  <a:pt x="1230" y="848"/>
                </a:lnTo>
                <a:lnTo>
                  <a:pt x="1234" y="848"/>
                </a:lnTo>
                <a:lnTo>
                  <a:pt x="1234" y="852"/>
                </a:lnTo>
                <a:lnTo>
                  <a:pt x="1230" y="852"/>
                </a:lnTo>
                <a:lnTo>
                  <a:pt x="1234" y="852"/>
                </a:lnTo>
                <a:lnTo>
                  <a:pt x="1230" y="852"/>
                </a:lnTo>
                <a:lnTo>
                  <a:pt x="1234" y="852"/>
                </a:lnTo>
                <a:lnTo>
                  <a:pt x="1238" y="852"/>
                </a:lnTo>
                <a:lnTo>
                  <a:pt x="1234" y="852"/>
                </a:lnTo>
                <a:lnTo>
                  <a:pt x="1230" y="854"/>
                </a:lnTo>
                <a:lnTo>
                  <a:pt x="1234" y="854"/>
                </a:lnTo>
                <a:lnTo>
                  <a:pt x="1238" y="854"/>
                </a:lnTo>
                <a:lnTo>
                  <a:pt x="1238" y="852"/>
                </a:lnTo>
                <a:lnTo>
                  <a:pt x="1242" y="852"/>
                </a:lnTo>
                <a:lnTo>
                  <a:pt x="1242" y="854"/>
                </a:lnTo>
                <a:lnTo>
                  <a:pt x="1242" y="852"/>
                </a:lnTo>
                <a:lnTo>
                  <a:pt x="1244" y="852"/>
                </a:lnTo>
                <a:lnTo>
                  <a:pt x="1244" y="854"/>
                </a:lnTo>
                <a:lnTo>
                  <a:pt x="1244" y="858"/>
                </a:lnTo>
                <a:lnTo>
                  <a:pt x="1242" y="858"/>
                </a:lnTo>
                <a:lnTo>
                  <a:pt x="1238" y="858"/>
                </a:lnTo>
                <a:lnTo>
                  <a:pt x="1234" y="862"/>
                </a:lnTo>
                <a:lnTo>
                  <a:pt x="1230" y="862"/>
                </a:lnTo>
                <a:lnTo>
                  <a:pt x="1234" y="862"/>
                </a:lnTo>
                <a:lnTo>
                  <a:pt x="1234" y="866"/>
                </a:lnTo>
                <a:lnTo>
                  <a:pt x="1230" y="866"/>
                </a:lnTo>
                <a:lnTo>
                  <a:pt x="1234" y="866"/>
                </a:lnTo>
                <a:lnTo>
                  <a:pt x="1238" y="866"/>
                </a:lnTo>
                <a:lnTo>
                  <a:pt x="1234" y="870"/>
                </a:lnTo>
                <a:lnTo>
                  <a:pt x="1234" y="874"/>
                </a:lnTo>
                <a:lnTo>
                  <a:pt x="1238" y="874"/>
                </a:lnTo>
                <a:lnTo>
                  <a:pt x="1238" y="870"/>
                </a:lnTo>
                <a:lnTo>
                  <a:pt x="1242" y="866"/>
                </a:lnTo>
                <a:lnTo>
                  <a:pt x="1242" y="862"/>
                </a:lnTo>
                <a:lnTo>
                  <a:pt x="1242" y="866"/>
                </a:lnTo>
                <a:lnTo>
                  <a:pt x="1244" y="862"/>
                </a:lnTo>
                <a:lnTo>
                  <a:pt x="1248" y="862"/>
                </a:lnTo>
                <a:lnTo>
                  <a:pt x="1244" y="862"/>
                </a:lnTo>
                <a:lnTo>
                  <a:pt x="1244" y="866"/>
                </a:lnTo>
                <a:lnTo>
                  <a:pt x="1244" y="870"/>
                </a:lnTo>
                <a:lnTo>
                  <a:pt x="1242" y="874"/>
                </a:lnTo>
                <a:lnTo>
                  <a:pt x="1242" y="878"/>
                </a:lnTo>
                <a:lnTo>
                  <a:pt x="1244" y="878"/>
                </a:lnTo>
                <a:lnTo>
                  <a:pt x="1244" y="874"/>
                </a:lnTo>
                <a:lnTo>
                  <a:pt x="1248" y="870"/>
                </a:lnTo>
                <a:lnTo>
                  <a:pt x="1248" y="874"/>
                </a:lnTo>
                <a:lnTo>
                  <a:pt x="1248" y="878"/>
                </a:lnTo>
                <a:lnTo>
                  <a:pt x="1248" y="880"/>
                </a:lnTo>
                <a:lnTo>
                  <a:pt x="1244" y="880"/>
                </a:lnTo>
                <a:lnTo>
                  <a:pt x="1244" y="884"/>
                </a:lnTo>
                <a:lnTo>
                  <a:pt x="1244" y="888"/>
                </a:lnTo>
                <a:lnTo>
                  <a:pt x="1244" y="892"/>
                </a:lnTo>
                <a:lnTo>
                  <a:pt x="1242" y="892"/>
                </a:lnTo>
                <a:lnTo>
                  <a:pt x="1238" y="892"/>
                </a:lnTo>
                <a:lnTo>
                  <a:pt x="1234" y="892"/>
                </a:lnTo>
                <a:lnTo>
                  <a:pt x="1234" y="888"/>
                </a:lnTo>
                <a:lnTo>
                  <a:pt x="1238" y="888"/>
                </a:lnTo>
                <a:lnTo>
                  <a:pt x="1234" y="884"/>
                </a:lnTo>
                <a:lnTo>
                  <a:pt x="1238" y="884"/>
                </a:lnTo>
                <a:lnTo>
                  <a:pt x="1238" y="880"/>
                </a:lnTo>
                <a:lnTo>
                  <a:pt x="1234" y="884"/>
                </a:lnTo>
                <a:lnTo>
                  <a:pt x="1230" y="888"/>
                </a:lnTo>
                <a:lnTo>
                  <a:pt x="1226" y="888"/>
                </a:lnTo>
                <a:lnTo>
                  <a:pt x="1226" y="884"/>
                </a:lnTo>
                <a:lnTo>
                  <a:pt x="1230" y="884"/>
                </a:lnTo>
                <a:lnTo>
                  <a:pt x="1230" y="880"/>
                </a:lnTo>
                <a:lnTo>
                  <a:pt x="1234" y="878"/>
                </a:lnTo>
                <a:lnTo>
                  <a:pt x="1230" y="878"/>
                </a:lnTo>
                <a:lnTo>
                  <a:pt x="1230" y="874"/>
                </a:lnTo>
                <a:lnTo>
                  <a:pt x="1234" y="874"/>
                </a:lnTo>
                <a:lnTo>
                  <a:pt x="1230" y="874"/>
                </a:lnTo>
                <a:lnTo>
                  <a:pt x="1230" y="870"/>
                </a:lnTo>
                <a:lnTo>
                  <a:pt x="1226" y="870"/>
                </a:lnTo>
                <a:lnTo>
                  <a:pt x="1226" y="874"/>
                </a:lnTo>
                <a:lnTo>
                  <a:pt x="1222" y="874"/>
                </a:lnTo>
                <a:lnTo>
                  <a:pt x="1222" y="878"/>
                </a:lnTo>
                <a:lnTo>
                  <a:pt x="1226" y="874"/>
                </a:lnTo>
                <a:lnTo>
                  <a:pt x="1222" y="874"/>
                </a:lnTo>
                <a:lnTo>
                  <a:pt x="1222" y="878"/>
                </a:lnTo>
                <a:lnTo>
                  <a:pt x="1218" y="878"/>
                </a:lnTo>
                <a:lnTo>
                  <a:pt x="1216" y="880"/>
                </a:lnTo>
                <a:lnTo>
                  <a:pt x="1216" y="884"/>
                </a:lnTo>
                <a:lnTo>
                  <a:pt x="1212" y="888"/>
                </a:lnTo>
                <a:lnTo>
                  <a:pt x="1208" y="888"/>
                </a:lnTo>
                <a:lnTo>
                  <a:pt x="1204" y="888"/>
                </a:lnTo>
                <a:lnTo>
                  <a:pt x="1204" y="884"/>
                </a:lnTo>
                <a:lnTo>
                  <a:pt x="1208" y="884"/>
                </a:lnTo>
                <a:lnTo>
                  <a:pt x="1212" y="880"/>
                </a:lnTo>
                <a:lnTo>
                  <a:pt x="1212" y="878"/>
                </a:lnTo>
                <a:lnTo>
                  <a:pt x="1216" y="878"/>
                </a:lnTo>
                <a:lnTo>
                  <a:pt x="1218" y="874"/>
                </a:lnTo>
                <a:lnTo>
                  <a:pt x="1216" y="874"/>
                </a:lnTo>
                <a:lnTo>
                  <a:pt x="1216" y="870"/>
                </a:lnTo>
                <a:lnTo>
                  <a:pt x="1218" y="870"/>
                </a:lnTo>
                <a:lnTo>
                  <a:pt x="1216" y="870"/>
                </a:lnTo>
                <a:lnTo>
                  <a:pt x="1216" y="874"/>
                </a:lnTo>
                <a:lnTo>
                  <a:pt x="1212" y="874"/>
                </a:lnTo>
                <a:lnTo>
                  <a:pt x="1212" y="870"/>
                </a:lnTo>
                <a:lnTo>
                  <a:pt x="1212" y="874"/>
                </a:lnTo>
                <a:lnTo>
                  <a:pt x="1212" y="878"/>
                </a:lnTo>
                <a:lnTo>
                  <a:pt x="1208" y="878"/>
                </a:lnTo>
                <a:lnTo>
                  <a:pt x="1204" y="878"/>
                </a:lnTo>
                <a:lnTo>
                  <a:pt x="1204" y="874"/>
                </a:lnTo>
                <a:lnTo>
                  <a:pt x="1204" y="878"/>
                </a:lnTo>
                <a:lnTo>
                  <a:pt x="1200" y="878"/>
                </a:lnTo>
                <a:lnTo>
                  <a:pt x="1200" y="874"/>
                </a:lnTo>
                <a:lnTo>
                  <a:pt x="1204" y="874"/>
                </a:lnTo>
                <a:lnTo>
                  <a:pt x="1208" y="874"/>
                </a:lnTo>
                <a:lnTo>
                  <a:pt x="1204" y="874"/>
                </a:lnTo>
                <a:lnTo>
                  <a:pt x="1204" y="870"/>
                </a:lnTo>
                <a:lnTo>
                  <a:pt x="1204" y="866"/>
                </a:lnTo>
                <a:lnTo>
                  <a:pt x="1204" y="870"/>
                </a:lnTo>
                <a:lnTo>
                  <a:pt x="1200" y="870"/>
                </a:lnTo>
                <a:lnTo>
                  <a:pt x="1200" y="874"/>
                </a:lnTo>
                <a:lnTo>
                  <a:pt x="1196" y="874"/>
                </a:lnTo>
                <a:lnTo>
                  <a:pt x="1192" y="874"/>
                </a:lnTo>
                <a:lnTo>
                  <a:pt x="1188" y="874"/>
                </a:lnTo>
                <a:lnTo>
                  <a:pt x="1188" y="874"/>
                </a:lnTo>
                <a:lnTo>
                  <a:pt x="1188" y="874"/>
                </a:lnTo>
                <a:close/>
                <a:moveTo>
                  <a:pt x="190" y="818"/>
                </a:moveTo>
                <a:lnTo>
                  <a:pt x="190" y="814"/>
                </a:lnTo>
                <a:lnTo>
                  <a:pt x="190" y="810"/>
                </a:lnTo>
                <a:lnTo>
                  <a:pt x="186" y="810"/>
                </a:lnTo>
                <a:lnTo>
                  <a:pt x="190" y="810"/>
                </a:lnTo>
                <a:lnTo>
                  <a:pt x="190" y="814"/>
                </a:lnTo>
                <a:lnTo>
                  <a:pt x="182" y="814"/>
                </a:lnTo>
                <a:lnTo>
                  <a:pt x="180" y="814"/>
                </a:lnTo>
                <a:lnTo>
                  <a:pt x="180" y="810"/>
                </a:lnTo>
                <a:lnTo>
                  <a:pt x="180" y="806"/>
                </a:lnTo>
                <a:lnTo>
                  <a:pt x="182" y="806"/>
                </a:lnTo>
                <a:lnTo>
                  <a:pt x="186" y="806"/>
                </a:lnTo>
                <a:lnTo>
                  <a:pt x="190" y="806"/>
                </a:lnTo>
                <a:lnTo>
                  <a:pt x="190" y="810"/>
                </a:lnTo>
                <a:lnTo>
                  <a:pt x="194" y="810"/>
                </a:lnTo>
                <a:lnTo>
                  <a:pt x="198" y="810"/>
                </a:lnTo>
                <a:lnTo>
                  <a:pt x="202" y="814"/>
                </a:lnTo>
                <a:lnTo>
                  <a:pt x="206" y="814"/>
                </a:lnTo>
                <a:lnTo>
                  <a:pt x="210" y="814"/>
                </a:lnTo>
                <a:lnTo>
                  <a:pt x="212" y="814"/>
                </a:lnTo>
                <a:lnTo>
                  <a:pt x="212" y="818"/>
                </a:lnTo>
                <a:lnTo>
                  <a:pt x="216" y="818"/>
                </a:lnTo>
                <a:lnTo>
                  <a:pt x="220" y="818"/>
                </a:lnTo>
                <a:lnTo>
                  <a:pt x="220" y="822"/>
                </a:lnTo>
                <a:lnTo>
                  <a:pt x="224" y="822"/>
                </a:lnTo>
                <a:lnTo>
                  <a:pt x="224" y="824"/>
                </a:lnTo>
                <a:lnTo>
                  <a:pt x="228" y="828"/>
                </a:lnTo>
                <a:lnTo>
                  <a:pt x="228" y="832"/>
                </a:lnTo>
                <a:lnTo>
                  <a:pt x="228" y="836"/>
                </a:lnTo>
                <a:lnTo>
                  <a:pt x="232" y="836"/>
                </a:lnTo>
                <a:lnTo>
                  <a:pt x="236" y="840"/>
                </a:lnTo>
                <a:lnTo>
                  <a:pt x="238" y="840"/>
                </a:lnTo>
                <a:lnTo>
                  <a:pt x="242" y="840"/>
                </a:lnTo>
                <a:lnTo>
                  <a:pt x="242" y="844"/>
                </a:lnTo>
                <a:lnTo>
                  <a:pt x="246" y="848"/>
                </a:lnTo>
                <a:lnTo>
                  <a:pt x="246" y="852"/>
                </a:lnTo>
                <a:lnTo>
                  <a:pt x="246" y="854"/>
                </a:lnTo>
                <a:lnTo>
                  <a:pt x="246" y="852"/>
                </a:lnTo>
                <a:lnTo>
                  <a:pt x="250" y="852"/>
                </a:lnTo>
                <a:lnTo>
                  <a:pt x="250" y="854"/>
                </a:lnTo>
                <a:lnTo>
                  <a:pt x="250" y="858"/>
                </a:lnTo>
                <a:lnTo>
                  <a:pt x="250" y="854"/>
                </a:lnTo>
                <a:lnTo>
                  <a:pt x="246" y="858"/>
                </a:lnTo>
                <a:lnTo>
                  <a:pt x="242" y="858"/>
                </a:lnTo>
                <a:lnTo>
                  <a:pt x="236" y="854"/>
                </a:lnTo>
                <a:lnTo>
                  <a:pt x="232" y="854"/>
                </a:lnTo>
                <a:lnTo>
                  <a:pt x="232" y="852"/>
                </a:lnTo>
                <a:lnTo>
                  <a:pt x="228" y="852"/>
                </a:lnTo>
                <a:lnTo>
                  <a:pt x="224" y="852"/>
                </a:lnTo>
                <a:lnTo>
                  <a:pt x="224" y="848"/>
                </a:lnTo>
                <a:lnTo>
                  <a:pt x="228" y="848"/>
                </a:lnTo>
                <a:lnTo>
                  <a:pt x="228" y="844"/>
                </a:lnTo>
                <a:lnTo>
                  <a:pt x="228" y="840"/>
                </a:lnTo>
                <a:lnTo>
                  <a:pt x="228" y="844"/>
                </a:lnTo>
                <a:lnTo>
                  <a:pt x="224" y="844"/>
                </a:lnTo>
                <a:lnTo>
                  <a:pt x="224" y="848"/>
                </a:lnTo>
                <a:lnTo>
                  <a:pt x="220" y="844"/>
                </a:lnTo>
                <a:lnTo>
                  <a:pt x="220" y="848"/>
                </a:lnTo>
                <a:lnTo>
                  <a:pt x="216" y="844"/>
                </a:lnTo>
                <a:lnTo>
                  <a:pt x="216" y="840"/>
                </a:lnTo>
                <a:lnTo>
                  <a:pt x="212" y="840"/>
                </a:lnTo>
                <a:lnTo>
                  <a:pt x="212" y="836"/>
                </a:lnTo>
                <a:lnTo>
                  <a:pt x="210" y="836"/>
                </a:lnTo>
                <a:lnTo>
                  <a:pt x="206" y="836"/>
                </a:lnTo>
                <a:lnTo>
                  <a:pt x="206" y="832"/>
                </a:lnTo>
                <a:lnTo>
                  <a:pt x="210" y="832"/>
                </a:lnTo>
                <a:lnTo>
                  <a:pt x="212" y="832"/>
                </a:lnTo>
                <a:lnTo>
                  <a:pt x="210" y="832"/>
                </a:lnTo>
                <a:lnTo>
                  <a:pt x="206" y="832"/>
                </a:lnTo>
                <a:lnTo>
                  <a:pt x="206" y="828"/>
                </a:lnTo>
                <a:lnTo>
                  <a:pt x="202" y="828"/>
                </a:lnTo>
                <a:lnTo>
                  <a:pt x="202" y="824"/>
                </a:lnTo>
                <a:lnTo>
                  <a:pt x="198" y="824"/>
                </a:lnTo>
                <a:lnTo>
                  <a:pt x="198" y="828"/>
                </a:lnTo>
                <a:lnTo>
                  <a:pt x="194" y="824"/>
                </a:lnTo>
                <a:lnTo>
                  <a:pt x="194" y="822"/>
                </a:lnTo>
                <a:lnTo>
                  <a:pt x="198" y="822"/>
                </a:lnTo>
                <a:lnTo>
                  <a:pt x="194" y="822"/>
                </a:lnTo>
                <a:lnTo>
                  <a:pt x="194" y="824"/>
                </a:lnTo>
                <a:lnTo>
                  <a:pt x="190" y="822"/>
                </a:lnTo>
                <a:lnTo>
                  <a:pt x="186" y="822"/>
                </a:lnTo>
                <a:lnTo>
                  <a:pt x="186" y="818"/>
                </a:lnTo>
                <a:lnTo>
                  <a:pt x="182" y="818"/>
                </a:lnTo>
                <a:lnTo>
                  <a:pt x="186" y="814"/>
                </a:lnTo>
                <a:lnTo>
                  <a:pt x="190" y="814"/>
                </a:lnTo>
                <a:lnTo>
                  <a:pt x="190" y="818"/>
                </a:lnTo>
                <a:lnTo>
                  <a:pt x="190" y="818"/>
                </a:lnTo>
                <a:lnTo>
                  <a:pt x="190" y="818"/>
                </a:lnTo>
                <a:close/>
                <a:moveTo>
                  <a:pt x="210" y="806"/>
                </a:moveTo>
                <a:lnTo>
                  <a:pt x="210" y="810"/>
                </a:lnTo>
                <a:lnTo>
                  <a:pt x="206" y="810"/>
                </a:lnTo>
                <a:lnTo>
                  <a:pt x="206" y="806"/>
                </a:lnTo>
                <a:lnTo>
                  <a:pt x="210" y="806"/>
                </a:lnTo>
                <a:lnTo>
                  <a:pt x="210" y="806"/>
                </a:lnTo>
                <a:lnTo>
                  <a:pt x="210" y="806"/>
                </a:lnTo>
                <a:close/>
                <a:moveTo>
                  <a:pt x="220" y="818"/>
                </a:moveTo>
                <a:lnTo>
                  <a:pt x="224" y="818"/>
                </a:lnTo>
                <a:lnTo>
                  <a:pt x="224" y="822"/>
                </a:lnTo>
                <a:lnTo>
                  <a:pt x="224" y="824"/>
                </a:lnTo>
                <a:lnTo>
                  <a:pt x="224" y="822"/>
                </a:lnTo>
                <a:lnTo>
                  <a:pt x="220" y="822"/>
                </a:lnTo>
                <a:lnTo>
                  <a:pt x="220" y="818"/>
                </a:lnTo>
                <a:lnTo>
                  <a:pt x="220" y="818"/>
                </a:lnTo>
                <a:lnTo>
                  <a:pt x="220" y="818"/>
                </a:lnTo>
                <a:close/>
                <a:moveTo>
                  <a:pt x="1096" y="828"/>
                </a:moveTo>
                <a:lnTo>
                  <a:pt x="1100" y="828"/>
                </a:lnTo>
                <a:lnTo>
                  <a:pt x="1104" y="828"/>
                </a:lnTo>
                <a:lnTo>
                  <a:pt x="1106" y="832"/>
                </a:lnTo>
                <a:lnTo>
                  <a:pt x="1110" y="832"/>
                </a:lnTo>
                <a:lnTo>
                  <a:pt x="1110" y="836"/>
                </a:lnTo>
                <a:lnTo>
                  <a:pt x="1114" y="836"/>
                </a:lnTo>
                <a:lnTo>
                  <a:pt x="1118" y="836"/>
                </a:lnTo>
                <a:lnTo>
                  <a:pt x="1118" y="840"/>
                </a:lnTo>
                <a:lnTo>
                  <a:pt x="1122" y="840"/>
                </a:lnTo>
                <a:lnTo>
                  <a:pt x="1122" y="844"/>
                </a:lnTo>
                <a:lnTo>
                  <a:pt x="1118" y="844"/>
                </a:lnTo>
                <a:lnTo>
                  <a:pt x="1114" y="844"/>
                </a:lnTo>
                <a:lnTo>
                  <a:pt x="1110" y="844"/>
                </a:lnTo>
                <a:lnTo>
                  <a:pt x="1106" y="840"/>
                </a:lnTo>
                <a:lnTo>
                  <a:pt x="1104" y="840"/>
                </a:lnTo>
                <a:lnTo>
                  <a:pt x="1100" y="840"/>
                </a:lnTo>
                <a:lnTo>
                  <a:pt x="1096" y="836"/>
                </a:lnTo>
                <a:lnTo>
                  <a:pt x="1092" y="832"/>
                </a:lnTo>
                <a:lnTo>
                  <a:pt x="1088" y="832"/>
                </a:lnTo>
                <a:lnTo>
                  <a:pt x="1088" y="828"/>
                </a:lnTo>
                <a:lnTo>
                  <a:pt x="1084" y="828"/>
                </a:lnTo>
                <a:lnTo>
                  <a:pt x="1080" y="824"/>
                </a:lnTo>
                <a:lnTo>
                  <a:pt x="1084" y="824"/>
                </a:lnTo>
                <a:lnTo>
                  <a:pt x="1088" y="824"/>
                </a:lnTo>
                <a:lnTo>
                  <a:pt x="1096" y="828"/>
                </a:lnTo>
                <a:lnTo>
                  <a:pt x="1096" y="828"/>
                </a:lnTo>
                <a:lnTo>
                  <a:pt x="1096" y="828"/>
                </a:lnTo>
                <a:close/>
                <a:moveTo>
                  <a:pt x="202" y="824"/>
                </a:moveTo>
                <a:lnTo>
                  <a:pt x="202" y="828"/>
                </a:lnTo>
                <a:lnTo>
                  <a:pt x="206" y="832"/>
                </a:lnTo>
                <a:lnTo>
                  <a:pt x="202" y="832"/>
                </a:lnTo>
                <a:lnTo>
                  <a:pt x="198" y="828"/>
                </a:lnTo>
                <a:lnTo>
                  <a:pt x="202" y="824"/>
                </a:lnTo>
                <a:lnTo>
                  <a:pt x="202" y="824"/>
                </a:lnTo>
                <a:lnTo>
                  <a:pt x="202" y="824"/>
                </a:lnTo>
                <a:close/>
                <a:moveTo>
                  <a:pt x="238" y="836"/>
                </a:moveTo>
                <a:lnTo>
                  <a:pt x="236" y="832"/>
                </a:lnTo>
                <a:lnTo>
                  <a:pt x="232" y="828"/>
                </a:lnTo>
                <a:lnTo>
                  <a:pt x="236" y="828"/>
                </a:lnTo>
                <a:lnTo>
                  <a:pt x="238" y="832"/>
                </a:lnTo>
                <a:lnTo>
                  <a:pt x="238" y="836"/>
                </a:lnTo>
                <a:lnTo>
                  <a:pt x="238" y="836"/>
                </a:lnTo>
                <a:lnTo>
                  <a:pt x="238" y="836"/>
                </a:lnTo>
                <a:close/>
                <a:moveTo>
                  <a:pt x="210" y="836"/>
                </a:moveTo>
                <a:lnTo>
                  <a:pt x="212" y="836"/>
                </a:lnTo>
                <a:lnTo>
                  <a:pt x="212" y="840"/>
                </a:lnTo>
                <a:lnTo>
                  <a:pt x="210" y="840"/>
                </a:lnTo>
                <a:lnTo>
                  <a:pt x="210" y="836"/>
                </a:lnTo>
                <a:lnTo>
                  <a:pt x="210" y="836"/>
                </a:lnTo>
                <a:lnTo>
                  <a:pt x="210" y="836"/>
                </a:lnTo>
                <a:close/>
                <a:moveTo>
                  <a:pt x="246" y="844"/>
                </a:moveTo>
                <a:lnTo>
                  <a:pt x="246" y="848"/>
                </a:lnTo>
                <a:lnTo>
                  <a:pt x="250" y="848"/>
                </a:lnTo>
                <a:lnTo>
                  <a:pt x="246" y="848"/>
                </a:lnTo>
                <a:lnTo>
                  <a:pt x="246" y="844"/>
                </a:lnTo>
                <a:lnTo>
                  <a:pt x="246" y="844"/>
                </a:lnTo>
                <a:lnTo>
                  <a:pt x="246" y="844"/>
                </a:lnTo>
                <a:close/>
                <a:moveTo>
                  <a:pt x="246" y="848"/>
                </a:moveTo>
                <a:lnTo>
                  <a:pt x="250" y="848"/>
                </a:lnTo>
                <a:lnTo>
                  <a:pt x="250" y="852"/>
                </a:lnTo>
                <a:lnTo>
                  <a:pt x="246" y="852"/>
                </a:lnTo>
                <a:lnTo>
                  <a:pt x="246" y="848"/>
                </a:lnTo>
                <a:lnTo>
                  <a:pt x="246" y="848"/>
                </a:lnTo>
                <a:lnTo>
                  <a:pt x="246" y="848"/>
                </a:lnTo>
                <a:close/>
                <a:moveTo>
                  <a:pt x="1080" y="866"/>
                </a:moveTo>
                <a:lnTo>
                  <a:pt x="1080" y="870"/>
                </a:lnTo>
                <a:lnTo>
                  <a:pt x="1076" y="870"/>
                </a:lnTo>
                <a:lnTo>
                  <a:pt x="1080" y="870"/>
                </a:lnTo>
                <a:lnTo>
                  <a:pt x="1080" y="866"/>
                </a:lnTo>
                <a:lnTo>
                  <a:pt x="1080" y="866"/>
                </a:lnTo>
                <a:lnTo>
                  <a:pt x="1080" y="866"/>
                </a:lnTo>
                <a:close/>
                <a:moveTo>
                  <a:pt x="1126" y="874"/>
                </a:moveTo>
                <a:lnTo>
                  <a:pt x="1122" y="874"/>
                </a:lnTo>
                <a:lnTo>
                  <a:pt x="1126" y="874"/>
                </a:lnTo>
                <a:lnTo>
                  <a:pt x="1122" y="874"/>
                </a:lnTo>
                <a:lnTo>
                  <a:pt x="1118" y="878"/>
                </a:lnTo>
                <a:lnTo>
                  <a:pt x="1122" y="878"/>
                </a:lnTo>
                <a:lnTo>
                  <a:pt x="1122" y="874"/>
                </a:lnTo>
                <a:lnTo>
                  <a:pt x="1122" y="878"/>
                </a:lnTo>
                <a:lnTo>
                  <a:pt x="1118" y="878"/>
                </a:lnTo>
                <a:lnTo>
                  <a:pt x="1118" y="880"/>
                </a:lnTo>
                <a:lnTo>
                  <a:pt x="1122" y="880"/>
                </a:lnTo>
                <a:lnTo>
                  <a:pt x="1118" y="880"/>
                </a:lnTo>
                <a:lnTo>
                  <a:pt x="1118" y="878"/>
                </a:lnTo>
                <a:lnTo>
                  <a:pt x="1122" y="874"/>
                </a:lnTo>
                <a:lnTo>
                  <a:pt x="1126" y="874"/>
                </a:lnTo>
                <a:lnTo>
                  <a:pt x="1126" y="874"/>
                </a:lnTo>
                <a:lnTo>
                  <a:pt x="1126" y="874"/>
                </a:lnTo>
                <a:close/>
                <a:moveTo>
                  <a:pt x="1114" y="900"/>
                </a:moveTo>
                <a:lnTo>
                  <a:pt x="1110" y="900"/>
                </a:lnTo>
                <a:lnTo>
                  <a:pt x="1110" y="904"/>
                </a:lnTo>
                <a:lnTo>
                  <a:pt x="1106" y="904"/>
                </a:lnTo>
                <a:lnTo>
                  <a:pt x="1110" y="904"/>
                </a:lnTo>
                <a:lnTo>
                  <a:pt x="1110" y="908"/>
                </a:lnTo>
                <a:lnTo>
                  <a:pt x="1106" y="908"/>
                </a:lnTo>
                <a:lnTo>
                  <a:pt x="1104" y="908"/>
                </a:lnTo>
                <a:lnTo>
                  <a:pt x="1104" y="904"/>
                </a:lnTo>
                <a:lnTo>
                  <a:pt x="1100" y="904"/>
                </a:lnTo>
                <a:lnTo>
                  <a:pt x="1104" y="900"/>
                </a:lnTo>
                <a:lnTo>
                  <a:pt x="1100" y="904"/>
                </a:lnTo>
                <a:lnTo>
                  <a:pt x="1096" y="904"/>
                </a:lnTo>
                <a:lnTo>
                  <a:pt x="1092" y="900"/>
                </a:lnTo>
                <a:lnTo>
                  <a:pt x="1088" y="900"/>
                </a:lnTo>
                <a:lnTo>
                  <a:pt x="1088" y="896"/>
                </a:lnTo>
                <a:lnTo>
                  <a:pt x="1088" y="892"/>
                </a:lnTo>
                <a:lnTo>
                  <a:pt x="1084" y="892"/>
                </a:lnTo>
                <a:lnTo>
                  <a:pt x="1084" y="888"/>
                </a:lnTo>
                <a:lnTo>
                  <a:pt x="1088" y="884"/>
                </a:lnTo>
                <a:lnTo>
                  <a:pt x="1088" y="888"/>
                </a:lnTo>
                <a:lnTo>
                  <a:pt x="1088" y="892"/>
                </a:lnTo>
                <a:lnTo>
                  <a:pt x="1092" y="892"/>
                </a:lnTo>
                <a:lnTo>
                  <a:pt x="1092" y="896"/>
                </a:lnTo>
                <a:lnTo>
                  <a:pt x="1096" y="896"/>
                </a:lnTo>
                <a:lnTo>
                  <a:pt x="1100" y="896"/>
                </a:lnTo>
                <a:lnTo>
                  <a:pt x="1104" y="896"/>
                </a:lnTo>
                <a:lnTo>
                  <a:pt x="1106" y="896"/>
                </a:lnTo>
                <a:lnTo>
                  <a:pt x="1110" y="896"/>
                </a:lnTo>
                <a:lnTo>
                  <a:pt x="1114" y="896"/>
                </a:lnTo>
                <a:lnTo>
                  <a:pt x="1118" y="896"/>
                </a:lnTo>
                <a:lnTo>
                  <a:pt x="1114" y="900"/>
                </a:lnTo>
                <a:lnTo>
                  <a:pt x="1114" y="900"/>
                </a:lnTo>
                <a:lnTo>
                  <a:pt x="1114" y="900"/>
                </a:lnTo>
                <a:close/>
                <a:moveTo>
                  <a:pt x="1136" y="914"/>
                </a:moveTo>
                <a:lnTo>
                  <a:pt x="1132" y="914"/>
                </a:lnTo>
                <a:lnTo>
                  <a:pt x="1130" y="914"/>
                </a:lnTo>
                <a:lnTo>
                  <a:pt x="1126" y="914"/>
                </a:lnTo>
                <a:lnTo>
                  <a:pt x="1126" y="910"/>
                </a:lnTo>
                <a:lnTo>
                  <a:pt x="1126" y="908"/>
                </a:lnTo>
                <a:lnTo>
                  <a:pt x="1126" y="904"/>
                </a:lnTo>
                <a:lnTo>
                  <a:pt x="1126" y="900"/>
                </a:lnTo>
                <a:lnTo>
                  <a:pt x="1130" y="896"/>
                </a:lnTo>
                <a:lnTo>
                  <a:pt x="1132" y="892"/>
                </a:lnTo>
                <a:lnTo>
                  <a:pt x="1132" y="888"/>
                </a:lnTo>
                <a:lnTo>
                  <a:pt x="1136" y="888"/>
                </a:lnTo>
                <a:lnTo>
                  <a:pt x="1136" y="884"/>
                </a:lnTo>
                <a:lnTo>
                  <a:pt x="1140" y="884"/>
                </a:lnTo>
                <a:lnTo>
                  <a:pt x="1136" y="888"/>
                </a:lnTo>
                <a:lnTo>
                  <a:pt x="1140" y="888"/>
                </a:lnTo>
                <a:lnTo>
                  <a:pt x="1140" y="892"/>
                </a:lnTo>
                <a:lnTo>
                  <a:pt x="1136" y="900"/>
                </a:lnTo>
                <a:lnTo>
                  <a:pt x="1136" y="904"/>
                </a:lnTo>
                <a:lnTo>
                  <a:pt x="1136" y="900"/>
                </a:lnTo>
                <a:lnTo>
                  <a:pt x="1140" y="900"/>
                </a:lnTo>
                <a:lnTo>
                  <a:pt x="1136" y="904"/>
                </a:lnTo>
                <a:lnTo>
                  <a:pt x="1132" y="904"/>
                </a:lnTo>
                <a:lnTo>
                  <a:pt x="1132" y="908"/>
                </a:lnTo>
                <a:lnTo>
                  <a:pt x="1130" y="908"/>
                </a:lnTo>
                <a:lnTo>
                  <a:pt x="1132" y="908"/>
                </a:lnTo>
                <a:lnTo>
                  <a:pt x="1132" y="904"/>
                </a:lnTo>
                <a:lnTo>
                  <a:pt x="1136" y="904"/>
                </a:lnTo>
                <a:lnTo>
                  <a:pt x="1132" y="908"/>
                </a:lnTo>
                <a:lnTo>
                  <a:pt x="1130" y="908"/>
                </a:lnTo>
                <a:lnTo>
                  <a:pt x="1132" y="908"/>
                </a:lnTo>
                <a:lnTo>
                  <a:pt x="1132" y="910"/>
                </a:lnTo>
                <a:lnTo>
                  <a:pt x="1130" y="910"/>
                </a:lnTo>
                <a:lnTo>
                  <a:pt x="1132" y="910"/>
                </a:lnTo>
                <a:lnTo>
                  <a:pt x="1136" y="910"/>
                </a:lnTo>
                <a:lnTo>
                  <a:pt x="1136" y="908"/>
                </a:lnTo>
                <a:lnTo>
                  <a:pt x="1140" y="908"/>
                </a:lnTo>
                <a:lnTo>
                  <a:pt x="1136" y="908"/>
                </a:lnTo>
                <a:lnTo>
                  <a:pt x="1132" y="908"/>
                </a:lnTo>
                <a:lnTo>
                  <a:pt x="1136" y="908"/>
                </a:lnTo>
                <a:lnTo>
                  <a:pt x="1136" y="904"/>
                </a:lnTo>
                <a:lnTo>
                  <a:pt x="1140" y="904"/>
                </a:lnTo>
                <a:lnTo>
                  <a:pt x="1140" y="900"/>
                </a:lnTo>
                <a:lnTo>
                  <a:pt x="1140" y="904"/>
                </a:lnTo>
                <a:lnTo>
                  <a:pt x="1136" y="904"/>
                </a:lnTo>
                <a:lnTo>
                  <a:pt x="1140" y="900"/>
                </a:lnTo>
                <a:lnTo>
                  <a:pt x="1144" y="900"/>
                </a:lnTo>
                <a:lnTo>
                  <a:pt x="1144" y="904"/>
                </a:lnTo>
                <a:lnTo>
                  <a:pt x="1148" y="904"/>
                </a:lnTo>
                <a:lnTo>
                  <a:pt x="1148" y="908"/>
                </a:lnTo>
                <a:lnTo>
                  <a:pt x="1144" y="908"/>
                </a:lnTo>
                <a:lnTo>
                  <a:pt x="1144" y="910"/>
                </a:lnTo>
                <a:lnTo>
                  <a:pt x="1140" y="910"/>
                </a:lnTo>
                <a:lnTo>
                  <a:pt x="1140" y="914"/>
                </a:lnTo>
                <a:lnTo>
                  <a:pt x="1136" y="914"/>
                </a:lnTo>
                <a:lnTo>
                  <a:pt x="1136" y="914"/>
                </a:lnTo>
                <a:lnTo>
                  <a:pt x="1136" y="914"/>
                </a:lnTo>
                <a:close/>
                <a:moveTo>
                  <a:pt x="992" y="884"/>
                </a:moveTo>
                <a:lnTo>
                  <a:pt x="992" y="888"/>
                </a:lnTo>
                <a:lnTo>
                  <a:pt x="988" y="888"/>
                </a:lnTo>
                <a:lnTo>
                  <a:pt x="992" y="884"/>
                </a:lnTo>
                <a:lnTo>
                  <a:pt x="992" y="884"/>
                </a:lnTo>
                <a:lnTo>
                  <a:pt x="992" y="884"/>
                </a:lnTo>
                <a:close/>
                <a:moveTo>
                  <a:pt x="1132" y="914"/>
                </a:moveTo>
                <a:lnTo>
                  <a:pt x="1132" y="918"/>
                </a:lnTo>
                <a:lnTo>
                  <a:pt x="1130" y="918"/>
                </a:lnTo>
                <a:lnTo>
                  <a:pt x="1130" y="914"/>
                </a:lnTo>
                <a:lnTo>
                  <a:pt x="1132" y="914"/>
                </a:lnTo>
                <a:lnTo>
                  <a:pt x="1132" y="914"/>
                </a:lnTo>
                <a:lnTo>
                  <a:pt x="1132" y="914"/>
                </a:lnTo>
                <a:close/>
                <a:moveTo>
                  <a:pt x="1052" y="930"/>
                </a:moveTo>
                <a:lnTo>
                  <a:pt x="1052" y="934"/>
                </a:lnTo>
                <a:lnTo>
                  <a:pt x="1048" y="934"/>
                </a:lnTo>
                <a:lnTo>
                  <a:pt x="1048" y="930"/>
                </a:lnTo>
                <a:lnTo>
                  <a:pt x="1052" y="930"/>
                </a:lnTo>
                <a:lnTo>
                  <a:pt x="1052" y="930"/>
                </a:lnTo>
                <a:lnTo>
                  <a:pt x="1052" y="930"/>
                </a:lnTo>
                <a:close/>
                <a:moveTo>
                  <a:pt x="820" y="78"/>
                </a:moveTo>
                <a:lnTo>
                  <a:pt x="816" y="78"/>
                </a:lnTo>
                <a:lnTo>
                  <a:pt x="816" y="76"/>
                </a:lnTo>
                <a:lnTo>
                  <a:pt x="820" y="76"/>
                </a:lnTo>
                <a:lnTo>
                  <a:pt x="824" y="76"/>
                </a:lnTo>
                <a:lnTo>
                  <a:pt x="828" y="76"/>
                </a:lnTo>
                <a:lnTo>
                  <a:pt x="828" y="72"/>
                </a:lnTo>
                <a:lnTo>
                  <a:pt x="832" y="72"/>
                </a:lnTo>
                <a:lnTo>
                  <a:pt x="834" y="72"/>
                </a:lnTo>
                <a:lnTo>
                  <a:pt x="838" y="72"/>
                </a:lnTo>
                <a:lnTo>
                  <a:pt x="834" y="68"/>
                </a:lnTo>
                <a:lnTo>
                  <a:pt x="834" y="72"/>
                </a:lnTo>
                <a:lnTo>
                  <a:pt x="832" y="72"/>
                </a:lnTo>
                <a:lnTo>
                  <a:pt x="828" y="72"/>
                </a:lnTo>
                <a:lnTo>
                  <a:pt x="820" y="72"/>
                </a:lnTo>
                <a:lnTo>
                  <a:pt x="816" y="76"/>
                </a:lnTo>
                <a:lnTo>
                  <a:pt x="812" y="76"/>
                </a:lnTo>
                <a:lnTo>
                  <a:pt x="812" y="72"/>
                </a:lnTo>
                <a:lnTo>
                  <a:pt x="816" y="72"/>
                </a:lnTo>
                <a:lnTo>
                  <a:pt x="820" y="72"/>
                </a:lnTo>
                <a:lnTo>
                  <a:pt x="816" y="68"/>
                </a:lnTo>
                <a:lnTo>
                  <a:pt x="816" y="72"/>
                </a:lnTo>
                <a:lnTo>
                  <a:pt x="812" y="72"/>
                </a:lnTo>
                <a:lnTo>
                  <a:pt x="808" y="72"/>
                </a:lnTo>
                <a:lnTo>
                  <a:pt x="808" y="76"/>
                </a:lnTo>
                <a:lnTo>
                  <a:pt x="808" y="78"/>
                </a:lnTo>
                <a:lnTo>
                  <a:pt x="806" y="78"/>
                </a:lnTo>
                <a:lnTo>
                  <a:pt x="802" y="78"/>
                </a:lnTo>
                <a:lnTo>
                  <a:pt x="798" y="78"/>
                </a:lnTo>
                <a:lnTo>
                  <a:pt x="794" y="78"/>
                </a:lnTo>
                <a:lnTo>
                  <a:pt x="790" y="78"/>
                </a:lnTo>
                <a:lnTo>
                  <a:pt x="786" y="78"/>
                </a:lnTo>
                <a:lnTo>
                  <a:pt x="782" y="78"/>
                </a:lnTo>
                <a:lnTo>
                  <a:pt x="778" y="78"/>
                </a:lnTo>
                <a:lnTo>
                  <a:pt x="782" y="76"/>
                </a:lnTo>
                <a:lnTo>
                  <a:pt x="778" y="76"/>
                </a:lnTo>
                <a:lnTo>
                  <a:pt x="778" y="78"/>
                </a:lnTo>
                <a:lnTo>
                  <a:pt x="776" y="78"/>
                </a:lnTo>
                <a:lnTo>
                  <a:pt x="772" y="78"/>
                </a:lnTo>
                <a:lnTo>
                  <a:pt x="768" y="76"/>
                </a:lnTo>
                <a:lnTo>
                  <a:pt x="772" y="72"/>
                </a:lnTo>
                <a:lnTo>
                  <a:pt x="776" y="72"/>
                </a:lnTo>
                <a:lnTo>
                  <a:pt x="776" y="68"/>
                </a:lnTo>
                <a:lnTo>
                  <a:pt x="778" y="68"/>
                </a:lnTo>
                <a:lnTo>
                  <a:pt x="782" y="68"/>
                </a:lnTo>
                <a:lnTo>
                  <a:pt x="782" y="64"/>
                </a:lnTo>
                <a:lnTo>
                  <a:pt x="790" y="64"/>
                </a:lnTo>
                <a:lnTo>
                  <a:pt x="794" y="64"/>
                </a:lnTo>
                <a:lnTo>
                  <a:pt x="802" y="64"/>
                </a:lnTo>
                <a:lnTo>
                  <a:pt x="806" y="64"/>
                </a:lnTo>
                <a:lnTo>
                  <a:pt x="808" y="64"/>
                </a:lnTo>
                <a:lnTo>
                  <a:pt x="812" y="60"/>
                </a:lnTo>
                <a:lnTo>
                  <a:pt x="816" y="60"/>
                </a:lnTo>
                <a:lnTo>
                  <a:pt x="820" y="60"/>
                </a:lnTo>
                <a:lnTo>
                  <a:pt x="824" y="60"/>
                </a:lnTo>
                <a:lnTo>
                  <a:pt x="828" y="60"/>
                </a:lnTo>
                <a:lnTo>
                  <a:pt x="824" y="60"/>
                </a:lnTo>
                <a:lnTo>
                  <a:pt x="820" y="60"/>
                </a:lnTo>
                <a:lnTo>
                  <a:pt x="816" y="60"/>
                </a:lnTo>
                <a:lnTo>
                  <a:pt x="812" y="60"/>
                </a:lnTo>
                <a:lnTo>
                  <a:pt x="808" y="60"/>
                </a:lnTo>
                <a:lnTo>
                  <a:pt x="806" y="60"/>
                </a:lnTo>
                <a:lnTo>
                  <a:pt x="802" y="60"/>
                </a:lnTo>
                <a:lnTo>
                  <a:pt x="798" y="60"/>
                </a:lnTo>
                <a:lnTo>
                  <a:pt x="794" y="64"/>
                </a:lnTo>
                <a:lnTo>
                  <a:pt x="790" y="64"/>
                </a:lnTo>
                <a:lnTo>
                  <a:pt x="786" y="64"/>
                </a:lnTo>
                <a:lnTo>
                  <a:pt x="782" y="64"/>
                </a:lnTo>
                <a:lnTo>
                  <a:pt x="778" y="64"/>
                </a:lnTo>
                <a:lnTo>
                  <a:pt x="776" y="64"/>
                </a:lnTo>
                <a:lnTo>
                  <a:pt x="772" y="68"/>
                </a:lnTo>
                <a:lnTo>
                  <a:pt x="764" y="72"/>
                </a:lnTo>
                <a:lnTo>
                  <a:pt x="760" y="76"/>
                </a:lnTo>
                <a:lnTo>
                  <a:pt x="756" y="76"/>
                </a:lnTo>
                <a:lnTo>
                  <a:pt x="752" y="76"/>
                </a:lnTo>
                <a:lnTo>
                  <a:pt x="748" y="76"/>
                </a:lnTo>
                <a:lnTo>
                  <a:pt x="746" y="76"/>
                </a:lnTo>
                <a:lnTo>
                  <a:pt x="746" y="72"/>
                </a:lnTo>
                <a:lnTo>
                  <a:pt x="742" y="72"/>
                </a:lnTo>
                <a:lnTo>
                  <a:pt x="738" y="72"/>
                </a:lnTo>
                <a:lnTo>
                  <a:pt x="734" y="72"/>
                </a:lnTo>
                <a:lnTo>
                  <a:pt x="732" y="68"/>
                </a:lnTo>
                <a:lnTo>
                  <a:pt x="734" y="68"/>
                </a:lnTo>
                <a:lnTo>
                  <a:pt x="738" y="64"/>
                </a:lnTo>
                <a:lnTo>
                  <a:pt x="742" y="64"/>
                </a:lnTo>
                <a:lnTo>
                  <a:pt x="746" y="64"/>
                </a:lnTo>
                <a:lnTo>
                  <a:pt x="748" y="64"/>
                </a:lnTo>
                <a:lnTo>
                  <a:pt x="752" y="64"/>
                </a:lnTo>
                <a:lnTo>
                  <a:pt x="756" y="64"/>
                </a:lnTo>
                <a:lnTo>
                  <a:pt x="760" y="64"/>
                </a:lnTo>
                <a:lnTo>
                  <a:pt x="764" y="64"/>
                </a:lnTo>
                <a:lnTo>
                  <a:pt x="768" y="64"/>
                </a:lnTo>
                <a:lnTo>
                  <a:pt x="772" y="64"/>
                </a:lnTo>
                <a:lnTo>
                  <a:pt x="776" y="64"/>
                </a:lnTo>
                <a:lnTo>
                  <a:pt x="778" y="60"/>
                </a:lnTo>
                <a:lnTo>
                  <a:pt x="782" y="60"/>
                </a:lnTo>
                <a:lnTo>
                  <a:pt x="786" y="60"/>
                </a:lnTo>
                <a:lnTo>
                  <a:pt x="786" y="56"/>
                </a:lnTo>
                <a:lnTo>
                  <a:pt x="790" y="56"/>
                </a:lnTo>
                <a:lnTo>
                  <a:pt x="794" y="56"/>
                </a:lnTo>
                <a:lnTo>
                  <a:pt x="790" y="56"/>
                </a:lnTo>
                <a:lnTo>
                  <a:pt x="786" y="56"/>
                </a:lnTo>
                <a:lnTo>
                  <a:pt x="782" y="56"/>
                </a:lnTo>
                <a:lnTo>
                  <a:pt x="778" y="56"/>
                </a:lnTo>
                <a:lnTo>
                  <a:pt x="776" y="60"/>
                </a:lnTo>
                <a:lnTo>
                  <a:pt x="772" y="60"/>
                </a:lnTo>
                <a:lnTo>
                  <a:pt x="768" y="60"/>
                </a:lnTo>
                <a:lnTo>
                  <a:pt x="764" y="60"/>
                </a:lnTo>
                <a:lnTo>
                  <a:pt x="760" y="60"/>
                </a:lnTo>
                <a:lnTo>
                  <a:pt x="760" y="64"/>
                </a:lnTo>
                <a:lnTo>
                  <a:pt x="752" y="64"/>
                </a:lnTo>
                <a:lnTo>
                  <a:pt x="748" y="64"/>
                </a:lnTo>
                <a:lnTo>
                  <a:pt x="746" y="64"/>
                </a:lnTo>
                <a:lnTo>
                  <a:pt x="742" y="64"/>
                </a:lnTo>
                <a:lnTo>
                  <a:pt x="738" y="64"/>
                </a:lnTo>
                <a:lnTo>
                  <a:pt x="734" y="64"/>
                </a:lnTo>
                <a:lnTo>
                  <a:pt x="732" y="64"/>
                </a:lnTo>
                <a:lnTo>
                  <a:pt x="728" y="64"/>
                </a:lnTo>
                <a:lnTo>
                  <a:pt x="724" y="64"/>
                </a:lnTo>
                <a:lnTo>
                  <a:pt x="720" y="64"/>
                </a:lnTo>
                <a:lnTo>
                  <a:pt x="716" y="60"/>
                </a:lnTo>
                <a:lnTo>
                  <a:pt x="720" y="56"/>
                </a:lnTo>
                <a:lnTo>
                  <a:pt x="724" y="56"/>
                </a:lnTo>
                <a:lnTo>
                  <a:pt x="728" y="56"/>
                </a:lnTo>
                <a:lnTo>
                  <a:pt x="728" y="60"/>
                </a:lnTo>
                <a:lnTo>
                  <a:pt x="732" y="60"/>
                </a:lnTo>
                <a:lnTo>
                  <a:pt x="732" y="56"/>
                </a:lnTo>
                <a:lnTo>
                  <a:pt x="734" y="56"/>
                </a:lnTo>
                <a:lnTo>
                  <a:pt x="732" y="56"/>
                </a:lnTo>
                <a:lnTo>
                  <a:pt x="728" y="56"/>
                </a:lnTo>
                <a:lnTo>
                  <a:pt x="724" y="56"/>
                </a:lnTo>
                <a:lnTo>
                  <a:pt x="724" y="52"/>
                </a:lnTo>
                <a:lnTo>
                  <a:pt x="728" y="52"/>
                </a:lnTo>
                <a:lnTo>
                  <a:pt x="732" y="52"/>
                </a:lnTo>
                <a:lnTo>
                  <a:pt x="734" y="52"/>
                </a:lnTo>
                <a:lnTo>
                  <a:pt x="738" y="50"/>
                </a:lnTo>
                <a:lnTo>
                  <a:pt x="742" y="50"/>
                </a:lnTo>
                <a:lnTo>
                  <a:pt x="746" y="50"/>
                </a:lnTo>
                <a:lnTo>
                  <a:pt x="748" y="50"/>
                </a:lnTo>
                <a:lnTo>
                  <a:pt x="752" y="50"/>
                </a:lnTo>
                <a:lnTo>
                  <a:pt x="756" y="50"/>
                </a:lnTo>
                <a:lnTo>
                  <a:pt x="760" y="50"/>
                </a:lnTo>
                <a:lnTo>
                  <a:pt x="756" y="50"/>
                </a:lnTo>
                <a:lnTo>
                  <a:pt x="752" y="50"/>
                </a:lnTo>
                <a:lnTo>
                  <a:pt x="748" y="50"/>
                </a:lnTo>
                <a:lnTo>
                  <a:pt x="746" y="50"/>
                </a:lnTo>
                <a:lnTo>
                  <a:pt x="742" y="50"/>
                </a:lnTo>
                <a:lnTo>
                  <a:pt x="738" y="50"/>
                </a:lnTo>
                <a:lnTo>
                  <a:pt x="734" y="50"/>
                </a:lnTo>
                <a:lnTo>
                  <a:pt x="732" y="50"/>
                </a:lnTo>
                <a:lnTo>
                  <a:pt x="728" y="50"/>
                </a:lnTo>
                <a:lnTo>
                  <a:pt x="728" y="52"/>
                </a:lnTo>
                <a:lnTo>
                  <a:pt x="720" y="52"/>
                </a:lnTo>
                <a:lnTo>
                  <a:pt x="716" y="52"/>
                </a:lnTo>
                <a:lnTo>
                  <a:pt x="712" y="52"/>
                </a:lnTo>
                <a:lnTo>
                  <a:pt x="716" y="52"/>
                </a:lnTo>
                <a:lnTo>
                  <a:pt x="712" y="52"/>
                </a:lnTo>
                <a:lnTo>
                  <a:pt x="708" y="52"/>
                </a:lnTo>
                <a:lnTo>
                  <a:pt x="708" y="50"/>
                </a:lnTo>
                <a:lnTo>
                  <a:pt x="712" y="50"/>
                </a:lnTo>
                <a:lnTo>
                  <a:pt x="716" y="50"/>
                </a:lnTo>
                <a:lnTo>
                  <a:pt x="720" y="50"/>
                </a:lnTo>
                <a:lnTo>
                  <a:pt x="724" y="46"/>
                </a:lnTo>
                <a:lnTo>
                  <a:pt x="728" y="46"/>
                </a:lnTo>
                <a:lnTo>
                  <a:pt x="724" y="46"/>
                </a:lnTo>
                <a:lnTo>
                  <a:pt x="720" y="46"/>
                </a:lnTo>
                <a:lnTo>
                  <a:pt x="716" y="46"/>
                </a:lnTo>
                <a:lnTo>
                  <a:pt x="712" y="46"/>
                </a:lnTo>
                <a:lnTo>
                  <a:pt x="708" y="46"/>
                </a:lnTo>
                <a:lnTo>
                  <a:pt x="708" y="50"/>
                </a:lnTo>
                <a:lnTo>
                  <a:pt x="706" y="50"/>
                </a:lnTo>
                <a:lnTo>
                  <a:pt x="702" y="50"/>
                </a:lnTo>
                <a:lnTo>
                  <a:pt x="702" y="46"/>
                </a:lnTo>
                <a:lnTo>
                  <a:pt x="698" y="46"/>
                </a:lnTo>
                <a:lnTo>
                  <a:pt x="694" y="46"/>
                </a:lnTo>
                <a:lnTo>
                  <a:pt x="698" y="46"/>
                </a:lnTo>
                <a:lnTo>
                  <a:pt x="698" y="42"/>
                </a:lnTo>
                <a:lnTo>
                  <a:pt x="702" y="42"/>
                </a:lnTo>
                <a:lnTo>
                  <a:pt x="706" y="42"/>
                </a:lnTo>
                <a:lnTo>
                  <a:pt x="708" y="42"/>
                </a:lnTo>
                <a:lnTo>
                  <a:pt x="708" y="38"/>
                </a:lnTo>
                <a:lnTo>
                  <a:pt x="712" y="38"/>
                </a:lnTo>
                <a:lnTo>
                  <a:pt x="716" y="38"/>
                </a:lnTo>
                <a:lnTo>
                  <a:pt x="720" y="38"/>
                </a:lnTo>
                <a:lnTo>
                  <a:pt x="724" y="38"/>
                </a:lnTo>
                <a:lnTo>
                  <a:pt x="728" y="38"/>
                </a:lnTo>
                <a:lnTo>
                  <a:pt x="732" y="42"/>
                </a:lnTo>
                <a:lnTo>
                  <a:pt x="732" y="38"/>
                </a:lnTo>
                <a:lnTo>
                  <a:pt x="734" y="38"/>
                </a:lnTo>
                <a:lnTo>
                  <a:pt x="734" y="34"/>
                </a:lnTo>
                <a:lnTo>
                  <a:pt x="738" y="34"/>
                </a:lnTo>
                <a:lnTo>
                  <a:pt x="742" y="34"/>
                </a:lnTo>
                <a:lnTo>
                  <a:pt x="746" y="34"/>
                </a:lnTo>
                <a:lnTo>
                  <a:pt x="748" y="30"/>
                </a:lnTo>
                <a:lnTo>
                  <a:pt x="752" y="34"/>
                </a:lnTo>
                <a:lnTo>
                  <a:pt x="752" y="30"/>
                </a:lnTo>
                <a:lnTo>
                  <a:pt x="756" y="30"/>
                </a:lnTo>
                <a:lnTo>
                  <a:pt x="756" y="34"/>
                </a:lnTo>
                <a:lnTo>
                  <a:pt x="760" y="34"/>
                </a:lnTo>
                <a:lnTo>
                  <a:pt x="760" y="38"/>
                </a:lnTo>
                <a:lnTo>
                  <a:pt x="764" y="38"/>
                </a:lnTo>
                <a:lnTo>
                  <a:pt x="768" y="38"/>
                </a:lnTo>
                <a:lnTo>
                  <a:pt x="764" y="38"/>
                </a:lnTo>
                <a:lnTo>
                  <a:pt x="760" y="38"/>
                </a:lnTo>
                <a:lnTo>
                  <a:pt x="760" y="34"/>
                </a:lnTo>
                <a:lnTo>
                  <a:pt x="764" y="34"/>
                </a:lnTo>
                <a:lnTo>
                  <a:pt x="768" y="34"/>
                </a:lnTo>
                <a:lnTo>
                  <a:pt x="772" y="34"/>
                </a:lnTo>
                <a:lnTo>
                  <a:pt x="776" y="34"/>
                </a:lnTo>
                <a:lnTo>
                  <a:pt x="778" y="34"/>
                </a:lnTo>
                <a:lnTo>
                  <a:pt x="782" y="34"/>
                </a:lnTo>
                <a:lnTo>
                  <a:pt x="782" y="38"/>
                </a:lnTo>
                <a:lnTo>
                  <a:pt x="786" y="38"/>
                </a:lnTo>
                <a:lnTo>
                  <a:pt x="782" y="38"/>
                </a:lnTo>
                <a:lnTo>
                  <a:pt x="782" y="34"/>
                </a:lnTo>
                <a:lnTo>
                  <a:pt x="786" y="34"/>
                </a:lnTo>
                <a:lnTo>
                  <a:pt x="790" y="34"/>
                </a:lnTo>
                <a:lnTo>
                  <a:pt x="790" y="38"/>
                </a:lnTo>
                <a:lnTo>
                  <a:pt x="794" y="38"/>
                </a:lnTo>
                <a:lnTo>
                  <a:pt x="790" y="38"/>
                </a:lnTo>
                <a:lnTo>
                  <a:pt x="790" y="34"/>
                </a:lnTo>
                <a:lnTo>
                  <a:pt x="794" y="34"/>
                </a:lnTo>
                <a:lnTo>
                  <a:pt x="794" y="38"/>
                </a:lnTo>
                <a:lnTo>
                  <a:pt x="798" y="38"/>
                </a:lnTo>
                <a:lnTo>
                  <a:pt x="794" y="34"/>
                </a:lnTo>
                <a:lnTo>
                  <a:pt x="790" y="34"/>
                </a:lnTo>
                <a:lnTo>
                  <a:pt x="786" y="34"/>
                </a:lnTo>
                <a:lnTo>
                  <a:pt x="782" y="34"/>
                </a:lnTo>
                <a:lnTo>
                  <a:pt x="778" y="34"/>
                </a:lnTo>
                <a:lnTo>
                  <a:pt x="778" y="30"/>
                </a:lnTo>
                <a:lnTo>
                  <a:pt x="776" y="30"/>
                </a:lnTo>
                <a:lnTo>
                  <a:pt x="772" y="30"/>
                </a:lnTo>
                <a:lnTo>
                  <a:pt x="768" y="30"/>
                </a:lnTo>
                <a:lnTo>
                  <a:pt x="764" y="30"/>
                </a:lnTo>
                <a:lnTo>
                  <a:pt x="764" y="26"/>
                </a:lnTo>
                <a:lnTo>
                  <a:pt x="768" y="26"/>
                </a:lnTo>
                <a:lnTo>
                  <a:pt x="772" y="26"/>
                </a:lnTo>
                <a:lnTo>
                  <a:pt x="776" y="26"/>
                </a:lnTo>
                <a:lnTo>
                  <a:pt x="778" y="26"/>
                </a:lnTo>
                <a:lnTo>
                  <a:pt x="782" y="26"/>
                </a:lnTo>
                <a:lnTo>
                  <a:pt x="786" y="26"/>
                </a:lnTo>
                <a:lnTo>
                  <a:pt x="782" y="22"/>
                </a:lnTo>
                <a:lnTo>
                  <a:pt x="786" y="22"/>
                </a:lnTo>
                <a:lnTo>
                  <a:pt x="782" y="22"/>
                </a:lnTo>
                <a:lnTo>
                  <a:pt x="778" y="22"/>
                </a:lnTo>
                <a:lnTo>
                  <a:pt x="778" y="20"/>
                </a:lnTo>
                <a:lnTo>
                  <a:pt x="782" y="20"/>
                </a:lnTo>
                <a:lnTo>
                  <a:pt x="786" y="20"/>
                </a:lnTo>
                <a:lnTo>
                  <a:pt x="790" y="20"/>
                </a:lnTo>
                <a:lnTo>
                  <a:pt x="798" y="20"/>
                </a:lnTo>
                <a:lnTo>
                  <a:pt x="798" y="22"/>
                </a:lnTo>
                <a:lnTo>
                  <a:pt x="794" y="22"/>
                </a:lnTo>
                <a:lnTo>
                  <a:pt x="798" y="22"/>
                </a:lnTo>
                <a:lnTo>
                  <a:pt x="802" y="22"/>
                </a:lnTo>
                <a:lnTo>
                  <a:pt x="806" y="22"/>
                </a:lnTo>
                <a:lnTo>
                  <a:pt x="808" y="22"/>
                </a:lnTo>
                <a:lnTo>
                  <a:pt x="812" y="26"/>
                </a:lnTo>
                <a:lnTo>
                  <a:pt x="816" y="26"/>
                </a:lnTo>
                <a:lnTo>
                  <a:pt x="816" y="30"/>
                </a:lnTo>
                <a:lnTo>
                  <a:pt x="820" y="30"/>
                </a:lnTo>
                <a:lnTo>
                  <a:pt x="820" y="34"/>
                </a:lnTo>
                <a:lnTo>
                  <a:pt x="824" y="34"/>
                </a:lnTo>
                <a:lnTo>
                  <a:pt x="828" y="34"/>
                </a:lnTo>
                <a:lnTo>
                  <a:pt x="832" y="34"/>
                </a:lnTo>
                <a:lnTo>
                  <a:pt x="834" y="34"/>
                </a:lnTo>
                <a:lnTo>
                  <a:pt x="832" y="34"/>
                </a:lnTo>
                <a:lnTo>
                  <a:pt x="828" y="30"/>
                </a:lnTo>
                <a:lnTo>
                  <a:pt x="824" y="30"/>
                </a:lnTo>
                <a:lnTo>
                  <a:pt x="820" y="30"/>
                </a:lnTo>
                <a:lnTo>
                  <a:pt x="820" y="26"/>
                </a:lnTo>
                <a:lnTo>
                  <a:pt x="824" y="26"/>
                </a:lnTo>
                <a:lnTo>
                  <a:pt x="828" y="26"/>
                </a:lnTo>
                <a:lnTo>
                  <a:pt x="832" y="26"/>
                </a:lnTo>
                <a:lnTo>
                  <a:pt x="832" y="30"/>
                </a:lnTo>
                <a:lnTo>
                  <a:pt x="834" y="30"/>
                </a:lnTo>
                <a:lnTo>
                  <a:pt x="838" y="30"/>
                </a:lnTo>
                <a:lnTo>
                  <a:pt x="842" y="30"/>
                </a:lnTo>
                <a:lnTo>
                  <a:pt x="846" y="34"/>
                </a:lnTo>
                <a:lnTo>
                  <a:pt x="850" y="34"/>
                </a:lnTo>
                <a:lnTo>
                  <a:pt x="854" y="34"/>
                </a:lnTo>
                <a:lnTo>
                  <a:pt x="858" y="34"/>
                </a:lnTo>
                <a:lnTo>
                  <a:pt x="862" y="34"/>
                </a:lnTo>
                <a:lnTo>
                  <a:pt x="864" y="38"/>
                </a:lnTo>
                <a:lnTo>
                  <a:pt x="868" y="38"/>
                </a:lnTo>
                <a:lnTo>
                  <a:pt x="868" y="42"/>
                </a:lnTo>
                <a:lnTo>
                  <a:pt x="872" y="42"/>
                </a:lnTo>
                <a:lnTo>
                  <a:pt x="868" y="38"/>
                </a:lnTo>
                <a:lnTo>
                  <a:pt x="864" y="34"/>
                </a:lnTo>
                <a:lnTo>
                  <a:pt x="862" y="34"/>
                </a:lnTo>
                <a:lnTo>
                  <a:pt x="858" y="34"/>
                </a:lnTo>
                <a:lnTo>
                  <a:pt x="854" y="34"/>
                </a:lnTo>
                <a:lnTo>
                  <a:pt x="850" y="34"/>
                </a:lnTo>
                <a:lnTo>
                  <a:pt x="850" y="30"/>
                </a:lnTo>
                <a:lnTo>
                  <a:pt x="846" y="30"/>
                </a:lnTo>
                <a:lnTo>
                  <a:pt x="842" y="30"/>
                </a:lnTo>
                <a:lnTo>
                  <a:pt x="838" y="26"/>
                </a:lnTo>
                <a:lnTo>
                  <a:pt x="834" y="26"/>
                </a:lnTo>
                <a:lnTo>
                  <a:pt x="832" y="26"/>
                </a:lnTo>
                <a:lnTo>
                  <a:pt x="828" y="26"/>
                </a:lnTo>
                <a:lnTo>
                  <a:pt x="828" y="22"/>
                </a:lnTo>
                <a:lnTo>
                  <a:pt x="824" y="22"/>
                </a:lnTo>
                <a:lnTo>
                  <a:pt x="828" y="20"/>
                </a:lnTo>
                <a:lnTo>
                  <a:pt x="832" y="20"/>
                </a:lnTo>
                <a:lnTo>
                  <a:pt x="838" y="20"/>
                </a:lnTo>
                <a:lnTo>
                  <a:pt x="842" y="20"/>
                </a:lnTo>
                <a:lnTo>
                  <a:pt x="838" y="20"/>
                </a:lnTo>
                <a:lnTo>
                  <a:pt x="834" y="20"/>
                </a:lnTo>
                <a:lnTo>
                  <a:pt x="832" y="20"/>
                </a:lnTo>
                <a:lnTo>
                  <a:pt x="832" y="16"/>
                </a:lnTo>
                <a:lnTo>
                  <a:pt x="828" y="16"/>
                </a:lnTo>
                <a:lnTo>
                  <a:pt x="832" y="16"/>
                </a:lnTo>
                <a:lnTo>
                  <a:pt x="834" y="16"/>
                </a:lnTo>
                <a:lnTo>
                  <a:pt x="842" y="16"/>
                </a:lnTo>
                <a:lnTo>
                  <a:pt x="846" y="20"/>
                </a:lnTo>
                <a:lnTo>
                  <a:pt x="850" y="20"/>
                </a:lnTo>
                <a:lnTo>
                  <a:pt x="854" y="20"/>
                </a:lnTo>
                <a:lnTo>
                  <a:pt x="850" y="16"/>
                </a:lnTo>
                <a:lnTo>
                  <a:pt x="846" y="16"/>
                </a:lnTo>
                <a:lnTo>
                  <a:pt x="846" y="12"/>
                </a:lnTo>
                <a:lnTo>
                  <a:pt x="842" y="12"/>
                </a:lnTo>
                <a:lnTo>
                  <a:pt x="838" y="12"/>
                </a:lnTo>
                <a:lnTo>
                  <a:pt x="842" y="12"/>
                </a:lnTo>
                <a:lnTo>
                  <a:pt x="842" y="8"/>
                </a:lnTo>
                <a:lnTo>
                  <a:pt x="850" y="12"/>
                </a:lnTo>
                <a:lnTo>
                  <a:pt x="858" y="12"/>
                </a:lnTo>
                <a:lnTo>
                  <a:pt x="862" y="12"/>
                </a:lnTo>
                <a:lnTo>
                  <a:pt x="862" y="16"/>
                </a:lnTo>
                <a:lnTo>
                  <a:pt x="864" y="16"/>
                </a:lnTo>
                <a:lnTo>
                  <a:pt x="864" y="12"/>
                </a:lnTo>
                <a:lnTo>
                  <a:pt x="868" y="16"/>
                </a:lnTo>
                <a:lnTo>
                  <a:pt x="872" y="16"/>
                </a:lnTo>
                <a:lnTo>
                  <a:pt x="876" y="16"/>
                </a:lnTo>
                <a:lnTo>
                  <a:pt x="880" y="16"/>
                </a:lnTo>
                <a:lnTo>
                  <a:pt x="884" y="16"/>
                </a:lnTo>
                <a:lnTo>
                  <a:pt x="880" y="16"/>
                </a:lnTo>
                <a:lnTo>
                  <a:pt x="876" y="16"/>
                </a:lnTo>
                <a:lnTo>
                  <a:pt x="872" y="16"/>
                </a:lnTo>
                <a:lnTo>
                  <a:pt x="872" y="12"/>
                </a:lnTo>
                <a:lnTo>
                  <a:pt x="868" y="12"/>
                </a:lnTo>
                <a:lnTo>
                  <a:pt x="864" y="12"/>
                </a:lnTo>
                <a:lnTo>
                  <a:pt x="862" y="12"/>
                </a:lnTo>
                <a:lnTo>
                  <a:pt x="864" y="12"/>
                </a:lnTo>
                <a:lnTo>
                  <a:pt x="868" y="12"/>
                </a:lnTo>
                <a:lnTo>
                  <a:pt x="864" y="8"/>
                </a:lnTo>
                <a:lnTo>
                  <a:pt x="862" y="8"/>
                </a:lnTo>
                <a:lnTo>
                  <a:pt x="858" y="8"/>
                </a:lnTo>
                <a:lnTo>
                  <a:pt x="862" y="8"/>
                </a:lnTo>
                <a:lnTo>
                  <a:pt x="864" y="4"/>
                </a:lnTo>
                <a:lnTo>
                  <a:pt x="868" y="4"/>
                </a:lnTo>
                <a:lnTo>
                  <a:pt x="872" y="4"/>
                </a:lnTo>
                <a:lnTo>
                  <a:pt x="876" y="4"/>
                </a:lnTo>
                <a:lnTo>
                  <a:pt x="876" y="8"/>
                </a:lnTo>
                <a:lnTo>
                  <a:pt x="880" y="8"/>
                </a:lnTo>
                <a:lnTo>
                  <a:pt x="884" y="8"/>
                </a:lnTo>
                <a:lnTo>
                  <a:pt x="888" y="8"/>
                </a:lnTo>
                <a:lnTo>
                  <a:pt x="888" y="12"/>
                </a:lnTo>
                <a:lnTo>
                  <a:pt x="890" y="8"/>
                </a:lnTo>
                <a:lnTo>
                  <a:pt x="888" y="8"/>
                </a:lnTo>
                <a:lnTo>
                  <a:pt x="890" y="8"/>
                </a:lnTo>
                <a:lnTo>
                  <a:pt x="894" y="8"/>
                </a:lnTo>
                <a:lnTo>
                  <a:pt x="898" y="8"/>
                </a:lnTo>
                <a:lnTo>
                  <a:pt x="902" y="8"/>
                </a:lnTo>
                <a:lnTo>
                  <a:pt x="906" y="12"/>
                </a:lnTo>
                <a:lnTo>
                  <a:pt x="910" y="12"/>
                </a:lnTo>
                <a:lnTo>
                  <a:pt x="910" y="16"/>
                </a:lnTo>
                <a:lnTo>
                  <a:pt x="914" y="16"/>
                </a:lnTo>
                <a:lnTo>
                  <a:pt x="918" y="16"/>
                </a:lnTo>
                <a:lnTo>
                  <a:pt x="920" y="16"/>
                </a:lnTo>
                <a:lnTo>
                  <a:pt x="920" y="20"/>
                </a:lnTo>
                <a:lnTo>
                  <a:pt x="918" y="20"/>
                </a:lnTo>
                <a:lnTo>
                  <a:pt x="918" y="22"/>
                </a:lnTo>
                <a:lnTo>
                  <a:pt x="918" y="20"/>
                </a:lnTo>
                <a:lnTo>
                  <a:pt x="920" y="20"/>
                </a:lnTo>
                <a:lnTo>
                  <a:pt x="924" y="16"/>
                </a:lnTo>
                <a:lnTo>
                  <a:pt x="928" y="16"/>
                </a:lnTo>
                <a:lnTo>
                  <a:pt x="924" y="16"/>
                </a:lnTo>
                <a:lnTo>
                  <a:pt x="920" y="16"/>
                </a:lnTo>
                <a:lnTo>
                  <a:pt x="918" y="16"/>
                </a:lnTo>
                <a:lnTo>
                  <a:pt x="918" y="12"/>
                </a:lnTo>
                <a:lnTo>
                  <a:pt x="914" y="12"/>
                </a:lnTo>
                <a:lnTo>
                  <a:pt x="918" y="12"/>
                </a:lnTo>
                <a:lnTo>
                  <a:pt x="920" y="12"/>
                </a:lnTo>
                <a:lnTo>
                  <a:pt x="918" y="12"/>
                </a:lnTo>
                <a:lnTo>
                  <a:pt x="914" y="12"/>
                </a:lnTo>
                <a:lnTo>
                  <a:pt x="910" y="8"/>
                </a:lnTo>
                <a:lnTo>
                  <a:pt x="906" y="8"/>
                </a:lnTo>
                <a:lnTo>
                  <a:pt x="902" y="8"/>
                </a:lnTo>
                <a:lnTo>
                  <a:pt x="898" y="4"/>
                </a:lnTo>
                <a:lnTo>
                  <a:pt x="902" y="4"/>
                </a:lnTo>
                <a:lnTo>
                  <a:pt x="906" y="4"/>
                </a:lnTo>
                <a:lnTo>
                  <a:pt x="910" y="4"/>
                </a:lnTo>
                <a:lnTo>
                  <a:pt x="914" y="4"/>
                </a:lnTo>
                <a:lnTo>
                  <a:pt x="918" y="4"/>
                </a:lnTo>
                <a:lnTo>
                  <a:pt x="920" y="4"/>
                </a:lnTo>
                <a:lnTo>
                  <a:pt x="924" y="4"/>
                </a:lnTo>
                <a:lnTo>
                  <a:pt x="928" y="4"/>
                </a:lnTo>
                <a:lnTo>
                  <a:pt x="932" y="4"/>
                </a:lnTo>
                <a:lnTo>
                  <a:pt x="936" y="4"/>
                </a:lnTo>
                <a:lnTo>
                  <a:pt x="940" y="4"/>
                </a:lnTo>
                <a:lnTo>
                  <a:pt x="944" y="4"/>
                </a:lnTo>
                <a:lnTo>
                  <a:pt x="948" y="4"/>
                </a:lnTo>
                <a:lnTo>
                  <a:pt x="950" y="8"/>
                </a:lnTo>
                <a:lnTo>
                  <a:pt x="954" y="12"/>
                </a:lnTo>
                <a:lnTo>
                  <a:pt x="958" y="12"/>
                </a:lnTo>
                <a:lnTo>
                  <a:pt x="962" y="12"/>
                </a:lnTo>
                <a:lnTo>
                  <a:pt x="966" y="12"/>
                </a:lnTo>
                <a:lnTo>
                  <a:pt x="966" y="16"/>
                </a:lnTo>
                <a:lnTo>
                  <a:pt x="970" y="12"/>
                </a:lnTo>
                <a:lnTo>
                  <a:pt x="966" y="12"/>
                </a:lnTo>
                <a:lnTo>
                  <a:pt x="962" y="12"/>
                </a:lnTo>
                <a:lnTo>
                  <a:pt x="958" y="12"/>
                </a:lnTo>
                <a:lnTo>
                  <a:pt x="954" y="8"/>
                </a:lnTo>
                <a:lnTo>
                  <a:pt x="958" y="4"/>
                </a:lnTo>
                <a:lnTo>
                  <a:pt x="962" y="4"/>
                </a:lnTo>
                <a:lnTo>
                  <a:pt x="966" y="0"/>
                </a:lnTo>
                <a:lnTo>
                  <a:pt x="970" y="0"/>
                </a:lnTo>
                <a:lnTo>
                  <a:pt x="974" y="0"/>
                </a:lnTo>
                <a:lnTo>
                  <a:pt x="976" y="0"/>
                </a:lnTo>
                <a:lnTo>
                  <a:pt x="980" y="0"/>
                </a:lnTo>
                <a:lnTo>
                  <a:pt x="980" y="4"/>
                </a:lnTo>
                <a:lnTo>
                  <a:pt x="980" y="8"/>
                </a:lnTo>
                <a:lnTo>
                  <a:pt x="984" y="8"/>
                </a:lnTo>
                <a:lnTo>
                  <a:pt x="988" y="8"/>
                </a:lnTo>
                <a:lnTo>
                  <a:pt x="992" y="8"/>
                </a:lnTo>
                <a:lnTo>
                  <a:pt x="988" y="8"/>
                </a:lnTo>
                <a:lnTo>
                  <a:pt x="984" y="4"/>
                </a:lnTo>
                <a:lnTo>
                  <a:pt x="988" y="0"/>
                </a:lnTo>
                <a:lnTo>
                  <a:pt x="992" y="0"/>
                </a:lnTo>
                <a:lnTo>
                  <a:pt x="996" y="0"/>
                </a:lnTo>
                <a:lnTo>
                  <a:pt x="1000" y="0"/>
                </a:lnTo>
                <a:lnTo>
                  <a:pt x="1004" y="0"/>
                </a:lnTo>
                <a:lnTo>
                  <a:pt x="1006" y="0"/>
                </a:lnTo>
                <a:lnTo>
                  <a:pt x="1010" y="0"/>
                </a:lnTo>
                <a:lnTo>
                  <a:pt x="1010" y="4"/>
                </a:lnTo>
                <a:lnTo>
                  <a:pt x="1006" y="4"/>
                </a:lnTo>
                <a:lnTo>
                  <a:pt x="1010" y="4"/>
                </a:lnTo>
                <a:lnTo>
                  <a:pt x="1014" y="4"/>
                </a:lnTo>
                <a:lnTo>
                  <a:pt x="1018" y="4"/>
                </a:lnTo>
                <a:lnTo>
                  <a:pt x="1022" y="4"/>
                </a:lnTo>
                <a:lnTo>
                  <a:pt x="1026" y="4"/>
                </a:lnTo>
                <a:lnTo>
                  <a:pt x="1030" y="4"/>
                </a:lnTo>
                <a:lnTo>
                  <a:pt x="1030" y="8"/>
                </a:lnTo>
                <a:lnTo>
                  <a:pt x="1032" y="8"/>
                </a:lnTo>
                <a:lnTo>
                  <a:pt x="1032" y="4"/>
                </a:lnTo>
                <a:lnTo>
                  <a:pt x="1036" y="4"/>
                </a:lnTo>
                <a:lnTo>
                  <a:pt x="1040" y="4"/>
                </a:lnTo>
                <a:lnTo>
                  <a:pt x="1040" y="8"/>
                </a:lnTo>
                <a:lnTo>
                  <a:pt x="1044" y="8"/>
                </a:lnTo>
                <a:lnTo>
                  <a:pt x="1044" y="4"/>
                </a:lnTo>
                <a:lnTo>
                  <a:pt x="1048" y="4"/>
                </a:lnTo>
                <a:lnTo>
                  <a:pt x="1048" y="8"/>
                </a:lnTo>
                <a:lnTo>
                  <a:pt x="1052" y="8"/>
                </a:lnTo>
                <a:lnTo>
                  <a:pt x="1056" y="8"/>
                </a:lnTo>
                <a:lnTo>
                  <a:pt x="1048" y="12"/>
                </a:lnTo>
                <a:lnTo>
                  <a:pt x="1044" y="12"/>
                </a:lnTo>
                <a:lnTo>
                  <a:pt x="1040" y="12"/>
                </a:lnTo>
                <a:lnTo>
                  <a:pt x="1036" y="12"/>
                </a:lnTo>
                <a:lnTo>
                  <a:pt x="1032" y="12"/>
                </a:lnTo>
                <a:lnTo>
                  <a:pt x="1032" y="16"/>
                </a:lnTo>
                <a:lnTo>
                  <a:pt x="1030" y="16"/>
                </a:lnTo>
                <a:lnTo>
                  <a:pt x="1026" y="16"/>
                </a:lnTo>
                <a:lnTo>
                  <a:pt x="1022" y="16"/>
                </a:lnTo>
                <a:lnTo>
                  <a:pt x="1026" y="16"/>
                </a:lnTo>
                <a:lnTo>
                  <a:pt x="1030" y="16"/>
                </a:lnTo>
                <a:lnTo>
                  <a:pt x="1032" y="16"/>
                </a:lnTo>
                <a:lnTo>
                  <a:pt x="1036" y="16"/>
                </a:lnTo>
                <a:lnTo>
                  <a:pt x="1040" y="16"/>
                </a:lnTo>
                <a:lnTo>
                  <a:pt x="1044" y="16"/>
                </a:lnTo>
                <a:lnTo>
                  <a:pt x="1048" y="12"/>
                </a:lnTo>
                <a:lnTo>
                  <a:pt x="1052" y="12"/>
                </a:lnTo>
                <a:lnTo>
                  <a:pt x="1060" y="12"/>
                </a:lnTo>
                <a:lnTo>
                  <a:pt x="1062" y="8"/>
                </a:lnTo>
                <a:lnTo>
                  <a:pt x="1066" y="8"/>
                </a:lnTo>
                <a:lnTo>
                  <a:pt x="1070" y="8"/>
                </a:lnTo>
                <a:lnTo>
                  <a:pt x="1066" y="12"/>
                </a:lnTo>
                <a:lnTo>
                  <a:pt x="1070" y="12"/>
                </a:lnTo>
                <a:lnTo>
                  <a:pt x="1074" y="12"/>
                </a:lnTo>
                <a:lnTo>
                  <a:pt x="1070" y="12"/>
                </a:lnTo>
                <a:lnTo>
                  <a:pt x="1070" y="8"/>
                </a:lnTo>
                <a:lnTo>
                  <a:pt x="1074" y="8"/>
                </a:lnTo>
                <a:lnTo>
                  <a:pt x="1070" y="8"/>
                </a:lnTo>
                <a:lnTo>
                  <a:pt x="1074" y="8"/>
                </a:lnTo>
                <a:lnTo>
                  <a:pt x="1076" y="8"/>
                </a:lnTo>
                <a:lnTo>
                  <a:pt x="1080" y="8"/>
                </a:lnTo>
                <a:lnTo>
                  <a:pt x="1076" y="8"/>
                </a:lnTo>
                <a:lnTo>
                  <a:pt x="1076" y="12"/>
                </a:lnTo>
                <a:lnTo>
                  <a:pt x="1080" y="12"/>
                </a:lnTo>
                <a:lnTo>
                  <a:pt x="1084" y="12"/>
                </a:lnTo>
                <a:lnTo>
                  <a:pt x="1088" y="8"/>
                </a:lnTo>
                <a:lnTo>
                  <a:pt x="1092" y="8"/>
                </a:lnTo>
                <a:lnTo>
                  <a:pt x="1096" y="8"/>
                </a:lnTo>
                <a:lnTo>
                  <a:pt x="1096" y="12"/>
                </a:lnTo>
                <a:lnTo>
                  <a:pt x="1092" y="12"/>
                </a:lnTo>
                <a:lnTo>
                  <a:pt x="1096" y="16"/>
                </a:lnTo>
                <a:lnTo>
                  <a:pt x="1100" y="16"/>
                </a:lnTo>
                <a:lnTo>
                  <a:pt x="1104" y="16"/>
                </a:lnTo>
                <a:lnTo>
                  <a:pt x="1104" y="20"/>
                </a:lnTo>
                <a:lnTo>
                  <a:pt x="1100" y="20"/>
                </a:lnTo>
                <a:lnTo>
                  <a:pt x="1100" y="22"/>
                </a:lnTo>
                <a:lnTo>
                  <a:pt x="1104" y="22"/>
                </a:lnTo>
                <a:lnTo>
                  <a:pt x="1104" y="20"/>
                </a:lnTo>
                <a:lnTo>
                  <a:pt x="1106" y="20"/>
                </a:lnTo>
                <a:lnTo>
                  <a:pt x="1110" y="20"/>
                </a:lnTo>
                <a:lnTo>
                  <a:pt x="1114" y="20"/>
                </a:lnTo>
                <a:lnTo>
                  <a:pt x="1110" y="20"/>
                </a:lnTo>
                <a:lnTo>
                  <a:pt x="1114" y="20"/>
                </a:lnTo>
                <a:lnTo>
                  <a:pt x="1118" y="20"/>
                </a:lnTo>
                <a:lnTo>
                  <a:pt x="1122" y="20"/>
                </a:lnTo>
                <a:lnTo>
                  <a:pt x="1126" y="20"/>
                </a:lnTo>
                <a:lnTo>
                  <a:pt x="1126" y="22"/>
                </a:lnTo>
                <a:lnTo>
                  <a:pt x="1130" y="22"/>
                </a:lnTo>
                <a:lnTo>
                  <a:pt x="1130" y="26"/>
                </a:lnTo>
                <a:lnTo>
                  <a:pt x="1126" y="30"/>
                </a:lnTo>
                <a:lnTo>
                  <a:pt x="1122" y="30"/>
                </a:lnTo>
                <a:lnTo>
                  <a:pt x="1118" y="30"/>
                </a:lnTo>
                <a:lnTo>
                  <a:pt x="1114" y="34"/>
                </a:lnTo>
                <a:lnTo>
                  <a:pt x="1110" y="34"/>
                </a:lnTo>
                <a:lnTo>
                  <a:pt x="1104" y="38"/>
                </a:lnTo>
                <a:lnTo>
                  <a:pt x="1100" y="38"/>
                </a:lnTo>
                <a:lnTo>
                  <a:pt x="1096" y="38"/>
                </a:lnTo>
                <a:lnTo>
                  <a:pt x="1092" y="38"/>
                </a:lnTo>
                <a:lnTo>
                  <a:pt x="1092" y="42"/>
                </a:lnTo>
                <a:lnTo>
                  <a:pt x="1088" y="42"/>
                </a:lnTo>
                <a:lnTo>
                  <a:pt x="1084" y="42"/>
                </a:lnTo>
                <a:lnTo>
                  <a:pt x="1088" y="42"/>
                </a:lnTo>
                <a:lnTo>
                  <a:pt x="1084" y="42"/>
                </a:lnTo>
                <a:lnTo>
                  <a:pt x="1080" y="42"/>
                </a:lnTo>
                <a:lnTo>
                  <a:pt x="1076" y="42"/>
                </a:lnTo>
                <a:lnTo>
                  <a:pt x="1074" y="42"/>
                </a:lnTo>
                <a:lnTo>
                  <a:pt x="1070" y="42"/>
                </a:lnTo>
                <a:lnTo>
                  <a:pt x="1066" y="46"/>
                </a:lnTo>
                <a:lnTo>
                  <a:pt x="1062" y="46"/>
                </a:lnTo>
                <a:lnTo>
                  <a:pt x="1060" y="46"/>
                </a:lnTo>
                <a:lnTo>
                  <a:pt x="1062" y="46"/>
                </a:lnTo>
                <a:lnTo>
                  <a:pt x="1066" y="46"/>
                </a:lnTo>
                <a:lnTo>
                  <a:pt x="1070" y="46"/>
                </a:lnTo>
                <a:lnTo>
                  <a:pt x="1066" y="46"/>
                </a:lnTo>
                <a:lnTo>
                  <a:pt x="1062" y="46"/>
                </a:lnTo>
                <a:lnTo>
                  <a:pt x="1060" y="46"/>
                </a:lnTo>
                <a:lnTo>
                  <a:pt x="1056" y="46"/>
                </a:lnTo>
                <a:lnTo>
                  <a:pt x="1052" y="46"/>
                </a:lnTo>
                <a:lnTo>
                  <a:pt x="1048" y="46"/>
                </a:lnTo>
                <a:lnTo>
                  <a:pt x="1044" y="46"/>
                </a:lnTo>
                <a:lnTo>
                  <a:pt x="1040" y="46"/>
                </a:lnTo>
                <a:lnTo>
                  <a:pt x="1036" y="46"/>
                </a:lnTo>
                <a:lnTo>
                  <a:pt x="1032" y="50"/>
                </a:lnTo>
                <a:lnTo>
                  <a:pt x="1030" y="50"/>
                </a:lnTo>
                <a:lnTo>
                  <a:pt x="1026" y="46"/>
                </a:lnTo>
                <a:lnTo>
                  <a:pt x="1022" y="46"/>
                </a:lnTo>
                <a:lnTo>
                  <a:pt x="1018" y="46"/>
                </a:lnTo>
                <a:lnTo>
                  <a:pt x="1014" y="42"/>
                </a:lnTo>
                <a:lnTo>
                  <a:pt x="1014" y="46"/>
                </a:lnTo>
                <a:lnTo>
                  <a:pt x="1018" y="46"/>
                </a:lnTo>
                <a:lnTo>
                  <a:pt x="1022" y="46"/>
                </a:lnTo>
                <a:lnTo>
                  <a:pt x="1026" y="46"/>
                </a:lnTo>
                <a:lnTo>
                  <a:pt x="1026" y="50"/>
                </a:lnTo>
                <a:lnTo>
                  <a:pt x="1030" y="50"/>
                </a:lnTo>
                <a:lnTo>
                  <a:pt x="1026" y="50"/>
                </a:lnTo>
                <a:lnTo>
                  <a:pt x="1022" y="50"/>
                </a:lnTo>
                <a:lnTo>
                  <a:pt x="1026" y="50"/>
                </a:lnTo>
                <a:lnTo>
                  <a:pt x="1030" y="50"/>
                </a:lnTo>
                <a:lnTo>
                  <a:pt x="1032" y="50"/>
                </a:lnTo>
                <a:lnTo>
                  <a:pt x="1036" y="50"/>
                </a:lnTo>
                <a:lnTo>
                  <a:pt x="1040" y="50"/>
                </a:lnTo>
                <a:lnTo>
                  <a:pt x="1044" y="50"/>
                </a:lnTo>
                <a:lnTo>
                  <a:pt x="1048" y="50"/>
                </a:lnTo>
                <a:lnTo>
                  <a:pt x="1052" y="50"/>
                </a:lnTo>
                <a:lnTo>
                  <a:pt x="1048" y="50"/>
                </a:lnTo>
                <a:lnTo>
                  <a:pt x="1044" y="52"/>
                </a:lnTo>
                <a:lnTo>
                  <a:pt x="1040" y="52"/>
                </a:lnTo>
                <a:lnTo>
                  <a:pt x="1036" y="52"/>
                </a:lnTo>
                <a:lnTo>
                  <a:pt x="1032" y="52"/>
                </a:lnTo>
                <a:lnTo>
                  <a:pt x="1030" y="52"/>
                </a:lnTo>
                <a:lnTo>
                  <a:pt x="1030" y="56"/>
                </a:lnTo>
                <a:lnTo>
                  <a:pt x="1026" y="56"/>
                </a:lnTo>
                <a:lnTo>
                  <a:pt x="1022" y="56"/>
                </a:lnTo>
                <a:lnTo>
                  <a:pt x="1018" y="56"/>
                </a:lnTo>
                <a:lnTo>
                  <a:pt x="1014" y="56"/>
                </a:lnTo>
                <a:lnTo>
                  <a:pt x="1010" y="56"/>
                </a:lnTo>
                <a:lnTo>
                  <a:pt x="1014" y="56"/>
                </a:lnTo>
                <a:lnTo>
                  <a:pt x="1010" y="56"/>
                </a:lnTo>
                <a:lnTo>
                  <a:pt x="1006" y="60"/>
                </a:lnTo>
                <a:lnTo>
                  <a:pt x="1004" y="60"/>
                </a:lnTo>
                <a:lnTo>
                  <a:pt x="1006" y="60"/>
                </a:lnTo>
                <a:lnTo>
                  <a:pt x="1010" y="60"/>
                </a:lnTo>
                <a:lnTo>
                  <a:pt x="1006" y="60"/>
                </a:lnTo>
                <a:lnTo>
                  <a:pt x="1004" y="60"/>
                </a:lnTo>
                <a:lnTo>
                  <a:pt x="1006" y="60"/>
                </a:lnTo>
                <a:lnTo>
                  <a:pt x="1010" y="60"/>
                </a:lnTo>
                <a:lnTo>
                  <a:pt x="1014" y="60"/>
                </a:lnTo>
                <a:lnTo>
                  <a:pt x="1022" y="56"/>
                </a:lnTo>
                <a:lnTo>
                  <a:pt x="1030" y="56"/>
                </a:lnTo>
                <a:lnTo>
                  <a:pt x="1032" y="56"/>
                </a:lnTo>
                <a:lnTo>
                  <a:pt x="1036" y="56"/>
                </a:lnTo>
                <a:lnTo>
                  <a:pt x="1036" y="52"/>
                </a:lnTo>
                <a:lnTo>
                  <a:pt x="1040" y="52"/>
                </a:lnTo>
                <a:lnTo>
                  <a:pt x="1044" y="52"/>
                </a:lnTo>
                <a:lnTo>
                  <a:pt x="1048" y="52"/>
                </a:lnTo>
                <a:lnTo>
                  <a:pt x="1052" y="52"/>
                </a:lnTo>
                <a:lnTo>
                  <a:pt x="1056" y="52"/>
                </a:lnTo>
                <a:lnTo>
                  <a:pt x="1060" y="52"/>
                </a:lnTo>
                <a:lnTo>
                  <a:pt x="1062" y="50"/>
                </a:lnTo>
                <a:lnTo>
                  <a:pt x="1066" y="50"/>
                </a:lnTo>
                <a:lnTo>
                  <a:pt x="1070" y="50"/>
                </a:lnTo>
                <a:lnTo>
                  <a:pt x="1074" y="50"/>
                </a:lnTo>
                <a:lnTo>
                  <a:pt x="1080" y="50"/>
                </a:lnTo>
                <a:lnTo>
                  <a:pt x="1080" y="52"/>
                </a:lnTo>
                <a:lnTo>
                  <a:pt x="1076" y="52"/>
                </a:lnTo>
                <a:lnTo>
                  <a:pt x="1074" y="56"/>
                </a:lnTo>
                <a:lnTo>
                  <a:pt x="1070" y="56"/>
                </a:lnTo>
                <a:lnTo>
                  <a:pt x="1066" y="56"/>
                </a:lnTo>
                <a:lnTo>
                  <a:pt x="1062" y="56"/>
                </a:lnTo>
                <a:lnTo>
                  <a:pt x="1060" y="60"/>
                </a:lnTo>
                <a:lnTo>
                  <a:pt x="1056" y="60"/>
                </a:lnTo>
                <a:lnTo>
                  <a:pt x="1056" y="64"/>
                </a:lnTo>
                <a:lnTo>
                  <a:pt x="1052" y="64"/>
                </a:lnTo>
                <a:lnTo>
                  <a:pt x="1048" y="64"/>
                </a:lnTo>
                <a:lnTo>
                  <a:pt x="1044" y="68"/>
                </a:lnTo>
                <a:lnTo>
                  <a:pt x="1040" y="68"/>
                </a:lnTo>
                <a:lnTo>
                  <a:pt x="1036" y="68"/>
                </a:lnTo>
                <a:lnTo>
                  <a:pt x="1040" y="68"/>
                </a:lnTo>
                <a:lnTo>
                  <a:pt x="1036" y="68"/>
                </a:lnTo>
                <a:lnTo>
                  <a:pt x="1032" y="68"/>
                </a:lnTo>
                <a:lnTo>
                  <a:pt x="1032" y="72"/>
                </a:lnTo>
                <a:lnTo>
                  <a:pt x="1030" y="72"/>
                </a:lnTo>
                <a:lnTo>
                  <a:pt x="1022" y="76"/>
                </a:lnTo>
                <a:lnTo>
                  <a:pt x="1018" y="76"/>
                </a:lnTo>
                <a:lnTo>
                  <a:pt x="1018" y="78"/>
                </a:lnTo>
                <a:lnTo>
                  <a:pt x="1014" y="78"/>
                </a:lnTo>
                <a:lnTo>
                  <a:pt x="1014" y="82"/>
                </a:lnTo>
                <a:lnTo>
                  <a:pt x="1010" y="82"/>
                </a:lnTo>
                <a:lnTo>
                  <a:pt x="1006" y="82"/>
                </a:lnTo>
                <a:lnTo>
                  <a:pt x="1004" y="82"/>
                </a:lnTo>
                <a:lnTo>
                  <a:pt x="1000" y="82"/>
                </a:lnTo>
                <a:lnTo>
                  <a:pt x="1000" y="78"/>
                </a:lnTo>
                <a:lnTo>
                  <a:pt x="996" y="78"/>
                </a:lnTo>
                <a:lnTo>
                  <a:pt x="992" y="78"/>
                </a:lnTo>
                <a:lnTo>
                  <a:pt x="996" y="78"/>
                </a:lnTo>
                <a:lnTo>
                  <a:pt x="1000" y="78"/>
                </a:lnTo>
                <a:lnTo>
                  <a:pt x="1000" y="82"/>
                </a:lnTo>
                <a:lnTo>
                  <a:pt x="1000" y="86"/>
                </a:lnTo>
                <a:lnTo>
                  <a:pt x="1004" y="86"/>
                </a:lnTo>
                <a:lnTo>
                  <a:pt x="1006" y="86"/>
                </a:lnTo>
                <a:lnTo>
                  <a:pt x="1004" y="86"/>
                </a:lnTo>
                <a:lnTo>
                  <a:pt x="1004" y="90"/>
                </a:lnTo>
                <a:lnTo>
                  <a:pt x="1000" y="90"/>
                </a:lnTo>
                <a:lnTo>
                  <a:pt x="996" y="86"/>
                </a:lnTo>
                <a:lnTo>
                  <a:pt x="992" y="90"/>
                </a:lnTo>
                <a:lnTo>
                  <a:pt x="988" y="90"/>
                </a:lnTo>
                <a:lnTo>
                  <a:pt x="984" y="90"/>
                </a:lnTo>
                <a:lnTo>
                  <a:pt x="980" y="90"/>
                </a:lnTo>
                <a:lnTo>
                  <a:pt x="976" y="90"/>
                </a:lnTo>
                <a:lnTo>
                  <a:pt x="974" y="90"/>
                </a:lnTo>
                <a:lnTo>
                  <a:pt x="974" y="86"/>
                </a:lnTo>
                <a:lnTo>
                  <a:pt x="970" y="86"/>
                </a:lnTo>
                <a:lnTo>
                  <a:pt x="974" y="90"/>
                </a:lnTo>
                <a:lnTo>
                  <a:pt x="976" y="90"/>
                </a:lnTo>
                <a:lnTo>
                  <a:pt x="974" y="90"/>
                </a:lnTo>
                <a:lnTo>
                  <a:pt x="970" y="90"/>
                </a:lnTo>
                <a:lnTo>
                  <a:pt x="970" y="94"/>
                </a:lnTo>
                <a:lnTo>
                  <a:pt x="974" y="94"/>
                </a:lnTo>
                <a:lnTo>
                  <a:pt x="976" y="94"/>
                </a:lnTo>
                <a:lnTo>
                  <a:pt x="980" y="94"/>
                </a:lnTo>
                <a:lnTo>
                  <a:pt x="984" y="94"/>
                </a:lnTo>
                <a:lnTo>
                  <a:pt x="984" y="90"/>
                </a:lnTo>
                <a:lnTo>
                  <a:pt x="988" y="90"/>
                </a:lnTo>
                <a:lnTo>
                  <a:pt x="992" y="90"/>
                </a:lnTo>
                <a:lnTo>
                  <a:pt x="996" y="90"/>
                </a:lnTo>
                <a:lnTo>
                  <a:pt x="996" y="94"/>
                </a:lnTo>
                <a:lnTo>
                  <a:pt x="992" y="94"/>
                </a:lnTo>
                <a:lnTo>
                  <a:pt x="988" y="94"/>
                </a:lnTo>
                <a:lnTo>
                  <a:pt x="984" y="98"/>
                </a:lnTo>
                <a:lnTo>
                  <a:pt x="988" y="98"/>
                </a:lnTo>
                <a:lnTo>
                  <a:pt x="992" y="98"/>
                </a:lnTo>
                <a:lnTo>
                  <a:pt x="988" y="102"/>
                </a:lnTo>
                <a:lnTo>
                  <a:pt x="984" y="102"/>
                </a:lnTo>
                <a:lnTo>
                  <a:pt x="980" y="102"/>
                </a:lnTo>
                <a:lnTo>
                  <a:pt x="976" y="102"/>
                </a:lnTo>
                <a:lnTo>
                  <a:pt x="974" y="106"/>
                </a:lnTo>
                <a:lnTo>
                  <a:pt x="970" y="106"/>
                </a:lnTo>
                <a:lnTo>
                  <a:pt x="970" y="102"/>
                </a:lnTo>
                <a:lnTo>
                  <a:pt x="970" y="106"/>
                </a:lnTo>
                <a:lnTo>
                  <a:pt x="966" y="106"/>
                </a:lnTo>
                <a:lnTo>
                  <a:pt x="962" y="102"/>
                </a:lnTo>
                <a:lnTo>
                  <a:pt x="962" y="98"/>
                </a:lnTo>
                <a:lnTo>
                  <a:pt x="958" y="98"/>
                </a:lnTo>
                <a:lnTo>
                  <a:pt x="954" y="98"/>
                </a:lnTo>
                <a:lnTo>
                  <a:pt x="950" y="98"/>
                </a:lnTo>
                <a:lnTo>
                  <a:pt x="948" y="98"/>
                </a:lnTo>
                <a:lnTo>
                  <a:pt x="944" y="98"/>
                </a:lnTo>
                <a:lnTo>
                  <a:pt x="940" y="98"/>
                </a:lnTo>
                <a:lnTo>
                  <a:pt x="936" y="98"/>
                </a:lnTo>
                <a:lnTo>
                  <a:pt x="936" y="102"/>
                </a:lnTo>
                <a:lnTo>
                  <a:pt x="940" y="102"/>
                </a:lnTo>
                <a:lnTo>
                  <a:pt x="944" y="102"/>
                </a:lnTo>
                <a:lnTo>
                  <a:pt x="948" y="102"/>
                </a:lnTo>
                <a:lnTo>
                  <a:pt x="950" y="102"/>
                </a:lnTo>
                <a:lnTo>
                  <a:pt x="954" y="102"/>
                </a:lnTo>
                <a:lnTo>
                  <a:pt x="958" y="102"/>
                </a:lnTo>
                <a:lnTo>
                  <a:pt x="958" y="106"/>
                </a:lnTo>
                <a:lnTo>
                  <a:pt x="958" y="108"/>
                </a:lnTo>
                <a:lnTo>
                  <a:pt x="954" y="108"/>
                </a:lnTo>
                <a:lnTo>
                  <a:pt x="950" y="108"/>
                </a:lnTo>
                <a:lnTo>
                  <a:pt x="948" y="108"/>
                </a:lnTo>
                <a:lnTo>
                  <a:pt x="944" y="108"/>
                </a:lnTo>
                <a:lnTo>
                  <a:pt x="940" y="108"/>
                </a:lnTo>
                <a:lnTo>
                  <a:pt x="936" y="108"/>
                </a:lnTo>
                <a:lnTo>
                  <a:pt x="932" y="108"/>
                </a:lnTo>
                <a:lnTo>
                  <a:pt x="936" y="108"/>
                </a:lnTo>
                <a:lnTo>
                  <a:pt x="936" y="112"/>
                </a:lnTo>
                <a:lnTo>
                  <a:pt x="932" y="112"/>
                </a:lnTo>
                <a:lnTo>
                  <a:pt x="928" y="112"/>
                </a:lnTo>
                <a:lnTo>
                  <a:pt x="924" y="112"/>
                </a:lnTo>
                <a:lnTo>
                  <a:pt x="920" y="108"/>
                </a:lnTo>
                <a:lnTo>
                  <a:pt x="920" y="112"/>
                </a:lnTo>
                <a:lnTo>
                  <a:pt x="920" y="108"/>
                </a:lnTo>
                <a:lnTo>
                  <a:pt x="918" y="108"/>
                </a:lnTo>
                <a:lnTo>
                  <a:pt x="914" y="108"/>
                </a:lnTo>
                <a:lnTo>
                  <a:pt x="910" y="108"/>
                </a:lnTo>
                <a:lnTo>
                  <a:pt x="906" y="108"/>
                </a:lnTo>
                <a:lnTo>
                  <a:pt x="902" y="108"/>
                </a:lnTo>
                <a:lnTo>
                  <a:pt x="906" y="108"/>
                </a:lnTo>
                <a:lnTo>
                  <a:pt x="910" y="108"/>
                </a:lnTo>
                <a:lnTo>
                  <a:pt x="914" y="108"/>
                </a:lnTo>
                <a:lnTo>
                  <a:pt x="918" y="108"/>
                </a:lnTo>
                <a:lnTo>
                  <a:pt x="918" y="112"/>
                </a:lnTo>
                <a:lnTo>
                  <a:pt x="920" y="112"/>
                </a:lnTo>
                <a:lnTo>
                  <a:pt x="918" y="112"/>
                </a:lnTo>
                <a:lnTo>
                  <a:pt x="914" y="112"/>
                </a:lnTo>
                <a:lnTo>
                  <a:pt x="910" y="112"/>
                </a:lnTo>
                <a:lnTo>
                  <a:pt x="906" y="112"/>
                </a:lnTo>
                <a:lnTo>
                  <a:pt x="902" y="112"/>
                </a:lnTo>
                <a:lnTo>
                  <a:pt x="902" y="108"/>
                </a:lnTo>
                <a:lnTo>
                  <a:pt x="898" y="108"/>
                </a:lnTo>
                <a:lnTo>
                  <a:pt x="902" y="112"/>
                </a:lnTo>
                <a:lnTo>
                  <a:pt x="898" y="112"/>
                </a:lnTo>
                <a:lnTo>
                  <a:pt x="894" y="112"/>
                </a:lnTo>
                <a:lnTo>
                  <a:pt x="890" y="112"/>
                </a:lnTo>
                <a:lnTo>
                  <a:pt x="894" y="112"/>
                </a:lnTo>
                <a:lnTo>
                  <a:pt x="898" y="112"/>
                </a:lnTo>
                <a:lnTo>
                  <a:pt x="898" y="116"/>
                </a:lnTo>
                <a:lnTo>
                  <a:pt x="902" y="116"/>
                </a:lnTo>
                <a:lnTo>
                  <a:pt x="898" y="116"/>
                </a:lnTo>
                <a:lnTo>
                  <a:pt x="902" y="116"/>
                </a:lnTo>
                <a:lnTo>
                  <a:pt x="906" y="116"/>
                </a:lnTo>
                <a:lnTo>
                  <a:pt x="910" y="116"/>
                </a:lnTo>
                <a:lnTo>
                  <a:pt x="918" y="116"/>
                </a:lnTo>
                <a:lnTo>
                  <a:pt x="920" y="116"/>
                </a:lnTo>
                <a:lnTo>
                  <a:pt x="924" y="116"/>
                </a:lnTo>
                <a:lnTo>
                  <a:pt x="928" y="116"/>
                </a:lnTo>
                <a:lnTo>
                  <a:pt x="932" y="116"/>
                </a:lnTo>
                <a:lnTo>
                  <a:pt x="936" y="116"/>
                </a:lnTo>
                <a:lnTo>
                  <a:pt x="940" y="116"/>
                </a:lnTo>
                <a:lnTo>
                  <a:pt x="936" y="116"/>
                </a:lnTo>
                <a:lnTo>
                  <a:pt x="936" y="120"/>
                </a:lnTo>
                <a:lnTo>
                  <a:pt x="940" y="120"/>
                </a:lnTo>
                <a:lnTo>
                  <a:pt x="944" y="120"/>
                </a:lnTo>
                <a:lnTo>
                  <a:pt x="940" y="120"/>
                </a:lnTo>
                <a:lnTo>
                  <a:pt x="940" y="124"/>
                </a:lnTo>
                <a:lnTo>
                  <a:pt x="936" y="124"/>
                </a:lnTo>
                <a:lnTo>
                  <a:pt x="932" y="124"/>
                </a:lnTo>
                <a:lnTo>
                  <a:pt x="928" y="120"/>
                </a:lnTo>
                <a:lnTo>
                  <a:pt x="924" y="120"/>
                </a:lnTo>
                <a:lnTo>
                  <a:pt x="920" y="120"/>
                </a:lnTo>
                <a:lnTo>
                  <a:pt x="920" y="116"/>
                </a:lnTo>
                <a:lnTo>
                  <a:pt x="918" y="116"/>
                </a:lnTo>
                <a:lnTo>
                  <a:pt x="914" y="116"/>
                </a:lnTo>
                <a:lnTo>
                  <a:pt x="906" y="116"/>
                </a:lnTo>
                <a:lnTo>
                  <a:pt x="902" y="116"/>
                </a:lnTo>
                <a:lnTo>
                  <a:pt x="898" y="116"/>
                </a:lnTo>
                <a:lnTo>
                  <a:pt x="894" y="116"/>
                </a:lnTo>
                <a:lnTo>
                  <a:pt x="888" y="116"/>
                </a:lnTo>
                <a:lnTo>
                  <a:pt x="888" y="120"/>
                </a:lnTo>
                <a:lnTo>
                  <a:pt x="890" y="116"/>
                </a:lnTo>
                <a:lnTo>
                  <a:pt x="894" y="116"/>
                </a:lnTo>
                <a:lnTo>
                  <a:pt x="898" y="116"/>
                </a:lnTo>
                <a:lnTo>
                  <a:pt x="902" y="120"/>
                </a:lnTo>
                <a:lnTo>
                  <a:pt x="906" y="120"/>
                </a:lnTo>
                <a:lnTo>
                  <a:pt x="910" y="120"/>
                </a:lnTo>
                <a:lnTo>
                  <a:pt x="914" y="120"/>
                </a:lnTo>
                <a:lnTo>
                  <a:pt x="918" y="120"/>
                </a:lnTo>
                <a:lnTo>
                  <a:pt x="914" y="120"/>
                </a:lnTo>
                <a:lnTo>
                  <a:pt x="910" y="120"/>
                </a:lnTo>
                <a:lnTo>
                  <a:pt x="906" y="120"/>
                </a:lnTo>
                <a:lnTo>
                  <a:pt x="902" y="120"/>
                </a:lnTo>
                <a:lnTo>
                  <a:pt x="898" y="120"/>
                </a:lnTo>
                <a:lnTo>
                  <a:pt x="898" y="124"/>
                </a:lnTo>
                <a:lnTo>
                  <a:pt x="894" y="124"/>
                </a:lnTo>
                <a:lnTo>
                  <a:pt x="894" y="120"/>
                </a:lnTo>
                <a:lnTo>
                  <a:pt x="890" y="120"/>
                </a:lnTo>
                <a:lnTo>
                  <a:pt x="888" y="120"/>
                </a:lnTo>
                <a:lnTo>
                  <a:pt x="884" y="120"/>
                </a:lnTo>
                <a:lnTo>
                  <a:pt x="880" y="120"/>
                </a:lnTo>
                <a:lnTo>
                  <a:pt x="884" y="120"/>
                </a:lnTo>
                <a:lnTo>
                  <a:pt x="888" y="120"/>
                </a:lnTo>
                <a:lnTo>
                  <a:pt x="890" y="120"/>
                </a:lnTo>
                <a:lnTo>
                  <a:pt x="894" y="120"/>
                </a:lnTo>
                <a:lnTo>
                  <a:pt x="894" y="124"/>
                </a:lnTo>
                <a:lnTo>
                  <a:pt x="890" y="124"/>
                </a:lnTo>
                <a:lnTo>
                  <a:pt x="890" y="128"/>
                </a:lnTo>
                <a:lnTo>
                  <a:pt x="888" y="128"/>
                </a:lnTo>
                <a:lnTo>
                  <a:pt x="888" y="132"/>
                </a:lnTo>
                <a:lnTo>
                  <a:pt x="888" y="128"/>
                </a:lnTo>
                <a:lnTo>
                  <a:pt x="890" y="128"/>
                </a:lnTo>
                <a:lnTo>
                  <a:pt x="890" y="124"/>
                </a:lnTo>
                <a:lnTo>
                  <a:pt x="894" y="124"/>
                </a:lnTo>
                <a:lnTo>
                  <a:pt x="898" y="124"/>
                </a:lnTo>
                <a:lnTo>
                  <a:pt x="902" y="124"/>
                </a:lnTo>
                <a:lnTo>
                  <a:pt x="906" y="124"/>
                </a:lnTo>
                <a:lnTo>
                  <a:pt x="910" y="124"/>
                </a:lnTo>
                <a:lnTo>
                  <a:pt x="914" y="124"/>
                </a:lnTo>
                <a:lnTo>
                  <a:pt x="920" y="124"/>
                </a:lnTo>
                <a:lnTo>
                  <a:pt x="924" y="124"/>
                </a:lnTo>
                <a:lnTo>
                  <a:pt x="920" y="124"/>
                </a:lnTo>
                <a:lnTo>
                  <a:pt x="918" y="124"/>
                </a:lnTo>
                <a:lnTo>
                  <a:pt x="918" y="128"/>
                </a:lnTo>
                <a:lnTo>
                  <a:pt x="914" y="128"/>
                </a:lnTo>
                <a:lnTo>
                  <a:pt x="918" y="128"/>
                </a:lnTo>
                <a:lnTo>
                  <a:pt x="920" y="128"/>
                </a:lnTo>
                <a:lnTo>
                  <a:pt x="928" y="128"/>
                </a:lnTo>
                <a:lnTo>
                  <a:pt x="932" y="128"/>
                </a:lnTo>
                <a:lnTo>
                  <a:pt x="936" y="128"/>
                </a:lnTo>
                <a:lnTo>
                  <a:pt x="936" y="132"/>
                </a:lnTo>
                <a:lnTo>
                  <a:pt x="936" y="136"/>
                </a:lnTo>
                <a:lnTo>
                  <a:pt x="932" y="136"/>
                </a:lnTo>
                <a:lnTo>
                  <a:pt x="928" y="136"/>
                </a:lnTo>
                <a:lnTo>
                  <a:pt x="928" y="138"/>
                </a:lnTo>
                <a:lnTo>
                  <a:pt x="920" y="138"/>
                </a:lnTo>
                <a:lnTo>
                  <a:pt x="918" y="136"/>
                </a:lnTo>
                <a:lnTo>
                  <a:pt x="914" y="136"/>
                </a:lnTo>
                <a:lnTo>
                  <a:pt x="910" y="136"/>
                </a:lnTo>
                <a:lnTo>
                  <a:pt x="910" y="138"/>
                </a:lnTo>
                <a:lnTo>
                  <a:pt x="914" y="138"/>
                </a:lnTo>
                <a:lnTo>
                  <a:pt x="918" y="138"/>
                </a:lnTo>
                <a:lnTo>
                  <a:pt x="920" y="138"/>
                </a:lnTo>
                <a:lnTo>
                  <a:pt x="924" y="138"/>
                </a:lnTo>
                <a:lnTo>
                  <a:pt x="928" y="138"/>
                </a:lnTo>
                <a:lnTo>
                  <a:pt x="932" y="142"/>
                </a:lnTo>
                <a:lnTo>
                  <a:pt x="928" y="142"/>
                </a:lnTo>
                <a:lnTo>
                  <a:pt x="928" y="146"/>
                </a:lnTo>
                <a:lnTo>
                  <a:pt x="924" y="146"/>
                </a:lnTo>
                <a:lnTo>
                  <a:pt x="920" y="146"/>
                </a:lnTo>
                <a:lnTo>
                  <a:pt x="918" y="146"/>
                </a:lnTo>
                <a:lnTo>
                  <a:pt x="914" y="146"/>
                </a:lnTo>
                <a:lnTo>
                  <a:pt x="910" y="146"/>
                </a:lnTo>
                <a:lnTo>
                  <a:pt x="906" y="146"/>
                </a:lnTo>
                <a:lnTo>
                  <a:pt x="910" y="146"/>
                </a:lnTo>
                <a:lnTo>
                  <a:pt x="914" y="146"/>
                </a:lnTo>
                <a:lnTo>
                  <a:pt x="920" y="146"/>
                </a:lnTo>
                <a:lnTo>
                  <a:pt x="924" y="146"/>
                </a:lnTo>
                <a:lnTo>
                  <a:pt x="924" y="150"/>
                </a:lnTo>
                <a:lnTo>
                  <a:pt x="920" y="150"/>
                </a:lnTo>
                <a:lnTo>
                  <a:pt x="920" y="154"/>
                </a:lnTo>
                <a:lnTo>
                  <a:pt x="918" y="150"/>
                </a:lnTo>
                <a:lnTo>
                  <a:pt x="914" y="150"/>
                </a:lnTo>
                <a:lnTo>
                  <a:pt x="914" y="154"/>
                </a:lnTo>
                <a:lnTo>
                  <a:pt x="910" y="154"/>
                </a:lnTo>
                <a:lnTo>
                  <a:pt x="906" y="154"/>
                </a:lnTo>
                <a:lnTo>
                  <a:pt x="902" y="154"/>
                </a:lnTo>
                <a:lnTo>
                  <a:pt x="894" y="154"/>
                </a:lnTo>
                <a:lnTo>
                  <a:pt x="890" y="154"/>
                </a:lnTo>
                <a:lnTo>
                  <a:pt x="888" y="154"/>
                </a:lnTo>
                <a:lnTo>
                  <a:pt x="888" y="150"/>
                </a:lnTo>
                <a:lnTo>
                  <a:pt x="884" y="154"/>
                </a:lnTo>
                <a:lnTo>
                  <a:pt x="888" y="154"/>
                </a:lnTo>
                <a:lnTo>
                  <a:pt x="888" y="158"/>
                </a:lnTo>
                <a:lnTo>
                  <a:pt x="890" y="158"/>
                </a:lnTo>
                <a:lnTo>
                  <a:pt x="890" y="160"/>
                </a:lnTo>
                <a:lnTo>
                  <a:pt x="894" y="160"/>
                </a:lnTo>
                <a:lnTo>
                  <a:pt x="890" y="164"/>
                </a:lnTo>
                <a:lnTo>
                  <a:pt x="888" y="168"/>
                </a:lnTo>
                <a:lnTo>
                  <a:pt x="880" y="172"/>
                </a:lnTo>
                <a:lnTo>
                  <a:pt x="880" y="168"/>
                </a:lnTo>
                <a:lnTo>
                  <a:pt x="876" y="168"/>
                </a:lnTo>
                <a:lnTo>
                  <a:pt x="876" y="172"/>
                </a:lnTo>
                <a:lnTo>
                  <a:pt x="872" y="172"/>
                </a:lnTo>
                <a:lnTo>
                  <a:pt x="868" y="172"/>
                </a:lnTo>
                <a:lnTo>
                  <a:pt x="864" y="172"/>
                </a:lnTo>
                <a:lnTo>
                  <a:pt x="862" y="172"/>
                </a:lnTo>
                <a:lnTo>
                  <a:pt x="858" y="172"/>
                </a:lnTo>
                <a:lnTo>
                  <a:pt x="854" y="168"/>
                </a:lnTo>
                <a:lnTo>
                  <a:pt x="850" y="168"/>
                </a:lnTo>
                <a:lnTo>
                  <a:pt x="846" y="168"/>
                </a:lnTo>
                <a:lnTo>
                  <a:pt x="842" y="168"/>
                </a:lnTo>
                <a:lnTo>
                  <a:pt x="842" y="164"/>
                </a:lnTo>
                <a:lnTo>
                  <a:pt x="838" y="164"/>
                </a:lnTo>
                <a:lnTo>
                  <a:pt x="834" y="160"/>
                </a:lnTo>
                <a:lnTo>
                  <a:pt x="838" y="164"/>
                </a:lnTo>
                <a:lnTo>
                  <a:pt x="838" y="168"/>
                </a:lnTo>
                <a:lnTo>
                  <a:pt x="842" y="168"/>
                </a:lnTo>
                <a:lnTo>
                  <a:pt x="846" y="168"/>
                </a:lnTo>
                <a:lnTo>
                  <a:pt x="846" y="172"/>
                </a:lnTo>
                <a:lnTo>
                  <a:pt x="842" y="172"/>
                </a:lnTo>
                <a:lnTo>
                  <a:pt x="834" y="172"/>
                </a:lnTo>
                <a:lnTo>
                  <a:pt x="832" y="172"/>
                </a:lnTo>
                <a:lnTo>
                  <a:pt x="834" y="172"/>
                </a:lnTo>
                <a:lnTo>
                  <a:pt x="834" y="176"/>
                </a:lnTo>
                <a:lnTo>
                  <a:pt x="838" y="176"/>
                </a:lnTo>
                <a:lnTo>
                  <a:pt x="838" y="172"/>
                </a:lnTo>
                <a:lnTo>
                  <a:pt x="842" y="172"/>
                </a:lnTo>
                <a:lnTo>
                  <a:pt x="846" y="172"/>
                </a:lnTo>
                <a:lnTo>
                  <a:pt x="850" y="172"/>
                </a:lnTo>
                <a:lnTo>
                  <a:pt x="854" y="172"/>
                </a:lnTo>
                <a:lnTo>
                  <a:pt x="858" y="172"/>
                </a:lnTo>
                <a:lnTo>
                  <a:pt x="862" y="172"/>
                </a:lnTo>
                <a:lnTo>
                  <a:pt x="862" y="176"/>
                </a:lnTo>
                <a:lnTo>
                  <a:pt x="858" y="176"/>
                </a:lnTo>
                <a:lnTo>
                  <a:pt x="862" y="176"/>
                </a:lnTo>
                <a:lnTo>
                  <a:pt x="864" y="172"/>
                </a:lnTo>
                <a:lnTo>
                  <a:pt x="868" y="172"/>
                </a:lnTo>
                <a:lnTo>
                  <a:pt x="872" y="172"/>
                </a:lnTo>
                <a:lnTo>
                  <a:pt x="876" y="176"/>
                </a:lnTo>
                <a:lnTo>
                  <a:pt x="876" y="180"/>
                </a:lnTo>
                <a:lnTo>
                  <a:pt x="872" y="180"/>
                </a:lnTo>
                <a:lnTo>
                  <a:pt x="872" y="182"/>
                </a:lnTo>
                <a:lnTo>
                  <a:pt x="872" y="180"/>
                </a:lnTo>
                <a:lnTo>
                  <a:pt x="876" y="180"/>
                </a:lnTo>
                <a:lnTo>
                  <a:pt x="880" y="182"/>
                </a:lnTo>
                <a:lnTo>
                  <a:pt x="884" y="182"/>
                </a:lnTo>
                <a:lnTo>
                  <a:pt x="884" y="180"/>
                </a:lnTo>
                <a:lnTo>
                  <a:pt x="888" y="180"/>
                </a:lnTo>
                <a:lnTo>
                  <a:pt x="890" y="180"/>
                </a:lnTo>
                <a:lnTo>
                  <a:pt x="894" y="186"/>
                </a:lnTo>
                <a:lnTo>
                  <a:pt x="894" y="190"/>
                </a:lnTo>
                <a:lnTo>
                  <a:pt x="890" y="190"/>
                </a:lnTo>
                <a:lnTo>
                  <a:pt x="888" y="190"/>
                </a:lnTo>
                <a:lnTo>
                  <a:pt x="888" y="194"/>
                </a:lnTo>
                <a:lnTo>
                  <a:pt x="884" y="194"/>
                </a:lnTo>
                <a:lnTo>
                  <a:pt x="884" y="190"/>
                </a:lnTo>
                <a:lnTo>
                  <a:pt x="880" y="190"/>
                </a:lnTo>
                <a:lnTo>
                  <a:pt x="880" y="194"/>
                </a:lnTo>
                <a:lnTo>
                  <a:pt x="876" y="194"/>
                </a:lnTo>
                <a:lnTo>
                  <a:pt x="872" y="194"/>
                </a:lnTo>
                <a:lnTo>
                  <a:pt x="872" y="198"/>
                </a:lnTo>
                <a:lnTo>
                  <a:pt x="868" y="198"/>
                </a:lnTo>
                <a:lnTo>
                  <a:pt x="864" y="198"/>
                </a:lnTo>
                <a:lnTo>
                  <a:pt x="864" y="202"/>
                </a:lnTo>
                <a:lnTo>
                  <a:pt x="862" y="202"/>
                </a:lnTo>
                <a:lnTo>
                  <a:pt x="858" y="202"/>
                </a:lnTo>
                <a:lnTo>
                  <a:pt x="854" y="202"/>
                </a:lnTo>
                <a:lnTo>
                  <a:pt x="850" y="202"/>
                </a:lnTo>
                <a:lnTo>
                  <a:pt x="846" y="202"/>
                </a:lnTo>
                <a:lnTo>
                  <a:pt x="850" y="198"/>
                </a:lnTo>
                <a:lnTo>
                  <a:pt x="854" y="194"/>
                </a:lnTo>
                <a:lnTo>
                  <a:pt x="850" y="194"/>
                </a:lnTo>
                <a:lnTo>
                  <a:pt x="846" y="194"/>
                </a:lnTo>
                <a:lnTo>
                  <a:pt x="846" y="190"/>
                </a:lnTo>
                <a:lnTo>
                  <a:pt x="842" y="194"/>
                </a:lnTo>
                <a:lnTo>
                  <a:pt x="838" y="194"/>
                </a:lnTo>
                <a:lnTo>
                  <a:pt x="834" y="194"/>
                </a:lnTo>
                <a:lnTo>
                  <a:pt x="834" y="190"/>
                </a:lnTo>
                <a:lnTo>
                  <a:pt x="838" y="190"/>
                </a:lnTo>
                <a:lnTo>
                  <a:pt x="838" y="186"/>
                </a:lnTo>
                <a:lnTo>
                  <a:pt x="834" y="186"/>
                </a:lnTo>
                <a:lnTo>
                  <a:pt x="834" y="190"/>
                </a:lnTo>
                <a:lnTo>
                  <a:pt x="832" y="190"/>
                </a:lnTo>
                <a:lnTo>
                  <a:pt x="828" y="190"/>
                </a:lnTo>
                <a:lnTo>
                  <a:pt x="828" y="186"/>
                </a:lnTo>
                <a:lnTo>
                  <a:pt x="824" y="182"/>
                </a:lnTo>
                <a:lnTo>
                  <a:pt x="824" y="186"/>
                </a:lnTo>
                <a:lnTo>
                  <a:pt x="828" y="186"/>
                </a:lnTo>
                <a:lnTo>
                  <a:pt x="828" y="190"/>
                </a:lnTo>
                <a:lnTo>
                  <a:pt x="832" y="190"/>
                </a:lnTo>
                <a:lnTo>
                  <a:pt x="832" y="194"/>
                </a:lnTo>
                <a:lnTo>
                  <a:pt x="828" y="194"/>
                </a:lnTo>
                <a:lnTo>
                  <a:pt x="824" y="198"/>
                </a:lnTo>
                <a:lnTo>
                  <a:pt x="824" y="194"/>
                </a:lnTo>
                <a:lnTo>
                  <a:pt x="820" y="194"/>
                </a:lnTo>
                <a:lnTo>
                  <a:pt x="820" y="190"/>
                </a:lnTo>
                <a:lnTo>
                  <a:pt x="816" y="190"/>
                </a:lnTo>
                <a:lnTo>
                  <a:pt x="816" y="186"/>
                </a:lnTo>
                <a:lnTo>
                  <a:pt x="812" y="186"/>
                </a:lnTo>
                <a:lnTo>
                  <a:pt x="816" y="190"/>
                </a:lnTo>
                <a:lnTo>
                  <a:pt x="816" y="194"/>
                </a:lnTo>
                <a:lnTo>
                  <a:pt x="812" y="194"/>
                </a:lnTo>
                <a:lnTo>
                  <a:pt x="808" y="194"/>
                </a:lnTo>
                <a:lnTo>
                  <a:pt x="806" y="194"/>
                </a:lnTo>
                <a:lnTo>
                  <a:pt x="806" y="190"/>
                </a:lnTo>
                <a:lnTo>
                  <a:pt x="802" y="190"/>
                </a:lnTo>
                <a:lnTo>
                  <a:pt x="802" y="194"/>
                </a:lnTo>
                <a:lnTo>
                  <a:pt x="806" y="194"/>
                </a:lnTo>
                <a:lnTo>
                  <a:pt x="802" y="194"/>
                </a:lnTo>
                <a:lnTo>
                  <a:pt x="798" y="194"/>
                </a:lnTo>
                <a:lnTo>
                  <a:pt x="794" y="194"/>
                </a:lnTo>
                <a:lnTo>
                  <a:pt x="794" y="190"/>
                </a:lnTo>
                <a:lnTo>
                  <a:pt x="790" y="190"/>
                </a:lnTo>
                <a:lnTo>
                  <a:pt x="790" y="194"/>
                </a:lnTo>
                <a:lnTo>
                  <a:pt x="794" y="194"/>
                </a:lnTo>
                <a:lnTo>
                  <a:pt x="802" y="198"/>
                </a:lnTo>
                <a:lnTo>
                  <a:pt x="798" y="198"/>
                </a:lnTo>
                <a:lnTo>
                  <a:pt x="794" y="198"/>
                </a:lnTo>
                <a:lnTo>
                  <a:pt x="790" y="198"/>
                </a:lnTo>
                <a:lnTo>
                  <a:pt x="786" y="198"/>
                </a:lnTo>
                <a:lnTo>
                  <a:pt x="782" y="198"/>
                </a:lnTo>
                <a:lnTo>
                  <a:pt x="778" y="198"/>
                </a:lnTo>
                <a:lnTo>
                  <a:pt x="776" y="198"/>
                </a:lnTo>
                <a:lnTo>
                  <a:pt x="772" y="198"/>
                </a:lnTo>
                <a:lnTo>
                  <a:pt x="772" y="194"/>
                </a:lnTo>
                <a:lnTo>
                  <a:pt x="776" y="194"/>
                </a:lnTo>
                <a:lnTo>
                  <a:pt x="772" y="190"/>
                </a:lnTo>
                <a:lnTo>
                  <a:pt x="768" y="190"/>
                </a:lnTo>
                <a:lnTo>
                  <a:pt x="772" y="190"/>
                </a:lnTo>
                <a:lnTo>
                  <a:pt x="772" y="194"/>
                </a:lnTo>
                <a:lnTo>
                  <a:pt x="768" y="194"/>
                </a:lnTo>
                <a:lnTo>
                  <a:pt x="768" y="198"/>
                </a:lnTo>
                <a:lnTo>
                  <a:pt x="764" y="198"/>
                </a:lnTo>
                <a:lnTo>
                  <a:pt x="760" y="194"/>
                </a:lnTo>
                <a:lnTo>
                  <a:pt x="756" y="194"/>
                </a:lnTo>
                <a:lnTo>
                  <a:pt x="756" y="190"/>
                </a:lnTo>
                <a:lnTo>
                  <a:pt x="756" y="194"/>
                </a:lnTo>
                <a:lnTo>
                  <a:pt x="756" y="198"/>
                </a:lnTo>
                <a:lnTo>
                  <a:pt x="752" y="198"/>
                </a:lnTo>
                <a:lnTo>
                  <a:pt x="752" y="194"/>
                </a:lnTo>
                <a:lnTo>
                  <a:pt x="752" y="198"/>
                </a:lnTo>
                <a:lnTo>
                  <a:pt x="748" y="198"/>
                </a:lnTo>
                <a:lnTo>
                  <a:pt x="746" y="198"/>
                </a:lnTo>
                <a:lnTo>
                  <a:pt x="742" y="194"/>
                </a:lnTo>
                <a:lnTo>
                  <a:pt x="746" y="194"/>
                </a:lnTo>
                <a:lnTo>
                  <a:pt x="742" y="190"/>
                </a:lnTo>
                <a:lnTo>
                  <a:pt x="742" y="186"/>
                </a:lnTo>
                <a:lnTo>
                  <a:pt x="742" y="182"/>
                </a:lnTo>
                <a:lnTo>
                  <a:pt x="738" y="186"/>
                </a:lnTo>
                <a:lnTo>
                  <a:pt x="742" y="186"/>
                </a:lnTo>
                <a:lnTo>
                  <a:pt x="742" y="190"/>
                </a:lnTo>
                <a:lnTo>
                  <a:pt x="742" y="194"/>
                </a:lnTo>
                <a:lnTo>
                  <a:pt x="738" y="194"/>
                </a:lnTo>
                <a:lnTo>
                  <a:pt x="742" y="194"/>
                </a:lnTo>
                <a:lnTo>
                  <a:pt x="742" y="190"/>
                </a:lnTo>
                <a:lnTo>
                  <a:pt x="738" y="190"/>
                </a:lnTo>
                <a:lnTo>
                  <a:pt x="738" y="194"/>
                </a:lnTo>
                <a:lnTo>
                  <a:pt x="734" y="194"/>
                </a:lnTo>
                <a:lnTo>
                  <a:pt x="732" y="194"/>
                </a:lnTo>
                <a:lnTo>
                  <a:pt x="728" y="190"/>
                </a:lnTo>
                <a:lnTo>
                  <a:pt x="732" y="186"/>
                </a:lnTo>
                <a:lnTo>
                  <a:pt x="728" y="186"/>
                </a:lnTo>
                <a:lnTo>
                  <a:pt x="728" y="182"/>
                </a:lnTo>
                <a:lnTo>
                  <a:pt x="732" y="182"/>
                </a:lnTo>
                <a:lnTo>
                  <a:pt x="734" y="182"/>
                </a:lnTo>
                <a:lnTo>
                  <a:pt x="734" y="180"/>
                </a:lnTo>
                <a:lnTo>
                  <a:pt x="738" y="180"/>
                </a:lnTo>
                <a:lnTo>
                  <a:pt x="742" y="176"/>
                </a:lnTo>
                <a:lnTo>
                  <a:pt x="746" y="176"/>
                </a:lnTo>
                <a:lnTo>
                  <a:pt x="748" y="176"/>
                </a:lnTo>
                <a:lnTo>
                  <a:pt x="752" y="176"/>
                </a:lnTo>
                <a:lnTo>
                  <a:pt x="756" y="176"/>
                </a:lnTo>
                <a:lnTo>
                  <a:pt x="760" y="176"/>
                </a:lnTo>
                <a:lnTo>
                  <a:pt x="756" y="176"/>
                </a:lnTo>
                <a:lnTo>
                  <a:pt x="760" y="176"/>
                </a:lnTo>
                <a:lnTo>
                  <a:pt x="764" y="176"/>
                </a:lnTo>
                <a:lnTo>
                  <a:pt x="768" y="176"/>
                </a:lnTo>
                <a:lnTo>
                  <a:pt x="764" y="172"/>
                </a:lnTo>
                <a:lnTo>
                  <a:pt x="760" y="172"/>
                </a:lnTo>
                <a:lnTo>
                  <a:pt x="764" y="172"/>
                </a:lnTo>
                <a:lnTo>
                  <a:pt x="760" y="172"/>
                </a:lnTo>
                <a:lnTo>
                  <a:pt x="760" y="168"/>
                </a:lnTo>
                <a:lnTo>
                  <a:pt x="764" y="168"/>
                </a:lnTo>
                <a:lnTo>
                  <a:pt x="760" y="168"/>
                </a:lnTo>
                <a:lnTo>
                  <a:pt x="756" y="168"/>
                </a:lnTo>
                <a:lnTo>
                  <a:pt x="752" y="168"/>
                </a:lnTo>
                <a:lnTo>
                  <a:pt x="752" y="164"/>
                </a:lnTo>
                <a:lnTo>
                  <a:pt x="748" y="160"/>
                </a:lnTo>
                <a:lnTo>
                  <a:pt x="746" y="160"/>
                </a:lnTo>
                <a:lnTo>
                  <a:pt x="746" y="158"/>
                </a:lnTo>
                <a:lnTo>
                  <a:pt x="748" y="158"/>
                </a:lnTo>
                <a:lnTo>
                  <a:pt x="752" y="158"/>
                </a:lnTo>
                <a:lnTo>
                  <a:pt x="752" y="154"/>
                </a:lnTo>
                <a:lnTo>
                  <a:pt x="760" y="154"/>
                </a:lnTo>
                <a:lnTo>
                  <a:pt x="764" y="154"/>
                </a:lnTo>
                <a:lnTo>
                  <a:pt x="768" y="154"/>
                </a:lnTo>
                <a:lnTo>
                  <a:pt x="772" y="158"/>
                </a:lnTo>
                <a:lnTo>
                  <a:pt x="776" y="158"/>
                </a:lnTo>
                <a:lnTo>
                  <a:pt x="778" y="160"/>
                </a:lnTo>
                <a:lnTo>
                  <a:pt x="782" y="164"/>
                </a:lnTo>
                <a:lnTo>
                  <a:pt x="782" y="168"/>
                </a:lnTo>
                <a:lnTo>
                  <a:pt x="778" y="168"/>
                </a:lnTo>
                <a:lnTo>
                  <a:pt x="782" y="168"/>
                </a:lnTo>
                <a:lnTo>
                  <a:pt x="782" y="164"/>
                </a:lnTo>
                <a:lnTo>
                  <a:pt x="786" y="168"/>
                </a:lnTo>
                <a:lnTo>
                  <a:pt x="790" y="168"/>
                </a:lnTo>
                <a:lnTo>
                  <a:pt x="794" y="168"/>
                </a:lnTo>
                <a:lnTo>
                  <a:pt x="794" y="172"/>
                </a:lnTo>
                <a:lnTo>
                  <a:pt x="798" y="172"/>
                </a:lnTo>
                <a:lnTo>
                  <a:pt x="798" y="168"/>
                </a:lnTo>
                <a:lnTo>
                  <a:pt x="802" y="168"/>
                </a:lnTo>
                <a:lnTo>
                  <a:pt x="806" y="168"/>
                </a:lnTo>
                <a:lnTo>
                  <a:pt x="808" y="168"/>
                </a:lnTo>
                <a:lnTo>
                  <a:pt x="812" y="168"/>
                </a:lnTo>
                <a:lnTo>
                  <a:pt x="808" y="168"/>
                </a:lnTo>
                <a:lnTo>
                  <a:pt x="808" y="164"/>
                </a:lnTo>
                <a:lnTo>
                  <a:pt x="812" y="164"/>
                </a:lnTo>
                <a:lnTo>
                  <a:pt x="816" y="164"/>
                </a:lnTo>
                <a:lnTo>
                  <a:pt x="820" y="160"/>
                </a:lnTo>
                <a:lnTo>
                  <a:pt x="824" y="158"/>
                </a:lnTo>
                <a:lnTo>
                  <a:pt x="828" y="154"/>
                </a:lnTo>
                <a:lnTo>
                  <a:pt x="828" y="150"/>
                </a:lnTo>
                <a:lnTo>
                  <a:pt x="832" y="150"/>
                </a:lnTo>
                <a:lnTo>
                  <a:pt x="828" y="150"/>
                </a:lnTo>
                <a:lnTo>
                  <a:pt x="824" y="150"/>
                </a:lnTo>
                <a:lnTo>
                  <a:pt x="824" y="154"/>
                </a:lnTo>
                <a:lnTo>
                  <a:pt x="820" y="154"/>
                </a:lnTo>
                <a:lnTo>
                  <a:pt x="820" y="158"/>
                </a:lnTo>
                <a:lnTo>
                  <a:pt x="816" y="158"/>
                </a:lnTo>
                <a:lnTo>
                  <a:pt x="816" y="160"/>
                </a:lnTo>
                <a:lnTo>
                  <a:pt x="812" y="160"/>
                </a:lnTo>
                <a:lnTo>
                  <a:pt x="812" y="164"/>
                </a:lnTo>
                <a:lnTo>
                  <a:pt x="808" y="164"/>
                </a:lnTo>
                <a:lnTo>
                  <a:pt x="806" y="164"/>
                </a:lnTo>
                <a:lnTo>
                  <a:pt x="802" y="164"/>
                </a:lnTo>
                <a:lnTo>
                  <a:pt x="798" y="164"/>
                </a:lnTo>
                <a:lnTo>
                  <a:pt x="794" y="164"/>
                </a:lnTo>
                <a:lnTo>
                  <a:pt x="794" y="160"/>
                </a:lnTo>
                <a:lnTo>
                  <a:pt x="798" y="160"/>
                </a:lnTo>
                <a:lnTo>
                  <a:pt x="802" y="160"/>
                </a:lnTo>
                <a:lnTo>
                  <a:pt x="798" y="158"/>
                </a:lnTo>
                <a:lnTo>
                  <a:pt x="798" y="160"/>
                </a:lnTo>
                <a:lnTo>
                  <a:pt x="794" y="160"/>
                </a:lnTo>
                <a:lnTo>
                  <a:pt x="790" y="160"/>
                </a:lnTo>
                <a:lnTo>
                  <a:pt x="786" y="160"/>
                </a:lnTo>
                <a:lnTo>
                  <a:pt x="786" y="158"/>
                </a:lnTo>
                <a:lnTo>
                  <a:pt x="790" y="158"/>
                </a:lnTo>
                <a:lnTo>
                  <a:pt x="786" y="158"/>
                </a:lnTo>
                <a:lnTo>
                  <a:pt x="786" y="154"/>
                </a:lnTo>
                <a:lnTo>
                  <a:pt x="790" y="154"/>
                </a:lnTo>
                <a:lnTo>
                  <a:pt x="794" y="154"/>
                </a:lnTo>
                <a:lnTo>
                  <a:pt x="798" y="154"/>
                </a:lnTo>
                <a:lnTo>
                  <a:pt x="802" y="154"/>
                </a:lnTo>
                <a:lnTo>
                  <a:pt x="798" y="154"/>
                </a:lnTo>
                <a:lnTo>
                  <a:pt x="794" y="154"/>
                </a:lnTo>
                <a:lnTo>
                  <a:pt x="790" y="154"/>
                </a:lnTo>
                <a:lnTo>
                  <a:pt x="786" y="154"/>
                </a:lnTo>
                <a:lnTo>
                  <a:pt x="782" y="154"/>
                </a:lnTo>
                <a:lnTo>
                  <a:pt x="786" y="150"/>
                </a:lnTo>
                <a:lnTo>
                  <a:pt x="790" y="150"/>
                </a:lnTo>
                <a:lnTo>
                  <a:pt x="794" y="150"/>
                </a:lnTo>
                <a:lnTo>
                  <a:pt x="798" y="150"/>
                </a:lnTo>
                <a:lnTo>
                  <a:pt x="802" y="150"/>
                </a:lnTo>
                <a:lnTo>
                  <a:pt x="798" y="150"/>
                </a:lnTo>
                <a:lnTo>
                  <a:pt x="794" y="150"/>
                </a:lnTo>
                <a:lnTo>
                  <a:pt x="790" y="150"/>
                </a:lnTo>
                <a:lnTo>
                  <a:pt x="790" y="146"/>
                </a:lnTo>
                <a:lnTo>
                  <a:pt x="794" y="146"/>
                </a:lnTo>
                <a:lnTo>
                  <a:pt x="798" y="146"/>
                </a:lnTo>
                <a:lnTo>
                  <a:pt x="802" y="146"/>
                </a:lnTo>
                <a:lnTo>
                  <a:pt x="806" y="146"/>
                </a:lnTo>
                <a:lnTo>
                  <a:pt x="802" y="146"/>
                </a:lnTo>
                <a:lnTo>
                  <a:pt x="798" y="146"/>
                </a:lnTo>
                <a:lnTo>
                  <a:pt x="794" y="146"/>
                </a:lnTo>
                <a:lnTo>
                  <a:pt x="794" y="142"/>
                </a:lnTo>
                <a:lnTo>
                  <a:pt x="798" y="142"/>
                </a:lnTo>
                <a:lnTo>
                  <a:pt x="794" y="142"/>
                </a:lnTo>
                <a:lnTo>
                  <a:pt x="794" y="138"/>
                </a:lnTo>
                <a:lnTo>
                  <a:pt x="794" y="136"/>
                </a:lnTo>
                <a:lnTo>
                  <a:pt x="798" y="136"/>
                </a:lnTo>
                <a:lnTo>
                  <a:pt x="794" y="138"/>
                </a:lnTo>
                <a:lnTo>
                  <a:pt x="794" y="142"/>
                </a:lnTo>
                <a:lnTo>
                  <a:pt x="790" y="142"/>
                </a:lnTo>
                <a:lnTo>
                  <a:pt x="790" y="146"/>
                </a:lnTo>
                <a:lnTo>
                  <a:pt x="786" y="150"/>
                </a:lnTo>
                <a:lnTo>
                  <a:pt x="782" y="150"/>
                </a:lnTo>
                <a:lnTo>
                  <a:pt x="778" y="150"/>
                </a:lnTo>
                <a:lnTo>
                  <a:pt x="776" y="150"/>
                </a:lnTo>
                <a:lnTo>
                  <a:pt x="776" y="146"/>
                </a:lnTo>
                <a:lnTo>
                  <a:pt x="778" y="146"/>
                </a:lnTo>
                <a:lnTo>
                  <a:pt x="778" y="142"/>
                </a:lnTo>
                <a:lnTo>
                  <a:pt x="776" y="142"/>
                </a:lnTo>
                <a:lnTo>
                  <a:pt x="776" y="146"/>
                </a:lnTo>
                <a:lnTo>
                  <a:pt x="772" y="146"/>
                </a:lnTo>
                <a:lnTo>
                  <a:pt x="768" y="146"/>
                </a:lnTo>
                <a:lnTo>
                  <a:pt x="768" y="150"/>
                </a:lnTo>
                <a:lnTo>
                  <a:pt x="764" y="150"/>
                </a:lnTo>
                <a:lnTo>
                  <a:pt x="760" y="150"/>
                </a:lnTo>
                <a:lnTo>
                  <a:pt x="756" y="150"/>
                </a:lnTo>
                <a:lnTo>
                  <a:pt x="756" y="146"/>
                </a:lnTo>
                <a:lnTo>
                  <a:pt x="760" y="146"/>
                </a:lnTo>
                <a:lnTo>
                  <a:pt x="756" y="146"/>
                </a:lnTo>
                <a:lnTo>
                  <a:pt x="756" y="142"/>
                </a:lnTo>
                <a:lnTo>
                  <a:pt x="756" y="138"/>
                </a:lnTo>
                <a:lnTo>
                  <a:pt x="760" y="138"/>
                </a:lnTo>
                <a:lnTo>
                  <a:pt x="760" y="136"/>
                </a:lnTo>
                <a:lnTo>
                  <a:pt x="764" y="136"/>
                </a:lnTo>
                <a:lnTo>
                  <a:pt x="760" y="136"/>
                </a:lnTo>
                <a:lnTo>
                  <a:pt x="764" y="132"/>
                </a:lnTo>
                <a:lnTo>
                  <a:pt x="768" y="128"/>
                </a:lnTo>
                <a:lnTo>
                  <a:pt x="772" y="128"/>
                </a:lnTo>
                <a:lnTo>
                  <a:pt x="776" y="128"/>
                </a:lnTo>
                <a:lnTo>
                  <a:pt x="778" y="128"/>
                </a:lnTo>
                <a:lnTo>
                  <a:pt x="782" y="128"/>
                </a:lnTo>
                <a:lnTo>
                  <a:pt x="786" y="128"/>
                </a:lnTo>
                <a:lnTo>
                  <a:pt x="786" y="124"/>
                </a:lnTo>
                <a:lnTo>
                  <a:pt x="790" y="124"/>
                </a:lnTo>
                <a:lnTo>
                  <a:pt x="794" y="128"/>
                </a:lnTo>
                <a:lnTo>
                  <a:pt x="798" y="128"/>
                </a:lnTo>
                <a:lnTo>
                  <a:pt x="802" y="128"/>
                </a:lnTo>
                <a:lnTo>
                  <a:pt x="806" y="128"/>
                </a:lnTo>
                <a:lnTo>
                  <a:pt x="808" y="128"/>
                </a:lnTo>
                <a:lnTo>
                  <a:pt x="812" y="128"/>
                </a:lnTo>
                <a:lnTo>
                  <a:pt x="816" y="128"/>
                </a:lnTo>
                <a:lnTo>
                  <a:pt x="816" y="132"/>
                </a:lnTo>
                <a:lnTo>
                  <a:pt x="820" y="132"/>
                </a:lnTo>
                <a:lnTo>
                  <a:pt x="824" y="132"/>
                </a:lnTo>
                <a:lnTo>
                  <a:pt x="828" y="136"/>
                </a:lnTo>
                <a:lnTo>
                  <a:pt x="832" y="136"/>
                </a:lnTo>
                <a:lnTo>
                  <a:pt x="828" y="136"/>
                </a:lnTo>
                <a:lnTo>
                  <a:pt x="828" y="132"/>
                </a:lnTo>
                <a:lnTo>
                  <a:pt x="832" y="132"/>
                </a:lnTo>
                <a:lnTo>
                  <a:pt x="828" y="132"/>
                </a:lnTo>
                <a:lnTo>
                  <a:pt x="824" y="132"/>
                </a:lnTo>
                <a:lnTo>
                  <a:pt x="820" y="132"/>
                </a:lnTo>
                <a:lnTo>
                  <a:pt x="820" y="128"/>
                </a:lnTo>
                <a:lnTo>
                  <a:pt x="816" y="128"/>
                </a:lnTo>
                <a:lnTo>
                  <a:pt x="820" y="128"/>
                </a:lnTo>
                <a:lnTo>
                  <a:pt x="824" y="128"/>
                </a:lnTo>
                <a:lnTo>
                  <a:pt x="828" y="128"/>
                </a:lnTo>
                <a:lnTo>
                  <a:pt x="832" y="128"/>
                </a:lnTo>
                <a:lnTo>
                  <a:pt x="834" y="128"/>
                </a:lnTo>
                <a:lnTo>
                  <a:pt x="838" y="128"/>
                </a:lnTo>
                <a:lnTo>
                  <a:pt x="834" y="128"/>
                </a:lnTo>
                <a:lnTo>
                  <a:pt x="838" y="128"/>
                </a:lnTo>
                <a:lnTo>
                  <a:pt x="838" y="124"/>
                </a:lnTo>
                <a:lnTo>
                  <a:pt x="842" y="124"/>
                </a:lnTo>
                <a:lnTo>
                  <a:pt x="842" y="120"/>
                </a:lnTo>
                <a:lnTo>
                  <a:pt x="838" y="120"/>
                </a:lnTo>
                <a:lnTo>
                  <a:pt x="834" y="124"/>
                </a:lnTo>
                <a:lnTo>
                  <a:pt x="832" y="124"/>
                </a:lnTo>
                <a:lnTo>
                  <a:pt x="832" y="128"/>
                </a:lnTo>
                <a:lnTo>
                  <a:pt x="828" y="128"/>
                </a:lnTo>
                <a:lnTo>
                  <a:pt x="824" y="128"/>
                </a:lnTo>
                <a:lnTo>
                  <a:pt x="824" y="124"/>
                </a:lnTo>
                <a:lnTo>
                  <a:pt x="820" y="124"/>
                </a:lnTo>
                <a:lnTo>
                  <a:pt x="816" y="124"/>
                </a:lnTo>
                <a:lnTo>
                  <a:pt x="812" y="124"/>
                </a:lnTo>
                <a:lnTo>
                  <a:pt x="808" y="124"/>
                </a:lnTo>
                <a:lnTo>
                  <a:pt x="806" y="124"/>
                </a:lnTo>
                <a:lnTo>
                  <a:pt x="802" y="124"/>
                </a:lnTo>
                <a:lnTo>
                  <a:pt x="798" y="124"/>
                </a:lnTo>
                <a:lnTo>
                  <a:pt x="794" y="124"/>
                </a:lnTo>
                <a:lnTo>
                  <a:pt x="794" y="120"/>
                </a:lnTo>
                <a:lnTo>
                  <a:pt x="798" y="120"/>
                </a:lnTo>
                <a:lnTo>
                  <a:pt x="806" y="120"/>
                </a:lnTo>
                <a:lnTo>
                  <a:pt x="808" y="120"/>
                </a:lnTo>
                <a:lnTo>
                  <a:pt x="808" y="124"/>
                </a:lnTo>
                <a:lnTo>
                  <a:pt x="812" y="124"/>
                </a:lnTo>
                <a:lnTo>
                  <a:pt x="816" y="120"/>
                </a:lnTo>
                <a:lnTo>
                  <a:pt x="812" y="120"/>
                </a:lnTo>
                <a:lnTo>
                  <a:pt x="808" y="120"/>
                </a:lnTo>
                <a:lnTo>
                  <a:pt x="806" y="120"/>
                </a:lnTo>
                <a:lnTo>
                  <a:pt x="806" y="116"/>
                </a:lnTo>
                <a:lnTo>
                  <a:pt x="802" y="116"/>
                </a:lnTo>
                <a:lnTo>
                  <a:pt x="802" y="112"/>
                </a:lnTo>
                <a:lnTo>
                  <a:pt x="798" y="112"/>
                </a:lnTo>
                <a:lnTo>
                  <a:pt x="798" y="108"/>
                </a:lnTo>
                <a:lnTo>
                  <a:pt x="794" y="108"/>
                </a:lnTo>
                <a:lnTo>
                  <a:pt x="790" y="106"/>
                </a:lnTo>
                <a:lnTo>
                  <a:pt x="786" y="106"/>
                </a:lnTo>
                <a:lnTo>
                  <a:pt x="786" y="102"/>
                </a:lnTo>
                <a:lnTo>
                  <a:pt x="782" y="102"/>
                </a:lnTo>
                <a:lnTo>
                  <a:pt x="778" y="102"/>
                </a:lnTo>
                <a:lnTo>
                  <a:pt x="776" y="102"/>
                </a:lnTo>
                <a:lnTo>
                  <a:pt x="772" y="102"/>
                </a:lnTo>
                <a:lnTo>
                  <a:pt x="772" y="98"/>
                </a:lnTo>
                <a:lnTo>
                  <a:pt x="772" y="94"/>
                </a:lnTo>
                <a:lnTo>
                  <a:pt x="776" y="94"/>
                </a:lnTo>
                <a:lnTo>
                  <a:pt x="778" y="94"/>
                </a:lnTo>
                <a:lnTo>
                  <a:pt x="778" y="98"/>
                </a:lnTo>
                <a:lnTo>
                  <a:pt x="782" y="98"/>
                </a:lnTo>
                <a:lnTo>
                  <a:pt x="786" y="98"/>
                </a:lnTo>
                <a:lnTo>
                  <a:pt x="782" y="94"/>
                </a:lnTo>
                <a:lnTo>
                  <a:pt x="776" y="94"/>
                </a:lnTo>
                <a:lnTo>
                  <a:pt x="772" y="94"/>
                </a:lnTo>
                <a:lnTo>
                  <a:pt x="768" y="94"/>
                </a:lnTo>
                <a:lnTo>
                  <a:pt x="768" y="90"/>
                </a:lnTo>
                <a:lnTo>
                  <a:pt x="772" y="86"/>
                </a:lnTo>
                <a:lnTo>
                  <a:pt x="776" y="82"/>
                </a:lnTo>
                <a:lnTo>
                  <a:pt x="778" y="82"/>
                </a:lnTo>
                <a:lnTo>
                  <a:pt x="782" y="86"/>
                </a:lnTo>
                <a:lnTo>
                  <a:pt x="786" y="86"/>
                </a:lnTo>
                <a:lnTo>
                  <a:pt x="790" y="86"/>
                </a:lnTo>
                <a:lnTo>
                  <a:pt x="794" y="86"/>
                </a:lnTo>
                <a:lnTo>
                  <a:pt x="798" y="86"/>
                </a:lnTo>
                <a:lnTo>
                  <a:pt x="802" y="86"/>
                </a:lnTo>
                <a:lnTo>
                  <a:pt x="806" y="86"/>
                </a:lnTo>
                <a:lnTo>
                  <a:pt x="808" y="86"/>
                </a:lnTo>
                <a:lnTo>
                  <a:pt x="812" y="86"/>
                </a:lnTo>
                <a:lnTo>
                  <a:pt x="812" y="90"/>
                </a:lnTo>
                <a:lnTo>
                  <a:pt x="816" y="90"/>
                </a:lnTo>
                <a:lnTo>
                  <a:pt x="820" y="90"/>
                </a:lnTo>
                <a:lnTo>
                  <a:pt x="820" y="94"/>
                </a:lnTo>
                <a:lnTo>
                  <a:pt x="824" y="94"/>
                </a:lnTo>
                <a:lnTo>
                  <a:pt x="828" y="94"/>
                </a:lnTo>
                <a:lnTo>
                  <a:pt x="832" y="98"/>
                </a:lnTo>
                <a:lnTo>
                  <a:pt x="834" y="98"/>
                </a:lnTo>
                <a:lnTo>
                  <a:pt x="834" y="102"/>
                </a:lnTo>
                <a:lnTo>
                  <a:pt x="838" y="102"/>
                </a:lnTo>
                <a:lnTo>
                  <a:pt x="838" y="106"/>
                </a:lnTo>
                <a:lnTo>
                  <a:pt x="842" y="106"/>
                </a:lnTo>
                <a:lnTo>
                  <a:pt x="846" y="106"/>
                </a:lnTo>
                <a:lnTo>
                  <a:pt x="850" y="106"/>
                </a:lnTo>
                <a:lnTo>
                  <a:pt x="854" y="106"/>
                </a:lnTo>
                <a:lnTo>
                  <a:pt x="858" y="106"/>
                </a:lnTo>
                <a:lnTo>
                  <a:pt x="862" y="106"/>
                </a:lnTo>
                <a:lnTo>
                  <a:pt x="864" y="106"/>
                </a:lnTo>
                <a:lnTo>
                  <a:pt x="864" y="102"/>
                </a:lnTo>
                <a:lnTo>
                  <a:pt x="862" y="102"/>
                </a:lnTo>
                <a:lnTo>
                  <a:pt x="858" y="102"/>
                </a:lnTo>
                <a:lnTo>
                  <a:pt x="858" y="106"/>
                </a:lnTo>
                <a:lnTo>
                  <a:pt x="854" y="106"/>
                </a:lnTo>
                <a:lnTo>
                  <a:pt x="850" y="106"/>
                </a:lnTo>
                <a:lnTo>
                  <a:pt x="846" y="102"/>
                </a:lnTo>
                <a:lnTo>
                  <a:pt x="842" y="102"/>
                </a:lnTo>
                <a:lnTo>
                  <a:pt x="838" y="98"/>
                </a:lnTo>
                <a:lnTo>
                  <a:pt x="842" y="98"/>
                </a:lnTo>
                <a:lnTo>
                  <a:pt x="842" y="94"/>
                </a:lnTo>
                <a:lnTo>
                  <a:pt x="838" y="94"/>
                </a:lnTo>
                <a:lnTo>
                  <a:pt x="834" y="94"/>
                </a:lnTo>
                <a:lnTo>
                  <a:pt x="832" y="94"/>
                </a:lnTo>
                <a:lnTo>
                  <a:pt x="828" y="94"/>
                </a:lnTo>
                <a:lnTo>
                  <a:pt x="824" y="90"/>
                </a:lnTo>
                <a:lnTo>
                  <a:pt x="820" y="86"/>
                </a:lnTo>
                <a:lnTo>
                  <a:pt x="816" y="86"/>
                </a:lnTo>
                <a:lnTo>
                  <a:pt x="816" y="82"/>
                </a:lnTo>
                <a:lnTo>
                  <a:pt x="820" y="82"/>
                </a:lnTo>
                <a:lnTo>
                  <a:pt x="824" y="82"/>
                </a:lnTo>
                <a:lnTo>
                  <a:pt x="828" y="82"/>
                </a:lnTo>
                <a:lnTo>
                  <a:pt x="832" y="82"/>
                </a:lnTo>
                <a:lnTo>
                  <a:pt x="834" y="82"/>
                </a:lnTo>
                <a:lnTo>
                  <a:pt x="838" y="82"/>
                </a:lnTo>
                <a:lnTo>
                  <a:pt x="842" y="82"/>
                </a:lnTo>
                <a:lnTo>
                  <a:pt x="846" y="82"/>
                </a:lnTo>
                <a:lnTo>
                  <a:pt x="850" y="82"/>
                </a:lnTo>
                <a:lnTo>
                  <a:pt x="850" y="78"/>
                </a:lnTo>
                <a:lnTo>
                  <a:pt x="854" y="78"/>
                </a:lnTo>
                <a:lnTo>
                  <a:pt x="858" y="78"/>
                </a:lnTo>
                <a:lnTo>
                  <a:pt x="862" y="78"/>
                </a:lnTo>
                <a:lnTo>
                  <a:pt x="864" y="78"/>
                </a:lnTo>
                <a:lnTo>
                  <a:pt x="868" y="78"/>
                </a:lnTo>
                <a:lnTo>
                  <a:pt x="872" y="78"/>
                </a:lnTo>
                <a:lnTo>
                  <a:pt x="876" y="78"/>
                </a:lnTo>
                <a:lnTo>
                  <a:pt x="880" y="78"/>
                </a:lnTo>
                <a:lnTo>
                  <a:pt x="884" y="78"/>
                </a:lnTo>
                <a:lnTo>
                  <a:pt x="888" y="78"/>
                </a:lnTo>
                <a:lnTo>
                  <a:pt x="890" y="78"/>
                </a:lnTo>
                <a:lnTo>
                  <a:pt x="890" y="76"/>
                </a:lnTo>
                <a:lnTo>
                  <a:pt x="888" y="76"/>
                </a:lnTo>
                <a:lnTo>
                  <a:pt x="880" y="76"/>
                </a:lnTo>
                <a:lnTo>
                  <a:pt x="876" y="76"/>
                </a:lnTo>
                <a:lnTo>
                  <a:pt x="872" y="76"/>
                </a:lnTo>
                <a:lnTo>
                  <a:pt x="868" y="76"/>
                </a:lnTo>
                <a:lnTo>
                  <a:pt x="864" y="76"/>
                </a:lnTo>
                <a:lnTo>
                  <a:pt x="868" y="76"/>
                </a:lnTo>
                <a:lnTo>
                  <a:pt x="872" y="76"/>
                </a:lnTo>
                <a:lnTo>
                  <a:pt x="876" y="72"/>
                </a:lnTo>
                <a:lnTo>
                  <a:pt x="880" y="72"/>
                </a:lnTo>
                <a:lnTo>
                  <a:pt x="884" y="72"/>
                </a:lnTo>
                <a:lnTo>
                  <a:pt x="888" y="72"/>
                </a:lnTo>
                <a:lnTo>
                  <a:pt x="890" y="72"/>
                </a:lnTo>
                <a:lnTo>
                  <a:pt x="894" y="72"/>
                </a:lnTo>
                <a:lnTo>
                  <a:pt x="902" y="68"/>
                </a:lnTo>
                <a:lnTo>
                  <a:pt x="906" y="68"/>
                </a:lnTo>
                <a:lnTo>
                  <a:pt x="910" y="68"/>
                </a:lnTo>
                <a:lnTo>
                  <a:pt x="914" y="68"/>
                </a:lnTo>
                <a:lnTo>
                  <a:pt x="910" y="68"/>
                </a:lnTo>
                <a:lnTo>
                  <a:pt x="906" y="68"/>
                </a:lnTo>
                <a:lnTo>
                  <a:pt x="902" y="68"/>
                </a:lnTo>
                <a:lnTo>
                  <a:pt x="898" y="68"/>
                </a:lnTo>
                <a:lnTo>
                  <a:pt x="894" y="68"/>
                </a:lnTo>
                <a:lnTo>
                  <a:pt x="890" y="68"/>
                </a:lnTo>
                <a:lnTo>
                  <a:pt x="884" y="68"/>
                </a:lnTo>
                <a:lnTo>
                  <a:pt x="880" y="68"/>
                </a:lnTo>
                <a:lnTo>
                  <a:pt x="876" y="68"/>
                </a:lnTo>
                <a:lnTo>
                  <a:pt x="876" y="64"/>
                </a:lnTo>
                <a:lnTo>
                  <a:pt x="880" y="64"/>
                </a:lnTo>
                <a:lnTo>
                  <a:pt x="884" y="64"/>
                </a:lnTo>
                <a:lnTo>
                  <a:pt x="884" y="60"/>
                </a:lnTo>
                <a:lnTo>
                  <a:pt x="888" y="60"/>
                </a:lnTo>
                <a:lnTo>
                  <a:pt x="890" y="56"/>
                </a:lnTo>
                <a:lnTo>
                  <a:pt x="894" y="56"/>
                </a:lnTo>
                <a:lnTo>
                  <a:pt x="898" y="56"/>
                </a:lnTo>
                <a:lnTo>
                  <a:pt x="902" y="52"/>
                </a:lnTo>
                <a:lnTo>
                  <a:pt x="906" y="52"/>
                </a:lnTo>
                <a:lnTo>
                  <a:pt x="910" y="52"/>
                </a:lnTo>
                <a:lnTo>
                  <a:pt x="906" y="52"/>
                </a:lnTo>
                <a:lnTo>
                  <a:pt x="902" y="52"/>
                </a:lnTo>
                <a:lnTo>
                  <a:pt x="898" y="52"/>
                </a:lnTo>
                <a:lnTo>
                  <a:pt x="894" y="52"/>
                </a:lnTo>
                <a:lnTo>
                  <a:pt x="890" y="56"/>
                </a:lnTo>
                <a:lnTo>
                  <a:pt x="888" y="56"/>
                </a:lnTo>
                <a:lnTo>
                  <a:pt x="884" y="56"/>
                </a:lnTo>
                <a:lnTo>
                  <a:pt x="884" y="60"/>
                </a:lnTo>
                <a:lnTo>
                  <a:pt x="880" y="60"/>
                </a:lnTo>
                <a:lnTo>
                  <a:pt x="876" y="60"/>
                </a:lnTo>
                <a:lnTo>
                  <a:pt x="872" y="60"/>
                </a:lnTo>
                <a:lnTo>
                  <a:pt x="868" y="60"/>
                </a:lnTo>
                <a:lnTo>
                  <a:pt x="872" y="60"/>
                </a:lnTo>
                <a:lnTo>
                  <a:pt x="876" y="60"/>
                </a:lnTo>
                <a:lnTo>
                  <a:pt x="876" y="64"/>
                </a:lnTo>
                <a:lnTo>
                  <a:pt x="872" y="64"/>
                </a:lnTo>
                <a:lnTo>
                  <a:pt x="876" y="64"/>
                </a:lnTo>
                <a:lnTo>
                  <a:pt x="872" y="68"/>
                </a:lnTo>
                <a:lnTo>
                  <a:pt x="868" y="72"/>
                </a:lnTo>
                <a:lnTo>
                  <a:pt x="864" y="72"/>
                </a:lnTo>
                <a:lnTo>
                  <a:pt x="862" y="72"/>
                </a:lnTo>
                <a:lnTo>
                  <a:pt x="858" y="72"/>
                </a:lnTo>
                <a:lnTo>
                  <a:pt x="854" y="72"/>
                </a:lnTo>
                <a:lnTo>
                  <a:pt x="854" y="76"/>
                </a:lnTo>
                <a:lnTo>
                  <a:pt x="850" y="76"/>
                </a:lnTo>
                <a:lnTo>
                  <a:pt x="842" y="76"/>
                </a:lnTo>
                <a:lnTo>
                  <a:pt x="838" y="76"/>
                </a:lnTo>
                <a:lnTo>
                  <a:pt x="834" y="76"/>
                </a:lnTo>
                <a:lnTo>
                  <a:pt x="828" y="78"/>
                </a:lnTo>
                <a:lnTo>
                  <a:pt x="824" y="78"/>
                </a:lnTo>
                <a:lnTo>
                  <a:pt x="820" y="78"/>
                </a:lnTo>
                <a:lnTo>
                  <a:pt x="820" y="78"/>
                </a:lnTo>
                <a:lnTo>
                  <a:pt x="820" y="78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11" name="Freeform 69">
            <a:extLst>
              <a:ext uri="{FF2B5EF4-FFF2-40B4-BE49-F238E27FC236}">
                <a16:creationId xmlns:a16="http://schemas.microsoft.com/office/drawing/2014/main" id="{08E3A49B-E19F-423C-8930-DC3A775076A1}"/>
              </a:ext>
            </a:extLst>
          </p:cNvPr>
          <p:cNvSpPr>
            <a:spLocks/>
          </p:cNvSpPr>
          <p:nvPr/>
        </p:nvSpPr>
        <p:spPr bwMode="auto">
          <a:xfrm>
            <a:off x="4032653" y="4220630"/>
            <a:ext cx="76200" cy="88900"/>
          </a:xfrm>
          <a:custGeom>
            <a:avLst/>
            <a:gdLst>
              <a:gd name="T0" fmla="*/ 6 w 48"/>
              <a:gd name="T1" fmla="*/ 22 h 56"/>
              <a:gd name="T2" fmla="*/ 2 w 48"/>
              <a:gd name="T3" fmla="*/ 22 h 56"/>
              <a:gd name="T4" fmla="*/ 2 w 48"/>
              <a:gd name="T5" fmla="*/ 18 h 56"/>
              <a:gd name="T6" fmla="*/ 0 w 48"/>
              <a:gd name="T7" fmla="*/ 16 h 56"/>
              <a:gd name="T8" fmla="*/ 2 w 48"/>
              <a:gd name="T9" fmla="*/ 12 h 56"/>
              <a:gd name="T10" fmla="*/ 0 w 48"/>
              <a:gd name="T11" fmla="*/ 8 h 56"/>
              <a:gd name="T12" fmla="*/ 0 w 48"/>
              <a:gd name="T13" fmla="*/ 4 h 56"/>
              <a:gd name="T14" fmla="*/ 2 w 48"/>
              <a:gd name="T15" fmla="*/ 4 h 56"/>
              <a:gd name="T16" fmla="*/ 2 w 48"/>
              <a:gd name="T17" fmla="*/ 0 h 56"/>
              <a:gd name="T18" fmla="*/ 6 w 48"/>
              <a:gd name="T19" fmla="*/ 4 h 56"/>
              <a:gd name="T20" fmla="*/ 10 w 48"/>
              <a:gd name="T21" fmla="*/ 4 h 56"/>
              <a:gd name="T22" fmla="*/ 18 w 48"/>
              <a:gd name="T23" fmla="*/ 4 h 56"/>
              <a:gd name="T24" fmla="*/ 26 w 48"/>
              <a:gd name="T25" fmla="*/ 8 h 56"/>
              <a:gd name="T26" fmla="*/ 26 w 48"/>
              <a:gd name="T27" fmla="*/ 8 h 56"/>
              <a:gd name="T28" fmla="*/ 28 w 48"/>
              <a:gd name="T29" fmla="*/ 8 h 56"/>
              <a:gd name="T30" fmla="*/ 28 w 48"/>
              <a:gd name="T31" fmla="*/ 8 h 56"/>
              <a:gd name="T32" fmla="*/ 32 w 48"/>
              <a:gd name="T33" fmla="*/ 4 h 56"/>
              <a:gd name="T34" fmla="*/ 32 w 48"/>
              <a:gd name="T35" fmla="*/ 8 h 56"/>
              <a:gd name="T36" fmla="*/ 32 w 48"/>
              <a:gd name="T37" fmla="*/ 8 h 56"/>
              <a:gd name="T38" fmla="*/ 36 w 48"/>
              <a:gd name="T39" fmla="*/ 16 h 56"/>
              <a:gd name="T40" fmla="*/ 40 w 48"/>
              <a:gd name="T41" fmla="*/ 22 h 56"/>
              <a:gd name="T42" fmla="*/ 44 w 48"/>
              <a:gd name="T43" fmla="*/ 26 h 56"/>
              <a:gd name="T44" fmla="*/ 48 w 48"/>
              <a:gd name="T45" fmla="*/ 30 h 56"/>
              <a:gd name="T46" fmla="*/ 44 w 48"/>
              <a:gd name="T47" fmla="*/ 30 h 56"/>
              <a:gd name="T48" fmla="*/ 44 w 48"/>
              <a:gd name="T49" fmla="*/ 26 h 56"/>
              <a:gd name="T50" fmla="*/ 40 w 48"/>
              <a:gd name="T51" fmla="*/ 38 h 56"/>
              <a:gd name="T52" fmla="*/ 44 w 48"/>
              <a:gd name="T53" fmla="*/ 40 h 56"/>
              <a:gd name="T54" fmla="*/ 40 w 48"/>
              <a:gd name="T55" fmla="*/ 40 h 56"/>
              <a:gd name="T56" fmla="*/ 40 w 48"/>
              <a:gd name="T57" fmla="*/ 44 h 56"/>
              <a:gd name="T58" fmla="*/ 40 w 48"/>
              <a:gd name="T59" fmla="*/ 48 h 56"/>
              <a:gd name="T60" fmla="*/ 40 w 48"/>
              <a:gd name="T61" fmla="*/ 48 h 56"/>
              <a:gd name="T62" fmla="*/ 40 w 48"/>
              <a:gd name="T63" fmla="*/ 52 h 56"/>
              <a:gd name="T64" fmla="*/ 40 w 48"/>
              <a:gd name="T65" fmla="*/ 56 h 56"/>
              <a:gd name="T66" fmla="*/ 40 w 48"/>
              <a:gd name="T67" fmla="*/ 52 h 56"/>
              <a:gd name="T68" fmla="*/ 36 w 48"/>
              <a:gd name="T69" fmla="*/ 48 h 56"/>
              <a:gd name="T70" fmla="*/ 36 w 48"/>
              <a:gd name="T71" fmla="*/ 44 h 56"/>
              <a:gd name="T72" fmla="*/ 36 w 48"/>
              <a:gd name="T73" fmla="*/ 40 h 56"/>
              <a:gd name="T74" fmla="*/ 32 w 48"/>
              <a:gd name="T75" fmla="*/ 44 h 56"/>
              <a:gd name="T76" fmla="*/ 36 w 48"/>
              <a:gd name="T77" fmla="*/ 44 h 56"/>
              <a:gd name="T78" fmla="*/ 36 w 48"/>
              <a:gd name="T79" fmla="*/ 48 h 56"/>
              <a:gd name="T80" fmla="*/ 36 w 48"/>
              <a:gd name="T81" fmla="*/ 48 h 56"/>
              <a:gd name="T82" fmla="*/ 32 w 48"/>
              <a:gd name="T83" fmla="*/ 48 h 56"/>
              <a:gd name="T84" fmla="*/ 28 w 48"/>
              <a:gd name="T85" fmla="*/ 44 h 56"/>
              <a:gd name="T86" fmla="*/ 32 w 48"/>
              <a:gd name="T87" fmla="*/ 38 h 56"/>
              <a:gd name="T88" fmla="*/ 28 w 48"/>
              <a:gd name="T89" fmla="*/ 34 h 56"/>
              <a:gd name="T90" fmla="*/ 26 w 48"/>
              <a:gd name="T91" fmla="*/ 30 h 56"/>
              <a:gd name="T92" fmla="*/ 22 w 48"/>
              <a:gd name="T93" fmla="*/ 30 h 56"/>
              <a:gd name="T94" fmla="*/ 18 w 48"/>
              <a:gd name="T95" fmla="*/ 26 h 56"/>
              <a:gd name="T96" fmla="*/ 18 w 48"/>
              <a:gd name="T97" fmla="*/ 26 h 56"/>
              <a:gd name="T98" fmla="*/ 14 w 48"/>
              <a:gd name="T99" fmla="*/ 22 h 56"/>
              <a:gd name="T100" fmla="*/ 10 w 48"/>
              <a:gd name="T101" fmla="*/ 18 h 56"/>
              <a:gd name="T102" fmla="*/ 10 w 48"/>
              <a:gd name="T103" fmla="*/ 18 h 56"/>
              <a:gd name="T104" fmla="*/ 10 w 48"/>
              <a:gd name="T105" fmla="*/ 18 h 56"/>
              <a:gd name="T106" fmla="*/ 14 w 48"/>
              <a:gd name="T107" fmla="*/ 22 h 56"/>
              <a:gd name="T108" fmla="*/ 10 w 48"/>
              <a:gd name="T109" fmla="*/ 2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8" h="56">
                <a:moveTo>
                  <a:pt x="10" y="26"/>
                </a:moveTo>
                <a:lnTo>
                  <a:pt x="6" y="26"/>
                </a:lnTo>
                <a:lnTo>
                  <a:pt x="6" y="22"/>
                </a:lnTo>
                <a:lnTo>
                  <a:pt x="6" y="22"/>
                </a:lnTo>
                <a:lnTo>
                  <a:pt x="6" y="22"/>
                </a:lnTo>
                <a:lnTo>
                  <a:pt x="2" y="22"/>
                </a:lnTo>
                <a:lnTo>
                  <a:pt x="2" y="22"/>
                </a:lnTo>
                <a:lnTo>
                  <a:pt x="2" y="22"/>
                </a:lnTo>
                <a:lnTo>
                  <a:pt x="2" y="22"/>
                </a:lnTo>
                <a:lnTo>
                  <a:pt x="2" y="22"/>
                </a:lnTo>
                <a:lnTo>
                  <a:pt x="2" y="22"/>
                </a:lnTo>
                <a:lnTo>
                  <a:pt x="2" y="18"/>
                </a:lnTo>
                <a:lnTo>
                  <a:pt x="2" y="18"/>
                </a:lnTo>
                <a:lnTo>
                  <a:pt x="0" y="18"/>
                </a:lnTo>
                <a:lnTo>
                  <a:pt x="0" y="18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2" y="12"/>
                </a:lnTo>
                <a:lnTo>
                  <a:pt x="2" y="12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0" y="8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6" y="0"/>
                </a:lnTo>
                <a:lnTo>
                  <a:pt x="6" y="0"/>
                </a:lnTo>
                <a:lnTo>
                  <a:pt x="6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4" y="4"/>
                </a:lnTo>
                <a:lnTo>
                  <a:pt x="18" y="4"/>
                </a:lnTo>
                <a:lnTo>
                  <a:pt x="22" y="4"/>
                </a:lnTo>
                <a:lnTo>
                  <a:pt x="22" y="4"/>
                </a:lnTo>
                <a:lnTo>
                  <a:pt x="22" y="8"/>
                </a:lnTo>
                <a:lnTo>
                  <a:pt x="26" y="8"/>
                </a:lnTo>
                <a:lnTo>
                  <a:pt x="26" y="8"/>
                </a:lnTo>
                <a:lnTo>
                  <a:pt x="26" y="8"/>
                </a:lnTo>
                <a:lnTo>
                  <a:pt x="26" y="8"/>
                </a:lnTo>
                <a:lnTo>
                  <a:pt x="26" y="8"/>
                </a:lnTo>
                <a:lnTo>
                  <a:pt x="26" y="8"/>
                </a:lnTo>
                <a:lnTo>
                  <a:pt x="26" y="8"/>
                </a:lnTo>
                <a:lnTo>
                  <a:pt x="28" y="8"/>
                </a:lnTo>
                <a:lnTo>
                  <a:pt x="28" y="8"/>
                </a:lnTo>
                <a:lnTo>
                  <a:pt x="28" y="8"/>
                </a:lnTo>
                <a:lnTo>
                  <a:pt x="28" y="8"/>
                </a:lnTo>
                <a:lnTo>
                  <a:pt x="28" y="8"/>
                </a:lnTo>
                <a:lnTo>
                  <a:pt x="28" y="8"/>
                </a:lnTo>
                <a:lnTo>
                  <a:pt x="28" y="8"/>
                </a:lnTo>
                <a:lnTo>
                  <a:pt x="32" y="8"/>
                </a:lnTo>
                <a:lnTo>
                  <a:pt x="32" y="8"/>
                </a:lnTo>
                <a:lnTo>
                  <a:pt x="32" y="4"/>
                </a:lnTo>
                <a:lnTo>
                  <a:pt x="32" y="4"/>
                </a:lnTo>
                <a:lnTo>
                  <a:pt x="32" y="4"/>
                </a:lnTo>
                <a:lnTo>
                  <a:pt x="32" y="4"/>
                </a:lnTo>
                <a:lnTo>
                  <a:pt x="32" y="8"/>
                </a:lnTo>
                <a:lnTo>
                  <a:pt x="32" y="8"/>
                </a:lnTo>
                <a:lnTo>
                  <a:pt x="32" y="8"/>
                </a:lnTo>
                <a:lnTo>
                  <a:pt x="32" y="8"/>
                </a:lnTo>
                <a:lnTo>
                  <a:pt x="32" y="8"/>
                </a:lnTo>
                <a:lnTo>
                  <a:pt x="32" y="12"/>
                </a:lnTo>
                <a:lnTo>
                  <a:pt x="32" y="12"/>
                </a:lnTo>
                <a:lnTo>
                  <a:pt x="32" y="16"/>
                </a:lnTo>
                <a:lnTo>
                  <a:pt x="36" y="16"/>
                </a:lnTo>
                <a:lnTo>
                  <a:pt x="40" y="22"/>
                </a:lnTo>
                <a:lnTo>
                  <a:pt x="40" y="22"/>
                </a:lnTo>
                <a:lnTo>
                  <a:pt x="40" y="22"/>
                </a:lnTo>
                <a:lnTo>
                  <a:pt x="40" y="22"/>
                </a:lnTo>
                <a:lnTo>
                  <a:pt x="40" y="22"/>
                </a:lnTo>
                <a:lnTo>
                  <a:pt x="40" y="22"/>
                </a:lnTo>
                <a:lnTo>
                  <a:pt x="44" y="26"/>
                </a:lnTo>
                <a:lnTo>
                  <a:pt x="44" y="26"/>
                </a:lnTo>
                <a:lnTo>
                  <a:pt x="44" y="26"/>
                </a:lnTo>
                <a:lnTo>
                  <a:pt x="44" y="26"/>
                </a:lnTo>
                <a:lnTo>
                  <a:pt x="48" y="26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lnTo>
                  <a:pt x="44" y="26"/>
                </a:lnTo>
                <a:lnTo>
                  <a:pt x="44" y="26"/>
                </a:lnTo>
                <a:lnTo>
                  <a:pt x="44" y="26"/>
                </a:lnTo>
                <a:lnTo>
                  <a:pt x="44" y="26"/>
                </a:lnTo>
                <a:lnTo>
                  <a:pt x="40" y="30"/>
                </a:lnTo>
                <a:lnTo>
                  <a:pt x="40" y="34"/>
                </a:lnTo>
                <a:lnTo>
                  <a:pt x="40" y="38"/>
                </a:lnTo>
                <a:lnTo>
                  <a:pt x="40" y="38"/>
                </a:lnTo>
                <a:lnTo>
                  <a:pt x="44" y="38"/>
                </a:lnTo>
                <a:lnTo>
                  <a:pt x="44" y="40"/>
                </a:lnTo>
                <a:lnTo>
                  <a:pt x="44" y="40"/>
                </a:lnTo>
                <a:lnTo>
                  <a:pt x="44" y="40"/>
                </a:lnTo>
                <a:lnTo>
                  <a:pt x="44" y="40"/>
                </a:lnTo>
                <a:lnTo>
                  <a:pt x="44" y="40"/>
                </a:lnTo>
                <a:lnTo>
                  <a:pt x="40" y="40"/>
                </a:lnTo>
                <a:lnTo>
                  <a:pt x="40" y="40"/>
                </a:lnTo>
                <a:lnTo>
                  <a:pt x="40" y="40"/>
                </a:lnTo>
                <a:lnTo>
                  <a:pt x="40" y="44"/>
                </a:lnTo>
                <a:lnTo>
                  <a:pt x="40" y="44"/>
                </a:lnTo>
                <a:lnTo>
                  <a:pt x="44" y="44"/>
                </a:lnTo>
                <a:lnTo>
                  <a:pt x="44" y="44"/>
                </a:lnTo>
                <a:lnTo>
                  <a:pt x="44" y="48"/>
                </a:lnTo>
                <a:lnTo>
                  <a:pt x="40" y="48"/>
                </a:lnTo>
                <a:lnTo>
                  <a:pt x="40" y="48"/>
                </a:lnTo>
                <a:lnTo>
                  <a:pt x="40" y="48"/>
                </a:lnTo>
                <a:lnTo>
                  <a:pt x="40" y="48"/>
                </a:lnTo>
                <a:lnTo>
                  <a:pt x="40" y="48"/>
                </a:lnTo>
                <a:lnTo>
                  <a:pt x="40" y="48"/>
                </a:lnTo>
                <a:lnTo>
                  <a:pt x="40" y="52"/>
                </a:lnTo>
                <a:lnTo>
                  <a:pt x="40" y="52"/>
                </a:lnTo>
                <a:lnTo>
                  <a:pt x="40" y="52"/>
                </a:lnTo>
                <a:lnTo>
                  <a:pt x="40" y="52"/>
                </a:lnTo>
                <a:lnTo>
                  <a:pt x="40" y="52"/>
                </a:lnTo>
                <a:lnTo>
                  <a:pt x="40" y="56"/>
                </a:lnTo>
                <a:lnTo>
                  <a:pt x="40" y="56"/>
                </a:lnTo>
                <a:lnTo>
                  <a:pt x="40" y="52"/>
                </a:lnTo>
                <a:lnTo>
                  <a:pt x="40" y="52"/>
                </a:lnTo>
                <a:lnTo>
                  <a:pt x="40" y="52"/>
                </a:lnTo>
                <a:lnTo>
                  <a:pt x="40" y="52"/>
                </a:lnTo>
                <a:lnTo>
                  <a:pt x="40" y="48"/>
                </a:lnTo>
                <a:lnTo>
                  <a:pt x="40" y="48"/>
                </a:lnTo>
                <a:lnTo>
                  <a:pt x="40" y="48"/>
                </a:lnTo>
                <a:lnTo>
                  <a:pt x="36" y="48"/>
                </a:lnTo>
                <a:lnTo>
                  <a:pt x="40" y="48"/>
                </a:lnTo>
                <a:lnTo>
                  <a:pt x="40" y="48"/>
                </a:lnTo>
                <a:lnTo>
                  <a:pt x="40" y="48"/>
                </a:lnTo>
                <a:lnTo>
                  <a:pt x="36" y="44"/>
                </a:lnTo>
                <a:lnTo>
                  <a:pt x="36" y="44"/>
                </a:lnTo>
                <a:lnTo>
                  <a:pt x="36" y="44"/>
                </a:lnTo>
                <a:lnTo>
                  <a:pt x="36" y="44"/>
                </a:lnTo>
                <a:lnTo>
                  <a:pt x="36" y="40"/>
                </a:lnTo>
                <a:lnTo>
                  <a:pt x="36" y="40"/>
                </a:lnTo>
                <a:lnTo>
                  <a:pt x="32" y="40"/>
                </a:lnTo>
                <a:lnTo>
                  <a:pt x="32" y="44"/>
                </a:lnTo>
                <a:lnTo>
                  <a:pt x="32" y="44"/>
                </a:lnTo>
                <a:lnTo>
                  <a:pt x="36" y="44"/>
                </a:lnTo>
                <a:lnTo>
                  <a:pt x="36" y="44"/>
                </a:lnTo>
                <a:lnTo>
                  <a:pt x="36" y="44"/>
                </a:lnTo>
                <a:lnTo>
                  <a:pt x="36" y="44"/>
                </a:lnTo>
                <a:lnTo>
                  <a:pt x="36" y="44"/>
                </a:lnTo>
                <a:lnTo>
                  <a:pt x="36" y="48"/>
                </a:lnTo>
                <a:lnTo>
                  <a:pt x="36" y="48"/>
                </a:lnTo>
                <a:lnTo>
                  <a:pt x="36" y="48"/>
                </a:lnTo>
                <a:lnTo>
                  <a:pt x="36" y="48"/>
                </a:lnTo>
                <a:lnTo>
                  <a:pt x="36" y="48"/>
                </a:lnTo>
                <a:lnTo>
                  <a:pt x="36" y="48"/>
                </a:lnTo>
                <a:lnTo>
                  <a:pt x="36" y="48"/>
                </a:lnTo>
                <a:lnTo>
                  <a:pt x="32" y="48"/>
                </a:lnTo>
                <a:lnTo>
                  <a:pt x="32" y="48"/>
                </a:lnTo>
                <a:lnTo>
                  <a:pt x="32" y="48"/>
                </a:lnTo>
                <a:lnTo>
                  <a:pt x="32" y="48"/>
                </a:lnTo>
                <a:lnTo>
                  <a:pt x="28" y="44"/>
                </a:lnTo>
                <a:lnTo>
                  <a:pt x="28" y="44"/>
                </a:lnTo>
                <a:lnTo>
                  <a:pt x="28" y="44"/>
                </a:lnTo>
                <a:lnTo>
                  <a:pt x="28" y="44"/>
                </a:lnTo>
                <a:lnTo>
                  <a:pt x="28" y="44"/>
                </a:lnTo>
                <a:lnTo>
                  <a:pt x="32" y="40"/>
                </a:lnTo>
                <a:lnTo>
                  <a:pt x="32" y="40"/>
                </a:lnTo>
                <a:lnTo>
                  <a:pt x="32" y="38"/>
                </a:lnTo>
                <a:lnTo>
                  <a:pt x="32" y="38"/>
                </a:lnTo>
                <a:lnTo>
                  <a:pt x="28" y="38"/>
                </a:lnTo>
                <a:lnTo>
                  <a:pt x="28" y="38"/>
                </a:lnTo>
                <a:lnTo>
                  <a:pt x="28" y="34"/>
                </a:lnTo>
                <a:lnTo>
                  <a:pt x="26" y="34"/>
                </a:lnTo>
                <a:lnTo>
                  <a:pt x="26" y="34"/>
                </a:lnTo>
                <a:lnTo>
                  <a:pt x="26" y="34"/>
                </a:lnTo>
                <a:lnTo>
                  <a:pt x="26" y="30"/>
                </a:lnTo>
                <a:lnTo>
                  <a:pt x="26" y="30"/>
                </a:lnTo>
                <a:lnTo>
                  <a:pt x="26" y="30"/>
                </a:lnTo>
                <a:lnTo>
                  <a:pt x="22" y="30"/>
                </a:lnTo>
                <a:lnTo>
                  <a:pt x="22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26"/>
                </a:lnTo>
                <a:lnTo>
                  <a:pt x="18" y="26"/>
                </a:lnTo>
                <a:lnTo>
                  <a:pt x="18" y="26"/>
                </a:lnTo>
                <a:lnTo>
                  <a:pt x="18" y="26"/>
                </a:lnTo>
                <a:lnTo>
                  <a:pt x="18" y="26"/>
                </a:lnTo>
                <a:lnTo>
                  <a:pt x="18" y="26"/>
                </a:lnTo>
                <a:lnTo>
                  <a:pt x="18" y="22"/>
                </a:lnTo>
                <a:lnTo>
                  <a:pt x="14" y="22"/>
                </a:lnTo>
                <a:lnTo>
                  <a:pt x="14" y="22"/>
                </a:lnTo>
                <a:lnTo>
                  <a:pt x="14" y="22"/>
                </a:lnTo>
                <a:lnTo>
                  <a:pt x="14" y="22"/>
                </a:lnTo>
                <a:lnTo>
                  <a:pt x="14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0" y="22"/>
                </a:lnTo>
                <a:lnTo>
                  <a:pt x="10" y="22"/>
                </a:lnTo>
                <a:lnTo>
                  <a:pt x="14" y="22"/>
                </a:lnTo>
                <a:lnTo>
                  <a:pt x="14" y="22"/>
                </a:lnTo>
                <a:lnTo>
                  <a:pt x="14" y="26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12" name="Freeform 70">
            <a:extLst>
              <a:ext uri="{FF2B5EF4-FFF2-40B4-BE49-F238E27FC236}">
                <a16:creationId xmlns:a16="http://schemas.microsoft.com/office/drawing/2014/main" id="{2E9B01F3-8575-44A9-8073-F39EDA46450F}"/>
              </a:ext>
            </a:extLst>
          </p:cNvPr>
          <p:cNvSpPr>
            <a:spLocks noEditPoints="1"/>
          </p:cNvSpPr>
          <p:nvPr/>
        </p:nvSpPr>
        <p:spPr bwMode="auto">
          <a:xfrm>
            <a:off x="4054878" y="3890430"/>
            <a:ext cx="244475" cy="92075"/>
          </a:xfrm>
          <a:custGeom>
            <a:avLst/>
            <a:gdLst>
              <a:gd name="T0" fmla="*/ 82 w 154"/>
              <a:gd name="T1" fmla="*/ 30 h 58"/>
              <a:gd name="T2" fmla="*/ 68 w 154"/>
              <a:gd name="T3" fmla="*/ 26 h 58"/>
              <a:gd name="T4" fmla="*/ 60 w 154"/>
              <a:gd name="T5" fmla="*/ 18 h 58"/>
              <a:gd name="T6" fmla="*/ 44 w 154"/>
              <a:gd name="T7" fmla="*/ 14 h 58"/>
              <a:gd name="T8" fmla="*/ 38 w 154"/>
              <a:gd name="T9" fmla="*/ 14 h 58"/>
              <a:gd name="T10" fmla="*/ 44 w 154"/>
              <a:gd name="T11" fmla="*/ 8 h 58"/>
              <a:gd name="T12" fmla="*/ 30 w 154"/>
              <a:gd name="T13" fmla="*/ 8 h 58"/>
              <a:gd name="T14" fmla="*/ 22 w 154"/>
              <a:gd name="T15" fmla="*/ 14 h 58"/>
              <a:gd name="T16" fmla="*/ 14 w 154"/>
              <a:gd name="T17" fmla="*/ 18 h 58"/>
              <a:gd name="T18" fmla="*/ 8 w 154"/>
              <a:gd name="T19" fmla="*/ 26 h 58"/>
              <a:gd name="T20" fmla="*/ 4 w 154"/>
              <a:gd name="T21" fmla="*/ 18 h 58"/>
              <a:gd name="T22" fmla="*/ 10 w 154"/>
              <a:gd name="T23" fmla="*/ 8 h 58"/>
              <a:gd name="T24" fmla="*/ 26 w 154"/>
              <a:gd name="T25" fmla="*/ 4 h 58"/>
              <a:gd name="T26" fmla="*/ 40 w 154"/>
              <a:gd name="T27" fmla="*/ 0 h 58"/>
              <a:gd name="T28" fmla="*/ 52 w 154"/>
              <a:gd name="T29" fmla="*/ 4 h 58"/>
              <a:gd name="T30" fmla="*/ 60 w 154"/>
              <a:gd name="T31" fmla="*/ 4 h 58"/>
              <a:gd name="T32" fmla="*/ 70 w 154"/>
              <a:gd name="T33" fmla="*/ 8 h 58"/>
              <a:gd name="T34" fmla="*/ 78 w 154"/>
              <a:gd name="T35" fmla="*/ 14 h 58"/>
              <a:gd name="T36" fmla="*/ 94 w 154"/>
              <a:gd name="T37" fmla="*/ 18 h 58"/>
              <a:gd name="T38" fmla="*/ 100 w 154"/>
              <a:gd name="T39" fmla="*/ 26 h 58"/>
              <a:gd name="T40" fmla="*/ 104 w 154"/>
              <a:gd name="T41" fmla="*/ 22 h 58"/>
              <a:gd name="T42" fmla="*/ 104 w 154"/>
              <a:gd name="T43" fmla="*/ 26 h 58"/>
              <a:gd name="T44" fmla="*/ 112 w 154"/>
              <a:gd name="T45" fmla="*/ 30 h 58"/>
              <a:gd name="T46" fmla="*/ 120 w 154"/>
              <a:gd name="T47" fmla="*/ 34 h 58"/>
              <a:gd name="T48" fmla="*/ 130 w 154"/>
              <a:gd name="T49" fmla="*/ 38 h 58"/>
              <a:gd name="T50" fmla="*/ 130 w 154"/>
              <a:gd name="T51" fmla="*/ 44 h 58"/>
              <a:gd name="T52" fmla="*/ 138 w 154"/>
              <a:gd name="T53" fmla="*/ 44 h 58"/>
              <a:gd name="T54" fmla="*/ 150 w 154"/>
              <a:gd name="T55" fmla="*/ 50 h 58"/>
              <a:gd name="T56" fmla="*/ 146 w 154"/>
              <a:gd name="T57" fmla="*/ 54 h 58"/>
              <a:gd name="T58" fmla="*/ 130 w 154"/>
              <a:gd name="T59" fmla="*/ 58 h 58"/>
              <a:gd name="T60" fmla="*/ 120 w 154"/>
              <a:gd name="T61" fmla="*/ 54 h 58"/>
              <a:gd name="T62" fmla="*/ 112 w 154"/>
              <a:gd name="T63" fmla="*/ 54 h 58"/>
              <a:gd name="T64" fmla="*/ 104 w 154"/>
              <a:gd name="T65" fmla="*/ 58 h 58"/>
              <a:gd name="T66" fmla="*/ 104 w 154"/>
              <a:gd name="T67" fmla="*/ 50 h 58"/>
              <a:gd name="T68" fmla="*/ 108 w 154"/>
              <a:gd name="T69" fmla="*/ 44 h 58"/>
              <a:gd name="T70" fmla="*/ 98 w 154"/>
              <a:gd name="T71" fmla="*/ 40 h 58"/>
              <a:gd name="T72" fmla="*/ 90 w 154"/>
              <a:gd name="T73" fmla="*/ 38 h 58"/>
              <a:gd name="T74" fmla="*/ 90 w 154"/>
              <a:gd name="T75" fmla="*/ 30 h 58"/>
              <a:gd name="T76" fmla="*/ 78 w 154"/>
              <a:gd name="T77" fmla="*/ 8 h 58"/>
              <a:gd name="T78" fmla="*/ 90 w 154"/>
              <a:gd name="T79" fmla="*/ 14 h 58"/>
              <a:gd name="T80" fmla="*/ 90 w 154"/>
              <a:gd name="T81" fmla="*/ 10 h 58"/>
              <a:gd name="T82" fmla="*/ 90 w 154"/>
              <a:gd name="T83" fmla="*/ 14 h 58"/>
              <a:gd name="T84" fmla="*/ 94 w 154"/>
              <a:gd name="T85" fmla="*/ 10 h 58"/>
              <a:gd name="T86" fmla="*/ 98 w 154"/>
              <a:gd name="T87" fmla="*/ 14 h 58"/>
              <a:gd name="T88" fmla="*/ 100 w 154"/>
              <a:gd name="T89" fmla="*/ 14 h 58"/>
              <a:gd name="T90" fmla="*/ 100 w 154"/>
              <a:gd name="T91" fmla="*/ 22 h 58"/>
              <a:gd name="T92" fmla="*/ 100 w 154"/>
              <a:gd name="T93" fmla="*/ 22 h 58"/>
              <a:gd name="T94" fmla="*/ 22 w 154"/>
              <a:gd name="T95" fmla="*/ 26 h 58"/>
              <a:gd name="T96" fmla="*/ 26 w 154"/>
              <a:gd name="T97" fmla="*/ 22 h 58"/>
              <a:gd name="T98" fmla="*/ 34 w 154"/>
              <a:gd name="T99" fmla="*/ 30 h 58"/>
              <a:gd name="T100" fmla="*/ 26 w 154"/>
              <a:gd name="T101" fmla="*/ 3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54" h="58">
                <a:moveTo>
                  <a:pt x="90" y="30"/>
                </a:moveTo>
                <a:lnTo>
                  <a:pt x="86" y="26"/>
                </a:lnTo>
                <a:lnTo>
                  <a:pt x="82" y="26"/>
                </a:lnTo>
                <a:lnTo>
                  <a:pt x="82" y="30"/>
                </a:lnTo>
                <a:lnTo>
                  <a:pt x="78" y="30"/>
                </a:lnTo>
                <a:lnTo>
                  <a:pt x="74" y="26"/>
                </a:lnTo>
                <a:lnTo>
                  <a:pt x="70" y="26"/>
                </a:lnTo>
                <a:lnTo>
                  <a:pt x="68" y="26"/>
                </a:lnTo>
                <a:lnTo>
                  <a:pt x="68" y="22"/>
                </a:lnTo>
                <a:lnTo>
                  <a:pt x="64" y="22"/>
                </a:lnTo>
                <a:lnTo>
                  <a:pt x="64" y="18"/>
                </a:lnTo>
                <a:lnTo>
                  <a:pt x="60" y="18"/>
                </a:lnTo>
                <a:lnTo>
                  <a:pt x="56" y="18"/>
                </a:lnTo>
                <a:lnTo>
                  <a:pt x="52" y="18"/>
                </a:lnTo>
                <a:lnTo>
                  <a:pt x="48" y="18"/>
                </a:lnTo>
                <a:lnTo>
                  <a:pt x="44" y="14"/>
                </a:lnTo>
                <a:lnTo>
                  <a:pt x="44" y="18"/>
                </a:lnTo>
                <a:lnTo>
                  <a:pt x="40" y="18"/>
                </a:lnTo>
                <a:lnTo>
                  <a:pt x="40" y="14"/>
                </a:lnTo>
                <a:lnTo>
                  <a:pt x="38" y="14"/>
                </a:lnTo>
                <a:lnTo>
                  <a:pt x="38" y="10"/>
                </a:lnTo>
                <a:lnTo>
                  <a:pt x="40" y="10"/>
                </a:lnTo>
                <a:lnTo>
                  <a:pt x="44" y="10"/>
                </a:lnTo>
                <a:lnTo>
                  <a:pt x="44" y="8"/>
                </a:lnTo>
                <a:lnTo>
                  <a:pt x="40" y="8"/>
                </a:lnTo>
                <a:lnTo>
                  <a:pt x="38" y="8"/>
                </a:lnTo>
                <a:lnTo>
                  <a:pt x="34" y="8"/>
                </a:lnTo>
                <a:lnTo>
                  <a:pt x="30" y="8"/>
                </a:lnTo>
                <a:lnTo>
                  <a:pt x="30" y="10"/>
                </a:lnTo>
                <a:lnTo>
                  <a:pt x="26" y="10"/>
                </a:lnTo>
                <a:lnTo>
                  <a:pt x="26" y="14"/>
                </a:lnTo>
                <a:lnTo>
                  <a:pt x="22" y="14"/>
                </a:lnTo>
                <a:lnTo>
                  <a:pt x="22" y="18"/>
                </a:lnTo>
                <a:lnTo>
                  <a:pt x="18" y="18"/>
                </a:lnTo>
                <a:lnTo>
                  <a:pt x="18" y="14"/>
                </a:lnTo>
                <a:lnTo>
                  <a:pt x="14" y="18"/>
                </a:lnTo>
                <a:lnTo>
                  <a:pt x="10" y="18"/>
                </a:lnTo>
                <a:lnTo>
                  <a:pt x="10" y="22"/>
                </a:lnTo>
                <a:lnTo>
                  <a:pt x="8" y="22"/>
                </a:lnTo>
                <a:lnTo>
                  <a:pt x="8" y="26"/>
                </a:lnTo>
                <a:lnTo>
                  <a:pt x="4" y="26"/>
                </a:lnTo>
                <a:lnTo>
                  <a:pt x="4" y="22"/>
                </a:lnTo>
                <a:lnTo>
                  <a:pt x="0" y="22"/>
                </a:lnTo>
                <a:lnTo>
                  <a:pt x="4" y="18"/>
                </a:lnTo>
                <a:lnTo>
                  <a:pt x="8" y="18"/>
                </a:lnTo>
                <a:lnTo>
                  <a:pt x="8" y="14"/>
                </a:lnTo>
                <a:lnTo>
                  <a:pt x="8" y="10"/>
                </a:lnTo>
                <a:lnTo>
                  <a:pt x="10" y="8"/>
                </a:lnTo>
                <a:lnTo>
                  <a:pt x="14" y="8"/>
                </a:lnTo>
                <a:lnTo>
                  <a:pt x="18" y="4"/>
                </a:lnTo>
                <a:lnTo>
                  <a:pt x="22" y="4"/>
                </a:lnTo>
                <a:lnTo>
                  <a:pt x="26" y="4"/>
                </a:lnTo>
                <a:lnTo>
                  <a:pt x="30" y="4"/>
                </a:lnTo>
                <a:lnTo>
                  <a:pt x="34" y="0"/>
                </a:lnTo>
                <a:lnTo>
                  <a:pt x="38" y="0"/>
                </a:lnTo>
                <a:lnTo>
                  <a:pt x="40" y="0"/>
                </a:lnTo>
                <a:lnTo>
                  <a:pt x="44" y="0"/>
                </a:lnTo>
                <a:lnTo>
                  <a:pt x="48" y="0"/>
                </a:lnTo>
                <a:lnTo>
                  <a:pt x="52" y="0"/>
                </a:lnTo>
                <a:lnTo>
                  <a:pt x="52" y="4"/>
                </a:lnTo>
                <a:lnTo>
                  <a:pt x="52" y="0"/>
                </a:lnTo>
                <a:lnTo>
                  <a:pt x="56" y="0"/>
                </a:lnTo>
                <a:lnTo>
                  <a:pt x="60" y="0"/>
                </a:lnTo>
                <a:lnTo>
                  <a:pt x="60" y="4"/>
                </a:lnTo>
                <a:lnTo>
                  <a:pt x="64" y="4"/>
                </a:lnTo>
                <a:lnTo>
                  <a:pt x="68" y="4"/>
                </a:lnTo>
                <a:lnTo>
                  <a:pt x="70" y="4"/>
                </a:lnTo>
                <a:lnTo>
                  <a:pt x="70" y="8"/>
                </a:lnTo>
                <a:lnTo>
                  <a:pt x="74" y="8"/>
                </a:lnTo>
                <a:lnTo>
                  <a:pt x="74" y="10"/>
                </a:lnTo>
                <a:lnTo>
                  <a:pt x="78" y="10"/>
                </a:lnTo>
                <a:lnTo>
                  <a:pt x="78" y="14"/>
                </a:lnTo>
                <a:lnTo>
                  <a:pt x="82" y="14"/>
                </a:lnTo>
                <a:lnTo>
                  <a:pt x="86" y="14"/>
                </a:lnTo>
                <a:lnTo>
                  <a:pt x="90" y="14"/>
                </a:lnTo>
                <a:lnTo>
                  <a:pt x="94" y="18"/>
                </a:lnTo>
                <a:lnTo>
                  <a:pt x="98" y="18"/>
                </a:lnTo>
                <a:lnTo>
                  <a:pt x="98" y="22"/>
                </a:lnTo>
                <a:lnTo>
                  <a:pt x="100" y="22"/>
                </a:lnTo>
                <a:lnTo>
                  <a:pt x="100" y="26"/>
                </a:lnTo>
                <a:lnTo>
                  <a:pt x="104" y="26"/>
                </a:lnTo>
                <a:lnTo>
                  <a:pt x="108" y="26"/>
                </a:lnTo>
                <a:lnTo>
                  <a:pt x="104" y="26"/>
                </a:lnTo>
                <a:lnTo>
                  <a:pt x="104" y="22"/>
                </a:lnTo>
                <a:lnTo>
                  <a:pt x="100" y="22"/>
                </a:lnTo>
                <a:lnTo>
                  <a:pt x="104" y="22"/>
                </a:lnTo>
                <a:lnTo>
                  <a:pt x="108" y="26"/>
                </a:lnTo>
                <a:lnTo>
                  <a:pt x="104" y="26"/>
                </a:lnTo>
                <a:lnTo>
                  <a:pt x="108" y="30"/>
                </a:lnTo>
                <a:lnTo>
                  <a:pt x="108" y="26"/>
                </a:lnTo>
                <a:lnTo>
                  <a:pt x="112" y="26"/>
                </a:lnTo>
                <a:lnTo>
                  <a:pt x="112" y="30"/>
                </a:lnTo>
                <a:lnTo>
                  <a:pt x="112" y="34"/>
                </a:lnTo>
                <a:lnTo>
                  <a:pt x="116" y="30"/>
                </a:lnTo>
                <a:lnTo>
                  <a:pt x="116" y="34"/>
                </a:lnTo>
                <a:lnTo>
                  <a:pt x="120" y="34"/>
                </a:lnTo>
                <a:lnTo>
                  <a:pt x="124" y="34"/>
                </a:lnTo>
                <a:lnTo>
                  <a:pt x="124" y="38"/>
                </a:lnTo>
                <a:lnTo>
                  <a:pt x="128" y="38"/>
                </a:lnTo>
                <a:lnTo>
                  <a:pt x="130" y="38"/>
                </a:lnTo>
                <a:lnTo>
                  <a:pt x="130" y="40"/>
                </a:lnTo>
                <a:lnTo>
                  <a:pt x="128" y="40"/>
                </a:lnTo>
                <a:lnTo>
                  <a:pt x="128" y="44"/>
                </a:lnTo>
                <a:lnTo>
                  <a:pt x="130" y="44"/>
                </a:lnTo>
                <a:lnTo>
                  <a:pt x="134" y="44"/>
                </a:lnTo>
                <a:lnTo>
                  <a:pt x="134" y="40"/>
                </a:lnTo>
                <a:lnTo>
                  <a:pt x="134" y="44"/>
                </a:lnTo>
                <a:lnTo>
                  <a:pt x="138" y="44"/>
                </a:lnTo>
                <a:lnTo>
                  <a:pt x="142" y="44"/>
                </a:lnTo>
                <a:lnTo>
                  <a:pt x="146" y="44"/>
                </a:lnTo>
                <a:lnTo>
                  <a:pt x="146" y="48"/>
                </a:lnTo>
                <a:lnTo>
                  <a:pt x="150" y="50"/>
                </a:lnTo>
                <a:lnTo>
                  <a:pt x="150" y="48"/>
                </a:lnTo>
                <a:lnTo>
                  <a:pt x="154" y="50"/>
                </a:lnTo>
                <a:lnTo>
                  <a:pt x="150" y="54"/>
                </a:lnTo>
                <a:lnTo>
                  <a:pt x="146" y="54"/>
                </a:lnTo>
                <a:lnTo>
                  <a:pt x="142" y="54"/>
                </a:lnTo>
                <a:lnTo>
                  <a:pt x="138" y="54"/>
                </a:lnTo>
                <a:lnTo>
                  <a:pt x="134" y="58"/>
                </a:lnTo>
                <a:lnTo>
                  <a:pt x="130" y="58"/>
                </a:lnTo>
                <a:lnTo>
                  <a:pt x="130" y="54"/>
                </a:lnTo>
                <a:lnTo>
                  <a:pt x="128" y="54"/>
                </a:lnTo>
                <a:lnTo>
                  <a:pt x="124" y="54"/>
                </a:lnTo>
                <a:lnTo>
                  <a:pt x="120" y="54"/>
                </a:lnTo>
                <a:lnTo>
                  <a:pt x="116" y="54"/>
                </a:lnTo>
                <a:lnTo>
                  <a:pt x="112" y="54"/>
                </a:lnTo>
                <a:lnTo>
                  <a:pt x="112" y="58"/>
                </a:lnTo>
                <a:lnTo>
                  <a:pt x="112" y="54"/>
                </a:lnTo>
                <a:lnTo>
                  <a:pt x="112" y="58"/>
                </a:lnTo>
                <a:lnTo>
                  <a:pt x="108" y="54"/>
                </a:lnTo>
                <a:lnTo>
                  <a:pt x="108" y="58"/>
                </a:lnTo>
                <a:lnTo>
                  <a:pt x="104" y="58"/>
                </a:lnTo>
                <a:lnTo>
                  <a:pt x="100" y="58"/>
                </a:lnTo>
                <a:lnTo>
                  <a:pt x="100" y="54"/>
                </a:lnTo>
                <a:lnTo>
                  <a:pt x="104" y="54"/>
                </a:lnTo>
                <a:lnTo>
                  <a:pt x="104" y="50"/>
                </a:lnTo>
                <a:lnTo>
                  <a:pt x="108" y="50"/>
                </a:lnTo>
                <a:lnTo>
                  <a:pt x="108" y="48"/>
                </a:lnTo>
                <a:lnTo>
                  <a:pt x="112" y="48"/>
                </a:lnTo>
                <a:lnTo>
                  <a:pt x="108" y="44"/>
                </a:lnTo>
                <a:lnTo>
                  <a:pt x="104" y="44"/>
                </a:lnTo>
                <a:lnTo>
                  <a:pt x="100" y="44"/>
                </a:lnTo>
                <a:lnTo>
                  <a:pt x="100" y="40"/>
                </a:lnTo>
                <a:lnTo>
                  <a:pt x="98" y="40"/>
                </a:lnTo>
                <a:lnTo>
                  <a:pt x="98" y="44"/>
                </a:lnTo>
                <a:lnTo>
                  <a:pt x="94" y="40"/>
                </a:lnTo>
                <a:lnTo>
                  <a:pt x="94" y="38"/>
                </a:lnTo>
                <a:lnTo>
                  <a:pt x="90" y="38"/>
                </a:lnTo>
                <a:lnTo>
                  <a:pt x="90" y="34"/>
                </a:lnTo>
                <a:lnTo>
                  <a:pt x="90" y="30"/>
                </a:lnTo>
                <a:lnTo>
                  <a:pt x="90" y="30"/>
                </a:lnTo>
                <a:lnTo>
                  <a:pt x="90" y="30"/>
                </a:lnTo>
                <a:close/>
                <a:moveTo>
                  <a:pt x="78" y="10"/>
                </a:moveTo>
                <a:lnTo>
                  <a:pt x="78" y="8"/>
                </a:lnTo>
                <a:lnTo>
                  <a:pt x="74" y="8"/>
                </a:lnTo>
                <a:lnTo>
                  <a:pt x="78" y="8"/>
                </a:lnTo>
                <a:lnTo>
                  <a:pt x="78" y="10"/>
                </a:lnTo>
                <a:lnTo>
                  <a:pt x="78" y="10"/>
                </a:lnTo>
                <a:lnTo>
                  <a:pt x="78" y="10"/>
                </a:lnTo>
                <a:close/>
                <a:moveTo>
                  <a:pt x="90" y="14"/>
                </a:moveTo>
                <a:lnTo>
                  <a:pt x="94" y="10"/>
                </a:lnTo>
                <a:lnTo>
                  <a:pt x="90" y="10"/>
                </a:lnTo>
                <a:lnTo>
                  <a:pt x="86" y="10"/>
                </a:lnTo>
                <a:lnTo>
                  <a:pt x="90" y="10"/>
                </a:lnTo>
                <a:lnTo>
                  <a:pt x="94" y="10"/>
                </a:lnTo>
                <a:lnTo>
                  <a:pt x="90" y="10"/>
                </a:lnTo>
                <a:lnTo>
                  <a:pt x="90" y="14"/>
                </a:lnTo>
                <a:lnTo>
                  <a:pt x="90" y="14"/>
                </a:lnTo>
                <a:lnTo>
                  <a:pt x="90" y="14"/>
                </a:lnTo>
                <a:close/>
                <a:moveTo>
                  <a:pt x="98" y="14"/>
                </a:moveTo>
                <a:lnTo>
                  <a:pt x="94" y="14"/>
                </a:lnTo>
                <a:lnTo>
                  <a:pt x="94" y="10"/>
                </a:lnTo>
                <a:lnTo>
                  <a:pt x="98" y="10"/>
                </a:lnTo>
                <a:lnTo>
                  <a:pt x="98" y="14"/>
                </a:lnTo>
                <a:lnTo>
                  <a:pt x="98" y="14"/>
                </a:lnTo>
                <a:lnTo>
                  <a:pt x="98" y="14"/>
                </a:lnTo>
                <a:close/>
                <a:moveTo>
                  <a:pt x="100" y="18"/>
                </a:moveTo>
                <a:lnTo>
                  <a:pt x="98" y="18"/>
                </a:lnTo>
                <a:lnTo>
                  <a:pt x="98" y="14"/>
                </a:lnTo>
                <a:lnTo>
                  <a:pt x="100" y="14"/>
                </a:lnTo>
                <a:lnTo>
                  <a:pt x="100" y="18"/>
                </a:lnTo>
                <a:lnTo>
                  <a:pt x="100" y="18"/>
                </a:lnTo>
                <a:lnTo>
                  <a:pt x="100" y="18"/>
                </a:lnTo>
                <a:close/>
                <a:moveTo>
                  <a:pt x="100" y="22"/>
                </a:moveTo>
                <a:lnTo>
                  <a:pt x="98" y="18"/>
                </a:lnTo>
                <a:lnTo>
                  <a:pt x="100" y="18"/>
                </a:lnTo>
                <a:lnTo>
                  <a:pt x="100" y="22"/>
                </a:lnTo>
                <a:lnTo>
                  <a:pt x="100" y="22"/>
                </a:lnTo>
                <a:lnTo>
                  <a:pt x="100" y="22"/>
                </a:lnTo>
                <a:close/>
                <a:moveTo>
                  <a:pt x="26" y="30"/>
                </a:moveTo>
                <a:lnTo>
                  <a:pt x="22" y="30"/>
                </a:lnTo>
                <a:lnTo>
                  <a:pt x="22" y="26"/>
                </a:lnTo>
                <a:lnTo>
                  <a:pt x="26" y="26"/>
                </a:lnTo>
                <a:lnTo>
                  <a:pt x="26" y="30"/>
                </a:lnTo>
                <a:lnTo>
                  <a:pt x="26" y="26"/>
                </a:lnTo>
                <a:lnTo>
                  <a:pt x="26" y="22"/>
                </a:lnTo>
                <a:lnTo>
                  <a:pt x="30" y="22"/>
                </a:lnTo>
                <a:lnTo>
                  <a:pt x="30" y="26"/>
                </a:lnTo>
                <a:lnTo>
                  <a:pt x="34" y="26"/>
                </a:lnTo>
                <a:lnTo>
                  <a:pt x="34" y="30"/>
                </a:lnTo>
                <a:lnTo>
                  <a:pt x="30" y="30"/>
                </a:lnTo>
                <a:lnTo>
                  <a:pt x="26" y="30"/>
                </a:lnTo>
                <a:lnTo>
                  <a:pt x="26" y="30"/>
                </a:lnTo>
                <a:lnTo>
                  <a:pt x="26" y="3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13" name="Freeform 71">
            <a:extLst>
              <a:ext uri="{FF2B5EF4-FFF2-40B4-BE49-F238E27FC236}">
                <a16:creationId xmlns:a16="http://schemas.microsoft.com/office/drawing/2014/main" id="{434FB894-8714-45F9-BC84-965BD91E515B}"/>
              </a:ext>
            </a:extLst>
          </p:cNvPr>
          <p:cNvSpPr>
            <a:spLocks noEditPoints="1"/>
          </p:cNvSpPr>
          <p:nvPr/>
        </p:nvSpPr>
        <p:spPr bwMode="auto">
          <a:xfrm>
            <a:off x="4346978" y="3976155"/>
            <a:ext cx="79375" cy="66675"/>
          </a:xfrm>
          <a:custGeom>
            <a:avLst/>
            <a:gdLst>
              <a:gd name="T0" fmla="*/ 24 w 50"/>
              <a:gd name="T1" fmla="*/ 30 h 42"/>
              <a:gd name="T2" fmla="*/ 22 w 50"/>
              <a:gd name="T3" fmla="*/ 30 h 42"/>
              <a:gd name="T4" fmla="*/ 18 w 50"/>
              <a:gd name="T5" fmla="*/ 30 h 42"/>
              <a:gd name="T6" fmla="*/ 18 w 50"/>
              <a:gd name="T7" fmla="*/ 30 h 42"/>
              <a:gd name="T8" fmla="*/ 18 w 50"/>
              <a:gd name="T9" fmla="*/ 26 h 42"/>
              <a:gd name="T10" fmla="*/ 18 w 50"/>
              <a:gd name="T11" fmla="*/ 30 h 42"/>
              <a:gd name="T12" fmla="*/ 14 w 50"/>
              <a:gd name="T13" fmla="*/ 30 h 42"/>
              <a:gd name="T14" fmla="*/ 10 w 50"/>
              <a:gd name="T15" fmla="*/ 30 h 42"/>
              <a:gd name="T16" fmla="*/ 10 w 50"/>
              <a:gd name="T17" fmla="*/ 34 h 42"/>
              <a:gd name="T18" fmla="*/ 10 w 50"/>
              <a:gd name="T19" fmla="*/ 38 h 42"/>
              <a:gd name="T20" fmla="*/ 2 w 50"/>
              <a:gd name="T21" fmla="*/ 38 h 42"/>
              <a:gd name="T22" fmla="*/ 2 w 50"/>
              <a:gd name="T23" fmla="*/ 34 h 42"/>
              <a:gd name="T24" fmla="*/ 2 w 50"/>
              <a:gd name="T25" fmla="*/ 30 h 42"/>
              <a:gd name="T26" fmla="*/ 0 w 50"/>
              <a:gd name="T27" fmla="*/ 26 h 42"/>
              <a:gd name="T28" fmla="*/ 0 w 50"/>
              <a:gd name="T29" fmla="*/ 26 h 42"/>
              <a:gd name="T30" fmla="*/ 0 w 50"/>
              <a:gd name="T31" fmla="*/ 26 h 42"/>
              <a:gd name="T32" fmla="*/ 2 w 50"/>
              <a:gd name="T33" fmla="*/ 24 h 42"/>
              <a:gd name="T34" fmla="*/ 2 w 50"/>
              <a:gd name="T35" fmla="*/ 24 h 42"/>
              <a:gd name="T36" fmla="*/ 2 w 50"/>
              <a:gd name="T37" fmla="*/ 16 h 42"/>
              <a:gd name="T38" fmla="*/ 2 w 50"/>
              <a:gd name="T39" fmla="*/ 16 h 42"/>
              <a:gd name="T40" fmla="*/ 2 w 50"/>
              <a:gd name="T41" fmla="*/ 8 h 42"/>
              <a:gd name="T42" fmla="*/ 2 w 50"/>
              <a:gd name="T43" fmla="*/ 8 h 42"/>
              <a:gd name="T44" fmla="*/ 2 w 50"/>
              <a:gd name="T45" fmla="*/ 4 h 42"/>
              <a:gd name="T46" fmla="*/ 2 w 50"/>
              <a:gd name="T47" fmla="*/ 4 h 42"/>
              <a:gd name="T48" fmla="*/ 6 w 50"/>
              <a:gd name="T49" fmla="*/ 0 h 42"/>
              <a:gd name="T50" fmla="*/ 10 w 50"/>
              <a:gd name="T51" fmla="*/ 4 h 42"/>
              <a:gd name="T52" fmla="*/ 10 w 50"/>
              <a:gd name="T53" fmla="*/ 0 h 42"/>
              <a:gd name="T54" fmla="*/ 14 w 50"/>
              <a:gd name="T55" fmla="*/ 0 h 42"/>
              <a:gd name="T56" fmla="*/ 18 w 50"/>
              <a:gd name="T57" fmla="*/ 4 h 42"/>
              <a:gd name="T58" fmla="*/ 22 w 50"/>
              <a:gd name="T59" fmla="*/ 4 h 42"/>
              <a:gd name="T60" fmla="*/ 24 w 50"/>
              <a:gd name="T61" fmla="*/ 8 h 42"/>
              <a:gd name="T62" fmla="*/ 24 w 50"/>
              <a:gd name="T63" fmla="*/ 4 h 42"/>
              <a:gd name="T64" fmla="*/ 28 w 50"/>
              <a:gd name="T65" fmla="*/ 8 h 42"/>
              <a:gd name="T66" fmla="*/ 28 w 50"/>
              <a:gd name="T67" fmla="*/ 12 h 42"/>
              <a:gd name="T68" fmla="*/ 28 w 50"/>
              <a:gd name="T69" fmla="*/ 12 h 42"/>
              <a:gd name="T70" fmla="*/ 36 w 50"/>
              <a:gd name="T71" fmla="*/ 12 h 42"/>
              <a:gd name="T72" fmla="*/ 40 w 50"/>
              <a:gd name="T73" fmla="*/ 12 h 42"/>
              <a:gd name="T74" fmla="*/ 32 w 50"/>
              <a:gd name="T75" fmla="*/ 16 h 42"/>
              <a:gd name="T76" fmla="*/ 32 w 50"/>
              <a:gd name="T77" fmla="*/ 16 h 42"/>
              <a:gd name="T78" fmla="*/ 36 w 50"/>
              <a:gd name="T79" fmla="*/ 16 h 42"/>
              <a:gd name="T80" fmla="*/ 36 w 50"/>
              <a:gd name="T81" fmla="*/ 16 h 42"/>
              <a:gd name="T82" fmla="*/ 40 w 50"/>
              <a:gd name="T83" fmla="*/ 20 h 42"/>
              <a:gd name="T84" fmla="*/ 44 w 50"/>
              <a:gd name="T85" fmla="*/ 20 h 42"/>
              <a:gd name="T86" fmla="*/ 48 w 50"/>
              <a:gd name="T87" fmla="*/ 24 h 42"/>
              <a:gd name="T88" fmla="*/ 50 w 50"/>
              <a:gd name="T89" fmla="*/ 26 h 42"/>
              <a:gd name="T90" fmla="*/ 48 w 50"/>
              <a:gd name="T91" fmla="*/ 30 h 42"/>
              <a:gd name="T92" fmla="*/ 48 w 50"/>
              <a:gd name="T93" fmla="*/ 30 h 42"/>
              <a:gd name="T94" fmla="*/ 44 w 50"/>
              <a:gd name="T95" fmla="*/ 30 h 42"/>
              <a:gd name="T96" fmla="*/ 44 w 50"/>
              <a:gd name="T97" fmla="*/ 30 h 42"/>
              <a:gd name="T98" fmla="*/ 40 w 50"/>
              <a:gd name="T99" fmla="*/ 30 h 42"/>
              <a:gd name="T100" fmla="*/ 32 w 50"/>
              <a:gd name="T101" fmla="*/ 26 h 42"/>
              <a:gd name="T102" fmla="*/ 28 w 50"/>
              <a:gd name="T103" fmla="*/ 26 h 42"/>
              <a:gd name="T104" fmla="*/ 24 w 50"/>
              <a:gd name="T105" fmla="*/ 26 h 42"/>
              <a:gd name="T106" fmla="*/ 44 w 50"/>
              <a:gd name="T107" fmla="*/ 34 h 42"/>
              <a:gd name="T108" fmla="*/ 44 w 50"/>
              <a:gd name="T109" fmla="*/ 34 h 42"/>
              <a:gd name="T110" fmla="*/ 48 w 50"/>
              <a:gd name="T111" fmla="*/ 34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0" h="42">
                <a:moveTo>
                  <a:pt x="24" y="26"/>
                </a:moveTo>
                <a:lnTo>
                  <a:pt x="24" y="26"/>
                </a:lnTo>
                <a:lnTo>
                  <a:pt x="24" y="26"/>
                </a:lnTo>
                <a:lnTo>
                  <a:pt x="24" y="30"/>
                </a:lnTo>
                <a:lnTo>
                  <a:pt x="24" y="30"/>
                </a:lnTo>
                <a:lnTo>
                  <a:pt x="24" y="30"/>
                </a:lnTo>
                <a:lnTo>
                  <a:pt x="24" y="30"/>
                </a:lnTo>
                <a:lnTo>
                  <a:pt x="24" y="30"/>
                </a:lnTo>
                <a:lnTo>
                  <a:pt x="24" y="30"/>
                </a:lnTo>
                <a:lnTo>
                  <a:pt x="22" y="30"/>
                </a:lnTo>
                <a:lnTo>
                  <a:pt x="22" y="30"/>
                </a:lnTo>
                <a:lnTo>
                  <a:pt x="22" y="30"/>
                </a:lnTo>
                <a:lnTo>
                  <a:pt x="22" y="30"/>
                </a:lnTo>
                <a:lnTo>
                  <a:pt x="22" y="30"/>
                </a:lnTo>
                <a:lnTo>
                  <a:pt x="22" y="30"/>
                </a:lnTo>
                <a:lnTo>
                  <a:pt x="22" y="30"/>
                </a:lnTo>
                <a:lnTo>
                  <a:pt x="22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26"/>
                </a:lnTo>
                <a:lnTo>
                  <a:pt x="18" y="26"/>
                </a:lnTo>
                <a:lnTo>
                  <a:pt x="18" y="26"/>
                </a:lnTo>
                <a:lnTo>
                  <a:pt x="18" y="26"/>
                </a:lnTo>
                <a:lnTo>
                  <a:pt x="18" y="26"/>
                </a:lnTo>
                <a:lnTo>
                  <a:pt x="18" y="26"/>
                </a:lnTo>
                <a:lnTo>
                  <a:pt x="18" y="26"/>
                </a:lnTo>
                <a:lnTo>
                  <a:pt x="18" y="26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4" y="30"/>
                </a:lnTo>
                <a:lnTo>
                  <a:pt x="14" y="30"/>
                </a:lnTo>
                <a:lnTo>
                  <a:pt x="14" y="30"/>
                </a:lnTo>
                <a:lnTo>
                  <a:pt x="10" y="30"/>
                </a:lnTo>
                <a:lnTo>
                  <a:pt x="10" y="30"/>
                </a:lnTo>
                <a:lnTo>
                  <a:pt x="10" y="30"/>
                </a:lnTo>
                <a:lnTo>
                  <a:pt x="10" y="30"/>
                </a:lnTo>
                <a:lnTo>
                  <a:pt x="10" y="30"/>
                </a:lnTo>
                <a:lnTo>
                  <a:pt x="10" y="30"/>
                </a:lnTo>
                <a:lnTo>
                  <a:pt x="10" y="30"/>
                </a:lnTo>
                <a:lnTo>
                  <a:pt x="10" y="30"/>
                </a:lnTo>
                <a:lnTo>
                  <a:pt x="10" y="30"/>
                </a:lnTo>
                <a:lnTo>
                  <a:pt x="10" y="34"/>
                </a:lnTo>
                <a:lnTo>
                  <a:pt x="10" y="34"/>
                </a:lnTo>
                <a:lnTo>
                  <a:pt x="10" y="34"/>
                </a:lnTo>
                <a:lnTo>
                  <a:pt x="10" y="34"/>
                </a:lnTo>
                <a:lnTo>
                  <a:pt x="10" y="38"/>
                </a:lnTo>
                <a:lnTo>
                  <a:pt x="10" y="38"/>
                </a:lnTo>
                <a:lnTo>
                  <a:pt x="10" y="38"/>
                </a:lnTo>
                <a:lnTo>
                  <a:pt x="10" y="38"/>
                </a:lnTo>
                <a:lnTo>
                  <a:pt x="10" y="38"/>
                </a:lnTo>
                <a:lnTo>
                  <a:pt x="10" y="38"/>
                </a:lnTo>
                <a:lnTo>
                  <a:pt x="6" y="42"/>
                </a:lnTo>
                <a:lnTo>
                  <a:pt x="6" y="42"/>
                </a:lnTo>
                <a:lnTo>
                  <a:pt x="6" y="42"/>
                </a:lnTo>
                <a:lnTo>
                  <a:pt x="2" y="38"/>
                </a:lnTo>
                <a:lnTo>
                  <a:pt x="2" y="38"/>
                </a:lnTo>
                <a:lnTo>
                  <a:pt x="2" y="38"/>
                </a:lnTo>
                <a:lnTo>
                  <a:pt x="2" y="34"/>
                </a:lnTo>
                <a:lnTo>
                  <a:pt x="2" y="34"/>
                </a:lnTo>
                <a:lnTo>
                  <a:pt x="2" y="34"/>
                </a:lnTo>
                <a:lnTo>
                  <a:pt x="2" y="34"/>
                </a:lnTo>
                <a:lnTo>
                  <a:pt x="2" y="34"/>
                </a:lnTo>
                <a:lnTo>
                  <a:pt x="2" y="34"/>
                </a:lnTo>
                <a:lnTo>
                  <a:pt x="2" y="34"/>
                </a:lnTo>
                <a:lnTo>
                  <a:pt x="2" y="34"/>
                </a:lnTo>
                <a:lnTo>
                  <a:pt x="2" y="30"/>
                </a:lnTo>
                <a:lnTo>
                  <a:pt x="2" y="30"/>
                </a:lnTo>
                <a:lnTo>
                  <a:pt x="2" y="30"/>
                </a:lnTo>
                <a:lnTo>
                  <a:pt x="2" y="30"/>
                </a:lnTo>
                <a:lnTo>
                  <a:pt x="2" y="30"/>
                </a:lnTo>
                <a:lnTo>
                  <a:pt x="2" y="30"/>
                </a:lnTo>
                <a:lnTo>
                  <a:pt x="2" y="30"/>
                </a:lnTo>
                <a:lnTo>
                  <a:pt x="0" y="30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4"/>
                </a:lnTo>
                <a:lnTo>
                  <a:pt x="0" y="24"/>
                </a:lnTo>
                <a:lnTo>
                  <a:pt x="0" y="24"/>
                </a:lnTo>
                <a:lnTo>
                  <a:pt x="0" y="24"/>
                </a:lnTo>
                <a:lnTo>
                  <a:pt x="0" y="26"/>
                </a:lnTo>
                <a:lnTo>
                  <a:pt x="0" y="24"/>
                </a:lnTo>
                <a:lnTo>
                  <a:pt x="0" y="24"/>
                </a:lnTo>
                <a:lnTo>
                  <a:pt x="0" y="24"/>
                </a:lnTo>
                <a:lnTo>
                  <a:pt x="2" y="24"/>
                </a:lnTo>
                <a:lnTo>
                  <a:pt x="2" y="24"/>
                </a:lnTo>
                <a:lnTo>
                  <a:pt x="2" y="24"/>
                </a:lnTo>
                <a:lnTo>
                  <a:pt x="2" y="24"/>
                </a:lnTo>
                <a:lnTo>
                  <a:pt x="2" y="24"/>
                </a:lnTo>
                <a:lnTo>
                  <a:pt x="2" y="24"/>
                </a:lnTo>
                <a:lnTo>
                  <a:pt x="2" y="24"/>
                </a:lnTo>
                <a:lnTo>
                  <a:pt x="2" y="24"/>
                </a:lnTo>
                <a:lnTo>
                  <a:pt x="2" y="24"/>
                </a:lnTo>
                <a:lnTo>
                  <a:pt x="2" y="24"/>
                </a:lnTo>
                <a:lnTo>
                  <a:pt x="2" y="20"/>
                </a:lnTo>
                <a:lnTo>
                  <a:pt x="2" y="20"/>
                </a:lnTo>
                <a:lnTo>
                  <a:pt x="2" y="20"/>
                </a:lnTo>
                <a:lnTo>
                  <a:pt x="2" y="16"/>
                </a:lnTo>
                <a:lnTo>
                  <a:pt x="2" y="16"/>
                </a:lnTo>
                <a:lnTo>
                  <a:pt x="2" y="16"/>
                </a:lnTo>
                <a:lnTo>
                  <a:pt x="2" y="16"/>
                </a:lnTo>
                <a:lnTo>
                  <a:pt x="2" y="16"/>
                </a:lnTo>
                <a:lnTo>
                  <a:pt x="2" y="16"/>
                </a:lnTo>
                <a:lnTo>
                  <a:pt x="2" y="16"/>
                </a:lnTo>
                <a:lnTo>
                  <a:pt x="2" y="16"/>
                </a:lnTo>
                <a:lnTo>
                  <a:pt x="2" y="16"/>
                </a:lnTo>
                <a:lnTo>
                  <a:pt x="2" y="12"/>
                </a:lnTo>
                <a:lnTo>
                  <a:pt x="2" y="12"/>
                </a:lnTo>
                <a:lnTo>
                  <a:pt x="2" y="12"/>
                </a:lnTo>
                <a:lnTo>
                  <a:pt x="2" y="12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6" y="0"/>
                </a:lnTo>
                <a:lnTo>
                  <a:pt x="6" y="0"/>
                </a:lnTo>
                <a:lnTo>
                  <a:pt x="6" y="0"/>
                </a:lnTo>
                <a:lnTo>
                  <a:pt x="6" y="0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4"/>
                </a:lnTo>
                <a:lnTo>
                  <a:pt x="14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lnTo>
                  <a:pt x="24" y="8"/>
                </a:lnTo>
                <a:lnTo>
                  <a:pt x="24" y="8"/>
                </a:lnTo>
                <a:lnTo>
                  <a:pt x="24" y="8"/>
                </a:lnTo>
                <a:lnTo>
                  <a:pt x="24" y="8"/>
                </a:lnTo>
                <a:lnTo>
                  <a:pt x="24" y="8"/>
                </a:lnTo>
                <a:lnTo>
                  <a:pt x="24" y="8"/>
                </a:lnTo>
                <a:lnTo>
                  <a:pt x="24" y="8"/>
                </a:lnTo>
                <a:lnTo>
                  <a:pt x="24" y="4"/>
                </a:lnTo>
                <a:lnTo>
                  <a:pt x="24" y="4"/>
                </a:lnTo>
                <a:lnTo>
                  <a:pt x="24" y="4"/>
                </a:lnTo>
                <a:lnTo>
                  <a:pt x="28" y="4"/>
                </a:lnTo>
                <a:lnTo>
                  <a:pt x="28" y="4"/>
                </a:lnTo>
                <a:lnTo>
                  <a:pt x="28" y="8"/>
                </a:lnTo>
                <a:lnTo>
                  <a:pt x="28" y="8"/>
                </a:lnTo>
                <a:lnTo>
                  <a:pt x="28" y="8"/>
                </a:lnTo>
                <a:lnTo>
                  <a:pt x="28" y="8"/>
                </a:lnTo>
                <a:lnTo>
                  <a:pt x="28" y="8"/>
                </a:lnTo>
                <a:lnTo>
                  <a:pt x="28" y="12"/>
                </a:lnTo>
                <a:lnTo>
                  <a:pt x="28" y="12"/>
                </a:lnTo>
                <a:lnTo>
                  <a:pt x="28" y="12"/>
                </a:lnTo>
                <a:lnTo>
                  <a:pt x="28" y="12"/>
                </a:lnTo>
                <a:lnTo>
                  <a:pt x="28" y="12"/>
                </a:lnTo>
                <a:lnTo>
                  <a:pt x="28" y="12"/>
                </a:lnTo>
                <a:lnTo>
                  <a:pt x="28" y="12"/>
                </a:lnTo>
                <a:lnTo>
                  <a:pt x="28" y="12"/>
                </a:lnTo>
                <a:lnTo>
                  <a:pt x="28" y="12"/>
                </a:lnTo>
                <a:lnTo>
                  <a:pt x="28" y="12"/>
                </a:lnTo>
                <a:lnTo>
                  <a:pt x="32" y="12"/>
                </a:lnTo>
                <a:lnTo>
                  <a:pt x="32" y="12"/>
                </a:lnTo>
                <a:lnTo>
                  <a:pt x="32" y="12"/>
                </a:lnTo>
                <a:lnTo>
                  <a:pt x="32" y="12"/>
                </a:lnTo>
                <a:lnTo>
                  <a:pt x="36" y="12"/>
                </a:lnTo>
                <a:lnTo>
                  <a:pt x="36" y="12"/>
                </a:lnTo>
                <a:lnTo>
                  <a:pt x="36" y="12"/>
                </a:lnTo>
                <a:lnTo>
                  <a:pt x="36" y="12"/>
                </a:lnTo>
                <a:lnTo>
                  <a:pt x="36" y="12"/>
                </a:lnTo>
                <a:lnTo>
                  <a:pt x="40" y="12"/>
                </a:lnTo>
                <a:lnTo>
                  <a:pt x="40" y="12"/>
                </a:lnTo>
                <a:lnTo>
                  <a:pt x="40" y="12"/>
                </a:lnTo>
                <a:lnTo>
                  <a:pt x="36" y="16"/>
                </a:lnTo>
                <a:lnTo>
                  <a:pt x="36" y="16"/>
                </a:lnTo>
                <a:lnTo>
                  <a:pt x="36" y="16"/>
                </a:lnTo>
                <a:lnTo>
                  <a:pt x="36" y="16"/>
                </a:lnTo>
                <a:lnTo>
                  <a:pt x="32" y="16"/>
                </a:lnTo>
                <a:lnTo>
                  <a:pt x="32" y="16"/>
                </a:lnTo>
                <a:lnTo>
                  <a:pt x="32" y="16"/>
                </a:lnTo>
                <a:lnTo>
                  <a:pt x="32" y="16"/>
                </a:lnTo>
                <a:lnTo>
                  <a:pt x="32" y="16"/>
                </a:lnTo>
                <a:lnTo>
                  <a:pt x="32" y="16"/>
                </a:lnTo>
                <a:lnTo>
                  <a:pt x="32" y="16"/>
                </a:lnTo>
                <a:lnTo>
                  <a:pt x="32" y="16"/>
                </a:lnTo>
                <a:lnTo>
                  <a:pt x="32" y="16"/>
                </a:lnTo>
                <a:lnTo>
                  <a:pt x="32" y="16"/>
                </a:lnTo>
                <a:lnTo>
                  <a:pt x="32" y="16"/>
                </a:lnTo>
                <a:lnTo>
                  <a:pt x="32" y="16"/>
                </a:lnTo>
                <a:lnTo>
                  <a:pt x="36" y="16"/>
                </a:lnTo>
                <a:lnTo>
                  <a:pt x="36" y="16"/>
                </a:lnTo>
                <a:lnTo>
                  <a:pt x="36" y="16"/>
                </a:lnTo>
                <a:lnTo>
                  <a:pt x="36" y="16"/>
                </a:lnTo>
                <a:lnTo>
                  <a:pt x="36" y="16"/>
                </a:lnTo>
                <a:lnTo>
                  <a:pt x="36" y="16"/>
                </a:lnTo>
                <a:lnTo>
                  <a:pt x="36" y="16"/>
                </a:lnTo>
                <a:lnTo>
                  <a:pt x="36" y="16"/>
                </a:lnTo>
                <a:lnTo>
                  <a:pt x="36" y="16"/>
                </a:ln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40" y="20"/>
                </a:lnTo>
                <a:lnTo>
                  <a:pt x="40" y="20"/>
                </a:lnTo>
                <a:lnTo>
                  <a:pt x="40" y="20"/>
                </a:lnTo>
                <a:lnTo>
                  <a:pt x="44" y="20"/>
                </a:lnTo>
                <a:lnTo>
                  <a:pt x="44" y="20"/>
                </a:lnTo>
                <a:lnTo>
                  <a:pt x="44" y="20"/>
                </a:lnTo>
                <a:lnTo>
                  <a:pt x="44" y="20"/>
                </a:lnTo>
                <a:lnTo>
                  <a:pt x="44" y="20"/>
                </a:lnTo>
                <a:lnTo>
                  <a:pt x="44" y="20"/>
                </a:lnTo>
                <a:lnTo>
                  <a:pt x="44" y="20"/>
                </a:lnTo>
                <a:lnTo>
                  <a:pt x="48" y="24"/>
                </a:lnTo>
                <a:lnTo>
                  <a:pt x="48" y="24"/>
                </a:lnTo>
                <a:lnTo>
                  <a:pt x="48" y="24"/>
                </a:lnTo>
                <a:lnTo>
                  <a:pt x="48" y="24"/>
                </a:lnTo>
                <a:lnTo>
                  <a:pt x="50" y="24"/>
                </a:lnTo>
                <a:lnTo>
                  <a:pt x="50" y="24"/>
                </a:lnTo>
                <a:lnTo>
                  <a:pt x="50" y="24"/>
                </a:lnTo>
                <a:lnTo>
                  <a:pt x="50" y="26"/>
                </a:lnTo>
                <a:lnTo>
                  <a:pt x="50" y="26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lnTo>
                  <a:pt x="44" y="26"/>
                </a:lnTo>
                <a:lnTo>
                  <a:pt x="44" y="26"/>
                </a:lnTo>
                <a:lnTo>
                  <a:pt x="40" y="26"/>
                </a:lnTo>
                <a:lnTo>
                  <a:pt x="40" y="26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40" y="26"/>
                </a:lnTo>
                <a:lnTo>
                  <a:pt x="36" y="26"/>
                </a:lnTo>
                <a:lnTo>
                  <a:pt x="36" y="26"/>
                </a:lnTo>
                <a:lnTo>
                  <a:pt x="32" y="26"/>
                </a:lnTo>
                <a:lnTo>
                  <a:pt x="32" y="26"/>
                </a:lnTo>
                <a:lnTo>
                  <a:pt x="32" y="26"/>
                </a:lnTo>
                <a:lnTo>
                  <a:pt x="32" y="26"/>
                </a:lnTo>
                <a:lnTo>
                  <a:pt x="28" y="26"/>
                </a:lnTo>
                <a:lnTo>
                  <a:pt x="28" y="26"/>
                </a:lnTo>
                <a:lnTo>
                  <a:pt x="28" y="26"/>
                </a:lnTo>
                <a:lnTo>
                  <a:pt x="28" y="26"/>
                </a:lnTo>
                <a:lnTo>
                  <a:pt x="28" y="26"/>
                </a:lnTo>
                <a:lnTo>
                  <a:pt x="28" y="26"/>
                </a:lnTo>
                <a:lnTo>
                  <a:pt x="28" y="26"/>
                </a:lnTo>
                <a:lnTo>
                  <a:pt x="24" y="26"/>
                </a:lnTo>
                <a:lnTo>
                  <a:pt x="24" y="26"/>
                </a:lnTo>
                <a:lnTo>
                  <a:pt x="24" y="26"/>
                </a:lnTo>
                <a:close/>
                <a:moveTo>
                  <a:pt x="48" y="34"/>
                </a:moveTo>
                <a:lnTo>
                  <a:pt x="48" y="34"/>
                </a:lnTo>
                <a:lnTo>
                  <a:pt x="48" y="34"/>
                </a:lnTo>
                <a:lnTo>
                  <a:pt x="48" y="34"/>
                </a:lnTo>
                <a:lnTo>
                  <a:pt x="44" y="34"/>
                </a:lnTo>
                <a:lnTo>
                  <a:pt x="44" y="34"/>
                </a:lnTo>
                <a:lnTo>
                  <a:pt x="44" y="34"/>
                </a:lnTo>
                <a:lnTo>
                  <a:pt x="44" y="34"/>
                </a:lnTo>
                <a:lnTo>
                  <a:pt x="44" y="34"/>
                </a:lnTo>
                <a:lnTo>
                  <a:pt x="44" y="34"/>
                </a:lnTo>
                <a:lnTo>
                  <a:pt x="44" y="34"/>
                </a:lnTo>
                <a:lnTo>
                  <a:pt x="44" y="34"/>
                </a:lnTo>
                <a:lnTo>
                  <a:pt x="44" y="30"/>
                </a:lnTo>
                <a:lnTo>
                  <a:pt x="48" y="34"/>
                </a:lnTo>
                <a:lnTo>
                  <a:pt x="48" y="34"/>
                </a:lnTo>
                <a:lnTo>
                  <a:pt x="48" y="34"/>
                </a:lnTo>
                <a:lnTo>
                  <a:pt x="48" y="34"/>
                </a:lnTo>
                <a:lnTo>
                  <a:pt x="48" y="34"/>
                </a:lnTo>
                <a:lnTo>
                  <a:pt x="48" y="34"/>
                </a:lnTo>
                <a:lnTo>
                  <a:pt x="48" y="34"/>
                </a:lnTo>
                <a:lnTo>
                  <a:pt x="48" y="3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14" name="Freeform 72">
            <a:extLst>
              <a:ext uri="{FF2B5EF4-FFF2-40B4-BE49-F238E27FC236}">
                <a16:creationId xmlns:a16="http://schemas.microsoft.com/office/drawing/2014/main" id="{C3263570-65A3-4585-A790-9F19A4000BB7}"/>
              </a:ext>
            </a:extLst>
          </p:cNvPr>
          <p:cNvSpPr>
            <a:spLocks/>
          </p:cNvSpPr>
          <p:nvPr/>
        </p:nvSpPr>
        <p:spPr bwMode="auto">
          <a:xfrm>
            <a:off x="3937403" y="4131730"/>
            <a:ext cx="50800" cy="34925"/>
          </a:xfrm>
          <a:custGeom>
            <a:avLst/>
            <a:gdLst>
              <a:gd name="T0" fmla="*/ 32 w 32"/>
              <a:gd name="T1" fmla="*/ 16 h 22"/>
              <a:gd name="T2" fmla="*/ 32 w 32"/>
              <a:gd name="T3" fmla="*/ 16 h 22"/>
              <a:gd name="T4" fmla="*/ 32 w 32"/>
              <a:gd name="T5" fmla="*/ 18 h 22"/>
              <a:gd name="T6" fmla="*/ 32 w 32"/>
              <a:gd name="T7" fmla="*/ 18 h 22"/>
              <a:gd name="T8" fmla="*/ 32 w 32"/>
              <a:gd name="T9" fmla="*/ 18 h 22"/>
              <a:gd name="T10" fmla="*/ 32 w 32"/>
              <a:gd name="T11" fmla="*/ 22 h 22"/>
              <a:gd name="T12" fmla="*/ 28 w 32"/>
              <a:gd name="T13" fmla="*/ 22 h 22"/>
              <a:gd name="T14" fmla="*/ 28 w 32"/>
              <a:gd name="T15" fmla="*/ 22 h 22"/>
              <a:gd name="T16" fmla="*/ 22 w 32"/>
              <a:gd name="T17" fmla="*/ 22 h 22"/>
              <a:gd name="T18" fmla="*/ 22 w 32"/>
              <a:gd name="T19" fmla="*/ 18 h 22"/>
              <a:gd name="T20" fmla="*/ 22 w 32"/>
              <a:gd name="T21" fmla="*/ 18 h 22"/>
              <a:gd name="T22" fmla="*/ 22 w 32"/>
              <a:gd name="T23" fmla="*/ 22 h 22"/>
              <a:gd name="T24" fmla="*/ 18 w 32"/>
              <a:gd name="T25" fmla="*/ 22 h 22"/>
              <a:gd name="T26" fmla="*/ 18 w 32"/>
              <a:gd name="T27" fmla="*/ 18 h 22"/>
              <a:gd name="T28" fmla="*/ 14 w 32"/>
              <a:gd name="T29" fmla="*/ 18 h 22"/>
              <a:gd name="T30" fmla="*/ 14 w 32"/>
              <a:gd name="T31" fmla="*/ 18 h 22"/>
              <a:gd name="T32" fmla="*/ 10 w 32"/>
              <a:gd name="T33" fmla="*/ 16 h 22"/>
              <a:gd name="T34" fmla="*/ 8 w 32"/>
              <a:gd name="T35" fmla="*/ 16 h 22"/>
              <a:gd name="T36" fmla="*/ 4 w 32"/>
              <a:gd name="T37" fmla="*/ 16 h 22"/>
              <a:gd name="T38" fmla="*/ 4 w 32"/>
              <a:gd name="T39" fmla="*/ 16 h 22"/>
              <a:gd name="T40" fmla="*/ 4 w 32"/>
              <a:gd name="T41" fmla="*/ 16 h 22"/>
              <a:gd name="T42" fmla="*/ 0 w 32"/>
              <a:gd name="T43" fmla="*/ 12 h 22"/>
              <a:gd name="T44" fmla="*/ 0 w 32"/>
              <a:gd name="T45" fmla="*/ 8 h 22"/>
              <a:gd name="T46" fmla="*/ 4 w 32"/>
              <a:gd name="T47" fmla="*/ 8 h 22"/>
              <a:gd name="T48" fmla="*/ 8 w 32"/>
              <a:gd name="T49" fmla="*/ 4 h 22"/>
              <a:gd name="T50" fmla="*/ 8 w 32"/>
              <a:gd name="T51" fmla="*/ 4 h 22"/>
              <a:gd name="T52" fmla="*/ 8 w 32"/>
              <a:gd name="T53" fmla="*/ 4 h 22"/>
              <a:gd name="T54" fmla="*/ 8 w 32"/>
              <a:gd name="T55" fmla="*/ 4 h 22"/>
              <a:gd name="T56" fmla="*/ 8 w 32"/>
              <a:gd name="T57" fmla="*/ 0 h 22"/>
              <a:gd name="T58" fmla="*/ 10 w 32"/>
              <a:gd name="T59" fmla="*/ 0 h 22"/>
              <a:gd name="T60" fmla="*/ 10 w 32"/>
              <a:gd name="T61" fmla="*/ 0 h 22"/>
              <a:gd name="T62" fmla="*/ 14 w 32"/>
              <a:gd name="T63" fmla="*/ 0 h 22"/>
              <a:gd name="T64" fmla="*/ 14 w 32"/>
              <a:gd name="T65" fmla="*/ 4 h 22"/>
              <a:gd name="T66" fmla="*/ 14 w 32"/>
              <a:gd name="T67" fmla="*/ 4 h 22"/>
              <a:gd name="T68" fmla="*/ 18 w 32"/>
              <a:gd name="T69" fmla="*/ 4 h 22"/>
              <a:gd name="T70" fmla="*/ 18 w 32"/>
              <a:gd name="T71" fmla="*/ 4 h 22"/>
              <a:gd name="T72" fmla="*/ 18 w 32"/>
              <a:gd name="T73" fmla="*/ 8 h 22"/>
              <a:gd name="T74" fmla="*/ 18 w 32"/>
              <a:gd name="T75" fmla="*/ 8 h 22"/>
              <a:gd name="T76" fmla="*/ 22 w 32"/>
              <a:gd name="T77" fmla="*/ 8 h 22"/>
              <a:gd name="T78" fmla="*/ 22 w 32"/>
              <a:gd name="T79" fmla="*/ 8 h 22"/>
              <a:gd name="T80" fmla="*/ 22 w 32"/>
              <a:gd name="T81" fmla="*/ 12 h 22"/>
              <a:gd name="T82" fmla="*/ 24 w 32"/>
              <a:gd name="T83" fmla="*/ 12 h 22"/>
              <a:gd name="T84" fmla="*/ 24 w 32"/>
              <a:gd name="T85" fmla="*/ 12 h 22"/>
              <a:gd name="T86" fmla="*/ 24 w 32"/>
              <a:gd name="T87" fmla="*/ 8 h 22"/>
              <a:gd name="T88" fmla="*/ 28 w 32"/>
              <a:gd name="T89" fmla="*/ 8 h 22"/>
              <a:gd name="T90" fmla="*/ 28 w 32"/>
              <a:gd name="T91" fmla="*/ 12 h 22"/>
              <a:gd name="T92" fmla="*/ 28 w 32"/>
              <a:gd name="T93" fmla="*/ 12 h 22"/>
              <a:gd name="T94" fmla="*/ 32 w 32"/>
              <a:gd name="T95" fmla="*/ 12 h 22"/>
              <a:gd name="T96" fmla="*/ 32 w 32"/>
              <a:gd name="T97" fmla="*/ 1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2" h="22">
                <a:moveTo>
                  <a:pt x="32" y="12"/>
                </a:moveTo>
                <a:lnTo>
                  <a:pt x="32" y="12"/>
                </a:lnTo>
                <a:lnTo>
                  <a:pt x="32" y="16"/>
                </a:lnTo>
                <a:lnTo>
                  <a:pt x="32" y="16"/>
                </a:lnTo>
                <a:lnTo>
                  <a:pt x="32" y="16"/>
                </a:lnTo>
                <a:lnTo>
                  <a:pt x="32" y="16"/>
                </a:lnTo>
                <a:lnTo>
                  <a:pt x="32" y="16"/>
                </a:lnTo>
                <a:lnTo>
                  <a:pt x="32" y="18"/>
                </a:lnTo>
                <a:lnTo>
                  <a:pt x="32" y="18"/>
                </a:lnTo>
                <a:lnTo>
                  <a:pt x="32" y="18"/>
                </a:lnTo>
                <a:lnTo>
                  <a:pt x="32" y="18"/>
                </a:lnTo>
                <a:lnTo>
                  <a:pt x="32" y="18"/>
                </a:lnTo>
                <a:lnTo>
                  <a:pt x="32" y="18"/>
                </a:lnTo>
                <a:lnTo>
                  <a:pt x="32" y="18"/>
                </a:lnTo>
                <a:lnTo>
                  <a:pt x="32" y="18"/>
                </a:lnTo>
                <a:lnTo>
                  <a:pt x="32" y="18"/>
                </a:lnTo>
                <a:lnTo>
                  <a:pt x="32" y="18"/>
                </a:lnTo>
                <a:lnTo>
                  <a:pt x="32" y="22"/>
                </a:lnTo>
                <a:lnTo>
                  <a:pt x="28" y="22"/>
                </a:lnTo>
                <a:lnTo>
                  <a:pt x="28" y="22"/>
                </a:lnTo>
                <a:lnTo>
                  <a:pt x="28" y="22"/>
                </a:lnTo>
                <a:lnTo>
                  <a:pt x="28" y="22"/>
                </a:lnTo>
                <a:lnTo>
                  <a:pt x="28" y="22"/>
                </a:lnTo>
                <a:lnTo>
                  <a:pt x="28" y="22"/>
                </a:lnTo>
                <a:lnTo>
                  <a:pt x="24" y="22"/>
                </a:lnTo>
                <a:lnTo>
                  <a:pt x="24" y="22"/>
                </a:lnTo>
                <a:lnTo>
                  <a:pt x="22" y="22"/>
                </a:lnTo>
                <a:lnTo>
                  <a:pt x="22" y="22"/>
                </a:lnTo>
                <a:lnTo>
                  <a:pt x="22" y="18"/>
                </a:lnTo>
                <a:lnTo>
                  <a:pt x="22" y="18"/>
                </a:lnTo>
                <a:lnTo>
                  <a:pt x="18" y="18"/>
                </a:lnTo>
                <a:lnTo>
                  <a:pt x="22" y="22"/>
                </a:lnTo>
                <a:lnTo>
                  <a:pt x="22" y="18"/>
                </a:lnTo>
                <a:lnTo>
                  <a:pt x="22" y="18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18" y="22"/>
                </a:lnTo>
                <a:lnTo>
                  <a:pt x="18" y="22"/>
                </a:lnTo>
                <a:lnTo>
                  <a:pt x="18" y="22"/>
                </a:lnTo>
                <a:lnTo>
                  <a:pt x="18" y="18"/>
                </a:lnTo>
                <a:lnTo>
                  <a:pt x="18" y="18"/>
                </a:lnTo>
                <a:lnTo>
                  <a:pt x="18" y="18"/>
                </a:lnTo>
                <a:lnTo>
                  <a:pt x="14" y="18"/>
                </a:lnTo>
                <a:lnTo>
                  <a:pt x="14" y="18"/>
                </a:lnTo>
                <a:lnTo>
                  <a:pt x="14" y="18"/>
                </a:lnTo>
                <a:lnTo>
                  <a:pt x="14" y="18"/>
                </a:lnTo>
                <a:lnTo>
                  <a:pt x="14" y="18"/>
                </a:lnTo>
                <a:lnTo>
                  <a:pt x="10" y="18"/>
                </a:lnTo>
                <a:lnTo>
                  <a:pt x="10" y="16"/>
                </a:lnTo>
                <a:lnTo>
                  <a:pt x="10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0" y="12"/>
                </a:lnTo>
                <a:lnTo>
                  <a:pt x="0" y="12"/>
                </a:lnTo>
                <a:lnTo>
                  <a:pt x="0" y="12"/>
                </a:lnTo>
                <a:lnTo>
                  <a:pt x="0" y="12"/>
                </a:lnTo>
                <a:lnTo>
                  <a:pt x="0" y="12"/>
                </a:lnTo>
                <a:lnTo>
                  <a:pt x="0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4" y="0"/>
                </a:lnTo>
                <a:lnTo>
                  <a:pt x="14" y="4"/>
                </a:lnTo>
                <a:lnTo>
                  <a:pt x="14" y="0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18" y="4"/>
                </a:lnTo>
                <a:lnTo>
                  <a:pt x="18" y="4"/>
                </a:ln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lnTo>
                  <a:pt x="22" y="12"/>
                </a:lnTo>
                <a:lnTo>
                  <a:pt x="22" y="12"/>
                </a:lnTo>
                <a:lnTo>
                  <a:pt x="22" y="12"/>
                </a:lnTo>
                <a:lnTo>
                  <a:pt x="24" y="12"/>
                </a:lnTo>
                <a:lnTo>
                  <a:pt x="24" y="12"/>
                </a:lnTo>
                <a:lnTo>
                  <a:pt x="24" y="12"/>
                </a:lnTo>
                <a:lnTo>
                  <a:pt x="24" y="12"/>
                </a:lnTo>
                <a:lnTo>
                  <a:pt x="24" y="12"/>
                </a:lnTo>
                <a:lnTo>
                  <a:pt x="24" y="8"/>
                </a:lnTo>
                <a:lnTo>
                  <a:pt x="24" y="8"/>
                </a:lnTo>
                <a:lnTo>
                  <a:pt x="24" y="8"/>
                </a:lnTo>
                <a:lnTo>
                  <a:pt x="24" y="8"/>
                </a:lnTo>
                <a:lnTo>
                  <a:pt x="28" y="8"/>
                </a:lnTo>
                <a:lnTo>
                  <a:pt x="28" y="8"/>
                </a:lnTo>
                <a:lnTo>
                  <a:pt x="28" y="8"/>
                </a:lnTo>
                <a:lnTo>
                  <a:pt x="28" y="12"/>
                </a:lnTo>
                <a:lnTo>
                  <a:pt x="28" y="12"/>
                </a:lnTo>
                <a:lnTo>
                  <a:pt x="28" y="12"/>
                </a:lnTo>
                <a:lnTo>
                  <a:pt x="28" y="12"/>
                </a:lnTo>
                <a:lnTo>
                  <a:pt x="28" y="12"/>
                </a:lnTo>
                <a:lnTo>
                  <a:pt x="32" y="12"/>
                </a:lnTo>
                <a:lnTo>
                  <a:pt x="32" y="12"/>
                </a:lnTo>
                <a:lnTo>
                  <a:pt x="32" y="12"/>
                </a:lnTo>
                <a:lnTo>
                  <a:pt x="32" y="12"/>
                </a:lnTo>
                <a:lnTo>
                  <a:pt x="32" y="12"/>
                </a:lnTo>
                <a:lnTo>
                  <a:pt x="32" y="12"/>
                </a:lnTo>
                <a:lnTo>
                  <a:pt x="32" y="1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15" name="Freeform 73">
            <a:extLst>
              <a:ext uri="{FF2B5EF4-FFF2-40B4-BE49-F238E27FC236}">
                <a16:creationId xmlns:a16="http://schemas.microsoft.com/office/drawing/2014/main" id="{CFECF0FF-5E6E-4782-8644-DF8C208872F5}"/>
              </a:ext>
            </a:extLst>
          </p:cNvPr>
          <p:cNvSpPr>
            <a:spLocks noEditPoints="1"/>
          </p:cNvSpPr>
          <p:nvPr/>
        </p:nvSpPr>
        <p:spPr bwMode="auto">
          <a:xfrm>
            <a:off x="4321578" y="1747305"/>
            <a:ext cx="1365250" cy="993775"/>
          </a:xfrm>
          <a:custGeom>
            <a:avLst/>
            <a:gdLst>
              <a:gd name="T0" fmla="*/ 472 w 860"/>
              <a:gd name="T1" fmla="*/ 18 h 626"/>
              <a:gd name="T2" fmla="*/ 342 w 860"/>
              <a:gd name="T3" fmla="*/ 34 h 626"/>
              <a:gd name="T4" fmla="*/ 738 w 860"/>
              <a:gd name="T5" fmla="*/ 60 h 626"/>
              <a:gd name="T6" fmla="*/ 764 w 860"/>
              <a:gd name="T7" fmla="*/ 160 h 626"/>
              <a:gd name="T8" fmla="*/ 734 w 860"/>
              <a:gd name="T9" fmla="*/ 204 h 626"/>
              <a:gd name="T10" fmla="*/ 742 w 860"/>
              <a:gd name="T11" fmla="*/ 256 h 626"/>
              <a:gd name="T12" fmla="*/ 234 w 860"/>
              <a:gd name="T13" fmla="*/ 284 h 626"/>
              <a:gd name="T14" fmla="*/ 246 w 860"/>
              <a:gd name="T15" fmla="*/ 294 h 626"/>
              <a:gd name="T16" fmla="*/ 252 w 860"/>
              <a:gd name="T17" fmla="*/ 314 h 626"/>
              <a:gd name="T18" fmla="*/ 506 w 860"/>
              <a:gd name="T19" fmla="*/ 484 h 626"/>
              <a:gd name="T20" fmla="*/ 332 w 860"/>
              <a:gd name="T21" fmla="*/ 578 h 626"/>
              <a:gd name="T22" fmla="*/ 418 w 860"/>
              <a:gd name="T23" fmla="*/ 622 h 626"/>
              <a:gd name="T24" fmla="*/ 308 w 860"/>
              <a:gd name="T25" fmla="*/ 398 h 626"/>
              <a:gd name="T26" fmla="*/ 312 w 860"/>
              <a:gd name="T27" fmla="*/ 366 h 626"/>
              <a:gd name="T28" fmla="*/ 268 w 860"/>
              <a:gd name="T29" fmla="*/ 320 h 626"/>
              <a:gd name="T30" fmla="*/ 256 w 860"/>
              <a:gd name="T31" fmla="*/ 306 h 626"/>
              <a:gd name="T32" fmla="*/ 200 w 860"/>
              <a:gd name="T33" fmla="*/ 238 h 626"/>
              <a:gd name="T34" fmla="*/ 86 w 860"/>
              <a:gd name="T35" fmla="*/ 216 h 626"/>
              <a:gd name="T36" fmla="*/ 86 w 860"/>
              <a:gd name="T37" fmla="*/ 190 h 626"/>
              <a:gd name="T38" fmla="*/ 30 w 860"/>
              <a:gd name="T39" fmla="*/ 172 h 626"/>
              <a:gd name="T40" fmla="*/ 122 w 860"/>
              <a:gd name="T41" fmla="*/ 104 h 626"/>
              <a:gd name="T42" fmla="*/ 178 w 860"/>
              <a:gd name="T43" fmla="*/ 52 h 626"/>
              <a:gd name="T44" fmla="*/ 276 w 860"/>
              <a:gd name="T45" fmla="*/ 60 h 626"/>
              <a:gd name="T46" fmla="*/ 406 w 860"/>
              <a:gd name="T47" fmla="*/ 56 h 626"/>
              <a:gd name="T48" fmla="*/ 464 w 860"/>
              <a:gd name="T49" fmla="*/ 26 h 626"/>
              <a:gd name="T50" fmla="*/ 418 w 860"/>
              <a:gd name="T51" fmla="*/ 12 h 626"/>
              <a:gd name="T52" fmla="*/ 524 w 860"/>
              <a:gd name="T53" fmla="*/ 4 h 626"/>
              <a:gd name="T54" fmla="*/ 584 w 860"/>
              <a:gd name="T55" fmla="*/ 18 h 626"/>
              <a:gd name="T56" fmla="*/ 678 w 860"/>
              <a:gd name="T57" fmla="*/ 16 h 626"/>
              <a:gd name="T58" fmla="*/ 606 w 860"/>
              <a:gd name="T59" fmla="*/ 44 h 626"/>
              <a:gd name="T60" fmla="*/ 692 w 860"/>
              <a:gd name="T61" fmla="*/ 48 h 626"/>
              <a:gd name="T62" fmla="*/ 786 w 860"/>
              <a:gd name="T63" fmla="*/ 52 h 626"/>
              <a:gd name="T64" fmla="*/ 748 w 860"/>
              <a:gd name="T65" fmla="*/ 90 h 626"/>
              <a:gd name="T66" fmla="*/ 756 w 860"/>
              <a:gd name="T67" fmla="*/ 124 h 626"/>
              <a:gd name="T68" fmla="*/ 744 w 860"/>
              <a:gd name="T69" fmla="*/ 178 h 626"/>
              <a:gd name="T70" fmla="*/ 726 w 860"/>
              <a:gd name="T71" fmla="*/ 208 h 626"/>
              <a:gd name="T72" fmla="*/ 734 w 860"/>
              <a:gd name="T73" fmla="*/ 238 h 626"/>
              <a:gd name="T74" fmla="*/ 738 w 860"/>
              <a:gd name="T75" fmla="*/ 280 h 626"/>
              <a:gd name="T76" fmla="*/ 660 w 860"/>
              <a:gd name="T77" fmla="*/ 294 h 626"/>
              <a:gd name="T78" fmla="*/ 704 w 860"/>
              <a:gd name="T79" fmla="*/ 328 h 626"/>
              <a:gd name="T80" fmla="*/ 688 w 860"/>
              <a:gd name="T81" fmla="*/ 358 h 626"/>
              <a:gd name="T82" fmla="*/ 632 w 860"/>
              <a:gd name="T83" fmla="*/ 358 h 626"/>
              <a:gd name="T84" fmla="*/ 704 w 860"/>
              <a:gd name="T85" fmla="*/ 388 h 626"/>
              <a:gd name="T86" fmla="*/ 580 w 860"/>
              <a:gd name="T87" fmla="*/ 426 h 626"/>
              <a:gd name="T88" fmla="*/ 502 w 860"/>
              <a:gd name="T89" fmla="*/ 484 h 626"/>
              <a:gd name="T90" fmla="*/ 458 w 860"/>
              <a:gd name="T91" fmla="*/ 530 h 626"/>
              <a:gd name="T92" fmla="*/ 436 w 860"/>
              <a:gd name="T93" fmla="*/ 578 h 626"/>
              <a:gd name="T94" fmla="*/ 420 w 860"/>
              <a:gd name="T95" fmla="*/ 618 h 626"/>
              <a:gd name="T96" fmla="*/ 388 w 860"/>
              <a:gd name="T97" fmla="*/ 596 h 626"/>
              <a:gd name="T98" fmla="*/ 332 w 860"/>
              <a:gd name="T99" fmla="*/ 578 h 626"/>
              <a:gd name="T100" fmla="*/ 306 w 860"/>
              <a:gd name="T101" fmla="*/ 534 h 626"/>
              <a:gd name="T102" fmla="*/ 302 w 860"/>
              <a:gd name="T103" fmla="*/ 518 h 626"/>
              <a:gd name="T104" fmla="*/ 286 w 860"/>
              <a:gd name="T105" fmla="*/ 482 h 626"/>
              <a:gd name="T106" fmla="*/ 278 w 860"/>
              <a:gd name="T107" fmla="*/ 462 h 626"/>
              <a:gd name="T108" fmla="*/ 290 w 860"/>
              <a:gd name="T109" fmla="*/ 436 h 626"/>
              <a:gd name="T110" fmla="*/ 278 w 860"/>
              <a:gd name="T111" fmla="*/ 432 h 626"/>
              <a:gd name="T112" fmla="*/ 306 w 860"/>
              <a:gd name="T113" fmla="*/ 418 h 626"/>
              <a:gd name="T114" fmla="*/ 768 w 860"/>
              <a:gd name="T115" fmla="*/ 216 h 626"/>
              <a:gd name="T116" fmla="*/ 712 w 860"/>
              <a:gd name="T117" fmla="*/ 310 h 626"/>
              <a:gd name="T118" fmla="*/ 648 w 860"/>
              <a:gd name="T119" fmla="*/ 358 h 626"/>
              <a:gd name="T120" fmla="*/ 264 w 860"/>
              <a:gd name="T121" fmla="*/ 380 h 626"/>
              <a:gd name="T122" fmla="*/ 610 w 860"/>
              <a:gd name="T123" fmla="*/ 426 h 626"/>
              <a:gd name="T124" fmla="*/ 462 w 860"/>
              <a:gd name="T125" fmla="*/ 518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60" h="626">
                <a:moveTo>
                  <a:pt x="472" y="8"/>
                </a:moveTo>
                <a:lnTo>
                  <a:pt x="476" y="8"/>
                </a:lnTo>
                <a:lnTo>
                  <a:pt x="480" y="8"/>
                </a:lnTo>
                <a:lnTo>
                  <a:pt x="480" y="12"/>
                </a:lnTo>
                <a:lnTo>
                  <a:pt x="476" y="12"/>
                </a:lnTo>
                <a:lnTo>
                  <a:pt x="472" y="8"/>
                </a:lnTo>
                <a:lnTo>
                  <a:pt x="472" y="8"/>
                </a:lnTo>
                <a:lnTo>
                  <a:pt x="472" y="8"/>
                </a:lnTo>
                <a:close/>
                <a:moveTo>
                  <a:pt x="480" y="16"/>
                </a:moveTo>
                <a:lnTo>
                  <a:pt x="476" y="16"/>
                </a:lnTo>
                <a:lnTo>
                  <a:pt x="472" y="16"/>
                </a:lnTo>
                <a:lnTo>
                  <a:pt x="468" y="16"/>
                </a:lnTo>
                <a:lnTo>
                  <a:pt x="468" y="12"/>
                </a:lnTo>
                <a:lnTo>
                  <a:pt x="464" y="12"/>
                </a:lnTo>
                <a:lnTo>
                  <a:pt x="462" y="12"/>
                </a:lnTo>
                <a:lnTo>
                  <a:pt x="458" y="12"/>
                </a:lnTo>
                <a:lnTo>
                  <a:pt x="458" y="8"/>
                </a:lnTo>
                <a:lnTo>
                  <a:pt x="462" y="8"/>
                </a:lnTo>
                <a:lnTo>
                  <a:pt x="464" y="12"/>
                </a:lnTo>
                <a:lnTo>
                  <a:pt x="468" y="12"/>
                </a:lnTo>
                <a:lnTo>
                  <a:pt x="472" y="12"/>
                </a:lnTo>
                <a:lnTo>
                  <a:pt x="476" y="12"/>
                </a:lnTo>
                <a:lnTo>
                  <a:pt x="476" y="16"/>
                </a:lnTo>
                <a:lnTo>
                  <a:pt x="480" y="16"/>
                </a:lnTo>
                <a:lnTo>
                  <a:pt x="484" y="16"/>
                </a:lnTo>
                <a:lnTo>
                  <a:pt x="480" y="16"/>
                </a:lnTo>
                <a:lnTo>
                  <a:pt x="480" y="16"/>
                </a:lnTo>
                <a:lnTo>
                  <a:pt x="480" y="16"/>
                </a:lnTo>
                <a:close/>
                <a:moveTo>
                  <a:pt x="446" y="12"/>
                </a:moveTo>
                <a:lnTo>
                  <a:pt x="442" y="12"/>
                </a:lnTo>
                <a:lnTo>
                  <a:pt x="446" y="8"/>
                </a:lnTo>
                <a:lnTo>
                  <a:pt x="450" y="12"/>
                </a:lnTo>
                <a:lnTo>
                  <a:pt x="446" y="12"/>
                </a:lnTo>
                <a:lnTo>
                  <a:pt x="446" y="12"/>
                </a:lnTo>
                <a:lnTo>
                  <a:pt x="446" y="12"/>
                </a:lnTo>
                <a:close/>
                <a:moveTo>
                  <a:pt x="432" y="12"/>
                </a:moveTo>
                <a:lnTo>
                  <a:pt x="436" y="12"/>
                </a:lnTo>
                <a:lnTo>
                  <a:pt x="440" y="12"/>
                </a:lnTo>
                <a:lnTo>
                  <a:pt x="436" y="12"/>
                </a:lnTo>
                <a:lnTo>
                  <a:pt x="432" y="12"/>
                </a:lnTo>
                <a:lnTo>
                  <a:pt x="432" y="12"/>
                </a:lnTo>
                <a:lnTo>
                  <a:pt x="432" y="12"/>
                </a:lnTo>
                <a:close/>
                <a:moveTo>
                  <a:pt x="442" y="12"/>
                </a:moveTo>
                <a:lnTo>
                  <a:pt x="446" y="12"/>
                </a:lnTo>
                <a:lnTo>
                  <a:pt x="450" y="12"/>
                </a:lnTo>
                <a:lnTo>
                  <a:pt x="446" y="12"/>
                </a:lnTo>
                <a:lnTo>
                  <a:pt x="442" y="12"/>
                </a:lnTo>
                <a:lnTo>
                  <a:pt x="442" y="12"/>
                </a:lnTo>
                <a:lnTo>
                  <a:pt x="442" y="12"/>
                </a:lnTo>
                <a:close/>
                <a:moveTo>
                  <a:pt x="488" y="16"/>
                </a:moveTo>
                <a:lnTo>
                  <a:pt x="484" y="16"/>
                </a:lnTo>
                <a:lnTo>
                  <a:pt x="488" y="16"/>
                </a:lnTo>
                <a:lnTo>
                  <a:pt x="490" y="16"/>
                </a:lnTo>
                <a:lnTo>
                  <a:pt x="494" y="16"/>
                </a:lnTo>
                <a:lnTo>
                  <a:pt x="490" y="16"/>
                </a:lnTo>
                <a:lnTo>
                  <a:pt x="488" y="16"/>
                </a:lnTo>
                <a:lnTo>
                  <a:pt x="488" y="16"/>
                </a:lnTo>
                <a:lnTo>
                  <a:pt x="488" y="16"/>
                </a:lnTo>
                <a:close/>
                <a:moveTo>
                  <a:pt x="468" y="18"/>
                </a:moveTo>
                <a:lnTo>
                  <a:pt x="464" y="18"/>
                </a:lnTo>
                <a:lnTo>
                  <a:pt x="462" y="18"/>
                </a:lnTo>
                <a:lnTo>
                  <a:pt x="458" y="18"/>
                </a:lnTo>
                <a:lnTo>
                  <a:pt x="454" y="18"/>
                </a:lnTo>
                <a:lnTo>
                  <a:pt x="450" y="16"/>
                </a:lnTo>
                <a:lnTo>
                  <a:pt x="446" y="16"/>
                </a:lnTo>
                <a:lnTo>
                  <a:pt x="450" y="16"/>
                </a:lnTo>
                <a:lnTo>
                  <a:pt x="454" y="16"/>
                </a:lnTo>
                <a:lnTo>
                  <a:pt x="458" y="16"/>
                </a:lnTo>
                <a:lnTo>
                  <a:pt x="462" y="18"/>
                </a:lnTo>
                <a:lnTo>
                  <a:pt x="464" y="18"/>
                </a:lnTo>
                <a:lnTo>
                  <a:pt x="468" y="18"/>
                </a:lnTo>
                <a:lnTo>
                  <a:pt x="468" y="18"/>
                </a:lnTo>
                <a:lnTo>
                  <a:pt x="468" y="18"/>
                </a:lnTo>
                <a:close/>
                <a:moveTo>
                  <a:pt x="472" y="18"/>
                </a:moveTo>
                <a:lnTo>
                  <a:pt x="468" y="18"/>
                </a:lnTo>
                <a:lnTo>
                  <a:pt x="464" y="18"/>
                </a:lnTo>
                <a:lnTo>
                  <a:pt x="464" y="16"/>
                </a:lnTo>
                <a:lnTo>
                  <a:pt x="462" y="16"/>
                </a:lnTo>
                <a:lnTo>
                  <a:pt x="458" y="16"/>
                </a:lnTo>
                <a:lnTo>
                  <a:pt x="462" y="16"/>
                </a:lnTo>
                <a:lnTo>
                  <a:pt x="464" y="16"/>
                </a:lnTo>
                <a:lnTo>
                  <a:pt x="468" y="16"/>
                </a:lnTo>
                <a:lnTo>
                  <a:pt x="472" y="16"/>
                </a:lnTo>
                <a:lnTo>
                  <a:pt x="476" y="16"/>
                </a:lnTo>
                <a:lnTo>
                  <a:pt x="476" y="18"/>
                </a:lnTo>
                <a:lnTo>
                  <a:pt x="472" y="18"/>
                </a:lnTo>
                <a:lnTo>
                  <a:pt x="472" y="18"/>
                </a:lnTo>
                <a:lnTo>
                  <a:pt x="472" y="18"/>
                </a:lnTo>
                <a:close/>
                <a:moveTo>
                  <a:pt x="368" y="22"/>
                </a:moveTo>
                <a:lnTo>
                  <a:pt x="364" y="22"/>
                </a:lnTo>
                <a:lnTo>
                  <a:pt x="368" y="22"/>
                </a:lnTo>
                <a:lnTo>
                  <a:pt x="372" y="22"/>
                </a:lnTo>
                <a:lnTo>
                  <a:pt x="376" y="22"/>
                </a:lnTo>
                <a:lnTo>
                  <a:pt x="372" y="22"/>
                </a:lnTo>
                <a:lnTo>
                  <a:pt x="368" y="22"/>
                </a:lnTo>
                <a:lnTo>
                  <a:pt x="368" y="22"/>
                </a:lnTo>
                <a:lnTo>
                  <a:pt x="368" y="22"/>
                </a:lnTo>
                <a:close/>
                <a:moveTo>
                  <a:pt x="350" y="26"/>
                </a:moveTo>
                <a:lnTo>
                  <a:pt x="346" y="26"/>
                </a:lnTo>
                <a:lnTo>
                  <a:pt x="346" y="22"/>
                </a:lnTo>
                <a:lnTo>
                  <a:pt x="350" y="22"/>
                </a:lnTo>
                <a:lnTo>
                  <a:pt x="354" y="22"/>
                </a:lnTo>
                <a:lnTo>
                  <a:pt x="358" y="22"/>
                </a:lnTo>
                <a:lnTo>
                  <a:pt x="362" y="22"/>
                </a:lnTo>
                <a:lnTo>
                  <a:pt x="362" y="26"/>
                </a:lnTo>
                <a:lnTo>
                  <a:pt x="358" y="26"/>
                </a:lnTo>
                <a:lnTo>
                  <a:pt x="354" y="26"/>
                </a:lnTo>
                <a:lnTo>
                  <a:pt x="350" y="26"/>
                </a:lnTo>
                <a:lnTo>
                  <a:pt x="350" y="26"/>
                </a:lnTo>
                <a:lnTo>
                  <a:pt x="350" y="26"/>
                </a:lnTo>
                <a:close/>
                <a:moveTo>
                  <a:pt x="394" y="48"/>
                </a:moveTo>
                <a:lnTo>
                  <a:pt x="392" y="44"/>
                </a:lnTo>
                <a:lnTo>
                  <a:pt x="388" y="44"/>
                </a:lnTo>
                <a:lnTo>
                  <a:pt x="388" y="42"/>
                </a:lnTo>
                <a:lnTo>
                  <a:pt x="384" y="42"/>
                </a:lnTo>
                <a:lnTo>
                  <a:pt x="380" y="42"/>
                </a:lnTo>
                <a:lnTo>
                  <a:pt x="376" y="42"/>
                </a:lnTo>
                <a:lnTo>
                  <a:pt x="372" y="42"/>
                </a:lnTo>
                <a:lnTo>
                  <a:pt x="368" y="38"/>
                </a:lnTo>
                <a:lnTo>
                  <a:pt x="364" y="38"/>
                </a:lnTo>
                <a:lnTo>
                  <a:pt x="364" y="34"/>
                </a:lnTo>
                <a:lnTo>
                  <a:pt x="362" y="34"/>
                </a:lnTo>
                <a:lnTo>
                  <a:pt x="362" y="30"/>
                </a:lnTo>
                <a:lnTo>
                  <a:pt x="358" y="30"/>
                </a:lnTo>
                <a:lnTo>
                  <a:pt x="362" y="30"/>
                </a:lnTo>
                <a:lnTo>
                  <a:pt x="364" y="30"/>
                </a:lnTo>
                <a:lnTo>
                  <a:pt x="368" y="30"/>
                </a:lnTo>
                <a:lnTo>
                  <a:pt x="372" y="30"/>
                </a:lnTo>
                <a:lnTo>
                  <a:pt x="376" y="30"/>
                </a:lnTo>
                <a:lnTo>
                  <a:pt x="380" y="30"/>
                </a:lnTo>
                <a:lnTo>
                  <a:pt x="384" y="30"/>
                </a:lnTo>
                <a:lnTo>
                  <a:pt x="392" y="34"/>
                </a:lnTo>
                <a:lnTo>
                  <a:pt x="394" y="34"/>
                </a:lnTo>
                <a:lnTo>
                  <a:pt x="398" y="34"/>
                </a:lnTo>
                <a:lnTo>
                  <a:pt x="398" y="38"/>
                </a:lnTo>
                <a:lnTo>
                  <a:pt x="402" y="38"/>
                </a:lnTo>
                <a:lnTo>
                  <a:pt x="402" y="42"/>
                </a:lnTo>
                <a:lnTo>
                  <a:pt x="398" y="42"/>
                </a:lnTo>
                <a:lnTo>
                  <a:pt x="394" y="42"/>
                </a:lnTo>
                <a:lnTo>
                  <a:pt x="394" y="44"/>
                </a:lnTo>
                <a:lnTo>
                  <a:pt x="398" y="44"/>
                </a:lnTo>
                <a:lnTo>
                  <a:pt x="398" y="48"/>
                </a:lnTo>
                <a:lnTo>
                  <a:pt x="394" y="48"/>
                </a:lnTo>
                <a:lnTo>
                  <a:pt x="394" y="48"/>
                </a:lnTo>
                <a:lnTo>
                  <a:pt x="394" y="48"/>
                </a:lnTo>
                <a:close/>
                <a:moveTo>
                  <a:pt x="350" y="38"/>
                </a:moveTo>
                <a:lnTo>
                  <a:pt x="346" y="34"/>
                </a:lnTo>
                <a:lnTo>
                  <a:pt x="342" y="34"/>
                </a:lnTo>
                <a:lnTo>
                  <a:pt x="346" y="34"/>
                </a:lnTo>
                <a:lnTo>
                  <a:pt x="350" y="34"/>
                </a:lnTo>
                <a:lnTo>
                  <a:pt x="354" y="34"/>
                </a:lnTo>
                <a:lnTo>
                  <a:pt x="350" y="38"/>
                </a:lnTo>
                <a:lnTo>
                  <a:pt x="350" y="38"/>
                </a:lnTo>
                <a:lnTo>
                  <a:pt x="350" y="38"/>
                </a:lnTo>
                <a:close/>
                <a:moveTo>
                  <a:pt x="308" y="48"/>
                </a:moveTo>
                <a:lnTo>
                  <a:pt x="306" y="48"/>
                </a:lnTo>
                <a:lnTo>
                  <a:pt x="302" y="48"/>
                </a:lnTo>
                <a:lnTo>
                  <a:pt x="298" y="48"/>
                </a:lnTo>
                <a:lnTo>
                  <a:pt x="294" y="48"/>
                </a:lnTo>
                <a:lnTo>
                  <a:pt x="290" y="48"/>
                </a:lnTo>
                <a:lnTo>
                  <a:pt x="286" y="48"/>
                </a:lnTo>
                <a:lnTo>
                  <a:pt x="282" y="48"/>
                </a:lnTo>
                <a:lnTo>
                  <a:pt x="282" y="44"/>
                </a:lnTo>
                <a:lnTo>
                  <a:pt x="278" y="44"/>
                </a:lnTo>
                <a:lnTo>
                  <a:pt x="278" y="42"/>
                </a:lnTo>
                <a:lnTo>
                  <a:pt x="282" y="42"/>
                </a:lnTo>
                <a:lnTo>
                  <a:pt x="286" y="42"/>
                </a:lnTo>
                <a:lnTo>
                  <a:pt x="290" y="42"/>
                </a:lnTo>
                <a:lnTo>
                  <a:pt x="286" y="42"/>
                </a:lnTo>
                <a:lnTo>
                  <a:pt x="290" y="42"/>
                </a:lnTo>
                <a:lnTo>
                  <a:pt x="290" y="44"/>
                </a:lnTo>
                <a:lnTo>
                  <a:pt x="294" y="44"/>
                </a:lnTo>
                <a:lnTo>
                  <a:pt x="298" y="44"/>
                </a:lnTo>
                <a:lnTo>
                  <a:pt x="306" y="48"/>
                </a:lnTo>
                <a:lnTo>
                  <a:pt x="308" y="48"/>
                </a:lnTo>
                <a:lnTo>
                  <a:pt x="308" y="48"/>
                </a:lnTo>
                <a:lnTo>
                  <a:pt x="308" y="48"/>
                </a:lnTo>
                <a:close/>
                <a:moveTo>
                  <a:pt x="294" y="42"/>
                </a:moveTo>
                <a:lnTo>
                  <a:pt x="298" y="42"/>
                </a:lnTo>
                <a:lnTo>
                  <a:pt x="298" y="44"/>
                </a:lnTo>
                <a:lnTo>
                  <a:pt x="294" y="44"/>
                </a:lnTo>
                <a:lnTo>
                  <a:pt x="294" y="42"/>
                </a:lnTo>
                <a:lnTo>
                  <a:pt x="294" y="42"/>
                </a:lnTo>
                <a:lnTo>
                  <a:pt x="294" y="42"/>
                </a:lnTo>
                <a:close/>
                <a:moveTo>
                  <a:pt x="764" y="48"/>
                </a:moveTo>
                <a:lnTo>
                  <a:pt x="760" y="44"/>
                </a:lnTo>
                <a:lnTo>
                  <a:pt x="756" y="44"/>
                </a:lnTo>
                <a:lnTo>
                  <a:pt x="756" y="42"/>
                </a:lnTo>
                <a:lnTo>
                  <a:pt x="760" y="42"/>
                </a:lnTo>
                <a:lnTo>
                  <a:pt x="760" y="44"/>
                </a:lnTo>
                <a:lnTo>
                  <a:pt x="764" y="48"/>
                </a:lnTo>
                <a:lnTo>
                  <a:pt x="768" y="48"/>
                </a:lnTo>
                <a:lnTo>
                  <a:pt x="764" y="48"/>
                </a:lnTo>
                <a:lnTo>
                  <a:pt x="764" y="48"/>
                </a:lnTo>
                <a:lnTo>
                  <a:pt x="764" y="48"/>
                </a:lnTo>
                <a:close/>
                <a:moveTo>
                  <a:pt x="744" y="52"/>
                </a:moveTo>
                <a:lnTo>
                  <a:pt x="742" y="48"/>
                </a:lnTo>
                <a:lnTo>
                  <a:pt x="738" y="48"/>
                </a:lnTo>
                <a:lnTo>
                  <a:pt x="738" y="44"/>
                </a:lnTo>
                <a:lnTo>
                  <a:pt x="742" y="44"/>
                </a:lnTo>
                <a:lnTo>
                  <a:pt x="744" y="44"/>
                </a:lnTo>
                <a:lnTo>
                  <a:pt x="744" y="48"/>
                </a:lnTo>
                <a:lnTo>
                  <a:pt x="748" y="48"/>
                </a:lnTo>
                <a:lnTo>
                  <a:pt x="752" y="48"/>
                </a:lnTo>
                <a:lnTo>
                  <a:pt x="752" y="52"/>
                </a:lnTo>
                <a:lnTo>
                  <a:pt x="748" y="52"/>
                </a:lnTo>
                <a:lnTo>
                  <a:pt x="744" y="52"/>
                </a:lnTo>
                <a:lnTo>
                  <a:pt x="744" y="52"/>
                </a:lnTo>
                <a:lnTo>
                  <a:pt x="744" y="52"/>
                </a:lnTo>
                <a:close/>
                <a:moveTo>
                  <a:pt x="768" y="60"/>
                </a:moveTo>
                <a:lnTo>
                  <a:pt x="764" y="60"/>
                </a:lnTo>
                <a:lnTo>
                  <a:pt x="760" y="56"/>
                </a:lnTo>
                <a:lnTo>
                  <a:pt x="764" y="56"/>
                </a:lnTo>
                <a:lnTo>
                  <a:pt x="768" y="56"/>
                </a:lnTo>
                <a:lnTo>
                  <a:pt x="770" y="56"/>
                </a:lnTo>
                <a:lnTo>
                  <a:pt x="770" y="60"/>
                </a:lnTo>
                <a:lnTo>
                  <a:pt x="774" y="60"/>
                </a:lnTo>
                <a:lnTo>
                  <a:pt x="770" y="60"/>
                </a:lnTo>
                <a:lnTo>
                  <a:pt x="768" y="60"/>
                </a:lnTo>
                <a:lnTo>
                  <a:pt x="768" y="60"/>
                </a:lnTo>
                <a:lnTo>
                  <a:pt x="768" y="60"/>
                </a:lnTo>
                <a:close/>
                <a:moveTo>
                  <a:pt x="738" y="60"/>
                </a:moveTo>
                <a:lnTo>
                  <a:pt x="734" y="56"/>
                </a:lnTo>
                <a:lnTo>
                  <a:pt x="738" y="56"/>
                </a:lnTo>
                <a:lnTo>
                  <a:pt x="742" y="60"/>
                </a:lnTo>
                <a:lnTo>
                  <a:pt x="744" y="60"/>
                </a:lnTo>
                <a:lnTo>
                  <a:pt x="742" y="60"/>
                </a:lnTo>
                <a:lnTo>
                  <a:pt x="738" y="60"/>
                </a:lnTo>
                <a:lnTo>
                  <a:pt x="738" y="60"/>
                </a:lnTo>
                <a:lnTo>
                  <a:pt x="738" y="60"/>
                </a:lnTo>
                <a:close/>
                <a:moveTo>
                  <a:pt x="86" y="90"/>
                </a:moveTo>
                <a:lnTo>
                  <a:pt x="90" y="90"/>
                </a:lnTo>
                <a:lnTo>
                  <a:pt x="94" y="90"/>
                </a:lnTo>
                <a:lnTo>
                  <a:pt x="90" y="90"/>
                </a:lnTo>
                <a:lnTo>
                  <a:pt x="86" y="90"/>
                </a:lnTo>
                <a:lnTo>
                  <a:pt x="86" y="90"/>
                </a:lnTo>
                <a:lnTo>
                  <a:pt x="86" y="90"/>
                </a:lnTo>
                <a:close/>
                <a:moveTo>
                  <a:pt x="760" y="130"/>
                </a:moveTo>
                <a:lnTo>
                  <a:pt x="760" y="134"/>
                </a:lnTo>
                <a:lnTo>
                  <a:pt x="756" y="134"/>
                </a:lnTo>
                <a:lnTo>
                  <a:pt x="756" y="130"/>
                </a:lnTo>
                <a:lnTo>
                  <a:pt x="760" y="130"/>
                </a:lnTo>
                <a:lnTo>
                  <a:pt x="760" y="130"/>
                </a:lnTo>
                <a:lnTo>
                  <a:pt x="760" y="130"/>
                </a:lnTo>
                <a:close/>
                <a:moveTo>
                  <a:pt x="782" y="130"/>
                </a:moveTo>
                <a:lnTo>
                  <a:pt x="782" y="134"/>
                </a:lnTo>
                <a:lnTo>
                  <a:pt x="778" y="134"/>
                </a:lnTo>
                <a:lnTo>
                  <a:pt x="778" y="138"/>
                </a:lnTo>
                <a:lnTo>
                  <a:pt x="774" y="138"/>
                </a:lnTo>
                <a:lnTo>
                  <a:pt x="774" y="134"/>
                </a:lnTo>
                <a:lnTo>
                  <a:pt x="778" y="130"/>
                </a:lnTo>
                <a:lnTo>
                  <a:pt x="782" y="130"/>
                </a:lnTo>
                <a:lnTo>
                  <a:pt x="782" y="130"/>
                </a:lnTo>
                <a:lnTo>
                  <a:pt x="782" y="130"/>
                </a:lnTo>
                <a:close/>
                <a:moveTo>
                  <a:pt x="774" y="146"/>
                </a:moveTo>
                <a:lnTo>
                  <a:pt x="770" y="142"/>
                </a:lnTo>
                <a:lnTo>
                  <a:pt x="774" y="142"/>
                </a:lnTo>
                <a:lnTo>
                  <a:pt x="774" y="146"/>
                </a:lnTo>
                <a:lnTo>
                  <a:pt x="774" y="146"/>
                </a:lnTo>
                <a:lnTo>
                  <a:pt x="774" y="146"/>
                </a:lnTo>
                <a:close/>
                <a:moveTo>
                  <a:pt x="770" y="146"/>
                </a:moveTo>
                <a:lnTo>
                  <a:pt x="770" y="150"/>
                </a:lnTo>
                <a:lnTo>
                  <a:pt x="768" y="150"/>
                </a:lnTo>
                <a:lnTo>
                  <a:pt x="768" y="146"/>
                </a:lnTo>
                <a:lnTo>
                  <a:pt x="770" y="146"/>
                </a:lnTo>
                <a:lnTo>
                  <a:pt x="770" y="146"/>
                </a:lnTo>
                <a:lnTo>
                  <a:pt x="770" y="146"/>
                </a:lnTo>
                <a:close/>
                <a:moveTo>
                  <a:pt x="760" y="154"/>
                </a:moveTo>
                <a:lnTo>
                  <a:pt x="764" y="158"/>
                </a:lnTo>
                <a:lnTo>
                  <a:pt x="760" y="158"/>
                </a:lnTo>
                <a:lnTo>
                  <a:pt x="756" y="158"/>
                </a:lnTo>
                <a:lnTo>
                  <a:pt x="756" y="154"/>
                </a:lnTo>
                <a:lnTo>
                  <a:pt x="760" y="154"/>
                </a:lnTo>
                <a:lnTo>
                  <a:pt x="760" y="154"/>
                </a:lnTo>
                <a:lnTo>
                  <a:pt x="760" y="154"/>
                </a:lnTo>
                <a:close/>
                <a:moveTo>
                  <a:pt x="756" y="158"/>
                </a:moveTo>
                <a:lnTo>
                  <a:pt x="752" y="158"/>
                </a:lnTo>
                <a:lnTo>
                  <a:pt x="752" y="154"/>
                </a:lnTo>
                <a:lnTo>
                  <a:pt x="756" y="154"/>
                </a:lnTo>
                <a:lnTo>
                  <a:pt x="756" y="158"/>
                </a:lnTo>
                <a:lnTo>
                  <a:pt x="756" y="158"/>
                </a:lnTo>
                <a:lnTo>
                  <a:pt x="756" y="158"/>
                </a:lnTo>
                <a:close/>
                <a:moveTo>
                  <a:pt x="760" y="160"/>
                </a:moveTo>
                <a:lnTo>
                  <a:pt x="760" y="158"/>
                </a:lnTo>
                <a:lnTo>
                  <a:pt x="764" y="158"/>
                </a:lnTo>
                <a:lnTo>
                  <a:pt x="760" y="160"/>
                </a:lnTo>
                <a:lnTo>
                  <a:pt x="760" y="160"/>
                </a:lnTo>
                <a:lnTo>
                  <a:pt x="760" y="160"/>
                </a:lnTo>
                <a:close/>
                <a:moveTo>
                  <a:pt x="744" y="160"/>
                </a:moveTo>
                <a:lnTo>
                  <a:pt x="742" y="160"/>
                </a:lnTo>
                <a:lnTo>
                  <a:pt x="738" y="160"/>
                </a:lnTo>
                <a:lnTo>
                  <a:pt x="742" y="160"/>
                </a:lnTo>
                <a:lnTo>
                  <a:pt x="744" y="160"/>
                </a:lnTo>
                <a:lnTo>
                  <a:pt x="744" y="160"/>
                </a:lnTo>
                <a:lnTo>
                  <a:pt x="744" y="160"/>
                </a:lnTo>
                <a:close/>
                <a:moveTo>
                  <a:pt x="764" y="160"/>
                </a:moveTo>
                <a:lnTo>
                  <a:pt x="764" y="164"/>
                </a:lnTo>
                <a:lnTo>
                  <a:pt x="760" y="164"/>
                </a:lnTo>
                <a:lnTo>
                  <a:pt x="760" y="160"/>
                </a:lnTo>
                <a:lnTo>
                  <a:pt x="764" y="160"/>
                </a:lnTo>
                <a:lnTo>
                  <a:pt x="768" y="160"/>
                </a:lnTo>
                <a:lnTo>
                  <a:pt x="764" y="160"/>
                </a:lnTo>
                <a:lnTo>
                  <a:pt x="764" y="160"/>
                </a:lnTo>
                <a:lnTo>
                  <a:pt x="764" y="160"/>
                </a:lnTo>
                <a:close/>
                <a:moveTo>
                  <a:pt x="734" y="164"/>
                </a:moveTo>
                <a:lnTo>
                  <a:pt x="734" y="168"/>
                </a:lnTo>
                <a:lnTo>
                  <a:pt x="730" y="168"/>
                </a:lnTo>
                <a:lnTo>
                  <a:pt x="730" y="164"/>
                </a:lnTo>
                <a:lnTo>
                  <a:pt x="734" y="164"/>
                </a:lnTo>
                <a:lnTo>
                  <a:pt x="734" y="164"/>
                </a:lnTo>
                <a:lnTo>
                  <a:pt x="734" y="164"/>
                </a:lnTo>
                <a:close/>
                <a:moveTo>
                  <a:pt x="748" y="174"/>
                </a:moveTo>
                <a:lnTo>
                  <a:pt x="748" y="178"/>
                </a:lnTo>
                <a:lnTo>
                  <a:pt x="744" y="174"/>
                </a:lnTo>
                <a:lnTo>
                  <a:pt x="742" y="174"/>
                </a:lnTo>
                <a:lnTo>
                  <a:pt x="744" y="174"/>
                </a:lnTo>
                <a:lnTo>
                  <a:pt x="748" y="174"/>
                </a:lnTo>
                <a:lnTo>
                  <a:pt x="748" y="174"/>
                </a:lnTo>
                <a:lnTo>
                  <a:pt x="748" y="174"/>
                </a:lnTo>
                <a:close/>
                <a:moveTo>
                  <a:pt x="752" y="178"/>
                </a:moveTo>
                <a:lnTo>
                  <a:pt x="748" y="178"/>
                </a:lnTo>
                <a:lnTo>
                  <a:pt x="752" y="178"/>
                </a:lnTo>
                <a:lnTo>
                  <a:pt x="752" y="178"/>
                </a:lnTo>
                <a:lnTo>
                  <a:pt x="752" y="178"/>
                </a:lnTo>
                <a:close/>
                <a:moveTo>
                  <a:pt x="96" y="178"/>
                </a:moveTo>
                <a:lnTo>
                  <a:pt x="94" y="178"/>
                </a:lnTo>
                <a:lnTo>
                  <a:pt x="90" y="178"/>
                </a:lnTo>
                <a:lnTo>
                  <a:pt x="94" y="178"/>
                </a:lnTo>
                <a:lnTo>
                  <a:pt x="96" y="178"/>
                </a:lnTo>
                <a:lnTo>
                  <a:pt x="96" y="178"/>
                </a:lnTo>
                <a:lnTo>
                  <a:pt x="96" y="178"/>
                </a:lnTo>
                <a:close/>
                <a:moveTo>
                  <a:pt x="26" y="182"/>
                </a:moveTo>
                <a:lnTo>
                  <a:pt x="26" y="178"/>
                </a:lnTo>
                <a:lnTo>
                  <a:pt x="30" y="178"/>
                </a:lnTo>
                <a:lnTo>
                  <a:pt x="34" y="178"/>
                </a:lnTo>
                <a:lnTo>
                  <a:pt x="34" y="182"/>
                </a:lnTo>
                <a:lnTo>
                  <a:pt x="38" y="182"/>
                </a:lnTo>
                <a:lnTo>
                  <a:pt x="40" y="182"/>
                </a:lnTo>
                <a:lnTo>
                  <a:pt x="38" y="182"/>
                </a:lnTo>
                <a:lnTo>
                  <a:pt x="34" y="182"/>
                </a:lnTo>
                <a:lnTo>
                  <a:pt x="30" y="182"/>
                </a:lnTo>
                <a:lnTo>
                  <a:pt x="26" y="182"/>
                </a:lnTo>
                <a:lnTo>
                  <a:pt x="22" y="182"/>
                </a:lnTo>
                <a:lnTo>
                  <a:pt x="26" y="182"/>
                </a:lnTo>
                <a:lnTo>
                  <a:pt x="26" y="182"/>
                </a:lnTo>
                <a:lnTo>
                  <a:pt x="26" y="182"/>
                </a:lnTo>
                <a:close/>
                <a:moveTo>
                  <a:pt x="10" y="182"/>
                </a:moveTo>
                <a:lnTo>
                  <a:pt x="14" y="182"/>
                </a:lnTo>
                <a:lnTo>
                  <a:pt x="18" y="182"/>
                </a:lnTo>
                <a:lnTo>
                  <a:pt x="22" y="182"/>
                </a:lnTo>
                <a:lnTo>
                  <a:pt x="18" y="186"/>
                </a:lnTo>
                <a:lnTo>
                  <a:pt x="14" y="186"/>
                </a:lnTo>
                <a:lnTo>
                  <a:pt x="10" y="186"/>
                </a:lnTo>
                <a:lnTo>
                  <a:pt x="10" y="182"/>
                </a:lnTo>
                <a:lnTo>
                  <a:pt x="8" y="182"/>
                </a:lnTo>
                <a:lnTo>
                  <a:pt x="10" y="182"/>
                </a:lnTo>
                <a:lnTo>
                  <a:pt x="10" y="182"/>
                </a:lnTo>
                <a:lnTo>
                  <a:pt x="10" y="182"/>
                </a:lnTo>
                <a:close/>
                <a:moveTo>
                  <a:pt x="752" y="198"/>
                </a:moveTo>
                <a:lnTo>
                  <a:pt x="756" y="198"/>
                </a:lnTo>
                <a:lnTo>
                  <a:pt x="752" y="200"/>
                </a:lnTo>
                <a:lnTo>
                  <a:pt x="752" y="198"/>
                </a:lnTo>
                <a:lnTo>
                  <a:pt x="752" y="198"/>
                </a:lnTo>
                <a:lnTo>
                  <a:pt x="752" y="198"/>
                </a:lnTo>
                <a:close/>
                <a:moveTo>
                  <a:pt x="752" y="200"/>
                </a:moveTo>
                <a:lnTo>
                  <a:pt x="756" y="200"/>
                </a:lnTo>
                <a:lnTo>
                  <a:pt x="752" y="200"/>
                </a:lnTo>
                <a:lnTo>
                  <a:pt x="752" y="200"/>
                </a:lnTo>
                <a:lnTo>
                  <a:pt x="752" y="200"/>
                </a:lnTo>
                <a:close/>
                <a:moveTo>
                  <a:pt x="734" y="204"/>
                </a:moveTo>
                <a:lnTo>
                  <a:pt x="730" y="204"/>
                </a:lnTo>
                <a:lnTo>
                  <a:pt x="726" y="204"/>
                </a:lnTo>
                <a:lnTo>
                  <a:pt x="730" y="204"/>
                </a:lnTo>
                <a:lnTo>
                  <a:pt x="734" y="204"/>
                </a:lnTo>
                <a:lnTo>
                  <a:pt x="734" y="204"/>
                </a:lnTo>
                <a:lnTo>
                  <a:pt x="734" y="204"/>
                </a:lnTo>
                <a:close/>
                <a:moveTo>
                  <a:pt x="48" y="204"/>
                </a:moveTo>
                <a:lnTo>
                  <a:pt x="44" y="204"/>
                </a:lnTo>
                <a:lnTo>
                  <a:pt x="40" y="204"/>
                </a:lnTo>
                <a:lnTo>
                  <a:pt x="44" y="204"/>
                </a:lnTo>
                <a:lnTo>
                  <a:pt x="48" y="204"/>
                </a:lnTo>
                <a:lnTo>
                  <a:pt x="48" y="204"/>
                </a:lnTo>
                <a:lnTo>
                  <a:pt x="48" y="204"/>
                </a:lnTo>
                <a:close/>
                <a:moveTo>
                  <a:pt x="738" y="208"/>
                </a:moveTo>
                <a:lnTo>
                  <a:pt x="738" y="212"/>
                </a:lnTo>
                <a:lnTo>
                  <a:pt x="738" y="208"/>
                </a:lnTo>
                <a:lnTo>
                  <a:pt x="734" y="208"/>
                </a:lnTo>
                <a:lnTo>
                  <a:pt x="738" y="208"/>
                </a:lnTo>
                <a:lnTo>
                  <a:pt x="738" y="204"/>
                </a:lnTo>
                <a:lnTo>
                  <a:pt x="738" y="208"/>
                </a:lnTo>
                <a:lnTo>
                  <a:pt x="738" y="208"/>
                </a:lnTo>
                <a:lnTo>
                  <a:pt x="738" y="208"/>
                </a:lnTo>
                <a:close/>
                <a:moveTo>
                  <a:pt x="40" y="208"/>
                </a:moveTo>
                <a:lnTo>
                  <a:pt x="44" y="208"/>
                </a:lnTo>
                <a:lnTo>
                  <a:pt x="40" y="208"/>
                </a:lnTo>
                <a:lnTo>
                  <a:pt x="40" y="208"/>
                </a:lnTo>
                <a:lnTo>
                  <a:pt x="40" y="208"/>
                </a:lnTo>
                <a:close/>
                <a:moveTo>
                  <a:pt x="744" y="208"/>
                </a:moveTo>
                <a:lnTo>
                  <a:pt x="748" y="208"/>
                </a:lnTo>
                <a:lnTo>
                  <a:pt x="748" y="212"/>
                </a:lnTo>
                <a:lnTo>
                  <a:pt x="744" y="212"/>
                </a:lnTo>
                <a:lnTo>
                  <a:pt x="744" y="208"/>
                </a:lnTo>
                <a:lnTo>
                  <a:pt x="742" y="212"/>
                </a:lnTo>
                <a:lnTo>
                  <a:pt x="742" y="208"/>
                </a:lnTo>
                <a:lnTo>
                  <a:pt x="744" y="208"/>
                </a:lnTo>
                <a:lnTo>
                  <a:pt x="744" y="208"/>
                </a:lnTo>
                <a:lnTo>
                  <a:pt x="744" y="208"/>
                </a:lnTo>
                <a:close/>
                <a:moveTo>
                  <a:pt x="734" y="212"/>
                </a:moveTo>
                <a:lnTo>
                  <a:pt x="738" y="212"/>
                </a:lnTo>
                <a:lnTo>
                  <a:pt x="742" y="212"/>
                </a:lnTo>
                <a:lnTo>
                  <a:pt x="742" y="216"/>
                </a:lnTo>
                <a:lnTo>
                  <a:pt x="742" y="212"/>
                </a:lnTo>
                <a:lnTo>
                  <a:pt x="738" y="212"/>
                </a:lnTo>
                <a:lnTo>
                  <a:pt x="734" y="212"/>
                </a:lnTo>
                <a:lnTo>
                  <a:pt x="734" y="212"/>
                </a:lnTo>
                <a:lnTo>
                  <a:pt x="734" y="212"/>
                </a:lnTo>
                <a:close/>
                <a:moveTo>
                  <a:pt x="744" y="212"/>
                </a:moveTo>
                <a:lnTo>
                  <a:pt x="742" y="212"/>
                </a:lnTo>
                <a:lnTo>
                  <a:pt x="744" y="212"/>
                </a:lnTo>
                <a:lnTo>
                  <a:pt x="748" y="212"/>
                </a:lnTo>
                <a:lnTo>
                  <a:pt x="744" y="212"/>
                </a:lnTo>
                <a:lnTo>
                  <a:pt x="744" y="212"/>
                </a:lnTo>
                <a:lnTo>
                  <a:pt x="744" y="212"/>
                </a:lnTo>
                <a:close/>
                <a:moveTo>
                  <a:pt x="110" y="220"/>
                </a:moveTo>
                <a:lnTo>
                  <a:pt x="114" y="220"/>
                </a:lnTo>
                <a:lnTo>
                  <a:pt x="110" y="220"/>
                </a:lnTo>
                <a:lnTo>
                  <a:pt x="108" y="220"/>
                </a:lnTo>
                <a:lnTo>
                  <a:pt x="110" y="220"/>
                </a:lnTo>
                <a:lnTo>
                  <a:pt x="110" y="220"/>
                </a:lnTo>
                <a:lnTo>
                  <a:pt x="110" y="220"/>
                </a:lnTo>
                <a:close/>
                <a:moveTo>
                  <a:pt x="748" y="224"/>
                </a:moveTo>
                <a:lnTo>
                  <a:pt x="744" y="224"/>
                </a:lnTo>
                <a:lnTo>
                  <a:pt x="748" y="220"/>
                </a:lnTo>
                <a:lnTo>
                  <a:pt x="748" y="224"/>
                </a:lnTo>
                <a:lnTo>
                  <a:pt x="748" y="224"/>
                </a:lnTo>
                <a:lnTo>
                  <a:pt x="748" y="224"/>
                </a:lnTo>
                <a:close/>
                <a:moveTo>
                  <a:pt x="744" y="246"/>
                </a:moveTo>
                <a:lnTo>
                  <a:pt x="748" y="250"/>
                </a:lnTo>
                <a:lnTo>
                  <a:pt x="744" y="250"/>
                </a:lnTo>
                <a:lnTo>
                  <a:pt x="748" y="250"/>
                </a:lnTo>
                <a:lnTo>
                  <a:pt x="752" y="254"/>
                </a:lnTo>
                <a:lnTo>
                  <a:pt x="748" y="256"/>
                </a:lnTo>
                <a:lnTo>
                  <a:pt x="744" y="256"/>
                </a:lnTo>
                <a:lnTo>
                  <a:pt x="742" y="256"/>
                </a:lnTo>
                <a:lnTo>
                  <a:pt x="742" y="254"/>
                </a:lnTo>
                <a:lnTo>
                  <a:pt x="742" y="250"/>
                </a:lnTo>
                <a:lnTo>
                  <a:pt x="742" y="246"/>
                </a:lnTo>
                <a:lnTo>
                  <a:pt x="744" y="246"/>
                </a:lnTo>
                <a:lnTo>
                  <a:pt x="744" y="246"/>
                </a:lnTo>
                <a:lnTo>
                  <a:pt x="744" y="246"/>
                </a:lnTo>
                <a:close/>
                <a:moveTo>
                  <a:pt x="770" y="256"/>
                </a:moveTo>
                <a:lnTo>
                  <a:pt x="768" y="256"/>
                </a:lnTo>
                <a:lnTo>
                  <a:pt x="770" y="256"/>
                </a:lnTo>
                <a:lnTo>
                  <a:pt x="774" y="256"/>
                </a:lnTo>
                <a:lnTo>
                  <a:pt x="770" y="256"/>
                </a:lnTo>
                <a:lnTo>
                  <a:pt x="770" y="256"/>
                </a:lnTo>
                <a:lnTo>
                  <a:pt x="770" y="256"/>
                </a:lnTo>
                <a:close/>
                <a:moveTo>
                  <a:pt x="768" y="260"/>
                </a:moveTo>
                <a:lnTo>
                  <a:pt x="764" y="260"/>
                </a:lnTo>
                <a:lnTo>
                  <a:pt x="760" y="260"/>
                </a:lnTo>
                <a:lnTo>
                  <a:pt x="764" y="256"/>
                </a:lnTo>
                <a:lnTo>
                  <a:pt x="768" y="256"/>
                </a:lnTo>
                <a:lnTo>
                  <a:pt x="768" y="260"/>
                </a:lnTo>
                <a:lnTo>
                  <a:pt x="768" y="260"/>
                </a:lnTo>
                <a:lnTo>
                  <a:pt x="768" y="260"/>
                </a:lnTo>
                <a:close/>
                <a:moveTo>
                  <a:pt x="226" y="260"/>
                </a:moveTo>
                <a:lnTo>
                  <a:pt x="222" y="260"/>
                </a:lnTo>
                <a:lnTo>
                  <a:pt x="226" y="260"/>
                </a:lnTo>
                <a:lnTo>
                  <a:pt x="226" y="260"/>
                </a:lnTo>
                <a:lnTo>
                  <a:pt x="226" y="260"/>
                </a:lnTo>
                <a:close/>
                <a:moveTo>
                  <a:pt x="220" y="260"/>
                </a:moveTo>
                <a:lnTo>
                  <a:pt x="222" y="260"/>
                </a:lnTo>
                <a:lnTo>
                  <a:pt x="226" y="260"/>
                </a:lnTo>
                <a:lnTo>
                  <a:pt x="230" y="260"/>
                </a:lnTo>
                <a:lnTo>
                  <a:pt x="234" y="260"/>
                </a:lnTo>
                <a:lnTo>
                  <a:pt x="230" y="260"/>
                </a:lnTo>
                <a:lnTo>
                  <a:pt x="226" y="260"/>
                </a:lnTo>
                <a:lnTo>
                  <a:pt x="222" y="264"/>
                </a:lnTo>
                <a:lnTo>
                  <a:pt x="220" y="260"/>
                </a:lnTo>
                <a:lnTo>
                  <a:pt x="220" y="260"/>
                </a:lnTo>
                <a:lnTo>
                  <a:pt x="220" y="260"/>
                </a:lnTo>
                <a:close/>
                <a:moveTo>
                  <a:pt x="734" y="264"/>
                </a:moveTo>
                <a:lnTo>
                  <a:pt x="738" y="264"/>
                </a:lnTo>
                <a:lnTo>
                  <a:pt x="742" y="264"/>
                </a:lnTo>
                <a:lnTo>
                  <a:pt x="742" y="268"/>
                </a:lnTo>
                <a:lnTo>
                  <a:pt x="744" y="268"/>
                </a:lnTo>
                <a:lnTo>
                  <a:pt x="748" y="268"/>
                </a:lnTo>
                <a:lnTo>
                  <a:pt x="748" y="272"/>
                </a:lnTo>
                <a:lnTo>
                  <a:pt x="744" y="272"/>
                </a:lnTo>
                <a:lnTo>
                  <a:pt x="742" y="272"/>
                </a:lnTo>
                <a:lnTo>
                  <a:pt x="738" y="272"/>
                </a:lnTo>
                <a:lnTo>
                  <a:pt x="734" y="272"/>
                </a:lnTo>
                <a:lnTo>
                  <a:pt x="730" y="272"/>
                </a:lnTo>
                <a:lnTo>
                  <a:pt x="726" y="272"/>
                </a:lnTo>
                <a:lnTo>
                  <a:pt x="722" y="272"/>
                </a:lnTo>
                <a:lnTo>
                  <a:pt x="722" y="268"/>
                </a:lnTo>
                <a:lnTo>
                  <a:pt x="722" y="264"/>
                </a:lnTo>
                <a:lnTo>
                  <a:pt x="726" y="264"/>
                </a:lnTo>
                <a:lnTo>
                  <a:pt x="730" y="264"/>
                </a:lnTo>
                <a:lnTo>
                  <a:pt x="734" y="264"/>
                </a:lnTo>
                <a:lnTo>
                  <a:pt x="734" y="264"/>
                </a:lnTo>
                <a:lnTo>
                  <a:pt x="734" y="264"/>
                </a:lnTo>
                <a:close/>
                <a:moveTo>
                  <a:pt x="234" y="280"/>
                </a:moveTo>
                <a:lnTo>
                  <a:pt x="230" y="280"/>
                </a:lnTo>
                <a:lnTo>
                  <a:pt x="234" y="280"/>
                </a:lnTo>
                <a:lnTo>
                  <a:pt x="238" y="280"/>
                </a:lnTo>
                <a:lnTo>
                  <a:pt x="242" y="280"/>
                </a:lnTo>
                <a:lnTo>
                  <a:pt x="238" y="280"/>
                </a:lnTo>
                <a:lnTo>
                  <a:pt x="234" y="280"/>
                </a:lnTo>
                <a:lnTo>
                  <a:pt x="234" y="280"/>
                </a:lnTo>
                <a:lnTo>
                  <a:pt x="234" y="280"/>
                </a:lnTo>
                <a:close/>
                <a:moveTo>
                  <a:pt x="234" y="284"/>
                </a:moveTo>
                <a:lnTo>
                  <a:pt x="230" y="286"/>
                </a:lnTo>
                <a:lnTo>
                  <a:pt x="226" y="286"/>
                </a:lnTo>
                <a:lnTo>
                  <a:pt x="226" y="284"/>
                </a:lnTo>
                <a:lnTo>
                  <a:pt x="230" y="284"/>
                </a:lnTo>
                <a:lnTo>
                  <a:pt x="234" y="284"/>
                </a:lnTo>
                <a:lnTo>
                  <a:pt x="234" y="284"/>
                </a:lnTo>
                <a:lnTo>
                  <a:pt x="234" y="284"/>
                </a:lnTo>
                <a:close/>
                <a:moveTo>
                  <a:pt x="234" y="286"/>
                </a:moveTo>
                <a:lnTo>
                  <a:pt x="230" y="286"/>
                </a:lnTo>
                <a:lnTo>
                  <a:pt x="234" y="286"/>
                </a:lnTo>
                <a:lnTo>
                  <a:pt x="234" y="284"/>
                </a:lnTo>
                <a:lnTo>
                  <a:pt x="238" y="284"/>
                </a:lnTo>
                <a:lnTo>
                  <a:pt x="238" y="286"/>
                </a:lnTo>
                <a:lnTo>
                  <a:pt x="234" y="286"/>
                </a:lnTo>
                <a:lnTo>
                  <a:pt x="234" y="286"/>
                </a:lnTo>
                <a:lnTo>
                  <a:pt x="234" y="286"/>
                </a:lnTo>
                <a:close/>
                <a:moveTo>
                  <a:pt x="242" y="286"/>
                </a:moveTo>
                <a:lnTo>
                  <a:pt x="246" y="286"/>
                </a:lnTo>
                <a:lnTo>
                  <a:pt x="246" y="290"/>
                </a:lnTo>
                <a:lnTo>
                  <a:pt x="242" y="290"/>
                </a:lnTo>
                <a:lnTo>
                  <a:pt x="246" y="290"/>
                </a:lnTo>
                <a:lnTo>
                  <a:pt x="242" y="290"/>
                </a:lnTo>
                <a:lnTo>
                  <a:pt x="238" y="286"/>
                </a:lnTo>
                <a:lnTo>
                  <a:pt x="242" y="286"/>
                </a:lnTo>
                <a:lnTo>
                  <a:pt x="242" y="286"/>
                </a:lnTo>
                <a:lnTo>
                  <a:pt x="242" y="286"/>
                </a:lnTo>
                <a:close/>
                <a:moveTo>
                  <a:pt x="242" y="290"/>
                </a:moveTo>
                <a:lnTo>
                  <a:pt x="238" y="290"/>
                </a:lnTo>
                <a:lnTo>
                  <a:pt x="242" y="290"/>
                </a:lnTo>
                <a:lnTo>
                  <a:pt x="242" y="290"/>
                </a:lnTo>
                <a:lnTo>
                  <a:pt x="242" y="290"/>
                </a:lnTo>
                <a:close/>
                <a:moveTo>
                  <a:pt x="686" y="290"/>
                </a:moveTo>
                <a:lnTo>
                  <a:pt x="688" y="290"/>
                </a:lnTo>
                <a:lnTo>
                  <a:pt x="692" y="294"/>
                </a:lnTo>
                <a:lnTo>
                  <a:pt x="696" y="294"/>
                </a:lnTo>
                <a:lnTo>
                  <a:pt x="700" y="294"/>
                </a:lnTo>
                <a:lnTo>
                  <a:pt x="704" y="294"/>
                </a:lnTo>
                <a:lnTo>
                  <a:pt x="704" y="298"/>
                </a:lnTo>
                <a:lnTo>
                  <a:pt x="696" y="298"/>
                </a:lnTo>
                <a:lnTo>
                  <a:pt x="696" y="294"/>
                </a:lnTo>
                <a:lnTo>
                  <a:pt x="692" y="294"/>
                </a:lnTo>
                <a:lnTo>
                  <a:pt x="688" y="294"/>
                </a:lnTo>
                <a:lnTo>
                  <a:pt x="686" y="294"/>
                </a:lnTo>
                <a:lnTo>
                  <a:pt x="682" y="294"/>
                </a:lnTo>
                <a:lnTo>
                  <a:pt x="678" y="294"/>
                </a:lnTo>
                <a:lnTo>
                  <a:pt x="682" y="294"/>
                </a:lnTo>
                <a:lnTo>
                  <a:pt x="686" y="294"/>
                </a:lnTo>
                <a:lnTo>
                  <a:pt x="688" y="294"/>
                </a:lnTo>
                <a:lnTo>
                  <a:pt x="692" y="294"/>
                </a:lnTo>
                <a:lnTo>
                  <a:pt x="692" y="298"/>
                </a:lnTo>
                <a:lnTo>
                  <a:pt x="696" y="298"/>
                </a:lnTo>
                <a:lnTo>
                  <a:pt x="700" y="298"/>
                </a:lnTo>
                <a:lnTo>
                  <a:pt x="704" y="298"/>
                </a:lnTo>
                <a:lnTo>
                  <a:pt x="708" y="298"/>
                </a:lnTo>
                <a:lnTo>
                  <a:pt x="704" y="298"/>
                </a:lnTo>
                <a:lnTo>
                  <a:pt x="700" y="298"/>
                </a:lnTo>
                <a:lnTo>
                  <a:pt x="700" y="302"/>
                </a:lnTo>
                <a:lnTo>
                  <a:pt x="696" y="302"/>
                </a:lnTo>
                <a:lnTo>
                  <a:pt x="692" y="302"/>
                </a:lnTo>
                <a:lnTo>
                  <a:pt x="688" y="302"/>
                </a:lnTo>
                <a:lnTo>
                  <a:pt x="686" y="302"/>
                </a:lnTo>
                <a:lnTo>
                  <a:pt x="682" y="302"/>
                </a:lnTo>
                <a:lnTo>
                  <a:pt x="678" y="298"/>
                </a:lnTo>
                <a:lnTo>
                  <a:pt x="674" y="298"/>
                </a:lnTo>
                <a:lnTo>
                  <a:pt x="670" y="298"/>
                </a:lnTo>
                <a:lnTo>
                  <a:pt x="666" y="298"/>
                </a:lnTo>
                <a:lnTo>
                  <a:pt x="670" y="294"/>
                </a:lnTo>
                <a:lnTo>
                  <a:pt x="674" y="294"/>
                </a:lnTo>
                <a:lnTo>
                  <a:pt x="674" y="290"/>
                </a:lnTo>
                <a:lnTo>
                  <a:pt x="678" y="290"/>
                </a:lnTo>
                <a:lnTo>
                  <a:pt x="682" y="290"/>
                </a:lnTo>
                <a:lnTo>
                  <a:pt x="686" y="290"/>
                </a:lnTo>
                <a:lnTo>
                  <a:pt x="686" y="290"/>
                </a:lnTo>
                <a:lnTo>
                  <a:pt x="686" y="290"/>
                </a:lnTo>
                <a:close/>
                <a:moveTo>
                  <a:pt x="246" y="294"/>
                </a:moveTo>
                <a:lnTo>
                  <a:pt x="250" y="290"/>
                </a:lnTo>
                <a:lnTo>
                  <a:pt x="250" y="294"/>
                </a:lnTo>
                <a:lnTo>
                  <a:pt x="246" y="294"/>
                </a:lnTo>
                <a:lnTo>
                  <a:pt x="246" y="294"/>
                </a:lnTo>
                <a:lnTo>
                  <a:pt x="246" y="294"/>
                </a:lnTo>
                <a:close/>
                <a:moveTo>
                  <a:pt x="242" y="290"/>
                </a:moveTo>
                <a:lnTo>
                  <a:pt x="242" y="294"/>
                </a:lnTo>
                <a:lnTo>
                  <a:pt x="238" y="294"/>
                </a:lnTo>
                <a:lnTo>
                  <a:pt x="238" y="290"/>
                </a:lnTo>
                <a:lnTo>
                  <a:pt x="242" y="290"/>
                </a:lnTo>
                <a:lnTo>
                  <a:pt x="242" y="290"/>
                </a:lnTo>
                <a:lnTo>
                  <a:pt x="242" y="290"/>
                </a:lnTo>
                <a:close/>
                <a:moveTo>
                  <a:pt x="246" y="294"/>
                </a:moveTo>
                <a:lnTo>
                  <a:pt x="242" y="294"/>
                </a:lnTo>
                <a:lnTo>
                  <a:pt x="246" y="294"/>
                </a:lnTo>
                <a:lnTo>
                  <a:pt x="246" y="294"/>
                </a:lnTo>
                <a:lnTo>
                  <a:pt x="246" y="294"/>
                </a:lnTo>
                <a:close/>
                <a:moveTo>
                  <a:pt x="242" y="294"/>
                </a:moveTo>
                <a:lnTo>
                  <a:pt x="242" y="298"/>
                </a:lnTo>
                <a:lnTo>
                  <a:pt x="238" y="298"/>
                </a:lnTo>
                <a:lnTo>
                  <a:pt x="238" y="294"/>
                </a:lnTo>
                <a:lnTo>
                  <a:pt x="242" y="294"/>
                </a:lnTo>
                <a:lnTo>
                  <a:pt x="242" y="294"/>
                </a:lnTo>
                <a:lnTo>
                  <a:pt x="242" y="294"/>
                </a:lnTo>
                <a:close/>
                <a:moveTo>
                  <a:pt x="250" y="306"/>
                </a:moveTo>
                <a:lnTo>
                  <a:pt x="250" y="302"/>
                </a:lnTo>
                <a:lnTo>
                  <a:pt x="246" y="302"/>
                </a:lnTo>
                <a:lnTo>
                  <a:pt x="250" y="302"/>
                </a:lnTo>
                <a:lnTo>
                  <a:pt x="252" y="302"/>
                </a:lnTo>
                <a:lnTo>
                  <a:pt x="252" y="306"/>
                </a:lnTo>
                <a:lnTo>
                  <a:pt x="250" y="306"/>
                </a:lnTo>
                <a:lnTo>
                  <a:pt x="250" y="306"/>
                </a:lnTo>
                <a:lnTo>
                  <a:pt x="250" y="306"/>
                </a:lnTo>
                <a:close/>
                <a:moveTo>
                  <a:pt x="682" y="306"/>
                </a:moveTo>
                <a:lnTo>
                  <a:pt x="682" y="310"/>
                </a:lnTo>
                <a:lnTo>
                  <a:pt x="678" y="310"/>
                </a:lnTo>
                <a:lnTo>
                  <a:pt x="674" y="306"/>
                </a:lnTo>
                <a:lnTo>
                  <a:pt x="678" y="306"/>
                </a:lnTo>
                <a:lnTo>
                  <a:pt x="682" y="306"/>
                </a:lnTo>
                <a:lnTo>
                  <a:pt x="682" y="306"/>
                </a:lnTo>
                <a:lnTo>
                  <a:pt x="682" y="306"/>
                </a:lnTo>
                <a:close/>
                <a:moveTo>
                  <a:pt x="246" y="306"/>
                </a:moveTo>
                <a:lnTo>
                  <a:pt x="250" y="306"/>
                </a:lnTo>
                <a:lnTo>
                  <a:pt x="246" y="306"/>
                </a:lnTo>
                <a:lnTo>
                  <a:pt x="246" y="306"/>
                </a:lnTo>
                <a:lnTo>
                  <a:pt x="246" y="306"/>
                </a:lnTo>
                <a:close/>
                <a:moveTo>
                  <a:pt x="252" y="306"/>
                </a:moveTo>
                <a:lnTo>
                  <a:pt x="252" y="310"/>
                </a:lnTo>
                <a:lnTo>
                  <a:pt x="250" y="310"/>
                </a:lnTo>
                <a:lnTo>
                  <a:pt x="250" y="314"/>
                </a:lnTo>
                <a:lnTo>
                  <a:pt x="246" y="314"/>
                </a:lnTo>
                <a:lnTo>
                  <a:pt x="242" y="314"/>
                </a:lnTo>
                <a:lnTo>
                  <a:pt x="246" y="310"/>
                </a:lnTo>
                <a:lnTo>
                  <a:pt x="250" y="310"/>
                </a:lnTo>
                <a:lnTo>
                  <a:pt x="250" y="306"/>
                </a:lnTo>
                <a:lnTo>
                  <a:pt x="252" y="306"/>
                </a:lnTo>
                <a:lnTo>
                  <a:pt x="252" y="306"/>
                </a:lnTo>
                <a:lnTo>
                  <a:pt x="252" y="306"/>
                </a:lnTo>
                <a:close/>
                <a:moveTo>
                  <a:pt x="246" y="310"/>
                </a:moveTo>
                <a:lnTo>
                  <a:pt x="242" y="310"/>
                </a:lnTo>
                <a:lnTo>
                  <a:pt x="238" y="314"/>
                </a:lnTo>
                <a:lnTo>
                  <a:pt x="238" y="310"/>
                </a:lnTo>
                <a:lnTo>
                  <a:pt x="242" y="310"/>
                </a:lnTo>
                <a:lnTo>
                  <a:pt x="246" y="310"/>
                </a:lnTo>
                <a:lnTo>
                  <a:pt x="246" y="310"/>
                </a:lnTo>
                <a:lnTo>
                  <a:pt x="246" y="310"/>
                </a:lnTo>
                <a:close/>
                <a:moveTo>
                  <a:pt x="252" y="310"/>
                </a:moveTo>
                <a:lnTo>
                  <a:pt x="256" y="310"/>
                </a:lnTo>
                <a:lnTo>
                  <a:pt x="252" y="310"/>
                </a:lnTo>
                <a:lnTo>
                  <a:pt x="252" y="310"/>
                </a:lnTo>
                <a:lnTo>
                  <a:pt x="252" y="310"/>
                </a:lnTo>
                <a:close/>
                <a:moveTo>
                  <a:pt x="252" y="310"/>
                </a:moveTo>
                <a:lnTo>
                  <a:pt x="252" y="314"/>
                </a:lnTo>
                <a:lnTo>
                  <a:pt x="250" y="314"/>
                </a:lnTo>
                <a:lnTo>
                  <a:pt x="250" y="310"/>
                </a:lnTo>
                <a:lnTo>
                  <a:pt x="252" y="310"/>
                </a:lnTo>
                <a:lnTo>
                  <a:pt x="252" y="310"/>
                </a:lnTo>
                <a:lnTo>
                  <a:pt x="252" y="310"/>
                </a:lnTo>
                <a:close/>
                <a:moveTo>
                  <a:pt x="252" y="314"/>
                </a:moveTo>
                <a:lnTo>
                  <a:pt x="250" y="314"/>
                </a:lnTo>
                <a:lnTo>
                  <a:pt x="252" y="314"/>
                </a:lnTo>
                <a:lnTo>
                  <a:pt x="252" y="314"/>
                </a:lnTo>
                <a:lnTo>
                  <a:pt x="252" y="314"/>
                </a:lnTo>
                <a:close/>
                <a:moveTo>
                  <a:pt x="252" y="316"/>
                </a:moveTo>
                <a:lnTo>
                  <a:pt x="252" y="320"/>
                </a:lnTo>
                <a:lnTo>
                  <a:pt x="250" y="320"/>
                </a:lnTo>
                <a:lnTo>
                  <a:pt x="250" y="324"/>
                </a:lnTo>
                <a:lnTo>
                  <a:pt x="246" y="324"/>
                </a:lnTo>
                <a:lnTo>
                  <a:pt x="246" y="320"/>
                </a:lnTo>
                <a:lnTo>
                  <a:pt x="250" y="320"/>
                </a:lnTo>
                <a:lnTo>
                  <a:pt x="252" y="320"/>
                </a:lnTo>
                <a:lnTo>
                  <a:pt x="252" y="316"/>
                </a:lnTo>
                <a:lnTo>
                  <a:pt x="252" y="316"/>
                </a:lnTo>
                <a:lnTo>
                  <a:pt x="252" y="316"/>
                </a:lnTo>
                <a:close/>
                <a:moveTo>
                  <a:pt x="670" y="350"/>
                </a:moveTo>
                <a:lnTo>
                  <a:pt x="674" y="354"/>
                </a:lnTo>
                <a:lnTo>
                  <a:pt x="670" y="350"/>
                </a:lnTo>
                <a:lnTo>
                  <a:pt x="670" y="350"/>
                </a:lnTo>
                <a:lnTo>
                  <a:pt x="670" y="350"/>
                </a:lnTo>
                <a:close/>
                <a:moveTo>
                  <a:pt x="308" y="370"/>
                </a:moveTo>
                <a:lnTo>
                  <a:pt x="306" y="370"/>
                </a:lnTo>
                <a:lnTo>
                  <a:pt x="306" y="366"/>
                </a:lnTo>
                <a:lnTo>
                  <a:pt x="302" y="366"/>
                </a:lnTo>
                <a:lnTo>
                  <a:pt x="306" y="366"/>
                </a:lnTo>
                <a:lnTo>
                  <a:pt x="308" y="370"/>
                </a:lnTo>
                <a:lnTo>
                  <a:pt x="308" y="370"/>
                </a:lnTo>
                <a:lnTo>
                  <a:pt x="308" y="370"/>
                </a:lnTo>
                <a:close/>
                <a:moveTo>
                  <a:pt x="704" y="388"/>
                </a:moveTo>
                <a:lnTo>
                  <a:pt x="700" y="388"/>
                </a:lnTo>
                <a:lnTo>
                  <a:pt x="696" y="388"/>
                </a:lnTo>
                <a:lnTo>
                  <a:pt x="700" y="388"/>
                </a:lnTo>
                <a:lnTo>
                  <a:pt x="704" y="388"/>
                </a:lnTo>
                <a:lnTo>
                  <a:pt x="704" y="388"/>
                </a:lnTo>
                <a:lnTo>
                  <a:pt x="704" y="388"/>
                </a:lnTo>
                <a:close/>
                <a:moveTo>
                  <a:pt x="298" y="414"/>
                </a:moveTo>
                <a:lnTo>
                  <a:pt x="294" y="418"/>
                </a:lnTo>
                <a:lnTo>
                  <a:pt x="290" y="418"/>
                </a:lnTo>
                <a:lnTo>
                  <a:pt x="290" y="414"/>
                </a:lnTo>
                <a:lnTo>
                  <a:pt x="294" y="414"/>
                </a:lnTo>
                <a:lnTo>
                  <a:pt x="298" y="414"/>
                </a:lnTo>
                <a:lnTo>
                  <a:pt x="294" y="414"/>
                </a:lnTo>
                <a:lnTo>
                  <a:pt x="294" y="418"/>
                </a:lnTo>
                <a:lnTo>
                  <a:pt x="298" y="414"/>
                </a:lnTo>
                <a:lnTo>
                  <a:pt x="298" y="414"/>
                </a:lnTo>
                <a:lnTo>
                  <a:pt x="298" y="414"/>
                </a:lnTo>
                <a:close/>
                <a:moveTo>
                  <a:pt x="282" y="418"/>
                </a:moveTo>
                <a:lnTo>
                  <a:pt x="282" y="422"/>
                </a:lnTo>
                <a:lnTo>
                  <a:pt x="278" y="422"/>
                </a:lnTo>
                <a:lnTo>
                  <a:pt x="282" y="418"/>
                </a:lnTo>
                <a:lnTo>
                  <a:pt x="282" y="418"/>
                </a:lnTo>
                <a:lnTo>
                  <a:pt x="282" y="418"/>
                </a:lnTo>
                <a:close/>
                <a:moveTo>
                  <a:pt x="584" y="426"/>
                </a:moveTo>
                <a:lnTo>
                  <a:pt x="580" y="426"/>
                </a:lnTo>
                <a:lnTo>
                  <a:pt x="584" y="426"/>
                </a:lnTo>
                <a:lnTo>
                  <a:pt x="580" y="426"/>
                </a:lnTo>
                <a:lnTo>
                  <a:pt x="584" y="426"/>
                </a:lnTo>
                <a:lnTo>
                  <a:pt x="584" y="426"/>
                </a:lnTo>
                <a:lnTo>
                  <a:pt x="584" y="426"/>
                </a:lnTo>
                <a:close/>
                <a:moveTo>
                  <a:pt x="282" y="458"/>
                </a:moveTo>
                <a:lnTo>
                  <a:pt x="278" y="458"/>
                </a:lnTo>
                <a:lnTo>
                  <a:pt x="276" y="458"/>
                </a:lnTo>
                <a:lnTo>
                  <a:pt x="278" y="458"/>
                </a:lnTo>
                <a:lnTo>
                  <a:pt x="282" y="458"/>
                </a:lnTo>
                <a:lnTo>
                  <a:pt x="282" y="458"/>
                </a:lnTo>
                <a:lnTo>
                  <a:pt x="282" y="458"/>
                </a:lnTo>
                <a:close/>
                <a:moveTo>
                  <a:pt x="510" y="484"/>
                </a:moveTo>
                <a:lnTo>
                  <a:pt x="510" y="482"/>
                </a:lnTo>
                <a:lnTo>
                  <a:pt x="510" y="484"/>
                </a:lnTo>
                <a:lnTo>
                  <a:pt x="510" y="484"/>
                </a:lnTo>
                <a:lnTo>
                  <a:pt x="510" y="484"/>
                </a:lnTo>
                <a:close/>
                <a:moveTo>
                  <a:pt x="510" y="488"/>
                </a:moveTo>
                <a:lnTo>
                  <a:pt x="506" y="488"/>
                </a:lnTo>
                <a:lnTo>
                  <a:pt x="506" y="484"/>
                </a:lnTo>
                <a:lnTo>
                  <a:pt x="510" y="488"/>
                </a:lnTo>
                <a:lnTo>
                  <a:pt x="510" y="488"/>
                </a:lnTo>
                <a:lnTo>
                  <a:pt x="510" y="488"/>
                </a:lnTo>
                <a:close/>
                <a:moveTo>
                  <a:pt x="278" y="488"/>
                </a:moveTo>
                <a:lnTo>
                  <a:pt x="282" y="488"/>
                </a:lnTo>
                <a:lnTo>
                  <a:pt x="282" y="492"/>
                </a:lnTo>
                <a:lnTo>
                  <a:pt x="278" y="488"/>
                </a:lnTo>
                <a:lnTo>
                  <a:pt x="278" y="488"/>
                </a:lnTo>
                <a:lnTo>
                  <a:pt x="278" y="488"/>
                </a:lnTo>
                <a:close/>
                <a:moveTo>
                  <a:pt x="450" y="522"/>
                </a:moveTo>
                <a:lnTo>
                  <a:pt x="454" y="522"/>
                </a:lnTo>
                <a:lnTo>
                  <a:pt x="458" y="522"/>
                </a:lnTo>
                <a:lnTo>
                  <a:pt x="454" y="522"/>
                </a:lnTo>
                <a:lnTo>
                  <a:pt x="450" y="522"/>
                </a:lnTo>
                <a:lnTo>
                  <a:pt x="450" y="522"/>
                </a:lnTo>
                <a:lnTo>
                  <a:pt x="450" y="522"/>
                </a:lnTo>
                <a:close/>
                <a:moveTo>
                  <a:pt x="450" y="548"/>
                </a:moveTo>
                <a:lnTo>
                  <a:pt x="450" y="544"/>
                </a:lnTo>
                <a:lnTo>
                  <a:pt x="446" y="544"/>
                </a:lnTo>
                <a:lnTo>
                  <a:pt x="442" y="544"/>
                </a:lnTo>
                <a:lnTo>
                  <a:pt x="442" y="540"/>
                </a:lnTo>
                <a:lnTo>
                  <a:pt x="440" y="540"/>
                </a:lnTo>
                <a:lnTo>
                  <a:pt x="442" y="540"/>
                </a:lnTo>
                <a:lnTo>
                  <a:pt x="446" y="540"/>
                </a:lnTo>
                <a:lnTo>
                  <a:pt x="446" y="544"/>
                </a:lnTo>
                <a:lnTo>
                  <a:pt x="450" y="544"/>
                </a:lnTo>
                <a:lnTo>
                  <a:pt x="450" y="548"/>
                </a:lnTo>
                <a:lnTo>
                  <a:pt x="450" y="548"/>
                </a:lnTo>
                <a:lnTo>
                  <a:pt x="450" y="548"/>
                </a:lnTo>
                <a:close/>
                <a:moveTo>
                  <a:pt x="450" y="548"/>
                </a:moveTo>
                <a:lnTo>
                  <a:pt x="446" y="548"/>
                </a:lnTo>
                <a:lnTo>
                  <a:pt x="450" y="548"/>
                </a:lnTo>
                <a:lnTo>
                  <a:pt x="450" y="548"/>
                </a:lnTo>
                <a:lnTo>
                  <a:pt x="450" y="548"/>
                </a:lnTo>
                <a:close/>
                <a:moveTo>
                  <a:pt x="312" y="548"/>
                </a:moveTo>
                <a:lnTo>
                  <a:pt x="316" y="548"/>
                </a:lnTo>
                <a:lnTo>
                  <a:pt x="312" y="548"/>
                </a:lnTo>
                <a:lnTo>
                  <a:pt x="312" y="548"/>
                </a:lnTo>
                <a:lnTo>
                  <a:pt x="312" y="548"/>
                </a:lnTo>
                <a:close/>
                <a:moveTo>
                  <a:pt x="446" y="548"/>
                </a:moveTo>
                <a:lnTo>
                  <a:pt x="442" y="548"/>
                </a:lnTo>
                <a:lnTo>
                  <a:pt x="446" y="548"/>
                </a:lnTo>
                <a:lnTo>
                  <a:pt x="446" y="552"/>
                </a:lnTo>
                <a:lnTo>
                  <a:pt x="446" y="548"/>
                </a:lnTo>
                <a:lnTo>
                  <a:pt x="446" y="548"/>
                </a:lnTo>
                <a:lnTo>
                  <a:pt x="446" y="548"/>
                </a:lnTo>
                <a:close/>
                <a:moveTo>
                  <a:pt x="442" y="556"/>
                </a:moveTo>
                <a:lnTo>
                  <a:pt x="442" y="552"/>
                </a:lnTo>
                <a:lnTo>
                  <a:pt x="446" y="552"/>
                </a:lnTo>
                <a:lnTo>
                  <a:pt x="442" y="556"/>
                </a:lnTo>
                <a:lnTo>
                  <a:pt x="442" y="556"/>
                </a:lnTo>
                <a:lnTo>
                  <a:pt x="442" y="556"/>
                </a:lnTo>
                <a:close/>
                <a:moveTo>
                  <a:pt x="432" y="560"/>
                </a:moveTo>
                <a:lnTo>
                  <a:pt x="432" y="556"/>
                </a:lnTo>
                <a:lnTo>
                  <a:pt x="436" y="556"/>
                </a:lnTo>
                <a:lnTo>
                  <a:pt x="440" y="556"/>
                </a:lnTo>
                <a:lnTo>
                  <a:pt x="440" y="560"/>
                </a:lnTo>
                <a:lnTo>
                  <a:pt x="440" y="556"/>
                </a:lnTo>
                <a:lnTo>
                  <a:pt x="436" y="556"/>
                </a:lnTo>
                <a:lnTo>
                  <a:pt x="436" y="560"/>
                </a:lnTo>
                <a:lnTo>
                  <a:pt x="440" y="560"/>
                </a:lnTo>
                <a:lnTo>
                  <a:pt x="436" y="560"/>
                </a:lnTo>
                <a:lnTo>
                  <a:pt x="432" y="560"/>
                </a:lnTo>
                <a:lnTo>
                  <a:pt x="432" y="560"/>
                </a:lnTo>
                <a:lnTo>
                  <a:pt x="432" y="560"/>
                </a:lnTo>
                <a:close/>
                <a:moveTo>
                  <a:pt x="436" y="564"/>
                </a:moveTo>
                <a:lnTo>
                  <a:pt x="432" y="564"/>
                </a:lnTo>
                <a:lnTo>
                  <a:pt x="436" y="560"/>
                </a:lnTo>
                <a:lnTo>
                  <a:pt x="436" y="564"/>
                </a:lnTo>
                <a:lnTo>
                  <a:pt x="436" y="564"/>
                </a:lnTo>
                <a:lnTo>
                  <a:pt x="436" y="564"/>
                </a:lnTo>
                <a:close/>
                <a:moveTo>
                  <a:pt x="332" y="578"/>
                </a:moveTo>
                <a:lnTo>
                  <a:pt x="332" y="574"/>
                </a:lnTo>
                <a:lnTo>
                  <a:pt x="332" y="578"/>
                </a:lnTo>
                <a:lnTo>
                  <a:pt x="332" y="578"/>
                </a:lnTo>
                <a:lnTo>
                  <a:pt x="332" y="578"/>
                </a:lnTo>
                <a:close/>
                <a:moveTo>
                  <a:pt x="436" y="582"/>
                </a:moveTo>
                <a:lnTo>
                  <a:pt x="436" y="578"/>
                </a:lnTo>
                <a:lnTo>
                  <a:pt x="436" y="582"/>
                </a:lnTo>
                <a:lnTo>
                  <a:pt x="436" y="582"/>
                </a:lnTo>
                <a:lnTo>
                  <a:pt x="436" y="582"/>
                </a:lnTo>
                <a:close/>
                <a:moveTo>
                  <a:pt x="346" y="588"/>
                </a:moveTo>
                <a:lnTo>
                  <a:pt x="342" y="588"/>
                </a:lnTo>
                <a:lnTo>
                  <a:pt x="346" y="588"/>
                </a:lnTo>
                <a:lnTo>
                  <a:pt x="346" y="588"/>
                </a:lnTo>
                <a:lnTo>
                  <a:pt x="346" y="588"/>
                </a:lnTo>
                <a:close/>
                <a:moveTo>
                  <a:pt x="350" y="596"/>
                </a:moveTo>
                <a:lnTo>
                  <a:pt x="354" y="596"/>
                </a:lnTo>
                <a:lnTo>
                  <a:pt x="350" y="596"/>
                </a:lnTo>
                <a:lnTo>
                  <a:pt x="346" y="596"/>
                </a:lnTo>
                <a:lnTo>
                  <a:pt x="350" y="596"/>
                </a:lnTo>
                <a:lnTo>
                  <a:pt x="350" y="596"/>
                </a:lnTo>
                <a:lnTo>
                  <a:pt x="350" y="596"/>
                </a:lnTo>
                <a:close/>
                <a:moveTo>
                  <a:pt x="380" y="600"/>
                </a:moveTo>
                <a:lnTo>
                  <a:pt x="376" y="600"/>
                </a:lnTo>
                <a:lnTo>
                  <a:pt x="376" y="604"/>
                </a:lnTo>
                <a:lnTo>
                  <a:pt x="372" y="604"/>
                </a:lnTo>
                <a:lnTo>
                  <a:pt x="368" y="604"/>
                </a:lnTo>
                <a:lnTo>
                  <a:pt x="372" y="604"/>
                </a:lnTo>
                <a:lnTo>
                  <a:pt x="372" y="600"/>
                </a:lnTo>
                <a:lnTo>
                  <a:pt x="376" y="600"/>
                </a:lnTo>
                <a:lnTo>
                  <a:pt x="380" y="600"/>
                </a:lnTo>
                <a:lnTo>
                  <a:pt x="380" y="600"/>
                </a:lnTo>
                <a:lnTo>
                  <a:pt x="380" y="600"/>
                </a:lnTo>
                <a:close/>
                <a:moveTo>
                  <a:pt x="424" y="600"/>
                </a:moveTo>
                <a:lnTo>
                  <a:pt x="428" y="600"/>
                </a:lnTo>
                <a:lnTo>
                  <a:pt x="424" y="600"/>
                </a:lnTo>
                <a:lnTo>
                  <a:pt x="424" y="600"/>
                </a:lnTo>
                <a:lnTo>
                  <a:pt x="424" y="600"/>
                </a:lnTo>
                <a:close/>
                <a:moveTo>
                  <a:pt x="358" y="604"/>
                </a:moveTo>
                <a:lnTo>
                  <a:pt x="354" y="604"/>
                </a:lnTo>
                <a:lnTo>
                  <a:pt x="350" y="604"/>
                </a:lnTo>
                <a:lnTo>
                  <a:pt x="354" y="600"/>
                </a:lnTo>
                <a:lnTo>
                  <a:pt x="358" y="600"/>
                </a:lnTo>
                <a:lnTo>
                  <a:pt x="358" y="604"/>
                </a:lnTo>
                <a:lnTo>
                  <a:pt x="358" y="604"/>
                </a:lnTo>
                <a:lnTo>
                  <a:pt x="358" y="604"/>
                </a:lnTo>
                <a:close/>
                <a:moveTo>
                  <a:pt x="384" y="604"/>
                </a:moveTo>
                <a:lnTo>
                  <a:pt x="380" y="604"/>
                </a:lnTo>
                <a:lnTo>
                  <a:pt x="380" y="608"/>
                </a:lnTo>
                <a:lnTo>
                  <a:pt x="380" y="604"/>
                </a:lnTo>
                <a:lnTo>
                  <a:pt x="384" y="604"/>
                </a:lnTo>
                <a:lnTo>
                  <a:pt x="384" y="604"/>
                </a:lnTo>
                <a:lnTo>
                  <a:pt x="384" y="604"/>
                </a:lnTo>
                <a:close/>
                <a:moveTo>
                  <a:pt x="384" y="604"/>
                </a:moveTo>
                <a:lnTo>
                  <a:pt x="384" y="608"/>
                </a:lnTo>
                <a:lnTo>
                  <a:pt x="380" y="608"/>
                </a:lnTo>
                <a:lnTo>
                  <a:pt x="384" y="604"/>
                </a:lnTo>
                <a:lnTo>
                  <a:pt x="384" y="604"/>
                </a:lnTo>
                <a:lnTo>
                  <a:pt x="384" y="604"/>
                </a:lnTo>
                <a:close/>
                <a:moveTo>
                  <a:pt x="394" y="612"/>
                </a:moveTo>
                <a:lnTo>
                  <a:pt x="394" y="614"/>
                </a:lnTo>
                <a:lnTo>
                  <a:pt x="392" y="614"/>
                </a:lnTo>
                <a:lnTo>
                  <a:pt x="392" y="612"/>
                </a:lnTo>
                <a:lnTo>
                  <a:pt x="394" y="612"/>
                </a:lnTo>
                <a:lnTo>
                  <a:pt x="394" y="612"/>
                </a:lnTo>
                <a:lnTo>
                  <a:pt x="394" y="612"/>
                </a:lnTo>
                <a:close/>
                <a:moveTo>
                  <a:pt x="418" y="622"/>
                </a:moveTo>
                <a:lnTo>
                  <a:pt x="414" y="622"/>
                </a:lnTo>
                <a:lnTo>
                  <a:pt x="410" y="618"/>
                </a:lnTo>
                <a:lnTo>
                  <a:pt x="410" y="614"/>
                </a:lnTo>
                <a:lnTo>
                  <a:pt x="414" y="618"/>
                </a:lnTo>
                <a:lnTo>
                  <a:pt x="418" y="618"/>
                </a:lnTo>
                <a:lnTo>
                  <a:pt x="420" y="618"/>
                </a:lnTo>
                <a:lnTo>
                  <a:pt x="420" y="622"/>
                </a:lnTo>
                <a:lnTo>
                  <a:pt x="420" y="618"/>
                </a:lnTo>
                <a:lnTo>
                  <a:pt x="418" y="618"/>
                </a:lnTo>
                <a:lnTo>
                  <a:pt x="418" y="622"/>
                </a:lnTo>
                <a:lnTo>
                  <a:pt x="418" y="622"/>
                </a:lnTo>
                <a:lnTo>
                  <a:pt x="418" y="622"/>
                </a:lnTo>
                <a:close/>
                <a:moveTo>
                  <a:pt x="406" y="614"/>
                </a:moveTo>
                <a:lnTo>
                  <a:pt x="406" y="618"/>
                </a:lnTo>
                <a:lnTo>
                  <a:pt x="410" y="618"/>
                </a:lnTo>
                <a:lnTo>
                  <a:pt x="406" y="618"/>
                </a:lnTo>
                <a:lnTo>
                  <a:pt x="406" y="614"/>
                </a:lnTo>
                <a:lnTo>
                  <a:pt x="406" y="614"/>
                </a:lnTo>
                <a:lnTo>
                  <a:pt x="406" y="614"/>
                </a:lnTo>
                <a:close/>
                <a:moveTo>
                  <a:pt x="406" y="618"/>
                </a:moveTo>
                <a:lnTo>
                  <a:pt x="406" y="622"/>
                </a:lnTo>
                <a:lnTo>
                  <a:pt x="402" y="622"/>
                </a:lnTo>
                <a:lnTo>
                  <a:pt x="402" y="618"/>
                </a:lnTo>
                <a:lnTo>
                  <a:pt x="406" y="618"/>
                </a:lnTo>
                <a:lnTo>
                  <a:pt x="406" y="618"/>
                </a:lnTo>
                <a:lnTo>
                  <a:pt x="406" y="618"/>
                </a:lnTo>
                <a:close/>
                <a:moveTo>
                  <a:pt x="418" y="622"/>
                </a:moveTo>
                <a:lnTo>
                  <a:pt x="418" y="618"/>
                </a:lnTo>
                <a:lnTo>
                  <a:pt x="420" y="618"/>
                </a:lnTo>
                <a:lnTo>
                  <a:pt x="418" y="622"/>
                </a:lnTo>
                <a:lnTo>
                  <a:pt x="418" y="622"/>
                </a:lnTo>
                <a:lnTo>
                  <a:pt x="418" y="622"/>
                </a:lnTo>
                <a:close/>
                <a:moveTo>
                  <a:pt x="406" y="622"/>
                </a:moveTo>
                <a:lnTo>
                  <a:pt x="406" y="618"/>
                </a:lnTo>
                <a:lnTo>
                  <a:pt x="410" y="618"/>
                </a:lnTo>
                <a:lnTo>
                  <a:pt x="410" y="622"/>
                </a:lnTo>
                <a:lnTo>
                  <a:pt x="406" y="622"/>
                </a:lnTo>
                <a:lnTo>
                  <a:pt x="406" y="622"/>
                </a:lnTo>
                <a:lnTo>
                  <a:pt x="406" y="622"/>
                </a:lnTo>
                <a:close/>
                <a:moveTo>
                  <a:pt x="410" y="626"/>
                </a:moveTo>
                <a:lnTo>
                  <a:pt x="410" y="622"/>
                </a:lnTo>
                <a:lnTo>
                  <a:pt x="414" y="622"/>
                </a:lnTo>
                <a:lnTo>
                  <a:pt x="414" y="626"/>
                </a:lnTo>
                <a:lnTo>
                  <a:pt x="410" y="626"/>
                </a:lnTo>
                <a:lnTo>
                  <a:pt x="410" y="626"/>
                </a:lnTo>
                <a:lnTo>
                  <a:pt x="410" y="626"/>
                </a:lnTo>
                <a:close/>
                <a:moveTo>
                  <a:pt x="312" y="414"/>
                </a:moveTo>
                <a:lnTo>
                  <a:pt x="312" y="410"/>
                </a:lnTo>
                <a:lnTo>
                  <a:pt x="316" y="410"/>
                </a:lnTo>
                <a:lnTo>
                  <a:pt x="312" y="410"/>
                </a:lnTo>
                <a:lnTo>
                  <a:pt x="308" y="410"/>
                </a:lnTo>
                <a:lnTo>
                  <a:pt x="308" y="414"/>
                </a:lnTo>
                <a:lnTo>
                  <a:pt x="308" y="410"/>
                </a:lnTo>
                <a:lnTo>
                  <a:pt x="306" y="410"/>
                </a:lnTo>
                <a:lnTo>
                  <a:pt x="308" y="410"/>
                </a:lnTo>
                <a:lnTo>
                  <a:pt x="312" y="406"/>
                </a:lnTo>
                <a:lnTo>
                  <a:pt x="308" y="406"/>
                </a:lnTo>
                <a:lnTo>
                  <a:pt x="308" y="402"/>
                </a:lnTo>
                <a:lnTo>
                  <a:pt x="312" y="402"/>
                </a:lnTo>
                <a:lnTo>
                  <a:pt x="312" y="406"/>
                </a:lnTo>
                <a:lnTo>
                  <a:pt x="312" y="402"/>
                </a:lnTo>
                <a:lnTo>
                  <a:pt x="316" y="402"/>
                </a:lnTo>
                <a:lnTo>
                  <a:pt x="316" y="406"/>
                </a:lnTo>
                <a:lnTo>
                  <a:pt x="320" y="406"/>
                </a:lnTo>
                <a:lnTo>
                  <a:pt x="316" y="406"/>
                </a:lnTo>
                <a:lnTo>
                  <a:pt x="320" y="406"/>
                </a:lnTo>
                <a:lnTo>
                  <a:pt x="320" y="402"/>
                </a:lnTo>
                <a:lnTo>
                  <a:pt x="320" y="406"/>
                </a:lnTo>
                <a:lnTo>
                  <a:pt x="324" y="406"/>
                </a:lnTo>
                <a:lnTo>
                  <a:pt x="324" y="402"/>
                </a:lnTo>
                <a:lnTo>
                  <a:pt x="320" y="402"/>
                </a:lnTo>
                <a:lnTo>
                  <a:pt x="316" y="402"/>
                </a:lnTo>
                <a:lnTo>
                  <a:pt x="320" y="402"/>
                </a:lnTo>
                <a:lnTo>
                  <a:pt x="324" y="402"/>
                </a:lnTo>
                <a:lnTo>
                  <a:pt x="324" y="398"/>
                </a:lnTo>
                <a:lnTo>
                  <a:pt x="320" y="398"/>
                </a:lnTo>
                <a:lnTo>
                  <a:pt x="316" y="398"/>
                </a:lnTo>
                <a:lnTo>
                  <a:pt x="320" y="398"/>
                </a:lnTo>
                <a:lnTo>
                  <a:pt x="320" y="396"/>
                </a:lnTo>
                <a:lnTo>
                  <a:pt x="316" y="396"/>
                </a:lnTo>
                <a:lnTo>
                  <a:pt x="316" y="398"/>
                </a:lnTo>
                <a:lnTo>
                  <a:pt x="312" y="402"/>
                </a:lnTo>
                <a:lnTo>
                  <a:pt x="308" y="402"/>
                </a:lnTo>
                <a:lnTo>
                  <a:pt x="308" y="398"/>
                </a:lnTo>
                <a:lnTo>
                  <a:pt x="312" y="398"/>
                </a:lnTo>
                <a:lnTo>
                  <a:pt x="312" y="396"/>
                </a:lnTo>
                <a:lnTo>
                  <a:pt x="316" y="392"/>
                </a:lnTo>
                <a:lnTo>
                  <a:pt x="320" y="392"/>
                </a:lnTo>
                <a:lnTo>
                  <a:pt x="316" y="392"/>
                </a:lnTo>
                <a:lnTo>
                  <a:pt x="312" y="392"/>
                </a:lnTo>
                <a:lnTo>
                  <a:pt x="312" y="388"/>
                </a:lnTo>
                <a:lnTo>
                  <a:pt x="316" y="388"/>
                </a:lnTo>
                <a:lnTo>
                  <a:pt x="316" y="392"/>
                </a:lnTo>
                <a:lnTo>
                  <a:pt x="320" y="392"/>
                </a:lnTo>
                <a:lnTo>
                  <a:pt x="320" y="388"/>
                </a:lnTo>
                <a:lnTo>
                  <a:pt x="316" y="388"/>
                </a:lnTo>
                <a:lnTo>
                  <a:pt x="312" y="388"/>
                </a:lnTo>
                <a:lnTo>
                  <a:pt x="316" y="388"/>
                </a:lnTo>
                <a:lnTo>
                  <a:pt x="316" y="384"/>
                </a:lnTo>
                <a:lnTo>
                  <a:pt x="320" y="388"/>
                </a:lnTo>
                <a:lnTo>
                  <a:pt x="324" y="388"/>
                </a:lnTo>
                <a:lnTo>
                  <a:pt x="320" y="384"/>
                </a:lnTo>
                <a:lnTo>
                  <a:pt x="316" y="384"/>
                </a:lnTo>
                <a:lnTo>
                  <a:pt x="316" y="380"/>
                </a:lnTo>
                <a:lnTo>
                  <a:pt x="320" y="380"/>
                </a:lnTo>
                <a:lnTo>
                  <a:pt x="316" y="380"/>
                </a:lnTo>
                <a:lnTo>
                  <a:pt x="312" y="380"/>
                </a:lnTo>
                <a:lnTo>
                  <a:pt x="308" y="380"/>
                </a:lnTo>
                <a:lnTo>
                  <a:pt x="306" y="380"/>
                </a:lnTo>
                <a:lnTo>
                  <a:pt x="308" y="380"/>
                </a:lnTo>
                <a:lnTo>
                  <a:pt x="312" y="380"/>
                </a:lnTo>
                <a:lnTo>
                  <a:pt x="308" y="376"/>
                </a:lnTo>
                <a:lnTo>
                  <a:pt x="306" y="376"/>
                </a:lnTo>
                <a:lnTo>
                  <a:pt x="306" y="380"/>
                </a:lnTo>
                <a:lnTo>
                  <a:pt x="302" y="380"/>
                </a:lnTo>
                <a:lnTo>
                  <a:pt x="298" y="380"/>
                </a:lnTo>
                <a:lnTo>
                  <a:pt x="294" y="380"/>
                </a:lnTo>
                <a:lnTo>
                  <a:pt x="290" y="380"/>
                </a:lnTo>
                <a:lnTo>
                  <a:pt x="290" y="376"/>
                </a:lnTo>
                <a:lnTo>
                  <a:pt x="286" y="376"/>
                </a:lnTo>
                <a:lnTo>
                  <a:pt x="286" y="372"/>
                </a:lnTo>
                <a:lnTo>
                  <a:pt x="282" y="372"/>
                </a:lnTo>
                <a:lnTo>
                  <a:pt x="278" y="372"/>
                </a:lnTo>
                <a:lnTo>
                  <a:pt x="276" y="370"/>
                </a:lnTo>
                <a:lnTo>
                  <a:pt x="272" y="370"/>
                </a:lnTo>
                <a:lnTo>
                  <a:pt x="268" y="370"/>
                </a:lnTo>
                <a:lnTo>
                  <a:pt x="264" y="370"/>
                </a:lnTo>
                <a:lnTo>
                  <a:pt x="264" y="366"/>
                </a:lnTo>
                <a:lnTo>
                  <a:pt x="260" y="362"/>
                </a:lnTo>
                <a:lnTo>
                  <a:pt x="264" y="362"/>
                </a:lnTo>
                <a:lnTo>
                  <a:pt x="264" y="358"/>
                </a:lnTo>
                <a:lnTo>
                  <a:pt x="268" y="358"/>
                </a:lnTo>
                <a:lnTo>
                  <a:pt x="272" y="358"/>
                </a:lnTo>
                <a:lnTo>
                  <a:pt x="276" y="362"/>
                </a:lnTo>
                <a:lnTo>
                  <a:pt x="278" y="362"/>
                </a:lnTo>
                <a:lnTo>
                  <a:pt x="282" y="362"/>
                </a:lnTo>
                <a:lnTo>
                  <a:pt x="286" y="362"/>
                </a:lnTo>
                <a:lnTo>
                  <a:pt x="290" y="362"/>
                </a:lnTo>
                <a:lnTo>
                  <a:pt x="294" y="366"/>
                </a:lnTo>
                <a:lnTo>
                  <a:pt x="298" y="366"/>
                </a:lnTo>
                <a:lnTo>
                  <a:pt x="302" y="370"/>
                </a:lnTo>
                <a:lnTo>
                  <a:pt x="306" y="370"/>
                </a:lnTo>
                <a:lnTo>
                  <a:pt x="308" y="370"/>
                </a:lnTo>
                <a:lnTo>
                  <a:pt x="312" y="370"/>
                </a:lnTo>
                <a:lnTo>
                  <a:pt x="312" y="372"/>
                </a:lnTo>
                <a:lnTo>
                  <a:pt x="316" y="372"/>
                </a:lnTo>
                <a:lnTo>
                  <a:pt x="316" y="370"/>
                </a:lnTo>
                <a:lnTo>
                  <a:pt x="316" y="366"/>
                </a:lnTo>
                <a:lnTo>
                  <a:pt x="316" y="370"/>
                </a:lnTo>
                <a:lnTo>
                  <a:pt x="312" y="370"/>
                </a:lnTo>
                <a:lnTo>
                  <a:pt x="308" y="370"/>
                </a:lnTo>
                <a:lnTo>
                  <a:pt x="312" y="370"/>
                </a:lnTo>
                <a:lnTo>
                  <a:pt x="308" y="366"/>
                </a:lnTo>
                <a:lnTo>
                  <a:pt x="306" y="366"/>
                </a:lnTo>
                <a:lnTo>
                  <a:pt x="308" y="366"/>
                </a:lnTo>
                <a:lnTo>
                  <a:pt x="312" y="366"/>
                </a:lnTo>
                <a:lnTo>
                  <a:pt x="312" y="362"/>
                </a:lnTo>
                <a:lnTo>
                  <a:pt x="312" y="366"/>
                </a:lnTo>
                <a:lnTo>
                  <a:pt x="316" y="366"/>
                </a:lnTo>
                <a:lnTo>
                  <a:pt x="312" y="362"/>
                </a:lnTo>
                <a:lnTo>
                  <a:pt x="308" y="362"/>
                </a:lnTo>
                <a:lnTo>
                  <a:pt x="306" y="362"/>
                </a:lnTo>
                <a:lnTo>
                  <a:pt x="306" y="358"/>
                </a:lnTo>
                <a:lnTo>
                  <a:pt x="308" y="358"/>
                </a:lnTo>
                <a:lnTo>
                  <a:pt x="312" y="362"/>
                </a:lnTo>
                <a:lnTo>
                  <a:pt x="316" y="362"/>
                </a:lnTo>
                <a:lnTo>
                  <a:pt x="312" y="362"/>
                </a:lnTo>
                <a:lnTo>
                  <a:pt x="312" y="358"/>
                </a:lnTo>
                <a:lnTo>
                  <a:pt x="308" y="358"/>
                </a:lnTo>
                <a:lnTo>
                  <a:pt x="306" y="358"/>
                </a:lnTo>
                <a:lnTo>
                  <a:pt x="302" y="358"/>
                </a:lnTo>
                <a:lnTo>
                  <a:pt x="302" y="354"/>
                </a:lnTo>
                <a:lnTo>
                  <a:pt x="298" y="354"/>
                </a:lnTo>
                <a:lnTo>
                  <a:pt x="302" y="354"/>
                </a:lnTo>
                <a:lnTo>
                  <a:pt x="306" y="354"/>
                </a:lnTo>
                <a:lnTo>
                  <a:pt x="308" y="354"/>
                </a:lnTo>
                <a:lnTo>
                  <a:pt x="312" y="354"/>
                </a:lnTo>
                <a:lnTo>
                  <a:pt x="308" y="354"/>
                </a:lnTo>
                <a:lnTo>
                  <a:pt x="306" y="354"/>
                </a:lnTo>
                <a:lnTo>
                  <a:pt x="306" y="350"/>
                </a:lnTo>
                <a:lnTo>
                  <a:pt x="308" y="350"/>
                </a:lnTo>
                <a:lnTo>
                  <a:pt x="306" y="350"/>
                </a:lnTo>
                <a:lnTo>
                  <a:pt x="302" y="350"/>
                </a:lnTo>
                <a:lnTo>
                  <a:pt x="298" y="350"/>
                </a:lnTo>
                <a:lnTo>
                  <a:pt x="294" y="350"/>
                </a:lnTo>
                <a:lnTo>
                  <a:pt x="298" y="350"/>
                </a:lnTo>
                <a:lnTo>
                  <a:pt x="298" y="346"/>
                </a:lnTo>
                <a:lnTo>
                  <a:pt x="302" y="346"/>
                </a:lnTo>
                <a:lnTo>
                  <a:pt x="298" y="346"/>
                </a:lnTo>
                <a:lnTo>
                  <a:pt x="294" y="346"/>
                </a:lnTo>
                <a:lnTo>
                  <a:pt x="294" y="350"/>
                </a:lnTo>
                <a:lnTo>
                  <a:pt x="290" y="350"/>
                </a:lnTo>
                <a:lnTo>
                  <a:pt x="290" y="346"/>
                </a:lnTo>
                <a:lnTo>
                  <a:pt x="294" y="346"/>
                </a:lnTo>
                <a:lnTo>
                  <a:pt x="294" y="342"/>
                </a:lnTo>
                <a:lnTo>
                  <a:pt x="298" y="342"/>
                </a:lnTo>
                <a:lnTo>
                  <a:pt x="302" y="342"/>
                </a:lnTo>
                <a:lnTo>
                  <a:pt x="306" y="342"/>
                </a:lnTo>
                <a:lnTo>
                  <a:pt x="302" y="342"/>
                </a:lnTo>
                <a:lnTo>
                  <a:pt x="298" y="342"/>
                </a:lnTo>
                <a:lnTo>
                  <a:pt x="294" y="342"/>
                </a:lnTo>
                <a:lnTo>
                  <a:pt x="290" y="342"/>
                </a:lnTo>
                <a:lnTo>
                  <a:pt x="286" y="342"/>
                </a:lnTo>
                <a:lnTo>
                  <a:pt x="282" y="342"/>
                </a:lnTo>
                <a:lnTo>
                  <a:pt x="286" y="342"/>
                </a:lnTo>
                <a:lnTo>
                  <a:pt x="286" y="340"/>
                </a:lnTo>
                <a:lnTo>
                  <a:pt x="290" y="340"/>
                </a:lnTo>
                <a:lnTo>
                  <a:pt x="294" y="340"/>
                </a:lnTo>
                <a:lnTo>
                  <a:pt x="298" y="340"/>
                </a:lnTo>
                <a:lnTo>
                  <a:pt x="302" y="340"/>
                </a:lnTo>
                <a:lnTo>
                  <a:pt x="302" y="336"/>
                </a:lnTo>
                <a:lnTo>
                  <a:pt x="298" y="336"/>
                </a:lnTo>
                <a:lnTo>
                  <a:pt x="298" y="340"/>
                </a:lnTo>
                <a:lnTo>
                  <a:pt x="294" y="340"/>
                </a:lnTo>
                <a:lnTo>
                  <a:pt x="290" y="340"/>
                </a:lnTo>
                <a:lnTo>
                  <a:pt x="286" y="340"/>
                </a:lnTo>
                <a:lnTo>
                  <a:pt x="286" y="336"/>
                </a:lnTo>
                <a:lnTo>
                  <a:pt x="282" y="336"/>
                </a:lnTo>
                <a:lnTo>
                  <a:pt x="278" y="336"/>
                </a:lnTo>
                <a:lnTo>
                  <a:pt x="282" y="336"/>
                </a:lnTo>
                <a:lnTo>
                  <a:pt x="282" y="332"/>
                </a:lnTo>
                <a:lnTo>
                  <a:pt x="286" y="328"/>
                </a:lnTo>
                <a:lnTo>
                  <a:pt x="282" y="332"/>
                </a:lnTo>
                <a:lnTo>
                  <a:pt x="278" y="332"/>
                </a:lnTo>
                <a:lnTo>
                  <a:pt x="276" y="332"/>
                </a:lnTo>
                <a:lnTo>
                  <a:pt x="276" y="328"/>
                </a:lnTo>
                <a:lnTo>
                  <a:pt x="276" y="324"/>
                </a:lnTo>
                <a:lnTo>
                  <a:pt x="272" y="324"/>
                </a:lnTo>
                <a:lnTo>
                  <a:pt x="272" y="320"/>
                </a:lnTo>
                <a:lnTo>
                  <a:pt x="276" y="320"/>
                </a:lnTo>
                <a:lnTo>
                  <a:pt x="272" y="320"/>
                </a:lnTo>
                <a:lnTo>
                  <a:pt x="268" y="320"/>
                </a:lnTo>
                <a:lnTo>
                  <a:pt x="272" y="324"/>
                </a:lnTo>
                <a:lnTo>
                  <a:pt x="272" y="328"/>
                </a:lnTo>
                <a:lnTo>
                  <a:pt x="276" y="328"/>
                </a:lnTo>
                <a:lnTo>
                  <a:pt x="276" y="332"/>
                </a:lnTo>
                <a:lnTo>
                  <a:pt x="276" y="336"/>
                </a:lnTo>
                <a:lnTo>
                  <a:pt x="272" y="336"/>
                </a:lnTo>
                <a:lnTo>
                  <a:pt x="268" y="336"/>
                </a:lnTo>
                <a:lnTo>
                  <a:pt x="272" y="336"/>
                </a:lnTo>
                <a:lnTo>
                  <a:pt x="272" y="340"/>
                </a:lnTo>
                <a:lnTo>
                  <a:pt x="268" y="340"/>
                </a:lnTo>
                <a:lnTo>
                  <a:pt x="268" y="336"/>
                </a:lnTo>
                <a:lnTo>
                  <a:pt x="268" y="340"/>
                </a:lnTo>
                <a:lnTo>
                  <a:pt x="272" y="340"/>
                </a:lnTo>
                <a:lnTo>
                  <a:pt x="272" y="342"/>
                </a:lnTo>
                <a:lnTo>
                  <a:pt x="268" y="342"/>
                </a:lnTo>
                <a:lnTo>
                  <a:pt x="264" y="342"/>
                </a:lnTo>
                <a:lnTo>
                  <a:pt x="264" y="346"/>
                </a:lnTo>
                <a:lnTo>
                  <a:pt x="260" y="346"/>
                </a:lnTo>
                <a:lnTo>
                  <a:pt x="256" y="346"/>
                </a:lnTo>
                <a:lnTo>
                  <a:pt x="252" y="342"/>
                </a:lnTo>
                <a:lnTo>
                  <a:pt x="250" y="342"/>
                </a:lnTo>
                <a:lnTo>
                  <a:pt x="252" y="342"/>
                </a:lnTo>
                <a:lnTo>
                  <a:pt x="250" y="342"/>
                </a:lnTo>
                <a:lnTo>
                  <a:pt x="246" y="342"/>
                </a:lnTo>
                <a:lnTo>
                  <a:pt x="246" y="340"/>
                </a:lnTo>
                <a:lnTo>
                  <a:pt x="242" y="336"/>
                </a:lnTo>
                <a:lnTo>
                  <a:pt x="246" y="336"/>
                </a:lnTo>
                <a:lnTo>
                  <a:pt x="250" y="336"/>
                </a:lnTo>
                <a:lnTo>
                  <a:pt x="250" y="332"/>
                </a:lnTo>
                <a:lnTo>
                  <a:pt x="252" y="332"/>
                </a:lnTo>
                <a:lnTo>
                  <a:pt x="256" y="332"/>
                </a:lnTo>
                <a:lnTo>
                  <a:pt x="260" y="328"/>
                </a:lnTo>
                <a:lnTo>
                  <a:pt x="260" y="324"/>
                </a:lnTo>
                <a:lnTo>
                  <a:pt x="264" y="324"/>
                </a:lnTo>
                <a:lnTo>
                  <a:pt x="260" y="324"/>
                </a:lnTo>
                <a:lnTo>
                  <a:pt x="260" y="328"/>
                </a:lnTo>
                <a:lnTo>
                  <a:pt x="256" y="328"/>
                </a:lnTo>
                <a:lnTo>
                  <a:pt x="256" y="332"/>
                </a:lnTo>
                <a:lnTo>
                  <a:pt x="252" y="332"/>
                </a:lnTo>
                <a:lnTo>
                  <a:pt x="250" y="332"/>
                </a:lnTo>
                <a:lnTo>
                  <a:pt x="250" y="328"/>
                </a:lnTo>
                <a:lnTo>
                  <a:pt x="246" y="328"/>
                </a:lnTo>
                <a:lnTo>
                  <a:pt x="250" y="328"/>
                </a:lnTo>
                <a:lnTo>
                  <a:pt x="250" y="324"/>
                </a:lnTo>
                <a:lnTo>
                  <a:pt x="256" y="320"/>
                </a:lnTo>
                <a:lnTo>
                  <a:pt x="252" y="320"/>
                </a:lnTo>
                <a:lnTo>
                  <a:pt x="256" y="320"/>
                </a:lnTo>
                <a:lnTo>
                  <a:pt x="256" y="316"/>
                </a:lnTo>
                <a:lnTo>
                  <a:pt x="252" y="316"/>
                </a:lnTo>
                <a:lnTo>
                  <a:pt x="256" y="316"/>
                </a:lnTo>
                <a:lnTo>
                  <a:pt x="252" y="316"/>
                </a:lnTo>
                <a:lnTo>
                  <a:pt x="250" y="320"/>
                </a:lnTo>
                <a:lnTo>
                  <a:pt x="250" y="316"/>
                </a:lnTo>
                <a:lnTo>
                  <a:pt x="246" y="316"/>
                </a:lnTo>
                <a:lnTo>
                  <a:pt x="246" y="314"/>
                </a:lnTo>
                <a:lnTo>
                  <a:pt x="250" y="314"/>
                </a:lnTo>
                <a:lnTo>
                  <a:pt x="250" y="316"/>
                </a:lnTo>
                <a:lnTo>
                  <a:pt x="252" y="316"/>
                </a:lnTo>
                <a:lnTo>
                  <a:pt x="260" y="316"/>
                </a:lnTo>
                <a:lnTo>
                  <a:pt x="264" y="316"/>
                </a:lnTo>
                <a:lnTo>
                  <a:pt x="260" y="316"/>
                </a:lnTo>
                <a:lnTo>
                  <a:pt x="256" y="316"/>
                </a:lnTo>
                <a:lnTo>
                  <a:pt x="256" y="314"/>
                </a:lnTo>
                <a:lnTo>
                  <a:pt x="252" y="316"/>
                </a:lnTo>
                <a:lnTo>
                  <a:pt x="252" y="314"/>
                </a:lnTo>
                <a:lnTo>
                  <a:pt x="256" y="314"/>
                </a:lnTo>
                <a:lnTo>
                  <a:pt x="260" y="314"/>
                </a:lnTo>
                <a:lnTo>
                  <a:pt x="256" y="314"/>
                </a:lnTo>
                <a:lnTo>
                  <a:pt x="256" y="310"/>
                </a:lnTo>
                <a:lnTo>
                  <a:pt x="260" y="310"/>
                </a:lnTo>
                <a:lnTo>
                  <a:pt x="256" y="310"/>
                </a:lnTo>
                <a:lnTo>
                  <a:pt x="256" y="306"/>
                </a:lnTo>
                <a:lnTo>
                  <a:pt x="260" y="306"/>
                </a:lnTo>
                <a:lnTo>
                  <a:pt x="256" y="306"/>
                </a:lnTo>
                <a:lnTo>
                  <a:pt x="256" y="302"/>
                </a:lnTo>
                <a:lnTo>
                  <a:pt x="252" y="302"/>
                </a:lnTo>
                <a:lnTo>
                  <a:pt x="250" y="302"/>
                </a:lnTo>
                <a:lnTo>
                  <a:pt x="246" y="302"/>
                </a:lnTo>
                <a:lnTo>
                  <a:pt x="246" y="298"/>
                </a:lnTo>
                <a:lnTo>
                  <a:pt x="250" y="298"/>
                </a:lnTo>
                <a:lnTo>
                  <a:pt x="252" y="298"/>
                </a:lnTo>
                <a:lnTo>
                  <a:pt x="250" y="294"/>
                </a:lnTo>
                <a:lnTo>
                  <a:pt x="250" y="290"/>
                </a:lnTo>
                <a:lnTo>
                  <a:pt x="252" y="290"/>
                </a:lnTo>
                <a:lnTo>
                  <a:pt x="252" y="294"/>
                </a:lnTo>
                <a:lnTo>
                  <a:pt x="252" y="290"/>
                </a:lnTo>
                <a:lnTo>
                  <a:pt x="250" y="290"/>
                </a:lnTo>
                <a:lnTo>
                  <a:pt x="246" y="290"/>
                </a:lnTo>
                <a:lnTo>
                  <a:pt x="246" y="286"/>
                </a:lnTo>
                <a:lnTo>
                  <a:pt x="242" y="286"/>
                </a:lnTo>
                <a:lnTo>
                  <a:pt x="238" y="286"/>
                </a:lnTo>
                <a:lnTo>
                  <a:pt x="238" y="284"/>
                </a:lnTo>
                <a:lnTo>
                  <a:pt x="242" y="284"/>
                </a:lnTo>
                <a:lnTo>
                  <a:pt x="238" y="284"/>
                </a:lnTo>
                <a:lnTo>
                  <a:pt x="242" y="284"/>
                </a:lnTo>
                <a:lnTo>
                  <a:pt x="246" y="284"/>
                </a:lnTo>
                <a:lnTo>
                  <a:pt x="242" y="284"/>
                </a:lnTo>
                <a:lnTo>
                  <a:pt x="242" y="280"/>
                </a:lnTo>
                <a:lnTo>
                  <a:pt x="246" y="280"/>
                </a:lnTo>
                <a:lnTo>
                  <a:pt x="242" y="280"/>
                </a:lnTo>
                <a:lnTo>
                  <a:pt x="242" y="276"/>
                </a:lnTo>
                <a:lnTo>
                  <a:pt x="238" y="276"/>
                </a:lnTo>
                <a:lnTo>
                  <a:pt x="242" y="276"/>
                </a:lnTo>
                <a:lnTo>
                  <a:pt x="238" y="276"/>
                </a:lnTo>
                <a:lnTo>
                  <a:pt x="234" y="276"/>
                </a:lnTo>
                <a:lnTo>
                  <a:pt x="234" y="272"/>
                </a:lnTo>
                <a:lnTo>
                  <a:pt x="238" y="272"/>
                </a:lnTo>
                <a:lnTo>
                  <a:pt x="238" y="268"/>
                </a:lnTo>
                <a:lnTo>
                  <a:pt x="234" y="268"/>
                </a:lnTo>
                <a:lnTo>
                  <a:pt x="230" y="272"/>
                </a:lnTo>
                <a:lnTo>
                  <a:pt x="226" y="272"/>
                </a:lnTo>
                <a:lnTo>
                  <a:pt x="222" y="272"/>
                </a:lnTo>
                <a:lnTo>
                  <a:pt x="220" y="272"/>
                </a:lnTo>
                <a:lnTo>
                  <a:pt x="222" y="272"/>
                </a:lnTo>
                <a:lnTo>
                  <a:pt x="226" y="272"/>
                </a:lnTo>
                <a:lnTo>
                  <a:pt x="230" y="272"/>
                </a:lnTo>
                <a:lnTo>
                  <a:pt x="230" y="268"/>
                </a:lnTo>
                <a:lnTo>
                  <a:pt x="234" y="268"/>
                </a:lnTo>
                <a:lnTo>
                  <a:pt x="230" y="268"/>
                </a:lnTo>
                <a:lnTo>
                  <a:pt x="230" y="264"/>
                </a:lnTo>
                <a:lnTo>
                  <a:pt x="234" y="264"/>
                </a:lnTo>
                <a:lnTo>
                  <a:pt x="238" y="264"/>
                </a:lnTo>
                <a:lnTo>
                  <a:pt x="234" y="264"/>
                </a:lnTo>
                <a:lnTo>
                  <a:pt x="230" y="264"/>
                </a:lnTo>
                <a:lnTo>
                  <a:pt x="226" y="264"/>
                </a:lnTo>
                <a:lnTo>
                  <a:pt x="230" y="264"/>
                </a:lnTo>
                <a:lnTo>
                  <a:pt x="234" y="264"/>
                </a:lnTo>
                <a:lnTo>
                  <a:pt x="238" y="260"/>
                </a:lnTo>
                <a:lnTo>
                  <a:pt x="234" y="260"/>
                </a:lnTo>
                <a:lnTo>
                  <a:pt x="230" y="260"/>
                </a:lnTo>
                <a:lnTo>
                  <a:pt x="230" y="256"/>
                </a:lnTo>
                <a:lnTo>
                  <a:pt x="226" y="256"/>
                </a:lnTo>
                <a:lnTo>
                  <a:pt x="222" y="256"/>
                </a:lnTo>
                <a:lnTo>
                  <a:pt x="222" y="254"/>
                </a:lnTo>
                <a:lnTo>
                  <a:pt x="226" y="254"/>
                </a:lnTo>
                <a:lnTo>
                  <a:pt x="226" y="250"/>
                </a:lnTo>
                <a:lnTo>
                  <a:pt x="222" y="250"/>
                </a:lnTo>
                <a:lnTo>
                  <a:pt x="220" y="250"/>
                </a:lnTo>
                <a:lnTo>
                  <a:pt x="216" y="250"/>
                </a:lnTo>
                <a:lnTo>
                  <a:pt x="212" y="250"/>
                </a:lnTo>
                <a:lnTo>
                  <a:pt x="212" y="246"/>
                </a:lnTo>
                <a:lnTo>
                  <a:pt x="208" y="246"/>
                </a:lnTo>
                <a:lnTo>
                  <a:pt x="212" y="246"/>
                </a:lnTo>
                <a:lnTo>
                  <a:pt x="212" y="242"/>
                </a:lnTo>
                <a:lnTo>
                  <a:pt x="208" y="242"/>
                </a:lnTo>
                <a:lnTo>
                  <a:pt x="208" y="238"/>
                </a:lnTo>
                <a:lnTo>
                  <a:pt x="204" y="238"/>
                </a:lnTo>
                <a:lnTo>
                  <a:pt x="200" y="238"/>
                </a:lnTo>
                <a:lnTo>
                  <a:pt x="204" y="238"/>
                </a:lnTo>
                <a:lnTo>
                  <a:pt x="208" y="238"/>
                </a:lnTo>
                <a:lnTo>
                  <a:pt x="208" y="234"/>
                </a:lnTo>
                <a:lnTo>
                  <a:pt x="204" y="234"/>
                </a:lnTo>
                <a:lnTo>
                  <a:pt x="204" y="230"/>
                </a:lnTo>
                <a:lnTo>
                  <a:pt x="208" y="230"/>
                </a:lnTo>
                <a:lnTo>
                  <a:pt x="204" y="230"/>
                </a:lnTo>
                <a:lnTo>
                  <a:pt x="204" y="228"/>
                </a:lnTo>
                <a:lnTo>
                  <a:pt x="200" y="228"/>
                </a:lnTo>
                <a:lnTo>
                  <a:pt x="200" y="230"/>
                </a:lnTo>
                <a:lnTo>
                  <a:pt x="196" y="230"/>
                </a:lnTo>
                <a:lnTo>
                  <a:pt x="194" y="228"/>
                </a:lnTo>
                <a:lnTo>
                  <a:pt x="196" y="228"/>
                </a:lnTo>
                <a:lnTo>
                  <a:pt x="196" y="224"/>
                </a:lnTo>
                <a:lnTo>
                  <a:pt x="194" y="224"/>
                </a:lnTo>
                <a:lnTo>
                  <a:pt x="190" y="224"/>
                </a:lnTo>
                <a:lnTo>
                  <a:pt x="190" y="228"/>
                </a:lnTo>
                <a:lnTo>
                  <a:pt x="186" y="228"/>
                </a:lnTo>
                <a:lnTo>
                  <a:pt x="186" y="224"/>
                </a:lnTo>
                <a:lnTo>
                  <a:pt x="190" y="224"/>
                </a:lnTo>
                <a:lnTo>
                  <a:pt x="186" y="224"/>
                </a:lnTo>
                <a:lnTo>
                  <a:pt x="182" y="224"/>
                </a:lnTo>
                <a:lnTo>
                  <a:pt x="182" y="220"/>
                </a:lnTo>
                <a:lnTo>
                  <a:pt x="178" y="220"/>
                </a:lnTo>
                <a:lnTo>
                  <a:pt x="174" y="220"/>
                </a:lnTo>
                <a:lnTo>
                  <a:pt x="170" y="220"/>
                </a:lnTo>
                <a:lnTo>
                  <a:pt x="170" y="216"/>
                </a:lnTo>
                <a:lnTo>
                  <a:pt x="164" y="216"/>
                </a:lnTo>
                <a:lnTo>
                  <a:pt x="160" y="216"/>
                </a:lnTo>
                <a:lnTo>
                  <a:pt x="156" y="216"/>
                </a:lnTo>
                <a:lnTo>
                  <a:pt x="152" y="216"/>
                </a:lnTo>
                <a:lnTo>
                  <a:pt x="152" y="212"/>
                </a:lnTo>
                <a:lnTo>
                  <a:pt x="148" y="212"/>
                </a:lnTo>
                <a:lnTo>
                  <a:pt x="148" y="216"/>
                </a:lnTo>
                <a:lnTo>
                  <a:pt x="148" y="212"/>
                </a:lnTo>
                <a:lnTo>
                  <a:pt x="144" y="212"/>
                </a:lnTo>
                <a:lnTo>
                  <a:pt x="144" y="216"/>
                </a:lnTo>
                <a:lnTo>
                  <a:pt x="140" y="216"/>
                </a:lnTo>
                <a:lnTo>
                  <a:pt x="144" y="212"/>
                </a:lnTo>
                <a:lnTo>
                  <a:pt x="140" y="212"/>
                </a:lnTo>
                <a:lnTo>
                  <a:pt x="136" y="212"/>
                </a:lnTo>
                <a:lnTo>
                  <a:pt x="134" y="212"/>
                </a:lnTo>
                <a:lnTo>
                  <a:pt x="130" y="216"/>
                </a:lnTo>
                <a:lnTo>
                  <a:pt x="126" y="216"/>
                </a:lnTo>
                <a:lnTo>
                  <a:pt x="122" y="216"/>
                </a:lnTo>
                <a:lnTo>
                  <a:pt x="122" y="212"/>
                </a:lnTo>
                <a:lnTo>
                  <a:pt x="118" y="216"/>
                </a:lnTo>
                <a:lnTo>
                  <a:pt x="118" y="212"/>
                </a:lnTo>
                <a:lnTo>
                  <a:pt x="118" y="216"/>
                </a:lnTo>
                <a:lnTo>
                  <a:pt x="114" y="216"/>
                </a:lnTo>
                <a:lnTo>
                  <a:pt x="118" y="216"/>
                </a:lnTo>
                <a:lnTo>
                  <a:pt x="118" y="220"/>
                </a:lnTo>
                <a:lnTo>
                  <a:pt x="114" y="220"/>
                </a:lnTo>
                <a:lnTo>
                  <a:pt x="114" y="216"/>
                </a:lnTo>
                <a:lnTo>
                  <a:pt x="110" y="216"/>
                </a:lnTo>
                <a:lnTo>
                  <a:pt x="110" y="220"/>
                </a:lnTo>
                <a:lnTo>
                  <a:pt x="110" y="216"/>
                </a:lnTo>
                <a:lnTo>
                  <a:pt x="108" y="216"/>
                </a:lnTo>
                <a:lnTo>
                  <a:pt x="110" y="216"/>
                </a:lnTo>
                <a:lnTo>
                  <a:pt x="108" y="216"/>
                </a:lnTo>
                <a:lnTo>
                  <a:pt x="108" y="220"/>
                </a:lnTo>
                <a:lnTo>
                  <a:pt x="104" y="220"/>
                </a:lnTo>
                <a:lnTo>
                  <a:pt x="100" y="220"/>
                </a:lnTo>
                <a:lnTo>
                  <a:pt x="100" y="216"/>
                </a:lnTo>
                <a:lnTo>
                  <a:pt x="104" y="216"/>
                </a:lnTo>
                <a:lnTo>
                  <a:pt x="100" y="216"/>
                </a:lnTo>
                <a:lnTo>
                  <a:pt x="104" y="216"/>
                </a:lnTo>
                <a:lnTo>
                  <a:pt x="104" y="212"/>
                </a:lnTo>
                <a:lnTo>
                  <a:pt x="100" y="212"/>
                </a:lnTo>
                <a:lnTo>
                  <a:pt x="96" y="212"/>
                </a:lnTo>
                <a:lnTo>
                  <a:pt x="94" y="216"/>
                </a:lnTo>
                <a:lnTo>
                  <a:pt x="94" y="220"/>
                </a:lnTo>
                <a:lnTo>
                  <a:pt x="90" y="216"/>
                </a:lnTo>
                <a:lnTo>
                  <a:pt x="86" y="216"/>
                </a:lnTo>
                <a:lnTo>
                  <a:pt x="86" y="212"/>
                </a:lnTo>
                <a:lnTo>
                  <a:pt x="82" y="216"/>
                </a:lnTo>
                <a:lnTo>
                  <a:pt x="86" y="216"/>
                </a:lnTo>
                <a:lnTo>
                  <a:pt x="86" y="220"/>
                </a:lnTo>
                <a:lnTo>
                  <a:pt x="90" y="220"/>
                </a:lnTo>
                <a:lnTo>
                  <a:pt x="94" y="224"/>
                </a:lnTo>
                <a:lnTo>
                  <a:pt x="90" y="224"/>
                </a:lnTo>
                <a:lnTo>
                  <a:pt x="86" y="224"/>
                </a:lnTo>
                <a:lnTo>
                  <a:pt x="82" y="220"/>
                </a:lnTo>
                <a:lnTo>
                  <a:pt x="78" y="220"/>
                </a:lnTo>
                <a:lnTo>
                  <a:pt x="74" y="220"/>
                </a:lnTo>
                <a:lnTo>
                  <a:pt x="70" y="220"/>
                </a:lnTo>
                <a:lnTo>
                  <a:pt x="66" y="220"/>
                </a:lnTo>
                <a:lnTo>
                  <a:pt x="64" y="220"/>
                </a:lnTo>
                <a:lnTo>
                  <a:pt x="64" y="216"/>
                </a:lnTo>
                <a:lnTo>
                  <a:pt x="60" y="216"/>
                </a:lnTo>
                <a:lnTo>
                  <a:pt x="56" y="216"/>
                </a:lnTo>
                <a:lnTo>
                  <a:pt x="56" y="212"/>
                </a:lnTo>
                <a:lnTo>
                  <a:pt x="52" y="212"/>
                </a:lnTo>
                <a:lnTo>
                  <a:pt x="48" y="212"/>
                </a:lnTo>
                <a:lnTo>
                  <a:pt x="48" y="208"/>
                </a:lnTo>
                <a:lnTo>
                  <a:pt x="52" y="208"/>
                </a:lnTo>
                <a:lnTo>
                  <a:pt x="56" y="208"/>
                </a:lnTo>
                <a:lnTo>
                  <a:pt x="60" y="204"/>
                </a:lnTo>
                <a:lnTo>
                  <a:pt x="64" y="204"/>
                </a:lnTo>
                <a:lnTo>
                  <a:pt x="70" y="204"/>
                </a:lnTo>
                <a:lnTo>
                  <a:pt x="70" y="200"/>
                </a:lnTo>
                <a:lnTo>
                  <a:pt x="66" y="200"/>
                </a:lnTo>
                <a:lnTo>
                  <a:pt x="64" y="200"/>
                </a:lnTo>
                <a:lnTo>
                  <a:pt x="64" y="204"/>
                </a:lnTo>
                <a:lnTo>
                  <a:pt x="60" y="204"/>
                </a:lnTo>
                <a:lnTo>
                  <a:pt x="60" y="200"/>
                </a:lnTo>
                <a:lnTo>
                  <a:pt x="56" y="200"/>
                </a:lnTo>
                <a:lnTo>
                  <a:pt x="52" y="200"/>
                </a:lnTo>
                <a:lnTo>
                  <a:pt x="48" y="200"/>
                </a:lnTo>
                <a:lnTo>
                  <a:pt x="44" y="200"/>
                </a:lnTo>
                <a:lnTo>
                  <a:pt x="40" y="200"/>
                </a:lnTo>
                <a:lnTo>
                  <a:pt x="40" y="198"/>
                </a:lnTo>
                <a:lnTo>
                  <a:pt x="44" y="198"/>
                </a:lnTo>
                <a:lnTo>
                  <a:pt x="44" y="194"/>
                </a:lnTo>
                <a:lnTo>
                  <a:pt x="48" y="194"/>
                </a:lnTo>
                <a:lnTo>
                  <a:pt x="44" y="194"/>
                </a:lnTo>
                <a:lnTo>
                  <a:pt x="40" y="198"/>
                </a:lnTo>
                <a:lnTo>
                  <a:pt x="38" y="198"/>
                </a:lnTo>
                <a:lnTo>
                  <a:pt x="38" y="200"/>
                </a:lnTo>
                <a:lnTo>
                  <a:pt x="34" y="200"/>
                </a:lnTo>
                <a:lnTo>
                  <a:pt x="34" y="198"/>
                </a:lnTo>
                <a:lnTo>
                  <a:pt x="30" y="198"/>
                </a:lnTo>
                <a:lnTo>
                  <a:pt x="34" y="194"/>
                </a:lnTo>
                <a:lnTo>
                  <a:pt x="30" y="198"/>
                </a:lnTo>
                <a:lnTo>
                  <a:pt x="30" y="194"/>
                </a:lnTo>
                <a:lnTo>
                  <a:pt x="26" y="194"/>
                </a:lnTo>
                <a:lnTo>
                  <a:pt x="22" y="194"/>
                </a:lnTo>
                <a:lnTo>
                  <a:pt x="22" y="190"/>
                </a:lnTo>
                <a:lnTo>
                  <a:pt x="26" y="190"/>
                </a:lnTo>
                <a:lnTo>
                  <a:pt x="30" y="190"/>
                </a:lnTo>
                <a:lnTo>
                  <a:pt x="34" y="186"/>
                </a:lnTo>
                <a:lnTo>
                  <a:pt x="38" y="186"/>
                </a:lnTo>
                <a:lnTo>
                  <a:pt x="40" y="186"/>
                </a:lnTo>
                <a:lnTo>
                  <a:pt x="44" y="186"/>
                </a:lnTo>
                <a:lnTo>
                  <a:pt x="48" y="186"/>
                </a:lnTo>
                <a:lnTo>
                  <a:pt x="52" y="186"/>
                </a:lnTo>
                <a:lnTo>
                  <a:pt x="56" y="186"/>
                </a:lnTo>
                <a:lnTo>
                  <a:pt x="56" y="190"/>
                </a:lnTo>
                <a:lnTo>
                  <a:pt x="60" y="190"/>
                </a:lnTo>
                <a:lnTo>
                  <a:pt x="64" y="190"/>
                </a:lnTo>
                <a:lnTo>
                  <a:pt x="66" y="190"/>
                </a:lnTo>
                <a:lnTo>
                  <a:pt x="70" y="190"/>
                </a:lnTo>
                <a:lnTo>
                  <a:pt x="70" y="186"/>
                </a:lnTo>
                <a:lnTo>
                  <a:pt x="74" y="186"/>
                </a:lnTo>
                <a:lnTo>
                  <a:pt x="74" y="190"/>
                </a:lnTo>
                <a:lnTo>
                  <a:pt x="78" y="190"/>
                </a:lnTo>
                <a:lnTo>
                  <a:pt x="82" y="190"/>
                </a:lnTo>
                <a:lnTo>
                  <a:pt x="86" y="190"/>
                </a:lnTo>
                <a:lnTo>
                  <a:pt x="90" y="190"/>
                </a:lnTo>
                <a:lnTo>
                  <a:pt x="94" y="190"/>
                </a:lnTo>
                <a:lnTo>
                  <a:pt x="96" y="190"/>
                </a:lnTo>
                <a:lnTo>
                  <a:pt x="96" y="186"/>
                </a:lnTo>
                <a:lnTo>
                  <a:pt x="94" y="190"/>
                </a:lnTo>
                <a:lnTo>
                  <a:pt x="90" y="190"/>
                </a:lnTo>
                <a:lnTo>
                  <a:pt x="86" y="190"/>
                </a:lnTo>
                <a:lnTo>
                  <a:pt x="82" y="190"/>
                </a:lnTo>
                <a:lnTo>
                  <a:pt x="78" y="190"/>
                </a:lnTo>
                <a:lnTo>
                  <a:pt x="78" y="186"/>
                </a:lnTo>
                <a:lnTo>
                  <a:pt x="74" y="186"/>
                </a:lnTo>
                <a:lnTo>
                  <a:pt x="70" y="186"/>
                </a:lnTo>
                <a:lnTo>
                  <a:pt x="66" y="186"/>
                </a:lnTo>
                <a:lnTo>
                  <a:pt x="64" y="186"/>
                </a:lnTo>
                <a:lnTo>
                  <a:pt x="60" y="186"/>
                </a:lnTo>
                <a:lnTo>
                  <a:pt x="56" y="186"/>
                </a:lnTo>
                <a:lnTo>
                  <a:pt x="60" y="186"/>
                </a:lnTo>
                <a:lnTo>
                  <a:pt x="64" y="182"/>
                </a:lnTo>
                <a:lnTo>
                  <a:pt x="66" y="182"/>
                </a:lnTo>
                <a:lnTo>
                  <a:pt x="70" y="182"/>
                </a:lnTo>
                <a:lnTo>
                  <a:pt x="74" y="182"/>
                </a:lnTo>
                <a:lnTo>
                  <a:pt x="78" y="182"/>
                </a:lnTo>
                <a:lnTo>
                  <a:pt x="82" y="182"/>
                </a:lnTo>
                <a:lnTo>
                  <a:pt x="86" y="182"/>
                </a:lnTo>
                <a:lnTo>
                  <a:pt x="90" y="182"/>
                </a:lnTo>
                <a:lnTo>
                  <a:pt x="90" y="186"/>
                </a:lnTo>
                <a:lnTo>
                  <a:pt x="94" y="186"/>
                </a:lnTo>
                <a:lnTo>
                  <a:pt x="96" y="186"/>
                </a:lnTo>
                <a:lnTo>
                  <a:pt x="94" y="186"/>
                </a:lnTo>
                <a:lnTo>
                  <a:pt x="90" y="182"/>
                </a:lnTo>
                <a:lnTo>
                  <a:pt x="94" y="182"/>
                </a:lnTo>
                <a:lnTo>
                  <a:pt x="96" y="182"/>
                </a:lnTo>
                <a:lnTo>
                  <a:pt x="96" y="178"/>
                </a:lnTo>
                <a:lnTo>
                  <a:pt x="96" y="174"/>
                </a:lnTo>
                <a:lnTo>
                  <a:pt x="94" y="174"/>
                </a:lnTo>
                <a:lnTo>
                  <a:pt x="90" y="174"/>
                </a:lnTo>
                <a:lnTo>
                  <a:pt x="86" y="174"/>
                </a:lnTo>
                <a:lnTo>
                  <a:pt x="82" y="174"/>
                </a:lnTo>
                <a:lnTo>
                  <a:pt x="82" y="178"/>
                </a:lnTo>
                <a:lnTo>
                  <a:pt x="78" y="178"/>
                </a:lnTo>
                <a:lnTo>
                  <a:pt x="74" y="178"/>
                </a:lnTo>
                <a:lnTo>
                  <a:pt x="70" y="178"/>
                </a:lnTo>
                <a:lnTo>
                  <a:pt x="66" y="178"/>
                </a:lnTo>
                <a:lnTo>
                  <a:pt x="64" y="178"/>
                </a:lnTo>
                <a:lnTo>
                  <a:pt x="66" y="178"/>
                </a:lnTo>
                <a:lnTo>
                  <a:pt x="64" y="178"/>
                </a:lnTo>
                <a:lnTo>
                  <a:pt x="64" y="174"/>
                </a:lnTo>
                <a:lnTo>
                  <a:pt x="60" y="174"/>
                </a:lnTo>
                <a:lnTo>
                  <a:pt x="60" y="178"/>
                </a:lnTo>
                <a:lnTo>
                  <a:pt x="64" y="178"/>
                </a:lnTo>
                <a:lnTo>
                  <a:pt x="60" y="178"/>
                </a:lnTo>
                <a:lnTo>
                  <a:pt x="56" y="178"/>
                </a:lnTo>
                <a:lnTo>
                  <a:pt x="56" y="182"/>
                </a:lnTo>
                <a:lnTo>
                  <a:pt x="52" y="182"/>
                </a:lnTo>
                <a:lnTo>
                  <a:pt x="52" y="178"/>
                </a:lnTo>
                <a:lnTo>
                  <a:pt x="48" y="178"/>
                </a:lnTo>
                <a:lnTo>
                  <a:pt x="44" y="178"/>
                </a:lnTo>
                <a:lnTo>
                  <a:pt x="40" y="178"/>
                </a:lnTo>
                <a:lnTo>
                  <a:pt x="38" y="178"/>
                </a:lnTo>
                <a:lnTo>
                  <a:pt x="40" y="174"/>
                </a:lnTo>
                <a:lnTo>
                  <a:pt x="44" y="174"/>
                </a:lnTo>
                <a:lnTo>
                  <a:pt x="48" y="174"/>
                </a:lnTo>
                <a:lnTo>
                  <a:pt x="48" y="172"/>
                </a:lnTo>
                <a:lnTo>
                  <a:pt x="48" y="174"/>
                </a:lnTo>
                <a:lnTo>
                  <a:pt x="44" y="174"/>
                </a:lnTo>
                <a:lnTo>
                  <a:pt x="40" y="174"/>
                </a:lnTo>
                <a:lnTo>
                  <a:pt x="38" y="174"/>
                </a:lnTo>
                <a:lnTo>
                  <a:pt x="34" y="174"/>
                </a:lnTo>
                <a:lnTo>
                  <a:pt x="34" y="172"/>
                </a:lnTo>
                <a:lnTo>
                  <a:pt x="38" y="172"/>
                </a:lnTo>
                <a:lnTo>
                  <a:pt x="40" y="172"/>
                </a:lnTo>
                <a:lnTo>
                  <a:pt x="38" y="172"/>
                </a:lnTo>
                <a:lnTo>
                  <a:pt x="34" y="172"/>
                </a:lnTo>
                <a:lnTo>
                  <a:pt x="30" y="172"/>
                </a:lnTo>
                <a:lnTo>
                  <a:pt x="26" y="172"/>
                </a:lnTo>
                <a:lnTo>
                  <a:pt x="22" y="172"/>
                </a:lnTo>
                <a:lnTo>
                  <a:pt x="26" y="172"/>
                </a:lnTo>
                <a:lnTo>
                  <a:pt x="26" y="168"/>
                </a:lnTo>
                <a:lnTo>
                  <a:pt x="22" y="168"/>
                </a:lnTo>
                <a:lnTo>
                  <a:pt x="22" y="172"/>
                </a:lnTo>
                <a:lnTo>
                  <a:pt x="18" y="172"/>
                </a:lnTo>
                <a:lnTo>
                  <a:pt x="18" y="168"/>
                </a:lnTo>
                <a:lnTo>
                  <a:pt x="14" y="168"/>
                </a:lnTo>
                <a:lnTo>
                  <a:pt x="10" y="168"/>
                </a:lnTo>
                <a:lnTo>
                  <a:pt x="8" y="164"/>
                </a:lnTo>
                <a:lnTo>
                  <a:pt x="10" y="164"/>
                </a:lnTo>
                <a:lnTo>
                  <a:pt x="8" y="164"/>
                </a:lnTo>
                <a:lnTo>
                  <a:pt x="4" y="164"/>
                </a:lnTo>
                <a:lnTo>
                  <a:pt x="0" y="160"/>
                </a:lnTo>
                <a:lnTo>
                  <a:pt x="4" y="160"/>
                </a:lnTo>
                <a:lnTo>
                  <a:pt x="4" y="158"/>
                </a:lnTo>
                <a:lnTo>
                  <a:pt x="8" y="158"/>
                </a:lnTo>
                <a:lnTo>
                  <a:pt x="4" y="158"/>
                </a:lnTo>
                <a:lnTo>
                  <a:pt x="4" y="154"/>
                </a:lnTo>
                <a:lnTo>
                  <a:pt x="8" y="154"/>
                </a:lnTo>
                <a:lnTo>
                  <a:pt x="4" y="154"/>
                </a:lnTo>
                <a:lnTo>
                  <a:pt x="8" y="150"/>
                </a:lnTo>
                <a:lnTo>
                  <a:pt x="10" y="150"/>
                </a:lnTo>
                <a:lnTo>
                  <a:pt x="14" y="150"/>
                </a:lnTo>
                <a:lnTo>
                  <a:pt x="18" y="150"/>
                </a:lnTo>
                <a:lnTo>
                  <a:pt x="22" y="150"/>
                </a:lnTo>
                <a:lnTo>
                  <a:pt x="26" y="150"/>
                </a:lnTo>
                <a:lnTo>
                  <a:pt x="30" y="150"/>
                </a:lnTo>
                <a:lnTo>
                  <a:pt x="30" y="146"/>
                </a:lnTo>
                <a:lnTo>
                  <a:pt x="34" y="146"/>
                </a:lnTo>
                <a:lnTo>
                  <a:pt x="38" y="146"/>
                </a:lnTo>
                <a:lnTo>
                  <a:pt x="40" y="146"/>
                </a:lnTo>
                <a:lnTo>
                  <a:pt x="44" y="146"/>
                </a:lnTo>
                <a:lnTo>
                  <a:pt x="40" y="146"/>
                </a:lnTo>
                <a:lnTo>
                  <a:pt x="40" y="142"/>
                </a:lnTo>
                <a:lnTo>
                  <a:pt x="44" y="142"/>
                </a:lnTo>
                <a:lnTo>
                  <a:pt x="48" y="142"/>
                </a:lnTo>
                <a:lnTo>
                  <a:pt x="52" y="142"/>
                </a:lnTo>
                <a:lnTo>
                  <a:pt x="56" y="142"/>
                </a:lnTo>
                <a:lnTo>
                  <a:pt x="60" y="142"/>
                </a:lnTo>
                <a:lnTo>
                  <a:pt x="56" y="142"/>
                </a:lnTo>
                <a:lnTo>
                  <a:pt x="56" y="138"/>
                </a:lnTo>
                <a:lnTo>
                  <a:pt x="60" y="138"/>
                </a:lnTo>
                <a:lnTo>
                  <a:pt x="66" y="134"/>
                </a:lnTo>
                <a:lnTo>
                  <a:pt x="70" y="134"/>
                </a:lnTo>
                <a:lnTo>
                  <a:pt x="74" y="138"/>
                </a:lnTo>
                <a:lnTo>
                  <a:pt x="74" y="134"/>
                </a:lnTo>
                <a:lnTo>
                  <a:pt x="78" y="134"/>
                </a:lnTo>
                <a:lnTo>
                  <a:pt x="82" y="134"/>
                </a:lnTo>
                <a:lnTo>
                  <a:pt x="86" y="134"/>
                </a:lnTo>
                <a:lnTo>
                  <a:pt x="90" y="134"/>
                </a:lnTo>
                <a:lnTo>
                  <a:pt x="94" y="134"/>
                </a:lnTo>
                <a:lnTo>
                  <a:pt x="96" y="134"/>
                </a:lnTo>
                <a:lnTo>
                  <a:pt x="100" y="134"/>
                </a:lnTo>
                <a:lnTo>
                  <a:pt x="104" y="130"/>
                </a:lnTo>
                <a:lnTo>
                  <a:pt x="108" y="128"/>
                </a:lnTo>
                <a:lnTo>
                  <a:pt x="110" y="128"/>
                </a:lnTo>
                <a:lnTo>
                  <a:pt x="110" y="124"/>
                </a:lnTo>
                <a:lnTo>
                  <a:pt x="114" y="124"/>
                </a:lnTo>
                <a:lnTo>
                  <a:pt x="114" y="120"/>
                </a:lnTo>
                <a:lnTo>
                  <a:pt x="110" y="120"/>
                </a:lnTo>
                <a:lnTo>
                  <a:pt x="110" y="116"/>
                </a:lnTo>
                <a:lnTo>
                  <a:pt x="110" y="112"/>
                </a:lnTo>
                <a:lnTo>
                  <a:pt x="110" y="108"/>
                </a:lnTo>
                <a:lnTo>
                  <a:pt x="114" y="108"/>
                </a:lnTo>
                <a:lnTo>
                  <a:pt x="122" y="108"/>
                </a:lnTo>
                <a:lnTo>
                  <a:pt x="122" y="104"/>
                </a:lnTo>
                <a:lnTo>
                  <a:pt x="126" y="104"/>
                </a:lnTo>
                <a:lnTo>
                  <a:pt x="130" y="104"/>
                </a:lnTo>
                <a:lnTo>
                  <a:pt x="126" y="104"/>
                </a:lnTo>
                <a:lnTo>
                  <a:pt x="122" y="104"/>
                </a:lnTo>
                <a:lnTo>
                  <a:pt x="122" y="100"/>
                </a:lnTo>
                <a:lnTo>
                  <a:pt x="122" y="104"/>
                </a:lnTo>
                <a:lnTo>
                  <a:pt x="118" y="104"/>
                </a:lnTo>
                <a:lnTo>
                  <a:pt x="114" y="104"/>
                </a:lnTo>
                <a:lnTo>
                  <a:pt x="114" y="108"/>
                </a:lnTo>
                <a:lnTo>
                  <a:pt x="110" y="108"/>
                </a:lnTo>
                <a:lnTo>
                  <a:pt x="110" y="104"/>
                </a:lnTo>
                <a:lnTo>
                  <a:pt x="108" y="104"/>
                </a:lnTo>
                <a:lnTo>
                  <a:pt x="108" y="108"/>
                </a:lnTo>
                <a:lnTo>
                  <a:pt x="104" y="108"/>
                </a:lnTo>
                <a:lnTo>
                  <a:pt x="100" y="108"/>
                </a:lnTo>
                <a:lnTo>
                  <a:pt x="96" y="108"/>
                </a:lnTo>
                <a:lnTo>
                  <a:pt x="96" y="104"/>
                </a:lnTo>
                <a:lnTo>
                  <a:pt x="94" y="104"/>
                </a:lnTo>
                <a:lnTo>
                  <a:pt x="90" y="104"/>
                </a:lnTo>
                <a:lnTo>
                  <a:pt x="90" y="108"/>
                </a:lnTo>
                <a:lnTo>
                  <a:pt x="86" y="108"/>
                </a:lnTo>
                <a:lnTo>
                  <a:pt x="82" y="108"/>
                </a:lnTo>
                <a:lnTo>
                  <a:pt x="82" y="104"/>
                </a:lnTo>
                <a:lnTo>
                  <a:pt x="78" y="104"/>
                </a:lnTo>
                <a:lnTo>
                  <a:pt x="78" y="100"/>
                </a:lnTo>
                <a:lnTo>
                  <a:pt x="78" y="98"/>
                </a:lnTo>
                <a:lnTo>
                  <a:pt x="82" y="98"/>
                </a:lnTo>
                <a:lnTo>
                  <a:pt x="86" y="98"/>
                </a:lnTo>
                <a:lnTo>
                  <a:pt x="90" y="94"/>
                </a:lnTo>
                <a:lnTo>
                  <a:pt x="94" y="94"/>
                </a:lnTo>
                <a:lnTo>
                  <a:pt x="94" y="90"/>
                </a:lnTo>
                <a:lnTo>
                  <a:pt x="96" y="90"/>
                </a:lnTo>
                <a:lnTo>
                  <a:pt x="100" y="90"/>
                </a:lnTo>
                <a:lnTo>
                  <a:pt x="104" y="90"/>
                </a:lnTo>
                <a:lnTo>
                  <a:pt x="104" y="86"/>
                </a:lnTo>
                <a:lnTo>
                  <a:pt x="108" y="86"/>
                </a:lnTo>
                <a:lnTo>
                  <a:pt x="110" y="86"/>
                </a:lnTo>
                <a:lnTo>
                  <a:pt x="110" y="82"/>
                </a:lnTo>
                <a:lnTo>
                  <a:pt x="114" y="82"/>
                </a:lnTo>
                <a:lnTo>
                  <a:pt x="114" y="78"/>
                </a:lnTo>
                <a:lnTo>
                  <a:pt x="118" y="78"/>
                </a:lnTo>
                <a:lnTo>
                  <a:pt x="122" y="78"/>
                </a:lnTo>
                <a:lnTo>
                  <a:pt x="126" y="78"/>
                </a:lnTo>
                <a:lnTo>
                  <a:pt x="130" y="78"/>
                </a:lnTo>
                <a:lnTo>
                  <a:pt x="130" y="74"/>
                </a:lnTo>
                <a:lnTo>
                  <a:pt x="134" y="74"/>
                </a:lnTo>
                <a:lnTo>
                  <a:pt x="134" y="78"/>
                </a:lnTo>
                <a:lnTo>
                  <a:pt x="136" y="82"/>
                </a:lnTo>
                <a:lnTo>
                  <a:pt x="140" y="86"/>
                </a:lnTo>
                <a:lnTo>
                  <a:pt x="144" y="86"/>
                </a:lnTo>
                <a:lnTo>
                  <a:pt x="140" y="86"/>
                </a:lnTo>
                <a:lnTo>
                  <a:pt x="140" y="82"/>
                </a:lnTo>
                <a:lnTo>
                  <a:pt x="136" y="82"/>
                </a:lnTo>
                <a:lnTo>
                  <a:pt x="136" y="78"/>
                </a:lnTo>
                <a:lnTo>
                  <a:pt x="136" y="74"/>
                </a:lnTo>
                <a:lnTo>
                  <a:pt x="140" y="72"/>
                </a:lnTo>
                <a:lnTo>
                  <a:pt x="144" y="72"/>
                </a:lnTo>
                <a:lnTo>
                  <a:pt x="144" y="74"/>
                </a:lnTo>
                <a:lnTo>
                  <a:pt x="148" y="74"/>
                </a:lnTo>
                <a:lnTo>
                  <a:pt x="152" y="74"/>
                </a:lnTo>
                <a:lnTo>
                  <a:pt x="156" y="74"/>
                </a:lnTo>
                <a:lnTo>
                  <a:pt x="160" y="78"/>
                </a:lnTo>
                <a:lnTo>
                  <a:pt x="164" y="78"/>
                </a:lnTo>
                <a:lnTo>
                  <a:pt x="164" y="74"/>
                </a:lnTo>
                <a:lnTo>
                  <a:pt x="166" y="74"/>
                </a:lnTo>
                <a:lnTo>
                  <a:pt x="170" y="74"/>
                </a:lnTo>
                <a:lnTo>
                  <a:pt x="166" y="74"/>
                </a:lnTo>
                <a:lnTo>
                  <a:pt x="166" y="72"/>
                </a:lnTo>
                <a:lnTo>
                  <a:pt x="164" y="68"/>
                </a:lnTo>
                <a:lnTo>
                  <a:pt x="166" y="68"/>
                </a:lnTo>
                <a:lnTo>
                  <a:pt x="170" y="68"/>
                </a:lnTo>
                <a:lnTo>
                  <a:pt x="170" y="64"/>
                </a:lnTo>
                <a:lnTo>
                  <a:pt x="166" y="64"/>
                </a:lnTo>
                <a:lnTo>
                  <a:pt x="166" y="60"/>
                </a:lnTo>
                <a:lnTo>
                  <a:pt x="164" y="60"/>
                </a:lnTo>
                <a:lnTo>
                  <a:pt x="164" y="56"/>
                </a:lnTo>
                <a:lnTo>
                  <a:pt x="166" y="56"/>
                </a:lnTo>
                <a:lnTo>
                  <a:pt x="170" y="52"/>
                </a:lnTo>
                <a:lnTo>
                  <a:pt x="174" y="52"/>
                </a:lnTo>
                <a:lnTo>
                  <a:pt x="178" y="52"/>
                </a:lnTo>
                <a:lnTo>
                  <a:pt x="182" y="52"/>
                </a:lnTo>
                <a:lnTo>
                  <a:pt x="186" y="52"/>
                </a:lnTo>
                <a:lnTo>
                  <a:pt x="190" y="52"/>
                </a:lnTo>
                <a:lnTo>
                  <a:pt x="194" y="52"/>
                </a:lnTo>
                <a:lnTo>
                  <a:pt x="196" y="52"/>
                </a:lnTo>
                <a:lnTo>
                  <a:pt x="200" y="52"/>
                </a:lnTo>
                <a:lnTo>
                  <a:pt x="200" y="56"/>
                </a:lnTo>
                <a:lnTo>
                  <a:pt x="200" y="60"/>
                </a:lnTo>
                <a:lnTo>
                  <a:pt x="204" y="60"/>
                </a:lnTo>
                <a:lnTo>
                  <a:pt x="212" y="60"/>
                </a:lnTo>
                <a:lnTo>
                  <a:pt x="212" y="64"/>
                </a:lnTo>
                <a:lnTo>
                  <a:pt x="216" y="64"/>
                </a:lnTo>
                <a:lnTo>
                  <a:pt x="216" y="60"/>
                </a:lnTo>
                <a:lnTo>
                  <a:pt x="216" y="64"/>
                </a:lnTo>
                <a:lnTo>
                  <a:pt x="220" y="64"/>
                </a:lnTo>
                <a:lnTo>
                  <a:pt x="222" y="64"/>
                </a:lnTo>
                <a:lnTo>
                  <a:pt x="222" y="68"/>
                </a:lnTo>
                <a:lnTo>
                  <a:pt x="226" y="68"/>
                </a:lnTo>
                <a:lnTo>
                  <a:pt x="230" y="68"/>
                </a:lnTo>
                <a:lnTo>
                  <a:pt x="230" y="72"/>
                </a:lnTo>
                <a:lnTo>
                  <a:pt x="234" y="72"/>
                </a:lnTo>
                <a:lnTo>
                  <a:pt x="234" y="68"/>
                </a:lnTo>
                <a:lnTo>
                  <a:pt x="230" y="68"/>
                </a:lnTo>
                <a:lnTo>
                  <a:pt x="226" y="68"/>
                </a:lnTo>
                <a:lnTo>
                  <a:pt x="222" y="68"/>
                </a:lnTo>
                <a:lnTo>
                  <a:pt x="222" y="64"/>
                </a:lnTo>
                <a:lnTo>
                  <a:pt x="220" y="64"/>
                </a:lnTo>
                <a:lnTo>
                  <a:pt x="216" y="60"/>
                </a:lnTo>
                <a:lnTo>
                  <a:pt x="212" y="60"/>
                </a:lnTo>
                <a:lnTo>
                  <a:pt x="208" y="60"/>
                </a:lnTo>
                <a:lnTo>
                  <a:pt x="208" y="56"/>
                </a:lnTo>
                <a:lnTo>
                  <a:pt x="204" y="52"/>
                </a:lnTo>
                <a:lnTo>
                  <a:pt x="200" y="52"/>
                </a:lnTo>
                <a:lnTo>
                  <a:pt x="196" y="52"/>
                </a:lnTo>
                <a:lnTo>
                  <a:pt x="194" y="52"/>
                </a:lnTo>
                <a:lnTo>
                  <a:pt x="194" y="48"/>
                </a:lnTo>
                <a:lnTo>
                  <a:pt x="190" y="48"/>
                </a:lnTo>
                <a:lnTo>
                  <a:pt x="194" y="48"/>
                </a:lnTo>
                <a:lnTo>
                  <a:pt x="196" y="48"/>
                </a:lnTo>
                <a:lnTo>
                  <a:pt x="200" y="44"/>
                </a:lnTo>
                <a:lnTo>
                  <a:pt x="204" y="44"/>
                </a:lnTo>
                <a:lnTo>
                  <a:pt x="208" y="44"/>
                </a:lnTo>
                <a:lnTo>
                  <a:pt x="212" y="44"/>
                </a:lnTo>
                <a:lnTo>
                  <a:pt x="216" y="44"/>
                </a:lnTo>
                <a:lnTo>
                  <a:pt x="220" y="44"/>
                </a:lnTo>
                <a:lnTo>
                  <a:pt x="222" y="44"/>
                </a:lnTo>
                <a:lnTo>
                  <a:pt x="226" y="44"/>
                </a:lnTo>
                <a:lnTo>
                  <a:pt x="230" y="42"/>
                </a:lnTo>
                <a:lnTo>
                  <a:pt x="234" y="42"/>
                </a:lnTo>
                <a:lnTo>
                  <a:pt x="234" y="44"/>
                </a:lnTo>
                <a:lnTo>
                  <a:pt x="238" y="44"/>
                </a:lnTo>
                <a:lnTo>
                  <a:pt x="238" y="42"/>
                </a:lnTo>
                <a:lnTo>
                  <a:pt x="242" y="42"/>
                </a:lnTo>
                <a:lnTo>
                  <a:pt x="246" y="42"/>
                </a:lnTo>
                <a:lnTo>
                  <a:pt x="250" y="42"/>
                </a:lnTo>
                <a:lnTo>
                  <a:pt x="250" y="44"/>
                </a:lnTo>
                <a:lnTo>
                  <a:pt x="252" y="44"/>
                </a:lnTo>
                <a:lnTo>
                  <a:pt x="252" y="42"/>
                </a:lnTo>
                <a:lnTo>
                  <a:pt x="250" y="42"/>
                </a:lnTo>
                <a:lnTo>
                  <a:pt x="246" y="42"/>
                </a:lnTo>
                <a:lnTo>
                  <a:pt x="252" y="42"/>
                </a:lnTo>
                <a:lnTo>
                  <a:pt x="256" y="38"/>
                </a:lnTo>
                <a:lnTo>
                  <a:pt x="260" y="38"/>
                </a:lnTo>
                <a:lnTo>
                  <a:pt x="264" y="38"/>
                </a:lnTo>
                <a:lnTo>
                  <a:pt x="268" y="42"/>
                </a:lnTo>
                <a:lnTo>
                  <a:pt x="272" y="42"/>
                </a:lnTo>
                <a:lnTo>
                  <a:pt x="276" y="44"/>
                </a:lnTo>
                <a:lnTo>
                  <a:pt x="276" y="52"/>
                </a:lnTo>
                <a:lnTo>
                  <a:pt x="276" y="56"/>
                </a:lnTo>
                <a:lnTo>
                  <a:pt x="272" y="56"/>
                </a:lnTo>
                <a:lnTo>
                  <a:pt x="272" y="60"/>
                </a:lnTo>
                <a:lnTo>
                  <a:pt x="272" y="64"/>
                </a:lnTo>
                <a:lnTo>
                  <a:pt x="276" y="64"/>
                </a:lnTo>
                <a:lnTo>
                  <a:pt x="276" y="60"/>
                </a:lnTo>
                <a:lnTo>
                  <a:pt x="278" y="56"/>
                </a:lnTo>
                <a:lnTo>
                  <a:pt x="282" y="56"/>
                </a:lnTo>
                <a:lnTo>
                  <a:pt x="282" y="52"/>
                </a:lnTo>
                <a:lnTo>
                  <a:pt x="282" y="48"/>
                </a:lnTo>
                <a:lnTo>
                  <a:pt x="286" y="48"/>
                </a:lnTo>
                <a:lnTo>
                  <a:pt x="290" y="48"/>
                </a:lnTo>
                <a:lnTo>
                  <a:pt x="298" y="52"/>
                </a:lnTo>
                <a:lnTo>
                  <a:pt x="302" y="52"/>
                </a:lnTo>
                <a:lnTo>
                  <a:pt x="306" y="52"/>
                </a:lnTo>
                <a:lnTo>
                  <a:pt x="308" y="52"/>
                </a:lnTo>
                <a:lnTo>
                  <a:pt x="312" y="56"/>
                </a:lnTo>
                <a:lnTo>
                  <a:pt x="316" y="56"/>
                </a:lnTo>
                <a:lnTo>
                  <a:pt x="320" y="56"/>
                </a:lnTo>
                <a:lnTo>
                  <a:pt x="320" y="60"/>
                </a:lnTo>
                <a:lnTo>
                  <a:pt x="324" y="60"/>
                </a:lnTo>
                <a:lnTo>
                  <a:pt x="328" y="60"/>
                </a:lnTo>
                <a:lnTo>
                  <a:pt x="332" y="60"/>
                </a:lnTo>
                <a:lnTo>
                  <a:pt x="328" y="60"/>
                </a:lnTo>
                <a:lnTo>
                  <a:pt x="324" y="56"/>
                </a:lnTo>
                <a:lnTo>
                  <a:pt x="320" y="56"/>
                </a:lnTo>
                <a:lnTo>
                  <a:pt x="316" y="56"/>
                </a:lnTo>
                <a:lnTo>
                  <a:pt x="316" y="52"/>
                </a:lnTo>
                <a:lnTo>
                  <a:pt x="312" y="52"/>
                </a:lnTo>
                <a:lnTo>
                  <a:pt x="308" y="52"/>
                </a:lnTo>
                <a:lnTo>
                  <a:pt x="312" y="52"/>
                </a:lnTo>
                <a:lnTo>
                  <a:pt x="316" y="52"/>
                </a:lnTo>
                <a:lnTo>
                  <a:pt x="320" y="52"/>
                </a:lnTo>
                <a:lnTo>
                  <a:pt x="324" y="52"/>
                </a:lnTo>
                <a:lnTo>
                  <a:pt x="328" y="52"/>
                </a:lnTo>
                <a:lnTo>
                  <a:pt x="332" y="52"/>
                </a:lnTo>
                <a:lnTo>
                  <a:pt x="328" y="48"/>
                </a:lnTo>
                <a:lnTo>
                  <a:pt x="324" y="48"/>
                </a:lnTo>
                <a:lnTo>
                  <a:pt x="320" y="48"/>
                </a:lnTo>
                <a:lnTo>
                  <a:pt x="320" y="44"/>
                </a:lnTo>
                <a:lnTo>
                  <a:pt x="316" y="44"/>
                </a:lnTo>
                <a:lnTo>
                  <a:pt x="312" y="44"/>
                </a:lnTo>
                <a:lnTo>
                  <a:pt x="312" y="42"/>
                </a:lnTo>
                <a:lnTo>
                  <a:pt x="312" y="38"/>
                </a:lnTo>
                <a:lnTo>
                  <a:pt x="308" y="38"/>
                </a:lnTo>
                <a:lnTo>
                  <a:pt x="308" y="34"/>
                </a:lnTo>
                <a:lnTo>
                  <a:pt x="312" y="34"/>
                </a:lnTo>
                <a:lnTo>
                  <a:pt x="316" y="34"/>
                </a:lnTo>
                <a:lnTo>
                  <a:pt x="320" y="34"/>
                </a:lnTo>
                <a:lnTo>
                  <a:pt x="324" y="34"/>
                </a:lnTo>
                <a:lnTo>
                  <a:pt x="328" y="34"/>
                </a:lnTo>
                <a:lnTo>
                  <a:pt x="332" y="34"/>
                </a:lnTo>
                <a:lnTo>
                  <a:pt x="334" y="34"/>
                </a:lnTo>
                <a:lnTo>
                  <a:pt x="338" y="34"/>
                </a:lnTo>
                <a:lnTo>
                  <a:pt x="338" y="38"/>
                </a:lnTo>
                <a:lnTo>
                  <a:pt x="342" y="38"/>
                </a:lnTo>
                <a:lnTo>
                  <a:pt x="346" y="38"/>
                </a:lnTo>
                <a:lnTo>
                  <a:pt x="346" y="42"/>
                </a:lnTo>
                <a:lnTo>
                  <a:pt x="350" y="42"/>
                </a:lnTo>
                <a:lnTo>
                  <a:pt x="354" y="42"/>
                </a:lnTo>
                <a:lnTo>
                  <a:pt x="358" y="42"/>
                </a:lnTo>
                <a:lnTo>
                  <a:pt x="362" y="42"/>
                </a:lnTo>
                <a:lnTo>
                  <a:pt x="362" y="44"/>
                </a:lnTo>
                <a:lnTo>
                  <a:pt x="364" y="44"/>
                </a:lnTo>
                <a:lnTo>
                  <a:pt x="368" y="44"/>
                </a:lnTo>
                <a:lnTo>
                  <a:pt x="372" y="44"/>
                </a:lnTo>
                <a:lnTo>
                  <a:pt x="376" y="44"/>
                </a:lnTo>
                <a:lnTo>
                  <a:pt x="376" y="48"/>
                </a:lnTo>
                <a:lnTo>
                  <a:pt x="380" y="48"/>
                </a:lnTo>
                <a:lnTo>
                  <a:pt x="384" y="48"/>
                </a:lnTo>
                <a:lnTo>
                  <a:pt x="384" y="52"/>
                </a:lnTo>
                <a:lnTo>
                  <a:pt x="380" y="52"/>
                </a:lnTo>
                <a:lnTo>
                  <a:pt x="384" y="52"/>
                </a:lnTo>
                <a:lnTo>
                  <a:pt x="388" y="52"/>
                </a:lnTo>
                <a:lnTo>
                  <a:pt x="392" y="52"/>
                </a:lnTo>
                <a:lnTo>
                  <a:pt x="392" y="56"/>
                </a:lnTo>
                <a:lnTo>
                  <a:pt x="394" y="56"/>
                </a:lnTo>
                <a:lnTo>
                  <a:pt x="398" y="56"/>
                </a:lnTo>
                <a:lnTo>
                  <a:pt x="402" y="56"/>
                </a:lnTo>
                <a:lnTo>
                  <a:pt x="406" y="56"/>
                </a:lnTo>
                <a:lnTo>
                  <a:pt x="406" y="52"/>
                </a:lnTo>
                <a:lnTo>
                  <a:pt x="402" y="52"/>
                </a:lnTo>
                <a:lnTo>
                  <a:pt x="398" y="52"/>
                </a:lnTo>
                <a:lnTo>
                  <a:pt x="402" y="52"/>
                </a:lnTo>
                <a:lnTo>
                  <a:pt x="402" y="48"/>
                </a:lnTo>
                <a:lnTo>
                  <a:pt x="398" y="48"/>
                </a:lnTo>
                <a:lnTo>
                  <a:pt x="394" y="48"/>
                </a:lnTo>
                <a:lnTo>
                  <a:pt x="398" y="48"/>
                </a:lnTo>
                <a:lnTo>
                  <a:pt x="402" y="48"/>
                </a:lnTo>
                <a:lnTo>
                  <a:pt x="402" y="44"/>
                </a:lnTo>
                <a:lnTo>
                  <a:pt x="398" y="44"/>
                </a:lnTo>
                <a:lnTo>
                  <a:pt x="398" y="42"/>
                </a:lnTo>
                <a:lnTo>
                  <a:pt x="402" y="42"/>
                </a:lnTo>
                <a:lnTo>
                  <a:pt x="406" y="42"/>
                </a:lnTo>
                <a:lnTo>
                  <a:pt x="410" y="42"/>
                </a:lnTo>
                <a:lnTo>
                  <a:pt x="414" y="42"/>
                </a:lnTo>
                <a:lnTo>
                  <a:pt x="418" y="42"/>
                </a:lnTo>
                <a:lnTo>
                  <a:pt x="420" y="42"/>
                </a:lnTo>
                <a:lnTo>
                  <a:pt x="424" y="42"/>
                </a:lnTo>
                <a:lnTo>
                  <a:pt x="428" y="42"/>
                </a:lnTo>
                <a:lnTo>
                  <a:pt x="432" y="42"/>
                </a:lnTo>
                <a:lnTo>
                  <a:pt x="428" y="42"/>
                </a:lnTo>
                <a:lnTo>
                  <a:pt x="424" y="42"/>
                </a:lnTo>
                <a:lnTo>
                  <a:pt x="420" y="42"/>
                </a:lnTo>
                <a:lnTo>
                  <a:pt x="418" y="42"/>
                </a:lnTo>
                <a:lnTo>
                  <a:pt x="414" y="42"/>
                </a:lnTo>
                <a:lnTo>
                  <a:pt x="414" y="38"/>
                </a:lnTo>
                <a:lnTo>
                  <a:pt x="410" y="38"/>
                </a:lnTo>
                <a:lnTo>
                  <a:pt x="414" y="38"/>
                </a:lnTo>
                <a:lnTo>
                  <a:pt x="410" y="38"/>
                </a:lnTo>
                <a:lnTo>
                  <a:pt x="406" y="34"/>
                </a:lnTo>
                <a:lnTo>
                  <a:pt x="402" y="34"/>
                </a:lnTo>
                <a:lnTo>
                  <a:pt x="398" y="34"/>
                </a:lnTo>
                <a:lnTo>
                  <a:pt x="398" y="30"/>
                </a:lnTo>
                <a:lnTo>
                  <a:pt x="394" y="30"/>
                </a:lnTo>
                <a:lnTo>
                  <a:pt x="392" y="30"/>
                </a:lnTo>
                <a:lnTo>
                  <a:pt x="388" y="26"/>
                </a:lnTo>
                <a:lnTo>
                  <a:pt x="384" y="26"/>
                </a:lnTo>
                <a:lnTo>
                  <a:pt x="388" y="26"/>
                </a:lnTo>
                <a:lnTo>
                  <a:pt x="392" y="26"/>
                </a:lnTo>
                <a:lnTo>
                  <a:pt x="394" y="26"/>
                </a:lnTo>
                <a:lnTo>
                  <a:pt x="398" y="26"/>
                </a:lnTo>
                <a:lnTo>
                  <a:pt x="402" y="26"/>
                </a:lnTo>
                <a:lnTo>
                  <a:pt x="406" y="26"/>
                </a:lnTo>
                <a:lnTo>
                  <a:pt x="410" y="26"/>
                </a:lnTo>
                <a:lnTo>
                  <a:pt x="414" y="26"/>
                </a:lnTo>
                <a:lnTo>
                  <a:pt x="418" y="26"/>
                </a:lnTo>
                <a:lnTo>
                  <a:pt x="420" y="26"/>
                </a:lnTo>
                <a:lnTo>
                  <a:pt x="424" y="26"/>
                </a:lnTo>
                <a:lnTo>
                  <a:pt x="428" y="26"/>
                </a:lnTo>
                <a:lnTo>
                  <a:pt x="432" y="26"/>
                </a:lnTo>
                <a:lnTo>
                  <a:pt x="436" y="26"/>
                </a:lnTo>
                <a:lnTo>
                  <a:pt x="436" y="30"/>
                </a:lnTo>
                <a:lnTo>
                  <a:pt x="440" y="30"/>
                </a:lnTo>
                <a:lnTo>
                  <a:pt x="440" y="34"/>
                </a:lnTo>
                <a:lnTo>
                  <a:pt x="442" y="34"/>
                </a:lnTo>
                <a:lnTo>
                  <a:pt x="442" y="30"/>
                </a:lnTo>
                <a:lnTo>
                  <a:pt x="440" y="26"/>
                </a:lnTo>
                <a:lnTo>
                  <a:pt x="442" y="26"/>
                </a:lnTo>
                <a:lnTo>
                  <a:pt x="446" y="26"/>
                </a:lnTo>
                <a:lnTo>
                  <a:pt x="446" y="30"/>
                </a:lnTo>
                <a:lnTo>
                  <a:pt x="454" y="30"/>
                </a:lnTo>
                <a:lnTo>
                  <a:pt x="458" y="30"/>
                </a:lnTo>
                <a:lnTo>
                  <a:pt x="458" y="34"/>
                </a:lnTo>
                <a:lnTo>
                  <a:pt x="462" y="34"/>
                </a:lnTo>
                <a:lnTo>
                  <a:pt x="464" y="34"/>
                </a:lnTo>
                <a:lnTo>
                  <a:pt x="464" y="38"/>
                </a:lnTo>
                <a:lnTo>
                  <a:pt x="468" y="38"/>
                </a:lnTo>
                <a:lnTo>
                  <a:pt x="468" y="34"/>
                </a:lnTo>
                <a:lnTo>
                  <a:pt x="464" y="34"/>
                </a:lnTo>
                <a:lnTo>
                  <a:pt x="464" y="30"/>
                </a:lnTo>
                <a:lnTo>
                  <a:pt x="468" y="30"/>
                </a:lnTo>
                <a:lnTo>
                  <a:pt x="464" y="30"/>
                </a:lnTo>
                <a:lnTo>
                  <a:pt x="464" y="26"/>
                </a:lnTo>
                <a:lnTo>
                  <a:pt x="462" y="26"/>
                </a:lnTo>
                <a:lnTo>
                  <a:pt x="458" y="26"/>
                </a:lnTo>
                <a:lnTo>
                  <a:pt x="454" y="26"/>
                </a:lnTo>
                <a:lnTo>
                  <a:pt x="450" y="26"/>
                </a:lnTo>
                <a:lnTo>
                  <a:pt x="446" y="26"/>
                </a:lnTo>
                <a:lnTo>
                  <a:pt x="442" y="26"/>
                </a:lnTo>
                <a:lnTo>
                  <a:pt x="442" y="22"/>
                </a:lnTo>
                <a:lnTo>
                  <a:pt x="436" y="22"/>
                </a:lnTo>
                <a:lnTo>
                  <a:pt x="432" y="22"/>
                </a:lnTo>
                <a:lnTo>
                  <a:pt x="428" y="22"/>
                </a:lnTo>
                <a:lnTo>
                  <a:pt x="424" y="22"/>
                </a:lnTo>
                <a:lnTo>
                  <a:pt x="418" y="22"/>
                </a:lnTo>
                <a:lnTo>
                  <a:pt x="414" y="22"/>
                </a:lnTo>
                <a:lnTo>
                  <a:pt x="410" y="22"/>
                </a:lnTo>
                <a:lnTo>
                  <a:pt x="406" y="22"/>
                </a:lnTo>
                <a:lnTo>
                  <a:pt x="402" y="22"/>
                </a:lnTo>
                <a:lnTo>
                  <a:pt x="398" y="22"/>
                </a:lnTo>
                <a:lnTo>
                  <a:pt x="394" y="22"/>
                </a:lnTo>
                <a:lnTo>
                  <a:pt x="398" y="22"/>
                </a:lnTo>
                <a:lnTo>
                  <a:pt x="394" y="22"/>
                </a:lnTo>
                <a:lnTo>
                  <a:pt x="392" y="22"/>
                </a:lnTo>
                <a:lnTo>
                  <a:pt x="388" y="22"/>
                </a:lnTo>
                <a:lnTo>
                  <a:pt x="384" y="22"/>
                </a:lnTo>
                <a:lnTo>
                  <a:pt x="380" y="22"/>
                </a:lnTo>
                <a:lnTo>
                  <a:pt x="376" y="22"/>
                </a:lnTo>
                <a:lnTo>
                  <a:pt x="372" y="22"/>
                </a:lnTo>
                <a:lnTo>
                  <a:pt x="368" y="18"/>
                </a:lnTo>
                <a:lnTo>
                  <a:pt x="376" y="18"/>
                </a:lnTo>
                <a:lnTo>
                  <a:pt x="380" y="22"/>
                </a:lnTo>
                <a:lnTo>
                  <a:pt x="380" y="18"/>
                </a:lnTo>
                <a:lnTo>
                  <a:pt x="376" y="18"/>
                </a:lnTo>
                <a:lnTo>
                  <a:pt x="372" y="18"/>
                </a:lnTo>
                <a:lnTo>
                  <a:pt x="376" y="18"/>
                </a:lnTo>
                <a:lnTo>
                  <a:pt x="380" y="18"/>
                </a:lnTo>
                <a:lnTo>
                  <a:pt x="380" y="16"/>
                </a:lnTo>
                <a:lnTo>
                  <a:pt x="384" y="16"/>
                </a:lnTo>
                <a:lnTo>
                  <a:pt x="384" y="18"/>
                </a:lnTo>
                <a:lnTo>
                  <a:pt x="388" y="18"/>
                </a:lnTo>
                <a:lnTo>
                  <a:pt x="392" y="18"/>
                </a:lnTo>
                <a:lnTo>
                  <a:pt x="394" y="18"/>
                </a:lnTo>
                <a:lnTo>
                  <a:pt x="394" y="22"/>
                </a:lnTo>
                <a:lnTo>
                  <a:pt x="398" y="22"/>
                </a:lnTo>
                <a:lnTo>
                  <a:pt x="398" y="18"/>
                </a:lnTo>
                <a:lnTo>
                  <a:pt x="402" y="18"/>
                </a:lnTo>
                <a:lnTo>
                  <a:pt x="402" y="22"/>
                </a:lnTo>
                <a:lnTo>
                  <a:pt x="410" y="22"/>
                </a:lnTo>
                <a:lnTo>
                  <a:pt x="414" y="22"/>
                </a:lnTo>
                <a:lnTo>
                  <a:pt x="418" y="22"/>
                </a:lnTo>
                <a:lnTo>
                  <a:pt x="414" y="22"/>
                </a:lnTo>
                <a:lnTo>
                  <a:pt x="410" y="22"/>
                </a:lnTo>
                <a:lnTo>
                  <a:pt x="406" y="22"/>
                </a:lnTo>
                <a:lnTo>
                  <a:pt x="406" y="18"/>
                </a:lnTo>
                <a:lnTo>
                  <a:pt x="402" y="18"/>
                </a:lnTo>
                <a:lnTo>
                  <a:pt x="398" y="18"/>
                </a:lnTo>
                <a:lnTo>
                  <a:pt x="394" y="18"/>
                </a:lnTo>
                <a:lnTo>
                  <a:pt x="392" y="18"/>
                </a:lnTo>
                <a:lnTo>
                  <a:pt x="388" y="16"/>
                </a:lnTo>
                <a:lnTo>
                  <a:pt x="392" y="16"/>
                </a:lnTo>
                <a:lnTo>
                  <a:pt x="394" y="16"/>
                </a:lnTo>
                <a:lnTo>
                  <a:pt x="398" y="16"/>
                </a:lnTo>
                <a:lnTo>
                  <a:pt x="402" y="16"/>
                </a:lnTo>
                <a:lnTo>
                  <a:pt x="406" y="16"/>
                </a:lnTo>
                <a:lnTo>
                  <a:pt x="410" y="16"/>
                </a:lnTo>
                <a:lnTo>
                  <a:pt x="414" y="16"/>
                </a:lnTo>
                <a:lnTo>
                  <a:pt x="418" y="16"/>
                </a:lnTo>
                <a:lnTo>
                  <a:pt x="420" y="16"/>
                </a:lnTo>
                <a:lnTo>
                  <a:pt x="424" y="16"/>
                </a:lnTo>
                <a:lnTo>
                  <a:pt x="420" y="16"/>
                </a:lnTo>
                <a:lnTo>
                  <a:pt x="418" y="16"/>
                </a:lnTo>
                <a:lnTo>
                  <a:pt x="414" y="16"/>
                </a:lnTo>
                <a:lnTo>
                  <a:pt x="410" y="16"/>
                </a:lnTo>
                <a:lnTo>
                  <a:pt x="410" y="12"/>
                </a:lnTo>
                <a:lnTo>
                  <a:pt x="414" y="12"/>
                </a:lnTo>
                <a:lnTo>
                  <a:pt x="418" y="12"/>
                </a:lnTo>
                <a:lnTo>
                  <a:pt x="420" y="12"/>
                </a:lnTo>
                <a:lnTo>
                  <a:pt x="424" y="12"/>
                </a:lnTo>
                <a:lnTo>
                  <a:pt x="420" y="12"/>
                </a:lnTo>
                <a:lnTo>
                  <a:pt x="424" y="12"/>
                </a:lnTo>
                <a:lnTo>
                  <a:pt x="428" y="12"/>
                </a:lnTo>
                <a:lnTo>
                  <a:pt x="432" y="12"/>
                </a:lnTo>
                <a:lnTo>
                  <a:pt x="436" y="12"/>
                </a:lnTo>
                <a:lnTo>
                  <a:pt x="440" y="12"/>
                </a:lnTo>
                <a:lnTo>
                  <a:pt x="442" y="16"/>
                </a:lnTo>
                <a:lnTo>
                  <a:pt x="440" y="16"/>
                </a:lnTo>
                <a:lnTo>
                  <a:pt x="442" y="16"/>
                </a:lnTo>
                <a:lnTo>
                  <a:pt x="446" y="16"/>
                </a:lnTo>
                <a:lnTo>
                  <a:pt x="450" y="16"/>
                </a:lnTo>
                <a:lnTo>
                  <a:pt x="450" y="18"/>
                </a:lnTo>
                <a:lnTo>
                  <a:pt x="454" y="18"/>
                </a:lnTo>
                <a:lnTo>
                  <a:pt x="458" y="18"/>
                </a:lnTo>
                <a:lnTo>
                  <a:pt x="464" y="18"/>
                </a:lnTo>
                <a:lnTo>
                  <a:pt x="468" y="18"/>
                </a:lnTo>
                <a:lnTo>
                  <a:pt x="472" y="18"/>
                </a:lnTo>
                <a:lnTo>
                  <a:pt x="480" y="22"/>
                </a:lnTo>
                <a:lnTo>
                  <a:pt x="480" y="26"/>
                </a:lnTo>
                <a:lnTo>
                  <a:pt x="484" y="26"/>
                </a:lnTo>
                <a:lnTo>
                  <a:pt x="488" y="26"/>
                </a:lnTo>
                <a:lnTo>
                  <a:pt x="484" y="26"/>
                </a:lnTo>
                <a:lnTo>
                  <a:pt x="484" y="22"/>
                </a:lnTo>
                <a:lnTo>
                  <a:pt x="480" y="22"/>
                </a:lnTo>
                <a:lnTo>
                  <a:pt x="476" y="18"/>
                </a:lnTo>
                <a:lnTo>
                  <a:pt x="480" y="18"/>
                </a:lnTo>
                <a:lnTo>
                  <a:pt x="484" y="18"/>
                </a:lnTo>
                <a:lnTo>
                  <a:pt x="488" y="18"/>
                </a:lnTo>
                <a:lnTo>
                  <a:pt x="490" y="18"/>
                </a:lnTo>
                <a:lnTo>
                  <a:pt x="498" y="18"/>
                </a:lnTo>
                <a:lnTo>
                  <a:pt x="502" y="18"/>
                </a:lnTo>
                <a:lnTo>
                  <a:pt x="506" y="18"/>
                </a:lnTo>
                <a:lnTo>
                  <a:pt x="502" y="18"/>
                </a:lnTo>
                <a:lnTo>
                  <a:pt x="498" y="18"/>
                </a:lnTo>
                <a:lnTo>
                  <a:pt x="490" y="18"/>
                </a:lnTo>
                <a:lnTo>
                  <a:pt x="488" y="18"/>
                </a:lnTo>
                <a:lnTo>
                  <a:pt x="484" y="18"/>
                </a:lnTo>
                <a:lnTo>
                  <a:pt x="484" y="16"/>
                </a:lnTo>
                <a:lnTo>
                  <a:pt x="488" y="16"/>
                </a:lnTo>
                <a:lnTo>
                  <a:pt x="490" y="16"/>
                </a:lnTo>
                <a:lnTo>
                  <a:pt x="494" y="16"/>
                </a:lnTo>
                <a:lnTo>
                  <a:pt x="498" y="16"/>
                </a:lnTo>
                <a:lnTo>
                  <a:pt x="502" y="16"/>
                </a:lnTo>
                <a:lnTo>
                  <a:pt x="506" y="16"/>
                </a:lnTo>
                <a:lnTo>
                  <a:pt x="510" y="16"/>
                </a:lnTo>
                <a:lnTo>
                  <a:pt x="506" y="16"/>
                </a:lnTo>
                <a:lnTo>
                  <a:pt x="502" y="16"/>
                </a:lnTo>
                <a:lnTo>
                  <a:pt x="498" y="16"/>
                </a:lnTo>
                <a:lnTo>
                  <a:pt x="494" y="12"/>
                </a:lnTo>
                <a:lnTo>
                  <a:pt x="490" y="12"/>
                </a:lnTo>
                <a:lnTo>
                  <a:pt x="488" y="12"/>
                </a:lnTo>
                <a:lnTo>
                  <a:pt x="484" y="12"/>
                </a:lnTo>
                <a:lnTo>
                  <a:pt x="484" y="8"/>
                </a:lnTo>
                <a:lnTo>
                  <a:pt x="488" y="8"/>
                </a:lnTo>
                <a:lnTo>
                  <a:pt x="490" y="8"/>
                </a:lnTo>
                <a:lnTo>
                  <a:pt x="494" y="8"/>
                </a:lnTo>
                <a:lnTo>
                  <a:pt x="498" y="8"/>
                </a:lnTo>
                <a:lnTo>
                  <a:pt x="494" y="8"/>
                </a:lnTo>
                <a:lnTo>
                  <a:pt x="494" y="4"/>
                </a:lnTo>
                <a:lnTo>
                  <a:pt x="498" y="4"/>
                </a:lnTo>
                <a:lnTo>
                  <a:pt x="502" y="4"/>
                </a:lnTo>
                <a:lnTo>
                  <a:pt x="506" y="4"/>
                </a:lnTo>
                <a:lnTo>
                  <a:pt x="510" y="8"/>
                </a:lnTo>
                <a:lnTo>
                  <a:pt x="514" y="8"/>
                </a:lnTo>
                <a:lnTo>
                  <a:pt x="518" y="8"/>
                </a:lnTo>
                <a:lnTo>
                  <a:pt x="514" y="8"/>
                </a:lnTo>
                <a:lnTo>
                  <a:pt x="514" y="4"/>
                </a:lnTo>
                <a:lnTo>
                  <a:pt x="510" y="4"/>
                </a:lnTo>
                <a:lnTo>
                  <a:pt x="514" y="4"/>
                </a:lnTo>
                <a:lnTo>
                  <a:pt x="518" y="4"/>
                </a:lnTo>
                <a:lnTo>
                  <a:pt x="520" y="4"/>
                </a:lnTo>
                <a:lnTo>
                  <a:pt x="524" y="4"/>
                </a:lnTo>
                <a:lnTo>
                  <a:pt x="528" y="4"/>
                </a:lnTo>
                <a:lnTo>
                  <a:pt x="532" y="4"/>
                </a:lnTo>
                <a:lnTo>
                  <a:pt x="536" y="0"/>
                </a:lnTo>
                <a:lnTo>
                  <a:pt x="540" y="0"/>
                </a:lnTo>
                <a:lnTo>
                  <a:pt x="544" y="0"/>
                </a:lnTo>
                <a:lnTo>
                  <a:pt x="544" y="4"/>
                </a:lnTo>
                <a:lnTo>
                  <a:pt x="544" y="0"/>
                </a:lnTo>
                <a:lnTo>
                  <a:pt x="546" y="0"/>
                </a:lnTo>
                <a:lnTo>
                  <a:pt x="546" y="4"/>
                </a:lnTo>
                <a:lnTo>
                  <a:pt x="550" y="4"/>
                </a:lnTo>
                <a:lnTo>
                  <a:pt x="554" y="4"/>
                </a:lnTo>
                <a:lnTo>
                  <a:pt x="550" y="4"/>
                </a:lnTo>
                <a:lnTo>
                  <a:pt x="550" y="0"/>
                </a:lnTo>
                <a:lnTo>
                  <a:pt x="554" y="0"/>
                </a:lnTo>
                <a:lnTo>
                  <a:pt x="558" y="0"/>
                </a:lnTo>
                <a:lnTo>
                  <a:pt x="562" y="0"/>
                </a:lnTo>
                <a:lnTo>
                  <a:pt x="566" y="0"/>
                </a:lnTo>
                <a:lnTo>
                  <a:pt x="570" y="0"/>
                </a:lnTo>
                <a:lnTo>
                  <a:pt x="574" y="0"/>
                </a:lnTo>
                <a:lnTo>
                  <a:pt x="576" y="0"/>
                </a:lnTo>
                <a:lnTo>
                  <a:pt x="574" y="0"/>
                </a:lnTo>
                <a:lnTo>
                  <a:pt x="576" y="0"/>
                </a:lnTo>
                <a:lnTo>
                  <a:pt x="580" y="0"/>
                </a:lnTo>
                <a:lnTo>
                  <a:pt x="584" y="0"/>
                </a:lnTo>
                <a:lnTo>
                  <a:pt x="588" y="0"/>
                </a:lnTo>
                <a:lnTo>
                  <a:pt x="592" y="0"/>
                </a:lnTo>
                <a:lnTo>
                  <a:pt x="596" y="0"/>
                </a:lnTo>
                <a:lnTo>
                  <a:pt x="600" y="0"/>
                </a:lnTo>
                <a:lnTo>
                  <a:pt x="604" y="0"/>
                </a:lnTo>
                <a:lnTo>
                  <a:pt x="610" y="0"/>
                </a:lnTo>
                <a:lnTo>
                  <a:pt x="614" y="4"/>
                </a:lnTo>
                <a:lnTo>
                  <a:pt x="618" y="4"/>
                </a:lnTo>
                <a:lnTo>
                  <a:pt x="622" y="4"/>
                </a:lnTo>
                <a:lnTo>
                  <a:pt x="626" y="4"/>
                </a:lnTo>
                <a:lnTo>
                  <a:pt x="630" y="4"/>
                </a:lnTo>
                <a:lnTo>
                  <a:pt x="626" y="4"/>
                </a:lnTo>
                <a:lnTo>
                  <a:pt x="622" y="4"/>
                </a:lnTo>
                <a:lnTo>
                  <a:pt x="626" y="8"/>
                </a:lnTo>
                <a:lnTo>
                  <a:pt x="630" y="8"/>
                </a:lnTo>
                <a:lnTo>
                  <a:pt x="632" y="8"/>
                </a:lnTo>
                <a:lnTo>
                  <a:pt x="630" y="4"/>
                </a:lnTo>
                <a:lnTo>
                  <a:pt x="632" y="4"/>
                </a:lnTo>
                <a:lnTo>
                  <a:pt x="636" y="4"/>
                </a:lnTo>
                <a:lnTo>
                  <a:pt x="640" y="4"/>
                </a:lnTo>
                <a:lnTo>
                  <a:pt x="644" y="4"/>
                </a:lnTo>
                <a:lnTo>
                  <a:pt x="648" y="4"/>
                </a:lnTo>
                <a:lnTo>
                  <a:pt x="652" y="8"/>
                </a:lnTo>
                <a:lnTo>
                  <a:pt x="660" y="8"/>
                </a:lnTo>
                <a:lnTo>
                  <a:pt x="662" y="8"/>
                </a:lnTo>
                <a:lnTo>
                  <a:pt x="666" y="8"/>
                </a:lnTo>
                <a:lnTo>
                  <a:pt x="670" y="12"/>
                </a:lnTo>
                <a:lnTo>
                  <a:pt x="666" y="12"/>
                </a:lnTo>
                <a:lnTo>
                  <a:pt x="662" y="12"/>
                </a:lnTo>
                <a:lnTo>
                  <a:pt x="660" y="12"/>
                </a:lnTo>
                <a:lnTo>
                  <a:pt x="656" y="16"/>
                </a:lnTo>
                <a:lnTo>
                  <a:pt x="652" y="16"/>
                </a:lnTo>
                <a:lnTo>
                  <a:pt x="648" y="16"/>
                </a:lnTo>
                <a:lnTo>
                  <a:pt x="644" y="16"/>
                </a:lnTo>
                <a:lnTo>
                  <a:pt x="640" y="16"/>
                </a:lnTo>
                <a:lnTo>
                  <a:pt x="636" y="16"/>
                </a:lnTo>
                <a:lnTo>
                  <a:pt x="632" y="16"/>
                </a:lnTo>
                <a:lnTo>
                  <a:pt x="630" y="16"/>
                </a:lnTo>
                <a:lnTo>
                  <a:pt x="626" y="16"/>
                </a:lnTo>
                <a:lnTo>
                  <a:pt x="618" y="16"/>
                </a:lnTo>
                <a:lnTo>
                  <a:pt x="614" y="16"/>
                </a:lnTo>
                <a:lnTo>
                  <a:pt x="610" y="16"/>
                </a:lnTo>
                <a:lnTo>
                  <a:pt x="606" y="16"/>
                </a:lnTo>
                <a:lnTo>
                  <a:pt x="604" y="16"/>
                </a:lnTo>
                <a:lnTo>
                  <a:pt x="600" y="16"/>
                </a:lnTo>
                <a:lnTo>
                  <a:pt x="596" y="16"/>
                </a:lnTo>
                <a:lnTo>
                  <a:pt x="592" y="16"/>
                </a:lnTo>
                <a:lnTo>
                  <a:pt x="588" y="16"/>
                </a:lnTo>
                <a:lnTo>
                  <a:pt x="584" y="16"/>
                </a:lnTo>
                <a:lnTo>
                  <a:pt x="584" y="18"/>
                </a:lnTo>
                <a:lnTo>
                  <a:pt x="580" y="18"/>
                </a:lnTo>
                <a:lnTo>
                  <a:pt x="576" y="18"/>
                </a:lnTo>
                <a:lnTo>
                  <a:pt x="574" y="16"/>
                </a:lnTo>
                <a:lnTo>
                  <a:pt x="570" y="16"/>
                </a:lnTo>
                <a:lnTo>
                  <a:pt x="562" y="16"/>
                </a:lnTo>
                <a:lnTo>
                  <a:pt x="558" y="16"/>
                </a:lnTo>
                <a:lnTo>
                  <a:pt x="562" y="16"/>
                </a:lnTo>
                <a:lnTo>
                  <a:pt x="566" y="16"/>
                </a:lnTo>
                <a:lnTo>
                  <a:pt x="570" y="16"/>
                </a:lnTo>
                <a:lnTo>
                  <a:pt x="574" y="18"/>
                </a:lnTo>
                <a:lnTo>
                  <a:pt x="570" y="18"/>
                </a:lnTo>
                <a:lnTo>
                  <a:pt x="566" y="18"/>
                </a:lnTo>
                <a:lnTo>
                  <a:pt x="562" y="18"/>
                </a:lnTo>
                <a:lnTo>
                  <a:pt x="558" y="18"/>
                </a:lnTo>
                <a:lnTo>
                  <a:pt x="554" y="18"/>
                </a:lnTo>
                <a:lnTo>
                  <a:pt x="550" y="22"/>
                </a:lnTo>
                <a:lnTo>
                  <a:pt x="546" y="22"/>
                </a:lnTo>
                <a:lnTo>
                  <a:pt x="544" y="22"/>
                </a:lnTo>
                <a:lnTo>
                  <a:pt x="540" y="22"/>
                </a:lnTo>
                <a:lnTo>
                  <a:pt x="536" y="22"/>
                </a:lnTo>
                <a:lnTo>
                  <a:pt x="532" y="22"/>
                </a:lnTo>
                <a:lnTo>
                  <a:pt x="528" y="22"/>
                </a:lnTo>
                <a:lnTo>
                  <a:pt x="532" y="22"/>
                </a:lnTo>
                <a:lnTo>
                  <a:pt x="528" y="26"/>
                </a:lnTo>
                <a:lnTo>
                  <a:pt x="532" y="26"/>
                </a:lnTo>
                <a:lnTo>
                  <a:pt x="532" y="22"/>
                </a:lnTo>
                <a:lnTo>
                  <a:pt x="536" y="22"/>
                </a:lnTo>
                <a:lnTo>
                  <a:pt x="540" y="22"/>
                </a:lnTo>
                <a:lnTo>
                  <a:pt x="544" y="22"/>
                </a:lnTo>
                <a:lnTo>
                  <a:pt x="546" y="22"/>
                </a:lnTo>
                <a:lnTo>
                  <a:pt x="550" y="22"/>
                </a:lnTo>
                <a:lnTo>
                  <a:pt x="554" y="22"/>
                </a:lnTo>
                <a:lnTo>
                  <a:pt x="554" y="26"/>
                </a:lnTo>
                <a:lnTo>
                  <a:pt x="550" y="26"/>
                </a:lnTo>
                <a:lnTo>
                  <a:pt x="554" y="26"/>
                </a:lnTo>
                <a:lnTo>
                  <a:pt x="554" y="22"/>
                </a:lnTo>
                <a:lnTo>
                  <a:pt x="558" y="22"/>
                </a:lnTo>
                <a:lnTo>
                  <a:pt x="558" y="18"/>
                </a:lnTo>
                <a:lnTo>
                  <a:pt x="562" y="18"/>
                </a:lnTo>
                <a:lnTo>
                  <a:pt x="566" y="18"/>
                </a:lnTo>
                <a:lnTo>
                  <a:pt x="574" y="18"/>
                </a:lnTo>
                <a:lnTo>
                  <a:pt x="576" y="18"/>
                </a:lnTo>
                <a:lnTo>
                  <a:pt x="580" y="18"/>
                </a:lnTo>
                <a:lnTo>
                  <a:pt x="584" y="18"/>
                </a:lnTo>
                <a:lnTo>
                  <a:pt x="584" y="22"/>
                </a:lnTo>
                <a:lnTo>
                  <a:pt x="584" y="18"/>
                </a:lnTo>
                <a:lnTo>
                  <a:pt x="588" y="18"/>
                </a:lnTo>
                <a:lnTo>
                  <a:pt x="592" y="18"/>
                </a:lnTo>
                <a:lnTo>
                  <a:pt x="596" y="18"/>
                </a:lnTo>
                <a:lnTo>
                  <a:pt x="596" y="16"/>
                </a:lnTo>
                <a:lnTo>
                  <a:pt x="600" y="16"/>
                </a:lnTo>
                <a:lnTo>
                  <a:pt x="604" y="16"/>
                </a:lnTo>
                <a:lnTo>
                  <a:pt x="606" y="16"/>
                </a:lnTo>
                <a:lnTo>
                  <a:pt x="610" y="16"/>
                </a:lnTo>
                <a:lnTo>
                  <a:pt x="614" y="16"/>
                </a:lnTo>
                <a:lnTo>
                  <a:pt x="618" y="16"/>
                </a:lnTo>
                <a:lnTo>
                  <a:pt x="622" y="16"/>
                </a:lnTo>
                <a:lnTo>
                  <a:pt x="626" y="16"/>
                </a:lnTo>
                <a:lnTo>
                  <a:pt x="630" y="16"/>
                </a:lnTo>
                <a:lnTo>
                  <a:pt x="632" y="18"/>
                </a:lnTo>
                <a:lnTo>
                  <a:pt x="636" y="18"/>
                </a:lnTo>
                <a:lnTo>
                  <a:pt x="636" y="16"/>
                </a:lnTo>
                <a:lnTo>
                  <a:pt x="640" y="18"/>
                </a:lnTo>
                <a:lnTo>
                  <a:pt x="648" y="18"/>
                </a:lnTo>
                <a:lnTo>
                  <a:pt x="656" y="18"/>
                </a:lnTo>
                <a:lnTo>
                  <a:pt x="656" y="16"/>
                </a:lnTo>
                <a:lnTo>
                  <a:pt x="660" y="16"/>
                </a:lnTo>
                <a:lnTo>
                  <a:pt x="662" y="16"/>
                </a:lnTo>
                <a:lnTo>
                  <a:pt x="666" y="16"/>
                </a:lnTo>
                <a:lnTo>
                  <a:pt x="670" y="16"/>
                </a:lnTo>
                <a:lnTo>
                  <a:pt x="674" y="16"/>
                </a:lnTo>
                <a:lnTo>
                  <a:pt x="678" y="16"/>
                </a:lnTo>
                <a:lnTo>
                  <a:pt x="682" y="16"/>
                </a:lnTo>
                <a:lnTo>
                  <a:pt x="678" y="16"/>
                </a:lnTo>
                <a:lnTo>
                  <a:pt x="678" y="18"/>
                </a:lnTo>
                <a:lnTo>
                  <a:pt x="682" y="18"/>
                </a:lnTo>
                <a:lnTo>
                  <a:pt x="678" y="22"/>
                </a:lnTo>
                <a:lnTo>
                  <a:pt x="674" y="22"/>
                </a:lnTo>
                <a:lnTo>
                  <a:pt x="670" y="26"/>
                </a:lnTo>
                <a:lnTo>
                  <a:pt x="666" y="26"/>
                </a:lnTo>
                <a:lnTo>
                  <a:pt x="670" y="26"/>
                </a:lnTo>
                <a:lnTo>
                  <a:pt x="674" y="26"/>
                </a:lnTo>
                <a:lnTo>
                  <a:pt x="678" y="26"/>
                </a:lnTo>
                <a:lnTo>
                  <a:pt x="678" y="22"/>
                </a:lnTo>
                <a:lnTo>
                  <a:pt x="682" y="22"/>
                </a:lnTo>
                <a:lnTo>
                  <a:pt x="686" y="22"/>
                </a:lnTo>
                <a:lnTo>
                  <a:pt x="688" y="22"/>
                </a:lnTo>
                <a:lnTo>
                  <a:pt x="692" y="22"/>
                </a:lnTo>
                <a:lnTo>
                  <a:pt x="696" y="22"/>
                </a:lnTo>
                <a:lnTo>
                  <a:pt x="692" y="22"/>
                </a:lnTo>
                <a:lnTo>
                  <a:pt x="692" y="26"/>
                </a:lnTo>
                <a:lnTo>
                  <a:pt x="696" y="26"/>
                </a:lnTo>
                <a:lnTo>
                  <a:pt x="696" y="22"/>
                </a:lnTo>
                <a:lnTo>
                  <a:pt x="700" y="22"/>
                </a:lnTo>
                <a:lnTo>
                  <a:pt x="704" y="22"/>
                </a:lnTo>
                <a:lnTo>
                  <a:pt x="704" y="26"/>
                </a:lnTo>
                <a:lnTo>
                  <a:pt x="708" y="26"/>
                </a:lnTo>
                <a:lnTo>
                  <a:pt x="712" y="26"/>
                </a:lnTo>
                <a:lnTo>
                  <a:pt x="716" y="26"/>
                </a:lnTo>
                <a:lnTo>
                  <a:pt x="718" y="26"/>
                </a:lnTo>
                <a:lnTo>
                  <a:pt x="722" y="30"/>
                </a:lnTo>
                <a:lnTo>
                  <a:pt x="726" y="30"/>
                </a:lnTo>
                <a:lnTo>
                  <a:pt x="730" y="30"/>
                </a:lnTo>
                <a:lnTo>
                  <a:pt x="730" y="34"/>
                </a:lnTo>
                <a:lnTo>
                  <a:pt x="722" y="34"/>
                </a:lnTo>
                <a:lnTo>
                  <a:pt x="718" y="34"/>
                </a:lnTo>
                <a:lnTo>
                  <a:pt x="718" y="38"/>
                </a:lnTo>
                <a:lnTo>
                  <a:pt x="716" y="38"/>
                </a:lnTo>
                <a:lnTo>
                  <a:pt x="718" y="38"/>
                </a:lnTo>
                <a:lnTo>
                  <a:pt x="716" y="38"/>
                </a:lnTo>
                <a:lnTo>
                  <a:pt x="716" y="42"/>
                </a:lnTo>
                <a:lnTo>
                  <a:pt x="712" y="42"/>
                </a:lnTo>
                <a:lnTo>
                  <a:pt x="708" y="42"/>
                </a:lnTo>
                <a:lnTo>
                  <a:pt x="704" y="42"/>
                </a:lnTo>
                <a:lnTo>
                  <a:pt x="700" y="42"/>
                </a:lnTo>
                <a:lnTo>
                  <a:pt x="696" y="42"/>
                </a:lnTo>
                <a:lnTo>
                  <a:pt x="688" y="42"/>
                </a:lnTo>
                <a:lnTo>
                  <a:pt x="686" y="42"/>
                </a:lnTo>
                <a:lnTo>
                  <a:pt x="686" y="44"/>
                </a:lnTo>
                <a:lnTo>
                  <a:pt x="682" y="44"/>
                </a:lnTo>
                <a:lnTo>
                  <a:pt x="678" y="44"/>
                </a:lnTo>
                <a:lnTo>
                  <a:pt x="674" y="44"/>
                </a:lnTo>
                <a:lnTo>
                  <a:pt x="666" y="44"/>
                </a:lnTo>
                <a:lnTo>
                  <a:pt x="662" y="44"/>
                </a:lnTo>
                <a:lnTo>
                  <a:pt x="656" y="44"/>
                </a:lnTo>
                <a:lnTo>
                  <a:pt x="652" y="44"/>
                </a:lnTo>
                <a:lnTo>
                  <a:pt x="648" y="44"/>
                </a:lnTo>
                <a:lnTo>
                  <a:pt x="644" y="44"/>
                </a:lnTo>
                <a:lnTo>
                  <a:pt x="640" y="44"/>
                </a:lnTo>
                <a:lnTo>
                  <a:pt x="636" y="44"/>
                </a:lnTo>
                <a:lnTo>
                  <a:pt x="632" y="44"/>
                </a:lnTo>
                <a:lnTo>
                  <a:pt x="630" y="44"/>
                </a:lnTo>
                <a:lnTo>
                  <a:pt x="626" y="44"/>
                </a:lnTo>
                <a:lnTo>
                  <a:pt x="622" y="44"/>
                </a:lnTo>
                <a:lnTo>
                  <a:pt x="618" y="44"/>
                </a:lnTo>
                <a:lnTo>
                  <a:pt x="614" y="44"/>
                </a:lnTo>
                <a:lnTo>
                  <a:pt x="610" y="44"/>
                </a:lnTo>
                <a:lnTo>
                  <a:pt x="606" y="44"/>
                </a:lnTo>
                <a:lnTo>
                  <a:pt x="604" y="44"/>
                </a:lnTo>
                <a:lnTo>
                  <a:pt x="600" y="44"/>
                </a:lnTo>
                <a:lnTo>
                  <a:pt x="596" y="44"/>
                </a:lnTo>
                <a:lnTo>
                  <a:pt x="592" y="44"/>
                </a:lnTo>
                <a:lnTo>
                  <a:pt x="588" y="44"/>
                </a:lnTo>
                <a:lnTo>
                  <a:pt x="584" y="44"/>
                </a:lnTo>
                <a:lnTo>
                  <a:pt x="588" y="44"/>
                </a:lnTo>
                <a:lnTo>
                  <a:pt x="592" y="44"/>
                </a:lnTo>
                <a:lnTo>
                  <a:pt x="600" y="44"/>
                </a:lnTo>
                <a:lnTo>
                  <a:pt x="606" y="44"/>
                </a:lnTo>
                <a:lnTo>
                  <a:pt x="610" y="44"/>
                </a:lnTo>
                <a:lnTo>
                  <a:pt x="606" y="44"/>
                </a:lnTo>
                <a:lnTo>
                  <a:pt x="604" y="48"/>
                </a:lnTo>
                <a:lnTo>
                  <a:pt x="600" y="48"/>
                </a:lnTo>
                <a:lnTo>
                  <a:pt x="596" y="48"/>
                </a:lnTo>
                <a:lnTo>
                  <a:pt x="592" y="48"/>
                </a:lnTo>
                <a:lnTo>
                  <a:pt x="588" y="48"/>
                </a:lnTo>
                <a:lnTo>
                  <a:pt x="584" y="52"/>
                </a:lnTo>
                <a:lnTo>
                  <a:pt x="580" y="52"/>
                </a:lnTo>
                <a:lnTo>
                  <a:pt x="576" y="52"/>
                </a:lnTo>
                <a:lnTo>
                  <a:pt x="574" y="52"/>
                </a:lnTo>
                <a:lnTo>
                  <a:pt x="570" y="52"/>
                </a:lnTo>
                <a:lnTo>
                  <a:pt x="566" y="52"/>
                </a:lnTo>
                <a:lnTo>
                  <a:pt x="566" y="56"/>
                </a:lnTo>
                <a:lnTo>
                  <a:pt x="562" y="56"/>
                </a:lnTo>
                <a:lnTo>
                  <a:pt x="566" y="60"/>
                </a:lnTo>
                <a:lnTo>
                  <a:pt x="570" y="60"/>
                </a:lnTo>
                <a:lnTo>
                  <a:pt x="574" y="60"/>
                </a:lnTo>
                <a:lnTo>
                  <a:pt x="574" y="56"/>
                </a:lnTo>
                <a:lnTo>
                  <a:pt x="580" y="56"/>
                </a:lnTo>
                <a:lnTo>
                  <a:pt x="584" y="56"/>
                </a:lnTo>
                <a:lnTo>
                  <a:pt x="588" y="52"/>
                </a:lnTo>
                <a:lnTo>
                  <a:pt x="592" y="52"/>
                </a:lnTo>
                <a:lnTo>
                  <a:pt x="596" y="52"/>
                </a:lnTo>
                <a:lnTo>
                  <a:pt x="600" y="52"/>
                </a:lnTo>
                <a:lnTo>
                  <a:pt x="604" y="52"/>
                </a:lnTo>
                <a:lnTo>
                  <a:pt x="610" y="52"/>
                </a:lnTo>
                <a:lnTo>
                  <a:pt x="614" y="52"/>
                </a:lnTo>
                <a:lnTo>
                  <a:pt x="622" y="48"/>
                </a:lnTo>
                <a:lnTo>
                  <a:pt x="626" y="48"/>
                </a:lnTo>
                <a:lnTo>
                  <a:pt x="630" y="48"/>
                </a:lnTo>
                <a:lnTo>
                  <a:pt x="636" y="48"/>
                </a:lnTo>
                <a:lnTo>
                  <a:pt x="640" y="48"/>
                </a:lnTo>
                <a:lnTo>
                  <a:pt x="644" y="48"/>
                </a:lnTo>
                <a:lnTo>
                  <a:pt x="648" y="48"/>
                </a:lnTo>
                <a:lnTo>
                  <a:pt x="652" y="48"/>
                </a:lnTo>
                <a:lnTo>
                  <a:pt x="656" y="48"/>
                </a:lnTo>
                <a:lnTo>
                  <a:pt x="660" y="48"/>
                </a:lnTo>
                <a:lnTo>
                  <a:pt x="662" y="48"/>
                </a:lnTo>
                <a:lnTo>
                  <a:pt x="670" y="48"/>
                </a:lnTo>
                <a:lnTo>
                  <a:pt x="674" y="48"/>
                </a:lnTo>
                <a:lnTo>
                  <a:pt x="674" y="56"/>
                </a:lnTo>
                <a:lnTo>
                  <a:pt x="670" y="56"/>
                </a:lnTo>
                <a:lnTo>
                  <a:pt x="666" y="60"/>
                </a:lnTo>
                <a:lnTo>
                  <a:pt x="662" y="60"/>
                </a:lnTo>
                <a:lnTo>
                  <a:pt x="660" y="60"/>
                </a:lnTo>
                <a:lnTo>
                  <a:pt x="656" y="60"/>
                </a:lnTo>
                <a:lnTo>
                  <a:pt x="656" y="64"/>
                </a:lnTo>
                <a:lnTo>
                  <a:pt x="652" y="64"/>
                </a:lnTo>
                <a:lnTo>
                  <a:pt x="648" y="64"/>
                </a:lnTo>
                <a:lnTo>
                  <a:pt x="644" y="64"/>
                </a:lnTo>
                <a:lnTo>
                  <a:pt x="640" y="64"/>
                </a:lnTo>
                <a:lnTo>
                  <a:pt x="644" y="68"/>
                </a:lnTo>
                <a:lnTo>
                  <a:pt x="648" y="68"/>
                </a:lnTo>
                <a:lnTo>
                  <a:pt x="644" y="68"/>
                </a:lnTo>
                <a:lnTo>
                  <a:pt x="640" y="68"/>
                </a:lnTo>
                <a:lnTo>
                  <a:pt x="644" y="68"/>
                </a:lnTo>
                <a:lnTo>
                  <a:pt x="648" y="68"/>
                </a:lnTo>
                <a:lnTo>
                  <a:pt x="652" y="68"/>
                </a:lnTo>
                <a:lnTo>
                  <a:pt x="656" y="68"/>
                </a:lnTo>
                <a:lnTo>
                  <a:pt x="656" y="64"/>
                </a:lnTo>
                <a:lnTo>
                  <a:pt x="660" y="64"/>
                </a:lnTo>
                <a:lnTo>
                  <a:pt x="662" y="64"/>
                </a:lnTo>
                <a:lnTo>
                  <a:pt x="670" y="60"/>
                </a:lnTo>
                <a:lnTo>
                  <a:pt x="674" y="60"/>
                </a:lnTo>
                <a:lnTo>
                  <a:pt x="678" y="60"/>
                </a:lnTo>
                <a:lnTo>
                  <a:pt x="682" y="60"/>
                </a:lnTo>
                <a:lnTo>
                  <a:pt x="686" y="56"/>
                </a:lnTo>
                <a:lnTo>
                  <a:pt x="688" y="60"/>
                </a:lnTo>
                <a:lnTo>
                  <a:pt x="688" y="56"/>
                </a:lnTo>
                <a:lnTo>
                  <a:pt x="692" y="56"/>
                </a:lnTo>
                <a:lnTo>
                  <a:pt x="688" y="56"/>
                </a:lnTo>
                <a:lnTo>
                  <a:pt x="688" y="52"/>
                </a:lnTo>
                <a:lnTo>
                  <a:pt x="692" y="48"/>
                </a:lnTo>
                <a:lnTo>
                  <a:pt x="696" y="48"/>
                </a:lnTo>
                <a:lnTo>
                  <a:pt x="700" y="48"/>
                </a:lnTo>
                <a:lnTo>
                  <a:pt x="704" y="48"/>
                </a:lnTo>
                <a:lnTo>
                  <a:pt x="708" y="48"/>
                </a:lnTo>
                <a:lnTo>
                  <a:pt x="712" y="48"/>
                </a:lnTo>
                <a:lnTo>
                  <a:pt x="716" y="48"/>
                </a:lnTo>
                <a:lnTo>
                  <a:pt x="718" y="48"/>
                </a:lnTo>
                <a:lnTo>
                  <a:pt x="718" y="52"/>
                </a:lnTo>
                <a:lnTo>
                  <a:pt x="722" y="56"/>
                </a:lnTo>
                <a:lnTo>
                  <a:pt x="718" y="64"/>
                </a:lnTo>
                <a:lnTo>
                  <a:pt x="716" y="68"/>
                </a:lnTo>
                <a:lnTo>
                  <a:pt x="716" y="72"/>
                </a:lnTo>
                <a:lnTo>
                  <a:pt x="712" y="72"/>
                </a:lnTo>
                <a:lnTo>
                  <a:pt x="708" y="72"/>
                </a:lnTo>
                <a:lnTo>
                  <a:pt x="712" y="72"/>
                </a:lnTo>
                <a:lnTo>
                  <a:pt x="708" y="74"/>
                </a:lnTo>
                <a:lnTo>
                  <a:pt x="704" y="74"/>
                </a:lnTo>
                <a:lnTo>
                  <a:pt x="700" y="78"/>
                </a:lnTo>
                <a:lnTo>
                  <a:pt x="696" y="78"/>
                </a:lnTo>
                <a:lnTo>
                  <a:pt x="692" y="82"/>
                </a:lnTo>
                <a:lnTo>
                  <a:pt x="696" y="82"/>
                </a:lnTo>
                <a:lnTo>
                  <a:pt x="696" y="86"/>
                </a:lnTo>
                <a:lnTo>
                  <a:pt x="692" y="86"/>
                </a:lnTo>
                <a:lnTo>
                  <a:pt x="688" y="86"/>
                </a:lnTo>
                <a:lnTo>
                  <a:pt x="686" y="90"/>
                </a:lnTo>
                <a:lnTo>
                  <a:pt x="688" y="90"/>
                </a:lnTo>
                <a:lnTo>
                  <a:pt x="692" y="90"/>
                </a:lnTo>
                <a:lnTo>
                  <a:pt x="688" y="90"/>
                </a:lnTo>
                <a:lnTo>
                  <a:pt x="686" y="94"/>
                </a:lnTo>
                <a:lnTo>
                  <a:pt x="688" y="94"/>
                </a:lnTo>
                <a:lnTo>
                  <a:pt x="688" y="90"/>
                </a:lnTo>
                <a:lnTo>
                  <a:pt x="692" y="90"/>
                </a:lnTo>
                <a:lnTo>
                  <a:pt x="696" y="90"/>
                </a:lnTo>
                <a:lnTo>
                  <a:pt x="696" y="86"/>
                </a:lnTo>
                <a:lnTo>
                  <a:pt x="700" y="86"/>
                </a:lnTo>
                <a:lnTo>
                  <a:pt x="700" y="82"/>
                </a:lnTo>
                <a:lnTo>
                  <a:pt x="704" y="82"/>
                </a:lnTo>
                <a:lnTo>
                  <a:pt x="708" y="82"/>
                </a:lnTo>
                <a:lnTo>
                  <a:pt x="712" y="78"/>
                </a:lnTo>
                <a:lnTo>
                  <a:pt x="716" y="74"/>
                </a:lnTo>
                <a:lnTo>
                  <a:pt x="718" y="74"/>
                </a:lnTo>
                <a:lnTo>
                  <a:pt x="718" y="72"/>
                </a:lnTo>
                <a:lnTo>
                  <a:pt x="722" y="72"/>
                </a:lnTo>
                <a:lnTo>
                  <a:pt x="726" y="72"/>
                </a:lnTo>
                <a:lnTo>
                  <a:pt x="730" y="68"/>
                </a:lnTo>
                <a:lnTo>
                  <a:pt x="734" y="64"/>
                </a:lnTo>
                <a:lnTo>
                  <a:pt x="738" y="64"/>
                </a:lnTo>
                <a:lnTo>
                  <a:pt x="742" y="60"/>
                </a:lnTo>
                <a:lnTo>
                  <a:pt x="744" y="60"/>
                </a:lnTo>
                <a:lnTo>
                  <a:pt x="748" y="60"/>
                </a:lnTo>
                <a:lnTo>
                  <a:pt x="744" y="60"/>
                </a:lnTo>
                <a:lnTo>
                  <a:pt x="744" y="64"/>
                </a:lnTo>
                <a:lnTo>
                  <a:pt x="744" y="68"/>
                </a:lnTo>
                <a:lnTo>
                  <a:pt x="748" y="68"/>
                </a:lnTo>
                <a:lnTo>
                  <a:pt x="748" y="64"/>
                </a:lnTo>
                <a:lnTo>
                  <a:pt x="756" y="64"/>
                </a:lnTo>
                <a:lnTo>
                  <a:pt x="760" y="64"/>
                </a:lnTo>
                <a:lnTo>
                  <a:pt x="764" y="64"/>
                </a:lnTo>
                <a:lnTo>
                  <a:pt x="768" y="64"/>
                </a:lnTo>
                <a:lnTo>
                  <a:pt x="770" y="64"/>
                </a:lnTo>
                <a:lnTo>
                  <a:pt x="770" y="68"/>
                </a:lnTo>
                <a:lnTo>
                  <a:pt x="774" y="68"/>
                </a:lnTo>
                <a:lnTo>
                  <a:pt x="778" y="64"/>
                </a:lnTo>
                <a:lnTo>
                  <a:pt x="782" y="64"/>
                </a:lnTo>
                <a:lnTo>
                  <a:pt x="782" y="60"/>
                </a:lnTo>
                <a:lnTo>
                  <a:pt x="778" y="60"/>
                </a:lnTo>
                <a:lnTo>
                  <a:pt x="778" y="56"/>
                </a:lnTo>
                <a:lnTo>
                  <a:pt x="782" y="56"/>
                </a:lnTo>
                <a:lnTo>
                  <a:pt x="782" y="60"/>
                </a:lnTo>
                <a:lnTo>
                  <a:pt x="786" y="60"/>
                </a:lnTo>
                <a:lnTo>
                  <a:pt x="786" y="56"/>
                </a:lnTo>
                <a:lnTo>
                  <a:pt x="782" y="56"/>
                </a:lnTo>
                <a:lnTo>
                  <a:pt x="782" y="52"/>
                </a:lnTo>
                <a:lnTo>
                  <a:pt x="786" y="52"/>
                </a:lnTo>
                <a:lnTo>
                  <a:pt x="786" y="56"/>
                </a:lnTo>
                <a:lnTo>
                  <a:pt x="786" y="52"/>
                </a:lnTo>
                <a:lnTo>
                  <a:pt x="788" y="52"/>
                </a:lnTo>
                <a:lnTo>
                  <a:pt x="792" y="52"/>
                </a:lnTo>
                <a:lnTo>
                  <a:pt x="796" y="52"/>
                </a:lnTo>
                <a:lnTo>
                  <a:pt x="800" y="52"/>
                </a:lnTo>
                <a:lnTo>
                  <a:pt x="804" y="52"/>
                </a:lnTo>
                <a:lnTo>
                  <a:pt x="808" y="52"/>
                </a:lnTo>
                <a:lnTo>
                  <a:pt x="812" y="52"/>
                </a:lnTo>
                <a:lnTo>
                  <a:pt x="816" y="52"/>
                </a:lnTo>
                <a:lnTo>
                  <a:pt x="818" y="52"/>
                </a:lnTo>
                <a:lnTo>
                  <a:pt x="822" y="52"/>
                </a:lnTo>
                <a:lnTo>
                  <a:pt x="826" y="52"/>
                </a:lnTo>
                <a:lnTo>
                  <a:pt x="830" y="52"/>
                </a:lnTo>
                <a:lnTo>
                  <a:pt x="834" y="52"/>
                </a:lnTo>
                <a:lnTo>
                  <a:pt x="834" y="56"/>
                </a:lnTo>
                <a:lnTo>
                  <a:pt x="838" y="56"/>
                </a:lnTo>
                <a:lnTo>
                  <a:pt x="842" y="56"/>
                </a:lnTo>
                <a:lnTo>
                  <a:pt x="844" y="56"/>
                </a:lnTo>
                <a:lnTo>
                  <a:pt x="848" y="56"/>
                </a:lnTo>
                <a:lnTo>
                  <a:pt x="852" y="56"/>
                </a:lnTo>
                <a:lnTo>
                  <a:pt x="852" y="60"/>
                </a:lnTo>
                <a:lnTo>
                  <a:pt x="856" y="60"/>
                </a:lnTo>
                <a:lnTo>
                  <a:pt x="860" y="60"/>
                </a:lnTo>
                <a:lnTo>
                  <a:pt x="856" y="64"/>
                </a:lnTo>
                <a:lnTo>
                  <a:pt x="852" y="64"/>
                </a:lnTo>
                <a:lnTo>
                  <a:pt x="852" y="68"/>
                </a:lnTo>
                <a:lnTo>
                  <a:pt x="848" y="68"/>
                </a:lnTo>
                <a:lnTo>
                  <a:pt x="844" y="68"/>
                </a:lnTo>
                <a:lnTo>
                  <a:pt x="844" y="72"/>
                </a:lnTo>
                <a:lnTo>
                  <a:pt x="842" y="72"/>
                </a:lnTo>
                <a:lnTo>
                  <a:pt x="838" y="72"/>
                </a:lnTo>
                <a:lnTo>
                  <a:pt x="834" y="74"/>
                </a:lnTo>
                <a:lnTo>
                  <a:pt x="830" y="74"/>
                </a:lnTo>
                <a:lnTo>
                  <a:pt x="826" y="74"/>
                </a:lnTo>
                <a:lnTo>
                  <a:pt x="822" y="74"/>
                </a:lnTo>
                <a:lnTo>
                  <a:pt x="818" y="74"/>
                </a:lnTo>
                <a:lnTo>
                  <a:pt x="818" y="78"/>
                </a:lnTo>
                <a:lnTo>
                  <a:pt x="822" y="78"/>
                </a:lnTo>
                <a:lnTo>
                  <a:pt x="822" y="82"/>
                </a:lnTo>
                <a:lnTo>
                  <a:pt x="818" y="82"/>
                </a:lnTo>
                <a:lnTo>
                  <a:pt x="816" y="82"/>
                </a:lnTo>
                <a:lnTo>
                  <a:pt x="812" y="82"/>
                </a:lnTo>
                <a:lnTo>
                  <a:pt x="808" y="86"/>
                </a:lnTo>
                <a:lnTo>
                  <a:pt x="804" y="86"/>
                </a:lnTo>
                <a:lnTo>
                  <a:pt x="800" y="86"/>
                </a:lnTo>
                <a:lnTo>
                  <a:pt x="796" y="86"/>
                </a:lnTo>
                <a:lnTo>
                  <a:pt x="792" y="86"/>
                </a:lnTo>
                <a:lnTo>
                  <a:pt x="788" y="86"/>
                </a:lnTo>
                <a:lnTo>
                  <a:pt x="786" y="86"/>
                </a:lnTo>
                <a:lnTo>
                  <a:pt x="782" y="86"/>
                </a:lnTo>
                <a:lnTo>
                  <a:pt x="778" y="86"/>
                </a:lnTo>
                <a:lnTo>
                  <a:pt x="774" y="86"/>
                </a:lnTo>
                <a:lnTo>
                  <a:pt x="774" y="90"/>
                </a:lnTo>
                <a:lnTo>
                  <a:pt x="770" y="90"/>
                </a:lnTo>
                <a:lnTo>
                  <a:pt x="768" y="90"/>
                </a:lnTo>
                <a:lnTo>
                  <a:pt x="764" y="90"/>
                </a:lnTo>
                <a:lnTo>
                  <a:pt x="760" y="90"/>
                </a:lnTo>
                <a:lnTo>
                  <a:pt x="756" y="90"/>
                </a:lnTo>
                <a:lnTo>
                  <a:pt x="752" y="90"/>
                </a:lnTo>
                <a:lnTo>
                  <a:pt x="748" y="90"/>
                </a:lnTo>
                <a:lnTo>
                  <a:pt x="744" y="90"/>
                </a:lnTo>
                <a:lnTo>
                  <a:pt x="742" y="90"/>
                </a:lnTo>
                <a:lnTo>
                  <a:pt x="738" y="94"/>
                </a:lnTo>
                <a:lnTo>
                  <a:pt x="734" y="94"/>
                </a:lnTo>
                <a:lnTo>
                  <a:pt x="734" y="90"/>
                </a:lnTo>
                <a:lnTo>
                  <a:pt x="730" y="90"/>
                </a:lnTo>
                <a:lnTo>
                  <a:pt x="730" y="94"/>
                </a:lnTo>
                <a:lnTo>
                  <a:pt x="734" y="94"/>
                </a:lnTo>
                <a:lnTo>
                  <a:pt x="738" y="94"/>
                </a:lnTo>
                <a:lnTo>
                  <a:pt x="742" y="94"/>
                </a:lnTo>
                <a:lnTo>
                  <a:pt x="744" y="94"/>
                </a:lnTo>
                <a:lnTo>
                  <a:pt x="744" y="90"/>
                </a:lnTo>
                <a:lnTo>
                  <a:pt x="748" y="90"/>
                </a:lnTo>
                <a:lnTo>
                  <a:pt x="752" y="90"/>
                </a:lnTo>
                <a:lnTo>
                  <a:pt x="756" y="90"/>
                </a:lnTo>
                <a:lnTo>
                  <a:pt x="760" y="90"/>
                </a:lnTo>
                <a:lnTo>
                  <a:pt x="764" y="90"/>
                </a:lnTo>
                <a:lnTo>
                  <a:pt x="768" y="94"/>
                </a:lnTo>
                <a:lnTo>
                  <a:pt x="770" y="94"/>
                </a:lnTo>
                <a:lnTo>
                  <a:pt x="774" y="94"/>
                </a:lnTo>
                <a:lnTo>
                  <a:pt x="778" y="94"/>
                </a:lnTo>
                <a:lnTo>
                  <a:pt x="782" y="90"/>
                </a:lnTo>
                <a:lnTo>
                  <a:pt x="786" y="90"/>
                </a:lnTo>
                <a:lnTo>
                  <a:pt x="788" y="90"/>
                </a:lnTo>
                <a:lnTo>
                  <a:pt x="788" y="94"/>
                </a:lnTo>
                <a:lnTo>
                  <a:pt x="792" y="94"/>
                </a:lnTo>
                <a:lnTo>
                  <a:pt x="796" y="94"/>
                </a:lnTo>
                <a:lnTo>
                  <a:pt x="800" y="94"/>
                </a:lnTo>
                <a:lnTo>
                  <a:pt x="804" y="94"/>
                </a:lnTo>
                <a:lnTo>
                  <a:pt x="800" y="94"/>
                </a:lnTo>
                <a:lnTo>
                  <a:pt x="800" y="98"/>
                </a:lnTo>
                <a:lnTo>
                  <a:pt x="796" y="98"/>
                </a:lnTo>
                <a:lnTo>
                  <a:pt x="792" y="98"/>
                </a:lnTo>
                <a:lnTo>
                  <a:pt x="796" y="98"/>
                </a:lnTo>
                <a:lnTo>
                  <a:pt x="792" y="100"/>
                </a:lnTo>
                <a:lnTo>
                  <a:pt x="788" y="100"/>
                </a:lnTo>
                <a:lnTo>
                  <a:pt x="786" y="100"/>
                </a:lnTo>
                <a:lnTo>
                  <a:pt x="782" y="100"/>
                </a:lnTo>
                <a:lnTo>
                  <a:pt x="778" y="100"/>
                </a:lnTo>
                <a:lnTo>
                  <a:pt x="774" y="100"/>
                </a:lnTo>
                <a:lnTo>
                  <a:pt x="770" y="100"/>
                </a:lnTo>
                <a:lnTo>
                  <a:pt x="768" y="100"/>
                </a:lnTo>
                <a:lnTo>
                  <a:pt x="764" y="100"/>
                </a:lnTo>
                <a:lnTo>
                  <a:pt x="760" y="100"/>
                </a:lnTo>
                <a:lnTo>
                  <a:pt x="756" y="100"/>
                </a:lnTo>
                <a:lnTo>
                  <a:pt x="752" y="100"/>
                </a:lnTo>
                <a:lnTo>
                  <a:pt x="748" y="100"/>
                </a:lnTo>
                <a:lnTo>
                  <a:pt x="748" y="104"/>
                </a:lnTo>
                <a:lnTo>
                  <a:pt x="744" y="104"/>
                </a:lnTo>
                <a:lnTo>
                  <a:pt x="742" y="104"/>
                </a:lnTo>
                <a:lnTo>
                  <a:pt x="744" y="104"/>
                </a:lnTo>
                <a:lnTo>
                  <a:pt x="742" y="108"/>
                </a:lnTo>
                <a:lnTo>
                  <a:pt x="738" y="112"/>
                </a:lnTo>
                <a:lnTo>
                  <a:pt x="742" y="112"/>
                </a:lnTo>
                <a:lnTo>
                  <a:pt x="744" y="112"/>
                </a:lnTo>
                <a:lnTo>
                  <a:pt x="744" y="116"/>
                </a:lnTo>
                <a:lnTo>
                  <a:pt x="748" y="116"/>
                </a:lnTo>
                <a:lnTo>
                  <a:pt x="748" y="112"/>
                </a:lnTo>
                <a:lnTo>
                  <a:pt x="752" y="112"/>
                </a:lnTo>
                <a:lnTo>
                  <a:pt x="748" y="112"/>
                </a:lnTo>
                <a:lnTo>
                  <a:pt x="744" y="112"/>
                </a:lnTo>
                <a:lnTo>
                  <a:pt x="748" y="108"/>
                </a:lnTo>
                <a:lnTo>
                  <a:pt x="752" y="108"/>
                </a:lnTo>
                <a:lnTo>
                  <a:pt x="756" y="108"/>
                </a:lnTo>
                <a:lnTo>
                  <a:pt x="756" y="104"/>
                </a:lnTo>
                <a:lnTo>
                  <a:pt x="760" y="104"/>
                </a:lnTo>
                <a:lnTo>
                  <a:pt x="764" y="104"/>
                </a:lnTo>
                <a:lnTo>
                  <a:pt x="768" y="104"/>
                </a:lnTo>
                <a:lnTo>
                  <a:pt x="770" y="104"/>
                </a:lnTo>
                <a:lnTo>
                  <a:pt x="774" y="104"/>
                </a:lnTo>
                <a:lnTo>
                  <a:pt x="778" y="104"/>
                </a:lnTo>
                <a:lnTo>
                  <a:pt x="782" y="104"/>
                </a:lnTo>
                <a:lnTo>
                  <a:pt x="786" y="104"/>
                </a:lnTo>
                <a:lnTo>
                  <a:pt x="786" y="108"/>
                </a:lnTo>
                <a:lnTo>
                  <a:pt x="782" y="108"/>
                </a:lnTo>
                <a:lnTo>
                  <a:pt x="778" y="112"/>
                </a:lnTo>
                <a:lnTo>
                  <a:pt x="778" y="116"/>
                </a:lnTo>
                <a:lnTo>
                  <a:pt x="774" y="116"/>
                </a:lnTo>
                <a:lnTo>
                  <a:pt x="770" y="116"/>
                </a:lnTo>
                <a:lnTo>
                  <a:pt x="768" y="116"/>
                </a:lnTo>
                <a:lnTo>
                  <a:pt x="764" y="116"/>
                </a:lnTo>
                <a:lnTo>
                  <a:pt x="760" y="116"/>
                </a:lnTo>
                <a:lnTo>
                  <a:pt x="756" y="116"/>
                </a:lnTo>
                <a:lnTo>
                  <a:pt x="756" y="120"/>
                </a:lnTo>
                <a:lnTo>
                  <a:pt x="752" y="120"/>
                </a:lnTo>
                <a:lnTo>
                  <a:pt x="756" y="120"/>
                </a:lnTo>
                <a:lnTo>
                  <a:pt x="756" y="124"/>
                </a:lnTo>
                <a:lnTo>
                  <a:pt x="752" y="124"/>
                </a:lnTo>
                <a:lnTo>
                  <a:pt x="752" y="128"/>
                </a:lnTo>
                <a:lnTo>
                  <a:pt x="752" y="130"/>
                </a:lnTo>
                <a:lnTo>
                  <a:pt x="752" y="134"/>
                </a:lnTo>
                <a:lnTo>
                  <a:pt x="752" y="130"/>
                </a:lnTo>
                <a:lnTo>
                  <a:pt x="756" y="128"/>
                </a:lnTo>
                <a:lnTo>
                  <a:pt x="760" y="128"/>
                </a:lnTo>
                <a:lnTo>
                  <a:pt x="764" y="128"/>
                </a:lnTo>
                <a:lnTo>
                  <a:pt x="764" y="130"/>
                </a:lnTo>
                <a:lnTo>
                  <a:pt x="760" y="130"/>
                </a:lnTo>
                <a:lnTo>
                  <a:pt x="764" y="130"/>
                </a:lnTo>
                <a:lnTo>
                  <a:pt x="760" y="130"/>
                </a:lnTo>
                <a:lnTo>
                  <a:pt x="756" y="130"/>
                </a:lnTo>
                <a:lnTo>
                  <a:pt x="756" y="134"/>
                </a:lnTo>
                <a:lnTo>
                  <a:pt x="752" y="134"/>
                </a:lnTo>
                <a:lnTo>
                  <a:pt x="748" y="134"/>
                </a:lnTo>
                <a:lnTo>
                  <a:pt x="748" y="138"/>
                </a:lnTo>
                <a:lnTo>
                  <a:pt x="748" y="142"/>
                </a:lnTo>
                <a:lnTo>
                  <a:pt x="744" y="142"/>
                </a:lnTo>
                <a:lnTo>
                  <a:pt x="742" y="142"/>
                </a:lnTo>
                <a:lnTo>
                  <a:pt x="738" y="142"/>
                </a:lnTo>
                <a:lnTo>
                  <a:pt x="734" y="142"/>
                </a:lnTo>
                <a:lnTo>
                  <a:pt x="734" y="146"/>
                </a:lnTo>
                <a:lnTo>
                  <a:pt x="738" y="146"/>
                </a:lnTo>
                <a:lnTo>
                  <a:pt x="734" y="146"/>
                </a:lnTo>
                <a:lnTo>
                  <a:pt x="730" y="146"/>
                </a:lnTo>
                <a:lnTo>
                  <a:pt x="730" y="150"/>
                </a:lnTo>
                <a:lnTo>
                  <a:pt x="734" y="150"/>
                </a:lnTo>
                <a:lnTo>
                  <a:pt x="734" y="146"/>
                </a:lnTo>
                <a:lnTo>
                  <a:pt x="738" y="146"/>
                </a:lnTo>
                <a:lnTo>
                  <a:pt x="738" y="150"/>
                </a:lnTo>
                <a:lnTo>
                  <a:pt x="734" y="150"/>
                </a:lnTo>
                <a:lnTo>
                  <a:pt x="734" y="154"/>
                </a:lnTo>
                <a:lnTo>
                  <a:pt x="730" y="158"/>
                </a:lnTo>
                <a:lnTo>
                  <a:pt x="730" y="160"/>
                </a:lnTo>
                <a:lnTo>
                  <a:pt x="726" y="160"/>
                </a:lnTo>
                <a:lnTo>
                  <a:pt x="722" y="160"/>
                </a:lnTo>
                <a:lnTo>
                  <a:pt x="726" y="164"/>
                </a:lnTo>
                <a:lnTo>
                  <a:pt x="730" y="164"/>
                </a:lnTo>
                <a:lnTo>
                  <a:pt x="726" y="164"/>
                </a:lnTo>
                <a:lnTo>
                  <a:pt x="722" y="168"/>
                </a:lnTo>
                <a:lnTo>
                  <a:pt x="726" y="168"/>
                </a:lnTo>
                <a:lnTo>
                  <a:pt x="722" y="172"/>
                </a:lnTo>
                <a:lnTo>
                  <a:pt x="718" y="174"/>
                </a:lnTo>
                <a:lnTo>
                  <a:pt x="722" y="174"/>
                </a:lnTo>
                <a:lnTo>
                  <a:pt x="726" y="174"/>
                </a:lnTo>
                <a:lnTo>
                  <a:pt x="730" y="174"/>
                </a:lnTo>
                <a:lnTo>
                  <a:pt x="726" y="174"/>
                </a:lnTo>
                <a:lnTo>
                  <a:pt x="726" y="178"/>
                </a:lnTo>
                <a:lnTo>
                  <a:pt x="730" y="174"/>
                </a:lnTo>
                <a:lnTo>
                  <a:pt x="730" y="172"/>
                </a:lnTo>
                <a:lnTo>
                  <a:pt x="734" y="168"/>
                </a:lnTo>
                <a:lnTo>
                  <a:pt x="738" y="164"/>
                </a:lnTo>
                <a:lnTo>
                  <a:pt x="742" y="168"/>
                </a:lnTo>
                <a:lnTo>
                  <a:pt x="744" y="168"/>
                </a:lnTo>
                <a:lnTo>
                  <a:pt x="748" y="172"/>
                </a:lnTo>
                <a:lnTo>
                  <a:pt x="752" y="172"/>
                </a:lnTo>
                <a:lnTo>
                  <a:pt x="756" y="172"/>
                </a:lnTo>
                <a:lnTo>
                  <a:pt x="760" y="172"/>
                </a:lnTo>
                <a:lnTo>
                  <a:pt x="764" y="174"/>
                </a:lnTo>
                <a:lnTo>
                  <a:pt x="760" y="174"/>
                </a:lnTo>
                <a:lnTo>
                  <a:pt x="760" y="178"/>
                </a:lnTo>
                <a:lnTo>
                  <a:pt x="756" y="174"/>
                </a:lnTo>
                <a:lnTo>
                  <a:pt x="748" y="174"/>
                </a:lnTo>
                <a:lnTo>
                  <a:pt x="748" y="172"/>
                </a:lnTo>
                <a:lnTo>
                  <a:pt x="744" y="172"/>
                </a:lnTo>
                <a:lnTo>
                  <a:pt x="744" y="174"/>
                </a:lnTo>
                <a:lnTo>
                  <a:pt x="742" y="174"/>
                </a:lnTo>
                <a:lnTo>
                  <a:pt x="738" y="174"/>
                </a:lnTo>
                <a:lnTo>
                  <a:pt x="742" y="174"/>
                </a:lnTo>
                <a:lnTo>
                  <a:pt x="744" y="174"/>
                </a:lnTo>
                <a:lnTo>
                  <a:pt x="744" y="178"/>
                </a:lnTo>
                <a:lnTo>
                  <a:pt x="742" y="178"/>
                </a:lnTo>
                <a:lnTo>
                  <a:pt x="744" y="178"/>
                </a:lnTo>
                <a:lnTo>
                  <a:pt x="742" y="178"/>
                </a:lnTo>
                <a:lnTo>
                  <a:pt x="738" y="178"/>
                </a:lnTo>
                <a:lnTo>
                  <a:pt x="734" y="178"/>
                </a:lnTo>
                <a:lnTo>
                  <a:pt x="738" y="178"/>
                </a:lnTo>
                <a:lnTo>
                  <a:pt x="742" y="178"/>
                </a:lnTo>
                <a:lnTo>
                  <a:pt x="744" y="178"/>
                </a:lnTo>
                <a:lnTo>
                  <a:pt x="748" y="182"/>
                </a:lnTo>
                <a:lnTo>
                  <a:pt x="744" y="182"/>
                </a:lnTo>
                <a:lnTo>
                  <a:pt x="742" y="182"/>
                </a:lnTo>
                <a:lnTo>
                  <a:pt x="738" y="182"/>
                </a:lnTo>
                <a:lnTo>
                  <a:pt x="742" y="182"/>
                </a:lnTo>
                <a:lnTo>
                  <a:pt x="744" y="182"/>
                </a:lnTo>
                <a:lnTo>
                  <a:pt x="748" y="182"/>
                </a:lnTo>
                <a:lnTo>
                  <a:pt x="752" y="182"/>
                </a:lnTo>
                <a:lnTo>
                  <a:pt x="756" y="182"/>
                </a:lnTo>
                <a:lnTo>
                  <a:pt x="756" y="186"/>
                </a:lnTo>
                <a:lnTo>
                  <a:pt x="760" y="186"/>
                </a:lnTo>
                <a:lnTo>
                  <a:pt x="764" y="186"/>
                </a:lnTo>
                <a:lnTo>
                  <a:pt x="764" y="182"/>
                </a:lnTo>
                <a:lnTo>
                  <a:pt x="768" y="182"/>
                </a:lnTo>
                <a:lnTo>
                  <a:pt x="770" y="182"/>
                </a:lnTo>
                <a:lnTo>
                  <a:pt x="774" y="186"/>
                </a:lnTo>
                <a:lnTo>
                  <a:pt x="774" y="190"/>
                </a:lnTo>
                <a:lnTo>
                  <a:pt x="774" y="194"/>
                </a:lnTo>
                <a:lnTo>
                  <a:pt x="774" y="198"/>
                </a:lnTo>
                <a:lnTo>
                  <a:pt x="770" y="198"/>
                </a:lnTo>
                <a:lnTo>
                  <a:pt x="770" y="200"/>
                </a:lnTo>
                <a:lnTo>
                  <a:pt x="768" y="198"/>
                </a:lnTo>
                <a:lnTo>
                  <a:pt x="764" y="198"/>
                </a:lnTo>
                <a:lnTo>
                  <a:pt x="760" y="198"/>
                </a:lnTo>
                <a:lnTo>
                  <a:pt x="756" y="198"/>
                </a:lnTo>
                <a:lnTo>
                  <a:pt x="752" y="194"/>
                </a:lnTo>
                <a:lnTo>
                  <a:pt x="748" y="194"/>
                </a:lnTo>
                <a:lnTo>
                  <a:pt x="744" y="194"/>
                </a:lnTo>
                <a:lnTo>
                  <a:pt x="738" y="194"/>
                </a:lnTo>
                <a:lnTo>
                  <a:pt x="734" y="194"/>
                </a:lnTo>
                <a:lnTo>
                  <a:pt x="738" y="194"/>
                </a:lnTo>
                <a:lnTo>
                  <a:pt x="742" y="194"/>
                </a:lnTo>
                <a:lnTo>
                  <a:pt x="742" y="198"/>
                </a:lnTo>
                <a:lnTo>
                  <a:pt x="738" y="198"/>
                </a:lnTo>
                <a:lnTo>
                  <a:pt x="734" y="198"/>
                </a:lnTo>
                <a:lnTo>
                  <a:pt x="730" y="198"/>
                </a:lnTo>
                <a:lnTo>
                  <a:pt x="726" y="198"/>
                </a:lnTo>
                <a:lnTo>
                  <a:pt x="730" y="198"/>
                </a:lnTo>
                <a:lnTo>
                  <a:pt x="734" y="198"/>
                </a:lnTo>
                <a:lnTo>
                  <a:pt x="738" y="198"/>
                </a:lnTo>
                <a:lnTo>
                  <a:pt x="734" y="198"/>
                </a:lnTo>
                <a:lnTo>
                  <a:pt x="734" y="200"/>
                </a:lnTo>
                <a:lnTo>
                  <a:pt x="734" y="198"/>
                </a:lnTo>
                <a:lnTo>
                  <a:pt x="730" y="198"/>
                </a:lnTo>
                <a:lnTo>
                  <a:pt x="730" y="200"/>
                </a:lnTo>
                <a:lnTo>
                  <a:pt x="726" y="204"/>
                </a:lnTo>
                <a:lnTo>
                  <a:pt x="722" y="204"/>
                </a:lnTo>
                <a:lnTo>
                  <a:pt x="722" y="200"/>
                </a:lnTo>
                <a:lnTo>
                  <a:pt x="718" y="198"/>
                </a:lnTo>
                <a:lnTo>
                  <a:pt x="716" y="198"/>
                </a:lnTo>
                <a:lnTo>
                  <a:pt x="716" y="200"/>
                </a:lnTo>
                <a:lnTo>
                  <a:pt x="712" y="200"/>
                </a:lnTo>
                <a:lnTo>
                  <a:pt x="716" y="204"/>
                </a:lnTo>
                <a:lnTo>
                  <a:pt x="716" y="208"/>
                </a:lnTo>
                <a:lnTo>
                  <a:pt x="716" y="204"/>
                </a:lnTo>
                <a:lnTo>
                  <a:pt x="718" y="204"/>
                </a:lnTo>
                <a:lnTo>
                  <a:pt x="722" y="204"/>
                </a:lnTo>
                <a:lnTo>
                  <a:pt x="726" y="208"/>
                </a:lnTo>
                <a:lnTo>
                  <a:pt x="722" y="208"/>
                </a:lnTo>
                <a:lnTo>
                  <a:pt x="718" y="208"/>
                </a:lnTo>
                <a:lnTo>
                  <a:pt x="722" y="208"/>
                </a:lnTo>
                <a:lnTo>
                  <a:pt x="726" y="208"/>
                </a:lnTo>
                <a:lnTo>
                  <a:pt x="722" y="208"/>
                </a:lnTo>
                <a:lnTo>
                  <a:pt x="718" y="208"/>
                </a:lnTo>
                <a:lnTo>
                  <a:pt x="716" y="208"/>
                </a:lnTo>
                <a:lnTo>
                  <a:pt x="718" y="208"/>
                </a:lnTo>
                <a:lnTo>
                  <a:pt x="722" y="208"/>
                </a:lnTo>
                <a:lnTo>
                  <a:pt x="726" y="208"/>
                </a:lnTo>
                <a:lnTo>
                  <a:pt x="726" y="212"/>
                </a:lnTo>
                <a:lnTo>
                  <a:pt x="726" y="216"/>
                </a:lnTo>
                <a:lnTo>
                  <a:pt x="730" y="212"/>
                </a:lnTo>
                <a:lnTo>
                  <a:pt x="734" y="212"/>
                </a:lnTo>
                <a:lnTo>
                  <a:pt x="734" y="216"/>
                </a:lnTo>
                <a:lnTo>
                  <a:pt x="738" y="216"/>
                </a:lnTo>
                <a:lnTo>
                  <a:pt x="742" y="216"/>
                </a:lnTo>
                <a:lnTo>
                  <a:pt x="744" y="216"/>
                </a:lnTo>
                <a:lnTo>
                  <a:pt x="742" y="216"/>
                </a:lnTo>
                <a:lnTo>
                  <a:pt x="738" y="216"/>
                </a:lnTo>
                <a:lnTo>
                  <a:pt x="734" y="212"/>
                </a:lnTo>
                <a:lnTo>
                  <a:pt x="738" y="212"/>
                </a:lnTo>
                <a:lnTo>
                  <a:pt x="742" y="212"/>
                </a:lnTo>
                <a:lnTo>
                  <a:pt x="742" y="216"/>
                </a:lnTo>
                <a:lnTo>
                  <a:pt x="744" y="216"/>
                </a:lnTo>
                <a:lnTo>
                  <a:pt x="748" y="216"/>
                </a:lnTo>
                <a:lnTo>
                  <a:pt x="748" y="212"/>
                </a:lnTo>
                <a:lnTo>
                  <a:pt x="752" y="216"/>
                </a:lnTo>
                <a:lnTo>
                  <a:pt x="752" y="220"/>
                </a:lnTo>
                <a:lnTo>
                  <a:pt x="748" y="220"/>
                </a:lnTo>
                <a:lnTo>
                  <a:pt x="744" y="220"/>
                </a:lnTo>
                <a:lnTo>
                  <a:pt x="744" y="224"/>
                </a:lnTo>
                <a:lnTo>
                  <a:pt x="742" y="224"/>
                </a:lnTo>
                <a:lnTo>
                  <a:pt x="738" y="220"/>
                </a:lnTo>
                <a:lnTo>
                  <a:pt x="730" y="220"/>
                </a:lnTo>
                <a:lnTo>
                  <a:pt x="730" y="224"/>
                </a:lnTo>
                <a:lnTo>
                  <a:pt x="726" y="224"/>
                </a:lnTo>
                <a:lnTo>
                  <a:pt x="722" y="224"/>
                </a:lnTo>
                <a:lnTo>
                  <a:pt x="722" y="220"/>
                </a:lnTo>
                <a:lnTo>
                  <a:pt x="722" y="224"/>
                </a:lnTo>
                <a:lnTo>
                  <a:pt x="726" y="224"/>
                </a:lnTo>
                <a:lnTo>
                  <a:pt x="730" y="224"/>
                </a:lnTo>
                <a:lnTo>
                  <a:pt x="734" y="224"/>
                </a:lnTo>
                <a:lnTo>
                  <a:pt x="738" y="224"/>
                </a:lnTo>
                <a:lnTo>
                  <a:pt x="742" y="224"/>
                </a:lnTo>
                <a:lnTo>
                  <a:pt x="744" y="224"/>
                </a:lnTo>
                <a:lnTo>
                  <a:pt x="748" y="224"/>
                </a:lnTo>
                <a:lnTo>
                  <a:pt x="752" y="224"/>
                </a:lnTo>
                <a:lnTo>
                  <a:pt x="756" y="228"/>
                </a:lnTo>
                <a:lnTo>
                  <a:pt x="756" y="230"/>
                </a:lnTo>
                <a:lnTo>
                  <a:pt x="756" y="234"/>
                </a:lnTo>
                <a:lnTo>
                  <a:pt x="760" y="238"/>
                </a:lnTo>
                <a:lnTo>
                  <a:pt x="756" y="238"/>
                </a:lnTo>
                <a:lnTo>
                  <a:pt x="756" y="242"/>
                </a:lnTo>
                <a:lnTo>
                  <a:pt x="756" y="246"/>
                </a:lnTo>
                <a:lnTo>
                  <a:pt x="752" y="246"/>
                </a:lnTo>
                <a:lnTo>
                  <a:pt x="748" y="246"/>
                </a:lnTo>
                <a:lnTo>
                  <a:pt x="748" y="242"/>
                </a:lnTo>
                <a:lnTo>
                  <a:pt x="748" y="238"/>
                </a:lnTo>
                <a:lnTo>
                  <a:pt x="744" y="238"/>
                </a:lnTo>
                <a:lnTo>
                  <a:pt x="742" y="238"/>
                </a:lnTo>
                <a:lnTo>
                  <a:pt x="742" y="242"/>
                </a:lnTo>
                <a:lnTo>
                  <a:pt x="738" y="242"/>
                </a:lnTo>
                <a:lnTo>
                  <a:pt x="734" y="238"/>
                </a:lnTo>
                <a:lnTo>
                  <a:pt x="730" y="234"/>
                </a:lnTo>
                <a:lnTo>
                  <a:pt x="726" y="234"/>
                </a:lnTo>
                <a:lnTo>
                  <a:pt x="726" y="230"/>
                </a:lnTo>
                <a:lnTo>
                  <a:pt x="722" y="230"/>
                </a:lnTo>
                <a:lnTo>
                  <a:pt x="718" y="230"/>
                </a:lnTo>
                <a:lnTo>
                  <a:pt x="716" y="230"/>
                </a:lnTo>
                <a:lnTo>
                  <a:pt x="718" y="230"/>
                </a:lnTo>
                <a:lnTo>
                  <a:pt x="722" y="230"/>
                </a:lnTo>
                <a:lnTo>
                  <a:pt x="722" y="234"/>
                </a:lnTo>
                <a:lnTo>
                  <a:pt x="726" y="234"/>
                </a:lnTo>
                <a:lnTo>
                  <a:pt x="730" y="234"/>
                </a:lnTo>
                <a:lnTo>
                  <a:pt x="726" y="234"/>
                </a:lnTo>
                <a:lnTo>
                  <a:pt x="722" y="234"/>
                </a:lnTo>
                <a:lnTo>
                  <a:pt x="718" y="234"/>
                </a:lnTo>
                <a:lnTo>
                  <a:pt x="716" y="234"/>
                </a:lnTo>
                <a:lnTo>
                  <a:pt x="718" y="234"/>
                </a:lnTo>
                <a:lnTo>
                  <a:pt x="722" y="234"/>
                </a:lnTo>
                <a:lnTo>
                  <a:pt x="726" y="234"/>
                </a:lnTo>
                <a:lnTo>
                  <a:pt x="730" y="238"/>
                </a:lnTo>
                <a:lnTo>
                  <a:pt x="734" y="238"/>
                </a:lnTo>
                <a:lnTo>
                  <a:pt x="738" y="242"/>
                </a:lnTo>
                <a:lnTo>
                  <a:pt x="742" y="242"/>
                </a:lnTo>
                <a:lnTo>
                  <a:pt x="742" y="246"/>
                </a:lnTo>
                <a:lnTo>
                  <a:pt x="738" y="246"/>
                </a:lnTo>
                <a:lnTo>
                  <a:pt x="734" y="246"/>
                </a:lnTo>
                <a:lnTo>
                  <a:pt x="730" y="246"/>
                </a:lnTo>
                <a:lnTo>
                  <a:pt x="730" y="250"/>
                </a:lnTo>
                <a:lnTo>
                  <a:pt x="726" y="250"/>
                </a:lnTo>
                <a:lnTo>
                  <a:pt x="722" y="250"/>
                </a:lnTo>
                <a:lnTo>
                  <a:pt x="722" y="246"/>
                </a:lnTo>
                <a:lnTo>
                  <a:pt x="718" y="246"/>
                </a:lnTo>
                <a:lnTo>
                  <a:pt x="716" y="246"/>
                </a:lnTo>
                <a:lnTo>
                  <a:pt x="716" y="242"/>
                </a:lnTo>
                <a:lnTo>
                  <a:pt x="716" y="246"/>
                </a:lnTo>
                <a:lnTo>
                  <a:pt x="718" y="246"/>
                </a:lnTo>
                <a:lnTo>
                  <a:pt x="722" y="246"/>
                </a:lnTo>
                <a:lnTo>
                  <a:pt x="722" y="250"/>
                </a:lnTo>
                <a:lnTo>
                  <a:pt x="726" y="250"/>
                </a:lnTo>
                <a:lnTo>
                  <a:pt x="730" y="250"/>
                </a:lnTo>
                <a:lnTo>
                  <a:pt x="730" y="246"/>
                </a:lnTo>
                <a:lnTo>
                  <a:pt x="734" y="246"/>
                </a:lnTo>
                <a:lnTo>
                  <a:pt x="738" y="246"/>
                </a:lnTo>
                <a:lnTo>
                  <a:pt x="742" y="246"/>
                </a:lnTo>
                <a:lnTo>
                  <a:pt x="742" y="250"/>
                </a:lnTo>
                <a:lnTo>
                  <a:pt x="738" y="254"/>
                </a:lnTo>
                <a:lnTo>
                  <a:pt x="742" y="254"/>
                </a:lnTo>
                <a:lnTo>
                  <a:pt x="742" y="256"/>
                </a:lnTo>
                <a:lnTo>
                  <a:pt x="738" y="256"/>
                </a:lnTo>
                <a:lnTo>
                  <a:pt x="734" y="256"/>
                </a:lnTo>
                <a:lnTo>
                  <a:pt x="738" y="256"/>
                </a:lnTo>
                <a:lnTo>
                  <a:pt x="742" y="256"/>
                </a:lnTo>
                <a:lnTo>
                  <a:pt x="744" y="256"/>
                </a:lnTo>
                <a:lnTo>
                  <a:pt x="748" y="256"/>
                </a:lnTo>
                <a:lnTo>
                  <a:pt x="752" y="260"/>
                </a:lnTo>
                <a:lnTo>
                  <a:pt x="756" y="256"/>
                </a:lnTo>
                <a:lnTo>
                  <a:pt x="760" y="256"/>
                </a:lnTo>
                <a:lnTo>
                  <a:pt x="760" y="260"/>
                </a:lnTo>
                <a:lnTo>
                  <a:pt x="764" y="260"/>
                </a:lnTo>
                <a:lnTo>
                  <a:pt x="764" y="264"/>
                </a:lnTo>
                <a:lnTo>
                  <a:pt x="760" y="264"/>
                </a:lnTo>
                <a:lnTo>
                  <a:pt x="760" y="268"/>
                </a:lnTo>
                <a:lnTo>
                  <a:pt x="756" y="268"/>
                </a:lnTo>
                <a:lnTo>
                  <a:pt x="752" y="268"/>
                </a:lnTo>
                <a:lnTo>
                  <a:pt x="748" y="268"/>
                </a:lnTo>
                <a:lnTo>
                  <a:pt x="744" y="268"/>
                </a:lnTo>
                <a:lnTo>
                  <a:pt x="744" y="264"/>
                </a:lnTo>
                <a:lnTo>
                  <a:pt x="742" y="264"/>
                </a:lnTo>
                <a:lnTo>
                  <a:pt x="738" y="264"/>
                </a:lnTo>
                <a:lnTo>
                  <a:pt x="734" y="264"/>
                </a:lnTo>
                <a:lnTo>
                  <a:pt x="730" y="264"/>
                </a:lnTo>
                <a:lnTo>
                  <a:pt x="726" y="264"/>
                </a:lnTo>
                <a:lnTo>
                  <a:pt x="722" y="264"/>
                </a:lnTo>
                <a:lnTo>
                  <a:pt x="722" y="260"/>
                </a:lnTo>
                <a:lnTo>
                  <a:pt x="718" y="260"/>
                </a:lnTo>
                <a:lnTo>
                  <a:pt x="722" y="260"/>
                </a:lnTo>
                <a:lnTo>
                  <a:pt x="722" y="264"/>
                </a:lnTo>
                <a:lnTo>
                  <a:pt x="722" y="268"/>
                </a:lnTo>
                <a:lnTo>
                  <a:pt x="718" y="268"/>
                </a:lnTo>
                <a:lnTo>
                  <a:pt x="716" y="268"/>
                </a:lnTo>
                <a:lnTo>
                  <a:pt x="718" y="268"/>
                </a:lnTo>
                <a:lnTo>
                  <a:pt x="718" y="272"/>
                </a:lnTo>
                <a:lnTo>
                  <a:pt x="716" y="272"/>
                </a:lnTo>
                <a:lnTo>
                  <a:pt x="718" y="276"/>
                </a:lnTo>
                <a:lnTo>
                  <a:pt x="722" y="276"/>
                </a:lnTo>
                <a:lnTo>
                  <a:pt x="722" y="280"/>
                </a:lnTo>
                <a:lnTo>
                  <a:pt x="722" y="284"/>
                </a:lnTo>
                <a:lnTo>
                  <a:pt x="726" y="284"/>
                </a:lnTo>
                <a:lnTo>
                  <a:pt x="722" y="280"/>
                </a:lnTo>
                <a:lnTo>
                  <a:pt x="722" y="276"/>
                </a:lnTo>
                <a:lnTo>
                  <a:pt x="726" y="272"/>
                </a:lnTo>
                <a:lnTo>
                  <a:pt x="726" y="276"/>
                </a:lnTo>
                <a:lnTo>
                  <a:pt x="730" y="276"/>
                </a:lnTo>
                <a:lnTo>
                  <a:pt x="734" y="276"/>
                </a:lnTo>
                <a:lnTo>
                  <a:pt x="738" y="280"/>
                </a:lnTo>
                <a:lnTo>
                  <a:pt x="742" y="280"/>
                </a:lnTo>
                <a:lnTo>
                  <a:pt x="744" y="280"/>
                </a:lnTo>
                <a:lnTo>
                  <a:pt x="744" y="284"/>
                </a:lnTo>
                <a:lnTo>
                  <a:pt x="742" y="284"/>
                </a:lnTo>
                <a:lnTo>
                  <a:pt x="742" y="286"/>
                </a:lnTo>
                <a:lnTo>
                  <a:pt x="744" y="286"/>
                </a:lnTo>
                <a:lnTo>
                  <a:pt x="742" y="290"/>
                </a:lnTo>
                <a:lnTo>
                  <a:pt x="738" y="290"/>
                </a:lnTo>
                <a:lnTo>
                  <a:pt x="734" y="290"/>
                </a:lnTo>
                <a:lnTo>
                  <a:pt x="730" y="290"/>
                </a:lnTo>
                <a:lnTo>
                  <a:pt x="726" y="290"/>
                </a:lnTo>
                <a:lnTo>
                  <a:pt x="722" y="290"/>
                </a:lnTo>
                <a:lnTo>
                  <a:pt x="722" y="294"/>
                </a:lnTo>
                <a:lnTo>
                  <a:pt x="718" y="294"/>
                </a:lnTo>
                <a:lnTo>
                  <a:pt x="716" y="294"/>
                </a:lnTo>
                <a:lnTo>
                  <a:pt x="712" y="294"/>
                </a:lnTo>
                <a:lnTo>
                  <a:pt x="708" y="294"/>
                </a:lnTo>
                <a:lnTo>
                  <a:pt x="704" y="294"/>
                </a:lnTo>
                <a:lnTo>
                  <a:pt x="704" y="290"/>
                </a:lnTo>
                <a:lnTo>
                  <a:pt x="700" y="290"/>
                </a:lnTo>
                <a:lnTo>
                  <a:pt x="696" y="290"/>
                </a:lnTo>
                <a:lnTo>
                  <a:pt x="696" y="286"/>
                </a:lnTo>
                <a:lnTo>
                  <a:pt x="692" y="286"/>
                </a:lnTo>
                <a:lnTo>
                  <a:pt x="692" y="284"/>
                </a:lnTo>
                <a:lnTo>
                  <a:pt x="696" y="284"/>
                </a:lnTo>
                <a:lnTo>
                  <a:pt x="700" y="284"/>
                </a:lnTo>
                <a:lnTo>
                  <a:pt x="704" y="286"/>
                </a:lnTo>
                <a:lnTo>
                  <a:pt x="708" y="286"/>
                </a:lnTo>
                <a:lnTo>
                  <a:pt x="712" y="286"/>
                </a:lnTo>
                <a:lnTo>
                  <a:pt x="716" y="286"/>
                </a:lnTo>
                <a:lnTo>
                  <a:pt x="718" y="286"/>
                </a:lnTo>
                <a:lnTo>
                  <a:pt x="716" y="286"/>
                </a:lnTo>
                <a:lnTo>
                  <a:pt x="712" y="286"/>
                </a:lnTo>
                <a:lnTo>
                  <a:pt x="708" y="286"/>
                </a:lnTo>
                <a:lnTo>
                  <a:pt x="704" y="284"/>
                </a:lnTo>
                <a:lnTo>
                  <a:pt x="700" y="284"/>
                </a:lnTo>
                <a:lnTo>
                  <a:pt x="696" y="284"/>
                </a:lnTo>
                <a:lnTo>
                  <a:pt x="692" y="284"/>
                </a:lnTo>
                <a:lnTo>
                  <a:pt x="692" y="280"/>
                </a:lnTo>
                <a:lnTo>
                  <a:pt x="688" y="280"/>
                </a:lnTo>
                <a:lnTo>
                  <a:pt x="688" y="284"/>
                </a:lnTo>
                <a:lnTo>
                  <a:pt x="686" y="284"/>
                </a:lnTo>
                <a:lnTo>
                  <a:pt x="686" y="286"/>
                </a:lnTo>
                <a:lnTo>
                  <a:pt x="682" y="286"/>
                </a:lnTo>
                <a:lnTo>
                  <a:pt x="678" y="286"/>
                </a:lnTo>
                <a:lnTo>
                  <a:pt x="678" y="284"/>
                </a:lnTo>
                <a:lnTo>
                  <a:pt x="674" y="284"/>
                </a:lnTo>
                <a:lnTo>
                  <a:pt x="674" y="280"/>
                </a:lnTo>
                <a:lnTo>
                  <a:pt x="670" y="280"/>
                </a:lnTo>
                <a:lnTo>
                  <a:pt x="670" y="276"/>
                </a:lnTo>
                <a:lnTo>
                  <a:pt x="666" y="276"/>
                </a:lnTo>
                <a:lnTo>
                  <a:pt x="666" y="280"/>
                </a:lnTo>
                <a:lnTo>
                  <a:pt x="670" y="280"/>
                </a:lnTo>
                <a:lnTo>
                  <a:pt x="674" y="284"/>
                </a:lnTo>
                <a:lnTo>
                  <a:pt x="678" y="284"/>
                </a:lnTo>
                <a:lnTo>
                  <a:pt x="678" y="286"/>
                </a:lnTo>
                <a:lnTo>
                  <a:pt x="682" y="286"/>
                </a:lnTo>
                <a:lnTo>
                  <a:pt x="682" y="290"/>
                </a:lnTo>
                <a:lnTo>
                  <a:pt x="678" y="290"/>
                </a:lnTo>
                <a:lnTo>
                  <a:pt x="674" y="290"/>
                </a:lnTo>
                <a:lnTo>
                  <a:pt x="670" y="290"/>
                </a:lnTo>
                <a:lnTo>
                  <a:pt x="670" y="294"/>
                </a:lnTo>
                <a:lnTo>
                  <a:pt x="666" y="294"/>
                </a:lnTo>
                <a:lnTo>
                  <a:pt x="662" y="294"/>
                </a:lnTo>
                <a:lnTo>
                  <a:pt x="660" y="294"/>
                </a:lnTo>
                <a:lnTo>
                  <a:pt x="656" y="294"/>
                </a:lnTo>
                <a:lnTo>
                  <a:pt x="652" y="294"/>
                </a:lnTo>
                <a:lnTo>
                  <a:pt x="652" y="290"/>
                </a:lnTo>
                <a:lnTo>
                  <a:pt x="648" y="290"/>
                </a:lnTo>
                <a:lnTo>
                  <a:pt x="644" y="290"/>
                </a:lnTo>
                <a:lnTo>
                  <a:pt x="648" y="294"/>
                </a:lnTo>
                <a:lnTo>
                  <a:pt x="652" y="294"/>
                </a:lnTo>
                <a:lnTo>
                  <a:pt x="656" y="294"/>
                </a:lnTo>
                <a:lnTo>
                  <a:pt x="660" y="294"/>
                </a:lnTo>
                <a:lnTo>
                  <a:pt x="656" y="294"/>
                </a:lnTo>
                <a:lnTo>
                  <a:pt x="656" y="298"/>
                </a:lnTo>
                <a:lnTo>
                  <a:pt x="652" y="298"/>
                </a:lnTo>
                <a:lnTo>
                  <a:pt x="648" y="298"/>
                </a:lnTo>
                <a:lnTo>
                  <a:pt x="644" y="298"/>
                </a:lnTo>
                <a:lnTo>
                  <a:pt x="640" y="298"/>
                </a:lnTo>
                <a:lnTo>
                  <a:pt x="644" y="298"/>
                </a:lnTo>
                <a:lnTo>
                  <a:pt x="644" y="302"/>
                </a:lnTo>
                <a:lnTo>
                  <a:pt x="644" y="306"/>
                </a:lnTo>
                <a:lnTo>
                  <a:pt x="644" y="302"/>
                </a:lnTo>
                <a:lnTo>
                  <a:pt x="644" y="298"/>
                </a:lnTo>
                <a:lnTo>
                  <a:pt x="648" y="298"/>
                </a:lnTo>
                <a:lnTo>
                  <a:pt x="652" y="298"/>
                </a:lnTo>
                <a:lnTo>
                  <a:pt x="656" y="298"/>
                </a:lnTo>
                <a:lnTo>
                  <a:pt x="660" y="298"/>
                </a:lnTo>
                <a:lnTo>
                  <a:pt x="662" y="298"/>
                </a:lnTo>
                <a:lnTo>
                  <a:pt x="666" y="298"/>
                </a:lnTo>
                <a:lnTo>
                  <a:pt x="670" y="298"/>
                </a:lnTo>
                <a:lnTo>
                  <a:pt x="674" y="298"/>
                </a:lnTo>
                <a:lnTo>
                  <a:pt x="674" y="302"/>
                </a:lnTo>
                <a:lnTo>
                  <a:pt x="678" y="298"/>
                </a:lnTo>
                <a:lnTo>
                  <a:pt x="678" y="302"/>
                </a:lnTo>
                <a:lnTo>
                  <a:pt x="678" y="306"/>
                </a:lnTo>
                <a:lnTo>
                  <a:pt x="674" y="306"/>
                </a:lnTo>
                <a:lnTo>
                  <a:pt x="670" y="306"/>
                </a:lnTo>
                <a:lnTo>
                  <a:pt x="666" y="306"/>
                </a:lnTo>
                <a:lnTo>
                  <a:pt x="662" y="310"/>
                </a:lnTo>
                <a:lnTo>
                  <a:pt x="660" y="310"/>
                </a:lnTo>
                <a:lnTo>
                  <a:pt x="656" y="306"/>
                </a:lnTo>
                <a:lnTo>
                  <a:pt x="652" y="306"/>
                </a:lnTo>
                <a:lnTo>
                  <a:pt x="648" y="306"/>
                </a:lnTo>
                <a:lnTo>
                  <a:pt x="644" y="306"/>
                </a:lnTo>
                <a:lnTo>
                  <a:pt x="648" y="306"/>
                </a:lnTo>
                <a:lnTo>
                  <a:pt x="652" y="306"/>
                </a:lnTo>
                <a:lnTo>
                  <a:pt x="656" y="306"/>
                </a:lnTo>
                <a:lnTo>
                  <a:pt x="660" y="310"/>
                </a:lnTo>
                <a:lnTo>
                  <a:pt x="656" y="310"/>
                </a:lnTo>
                <a:lnTo>
                  <a:pt x="652" y="310"/>
                </a:lnTo>
                <a:lnTo>
                  <a:pt x="656" y="310"/>
                </a:lnTo>
                <a:lnTo>
                  <a:pt x="660" y="310"/>
                </a:lnTo>
                <a:lnTo>
                  <a:pt x="660" y="314"/>
                </a:lnTo>
                <a:lnTo>
                  <a:pt x="660" y="310"/>
                </a:lnTo>
                <a:lnTo>
                  <a:pt x="662" y="310"/>
                </a:lnTo>
                <a:lnTo>
                  <a:pt x="666" y="310"/>
                </a:lnTo>
                <a:lnTo>
                  <a:pt x="670" y="306"/>
                </a:lnTo>
                <a:lnTo>
                  <a:pt x="674" y="310"/>
                </a:lnTo>
                <a:lnTo>
                  <a:pt x="678" y="310"/>
                </a:lnTo>
                <a:lnTo>
                  <a:pt x="682" y="310"/>
                </a:lnTo>
                <a:lnTo>
                  <a:pt x="682" y="314"/>
                </a:lnTo>
                <a:lnTo>
                  <a:pt x="686" y="314"/>
                </a:lnTo>
                <a:lnTo>
                  <a:pt x="682" y="316"/>
                </a:lnTo>
                <a:lnTo>
                  <a:pt x="678" y="316"/>
                </a:lnTo>
                <a:lnTo>
                  <a:pt x="674" y="316"/>
                </a:lnTo>
                <a:lnTo>
                  <a:pt x="670" y="316"/>
                </a:lnTo>
                <a:lnTo>
                  <a:pt x="666" y="316"/>
                </a:lnTo>
                <a:lnTo>
                  <a:pt x="670" y="316"/>
                </a:lnTo>
                <a:lnTo>
                  <a:pt x="674" y="316"/>
                </a:lnTo>
                <a:lnTo>
                  <a:pt x="674" y="320"/>
                </a:lnTo>
                <a:lnTo>
                  <a:pt x="670" y="320"/>
                </a:lnTo>
                <a:lnTo>
                  <a:pt x="670" y="324"/>
                </a:lnTo>
                <a:lnTo>
                  <a:pt x="674" y="324"/>
                </a:lnTo>
                <a:lnTo>
                  <a:pt x="674" y="320"/>
                </a:lnTo>
                <a:lnTo>
                  <a:pt x="678" y="320"/>
                </a:lnTo>
                <a:lnTo>
                  <a:pt x="678" y="316"/>
                </a:lnTo>
                <a:lnTo>
                  <a:pt x="682" y="316"/>
                </a:lnTo>
                <a:lnTo>
                  <a:pt x="686" y="316"/>
                </a:lnTo>
                <a:lnTo>
                  <a:pt x="686" y="320"/>
                </a:lnTo>
                <a:lnTo>
                  <a:pt x="688" y="320"/>
                </a:lnTo>
                <a:lnTo>
                  <a:pt x="692" y="320"/>
                </a:lnTo>
                <a:lnTo>
                  <a:pt x="696" y="320"/>
                </a:lnTo>
                <a:lnTo>
                  <a:pt x="696" y="324"/>
                </a:lnTo>
                <a:lnTo>
                  <a:pt x="700" y="324"/>
                </a:lnTo>
                <a:lnTo>
                  <a:pt x="704" y="324"/>
                </a:lnTo>
                <a:lnTo>
                  <a:pt x="704" y="328"/>
                </a:lnTo>
                <a:lnTo>
                  <a:pt x="708" y="328"/>
                </a:lnTo>
                <a:lnTo>
                  <a:pt x="712" y="328"/>
                </a:lnTo>
                <a:lnTo>
                  <a:pt x="712" y="332"/>
                </a:lnTo>
                <a:lnTo>
                  <a:pt x="716" y="332"/>
                </a:lnTo>
                <a:lnTo>
                  <a:pt x="712" y="332"/>
                </a:lnTo>
                <a:lnTo>
                  <a:pt x="712" y="336"/>
                </a:lnTo>
                <a:lnTo>
                  <a:pt x="708" y="336"/>
                </a:lnTo>
                <a:lnTo>
                  <a:pt x="704" y="336"/>
                </a:lnTo>
                <a:lnTo>
                  <a:pt x="704" y="340"/>
                </a:lnTo>
                <a:lnTo>
                  <a:pt x="708" y="340"/>
                </a:lnTo>
                <a:lnTo>
                  <a:pt x="708" y="336"/>
                </a:lnTo>
                <a:lnTo>
                  <a:pt x="712" y="336"/>
                </a:lnTo>
                <a:lnTo>
                  <a:pt x="716" y="336"/>
                </a:lnTo>
                <a:lnTo>
                  <a:pt x="712" y="336"/>
                </a:lnTo>
                <a:lnTo>
                  <a:pt x="712" y="340"/>
                </a:lnTo>
                <a:lnTo>
                  <a:pt x="716" y="340"/>
                </a:lnTo>
                <a:lnTo>
                  <a:pt x="716" y="336"/>
                </a:lnTo>
                <a:lnTo>
                  <a:pt x="718" y="336"/>
                </a:lnTo>
                <a:lnTo>
                  <a:pt x="722" y="336"/>
                </a:lnTo>
                <a:lnTo>
                  <a:pt x="718" y="336"/>
                </a:lnTo>
                <a:lnTo>
                  <a:pt x="718" y="340"/>
                </a:lnTo>
                <a:lnTo>
                  <a:pt x="716" y="340"/>
                </a:lnTo>
                <a:lnTo>
                  <a:pt x="712" y="342"/>
                </a:lnTo>
                <a:lnTo>
                  <a:pt x="716" y="342"/>
                </a:lnTo>
                <a:lnTo>
                  <a:pt x="716" y="346"/>
                </a:lnTo>
                <a:lnTo>
                  <a:pt x="716" y="342"/>
                </a:lnTo>
                <a:lnTo>
                  <a:pt x="718" y="342"/>
                </a:lnTo>
                <a:lnTo>
                  <a:pt x="722" y="342"/>
                </a:lnTo>
                <a:lnTo>
                  <a:pt x="726" y="342"/>
                </a:lnTo>
                <a:lnTo>
                  <a:pt x="722" y="342"/>
                </a:lnTo>
                <a:lnTo>
                  <a:pt x="722" y="346"/>
                </a:lnTo>
                <a:lnTo>
                  <a:pt x="726" y="346"/>
                </a:lnTo>
                <a:lnTo>
                  <a:pt x="722" y="346"/>
                </a:lnTo>
                <a:lnTo>
                  <a:pt x="726" y="346"/>
                </a:lnTo>
                <a:lnTo>
                  <a:pt x="726" y="350"/>
                </a:lnTo>
                <a:lnTo>
                  <a:pt x="722" y="350"/>
                </a:lnTo>
                <a:lnTo>
                  <a:pt x="722" y="354"/>
                </a:lnTo>
                <a:lnTo>
                  <a:pt x="718" y="354"/>
                </a:lnTo>
                <a:lnTo>
                  <a:pt x="716" y="354"/>
                </a:lnTo>
                <a:lnTo>
                  <a:pt x="718" y="354"/>
                </a:lnTo>
                <a:lnTo>
                  <a:pt x="722" y="354"/>
                </a:lnTo>
                <a:lnTo>
                  <a:pt x="726" y="354"/>
                </a:lnTo>
                <a:lnTo>
                  <a:pt x="726" y="358"/>
                </a:lnTo>
                <a:lnTo>
                  <a:pt x="722" y="358"/>
                </a:lnTo>
                <a:lnTo>
                  <a:pt x="722" y="362"/>
                </a:lnTo>
                <a:lnTo>
                  <a:pt x="722" y="358"/>
                </a:lnTo>
                <a:lnTo>
                  <a:pt x="722" y="362"/>
                </a:lnTo>
                <a:lnTo>
                  <a:pt x="726" y="362"/>
                </a:lnTo>
                <a:lnTo>
                  <a:pt x="726" y="358"/>
                </a:lnTo>
                <a:lnTo>
                  <a:pt x="726" y="362"/>
                </a:lnTo>
                <a:lnTo>
                  <a:pt x="722" y="362"/>
                </a:lnTo>
                <a:lnTo>
                  <a:pt x="726" y="362"/>
                </a:lnTo>
                <a:lnTo>
                  <a:pt x="722" y="366"/>
                </a:lnTo>
                <a:lnTo>
                  <a:pt x="726" y="366"/>
                </a:lnTo>
                <a:lnTo>
                  <a:pt x="730" y="366"/>
                </a:lnTo>
                <a:lnTo>
                  <a:pt x="726" y="370"/>
                </a:lnTo>
                <a:lnTo>
                  <a:pt x="722" y="370"/>
                </a:lnTo>
                <a:lnTo>
                  <a:pt x="718" y="370"/>
                </a:lnTo>
                <a:lnTo>
                  <a:pt x="716" y="370"/>
                </a:lnTo>
                <a:lnTo>
                  <a:pt x="716" y="366"/>
                </a:lnTo>
                <a:lnTo>
                  <a:pt x="716" y="362"/>
                </a:lnTo>
                <a:lnTo>
                  <a:pt x="716" y="358"/>
                </a:lnTo>
                <a:lnTo>
                  <a:pt x="712" y="358"/>
                </a:lnTo>
                <a:lnTo>
                  <a:pt x="712" y="362"/>
                </a:lnTo>
                <a:lnTo>
                  <a:pt x="712" y="366"/>
                </a:lnTo>
                <a:lnTo>
                  <a:pt x="712" y="370"/>
                </a:lnTo>
                <a:lnTo>
                  <a:pt x="708" y="370"/>
                </a:lnTo>
                <a:lnTo>
                  <a:pt x="704" y="370"/>
                </a:lnTo>
                <a:lnTo>
                  <a:pt x="700" y="370"/>
                </a:lnTo>
                <a:lnTo>
                  <a:pt x="696" y="366"/>
                </a:lnTo>
                <a:lnTo>
                  <a:pt x="692" y="366"/>
                </a:lnTo>
                <a:lnTo>
                  <a:pt x="692" y="362"/>
                </a:lnTo>
                <a:lnTo>
                  <a:pt x="688" y="362"/>
                </a:lnTo>
                <a:lnTo>
                  <a:pt x="688" y="358"/>
                </a:lnTo>
                <a:lnTo>
                  <a:pt x="688" y="354"/>
                </a:lnTo>
                <a:lnTo>
                  <a:pt x="688" y="350"/>
                </a:lnTo>
                <a:lnTo>
                  <a:pt x="686" y="350"/>
                </a:lnTo>
                <a:lnTo>
                  <a:pt x="682" y="346"/>
                </a:lnTo>
                <a:lnTo>
                  <a:pt x="678" y="346"/>
                </a:lnTo>
                <a:lnTo>
                  <a:pt x="674" y="346"/>
                </a:lnTo>
                <a:lnTo>
                  <a:pt x="674" y="342"/>
                </a:lnTo>
                <a:lnTo>
                  <a:pt x="670" y="342"/>
                </a:lnTo>
                <a:lnTo>
                  <a:pt x="670" y="340"/>
                </a:lnTo>
                <a:lnTo>
                  <a:pt x="666" y="340"/>
                </a:lnTo>
                <a:lnTo>
                  <a:pt x="660" y="340"/>
                </a:lnTo>
                <a:lnTo>
                  <a:pt x="656" y="340"/>
                </a:lnTo>
                <a:lnTo>
                  <a:pt x="652" y="340"/>
                </a:lnTo>
                <a:lnTo>
                  <a:pt x="648" y="336"/>
                </a:lnTo>
                <a:lnTo>
                  <a:pt x="644" y="336"/>
                </a:lnTo>
                <a:lnTo>
                  <a:pt x="644" y="332"/>
                </a:lnTo>
                <a:lnTo>
                  <a:pt x="640" y="332"/>
                </a:lnTo>
                <a:lnTo>
                  <a:pt x="640" y="328"/>
                </a:lnTo>
                <a:lnTo>
                  <a:pt x="636" y="328"/>
                </a:lnTo>
                <a:lnTo>
                  <a:pt x="632" y="328"/>
                </a:lnTo>
                <a:lnTo>
                  <a:pt x="630" y="324"/>
                </a:lnTo>
                <a:lnTo>
                  <a:pt x="626" y="324"/>
                </a:lnTo>
                <a:lnTo>
                  <a:pt x="626" y="328"/>
                </a:lnTo>
                <a:lnTo>
                  <a:pt x="630" y="328"/>
                </a:lnTo>
                <a:lnTo>
                  <a:pt x="630" y="332"/>
                </a:lnTo>
                <a:lnTo>
                  <a:pt x="632" y="332"/>
                </a:lnTo>
                <a:lnTo>
                  <a:pt x="636" y="332"/>
                </a:lnTo>
                <a:lnTo>
                  <a:pt x="640" y="336"/>
                </a:lnTo>
                <a:lnTo>
                  <a:pt x="644" y="336"/>
                </a:lnTo>
                <a:lnTo>
                  <a:pt x="644" y="340"/>
                </a:lnTo>
                <a:lnTo>
                  <a:pt x="640" y="340"/>
                </a:lnTo>
                <a:lnTo>
                  <a:pt x="636" y="340"/>
                </a:lnTo>
                <a:lnTo>
                  <a:pt x="632" y="340"/>
                </a:lnTo>
                <a:lnTo>
                  <a:pt x="630" y="340"/>
                </a:lnTo>
                <a:lnTo>
                  <a:pt x="632" y="340"/>
                </a:lnTo>
                <a:lnTo>
                  <a:pt x="636" y="340"/>
                </a:lnTo>
                <a:lnTo>
                  <a:pt x="640" y="340"/>
                </a:lnTo>
                <a:lnTo>
                  <a:pt x="644" y="340"/>
                </a:lnTo>
                <a:lnTo>
                  <a:pt x="648" y="340"/>
                </a:lnTo>
                <a:lnTo>
                  <a:pt x="644" y="340"/>
                </a:lnTo>
                <a:lnTo>
                  <a:pt x="644" y="342"/>
                </a:lnTo>
                <a:lnTo>
                  <a:pt x="648" y="342"/>
                </a:lnTo>
                <a:lnTo>
                  <a:pt x="648" y="340"/>
                </a:lnTo>
                <a:lnTo>
                  <a:pt x="652" y="340"/>
                </a:lnTo>
                <a:lnTo>
                  <a:pt x="652" y="342"/>
                </a:lnTo>
                <a:lnTo>
                  <a:pt x="656" y="342"/>
                </a:lnTo>
                <a:lnTo>
                  <a:pt x="660" y="342"/>
                </a:lnTo>
                <a:lnTo>
                  <a:pt x="662" y="342"/>
                </a:lnTo>
                <a:lnTo>
                  <a:pt x="666" y="342"/>
                </a:lnTo>
                <a:lnTo>
                  <a:pt x="670" y="342"/>
                </a:lnTo>
                <a:lnTo>
                  <a:pt x="674" y="346"/>
                </a:lnTo>
                <a:lnTo>
                  <a:pt x="670" y="350"/>
                </a:lnTo>
                <a:lnTo>
                  <a:pt x="670" y="346"/>
                </a:lnTo>
                <a:lnTo>
                  <a:pt x="666" y="346"/>
                </a:lnTo>
                <a:lnTo>
                  <a:pt x="670" y="350"/>
                </a:lnTo>
                <a:lnTo>
                  <a:pt x="662" y="354"/>
                </a:lnTo>
                <a:lnTo>
                  <a:pt x="660" y="354"/>
                </a:lnTo>
                <a:lnTo>
                  <a:pt x="652" y="358"/>
                </a:lnTo>
                <a:lnTo>
                  <a:pt x="652" y="354"/>
                </a:lnTo>
                <a:lnTo>
                  <a:pt x="648" y="358"/>
                </a:lnTo>
                <a:lnTo>
                  <a:pt x="644" y="358"/>
                </a:lnTo>
                <a:lnTo>
                  <a:pt x="644" y="354"/>
                </a:lnTo>
                <a:lnTo>
                  <a:pt x="640" y="354"/>
                </a:lnTo>
                <a:lnTo>
                  <a:pt x="640" y="350"/>
                </a:lnTo>
                <a:lnTo>
                  <a:pt x="636" y="350"/>
                </a:lnTo>
                <a:lnTo>
                  <a:pt x="636" y="354"/>
                </a:lnTo>
                <a:lnTo>
                  <a:pt x="640" y="354"/>
                </a:lnTo>
                <a:lnTo>
                  <a:pt x="640" y="358"/>
                </a:lnTo>
                <a:lnTo>
                  <a:pt x="640" y="354"/>
                </a:lnTo>
                <a:lnTo>
                  <a:pt x="636" y="354"/>
                </a:lnTo>
                <a:lnTo>
                  <a:pt x="632" y="354"/>
                </a:lnTo>
                <a:lnTo>
                  <a:pt x="630" y="354"/>
                </a:lnTo>
                <a:lnTo>
                  <a:pt x="632" y="354"/>
                </a:lnTo>
                <a:lnTo>
                  <a:pt x="632" y="358"/>
                </a:lnTo>
                <a:lnTo>
                  <a:pt x="636" y="358"/>
                </a:lnTo>
                <a:lnTo>
                  <a:pt x="636" y="362"/>
                </a:lnTo>
                <a:lnTo>
                  <a:pt x="632" y="366"/>
                </a:lnTo>
                <a:lnTo>
                  <a:pt x="630" y="366"/>
                </a:lnTo>
                <a:lnTo>
                  <a:pt x="626" y="366"/>
                </a:lnTo>
                <a:lnTo>
                  <a:pt x="622" y="370"/>
                </a:lnTo>
                <a:lnTo>
                  <a:pt x="618" y="370"/>
                </a:lnTo>
                <a:lnTo>
                  <a:pt x="622" y="370"/>
                </a:lnTo>
                <a:lnTo>
                  <a:pt x="626" y="370"/>
                </a:lnTo>
                <a:lnTo>
                  <a:pt x="630" y="370"/>
                </a:lnTo>
                <a:lnTo>
                  <a:pt x="632" y="366"/>
                </a:lnTo>
                <a:lnTo>
                  <a:pt x="632" y="370"/>
                </a:lnTo>
                <a:lnTo>
                  <a:pt x="630" y="370"/>
                </a:lnTo>
                <a:lnTo>
                  <a:pt x="632" y="370"/>
                </a:lnTo>
                <a:lnTo>
                  <a:pt x="636" y="370"/>
                </a:lnTo>
                <a:lnTo>
                  <a:pt x="640" y="370"/>
                </a:lnTo>
                <a:lnTo>
                  <a:pt x="648" y="370"/>
                </a:lnTo>
                <a:lnTo>
                  <a:pt x="652" y="370"/>
                </a:lnTo>
                <a:lnTo>
                  <a:pt x="656" y="370"/>
                </a:lnTo>
                <a:lnTo>
                  <a:pt x="660" y="370"/>
                </a:lnTo>
                <a:lnTo>
                  <a:pt x="660" y="372"/>
                </a:lnTo>
                <a:lnTo>
                  <a:pt x="656" y="372"/>
                </a:lnTo>
                <a:lnTo>
                  <a:pt x="652" y="372"/>
                </a:lnTo>
                <a:lnTo>
                  <a:pt x="648" y="372"/>
                </a:lnTo>
                <a:lnTo>
                  <a:pt x="644" y="372"/>
                </a:lnTo>
                <a:lnTo>
                  <a:pt x="644" y="376"/>
                </a:lnTo>
                <a:lnTo>
                  <a:pt x="640" y="376"/>
                </a:lnTo>
                <a:lnTo>
                  <a:pt x="636" y="376"/>
                </a:lnTo>
                <a:lnTo>
                  <a:pt x="632" y="376"/>
                </a:lnTo>
                <a:lnTo>
                  <a:pt x="630" y="376"/>
                </a:lnTo>
                <a:lnTo>
                  <a:pt x="630" y="380"/>
                </a:lnTo>
                <a:lnTo>
                  <a:pt x="632" y="376"/>
                </a:lnTo>
                <a:lnTo>
                  <a:pt x="632" y="380"/>
                </a:lnTo>
                <a:lnTo>
                  <a:pt x="636" y="380"/>
                </a:lnTo>
                <a:lnTo>
                  <a:pt x="640" y="380"/>
                </a:lnTo>
                <a:lnTo>
                  <a:pt x="644" y="380"/>
                </a:lnTo>
                <a:lnTo>
                  <a:pt x="648" y="376"/>
                </a:lnTo>
                <a:lnTo>
                  <a:pt x="652" y="372"/>
                </a:lnTo>
                <a:lnTo>
                  <a:pt x="656" y="372"/>
                </a:lnTo>
                <a:lnTo>
                  <a:pt x="656" y="376"/>
                </a:lnTo>
                <a:lnTo>
                  <a:pt x="660" y="376"/>
                </a:lnTo>
                <a:lnTo>
                  <a:pt x="662" y="372"/>
                </a:lnTo>
                <a:lnTo>
                  <a:pt x="666" y="372"/>
                </a:lnTo>
                <a:lnTo>
                  <a:pt x="670" y="372"/>
                </a:lnTo>
                <a:lnTo>
                  <a:pt x="674" y="370"/>
                </a:lnTo>
                <a:lnTo>
                  <a:pt x="674" y="372"/>
                </a:lnTo>
                <a:lnTo>
                  <a:pt x="678" y="372"/>
                </a:lnTo>
                <a:lnTo>
                  <a:pt x="678" y="370"/>
                </a:lnTo>
                <a:lnTo>
                  <a:pt x="678" y="372"/>
                </a:lnTo>
                <a:lnTo>
                  <a:pt x="682" y="372"/>
                </a:lnTo>
                <a:lnTo>
                  <a:pt x="686" y="372"/>
                </a:lnTo>
                <a:lnTo>
                  <a:pt x="692" y="376"/>
                </a:lnTo>
                <a:lnTo>
                  <a:pt x="696" y="376"/>
                </a:lnTo>
                <a:lnTo>
                  <a:pt x="700" y="376"/>
                </a:lnTo>
                <a:lnTo>
                  <a:pt x="704" y="376"/>
                </a:lnTo>
                <a:lnTo>
                  <a:pt x="708" y="376"/>
                </a:lnTo>
                <a:lnTo>
                  <a:pt x="712" y="376"/>
                </a:lnTo>
                <a:lnTo>
                  <a:pt x="716" y="376"/>
                </a:lnTo>
                <a:lnTo>
                  <a:pt x="718" y="376"/>
                </a:lnTo>
                <a:lnTo>
                  <a:pt x="718" y="380"/>
                </a:lnTo>
                <a:lnTo>
                  <a:pt x="716" y="380"/>
                </a:lnTo>
                <a:lnTo>
                  <a:pt x="712" y="380"/>
                </a:lnTo>
                <a:lnTo>
                  <a:pt x="708" y="380"/>
                </a:lnTo>
                <a:lnTo>
                  <a:pt x="708" y="384"/>
                </a:lnTo>
                <a:lnTo>
                  <a:pt x="712" y="384"/>
                </a:lnTo>
                <a:lnTo>
                  <a:pt x="708" y="384"/>
                </a:lnTo>
                <a:lnTo>
                  <a:pt x="708" y="380"/>
                </a:lnTo>
                <a:lnTo>
                  <a:pt x="704" y="380"/>
                </a:lnTo>
                <a:lnTo>
                  <a:pt x="704" y="384"/>
                </a:lnTo>
                <a:lnTo>
                  <a:pt x="708" y="384"/>
                </a:lnTo>
                <a:lnTo>
                  <a:pt x="704" y="384"/>
                </a:lnTo>
                <a:lnTo>
                  <a:pt x="708" y="384"/>
                </a:lnTo>
                <a:lnTo>
                  <a:pt x="708" y="388"/>
                </a:lnTo>
                <a:lnTo>
                  <a:pt x="704" y="388"/>
                </a:lnTo>
                <a:lnTo>
                  <a:pt x="704" y="384"/>
                </a:lnTo>
                <a:lnTo>
                  <a:pt x="700" y="384"/>
                </a:lnTo>
                <a:lnTo>
                  <a:pt x="704" y="384"/>
                </a:lnTo>
                <a:lnTo>
                  <a:pt x="704" y="388"/>
                </a:lnTo>
                <a:lnTo>
                  <a:pt x="700" y="388"/>
                </a:lnTo>
                <a:lnTo>
                  <a:pt x="696" y="388"/>
                </a:lnTo>
                <a:lnTo>
                  <a:pt x="692" y="388"/>
                </a:lnTo>
                <a:lnTo>
                  <a:pt x="696" y="388"/>
                </a:lnTo>
                <a:lnTo>
                  <a:pt x="700" y="388"/>
                </a:lnTo>
                <a:lnTo>
                  <a:pt x="696" y="392"/>
                </a:lnTo>
                <a:lnTo>
                  <a:pt x="692" y="392"/>
                </a:lnTo>
                <a:lnTo>
                  <a:pt x="688" y="392"/>
                </a:lnTo>
                <a:lnTo>
                  <a:pt x="692" y="392"/>
                </a:lnTo>
                <a:lnTo>
                  <a:pt x="688" y="396"/>
                </a:lnTo>
                <a:lnTo>
                  <a:pt x="686" y="396"/>
                </a:lnTo>
                <a:lnTo>
                  <a:pt x="682" y="396"/>
                </a:lnTo>
                <a:lnTo>
                  <a:pt x="686" y="398"/>
                </a:lnTo>
                <a:lnTo>
                  <a:pt x="682" y="398"/>
                </a:lnTo>
                <a:lnTo>
                  <a:pt x="678" y="398"/>
                </a:lnTo>
                <a:lnTo>
                  <a:pt x="674" y="398"/>
                </a:lnTo>
                <a:lnTo>
                  <a:pt x="678" y="398"/>
                </a:lnTo>
                <a:lnTo>
                  <a:pt x="678" y="402"/>
                </a:lnTo>
                <a:lnTo>
                  <a:pt x="674" y="402"/>
                </a:lnTo>
                <a:lnTo>
                  <a:pt x="674" y="406"/>
                </a:lnTo>
                <a:lnTo>
                  <a:pt x="670" y="402"/>
                </a:lnTo>
                <a:lnTo>
                  <a:pt x="670" y="406"/>
                </a:lnTo>
                <a:lnTo>
                  <a:pt x="666" y="406"/>
                </a:lnTo>
                <a:lnTo>
                  <a:pt x="670" y="406"/>
                </a:lnTo>
                <a:lnTo>
                  <a:pt x="670" y="410"/>
                </a:lnTo>
                <a:lnTo>
                  <a:pt x="666" y="410"/>
                </a:lnTo>
                <a:lnTo>
                  <a:pt x="662" y="410"/>
                </a:lnTo>
                <a:lnTo>
                  <a:pt x="660" y="414"/>
                </a:lnTo>
                <a:lnTo>
                  <a:pt x="656" y="414"/>
                </a:lnTo>
                <a:lnTo>
                  <a:pt x="652" y="414"/>
                </a:lnTo>
                <a:lnTo>
                  <a:pt x="648" y="418"/>
                </a:lnTo>
                <a:lnTo>
                  <a:pt x="648" y="414"/>
                </a:lnTo>
                <a:lnTo>
                  <a:pt x="644" y="414"/>
                </a:lnTo>
                <a:lnTo>
                  <a:pt x="644" y="418"/>
                </a:lnTo>
                <a:lnTo>
                  <a:pt x="648" y="418"/>
                </a:lnTo>
                <a:lnTo>
                  <a:pt x="644" y="418"/>
                </a:lnTo>
                <a:lnTo>
                  <a:pt x="640" y="418"/>
                </a:lnTo>
                <a:lnTo>
                  <a:pt x="636" y="418"/>
                </a:lnTo>
                <a:lnTo>
                  <a:pt x="632" y="422"/>
                </a:lnTo>
                <a:lnTo>
                  <a:pt x="630" y="418"/>
                </a:lnTo>
                <a:lnTo>
                  <a:pt x="626" y="422"/>
                </a:lnTo>
                <a:lnTo>
                  <a:pt x="622" y="422"/>
                </a:lnTo>
                <a:lnTo>
                  <a:pt x="618" y="422"/>
                </a:lnTo>
                <a:lnTo>
                  <a:pt x="622" y="422"/>
                </a:lnTo>
                <a:lnTo>
                  <a:pt x="622" y="426"/>
                </a:lnTo>
                <a:lnTo>
                  <a:pt x="618" y="426"/>
                </a:lnTo>
                <a:lnTo>
                  <a:pt x="618" y="422"/>
                </a:lnTo>
                <a:lnTo>
                  <a:pt x="618" y="426"/>
                </a:lnTo>
                <a:lnTo>
                  <a:pt x="614" y="426"/>
                </a:lnTo>
                <a:lnTo>
                  <a:pt x="610" y="422"/>
                </a:lnTo>
                <a:lnTo>
                  <a:pt x="606" y="422"/>
                </a:lnTo>
                <a:lnTo>
                  <a:pt x="604" y="426"/>
                </a:lnTo>
                <a:lnTo>
                  <a:pt x="606" y="426"/>
                </a:lnTo>
                <a:lnTo>
                  <a:pt x="606" y="428"/>
                </a:lnTo>
                <a:lnTo>
                  <a:pt x="604" y="428"/>
                </a:lnTo>
                <a:lnTo>
                  <a:pt x="604" y="426"/>
                </a:lnTo>
                <a:lnTo>
                  <a:pt x="600" y="426"/>
                </a:lnTo>
                <a:lnTo>
                  <a:pt x="596" y="426"/>
                </a:lnTo>
                <a:lnTo>
                  <a:pt x="600" y="426"/>
                </a:lnTo>
                <a:lnTo>
                  <a:pt x="604" y="428"/>
                </a:lnTo>
                <a:lnTo>
                  <a:pt x="600" y="428"/>
                </a:lnTo>
                <a:lnTo>
                  <a:pt x="596" y="428"/>
                </a:lnTo>
                <a:lnTo>
                  <a:pt x="592" y="428"/>
                </a:lnTo>
                <a:lnTo>
                  <a:pt x="588" y="428"/>
                </a:lnTo>
                <a:lnTo>
                  <a:pt x="588" y="426"/>
                </a:lnTo>
                <a:lnTo>
                  <a:pt x="584" y="428"/>
                </a:lnTo>
                <a:lnTo>
                  <a:pt x="588" y="428"/>
                </a:lnTo>
                <a:lnTo>
                  <a:pt x="584" y="428"/>
                </a:lnTo>
                <a:lnTo>
                  <a:pt x="584" y="426"/>
                </a:lnTo>
                <a:lnTo>
                  <a:pt x="580" y="426"/>
                </a:lnTo>
                <a:lnTo>
                  <a:pt x="576" y="426"/>
                </a:lnTo>
                <a:lnTo>
                  <a:pt x="576" y="422"/>
                </a:lnTo>
                <a:lnTo>
                  <a:pt x="574" y="422"/>
                </a:lnTo>
                <a:lnTo>
                  <a:pt x="574" y="418"/>
                </a:lnTo>
                <a:lnTo>
                  <a:pt x="574" y="414"/>
                </a:lnTo>
                <a:lnTo>
                  <a:pt x="574" y="418"/>
                </a:lnTo>
                <a:lnTo>
                  <a:pt x="570" y="418"/>
                </a:lnTo>
                <a:lnTo>
                  <a:pt x="574" y="418"/>
                </a:lnTo>
                <a:lnTo>
                  <a:pt x="574" y="422"/>
                </a:lnTo>
                <a:lnTo>
                  <a:pt x="576" y="422"/>
                </a:lnTo>
                <a:lnTo>
                  <a:pt x="576" y="426"/>
                </a:lnTo>
                <a:lnTo>
                  <a:pt x="574" y="426"/>
                </a:lnTo>
                <a:lnTo>
                  <a:pt x="576" y="426"/>
                </a:lnTo>
                <a:lnTo>
                  <a:pt x="580" y="428"/>
                </a:lnTo>
                <a:lnTo>
                  <a:pt x="576" y="428"/>
                </a:lnTo>
                <a:lnTo>
                  <a:pt x="576" y="432"/>
                </a:lnTo>
                <a:lnTo>
                  <a:pt x="574" y="432"/>
                </a:lnTo>
                <a:lnTo>
                  <a:pt x="570" y="432"/>
                </a:lnTo>
                <a:lnTo>
                  <a:pt x="574" y="432"/>
                </a:lnTo>
                <a:lnTo>
                  <a:pt x="574" y="436"/>
                </a:lnTo>
                <a:lnTo>
                  <a:pt x="570" y="436"/>
                </a:lnTo>
                <a:lnTo>
                  <a:pt x="566" y="436"/>
                </a:lnTo>
                <a:lnTo>
                  <a:pt x="566" y="440"/>
                </a:lnTo>
                <a:lnTo>
                  <a:pt x="562" y="440"/>
                </a:lnTo>
                <a:lnTo>
                  <a:pt x="562" y="436"/>
                </a:lnTo>
                <a:lnTo>
                  <a:pt x="562" y="440"/>
                </a:lnTo>
                <a:lnTo>
                  <a:pt x="566" y="440"/>
                </a:lnTo>
                <a:lnTo>
                  <a:pt x="562" y="440"/>
                </a:lnTo>
                <a:lnTo>
                  <a:pt x="562" y="444"/>
                </a:lnTo>
                <a:lnTo>
                  <a:pt x="562" y="448"/>
                </a:lnTo>
                <a:lnTo>
                  <a:pt x="558" y="448"/>
                </a:lnTo>
                <a:lnTo>
                  <a:pt x="558" y="452"/>
                </a:lnTo>
                <a:lnTo>
                  <a:pt x="554" y="452"/>
                </a:lnTo>
                <a:lnTo>
                  <a:pt x="554" y="456"/>
                </a:lnTo>
                <a:lnTo>
                  <a:pt x="550" y="456"/>
                </a:lnTo>
                <a:lnTo>
                  <a:pt x="550" y="458"/>
                </a:lnTo>
                <a:lnTo>
                  <a:pt x="550" y="462"/>
                </a:lnTo>
                <a:lnTo>
                  <a:pt x="546" y="466"/>
                </a:lnTo>
                <a:lnTo>
                  <a:pt x="546" y="462"/>
                </a:lnTo>
                <a:lnTo>
                  <a:pt x="546" y="466"/>
                </a:lnTo>
                <a:lnTo>
                  <a:pt x="544" y="466"/>
                </a:lnTo>
                <a:lnTo>
                  <a:pt x="544" y="462"/>
                </a:lnTo>
                <a:lnTo>
                  <a:pt x="546" y="462"/>
                </a:lnTo>
                <a:lnTo>
                  <a:pt x="544" y="462"/>
                </a:lnTo>
                <a:lnTo>
                  <a:pt x="544" y="466"/>
                </a:lnTo>
                <a:lnTo>
                  <a:pt x="544" y="470"/>
                </a:lnTo>
                <a:lnTo>
                  <a:pt x="540" y="470"/>
                </a:lnTo>
                <a:lnTo>
                  <a:pt x="540" y="474"/>
                </a:lnTo>
                <a:lnTo>
                  <a:pt x="536" y="474"/>
                </a:lnTo>
                <a:lnTo>
                  <a:pt x="536" y="470"/>
                </a:lnTo>
                <a:lnTo>
                  <a:pt x="532" y="470"/>
                </a:lnTo>
                <a:lnTo>
                  <a:pt x="532" y="474"/>
                </a:lnTo>
                <a:lnTo>
                  <a:pt x="536" y="474"/>
                </a:lnTo>
                <a:lnTo>
                  <a:pt x="532" y="474"/>
                </a:lnTo>
                <a:lnTo>
                  <a:pt x="528" y="474"/>
                </a:lnTo>
                <a:lnTo>
                  <a:pt x="524" y="470"/>
                </a:lnTo>
                <a:lnTo>
                  <a:pt x="528" y="474"/>
                </a:lnTo>
                <a:lnTo>
                  <a:pt x="528" y="478"/>
                </a:lnTo>
                <a:lnTo>
                  <a:pt x="524" y="478"/>
                </a:lnTo>
                <a:lnTo>
                  <a:pt x="524" y="482"/>
                </a:lnTo>
                <a:lnTo>
                  <a:pt x="520" y="482"/>
                </a:lnTo>
                <a:lnTo>
                  <a:pt x="518" y="482"/>
                </a:lnTo>
                <a:lnTo>
                  <a:pt x="518" y="478"/>
                </a:lnTo>
                <a:lnTo>
                  <a:pt x="514" y="478"/>
                </a:lnTo>
                <a:lnTo>
                  <a:pt x="518" y="478"/>
                </a:lnTo>
                <a:lnTo>
                  <a:pt x="514" y="482"/>
                </a:lnTo>
                <a:lnTo>
                  <a:pt x="510" y="482"/>
                </a:lnTo>
                <a:lnTo>
                  <a:pt x="510" y="484"/>
                </a:lnTo>
                <a:lnTo>
                  <a:pt x="506" y="484"/>
                </a:lnTo>
                <a:lnTo>
                  <a:pt x="506" y="482"/>
                </a:lnTo>
                <a:lnTo>
                  <a:pt x="506" y="478"/>
                </a:lnTo>
                <a:lnTo>
                  <a:pt x="506" y="482"/>
                </a:lnTo>
                <a:lnTo>
                  <a:pt x="506" y="484"/>
                </a:lnTo>
                <a:lnTo>
                  <a:pt x="502" y="484"/>
                </a:lnTo>
                <a:lnTo>
                  <a:pt x="502" y="482"/>
                </a:lnTo>
                <a:lnTo>
                  <a:pt x="498" y="482"/>
                </a:lnTo>
                <a:lnTo>
                  <a:pt x="498" y="478"/>
                </a:lnTo>
                <a:lnTo>
                  <a:pt x="502" y="474"/>
                </a:lnTo>
                <a:lnTo>
                  <a:pt x="506" y="474"/>
                </a:lnTo>
                <a:lnTo>
                  <a:pt x="506" y="470"/>
                </a:lnTo>
                <a:lnTo>
                  <a:pt x="502" y="470"/>
                </a:lnTo>
                <a:lnTo>
                  <a:pt x="502" y="474"/>
                </a:lnTo>
                <a:lnTo>
                  <a:pt x="498" y="474"/>
                </a:lnTo>
                <a:lnTo>
                  <a:pt x="498" y="470"/>
                </a:lnTo>
                <a:lnTo>
                  <a:pt x="494" y="470"/>
                </a:lnTo>
                <a:lnTo>
                  <a:pt x="490" y="470"/>
                </a:lnTo>
                <a:lnTo>
                  <a:pt x="494" y="470"/>
                </a:lnTo>
                <a:lnTo>
                  <a:pt x="494" y="474"/>
                </a:lnTo>
                <a:lnTo>
                  <a:pt x="498" y="474"/>
                </a:lnTo>
                <a:lnTo>
                  <a:pt x="494" y="474"/>
                </a:lnTo>
                <a:lnTo>
                  <a:pt x="494" y="478"/>
                </a:lnTo>
                <a:lnTo>
                  <a:pt x="494" y="482"/>
                </a:lnTo>
                <a:lnTo>
                  <a:pt x="490" y="482"/>
                </a:lnTo>
                <a:lnTo>
                  <a:pt x="488" y="482"/>
                </a:lnTo>
                <a:lnTo>
                  <a:pt x="488" y="478"/>
                </a:lnTo>
                <a:lnTo>
                  <a:pt x="488" y="482"/>
                </a:lnTo>
                <a:lnTo>
                  <a:pt x="490" y="484"/>
                </a:lnTo>
                <a:lnTo>
                  <a:pt x="490" y="488"/>
                </a:lnTo>
                <a:lnTo>
                  <a:pt x="488" y="488"/>
                </a:lnTo>
                <a:lnTo>
                  <a:pt x="484" y="488"/>
                </a:lnTo>
                <a:lnTo>
                  <a:pt x="488" y="488"/>
                </a:lnTo>
                <a:lnTo>
                  <a:pt x="484" y="488"/>
                </a:lnTo>
                <a:lnTo>
                  <a:pt x="480" y="488"/>
                </a:lnTo>
                <a:lnTo>
                  <a:pt x="476" y="488"/>
                </a:lnTo>
                <a:lnTo>
                  <a:pt x="476" y="484"/>
                </a:lnTo>
                <a:lnTo>
                  <a:pt x="476" y="488"/>
                </a:lnTo>
                <a:lnTo>
                  <a:pt x="476" y="492"/>
                </a:lnTo>
                <a:lnTo>
                  <a:pt x="472" y="492"/>
                </a:lnTo>
                <a:lnTo>
                  <a:pt x="472" y="488"/>
                </a:lnTo>
                <a:lnTo>
                  <a:pt x="468" y="488"/>
                </a:lnTo>
                <a:lnTo>
                  <a:pt x="468" y="492"/>
                </a:lnTo>
                <a:lnTo>
                  <a:pt x="464" y="492"/>
                </a:lnTo>
                <a:lnTo>
                  <a:pt x="464" y="488"/>
                </a:lnTo>
                <a:lnTo>
                  <a:pt x="462" y="492"/>
                </a:lnTo>
                <a:lnTo>
                  <a:pt x="464" y="492"/>
                </a:lnTo>
                <a:lnTo>
                  <a:pt x="468" y="492"/>
                </a:lnTo>
                <a:lnTo>
                  <a:pt x="468" y="496"/>
                </a:lnTo>
                <a:lnTo>
                  <a:pt x="468" y="492"/>
                </a:lnTo>
                <a:lnTo>
                  <a:pt x="464" y="496"/>
                </a:lnTo>
                <a:lnTo>
                  <a:pt x="468" y="496"/>
                </a:lnTo>
                <a:lnTo>
                  <a:pt x="468" y="500"/>
                </a:lnTo>
                <a:lnTo>
                  <a:pt x="464" y="500"/>
                </a:lnTo>
                <a:lnTo>
                  <a:pt x="464" y="504"/>
                </a:lnTo>
                <a:lnTo>
                  <a:pt x="462" y="504"/>
                </a:lnTo>
                <a:lnTo>
                  <a:pt x="458" y="504"/>
                </a:lnTo>
                <a:lnTo>
                  <a:pt x="458" y="500"/>
                </a:lnTo>
                <a:lnTo>
                  <a:pt x="458" y="504"/>
                </a:lnTo>
                <a:lnTo>
                  <a:pt x="450" y="504"/>
                </a:lnTo>
                <a:lnTo>
                  <a:pt x="450" y="508"/>
                </a:lnTo>
                <a:lnTo>
                  <a:pt x="454" y="508"/>
                </a:lnTo>
                <a:lnTo>
                  <a:pt x="454" y="512"/>
                </a:lnTo>
                <a:lnTo>
                  <a:pt x="458" y="512"/>
                </a:lnTo>
                <a:lnTo>
                  <a:pt x="458" y="514"/>
                </a:lnTo>
                <a:lnTo>
                  <a:pt x="458" y="518"/>
                </a:lnTo>
                <a:lnTo>
                  <a:pt x="462" y="518"/>
                </a:lnTo>
                <a:lnTo>
                  <a:pt x="458" y="518"/>
                </a:lnTo>
                <a:lnTo>
                  <a:pt x="454" y="518"/>
                </a:lnTo>
                <a:lnTo>
                  <a:pt x="450" y="522"/>
                </a:lnTo>
                <a:lnTo>
                  <a:pt x="446" y="518"/>
                </a:lnTo>
                <a:lnTo>
                  <a:pt x="442" y="518"/>
                </a:lnTo>
                <a:lnTo>
                  <a:pt x="442" y="522"/>
                </a:lnTo>
                <a:lnTo>
                  <a:pt x="446" y="522"/>
                </a:lnTo>
                <a:lnTo>
                  <a:pt x="450" y="526"/>
                </a:lnTo>
                <a:lnTo>
                  <a:pt x="454" y="526"/>
                </a:lnTo>
                <a:lnTo>
                  <a:pt x="454" y="522"/>
                </a:lnTo>
                <a:lnTo>
                  <a:pt x="458" y="526"/>
                </a:lnTo>
                <a:lnTo>
                  <a:pt x="454" y="530"/>
                </a:lnTo>
                <a:lnTo>
                  <a:pt x="458" y="530"/>
                </a:lnTo>
                <a:lnTo>
                  <a:pt x="458" y="534"/>
                </a:lnTo>
                <a:lnTo>
                  <a:pt x="458" y="538"/>
                </a:lnTo>
                <a:lnTo>
                  <a:pt x="454" y="538"/>
                </a:lnTo>
                <a:lnTo>
                  <a:pt x="454" y="534"/>
                </a:lnTo>
                <a:lnTo>
                  <a:pt x="450" y="534"/>
                </a:lnTo>
                <a:lnTo>
                  <a:pt x="446" y="534"/>
                </a:lnTo>
                <a:lnTo>
                  <a:pt x="442" y="534"/>
                </a:lnTo>
                <a:lnTo>
                  <a:pt x="446" y="534"/>
                </a:lnTo>
                <a:lnTo>
                  <a:pt x="450" y="534"/>
                </a:lnTo>
                <a:lnTo>
                  <a:pt x="450" y="538"/>
                </a:lnTo>
                <a:lnTo>
                  <a:pt x="454" y="538"/>
                </a:lnTo>
                <a:lnTo>
                  <a:pt x="454" y="540"/>
                </a:lnTo>
                <a:lnTo>
                  <a:pt x="454" y="538"/>
                </a:lnTo>
                <a:lnTo>
                  <a:pt x="450" y="538"/>
                </a:lnTo>
                <a:lnTo>
                  <a:pt x="450" y="540"/>
                </a:lnTo>
                <a:lnTo>
                  <a:pt x="446" y="540"/>
                </a:lnTo>
                <a:lnTo>
                  <a:pt x="446" y="538"/>
                </a:lnTo>
                <a:lnTo>
                  <a:pt x="446" y="540"/>
                </a:lnTo>
                <a:lnTo>
                  <a:pt x="450" y="540"/>
                </a:lnTo>
                <a:lnTo>
                  <a:pt x="446" y="540"/>
                </a:lnTo>
                <a:lnTo>
                  <a:pt x="442" y="540"/>
                </a:lnTo>
                <a:lnTo>
                  <a:pt x="446" y="540"/>
                </a:lnTo>
                <a:lnTo>
                  <a:pt x="450" y="544"/>
                </a:lnTo>
                <a:lnTo>
                  <a:pt x="446" y="544"/>
                </a:lnTo>
                <a:lnTo>
                  <a:pt x="446" y="540"/>
                </a:lnTo>
                <a:lnTo>
                  <a:pt x="442" y="540"/>
                </a:lnTo>
                <a:lnTo>
                  <a:pt x="440" y="540"/>
                </a:lnTo>
                <a:lnTo>
                  <a:pt x="442" y="544"/>
                </a:lnTo>
                <a:lnTo>
                  <a:pt x="446" y="544"/>
                </a:lnTo>
                <a:lnTo>
                  <a:pt x="446" y="548"/>
                </a:lnTo>
                <a:lnTo>
                  <a:pt x="442" y="548"/>
                </a:lnTo>
                <a:lnTo>
                  <a:pt x="440" y="548"/>
                </a:lnTo>
                <a:lnTo>
                  <a:pt x="440" y="544"/>
                </a:lnTo>
                <a:lnTo>
                  <a:pt x="440" y="548"/>
                </a:lnTo>
                <a:lnTo>
                  <a:pt x="442" y="548"/>
                </a:lnTo>
                <a:lnTo>
                  <a:pt x="442" y="552"/>
                </a:lnTo>
                <a:lnTo>
                  <a:pt x="440" y="552"/>
                </a:lnTo>
                <a:lnTo>
                  <a:pt x="440" y="548"/>
                </a:lnTo>
                <a:lnTo>
                  <a:pt x="436" y="548"/>
                </a:lnTo>
                <a:lnTo>
                  <a:pt x="440" y="552"/>
                </a:lnTo>
                <a:lnTo>
                  <a:pt x="442" y="552"/>
                </a:lnTo>
                <a:lnTo>
                  <a:pt x="442" y="556"/>
                </a:lnTo>
                <a:lnTo>
                  <a:pt x="440" y="556"/>
                </a:lnTo>
                <a:lnTo>
                  <a:pt x="436" y="556"/>
                </a:lnTo>
                <a:lnTo>
                  <a:pt x="432" y="556"/>
                </a:lnTo>
                <a:lnTo>
                  <a:pt x="432" y="552"/>
                </a:lnTo>
                <a:lnTo>
                  <a:pt x="436" y="552"/>
                </a:lnTo>
                <a:lnTo>
                  <a:pt x="432" y="552"/>
                </a:lnTo>
                <a:lnTo>
                  <a:pt x="432" y="556"/>
                </a:lnTo>
                <a:lnTo>
                  <a:pt x="432" y="560"/>
                </a:lnTo>
                <a:lnTo>
                  <a:pt x="428" y="556"/>
                </a:lnTo>
                <a:lnTo>
                  <a:pt x="428" y="560"/>
                </a:lnTo>
                <a:lnTo>
                  <a:pt x="424" y="560"/>
                </a:lnTo>
                <a:lnTo>
                  <a:pt x="420" y="556"/>
                </a:lnTo>
                <a:lnTo>
                  <a:pt x="420" y="560"/>
                </a:lnTo>
                <a:lnTo>
                  <a:pt x="424" y="560"/>
                </a:lnTo>
                <a:lnTo>
                  <a:pt x="428" y="560"/>
                </a:lnTo>
                <a:lnTo>
                  <a:pt x="432" y="564"/>
                </a:lnTo>
                <a:lnTo>
                  <a:pt x="436" y="564"/>
                </a:lnTo>
                <a:lnTo>
                  <a:pt x="436" y="568"/>
                </a:lnTo>
                <a:lnTo>
                  <a:pt x="432" y="568"/>
                </a:lnTo>
                <a:lnTo>
                  <a:pt x="432" y="564"/>
                </a:lnTo>
                <a:lnTo>
                  <a:pt x="428" y="564"/>
                </a:lnTo>
                <a:lnTo>
                  <a:pt x="424" y="564"/>
                </a:lnTo>
                <a:lnTo>
                  <a:pt x="428" y="564"/>
                </a:lnTo>
                <a:lnTo>
                  <a:pt x="428" y="568"/>
                </a:lnTo>
                <a:lnTo>
                  <a:pt x="432" y="568"/>
                </a:lnTo>
                <a:lnTo>
                  <a:pt x="436" y="570"/>
                </a:lnTo>
                <a:lnTo>
                  <a:pt x="432" y="570"/>
                </a:lnTo>
                <a:lnTo>
                  <a:pt x="432" y="574"/>
                </a:lnTo>
                <a:lnTo>
                  <a:pt x="436" y="574"/>
                </a:lnTo>
                <a:lnTo>
                  <a:pt x="436" y="578"/>
                </a:lnTo>
                <a:lnTo>
                  <a:pt x="432" y="578"/>
                </a:lnTo>
                <a:lnTo>
                  <a:pt x="436" y="578"/>
                </a:lnTo>
                <a:lnTo>
                  <a:pt x="432" y="582"/>
                </a:lnTo>
                <a:lnTo>
                  <a:pt x="428" y="582"/>
                </a:lnTo>
                <a:lnTo>
                  <a:pt x="428" y="578"/>
                </a:lnTo>
                <a:lnTo>
                  <a:pt x="424" y="578"/>
                </a:lnTo>
                <a:lnTo>
                  <a:pt x="424" y="582"/>
                </a:lnTo>
                <a:lnTo>
                  <a:pt x="428" y="578"/>
                </a:lnTo>
                <a:lnTo>
                  <a:pt x="428" y="582"/>
                </a:lnTo>
                <a:lnTo>
                  <a:pt x="432" y="582"/>
                </a:lnTo>
                <a:lnTo>
                  <a:pt x="432" y="584"/>
                </a:lnTo>
                <a:lnTo>
                  <a:pt x="428" y="584"/>
                </a:lnTo>
                <a:lnTo>
                  <a:pt x="424" y="584"/>
                </a:lnTo>
                <a:lnTo>
                  <a:pt x="428" y="584"/>
                </a:lnTo>
                <a:lnTo>
                  <a:pt x="432" y="584"/>
                </a:lnTo>
                <a:lnTo>
                  <a:pt x="432" y="588"/>
                </a:lnTo>
                <a:lnTo>
                  <a:pt x="428" y="588"/>
                </a:lnTo>
                <a:lnTo>
                  <a:pt x="428" y="592"/>
                </a:lnTo>
                <a:lnTo>
                  <a:pt x="428" y="588"/>
                </a:lnTo>
                <a:lnTo>
                  <a:pt x="424" y="588"/>
                </a:lnTo>
                <a:lnTo>
                  <a:pt x="420" y="588"/>
                </a:lnTo>
                <a:lnTo>
                  <a:pt x="424" y="588"/>
                </a:lnTo>
                <a:lnTo>
                  <a:pt x="428" y="592"/>
                </a:lnTo>
                <a:lnTo>
                  <a:pt x="424" y="592"/>
                </a:lnTo>
                <a:lnTo>
                  <a:pt x="428" y="592"/>
                </a:lnTo>
                <a:lnTo>
                  <a:pt x="424" y="592"/>
                </a:lnTo>
                <a:lnTo>
                  <a:pt x="420" y="592"/>
                </a:lnTo>
                <a:lnTo>
                  <a:pt x="424" y="592"/>
                </a:lnTo>
                <a:lnTo>
                  <a:pt x="428" y="592"/>
                </a:lnTo>
                <a:lnTo>
                  <a:pt x="428" y="596"/>
                </a:lnTo>
                <a:lnTo>
                  <a:pt x="424" y="596"/>
                </a:lnTo>
                <a:lnTo>
                  <a:pt x="420" y="596"/>
                </a:lnTo>
                <a:lnTo>
                  <a:pt x="418" y="592"/>
                </a:lnTo>
                <a:lnTo>
                  <a:pt x="418" y="596"/>
                </a:lnTo>
                <a:lnTo>
                  <a:pt x="420" y="596"/>
                </a:lnTo>
                <a:lnTo>
                  <a:pt x="424" y="596"/>
                </a:lnTo>
                <a:lnTo>
                  <a:pt x="428" y="596"/>
                </a:lnTo>
                <a:lnTo>
                  <a:pt x="428" y="600"/>
                </a:lnTo>
                <a:lnTo>
                  <a:pt x="424" y="600"/>
                </a:lnTo>
                <a:lnTo>
                  <a:pt x="420" y="600"/>
                </a:lnTo>
                <a:lnTo>
                  <a:pt x="418" y="600"/>
                </a:lnTo>
                <a:lnTo>
                  <a:pt x="420" y="600"/>
                </a:lnTo>
                <a:lnTo>
                  <a:pt x="424" y="600"/>
                </a:lnTo>
                <a:lnTo>
                  <a:pt x="428" y="600"/>
                </a:lnTo>
                <a:lnTo>
                  <a:pt x="428" y="604"/>
                </a:lnTo>
                <a:lnTo>
                  <a:pt x="424" y="604"/>
                </a:lnTo>
                <a:lnTo>
                  <a:pt x="424" y="600"/>
                </a:lnTo>
                <a:lnTo>
                  <a:pt x="420" y="600"/>
                </a:lnTo>
                <a:lnTo>
                  <a:pt x="418" y="600"/>
                </a:lnTo>
                <a:lnTo>
                  <a:pt x="420" y="604"/>
                </a:lnTo>
                <a:lnTo>
                  <a:pt x="424" y="604"/>
                </a:lnTo>
                <a:lnTo>
                  <a:pt x="428" y="604"/>
                </a:lnTo>
                <a:lnTo>
                  <a:pt x="424" y="604"/>
                </a:lnTo>
                <a:lnTo>
                  <a:pt x="420" y="604"/>
                </a:lnTo>
                <a:lnTo>
                  <a:pt x="424" y="604"/>
                </a:lnTo>
                <a:lnTo>
                  <a:pt x="424" y="608"/>
                </a:lnTo>
                <a:lnTo>
                  <a:pt x="424" y="604"/>
                </a:lnTo>
                <a:lnTo>
                  <a:pt x="428" y="604"/>
                </a:lnTo>
                <a:lnTo>
                  <a:pt x="424" y="608"/>
                </a:lnTo>
                <a:lnTo>
                  <a:pt x="420" y="608"/>
                </a:lnTo>
                <a:lnTo>
                  <a:pt x="420" y="612"/>
                </a:lnTo>
                <a:lnTo>
                  <a:pt x="418" y="608"/>
                </a:lnTo>
                <a:lnTo>
                  <a:pt x="414" y="608"/>
                </a:lnTo>
                <a:lnTo>
                  <a:pt x="414" y="604"/>
                </a:lnTo>
                <a:lnTo>
                  <a:pt x="414" y="608"/>
                </a:lnTo>
                <a:lnTo>
                  <a:pt x="410" y="608"/>
                </a:lnTo>
                <a:lnTo>
                  <a:pt x="406" y="608"/>
                </a:lnTo>
                <a:lnTo>
                  <a:pt x="410" y="608"/>
                </a:lnTo>
                <a:lnTo>
                  <a:pt x="418" y="608"/>
                </a:lnTo>
                <a:lnTo>
                  <a:pt x="420" y="612"/>
                </a:lnTo>
                <a:lnTo>
                  <a:pt x="418" y="612"/>
                </a:lnTo>
                <a:lnTo>
                  <a:pt x="418" y="614"/>
                </a:lnTo>
                <a:lnTo>
                  <a:pt x="418" y="612"/>
                </a:lnTo>
                <a:lnTo>
                  <a:pt x="420" y="612"/>
                </a:lnTo>
                <a:lnTo>
                  <a:pt x="420" y="614"/>
                </a:lnTo>
                <a:lnTo>
                  <a:pt x="420" y="618"/>
                </a:lnTo>
                <a:lnTo>
                  <a:pt x="418" y="618"/>
                </a:lnTo>
                <a:lnTo>
                  <a:pt x="414" y="618"/>
                </a:lnTo>
                <a:lnTo>
                  <a:pt x="414" y="614"/>
                </a:lnTo>
                <a:lnTo>
                  <a:pt x="410" y="614"/>
                </a:lnTo>
                <a:lnTo>
                  <a:pt x="410" y="612"/>
                </a:lnTo>
                <a:lnTo>
                  <a:pt x="410" y="614"/>
                </a:lnTo>
                <a:lnTo>
                  <a:pt x="406" y="614"/>
                </a:lnTo>
                <a:lnTo>
                  <a:pt x="406" y="618"/>
                </a:lnTo>
                <a:lnTo>
                  <a:pt x="402" y="614"/>
                </a:lnTo>
                <a:lnTo>
                  <a:pt x="402" y="618"/>
                </a:lnTo>
                <a:lnTo>
                  <a:pt x="402" y="622"/>
                </a:lnTo>
                <a:lnTo>
                  <a:pt x="398" y="618"/>
                </a:lnTo>
                <a:lnTo>
                  <a:pt x="394" y="618"/>
                </a:lnTo>
                <a:lnTo>
                  <a:pt x="394" y="614"/>
                </a:lnTo>
                <a:lnTo>
                  <a:pt x="398" y="614"/>
                </a:lnTo>
                <a:lnTo>
                  <a:pt x="398" y="612"/>
                </a:lnTo>
                <a:lnTo>
                  <a:pt x="402" y="612"/>
                </a:lnTo>
                <a:lnTo>
                  <a:pt x="402" y="608"/>
                </a:lnTo>
                <a:lnTo>
                  <a:pt x="398" y="614"/>
                </a:lnTo>
                <a:lnTo>
                  <a:pt x="394" y="614"/>
                </a:lnTo>
                <a:lnTo>
                  <a:pt x="394" y="618"/>
                </a:lnTo>
                <a:lnTo>
                  <a:pt x="392" y="618"/>
                </a:lnTo>
                <a:lnTo>
                  <a:pt x="394" y="614"/>
                </a:lnTo>
                <a:lnTo>
                  <a:pt x="392" y="614"/>
                </a:lnTo>
                <a:lnTo>
                  <a:pt x="394" y="614"/>
                </a:lnTo>
                <a:lnTo>
                  <a:pt x="394" y="612"/>
                </a:lnTo>
                <a:lnTo>
                  <a:pt x="398" y="612"/>
                </a:lnTo>
                <a:lnTo>
                  <a:pt x="398" y="604"/>
                </a:lnTo>
                <a:lnTo>
                  <a:pt x="402" y="604"/>
                </a:lnTo>
                <a:lnTo>
                  <a:pt x="398" y="604"/>
                </a:lnTo>
                <a:lnTo>
                  <a:pt x="398" y="608"/>
                </a:lnTo>
                <a:lnTo>
                  <a:pt x="394" y="608"/>
                </a:lnTo>
                <a:lnTo>
                  <a:pt x="394" y="612"/>
                </a:lnTo>
                <a:lnTo>
                  <a:pt x="392" y="612"/>
                </a:lnTo>
                <a:lnTo>
                  <a:pt x="392" y="608"/>
                </a:lnTo>
                <a:lnTo>
                  <a:pt x="394" y="608"/>
                </a:lnTo>
                <a:lnTo>
                  <a:pt x="394" y="604"/>
                </a:lnTo>
                <a:lnTo>
                  <a:pt x="394" y="608"/>
                </a:lnTo>
                <a:lnTo>
                  <a:pt x="392" y="608"/>
                </a:lnTo>
                <a:lnTo>
                  <a:pt x="388" y="608"/>
                </a:lnTo>
                <a:lnTo>
                  <a:pt x="392" y="608"/>
                </a:lnTo>
                <a:lnTo>
                  <a:pt x="392" y="604"/>
                </a:lnTo>
                <a:lnTo>
                  <a:pt x="392" y="608"/>
                </a:lnTo>
                <a:lnTo>
                  <a:pt x="388" y="608"/>
                </a:lnTo>
                <a:lnTo>
                  <a:pt x="388" y="612"/>
                </a:lnTo>
                <a:lnTo>
                  <a:pt x="384" y="608"/>
                </a:lnTo>
                <a:lnTo>
                  <a:pt x="388" y="608"/>
                </a:lnTo>
                <a:lnTo>
                  <a:pt x="384" y="608"/>
                </a:lnTo>
                <a:lnTo>
                  <a:pt x="388" y="604"/>
                </a:lnTo>
                <a:lnTo>
                  <a:pt x="384" y="604"/>
                </a:lnTo>
                <a:lnTo>
                  <a:pt x="388" y="604"/>
                </a:lnTo>
                <a:lnTo>
                  <a:pt x="392" y="600"/>
                </a:lnTo>
                <a:lnTo>
                  <a:pt x="392" y="596"/>
                </a:lnTo>
                <a:lnTo>
                  <a:pt x="392" y="600"/>
                </a:lnTo>
                <a:lnTo>
                  <a:pt x="388" y="600"/>
                </a:lnTo>
                <a:lnTo>
                  <a:pt x="388" y="604"/>
                </a:lnTo>
                <a:lnTo>
                  <a:pt x="384" y="604"/>
                </a:lnTo>
                <a:lnTo>
                  <a:pt x="384" y="600"/>
                </a:lnTo>
                <a:lnTo>
                  <a:pt x="384" y="604"/>
                </a:lnTo>
                <a:lnTo>
                  <a:pt x="380" y="604"/>
                </a:lnTo>
                <a:lnTo>
                  <a:pt x="380" y="600"/>
                </a:lnTo>
                <a:lnTo>
                  <a:pt x="384" y="600"/>
                </a:lnTo>
                <a:lnTo>
                  <a:pt x="380" y="600"/>
                </a:lnTo>
                <a:lnTo>
                  <a:pt x="380" y="604"/>
                </a:lnTo>
                <a:lnTo>
                  <a:pt x="380" y="600"/>
                </a:lnTo>
                <a:lnTo>
                  <a:pt x="384" y="600"/>
                </a:lnTo>
                <a:lnTo>
                  <a:pt x="388" y="600"/>
                </a:lnTo>
                <a:lnTo>
                  <a:pt x="388" y="596"/>
                </a:lnTo>
                <a:lnTo>
                  <a:pt x="392" y="596"/>
                </a:lnTo>
                <a:lnTo>
                  <a:pt x="392" y="592"/>
                </a:lnTo>
                <a:lnTo>
                  <a:pt x="392" y="596"/>
                </a:lnTo>
                <a:lnTo>
                  <a:pt x="392" y="592"/>
                </a:lnTo>
                <a:lnTo>
                  <a:pt x="388" y="592"/>
                </a:lnTo>
                <a:lnTo>
                  <a:pt x="388" y="596"/>
                </a:lnTo>
                <a:lnTo>
                  <a:pt x="384" y="600"/>
                </a:lnTo>
                <a:lnTo>
                  <a:pt x="384" y="596"/>
                </a:lnTo>
                <a:lnTo>
                  <a:pt x="384" y="600"/>
                </a:lnTo>
                <a:lnTo>
                  <a:pt x="380" y="600"/>
                </a:lnTo>
                <a:lnTo>
                  <a:pt x="380" y="596"/>
                </a:lnTo>
                <a:lnTo>
                  <a:pt x="384" y="596"/>
                </a:lnTo>
                <a:lnTo>
                  <a:pt x="388" y="592"/>
                </a:lnTo>
                <a:lnTo>
                  <a:pt x="384" y="592"/>
                </a:lnTo>
                <a:lnTo>
                  <a:pt x="384" y="588"/>
                </a:lnTo>
                <a:lnTo>
                  <a:pt x="388" y="588"/>
                </a:lnTo>
                <a:lnTo>
                  <a:pt x="384" y="588"/>
                </a:lnTo>
                <a:lnTo>
                  <a:pt x="380" y="592"/>
                </a:lnTo>
                <a:lnTo>
                  <a:pt x="384" y="592"/>
                </a:lnTo>
                <a:lnTo>
                  <a:pt x="384" y="596"/>
                </a:lnTo>
                <a:lnTo>
                  <a:pt x="380" y="596"/>
                </a:lnTo>
                <a:lnTo>
                  <a:pt x="376" y="596"/>
                </a:lnTo>
                <a:lnTo>
                  <a:pt x="372" y="596"/>
                </a:lnTo>
                <a:lnTo>
                  <a:pt x="372" y="600"/>
                </a:lnTo>
                <a:lnTo>
                  <a:pt x="368" y="600"/>
                </a:lnTo>
                <a:lnTo>
                  <a:pt x="372" y="600"/>
                </a:lnTo>
                <a:lnTo>
                  <a:pt x="368" y="604"/>
                </a:lnTo>
                <a:lnTo>
                  <a:pt x="368" y="600"/>
                </a:lnTo>
                <a:lnTo>
                  <a:pt x="368" y="596"/>
                </a:lnTo>
                <a:lnTo>
                  <a:pt x="364" y="600"/>
                </a:lnTo>
                <a:lnTo>
                  <a:pt x="362" y="600"/>
                </a:lnTo>
                <a:lnTo>
                  <a:pt x="358" y="600"/>
                </a:lnTo>
                <a:lnTo>
                  <a:pt x="362" y="600"/>
                </a:lnTo>
                <a:lnTo>
                  <a:pt x="358" y="600"/>
                </a:lnTo>
                <a:lnTo>
                  <a:pt x="354" y="600"/>
                </a:lnTo>
                <a:lnTo>
                  <a:pt x="350" y="600"/>
                </a:lnTo>
                <a:lnTo>
                  <a:pt x="354" y="600"/>
                </a:lnTo>
                <a:lnTo>
                  <a:pt x="358" y="596"/>
                </a:lnTo>
                <a:lnTo>
                  <a:pt x="354" y="596"/>
                </a:lnTo>
                <a:lnTo>
                  <a:pt x="350" y="600"/>
                </a:lnTo>
                <a:lnTo>
                  <a:pt x="350" y="596"/>
                </a:lnTo>
                <a:lnTo>
                  <a:pt x="346" y="596"/>
                </a:lnTo>
                <a:lnTo>
                  <a:pt x="350" y="596"/>
                </a:lnTo>
                <a:lnTo>
                  <a:pt x="354" y="596"/>
                </a:lnTo>
                <a:lnTo>
                  <a:pt x="350" y="596"/>
                </a:lnTo>
                <a:lnTo>
                  <a:pt x="350" y="592"/>
                </a:lnTo>
                <a:lnTo>
                  <a:pt x="354" y="588"/>
                </a:lnTo>
                <a:lnTo>
                  <a:pt x="350" y="588"/>
                </a:lnTo>
                <a:lnTo>
                  <a:pt x="350" y="592"/>
                </a:lnTo>
                <a:lnTo>
                  <a:pt x="350" y="596"/>
                </a:lnTo>
                <a:lnTo>
                  <a:pt x="346" y="592"/>
                </a:lnTo>
                <a:lnTo>
                  <a:pt x="350" y="592"/>
                </a:lnTo>
                <a:lnTo>
                  <a:pt x="346" y="592"/>
                </a:lnTo>
                <a:lnTo>
                  <a:pt x="342" y="592"/>
                </a:lnTo>
                <a:lnTo>
                  <a:pt x="346" y="592"/>
                </a:lnTo>
                <a:lnTo>
                  <a:pt x="346" y="588"/>
                </a:lnTo>
                <a:lnTo>
                  <a:pt x="342" y="588"/>
                </a:lnTo>
                <a:lnTo>
                  <a:pt x="338" y="588"/>
                </a:lnTo>
                <a:lnTo>
                  <a:pt x="342" y="584"/>
                </a:lnTo>
                <a:lnTo>
                  <a:pt x="346" y="584"/>
                </a:lnTo>
                <a:lnTo>
                  <a:pt x="350" y="584"/>
                </a:lnTo>
                <a:lnTo>
                  <a:pt x="346" y="584"/>
                </a:lnTo>
                <a:lnTo>
                  <a:pt x="342" y="584"/>
                </a:lnTo>
                <a:lnTo>
                  <a:pt x="338" y="584"/>
                </a:lnTo>
                <a:lnTo>
                  <a:pt x="334" y="584"/>
                </a:lnTo>
                <a:lnTo>
                  <a:pt x="338" y="584"/>
                </a:lnTo>
                <a:lnTo>
                  <a:pt x="342" y="584"/>
                </a:lnTo>
                <a:lnTo>
                  <a:pt x="346" y="582"/>
                </a:lnTo>
                <a:lnTo>
                  <a:pt x="342" y="582"/>
                </a:lnTo>
                <a:lnTo>
                  <a:pt x="338" y="584"/>
                </a:lnTo>
                <a:lnTo>
                  <a:pt x="338" y="582"/>
                </a:lnTo>
                <a:lnTo>
                  <a:pt x="334" y="582"/>
                </a:lnTo>
                <a:lnTo>
                  <a:pt x="338" y="578"/>
                </a:lnTo>
                <a:lnTo>
                  <a:pt x="338" y="574"/>
                </a:lnTo>
                <a:lnTo>
                  <a:pt x="342" y="574"/>
                </a:lnTo>
                <a:lnTo>
                  <a:pt x="338" y="574"/>
                </a:lnTo>
                <a:lnTo>
                  <a:pt x="334" y="578"/>
                </a:lnTo>
                <a:lnTo>
                  <a:pt x="334" y="582"/>
                </a:lnTo>
                <a:lnTo>
                  <a:pt x="334" y="578"/>
                </a:lnTo>
                <a:lnTo>
                  <a:pt x="332" y="578"/>
                </a:lnTo>
                <a:lnTo>
                  <a:pt x="334" y="574"/>
                </a:lnTo>
                <a:lnTo>
                  <a:pt x="338" y="574"/>
                </a:lnTo>
                <a:lnTo>
                  <a:pt x="342" y="574"/>
                </a:lnTo>
                <a:lnTo>
                  <a:pt x="338" y="574"/>
                </a:lnTo>
                <a:lnTo>
                  <a:pt x="338" y="570"/>
                </a:lnTo>
                <a:lnTo>
                  <a:pt x="334" y="570"/>
                </a:lnTo>
                <a:lnTo>
                  <a:pt x="334" y="574"/>
                </a:lnTo>
                <a:lnTo>
                  <a:pt x="332" y="574"/>
                </a:lnTo>
                <a:lnTo>
                  <a:pt x="328" y="574"/>
                </a:lnTo>
                <a:lnTo>
                  <a:pt x="328" y="570"/>
                </a:lnTo>
                <a:lnTo>
                  <a:pt x="332" y="570"/>
                </a:lnTo>
                <a:lnTo>
                  <a:pt x="332" y="574"/>
                </a:lnTo>
                <a:lnTo>
                  <a:pt x="334" y="570"/>
                </a:lnTo>
                <a:lnTo>
                  <a:pt x="332" y="570"/>
                </a:lnTo>
                <a:lnTo>
                  <a:pt x="334" y="570"/>
                </a:lnTo>
                <a:lnTo>
                  <a:pt x="334" y="568"/>
                </a:lnTo>
                <a:lnTo>
                  <a:pt x="332" y="570"/>
                </a:lnTo>
                <a:lnTo>
                  <a:pt x="328" y="568"/>
                </a:lnTo>
                <a:lnTo>
                  <a:pt x="328" y="570"/>
                </a:lnTo>
                <a:lnTo>
                  <a:pt x="328" y="568"/>
                </a:lnTo>
                <a:lnTo>
                  <a:pt x="324" y="568"/>
                </a:lnTo>
                <a:lnTo>
                  <a:pt x="320" y="564"/>
                </a:lnTo>
                <a:lnTo>
                  <a:pt x="320" y="560"/>
                </a:lnTo>
                <a:lnTo>
                  <a:pt x="324" y="556"/>
                </a:lnTo>
                <a:lnTo>
                  <a:pt x="320" y="560"/>
                </a:lnTo>
                <a:lnTo>
                  <a:pt x="320" y="556"/>
                </a:lnTo>
                <a:lnTo>
                  <a:pt x="324" y="552"/>
                </a:lnTo>
                <a:lnTo>
                  <a:pt x="328" y="552"/>
                </a:lnTo>
                <a:lnTo>
                  <a:pt x="328" y="548"/>
                </a:lnTo>
                <a:lnTo>
                  <a:pt x="328" y="552"/>
                </a:lnTo>
                <a:lnTo>
                  <a:pt x="324" y="552"/>
                </a:lnTo>
                <a:lnTo>
                  <a:pt x="320" y="556"/>
                </a:lnTo>
                <a:lnTo>
                  <a:pt x="320" y="552"/>
                </a:lnTo>
                <a:lnTo>
                  <a:pt x="324" y="552"/>
                </a:lnTo>
                <a:lnTo>
                  <a:pt x="320" y="552"/>
                </a:lnTo>
                <a:lnTo>
                  <a:pt x="316" y="552"/>
                </a:lnTo>
                <a:lnTo>
                  <a:pt x="316" y="548"/>
                </a:lnTo>
                <a:lnTo>
                  <a:pt x="320" y="548"/>
                </a:lnTo>
                <a:lnTo>
                  <a:pt x="324" y="544"/>
                </a:lnTo>
                <a:lnTo>
                  <a:pt x="320" y="544"/>
                </a:lnTo>
                <a:lnTo>
                  <a:pt x="320" y="548"/>
                </a:lnTo>
                <a:lnTo>
                  <a:pt x="316" y="548"/>
                </a:lnTo>
                <a:lnTo>
                  <a:pt x="316" y="544"/>
                </a:lnTo>
                <a:lnTo>
                  <a:pt x="312" y="548"/>
                </a:lnTo>
                <a:lnTo>
                  <a:pt x="312" y="544"/>
                </a:lnTo>
                <a:lnTo>
                  <a:pt x="312" y="548"/>
                </a:lnTo>
                <a:lnTo>
                  <a:pt x="308" y="548"/>
                </a:lnTo>
                <a:lnTo>
                  <a:pt x="308" y="544"/>
                </a:lnTo>
                <a:lnTo>
                  <a:pt x="312" y="544"/>
                </a:lnTo>
                <a:lnTo>
                  <a:pt x="316" y="544"/>
                </a:lnTo>
                <a:lnTo>
                  <a:pt x="320" y="540"/>
                </a:lnTo>
                <a:lnTo>
                  <a:pt x="316" y="540"/>
                </a:lnTo>
                <a:lnTo>
                  <a:pt x="312" y="540"/>
                </a:lnTo>
                <a:lnTo>
                  <a:pt x="308" y="540"/>
                </a:lnTo>
                <a:lnTo>
                  <a:pt x="312" y="540"/>
                </a:lnTo>
                <a:lnTo>
                  <a:pt x="312" y="538"/>
                </a:lnTo>
                <a:lnTo>
                  <a:pt x="308" y="538"/>
                </a:lnTo>
                <a:lnTo>
                  <a:pt x="308" y="540"/>
                </a:lnTo>
                <a:lnTo>
                  <a:pt x="308" y="538"/>
                </a:lnTo>
                <a:lnTo>
                  <a:pt x="312" y="538"/>
                </a:lnTo>
                <a:lnTo>
                  <a:pt x="316" y="538"/>
                </a:lnTo>
                <a:lnTo>
                  <a:pt x="312" y="538"/>
                </a:lnTo>
                <a:lnTo>
                  <a:pt x="308" y="538"/>
                </a:lnTo>
                <a:lnTo>
                  <a:pt x="308" y="540"/>
                </a:lnTo>
                <a:lnTo>
                  <a:pt x="306" y="538"/>
                </a:lnTo>
                <a:lnTo>
                  <a:pt x="302" y="538"/>
                </a:lnTo>
                <a:lnTo>
                  <a:pt x="302" y="534"/>
                </a:lnTo>
                <a:lnTo>
                  <a:pt x="306" y="534"/>
                </a:lnTo>
                <a:lnTo>
                  <a:pt x="308" y="534"/>
                </a:lnTo>
                <a:lnTo>
                  <a:pt x="308" y="530"/>
                </a:lnTo>
                <a:lnTo>
                  <a:pt x="312" y="530"/>
                </a:lnTo>
                <a:lnTo>
                  <a:pt x="308" y="530"/>
                </a:lnTo>
                <a:lnTo>
                  <a:pt x="306" y="530"/>
                </a:lnTo>
                <a:lnTo>
                  <a:pt x="306" y="534"/>
                </a:lnTo>
                <a:lnTo>
                  <a:pt x="306" y="530"/>
                </a:lnTo>
                <a:lnTo>
                  <a:pt x="302" y="530"/>
                </a:lnTo>
                <a:lnTo>
                  <a:pt x="302" y="526"/>
                </a:lnTo>
                <a:lnTo>
                  <a:pt x="306" y="526"/>
                </a:lnTo>
                <a:lnTo>
                  <a:pt x="312" y="526"/>
                </a:lnTo>
                <a:lnTo>
                  <a:pt x="316" y="526"/>
                </a:lnTo>
                <a:lnTo>
                  <a:pt x="316" y="522"/>
                </a:lnTo>
                <a:lnTo>
                  <a:pt x="316" y="526"/>
                </a:lnTo>
                <a:lnTo>
                  <a:pt x="320" y="522"/>
                </a:lnTo>
                <a:lnTo>
                  <a:pt x="324" y="522"/>
                </a:lnTo>
                <a:lnTo>
                  <a:pt x="320" y="522"/>
                </a:lnTo>
                <a:lnTo>
                  <a:pt x="316" y="522"/>
                </a:lnTo>
                <a:lnTo>
                  <a:pt x="312" y="522"/>
                </a:lnTo>
                <a:lnTo>
                  <a:pt x="312" y="526"/>
                </a:lnTo>
                <a:lnTo>
                  <a:pt x="308" y="526"/>
                </a:lnTo>
                <a:lnTo>
                  <a:pt x="306" y="526"/>
                </a:lnTo>
                <a:lnTo>
                  <a:pt x="302" y="526"/>
                </a:lnTo>
                <a:lnTo>
                  <a:pt x="302" y="522"/>
                </a:lnTo>
                <a:lnTo>
                  <a:pt x="306" y="522"/>
                </a:lnTo>
                <a:lnTo>
                  <a:pt x="306" y="526"/>
                </a:lnTo>
                <a:lnTo>
                  <a:pt x="306" y="522"/>
                </a:lnTo>
                <a:lnTo>
                  <a:pt x="302" y="522"/>
                </a:lnTo>
                <a:lnTo>
                  <a:pt x="302" y="526"/>
                </a:lnTo>
                <a:lnTo>
                  <a:pt x="302" y="522"/>
                </a:lnTo>
                <a:lnTo>
                  <a:pt x="306" y="522"/>
                </a:lnTo>
                <a:lnTo>
                  <a:pt x="308" y="522"/>
                </a:lnTo>
                <a:lnTo>
                  <a:pt x="312" y="522"/>
                </a:lnTo>
                <a:lnTo>
                  <a:pt x="308" y="522"/>
                </a:lnTo>
                <a:lnTo>
                  <a:pt x="312" y="518"/>
                </a:lnTo>
                <a:lnTo>
                  <a:pt x="316" y="518"/>
                </a:lnTo>
                <a:lnTo>
                  <a:pt x="320" y="518"/>
                </a:lnTo>
                <a:lnTo>
                  <a:pt x="324" y="518"/>
                </a:lnTo>
                <a:lnTo>
                  <a:pt x="324" y="514"/>
                </a:lnTo>
                <a:lnTo>
                  <a:pt x="320" y="514"/>
                </a:lnTo>
                <a:lnTo>
                  <a:pt x="320" y="518"/>
                </a:lnTo>
                <a:lnTo>
                  <a:pt x="316" y="518"/>
                </a:lnTo>
                <a:lnTo>
                  <a:pt x="316" y="514"/>
                </a:lnTo>
                <a:lnTo>
                  <a:pt x="320" y="514"/>
                </a:lnTo>
                <a:lnTo>
                  <a:pt x="316" y="514"/>
                </a:lnTo>
                <a:lnTo>
                  <a:pt x="312" y="514"/>
                </a:lnTo>
                <a:lnTo>
                  <a:pt x="312" y="512"/>
                </a:lnTo>
                <a:lnTo>
                  <a:pt x="316" y="512"/>
                </a:lnTo>
                <a:lnTo>
                  <a:pt x="320" y="512"/>
                </a:lnTo>
                <a:lnTo>
                  <a:pt x="316" y="512"/>
                </a:lnTo>
                <a:lnTo>
                  <a:pt x="320" y="512"/>
                </a:lnTo>
                <a:lnTo>
                  <a:pt x="320" y="514"/>
                </a:lnTo>
                <a:lnTo>
                  <a:pt x="324" y="514"/>
                </a:lnTo>
                <a:lnTo>
                  <a:pt x="324" y="518"/>
                </a:lnTo>
                <a:lnTo>
                  <a:pt x="328" y="518"/>
                </a:lnTo>
                <a:lnTo>
                  <a:pt x="332" y="518"/>
                </a:lnTo>
                <a:lnTo>
                  <a:pt x="328" y="518"/>
                </a:lnTo>
                <a:lnTo>
                  <a:pt x="324" y="514"/>
                </a:lnTo>
                <a:lnTo>
                  <a:pt x="324" y="512"/>
                </a:lnTo>
                <a:lnTo>
                  <a:pt x="320" y="512"/>
                </a:lnTo>
                <a:lnTo>
                  <a:pt x="324" y="508"/>
                </a:lnTo>
                <a:lnTo>
                  <a:pt x="320" y="508"/>
                </a:lnTo>
                <a:lnTo>
                  <a:pt x="320" y="512"/>
                </a:lnTo>
                <a:lnTo>
                  <a:pt x="316" y="512"/>
                </a:lnTo>
                <a:lnTo>
                  <a:pt x="316" y="508"/>
                </a:lnTo>
                <a:lnTo>
                  <a:pt x="316" y="504"/>
                </a:lnTo>
                <a:lnTo>
                  <a:pt x="312" y="504"/>
                </a:lnTo>
                <a:lnTo>
                  <a:pt x="312" y="500"/>
                </a:lnTo>
                <a:lnTo>
                  <a:pt x="312" y="504"/>
                </a:lnTo>
                <a:lnTo>
                  <a:pt x="316" y="508"/>
                </a:lnTo>
                <a:lnTo>
                  <a:pt x="316" y="512"/>
                </a:lnTo>
                <a:lnTo>
                  <a:pt x="312" y="512"/>
                </a:lnTo>
                <a:lnTo>
                  <a:pt x="308" y="512"/>
                </a:lnTo>
                <a:lnTo>
                  <a:pt x="308" y="514"/>
                </a:lnTo>
                <a:lnTo>
                  <a:pt x="308" y="512"/>
                </a:lnTo>
                <a:lnTo>
                  <a:pt x="308" y="508"/>
                </a:lnTo>
                <a:lnTo>
                  <a:pt x="308" y="512"/>
                </a:lnTo>
                <a:lnTo>
                  <a:pt x="306" y="512"/>
                </a:lnTo>
                <a:lnTo>
                  <a:pt x="306" y="514"/>
                </a:lnTo>
                <a:lnTo>
                  <a:pt x="302" y="518"/>
                </a:lnTo>
                <a:lnTo>
                  <a:pt x="302" y="522"/>
                </a:lnTo>
                <a:lnTo>
                  <a:pt x="298" y="522"/>
                </a:lnTo>
                <a:lnTo>
                  <a:pt x="298" y="518"/>
                </a:lnTo>
                <a:lnTo>
                  <a:pt x="294" y="518"/>
                </a:lnTo>
                <a:lnTo>
                  <a:pt x="294" y="514"/>
                </a:lnTo>
                <a:lnTo>
                  <a:pt x="294" y="512"/>
                </a:lnTo>
                <a:lnTo>
                  <a:pt x="298" y="508"/>
                </a:lnTo>
                <a:lnTo>
                  <a:pt x="302" y="508"/>
                </a:lnTo>
                <a:lnTo>
                  <a:pt x="306" y="508"/>
                </a:lnTo>
                <a:lnTo>
                  <a:pt x="306" y="504"/>
                </a:lnTo>
                <a:lnTo>
                  <a:pt x="308" y="504"/>
                </a:lnTo>
                <a:lnTo>
                  <a:pt x="306" y="504"/>
                </a:lnTo>
                <a:lnTo>
                  <a:pt x="302" y="508"/>
                </a:lnTo>
                <a:lnTo>
                  <a:pt x="302" y="504"/>
                </a:lnTo>
                <a:lnTo>
                  <a:pt x="298" y="508"/>
                </a:lnTo>
                <a:lnTo>
                  <a:pt x="294" y="508"/>
                </a:lnTo>
                <a:lnTo>
                  <a:pt x="298" y="508"/>
                </a:lnTo>
                <a:lnTo>
                  <a:pt x="294" y="508"/>
                </a:lnTo>
                <a:lnTo>
                  <a:pt x="294" y="504"/>
                </a:lnTo>
                <a:lnTo>
                  <a:pt x="298" y="504"/>
                </a:lnTo>
                <a:lnTo>
                  <a:pt x="294" y="504"/>
                </a:lnTo>
                <a:lnTo>
                  <a:pt x="294" y="500"/>
                </a:lnTo>
                <a:lnTo>
                  <a:pt x="294" y="496"/>
                </a:lnTo>
                <a:lnTo>
                  <a:pt x="294" y="500"/>
                </a:lnTo>
                <a:lnTo>
                  <a:pt x="290" y="500"/>
                </a:lnTo>
                <a:lnTo>
                  <a:pt x="294" y="500"/>
                </a:lnTo>
                <a:lnTo>
                  <a:pt x="294" y="496"/>
                </a:lnTo>
                <a:lnTo>
                  <a:pt x="290" y="496"/>
                </a:lnTo>
                <a:lnTo>
                  <a:pt x="290" y="500"/>
                </a:lnTo>
                <a:lnTo>
                  <a:pt x="290" y="496"/>
                </a:lnTo>
                <a:lnTo>
                  <a:pt x="294" y="492"/>
                </a:lnTo>
                <a:lnTo>
                  <a:pt x="298" y="492"/>
                </a:lnTo>
                <a:lnTo>
                  <a:pt x="298" y="488"/>
                </a:lnTo>
                <a:lnTo>
                  <a:pt x="302" y="488"/>
                </a:lnTo>
                <a:lnTo>
                  <a:pt x="298" y="488"/>
                </a:lnTo>
                <a:lnTo>
                  <a:pt x="302" y="488"/>
                </a:lnTo>
                <a:lnTo>
                  <a:pt x="302" y="484"/>
                </a:lnTo>
                <a:lnTo>
                  <a:pt x="306" y="484"/>
                </a:lnTo>
                <a:lnTo>
                  <a:pt x="308" y="484"/>
                </a:lnTo>
                <a:lnTo>
                  <a:pt x="312" y="484"/>
                </a:lnTo>
                <a:lnTo>
                  <a:pt x="312" y="488"/>
                </a:lnTo>
                <a:lnTo>
                  <a:pt x="316" y="488"/>
                </a:lnTo>
                <a:lnTo>
                  <a:pt x="316" y="484"/>
                </a:lnTo>
                <a:lnTo>
                  <a:pt x="312" y="484"/>
                </a:lnTo>
                <a:lnTo>
                  <a:pt x="308" y="484"/>
                </a:lnTo>
                <a:lnTo>
                  <a:pt x="306" y="484"/>
                </a:lnTo>
                <a:lnTo>
                  <a:pt x="302" y="484"/>
                </a:lnTo>
                <a:lnTo>
                  <a:pt x="298" y="488"/>
                </a:lnTo>
                <a:lnTo>
                  <a:pt x="298" y="492"/>
                </a:lnTo>
                <a:lnTo>
                  <a:pt x="294" y="492"/>
                </a:lnTo>
                <a:lnTo>
                  <a:pt x="290" y="492"/>
                </a:lnTo>
                <a:lnTo>
                  <a:pt x="290" y="496"/>
                </a:lnTo>
                <a:lnTo>
                  <a:pt x="286" y="492"/>
                </a:lnTo>
                <a:lnTo>
                  <a:pt x="290" y="488"/>
                </a:lnTo>
                <a:lnTo>
                  <a:pt x="286" y="488"/>
                </a:lnTo>
                <a:lnTo>
                  <a:pt x="286" y="492"/>
                </a:lnTo>
                <a:lnTo>
                  <a:pt x="286" y="488"/>
                </a:lnTo>
                <a:lnTo>
                  <a:pt x="286" y="484"/>
                </a:lnTo>
                <a:lnTo>
                  <a:pt x="286" y="488"/>
                </a:lnTo>
                <a:lnTo>
                  <a:pt x="282" y="488"/>
                </a:lnTo>
                <a:lnTo>
                  <a:pt x="278" y="488"/>
                </a:lnTo>
                <a:lnTo>
                  <a:pt x="278" y="484"/>
                </a:lnTo>
                <a:lnTo>
                  <a:pt x="282" y="484"/>
                </a:lnTo>
                <a:lnTo>
                  <a:pt x="278" y="484"/>
                </a:lnTo>
                <a:lnTo>
                  <a:pt x="282" y="484"/>
                </a:lnTo>
                <a:lnTo>
                  <a:pt x="282" y="482"/>
                </a:lnTo>
                <a:lnTo>
                  <a:pt x="286" y="482"/>
                </a:lnTo>
                <a:lnTo>
                  <a:pt x="290" y="482"/>
                </a:lnTo>
                <a:lnTo>
                  <a:pt x="294" y="482"/>
                </a:lnTo>
                <a:lnTo>
                  <a:pt x="298" y="482"/>
                </a:lnTo>
                <a:lnTo>
                  <a:pt x="298" y="478"/>
                </a:lnTo>
                <a:lnTo>
                  <a:pt x="294" y="482"/>
                </a:lnTo>
                <a:lnTo>
                  <a:pt x="290" y="482"/>
                </a:lnTo>
                <a:lnTo>
                  <a:pt x="286" y="482"/>
                </a:lnTo>
                <a:lnTo>
                  <a:pt x="282" y="482"/>
                </a:lnTo>
                <a:lnTo>
                  <a:pt x="278" y="484"/>
                </a:lnTo>
                <a:lnTo>
                  <a:pt x="278" y="482"/>
                </a:lnTo>
                <a:lnTo>
                  <a:pt x="282" y="482"/>
                </a:lnTo>
                <a:lnTo>
                  <a:pt x="282" y="478"/>
                </a:lnTo>
                <a:lnTo>
                  <a:pt x="282" y="482"/>
                </a:lnTo>
                <a:lnTo>
                  <a:pt x="278" y="482"/>
                </a:lnTo>
                <a:lnTo>
                  <a:pt x="276" y="482"/>
                </a:lnTo>
                <a:lnTo>
                  <a:pt x="278" y="482"/>
                </a:lnTo>
                <a:lnTo>
                  <a:pt x="278" y="478"/>
                </a:lnTo>
                <a:lnTo>
                  <a:pt x="278" y="482"/>
                </a:lnTo>
                <a:lnTo>
                  <a:pt x="278" y="478"/>
                </a:lnTo>
                <a:lnTo>
                  <a:pt x="276" y="478"/>
                </a:lnTo>
                <a:lnTo>
                  <a:pt x="278" y="478"/>
                </a:lnTo>
                <a:lnTo>
                  <a:pt x="282" y="478"/>
                </a:lnTo>
                <a:lnTo>
                  <a:pt x="282" y="474"/>
                </a:lnTo>
                <a:lnTo>
                  <a:pt x="286" y="474"/>
                </a:lnTo>
                <a:lnTo>
                  <a:pt x="286" y="470"/>
                </a:lnTo>
                <a:lnTo>
                  <a:pt x="290" y="470"/>
                </a:lnTo>
                <a:lnTo>
                  <a:pt x="294" y="470"/>
                </a:lnTo>
                <a:lnTo>
                  <a:pt x="294" y="466"/>
                </a:lnTo>
                <a:lnTo>
                  <a:pt x="298" y="466"/>
                </a:lnTo>
                <a:lnTo>
                  <a:pt x="298" y="462"/>
                </a:lnTo>
                <a:lnTo>
                  <a:pt x="302" y="462"/>
                </a:lnTo>
                <a:lnTo>
                  <a:pt x="306" y="462"/>
                </a:lnTo>
                <a:lnTo>
                  <a:pt x="306" y="458"/>
                </a:lnTo>
                <a:lnTo>
                  <a:pt x="308" y="458"/>
                </a:lnTo>
                <a:lnTo>
                  <a:pt x="312" y="458"/>
                </a:lnTo>
                <a:lnTo>
                  <a:pt x="316" y="458"/>
                </a:lnTo>
                <a:lnTo>
                  <a:pt x="320" y="458"/>
                </a:lnTo>
                <a:lnTo>
                  <a:pt x="316" y="458"/>
                </a:lnTo>
                <a:lnTo>
                  <a:pt x="312" y="458"/>
                </a:lnTo>
                <a:lnTo>
                  <a:pt x="308" y="458"/>
                </a:lnTo>
                <a:lnTo>
                  <a:pt x="312" y="458"/>
                </a:lnTo>
                <a:lnTo>
                  <a:pt x="312" y="456"/>
                </a:lnTo>
                <a:lnTo>
                  <a:pt x="316" y="456"/>
                </a:lnTo>
                <a:lnTo>
                  <a:pt x="320" y="456"/>
                </a:lnTo>
                <a:lnTo>
                  <a:pt x="324" y="456"/>
                </a:lnTo>
                <a:lnTo>
                  <a:pt x="320" y="456"/>
                </a:lnTo>
                <a:lnTo>
                  <a:pt x="316" y="456"/>
                </a:lnTo>
                <a:lnTo>
                  <a:pt x="320" y="456"/>
                </a:lnTo>
                <a:lnTo>
                  <a:pt x="316" y="456"/>
                </a:lnTo>
                <a:lnTo>
                  <a:pt x="312" y="456"/>
                </a:lnTo>
                <a:lnTo>
                  <a:pt x="308" y="456"/>
                </a:lnTo>
                <a:lnTo>
                  <a:pt x="308" y="458"/>
                </a:lnTo>
                <a:lnTo>
                  <a:pt x="306" y="458"/>
                </a:lnTo>
                <a:lnTo>
                  <a:pt x="302" y="458"/>
                </a:lnTo>
                <a:lnTo>
                  <a:pt x="302" y="462"/>
                </a:lnTo>
                <a:lnTo>
                  <a:pt x="298" y="462"/>
                </a:lnTo>
                <a:lnTo>
                  <a:pt x="298" y="466"/>
                </a:lnTo>
                <a:lnTo>
                  <a:pt x="294" y="466"/>
                </a:lnTo>
                <a:lnTo>
                  <a:pt x="290" y="470"/>
                </a:lnTo>
                <a:lnTo>
                  <a:pt x="286" y="470"/>
                </a:lnTo>
                <a:lnTo>
                  <a:pt x="286" y="474"/>
                </a:lnTo>
                <a:lnTo>
                  <a:pt x="282" y="474"/>
                </a:lnTo>
                <a:lnTo>
                  <a:pt x="278" y="478"/>
                </a:lnTo>
                <a:lnTo>
                  <a:pt x="276" y="478"/>
                </a:lnTo>
                <a:lnTo>
                  <a:pt x="276" y="474"/>
                </a:lnTo>
                <a:lnTo>
                  <a:pt x="278" y="474"/>
                </a:lnTo>
                <a:lnTo>
                  <a:pt x="276" y="474"/>
                </a:lnTo>
                <a:lnTo>
                  <a:pt x="272" y="474"/>
                </a:lnTo>
                <a:lnTo>
                  <a:pt x="272" y="470"/>
                </a:lnTo>
                <a:lnTo>
                  <a:pt x="272" y="466"/>
                </a:lnTo>
                <a:lnTo>
                  <a:pt x="276" y="466"/>
                </a:lnTo>
                <a:lnTo>
                  <a:pt x="278" y="466"/>
                </a:lnTo>
                <a:lnTo>
                  <a:pt x="282" y="466"/>
                </a:lnTo>
                <a:lnTo>
                  <a:pt x="286" y="466"/>
                </a:lnTo>
                <a:lnTo>
                  <a:pt x="290" y="466"/>
                </a:lnTo>
                <a:lnTo>
                  <a:pt x="286" y="466"/>
                </a:lnTo>
                <a:lnTo>
                  <a:pt x="282" y="466"/>
                </a:lnTo>
                <a:lnTo>
                  <a:pt x="278" y="466"/>
                </a:lnTo>
                <a:lnTo>
                  <a:pt x="276" y="466"/>
                </a:lnTo>
                <a:lnTo>
                  <a:pt x="276" y="462"/>
                </a:lnTo>
                <a:lnTo>
                  <a:pt x="278" y="462"/>
                </a:lnTo>
                <a:lnTo>
                  <a:pt x="282" y="462"/>
                </a:lnTo>
                <a:lnTo>
                  <a:pt x="286" y="462"/>
                </a:lnTo>
                <a:lnTo>
                  <a:pt x="282" y="462"/>
                </a:lnTo>
                <a:lnTo>
                  <a:pt x="278" y="462"/>
                </a:lnTo>
                <a:lnTo>
                  <a:pt x="282" y="462"/>
                </a:lnTo>
                <a:lnTo>
                  <a:pt x="282" y="458"/>
                </a:lnTo>
                <a:lnTo>
                  <a:pt x="282" y="462"/>
                </a:lnTo>
                <a:lnTo>
                  <a:pt x="278" y="462"/>
                </a:lnTo>
                <a:lnTo>
                  <a:pt x="282" y="462"/>
                </a:lnTo>
                <a:lnTo>
                  <a:pt x="282" y="458"/>
                </a:lnTo>
                <a:lnTo>
                  <a:pt x="286" y="458"/>
                </a:lnTo>
                <a:lnTo>
                  <a:pt x="290" y="458"/>
                </a:lnTo>
                <a:lnTo>
                  <a:pt x="294" y="458"/>
                </a:lnTo>
                <a:lnTo>
                  <a:pt x="290" y="458"/>
                </a:lnTo>
                <a:lnTo>
                  <a:pt x="286" y="458"/>
                </a:lnTo>
                <a:lnTo>
                  <a:pt x="282" y="458"/>
                </a:lnTo>
                <a:lnTo>
                  <a:pt x="278" y="458"/>
                </a:lnTo>
                <a:lnTo>
                  <a:pt x="276" y="458"/>
                </a:lnTo>
                <a:lnTo>
                  <a:pt x="272" y="458"/>
                </a:lnTo>
                <a:lnTo>
                  <a:pt x="272" y="456"/>
                </a:lnTo>
                <a:lnTo>
                  <a:pt x="276" y="456"/>
                </a:lnTo>
                <a:lnTo>
                  <a:pt x="278" y="456"/>
                </a:lnTo>
                <a:lnTo>
                  <a:pt x="276" y="456"/>
                </a:lnTo>
                <a:lnTo>
                  <a:pt x="272" y="456"/>
                </a:lnTo>
                <a:lnTo>
                  <a:pt x="276" y="456"/>
                </a:lnTo>
                <a:lnTo>
                  <a:pt x="276" y="452"/>
                </a:lnTo>
                <a:lnTo>
                  <a:pt x="272" y="456"/>
                </a:lnTo>
                <a:lnTo>
                  <a:pt x="268" y="456"/>
                </a:lnTo>
                <a:lnTo>
                  <a:pt x="268" y="452"/>
                </a:lnTo>
                <a:lnTo>
                  <a:pt x="272" y="452"/>
                </a:lnTo>
                <a:lnTo>
                  <a:pt x="276" y="452"/>
                </a:lnTo>
                <a:lnTo>
                  <a:pt x="276" y="448"/>
                </a:lnTo>
                <a:lnTo>
                  <a:pt x="278" y="448"/>
                </a:lnTo>
                <a:lnTo>
                  <a:pt x="282" y="448"/>
                </a:lnTo>
                <a:lnTo>
                  <a:pt x="286" y="448"/>
                </a:lnTo>
                <a:lnTo>
                  <a:pt x="290" y="448"/>
                </a:lnTo>
                <a:lnTo>
                  <a:pt x="294" y="448"/>
                </a:lnTo>
                <a:lnTo>
                  <a:pt x="298" y="448"/>
                </a:lnTo>
                <a:lnTo>
                  <a:pt x="302" y="448"/>
                </a:lnTo>
                <a:lnTo>
                  <a:pt x="306" y="448"/>
                </a:lnTo>
                <a:lnTo>
                  <a:pt x="306" y="452"/>
                </a:lnTo>
                <a:lnTo>
                  <a:pt x="308" y="452"/>
                </a:lnTo>
                <a:lnTo>
                  <a:pt x="312" y="452"/>
                </a:lnTo>
                <a:lnTo>
                  <a:pt x="316" y="452"/>
                </a:lnTo>
                <a:lnTo>
                  <a:pt x="320" y="452"/>
                </a:lnTo>
                <a:lnTo>
                  <a:pt x="316" y="452"/>
                </a:lnTo>
                <a:lnTo>
                  <a:pt x="312" y="452"/>
                </a:lnTo>
                <a:lnTo>
                  <a:pt x="308" y="452"/>
                </a:lnTo>
                <a:lnTo>
                  <a:pt x="306" y="448"/>
                </a:lnTo>
                <a:lnTo>
                  <a:pt x="302" y="448"/>
                </a:lnTo>
                <a:lnTo>
                  <a:pt x="306" y="448"/>
                </a:lnTo>
                <a:lnTo>
                  <a:pt x="308" y="444"/>
                </a:lnTo>
                <a:lnTo>
                  <a:pt x="306" y="444"/>
                </a:lnTo>
                <a:lnTo>
                  <a:pt x="302" y="448"/>
                </a:lnTo>
                <a:lnTo>
                  <a:pt x="298" y="448"/>
                </a:lnTo>
                <a:lnTo>
                  <a:pt x="294" y="448"/>
                </a:lnTo>
                <a:lnTo>
                  <a:pt x="294" y="444"/>
                </a:lnTo>
                <a:lnTo>
                  <a:pt x="286" y="448"/>
                </a:lnTo>
                <a:lnTo>
                  <a:pt x="282" y="448"/>
                </a:lnTo>
                <a:lnTo>
                  <a:pt x="278" y="448"/>
                </a:lnTo>
                <a:lnTo>
                  <a:pt x="276" y="448"/>
                </a:lnTo>
                <a:lnTo>
                  <a:pt x="272" y="452"/>
                </a:lnTo>
                <a:lnTo>
                  <a:pt x="272" y="448"/>
                </a:lnTo>
                <a:lnTo>
                  <a:pt x="272" y="444"/>
                </a:lnTo>
                <a:lnTo>
                  <a:pt x="276" y="444"/>
                </a:lnTo>
                <a:lnTo>
                  <a:pt x="278" y="440"/>
                </a:lnTo>
                <a:lnTo>
                  <a:pt x="282" y="440"/>
                </a:lnTo>
                <a:lnTo>
                  <a:pt x="278" y="440"/>
                </a:lnTo>
                <a:lnTo>
                  <a:pt x="282" y="440"/>
                </a:lnTo>
                <a:lnTo>
                  <a:pt x="282" y="436"/>
                </a:lnTo>
                <a:lnTo>
                  <a:pt x="286" y="436"/>
                </a:lnTo>
                <a:lnTo>
                  <a:pt x="290" y="436"/>
                </a:lnTo>
                <a:lnTo>
                  <a:pt x="286" y="436"/>
                </a:lnTo>
                <a:lnTo>
                  <a:pt x="290" y="436"/>
                </a:lnTo>
                <a:lnTo>
                  <a:pt x="294" y="436"/>
                </a:lnTo>
                <a:lnTo>
                  <a:pt x="298" y="436"/>
                </a:lnTo>
                <a:lnTo>
                  <a:pt x="298" y="440"/>
                </a:lnTo>
                <a:lnTo>
                  <a:pt x="302" y="440"/>
                </a:lnTo>
                <a:lnTo>
                  <a:pt x="306" y="440"/>
                </a:lnTo>
                <a:lnTo>
                  <a:pt x="308" y="440"/>
                </a:lnTo>
                <a:lnTo>
                  <a:pt x="312" y="440"/>
                </a:lnTo>
                <a:lnTo>
                  <a:pt x="312" y="444"/>
                </a:lnTo>
                <a:lnTo>
                  <a:pt x="316" y="444"/>
                </a:lnTo>
                <a:lnTo>
                  <a:pt x="320" y="444"/>
                </a:lnTo>
                <a:lnTo>
                  <a:pt x="324" y="444"/>
                </a:lnTo>
                <a:lnTo>
                  <a:pt x="320" y="444"/>
                </a:lnTo>
                <a:lnTo>
                  <a:pt x="316" y="444"/>
                </a:lnTo>
                <a:lnTo>
                  <a:pt x="316" y="440"/>
                </a:lnTo>
                <a:lnTo>
                  <a:pt x="312" y="440"/>
                </a:lnTo>
                <a:lnTo>
                  <a:pt x="316" y="440"/>
                </a:lnTo>
                <a:lnTo>
                  <a:pt x="320" y="440"/>
                </a:lnTo>
                <a:lnTo>
                  <a:pt x="320" y="436"/>
                </a:lnTo>
                <a:lnTo>
                  <a:pt x="324" y="436"/>
                </a:lnTo>
                <a:lnTo>
                  <a:pt x="324" y="440"/>
                </a:lnTo>
                <a:lnTo>
                  <a:pt x="324" y="436"/>
                </a:lnTo>
                <a:lnTo>
                  <a:pt x="320" y="436"/>
                </a:lnTo>
                <a:lnTo>
                  <a:pt x="316" y="436"/>
                </a:lnTo>
                <a:lnTo>
                  <a:pt x="316" y="440"/>
                </a:lnTo>
                <a:lnTo>
                  <a:pt x="312" y="440"/>
                </a:lnTo>
                <a:lnTo>
                  <a:pt x="308" y="440"/>
                </a:lnTo>
                <a:lnTo>
                  <a:pt x="308" y="436"/>
                </a:lnTo>
                <a:lnTo>
                  <a:pt x="312" y="436"/>
                </a:lnTo>
                <a:lnTo>
                  <a:pt x="316" y="436"/>
                </a:lnTo>
                <a:lnTo>
                  <a:pt x="320" y="436"/>
                </a:lnTo>
                <a:lnTo>
                  <a:pt x="320" y="432"/>
                </a:lnTo>
                <a:lnTo>
                  <a:pt x="312" y="432"/>
                </a:lnTo>
                <a:lnTo>
                  <a:pt x="316" y="432"/>
                </a:lnTo>
                <a:lnTo>
                  <a:pt x="316" y="436"/>
                </a:lnTo>
                <a:lnTo>
                  <a:pt x="312" y="436"/>
                </a:lnTo>
                <a:lnTo>
                  <a:pt x="308" y="436"/>
                </a:lnTo>
                <a:lnTo>
                  <a:pt x="306" y="432"/>
                </a:lnTo>
                <a:lnTo>
                  <a:pt x="308" y="432"/>
                </a:lnTo>
                <a:lnTo>
                  <a:pt x="312" y="432"/>
                </a:lnTo>
                <a:lnTo>
                  <a:pt x="308" y="432"/>
                </a:lnTo>
                <a:lnTo>
                  <a:pt x="306" y="432"/>
                </a:lnTo>
                <a:lnTo>
                  <a:pt x="302" y="432"/>
                </a:lnTo>
                <a:lnTo>
                  <a:pt x="306" y="432"/>
                </a:lnTo>
                <a:lnTo>
                  <a:pt x="306" y="436"/>
                </a:lnTo>
                <a:lnTo>
                  <a:pt x="302" y="436"/>
                </a:lnTo>
                <a:lnTo>
                  <a:pt x="306" y="436"/>
                </a:lnTo>
                <a:lnTo>
                  <a:pt x="302" y="436"/>
                </a:lnTo>
                <a:lnTo>
                  <a:pt x="298" y="436"/>
                </a:lnTo>
                <a:lnTo>
                  <a:pt x="302" y="436"/>
                </a:lnTo>
                <a:lnTo>
                  <a:pt x="298" y="436"/>
                </a:lnTo>
                <a:lnTo>
                  <a:pt x="294" y="436"/>
                </a:lnTo>
                <a:lnTo>
                  <a:pt x="290" y="436"/>
                </a:lnTo>
                <a:lnTo>
                  <a:pt x="294" y="432"/>
                </a:lnTo>
                <a:lnTo>
                  <a:pt x="298" y="432"/>
                </a:lnTo>
                <a:lnTo>
                  <a:pt x="302" y="432"/>
                </a:lnTo>
                <a:lnTo>
                  <a:pt x="298" y="432"/>
                </a:lnTo>
                <a:lnTo>
                  <a:pt x="294" y="432"/>
                </a:lnTo>
                <a:lnTo>
                  <a:pt x="290" y="432"/>
                </a:lnTo>
                <a:lnTo>
                  <a:pt x="290" y="436"/>
                </a:lnTo>
                <a:lnTo>
                  <a:pt x="286" y="436"/>
                </a:lnTo>
                <a:lnTo>
                  <a:pt x="282" y="436"/>
                </a:lnTo>
                <a:lnTo>
                  <a:pt x="278" y="440"/>
                </a:lnTo>
                <a:lnTo>
                  <a:pt x="276" y="444"/>
                </a:lnTo>
                <a:lnTo>
                  <a:pt x="272" y="444"/>
                </a:lnTo>
                <a:lnTo>
                  <a:pt x="272" y="440"/>
                </a:lnTo>
                <a:lnTo>
                  <a:pt x="276" y="440"/>
                </a:lnTo>
                <a:lnTo>
                  <a:pt x="276" y="436"/>
                </a:lnTo>
                <a:lnTo>
                  <a:pt x="272" y="436"/>
                </a:lnTo>
                <a:lnTo>
                  <a:pt x="276" y="432"/>
                </a:lnTo>
                <a:lnTo>
                  <a:pt x="276" y="436"/>
                </a:lnTo>
                <a:lnTo>
                  <a:pt x="278" y="436"/>
                </a:lnTo>
                <a:lnTo>
                  <a:pt x="276" y="436"/>
                </a:lnTo>
                <a:lnTo>
                  <a:pt x="276" y="432"/>
                </a:lnTo>
                <a:lnTo>
                  <a:pt x="278" y="432"/>
                </a:lnTo>
                <a:lnTo>
                  <a:pt x="278" y="436"/>
                </a:lnTo>
                <a:lnTo>
                  <a:pt x="278" y="432"/>
                </a:lnTo>
                <a:lnTo>
                  <a:pt x="282" y="432"/>
                </a:lnTo>
                <a:lnTo>
                  <a:pt x="278" y="432"/>
                </a:lnTo>
                <a:lnTo>
                  <a:pt x="282" y="432"/>
                </a:lnTo>
                <a:lnTo>
                  <a:pt x="282" y="428"/>
                </a:lnTo>
                <a:lnTo>
                  <a:pt x="278" y="432"/>
                </a:lnTo>
                <a:lnTo>
                  <a:pt x="278" y="428"/>
                </a:lnTo>
                <a:lnTo>
                  <a:pt x="282" y="428"/>
                </a:lnTo>
                <a:lnTo>
                  <a:pt x="286" y="432"/>
                </a:lnTo>
                <a:lnTo>
                  <a:pt x="290" y="432"/>
                </a:lnTo>
                <a:lnTo>
                  <a:pt x="294" y="432"/>
                </a:lnTo>
                <a:lnTo>
                  <a:pt x="290" y="432"/>
                </a:lnTo>
                <a:lnTo>
                  <a:pt x="286" y="432"/>
                </a:lnTo>
                <a:lnTo>
                  <a:pt x="286" y="428"/>
                </a:lnTo>
                <a:lnTo>
                  <a:pt x="282" y="428"/>
                </a:lnTo>
                <a:lnTo>
                  <a:pt x="278" y="428"/>
                </a:lnTo>
                <a:lnTo>
                  <a:pt x="276" y="426"/>
                </a:lnTo>
                <a:lnTo>
                  <a:pt x="278" y="426"/>
                </a:lnTo>
                <a:lnTo>
                  <a:pt x="282" y="426"/>
                </a:lnTo>
                <a:lnTo>
                  <a:pt x="286" y="428"/>
                </a:lnTo>
                <a:lnTo>
                  <a:pt x="290" y="428"/>
                </a:lnTo>
                <a:lnTo>
                  <a:pt x="286" y="428"/>
                </a:lnTo>
                <a:lnTo>
                  <a:pt x="286" y="426"/>
                </a:lnTo>
                <a:lnTo>
                  <a:pt x="290" y="426"/>
                </a:lnTo>
                <a:lnTo>
                  <a:pt x="290" y="428"/>
                </a:lnTo>
                <a:lnTo>
                  <a:pt x="294" y="428"/>
                </a:lnTo>
                <a:lnTo>
                  <a:pt x="298" y="428"/>
                </a:lnTo>
                <a:lnTo>
                  <a:pt x="302" y="428"/>
                </a:lnTo>
                <a:lnTo>
                  <a:pt x="306" y="428"/>
                </a:lnTo>
                <a:lnTo>
                  <a:pt x="308" y="428"/>
                </a:lnTo>
                <a:lnTo>
                  <a:pt x="316" y="432"/>
                </a:lnTo>
                <a:lnTo>
                  <a:pt x="320" y="432"/>
                </a:lnTo>
                <a:lnTo>
                  <a:pt x="324" y="432"/>
                </a:lnTo>
                <a:lnTo>
                  <a:pt x="320" y="432"/>
                </a:lnTo>
                <a:lnTo>
                  <a:pt x="316" y="432"/>
                </a:lnTo>
                <a:lnTo>
                  <a:pt x="316" y="428"/>
                </a:lnTo>
                <a:lnTo>
                  <a:pt x="312" y="428"/>
                </a:lnTo>
                <a:lnTo>
                  <a:pt x="308" y="428"/>
                </a:lnTo>
                <a:lnTo>
                  <a:pt x="306" y="426"/>
                </a:lnTo>
                <a:lnTo>
                  <a:pt x="308" y="426"/>
                </a:lnTo>
                <a:lnTo>
                  <a:pt x="312" y="426"/>
                </a:lnTo>
                <a:lnTo>
                  <a:pt x="308" y="426"/>
                </a:lnTo>
                <a:lnTo>
                  <a:pt x="308" y="422"/>
                </a:lnTo>
                <a:lnTo>
                  <a:pt x="312" y="418"/>
                </a:lnTo>
                <a:lnTo>
                  <a:pt x="308" y="422"/>
                </a:lnTo>
                <a:lnTo>
                  <a:pt x="306" y="422"/>
                </a:lnTo>
                <a:lnTo>
                  <a:pt x="302" y="422"/>
                </a:lnTo>
                <a:lnTo>
                  <a:pt x="306" y="422"/>
                </a:lnTo>
                <a:lnTo>
                  <a:pt x="308" y="422"/>
                </a:lnTo>
                <a:lnTo>
                  <a:pt x="306" y="426"/>
                </a:lnTo>
                <a:lnTo>
                  <a:pt x="302" y="426"/>
                </a:lnTo>
                <a:lnTo>
                  <a:pt x="298" y="426"/>
                </a:lnTo>
                <a:lnTo>
                  <a:pt x="294" y="426"/>
                </a:lnTo>
                <a:lnTo>
                  <a:pt x="290" y="426"/>
                </a:lnTo>
                <a:lnTo>
                  <a:pt x="286" y="426"/>
                </a:lnTo>
                <a:lnTo>
                  <a:pt x="282" y="426"/>
                </a:lnTo>
                <a:lnTo>
                  <a:pt x="282" y="422"/>
                </a:lnTo>
                <a:lnTo>
                  <a:pt x="286" y="422"/>
                </a:lnTo>
                <a:lnTo>
                  <a:pt x="282" y="422"/>
                </a:lnTo>
                <a:lnTo>
                  <a:pt x="282" y="426"/>
                </a:lnTo>
                <a:lnTo>
                  <a:pt x="278" y="426"/>
                </a:lnTo>
                <a:lnTo>
                  <a:pt x="278" y="422"/>
                </a:lnTo>
                <a:lnTo>
                  <a:pt x="278" y="426"/>
                </a:lnTo>
                <a:lnTo>
                  <a:pt x="276" y="426"/>
                </a:lnTo>
                <a:lnTo>
                  <a:pt x="276" y="422"/>
                </a:lnTo>
                <a:lnTo>
                  <a:pt x="278" y="422"/>
                </a:lnTo>
                <a:lnTo>
                  <a:pt x="282" y="422"/>
                </a:lnTo>
                <a:lnTo>
                  <a:pt x="286" y="418"/>
                </a:lnTo>
                <a:lnTo>
                  <a:pt x="290" y="418"/>
                </a:lnTo>
                <a:lnTo>
                  <a:pt x="294" y="418"/>
                </a:lnTo>
                <a:lnTo>
                  <a:pt x="298" y="418"/>
                </a:lnTo>
                <a:lnTo>
                  <a:pt x="302" y="418"/>
                </a:lnTo>
                <a:lnTo>
                  <a:pt x="306" y="418"/>
                </a:lnTo>
                <a:lnTo>
                  <a:pt x="308" y="418"/>
                </a:lnTo>
                <a:lnTo>
                  <a:pt x="308" y="414"/>
                </a:lnTo>
                <a:lnTo>
                  <a:pt x="312" y="414"/>
                </a:lnTo>
                <a:lnTo>
                  <a:pt x="312" y="414"/>
                </a:lnTo>
                <a:lnTo>
                  <a:pt x="312" y="414"/>
                </a:lnTo>
                <a:close/>
                <a:moveTo>
                  <a:pt x="764" y="104"/>
                </a:moveTo>
                <a:lnTo>
                  <a:pt x="760" y="104"/>
                </a:lnTo>
                <a:lnTo>
                  <a:pt x="756" y="104"/>
                </a:lnTo>
                <a:lnTo>
                  <a:pt x="752" y="104"/>
                </a:lnTo>
                <a:lnTo>
                  <a:pt x="748" y="108"/>
                </a:lnTo>
                <a:lnTo>
                  <a:pt x="748" y="104"/>
                </a:lnTo>
                <a:lnTo>
                  <a:pt x="752" y="100"/>
                </a:lnTo>
                <a:lnTo>
                  <a:pt x="756" y="100"/>
                </a:lnTo>
                <a:lnTo>
                  <a:pt x="764" y="104"/>
                </a:lnTo>
                <a:lnTo>
                  <a:pt x="764" y="104"/>
                </a:lnTo>
                <a:lnTo>
                  <a:pt x="764" y="104"/>
                </a:lnTo>
                <a:close/>
                <a:moveTo>
                  <a:pt x="756" y="146"/>
                </a:moveTo>
                <a:lnTo>
                  <a:pt x="752" y="146"/>
                </a:lnTo>
                <a:lnTo>
                  <a:pt x="752" y="142"/>
                </a:lnTo>
                <a:lnTo>
                  <a:pt x="756" y="138"/>
                </a:lnTo>
                <a:lnTo>
                  <a:pt x="760" y="138"/>
                </a:lnTo>
                <a:lnTo>
                  <a:pt x="760" y="142"/>
                </a:lnTo>
                <a:lnTo>
                  <a:pt x="756" y="142"/>
                </a:lnTo>
                <a:lnTo>
                  <a:pt x="760" y="142"/>
                </a:lnTo>
                <a:lnTo>
                  <a:pt x="760" y="146"/>
                </a:lnTo>
                <a:lnTo>
                  <a:pt x="756" y="146"/>
                </a:lnTo>
                <a:lnTo>
                  <a:pt x="756" y="146"/>
                </a:lnTo>
                <a:lnTo>
                  <a:pt x="756" y="146"/>
                </a:lnTo>
                <a:close/>
                <a:moveTo>
                  <a:pt x="752" y="168"/>
                </a:moveTo>
                <a:lnTo>
                  <a:pt x="756" y="168"/>
                </a:lnTo>
                <a:lnTo>
                  <a:pt x="760" y="168"/>
                </a:lnTo>
                <a:lnTo>
                  <a:pt x="760" y="172"/>
                </a:lnTo>
                <a:lnTo>
                  <a:pt x="756" y="172"/>
                </a:lnTo>
                <a:lnTo>
                  <a:pt x="752" y="172"/>
                </a:lnTo>
                <a:lnTo>
                  <a:pt x="748" y="168"/>
                </a:lnTo>
                <a:lnTo>
                  <a:pt x="744" y="168"/>
                </a:lnTo>
                <a:lnTo>
                  <a:pt x="742" y="168"/>
                </a:lnTo>
                <a:lnTo>
                  <a:pt x="744" y="168"/>
                </a:lnTo>
                <a:lnTo>
                  <a:pt x="748" y="168"/>
                </a:lnTo>
                <a:lnTo>
                  <a:pt x="752" y="168"/>
                </a:lnTo>
                <a:lnTo>
                  <a:pt x="752" y="168"/>
                </a:lnTo>
                <a:lnTo>
                  <a:pt x="752" y="168"/>
                </a:lnTo>
                <a:close/>
                <a:moveTo>
                  <a:pt x="782" y="168"/>
                </a:moveTo>
                <a:lnTo>
                  <a:pt x="782" y="172"/>
                </a:lnTo>
                <a:lnTo>
                  <a:pt x="782" y="174"/>
                </a:lnTo>
                <a:lnTo>
                  <a:pt x="778" y="174"/>
                </a:lnTo>
                <a:lnTo>
                  <a:pt x="774" y="174"/>
                </a:lnTo>
                <a:lnTo>
                  <a:pt x="774" y="172"/>
                </a:lnTo>
                <a:lnTo>
                  <a:pt x="778" y="172"/>
                </a:lnTo>
                <a:lnTo>
                  <a:pt x="778" y="168"/>
                </a:lnTo>
                <a:lnTo>
                  <a:pt x="782" y="168"/>
                </a:lnTo>
                <a:lnTo>
                  <a:pt x="782" y="168"/>
                </a:lnTo>
                <a:lnTo>
                  <a:pt x="782" y="168"/>
                </a:lnTo>
                <a:close/>
                <a:moveTo>
                  <a:pt x="768" y="216"/>
                </a:moveTo>
                <a:lnTo>
                  <a:pt x="770" y="220"/>
                </a:lnTo>
                <a:lnTo>
                  <a:pt x="770" y="224"/>
                </a:lnTo>
                <a:lnTo>
                  <a:pt x="768" y="224"/>
                </a:lnTo>
                <a:lnTo>
                  <a:pt x="768" y="220"/>
                </a:lnTo>
                <a:lnTo>
                  <a:pt x="768" y="216"/>
                </a:lnTo>
                <a:lnTo>
                  <a:pt x="764" y="216"/>
                </a:lnTo>
                <a:lnTo>
                  <a:pt x="764" y="212"/>
                </a:lnTo>
                <a:lnTo>
                  <a:pt x="764" y="208"/>
                </a:lnTo>
                <a:lnTo>
                  <a:pt x="760" y="208"/>
                </a:lnTo>
                <a:lnTo>
                  <a:pt x="760" y="204"/>
                </a:lnTo>
                <a:lnTo>
                  <a:pt x="764" y="204"/>
                </a:lnTo>
                <a:lnTo>
                  <a:pt x="768" y="204"/>
                </a:lnTo>
                <a:lnTo>
                  <a:pt x="764" y="204"/>
                </a:lnTo>
                <a:lnTo>
                  <a:pt x="764" y="200"/>
                </a:lnTo>
                <a:lnTo>
                  <a:pt x="768" y="200"/>
                </a:lnTo>
                <a:lnTo>
                  <a:pt x="768" y="204"/>
                </a:lnTo>
                <a:lnTo>
                  <a:pt x="768" y="208"/>
                </a:lnTo>
                <a:lnTo>
                  <a:pt x="768" y="212"/>
                </a:lnTo>
                <a:lnTo>
                  <a:pt x="768" y="216"/>
                </a:lnTo>
                <a:lnTo>
                  <a:pt x="768" y="216"/>
                </a:lnTo>
                <a:lnTo>
                  <a:pt x="768" y="216"/>
                </a:lnTo>
                <a:close/>
                <a:moveTo>
                  <a:pt x="778" y="238"/>
                </a:moveTo>
                <a:lnTo>
                  <a:pt x="778" y="242"/>
                </a:lnTo>
                <a:lnTo>
                  <a:pt x="774" y="242"/>
                </a:lnTo>
                <a:lnTo>
                  <a:pt x="778" y="246"/>
                </a:lnTo>
                <a:lnTo>
                  <a:pt x="782" y="246"/>
                </a:lnTo>
                <a:lnTo>
                  <a:pt x="786" y="246"/>
                </a:lnTo>
                <a:lnTo>
                  <a:pt x="786" y="250"/>
                </a:lnTo>
                <a:lnTo>
                  <a:pt x="782" y="250"/>
                </a:lnTo>
                <a:lnTo>
                  <a:pt x="778" y="250"/>
                </a:lnTo>
                <a:lnTo>
                  <a:pt x="778" y="246"/>
                </a:lnTo>
                <a:lnTo>
                  <a:pt x="774" y="246"/>
                </a:lnTo>
                <a:lnTo>
                  <a:pt x="774" y="250"/>
                </a:lnTo>
                <a:lnTo>
                  <a:pt x="770" y="250"/>
                </a:lnTo>
                <a:lnTo>
                  <a:pt x="768" y="250"/>
                </a:lnTo>
                <a:lnTo>
                  <a:pt x="764" y="250"/>
                </a:lnTo>
                <a:lnTo>
                  <a:pt x="764" y="246"/>
                </a:lnTo>
                <a:lnTo>
                  <a:pt x="768" y="246"/>
                </a:lnTo>
                <a:lnTo>
                  <a:pt x="768" y="242"/>
                </a:lnTo>
                <a:lnTo>
                  <a:pt x="764" y="242"/>
                </a:lnTo>
                <a:lnTo>
                  <a:pt x="768" y="238"/>
                </a:lnTo>
                <a:lnTo>
                  <a:pt x="770" y="238"/>
                </a:lnTo>
                <a:lnTo>
                  <a:pt x="770" y="242"/>
                </a:lnTo>
                <a:lnTo>
                  <a:pt x="774" y="242"/>
                </a:lnTo>
                <a:lnTo>
                  <a:pt x="774" y="238"/>
                </a:lnTo>
                <a:lnTo>
                  <a:pt x="778" y="238"/>
                </a:lnTo>
                <a:lnTo>
                  <a:pt x="778" y="238"/>
                </a:lnTo>
                <a:lnTo>
                  <a:pt x="778" y="238"/>
                </a:lnTo>
                <a:close/>
                <a:moveTo>
                  <a:pt x="722" y="310"/>
                </a:moveTo>
                <a:lnTo>
                  <a:pt x="718" y="310"/>
                </a:lnTo>
                <a:lnTo>
                  <a:pt x="716" y="310"/>
                </a:lnTo>
                <a:lnTo>
                  <a:pt x="712" y="310"/>
                </a:lnTo>
                <a:lnTo>
                  <a:pt x="712" y="306"/>
                </a:lnTo>
                <a:lnTo>
                  <a:pt x="708" y="306"/>
                </a:lnTo>
                <a:lnTo>
                  <a:pt x="704" y="306"/>
                </a:lnTo>
                <a:lnTo>
                  <a:pt x="700" y="306"/>
                </a:lnTo>
                <a:lnTo>
                  <a:pt x="696" y="306"/>
                </a:lnTo>
                <a:lnTo>
                  <a:pt x="692" y="306"/>
                </a:lnTo>
                <a:lnTo>
                  <a:pt x="688" y="306"/>
                </a:lnTo>
                <a:lnTo>
                  <a:pt x="686" y="306"/>
                </a:lnTo>
                <a:lnTo>
                  <a:pt x="686" y="302"/>
                </a:lnTo>
                <a:lnTo>
                  <a:pt x="688" y="302"/>
                </a:lnTo>
                <a:lnTo>
                  <a:pt x="692" y="302"/>
                </a:lnTo>
                <a:lnTo>
                  <a:pt x="696" y="302"/>
                </a:lnTo>
                <a:lnTo>
                  <a:pt x="700" y="302"/>
                </a:lnTo>
                <a:lnTo>
                  <a:pt x="704" y="302"/>
                </a:lnTo>
                <a:lnTo>
                  <a:pt x="708" y="302"/>
                </a:lnTo>
                <a:lnTo>
                  <a:pt x="712" y="302"/>
                </a:lnTo>
                <a:lnTo>
                  <a:pt x="716" y="302"/>
                </a:lnTo>
                <a:lnTo>
                  <a:pt x="718" y="302"/>
                </a:lnTo>
                <a:lnTo>
                  <a:pt x="718" y="306"/>
                </a:lnTo>
                <a:lnTo>
                  <a:pt x="722" y="306"/>
                </a:lnTo>
                <a:lnTo>
                  <a:pt x="718" y="306"/>
                </a:lnTo>
                <a:lnTo>
                  <a:pt x="718" y="310"/>
                </a:lnTo>
                <a:lnTo>
                  <a:pt x="722" y="310"/>
                </a:lnTo>
                <a:lnTo>
                  <a:pt x="722" y="310"/>
                </a:lnTo>
                <a:lnTo>
                  <a:pt x="722" y="310"/>
                </a:lnTo>
                <a:close/>
                <a:moveTo>
                  <a:pt x="716" y="324"/>
                </a:moveTo>
                <a:lnTo>
                  <a:pt x="712" y="324"/>
                </a:lnTo>
                <a:lnTo>
                  <a:pt x="708" y="320"/>
                </a:lnTo>
                <a:lnTo>
                  <a:pt x="704" y="320"/>
                </a:lnTo>
                <a:lnTo>
                  <a:pt x="700" y="316"/>
                </a:lnTo>
                <a:lnTo>
                  <a:pt x="692" y="316"/>
                </a:lnTo>
                <a:lnTo>
                  <a:pt x="692" y="314"/>
                </a:lnTo>
                <a:lnTo>
                  <a:pt x="688" y="314"/>
                </a:lnTo>
                <a:lnTo>
                  <a:pt x="686" y="306"/>
                </a:lnTo>
                <a:lnTo>
                  <a:pt x="688" y="306"/>
                </a:lnTo>
                <a:lnTo>
                  <a:pt x="692" y="306"/>
                </a:lnTo>
                <a:lnTo>
                  <a:pt x="696" y="306"/>
                </a:lnTo>
                <a:lnTo>
                  <a:pt x="700" y="306"/>
                </a:lnTo>
                <a:lnTo>
                  <a:pt x="704" y="306"/>
                </a:lnTo>
                <a:lnTo>
                  <a:pt x="704" y="310"/>
                </a:lnTo>
                <a:lnTo>
                  <a:pt x="708" y="310"/>
                </a:lnTo>
                <a:lnTo>
                  <a:pt x="712" y="310"/>
                </a:lnTo>
                <a:lnTo>
                  <a:pt x="712" y="314"/>
                </a:lnTo>
                <a:lnTo>
                  <a:pt x="716" y="314"/>
                </a:lnTo>
                <a:lnTo>
                  <a:pt x="718" y="314"/>
                </a:lnTo>
                <a:lnTo>
                  <a:pt x="722" y="316"/>
                </a:lnTo>
                <a:lnTo>
                  <a:pt x="718" y="316"/>
                </a:lnTo>
                <a:lnTo>
                  <a:pt x="716" y="316"/>
                </a:lnTo>
                <a:lnTo>
                  <a:pt x="712" y="316"/>
                </a:lnTo>
                <a:lnTo>
                  <a:pt x="712" y="320"/>
                </a:lnTo>
                <a:lnTo>
                  <a:pt x="716" y="320"/>
                </a:lnTo>
                <a:lnTo>
                  <a:pt x="718" y="320"/>
                </a:lnTo>
                <a:lnTo>
                  <a:pt x="718" y="324"/>
                </a:lnTo>
                <a:lnTo>
                  <a:pt x="716" y="324"/>
                </a:lnTo>
                <a:lnTo>
                  <a:pt x="716" y="324"/>
                </a:lnTo>
                <a:lnTo>
                  <a:pt x="716" y="324"/>
                </a:lnTo>
                <a:close/>
                <a:moveTo>
                  <a:pt x="246" y="332"/>
                </a:moveTo>
                <a:lnTo>
                  <a:pt x="250" y="332"/>
                </a:lnTo>
                <a:lnTo>
                  <a:pt x="246" y="332"/>
                </a:lnTo>
                <a:lnTo>
                  <a:pt x="242" y="332"/>
                </a:lnTo>
                <a:lnTo>
                  <a:pt x="246" y="332"/>
                </a:lnTo>
                <a:lnTo>
                  <a:pt x="246" y="332"/>
                </a:lnTo>
                <a:lnTo>
                  <a:pt x="246" y="332"/>
                </a:lnTo>
                <a:close/>
                <a:moveTo>
                  <a:pt x="278" y="340"/>
                </a:moveTo>
                <a:lnTo>
                  <a:pt x="276" y="340"/>
                </a:lnTo>
                <a:lnTo>
                  <a:pt x="276" y="336"/>
                </a:lnTo>
                <a:lnTo>
                  <a:pt x="278" y="336"/>
                </a:lnTo>
                <a:lnTo>
                  <a:pt x="282" y="340"/>
                </a:lnTo>
                <a:lnTo>
                  <a:pt x="286" y="340"/>
                </a:lnTo>
                <a:lnTo>
                  <a:pt x="286" y="336"/>
                </a:lnTo>
                <a:lnTo>
                  <a:pt x="286" y="340"/>
                </a:lnTo>
                <a:lnTo>
                  <a:pt x="282" y="340"/>
                </a:lnTo>
                <a:lnTo>
                  <a:pt x="278" y="340"/>
                </a:lnTo>
                <a:lnTo>
                  <a:pt x="278" y="340"/>
                </a:lnTo>
                <a:lnTo>
                  <a:pt x="278" y="340"/>
                </a:lnTo>
                <a:close/>
                <a:moveTo>
                  <a:pt x="278" y="346"/>
                </a:moveTo>
                <a:lnTo>
                  <a:pt x="282" y="346"/>
                </a:lnTo>
                <a:lnTo>
                  <a:pt x="282" y="342"/>
                </a:lnTo>
                <a:lnTo>
                  <a:pt x="286" y="346"/>
                </a:lnTo>
                <a:lnTo>
                  <a:pt x="290" y="346"/>
                </a:lnTo>
                <a:lnTo>
                  <a:pt x="286" y="346"/>
                </a:lnTo>
                <a:lnTo>
                  <a:pt x="286" y="350"/>
                </a:lnTo>
                <a:lnTo>
                  <a:pt x="282" y="350"/>
                </a:lnTo>
                <a:lnTo>
                  <a:pt x="278" y="350"/>
                </a:lnTo>
                <a:lnTo>
                  <a:pt x="278" y="346"/>
                </a:lnTo>
                <a:lnTo>
                  <a:pt x="278" y="346"/>
                </a:lnTo>
                <a:lnTo>
                  <a:pt x="278" y="346"/>
                </a:lnTo>
                <a:close/>
                <a:moveTo>
                  <a:pt x="276" y="346"/>
                </a:moveTo>
                <a:lnTo>
                  <a:pt x="276" y="350"/>
                </a:lnTo>
                <a:lnTo>
                  <a:pt x="276" y="354"/>
                </a:lnTo>
                <a:lnTo>
                  <a:pt x="272" y="354"/>
                </a:lnTo>
                <a:lnTo>
                  <a:pt x="268" y="350"/>
                </a:lnTo>
                <a:lnTo>
                  <a:pt x="272" y="350"/>
                </a:lnTo>
                <a:lnTo>
                  <a:pt x="272" y="346"/>
                </a:lnTo>
                <a:lnTo>
                  <a:pt x="276" y="346"/>
                </a:lnTo>
                <a:lnTo>
                  <a:pt x="276" y="346"/>
                </a:lnTo>
                <a:lnTo>
                  <a:pt x="276" y="346"/>
                </a:lnTo>
                <a:close/>
                <a:moveTo>
                  <a:pt x="670" y="354"/>
                </a:moveTo>
                <a:lnTo>
                  <a:pt x="674" y="358"/>
                </a:lnTo>
                <a:lnTo>
                  <a:pt x="674" y="362"/>
                </a:lnTo>
                <a:lnTo>
                  <a:pt x="670" y="366"/>
                </a:lnTo>
                <a:lnTo>
                  <a:pt x="666" y="366"/>
                </a:lnTo>
                <a:lnTo>
                  <a:pt x="662" y="366"/>
                </a:lnTo>
                <a:lnTo>
                  <a:pt x="660" y="366"/>
                </a:lnTo>
                <a:lnTo>
                  <a:pt x="656" y="366"/>
                </a:lnTo>
                <a:lnTo>
                  <a:pt x="652" y="366"/>
                </a:lnTo>
                <a:lnTo>
                  <a:pt x="648" y="370"/>
                </a:lnTo>
                <a:lnTo>
                  <a:pt x="640" y="370"/>
                </a:lnTo>
                <a:lnTo>
                  <a:pt x="636" y="370"/>
                </a:lnTo>
                <a:lnTo>
                  <a:pt x="632" y="370"/>
                </a:lnTo>
                <a:lnTo>
                  <a:pt x="632" y="366"/>
                </a:lnTo>
                <a:lnTo>
                  <a:pt x="636" y="366"/>
                </a:lnTo>
                <a:lnTo>
                  <a:pt x="640" y="366"/>
                </a:lnTo>
                <a:lnTo>
                  <a:pt x="640" y="362"/>
                </a:lnTo>
                <a:lnTo>
                  <a:pt x="644" y="362"/>
                </a:lnTo>
                <a:lnTo>
                  <a:pt x="648" y="358"/>
                </a:lnTo>
                <a:lnTo>
                  <a:pt x="652" y="358"/>
                </a:lnTo>
                <a:lnTo>
                  <a:pt x="656" y="358"/>
                </a:lnTo>
                <a:lnTo>
                  <a:pt x="660" y="358"/>
                </a:lnTo>
                <a:lnTo>
                  <a:pt x="660" y="354"/>
                </a:lnTo>
                <a:lnTo>
                  <a:pt x="662" y="354"/>
                </a:lnTo>
                <a:lnTo>
                  <a:pt x="666" y="354"/>
                </a:lnTo>
                <a:lnTo>
                  <a:pt x="670" y="354"/>
                </a:lnTo>
                <a:lnTo>
                  <a:pt x="670" y="354"/>
                </a:lnTo>
                <a:lnTo>
                  <a:pt x="670" y="354"/>
                </a:lnTo>
                <a:close/>
                <a:moveTo>
                  <a:pt x="298" y="354"/>
                </a:moveTo>
                <a:lnTo>
                  <a:pt x="302" y="358"/>
                </a:lnTo>
                <a:lnTo>
                  <a:pt x="298" y="358"/>
                </a:lnTo>
                <a:lnTo>
                  <a:pt x="294" y="358"/>
                </a:lnTo>
                <a:lnTo>
                  <a:pt x="294" y="354"/>
                </a:lnTo>
                <a:lnTo>
                  <a:pt x="298" y="354"/>
                </a:lnTo>
                <a:lnTo>
                  <a:pt x="298" y="354"/>
                </a:lnTo>
                <a:lnTo>
                  <a:pt x="298" y="354"/>
                </a:lnTo>
                <a:close/>
                <a:moveTo>
                  <a:pt x="648" y="358"/>
                </a:moveTo>
                <a:lnTo>
                  <a:pt x="644" y="358"/>
                </a:lnTo>
                <a:lnTo>
                  <a:pt x="640" y="362"/>
                </a:lnTo>
                <a:lnTo>
                  <a:pt x="640" y="358"/>
                </a:lnTo>
                <a:lnTo>
                  <a:pt x="644" y="358"/>
                </a:lnTo>
                <a:lnTo>
                  <a:pt x="648" y="358"/>
                </a:lnTo>
                <a:lnTo>
                  <a:pt x="648" y="358"/>
                </a:lnTo>
                <a:lnTo>
                  <a:pt x="648" y="358"/>
                </a:lnTo>
                <a:close/>
                <a:moveTo>
                  <a:pt x="302" y="366"/>
                </a:moveTo>
                <a:lnTo>
                  <a:pt x="302" y="362"/>
                </a:lnTo>
                <a:lnTo>
                  <a:pt x="298" y="362"/>
                </a:lnTo>
                <a:lnTo>
                  <a:pt x="302" y="362"/>
                </a:lnTo>
                <a:lnTo>
                  <a:pt x="306" y="362"/>
                </a:lnTo>
                <a:lnTo>
                  <a:pt x="302" y="366"/>
                </a:lnTo>
                <a:lnTo>
                  <a:pt x="302" y="366"/>
                </a:lnTo>
                <a:lnTo>
                  <a:pt x="302" y="366"/>
                </a:lnTo>
                <a:close/>
                <a:moveTo>
                  <a:pt x="662" y="366"/>
                </a:moveTo>
                <a:lnTo>
                  <a:pt x="662" y="370"/>
                </a:lnTo>
                <a:lnTo>
                  <a:pt x="660" y="370"/>
                </a:lnTo>
                <a:lnTo>
                  <a:pt x="660" y="366"/>
                </a:lnTo>
                <a:lnTo>
                  <a:pt x="662" y="366"/>
                </a:lnTo>
                <a:lnTo>
                  <a:pt x="662" y="366"/>
                </a:lnTo>
                <a:lnTo>
                  <a:pt x="662" y="366"/>
                </a:lnTo>
                <a:close/>
                <a:moveTo>
                  <a:pt x="252" y="370"/>
                </a:moveTo>
                <a:lnTo>
                  <a:pt x="256" y="370"/>
                </a:lnTo>
                <a:lnTo>
                  <a:pt x="260" y="370"/>
                </a:lnTo>
                <a:lnTo>
                  <a:pt x="256" y="370"/>
                </a:lnTo>
                <a:lnTo>
                  <a:pt x="252" y="370"/>
                </a:lnTo>
                <a:lnTo>
                  <a:pt x="252" y="370"/>
                </a:lnTo>
                <a:lnTo>
                  <a:pt x="252" y="370"/>
                </a:lnTo>
                <a:close/>
                <a:moveTo>
                  <a:pt x="264" y="396"/>
                </a:moveTo>
                <a:lnTo>
                  <a:pt x="268" y="396"/>
                </a:lnTo>
                <a:lnTo>
                  <a:pt x="272" y="396"/>
                </a:lnTo>
                <a:lnTo>
                  <a:pt x="276" y="396"/>
                </a:lnTo>
                <a:lnTo>
                  <a:pt x="276" y="392"/>
                </a:lnTo>
                <a:lnTo>
                  <a:pt x="278" y="392"/>
                </a:lnTo>
                <a:lnTo>
                  <a:pt x="276" y="392"/>
                </a:lnTo>
                <a:lnTo>
                  <a:pt x="272" y="392"/>
                </a:lnTo>
                <a:lnTo>
                  <a:pt x="272" y="396"/>
                </a:lnTo>
                <a:lnTo>
                  <a:pt x="272" y="392"/>
                </a:lnTo>
                <a:lnTo>
                  <a:pt x="268" y="392"/>
                </a:lnTo>
                <a:lnTo>
                  <a:pt x="272" y="392"/>
                </a:lnTo>
                <a:lnTo>
                  <a:pt x="268" y="392"/>
                </a:lnTo>
                <a:lnTo>
                  <a:pt x="260" y="392"/>
                </a:lnTo>
                <a:lnTo>
                  <a:pt x="256" y="392"/>
                </a:lnTo>
                <a:lnTo>
                  <a:pt x="252" y="388"/>
                </a:lnTo>
                <a:lnTo>
                  <a:pt x="256" y="388"/>
                </a:lnTo>
                <a:lnTo>
                  <a:pt x="260" y="388"/>
                </a:lnTo>
                <a:lnTo>
                  <a:pt x="264" y="388"/>
                </a:lnTo>
                <a:lnTo>
                  <a:pt x="260" y="388"/>
                </a:lnTo>
                <a:lnTo>
                  <a:pt x="260" y="384"/>
                </a:lnTo>
                <a:lnTo>
                  <a:pt x="256" y="384"/>
                </a:lnTo>
                <a:lnTo>
                  <a:pt x="256" y="380"/>
                </a:lnTo>
                <a:lnTo>
                  <a:pt x="260" y="380"/>
                </a:lnTo>
                <a:lnTo>
                  <a:pt x="264" y="380"/>
                </a:lnTo>
                <a:lnTo>
                  <a:pt x="264" y="384"/>
                </a:lnTo>
                <a:lnTo>
                  <a:pt x="264" y="380"/>
                </a:lnTo>
                <a:lnTo>
                  <a:pt x="260" y="380"/>
                </a:lnTo>
                <a:lnTo>
                  <a:pt x="256" y="380"/>
                </a:lnTo>
                <a:lnTo>
                  <a:pt x="256" y="376"/>
                </a:lnTo>
                <a:lnTo>
                  <a:pt x="256" y="372"/>
                </a:lnTo>
                <a:lnTo>
                  <a:pt x="260" y="372"/>
                </a:lnTo>
                <a:lnTo>
                  <a:pt x="264" y="372"/>
                </a:lnTo>
                <a:lnTo>
                  <a:pt x="268" y="372"/>
                </a:lnTo>
                <a:lnTo>
                  <a:pt x="272" y="372"/>
                </a:lnTo>
                <a:lnTo>
                  <a:pt x="276" y="372"/>
                </a:lnTo>
                <a:lnTo>
                  <a:pt x="278" y="376"/>
                </a:lnTo>
                <a:lnTo>
                  <a:pt x="282" y="376"/>
                </a:lnTo>
                <a:lnTo>
                  <a:pt x="282" y="380"/>
                </a:lnTo>
                <a:lnTo>
                  <a:pt x="286" y="380"/>
                </a:lnTo>
                <a:lnTo>
                  <a:pt x="286" y="384"/>
                </a:lnTo>
                <a:lnTo>
                  <a:pt x="290" y="384"/>
                </a:lnTo>
                <a:lnTo>
                  <a:pt x="294" y="384"/>
                </a:lnTo>
                <a:lnTo>
                  <a:pt x="298" y="384"/>
                </a:lnTo>
                <a:lnTo>
                  <a:pt x="298" y="388"/>
                </a:lnTo>
                <a:lnTo>
                  <a:pt x="298" y="392"/>
                </a:lnTo>
                <a:lnTo>
                  <a:pt x="294" y="392"/>
                </a:lnTo>
                <a:lnTo>
                  <a:pt x="294" y="396"/>
                </a:lnTo>
                <a:lnTo>
                  <a:pt x="290" y="396"/>
                </a:lnTo>
                <a:lnTo>
                  <a:pt x="286" y="396"/>
                </a:lnTo>
                <a:lnTo>
                  <a:pt x="282" y="396"/>
                </a:lnTo>
                <a:lnTo>
                  <a:pt x="278" y="398"/>
                </a:lnTo>
                <a:lnTo>
                  <a:pt x="276" y="398"/>
                </a:lnTo>
                <a:lnTo>
                  <a:pt x="272" y="398"/>
                </a:lnTo>
                <a:lnTo>
                  <a:pt x="268" y="398"/>
                </a:lnTo>
                <a:lnTo>
                  <a:pt x="268" y="396"/>
                </a:lnTo>
                <a:lnTo>
                  <a:pt x="264" y="396"/>
                </a:lnTo>
                <a:lnTo>
                  <a:pt x="264" y="396"/>
                </a:lnTo>
                <a:lnTo>
                  <a:pt x="264" y="396"/>
                </a:lnTo>
                <a:close/>
                <a:moveTo>
                  <a:pt x="308" y="384"/>
                </a:moveTo>
                <a:lnTo>
                  <a:pt x="312" y="384"/>
                </a:lnTo>
                <a:lnTo>
                  <a:pt x="316" y="384"/>
                </a:lnTo>
                <a:lnTo>
                  <a:pt x="312" y="388"/>
                </a:lnTo>
                <a:lnTo>
                  <a:pt x="312" y="392"/>
                </a:lnTo>
                <a:lnTo>
                  <a:pt x="308" y="392"/>
                </a:lnTo>
                <a:lnTo>
                  <a:pt x="306" y="388"/>
                </a:lnTo>
                <a:lnTo>
                  <a:pt x="306" y="384"/>
                </a:lnTo>
                <a:lnTo>
                  <a:pt x="308" y="384"/>
                </a:lnTo>
                <a:lnTo>
                  <a:pt x="306" y="384"/>
                </a:lnTo>
                <a:lnTo>
                  <a:pt x="308" y="384"/>
                </a:lnTo>
                <a:lnTo>
                  <a:pt x="308" y="380"/>
                </a:lnTo>
                <a:lnTo>
                  <a:pt x="308" y="384"/>
                </a:lnTo>
                <a:lnTo>
                  <a:pt x="308" y="384"/>
                </a:lnTo>
                <a:lnTo>
                  <a:pt x="308" y="384"/>
                </a:lnTo>
                <a:close/>
                <a:moveTo>
                  <a:pt x="294" y="414"/>
                </a:moveTo>
                <a:lnTo>
                  <a:pt x="290" y="414"/>
                </a:lnTo>
                <a:lnTo>
                  <a:pt x="286" y="414"/>
                </a:lnTo>
                <a:lnTo>
                  <a:pt x="282" y="414"/>
                </a:lnTo>
                <a:lnTo>
                  <a:pt x="282" y="418"/>
                </a:lnTo>
                <a:lnTo>
                  <a:pt x="278" y="418"/>
                </a:lnTo>
                <a:lnTo>
                  <a:pt x="282" y="414"/>
                </a:lnTo>
                <a:lnTo>
                  <a:pt x="286" y="414"/>
                </a:lnTo>
                <a:lnTo>
                  <a:pt x="282" y="414"/>
                </a:lnTo>
                <a:lnTo>
                  <a:pt x="286" y="414"/>
                </a:lnTo>
                <a:lnTo>
                  <a:pt x="290" y="414"/>
                </a:lnTo>
                <a:lnTo>
                  <a:pt x="294" y="414"/>
                </a:lnTo>
                <a:lnTo>
                  <a:pt x="294" y="414"/>
                </a:lnTo>
                <a:lnTo>
                  <a:pt x="294" y="414"/>
                </a:lnTo>
                <a:close/>
                <a:moveTo>
                  <a:pt x="294" y="426"/>
                </a:moveTo>
                <a:lnTo>
                  <a:pt x="298" y="426"/>
                </a:lnTo>
                <a:lnTo>
                  <a:pt x="302" y="426"/>
                </a:lnTo>
                <a:lnTo>
                  <a:pt x="306" y="426"/>
                </a:lnTo>
                <a:lnTo>
                  <a:pt x="302" y="426"/>
                </a:lnTo>
                <a:lnTo>
                  <a:pt x="298" y="426"/>
                </a:lnTo>
                <a:lnTo>
                  <a:pt x="298" y="428"/>
                </a:lnTo>
                <a:lnTo>
                  <a:pt x="294" y="428"/>
                </a:lnTo>
                <a:lnTo>
                  <a:pt x="290" y="426"/>
                </a:lnTo>
                <a:lnTo>
                  <a:pt x="294" y="426"/>
                </a:lnTo>
                <a:lnTo>
                  <a:pt x="294" y="426"/>
                </a:lnTo>
                <a:lnTo>
                  <a:pt x="294" y="426"/>
                </a:lnTo>
                <a:close/>
                <a:moveTo>
                  <a:pt x="610" y="426"/>
                </a:moveTo>
                <a:lnTo>
                  <a:pt x="610" y="428"/>
                </a:lnTo>
                <a:lnTo>
                  <a:pt x="610" y="426"/>
                </a:lnTo>
                <a:lnTo>
                  <a:pt x="606" y="426"/>
                </a:lnTo>
                <a:lnTo>
                  <a:pt x="610" y="426"/>
                </a:lnTo>
                <a:lnTo>
                  <a:pt x="610" y="426"/>
                </a:lnTo>
                <a:lnTo>
                  <a:pt x="610" y="426"/>
                </a:lnTo>
                <a:close/>
                <a:moveTo>
                  <a:pt x="298" y="428"/>
                </a:moveTo>
                <a:lnTo>
                  <a:pt x="306" y="426"/>
                </a:lnTo>
                <a:lnTo>
                  <a:pt x="308" y="428"/>
                </a:lnTo>
                <a:lnTo>
                  <a:pt x="306" y="428"/>
                </a:lnTo>
                <a:lnTo>
                  <a:pt x="302" y="428"/>
                </a:lnTo>
                <a:lnTo>
                  <a:pt x="298" y="428"/>
                </a:lnTo>
                <a:lnTo>
                  <a:pt x="298" y="428"/>
                </a:lnTo>
                <a:lnTo>
                  <a:pt x="298" y="428"/>
                </a:lnTo>
                <a:close/>
                <a:moveTo>
                  <a:pt x="276" y="428"/>
                </a:moveTo>
                <a:lnTo>
                  <a:pt x="278" y="428"/>
                </a:lnTo>
                <a:lnTo>
                  <a:pt x="276" y="428"/>
                </a:lnTo>
                <a:lnTo>
                  <a:pt x="276" y="428"/>
                </a:lnTo>
                <a:lnTo>
                  <a:pt x="276" y="428"/>
                </a:lnTo>
                <a:close/>
                <a:moveTo>
                  <a:pt x="272" y="440"/>
                </a:moveTo>
                <a:lnTo>
                  <a:pt x="272" y="436"/>
                </a:lnTo>
                <a:lnTo>
                  <a:pt x="276" y="436"/>
                </a:lnTo>
                <a:lnTo>
                  <a:pt x="272" y="440"/>
                </a:lnTo>
                <a:lnTo>
                  <a:pt x="272" y="440"/>
                </a:lnTo>
                <a:lnTo>
                  <a:pt x="272" y="440"/>
                </a:lnTo>
                <a:close/>
                <a:moveTo>
                  <a:pt x="272" y="478"/>
                </a:moveTo>
                <a:lnTo>
                  <a:pt x="276" y="478"/>
                </a:lnTo>
                <a:lnTo>
                  <a:pt x="272" y="478"/>
                </a:lnTo>
                <a:lnTo>
                  <a:pt x="272" y="478"/>
                </a:lnTo>
                <a:lnTo>
                  <a:pt x="272" y="478"/>
                </a:lnTo>
                <a:close/>
                <a:moveTo>
                  <a:pt x="514" y="484"/>
                </a:moveTo>
                <a:lnTo>
                  <a:pt x="514" y="482"/>
                </a:lnTo>
                <a:lnTo>
                  <a:pt x="514" y="484"/>
                </a:lnTo>
                <a:lnTo>
                  <a:pt x="514" y="484"/>
                </a:lnTo>
                <a:lnTo>
                  <a:pt x="514" y="484"/>
                </a:lnTo>
                <a:close/>
                <a:moveTo>
                  <a:pt x="518" y="484"/>
                </a:moveTo>
                <a:lnTo>
                  <a:pt x="518" y="482"/>
                </a:lnTo>
                <a:lnTo>
                  <a:pt x="520" y="482"/>
                </a:lnTo>
                <a:lnTo>
                  <a:pt x="520" y="484"/>
                </a:lnTo>
                <a:lnTo>
                  <a:pt x="518" y="484"/>
                </a:lnTo>
                <a:lnTo>
                  <a:pt x="518" y="484"/>
                </a:lnTo>
                <a:lnTo>
                  <a:pt x="518" y="484"/>
                </a:lnTo>
                <a:close/>
                <a:moveTo>
                  <a:pt x="498" y="488"/>
                </a:moveTo>
                <a:lnTo>
                  <a:pt x="494" y="488"/>
                </a:lnTo>
                <a:lnTo>
                  <a:pt x="494" y="484"/>
                </a:lnTo>
                <a:lnTo>
                  <a:pt x="494" y="482"/>
                </a:lnTo>
                <a:lnTo>
                  <a:pt x="498" y="482"/>
                </a:lnTo>
                <a:lnTo>
                  <a:pt x="502" y="482"/>
                </a:lnTo>
                <a:lnTo>
                  <a:pt x="502" y="484"/>
                </a:lnTo>
                <a:lnTo>
                  <a:pt x="506" y="484"/>
                </a:lnTo>
                <a:lnTo>
                  <a:pt x="502" y="484"/>
                </a:lnTo>
                <a:lnTo>
                  <a:pt x="502" y="488"/>
                </a:lnTo>
                <a:lnTo>
                  <a:pt x="498" y="488"/>
                </a:lnTo>
                <a:lnTo>
                  <a:pt x="498" y="488"/>
                </a:lnTo>
                <a:lnTo>
                  <a:pt x="498" y="488"/>
                </a:lnTo>
                <a:close/>
                <a:moveTo>
                  <a:pt x="472" y="496"/>
                </a:moveTo>
                <a:lnTo>
                  <a:pt x="468" y="496"/>
                </a:lnTo>
                <a:lnTo>
                  <a:pt x="472" y="496"/>
                </a:lnTo>
                <a:lnTo>
                  <a:pt x="472" y="496"/>
                </a:lnTo>
                <a:lnTo>
                  <a:pt x="472" y="496"/>
                </a:lnTo>
                <a:close/>
                <a:moveTo>
                  <a:pt x="462" y="518"/>
                </a:moveTo>
                <a:lnTo>
                  <a:pt x="462" y="514"/>
                </a:lnTo>
                <a:lnTo>
                  <a:pt x="458" y="514"/>
                </a:lnTo>
                <a:lnTo>
                  <a:pt x="458" y="512"/>
                </a:lnTo>
                <a:lnTo>
                  <a:pt x="454" y="508"/>
                </a:lnTo>
                <a:lnTo>
                  <a:pt x="458" y="508"/>
                </a:lnTo>
                <a:lnTo>
                  <a:pt x="462" y="512"/>
                </a:lnTo>
                <a:lnTo>
                  <a:pt x="458" y="512"/>
                </a:lnTo>
                <a:lnTo>
                  <a:pt x="462" y="514"/>
                </a:lnTo>
                <a:lnTo>
                  <a:pt x="464" y="514"/>
                </a:lnTo>
                <a:lnTo>
                  <a:pt x="464" y="518"/>
                </a:lnTo>
                <a:lnTo>
                  <a:pt x="462" y="518"/>
                </a:lnTo>
                <a:lnTo>
                  <a:pt x="462" y="518"/>
                </a:lnTo>
                <a:lnTo>
                  <a:pt x="462" y="518"/>
                </a:lnTo>
                <a:close/>
                <a:moveTo>
                  <a:pt x="308" y="514"/>
                </a:moveTo>
                <a:lnTo>
                  <a:pt x="308" y="518"/>
                </a:lnTo>
                <a:lnTo>
                  <a:pt x="306" y="518"/>
                </a:lnTo>
                <a:lnTo>
                  <a:pt x="306" y="514"/>
                </a:lnTo>
                <a:lnTo>
                  <a:pt x="308" y="514"/>
                </a:lnTo>
                <a:lnTo>
                  <a:pt x="308" y="514"/>
                </a:lnTo>
                <a:lnTo>
                  <a:pt x="308" y="514"/>
                </a:lnTo>
                <a:close/>
                <a:moveTo>
                  <a:pt x="312" y="514"/>
                </a:moveTo>
                <a:lnTo>
                  <a:pt x="312" y="518"/>
                </a:lnTo>
                <a:lnTo>
                  <a:pt x="308" y="518"/>
                </a:lnTo>
                <a:lnTo>
                  <a:pt x="308" y="522"/>
                </a:lnTo>
                <a:lnTo>
                  <a:pt x="306" y="522"/>
                </a:lnTo>
                <a:lnTo>
                  <a:pt x="308" y="518"/>
                </a:lnTo>
                <a:lnTo>
                  <a:pt x="308" y="514"/>
                </a:lnTo>
                <a:lnTo>
                  <a:pt x="312" y="514"/>
                </a:lnTo>
                <a:lnTo>
                  <a:pt x="312" y="514"/>
                </a:lnTo>
                <a:lnTo>
                  <a:pt x="312" y="514"/>
                </a:lnTo>
                <a:close/>
                <a:moveTo>
                  <a:pt x="306" y="518"/>
                </a:moveTo>
                <a:lnTo>
                  <a:pt x="306" y="522"/>
                </a:lnTo>
                <a:lnTo>
                  <a:pt x="302" y="522"/>
                </a:lnTo>
                <a:lnTo>
                  <a:pt x="306" y="518"/>
                </a:lnTo>
                <a:lnTo>
                  <a:pt x="306" y="518"/>
                </a:lnTo>
                <a:lnTo>
                  <a:pt x="306" y="518"/>
                </a:lnTo>
                <a:close/>
                <a:moveTo>
                  <a:pt x="450" y="522"/>
                </a:moveTo>
                <a:lnTo>
                  <a:pt x="446" y="522"/>
                </a:lnTo>
                <a:lnTo>
                  <a:pt x="446" y="518"/>
                </a:lnTo>
                <a:lnTo>
                  <a:pt x="450" y="522"/>
                </a:lnTo>
                <a:lnTo>
                  <a:pt x="450" y="522"/>
                </a:lnTo>
                <a:lnTo>
                  <a:pt x="450" y="52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16" name="Freeform 74">
            <a:extLst>
              <a:ext uri="{FF2B5EF4-FFF2-40B4-BE49-F238E27FC236}">
                <a16:creationId xmlns:a16="http://schemas.microsoft.com/office/drawing/2014/main" id="{127238AB-D31F-444C-A958-E3EAB80FFAA6}"/>
              </a:ext>
            </a:extLst>
          </p:cNvPr>
          <p:cNvSpPr>
            <a:spLocks/>
          </p:cNvSpPr>
          <p:nvPr/>
        </p:nvSpPr>
        <p:spPr bwMode="auto">
          <a:xfrm>
            <a:off x="3889778" y="4036480"/>
            <a:ext cx="88900" cy="114300"/>
          </a:xfrm>
          <a:custGeom>
            <a:avLst/>
            <a:gdLst>
              <a:gd name="T0" fmla="*/ 38 w 56"/>
              <a:gd name="T1" fmla="*/ 60 h 72"/>
              <a:gd name="T2" fmla="*/ 38 w 56"/>
              <a:gd name="T3" fmla="*/ 64 h 72"/>
              <a:gd name="T4" fmla="*/ 38 w 56"/>
              <a:gd name="T5" fmla="*/ 64 h 72"/>
              <a:gd name="T6" fmla="*/ 38 w 56"/>
              <a:gd name="T7" fmla="*/ 64 h 72"/>
              <a:gd name="T8" fmla="*/ 34 w 56"/>
              <a:gd name="T9" fmla="*/ 68 h 72"/>
              <a:gd name="T10" fmla="*/ 30 w 56"/>
              <a:gd name="T11" fmla="*/ 72 h 72"/>
              <a:gd name="T12" fmla="*/ 30 w 56"/>
              <a:gd name="T13" fmla="*/ 72 h 72"/>
              <a:gd name="T14" fmla="*/ 26 w 56"/>
              <a:gd name="T15" fmla="*/ 72 h 72"/>
              <a:gd name="T16" fmla="*/ 22 w 56"/>
              <a:gd name="T17" fmla="*/ 68 h 72"/>
              <a:gd name="T18" fmla="*/ 22 w 56"/>
              <a:gd name="T19" fmla="*/ 68 h 72"/>
              <a:gd name="T20" fmla="*/ 16 w 56"/>
              <a:gd name="T21" fmla="*/ 68 h 72"/>
              <a:gd name="T22" fmla="*/ 12 w 56"/>
              <a:gd name="T23" fmla="*/ 68 h 72"/>
              <a:gd name="T24" fmla="*/ 8 w 56"/>
              <a:gd name="T25" fmla="*/ 68 h 72"/>
              <a:gd name="T26" fmla="*/ 8 w 56"/>
              <a:gd name="T27" fmla="*/ 64 h 72"/>
              <a:gd name="T28" fmla="*/ 4 w 56"/>
              <a:gd name="T29" fmla="*/ 64 h 72"/>
              <a:gd name="T30" fmla="*/ 0 w 56"/>
              <a:gd name="T31" fmla="*/ 60 h 72"/>
              <a:gd name="T32" fmla="*/ 0 w 56"/>
              <a:gd name="T33" fmla="*/ 56 h 72"/>
              <a:gd name="T34" fmla="*/ 0 w 56"/>
              <a:gd name="T35" fmla="*/ 56 h 72"/>
              <a:gd name="T36" fmla="*/ 0 w 56"/>
              <a:gd name="T37" fmla="*/ 52 h 72"/>
              <a:gd name="T38" fmla="*/ 0 w 56"/>
              <a:gd name="T39" fmla="*/ 44 h 72"/>
              <a:gd name="T40" fmla="*/ 8 w 56"/>
              <a:gd name="T41" fmla="*/ 30 h 72"/>
              <a:gd name="T42" fmla="*/ 18 w 56"/>
              <a:gd name="T43" fmla="*/ 30 h 72"/>
              <a:gd name="T44" fmla="*/ 26 w 56"/>
              <a:gd name="T45" fmla="*/ 30 h 72"/>
              <a:gd name="T46" fmla="*/ 26 w 56"/>
              <a:gd name="T47" fmla="*/ 30 h 72"/>
              <a:gd name="T48" fmla="*/ 26 w 56"/>
              <a:gd name="T49" fmla="*/ 26 h 72"/>
              <a:gd name="T50" fmla="*/ 22 w 56"/>
              <a:gd name="T51" fmla="*/ 26 h 72"/>
              <a:gd name="T52" fmla="*/ 22 w 56"/>
              <a:gd name="T53" fmla="*/ 22 h 72"/>
              <a:gd name="T54" fmla="*/ 22 w 56"/>
              <a:gd name="T55" fmla="*/ 18 h 72"/>
              <a:gd name="T56" fmla="*/ 18 w 56"/>
              <a:gd name="T57" fmla="*/ 18 h 72"/>
              <a:gd name="T58" fmla="*/ 16 w 56"/>
              <a:gd name="T59" fmla="*/ 14 h 72"/>
              <a:gd name="T60" fmla="*/ 12 w 56"/>
              <a:gd name="T61" fmla="*/ 12 h 72"/>
              <a:gd name="T62" fmla="*/ 18 w 56"/>
              <a:gd name="T63" fmla="*/ 0 h 72"/>
              <a:gd name="T64" fmla="*/ 22 w 56"/>
              <a:gd name="T65" fmla="*/ 0 h 72"/>
              <a:gd name="T66" fmla="*/ 42 w 56"/>
              <a:gd name="T67" fmla="*/ 0 h 72"/>
              <a:gd name="T68" fmla="*/ 46 w 56"/>
              <a:gd name="T69" fmla="*/ 14 h 72"/>
              <a:gd name="T70" fmla="*/ 42 w 56"/>
              <a:gd name="T71" fmla="*/ 34 h 72"/>
              <a:gd name="T72" fmla="*/ 50 w 56"/>
              <a:gd name="T73" fmla="*/ 34 h 72"/>
              <a:gd name="T74" fmla="*/ 50 w 56"/>
              <a:gd name="T75" fmla="*/ 34 h 72"/>
              <a:gd name="T76" fmla="*/ 52 w 56"/>
              <a:gd name="T77" fmla="*/ 38 h 72"/>
              <a:gd name="T78" fmla="*/ 52 w 56"/>
              <a:gd name="T79" fmla="*/ 34 h 72"/>
              <a:gd name="T80" fmla="*/ 56 w 56"/>
              <a:gd name="T81" fmla="*/ 38 h 72"/>
              <a:gd name="T82" fmla="*/ 56 w 56"/>
              <a:gd name="T83" fmla="*/ 38 h 72"/>
              <a:gd name="T84" fmla="*/ 52 w 56"/>
              <a:gd name="T85" fmla="*/ 44 h 72"/>
              <a:gd name="T86" fmla="*/ 46 w 56"/>
              <a:gd name="T87" fmla="*/ 48 h 72"/>
              <a:gd name="T88" fmla="*/ 46 w 56"/>
              <a:gd name="T89" fmla="*/ 48 h 72"/>
              <a:gd name="T90" fmla="*/ 42 w 56"/>
              <a:gd name="T91" fmla="*/ 52 h 72"/>
              <a:gd name="T92" fmla="*/ 46 w 56"/>
              <a:gd name="T93" fmla="*/ 56 h 72"/>
              <a:gd name="T94" fmla="*/ 42 w 56"/>
              <a:gd name="T95" fmla="*/ 6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6" h="72">
                <a:moveTo>
                  <a:pt x="42" y="60"/>
                </a:moveTo>
                <a:lnTo>
                  <a:pt x="42" y="60"/>
                </a:lnTo>
                <a:lnTo>
                  <a:pt x="38" y="60"/>
                </a:lnTo>
                <a:lnTo>
                  <a:pt x="38" y="60"/>
                </a:lnTo>
                <a:lnTo>
                  <a:pt x="38" y="60"/>
                </a:lnTo>
                <a:lnTo>
                  <a:pt x="38" y="60"/>
                </a:lnTo>
                <a:lnTo>
                  <a:pt x="38" y="64"/>
                </a:lnTo>
                <a:lnTo>
                  <a:pt x="38" y="64"/>
                </a:lnTo>
                <a:lnTo>
                  <a:pt x="38" y="64"/>
                </a:lnTo>
                <a:lnTo>
                  <a:pt x="38" y="64"/>
                </a:lnTo>
                <a:lnTo>
                  <a:pt x="38" y="64"/>
                </a:lnTo>
                <a:lnTo>
                  <a:pt x="38" y="64"/>
                </a:lnTo>
                <a:lnTo>
                  <a:pt x="38" y="64"/>
                </a:lnTo>
                <a:lnTo>
                  <a:pt x="38" y="64"/>
                </a:lnTo>
                <a:lnTo>
                  <a:pt x="38" y="64"/>
                </a:lnTo>
                <a:lnTo>
                  <a:pt x="38" y="64"/>
                </a:lnTo>
                <a:lnTo>
                  <a:pt x="38" y="64"/>
                </a:lnTo>
                <a:lnTo>
                  <a:pt x="34" y="68"/>
                </a:lnTo>
                <a:lnTo>
                  <a:pt x="34" y="68"/>
                </a:lnTo>
                <a:lnTo>
                  <a:pt x="34" y="68"/>
                </a:lnTo>
                <a:lnTo>
                  <a:pt x="34" y="68"/>
                </a:lnTo>
                <a:lnTo>
                  <a:pt x="34" y="68"/>
                </a:lnTo>
                <a:lnTo>
                  <a:pt x="30" y="68"/>
                </a:lnTo>
                <a:lnTo>
                  <a:pt x="30" y="72"/>
                </a:lnTo>
                <a:lnTo>
                  <a:pt x="30" y="72"/>
                </a:lnTo>
                <a:lnTo>
                  <a:pt x="30" y="72"/>
                </a:lnTo>
                <a:lnTo>
                  <a:pt x="30" y="72"/>
                </a:lnTo>
                <a:lnTo>
                  <a:pt x="30" y="72"/>
                </a:lnTo>
                <a:lnTo>
                  <a:pt x="30" y="72"/>
                </a:lnTo>
                <a:lnTo>
                  <a:pt x="30" y="72"/>
                </a:lnTo>
                <a:lnTo>
                  <a:pt x="30" y="72"/>
                </a:lnTo>
                <a:lnTo>
                  <a:pt x="26" y="72"/>
                </a:lnTo>
                <a:lnTo>
                  <a:pt x="26" y="72"/>
                </a:lnTo>
                <a:lnTo>
                  <a:pt x="26" y="72"/>
                </a:lnTo>
                <a:lnTo>
                  <a:pt x="26" y="72"/>
                </a:lnTo>
                <a:lnTo>
                  <a:pt x="22" y="68"/>
                </a:lnTo>
                <a:lnTo>
                  <a:pt x="22" y="68"/>
                </a:lnTo>
                <a:lnTo>
                  <a:pt x="22" y="68"/>
                </a:lnTo>
                <a:lnTo>
                  <a:pt x="22" y="68"/>
                </a:lnTo>
                <a:lnTo>
                  <a:pt x="22" y="68"/>
                </a:lnTo>
                <a:lnTo>
                  <a:pt x="18" y="68"/>
                </a:lnTo>
                <a:lnTo>
                  <a:pt x="18" y="68"/>
                </a:lnTo>
                <a:lnTo>
                  <a:pt x="18" y="68"/>
                </a:lnTo>
                <a:lnTo>
                  <a:pt x="16" y="68"/>
                </a:lnTo>
                <a:lnTo>
                  <a:pt x="16" y="68"/>
                </a:lnTo>
                <a:lnTo>
                  <a:pt x="16" y="68"/>
                </a:lnTo>
                <a:lnTo>
                  <a:pt x="16" y="68"/>
                </a:lnTo>
                <a:lnTo>
                  <a:pt x="12" y="68"/>
                </a:lnTo>
                <a:lnTo>
                  <a:pt x="12" y="68"/>
                </a:lnTo>
                <a:lnTo>
                  <a:pt x="12" y="68"/>
                </a:lnTo>
                <a:lnTo>
                  <a:pt x="12" y="68"/>
                </a:lnTo>
                <a:lnTo>
                  <a:pt x="8" y="68"/>
                </a:lnTo>
                <a:lnTo>
                  <a:pt x="8" y="68"/>
                </a:lnTo>
                <a:lnTo>
                  <a:pt x="8" y="68"/>
                </a:lnTo>
                <a:lnTo>
                  <a:pt x="8" y="64"/>
                </a:lnTo>
                <a:lnTo>
                  <a:pt x="8" y="64"/>
                </a:lnTo>
                <a:lnTo>
                  <a:pt x="8" y="64"/>
                </a:lnTo>
                <a:lnTo>
                  <a:pt x="8" y="64"/>
                </a:lnTo>
                <a:lnTo>
                  <a:pt x="8" y="64"/>
                </a:lnTo>
                <a:lnTo>
                  <a:pt x="4" y="64"/>
                </a:lnTo>
                <a:lnTo>
                  <a:pt x="4" y="64"/>
                </a:lnTo>
                <a:lnTo>
                  <a:pt x="4" y="60"/>
                </a:lnTo>
                <a:lnTo>
                  <a:pt x="4" y="60"/>
                </a:lnTo>
                <a:lnTo>
                  <a:pt x="0" y="60"/>
                </a:lnTo>
                <a:lnTo>
                  <a:pt x="0" y="60"/>
                </a:lnTo>
                <a:lnTo>
                  <a:pt x="0" y="60"/>
                </a:lnTo>
                <a:lnTo>
                  <a:pt x="0" y="56"/>
                </a:lnTo>
                <a:lnTo>
                  <a:pt x="0" y="56"/>
                </a:lnTo>
                <a:lnTo>
                  <a:pt x="0" y="56"/>
                </a:lnTo>
                <a:lnTo>
                  <a:pt x="0" y="56"/>
                </a:lnTo>
                <a:lnTo>
                  <a:pt x="0" y="56"/>
                </a:lnTo>
                <a:lnTo>
                  <a:pt x="0" y="56"/>
                </a:lnTo>
                <a:lnTo>
                  <a:pt x="0" y="56"/>
                </a:lnTo>
                <a:lnTo>
                  <a:pt x="0" y="52"/>
                </a:lnTo>
                <a:lnTo>
                  <a:pt x="0" y="52"/>
                </a:lnTo>
                <a:lnTo>
                  <a:pt x="0" y="52"/>
                </a:lnTo>
                <a:lnTo>
                  <a:pt x="0" y="52"/>
                </a:lnTo>
                <a:lnTo>
                  <a:pt x="4" y="48"/>
                </a:lnTo>
                <a:lnTo>
                  <a:pt x="4" y="48"/>
                </a:lnTo>
                <a:lnTo>
                  <a:pt x="0" y="44"/>
                </a:lnTo>
                <a:lnTo>
                  <a:pt x="0" y="42"/>
                </a:lnTo>
                <a:lnTo>
                  <a:pt x="8" y="34"/>
                </a:lnTo>
                <a:lnTo>
                  <a:pt x="8" y="34"/>
                </a:lnTo>
                <a:lnTo>
                  <a:pt x="8" y="30"/>
                </a:lnTo>
                <a:lnTo>
                  <a:pt x="8" y="30"/>
                </a:lnTo>
                <a:lnTo>
                  <a:pt x="12" y="30"/>
                </a:lnTo>
                <a:lnTo>
                  <a:pt x="18" y="30"/>
                </a:lnTo>
                <a:lnTo>
                  <a:pt x="18" y="30"/>
                </a:lnTo>
                <a:lnTo>
                  <a:pt x="22" y="30"/>
                </a:lnTo>
                <a:lnTo>
                  <a:pt x="26" y="30"/>
                </a:lnTo>
                <a:lnTo>
                  <a:pt x="26" y="30"/>
                </a:lnTo>
                <a:lnTo>
                  <a:pt x="26" y="30"/>
                </a:lnTo>
                <a:lnTo>
                  <a:pt x="26" y="30"/>
                </a:lnTo>
                <a:lnTo>
                  <a:pt x="26" y="30"/>
                </a:lnTo>
                <a:lnTo>
                  <a:pt x="26" y="30"/>
                </a:lnTo>
                <a:lnTo>
                  <a:pt x="26" y="30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2" y="26"/>
                </a:lnTo>
                <a:lnTo>
                  <a:pt x="22" y="26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2" y="18"/>
                </a:lnTo>
                <a:lnTo>
                  <a:pt x="22" y="18"/>
                </a:lnTo>
                <a:lnTo>
                  <a:pt x="18" y="18"/>
                </a:lnTo>
                <a:lnTo>
                  <a:pt x="18" y="18"/>
                </a:lnTo>
                <a:lnTo>
                  <a:pt x="18" y="18"/>
                </a:lnTo>
                <a:lnTo>
                  <a:pt x="18" y="18"/>
                </a:lnTo>
                <a:lnTo>
                  <a:pt x="18" y="18"/>
                </a:lnTo>
                <a:lnTo>
                  <a:pt x="16" y="14"/>
                </a:lnTo>
                <a:lnTo>
                  <a:pt x="16" y="14"/>
                </a:lnTo>
                <a:lnTo>
                  <a:pt x="16" y="12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8" y="12"/>
                </a:lnTo>
                <a:lnTo>
                  <a:pt x="18" y="4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22" y="0"/>
                </a:lnTo>
                <a:lnTo>
                  <a:pt x="22" y="0"/>
                </a:lnTo>
                <a:lnTo>
                  <a:pt x="30" y="0"/>
                </a:lnTo>
                <a:lnTo>
                  <a:pt x="30" y="0"/>
                </a:lnTo>
                <a:lnTo>
                  <a:pt x="34" y="0"/>
                </a:lnTo>
                <a:lnTo>
                  <a:pt x="42" y="0"/>
                </a:lnTo>
                <a:lnTo>
                  <a:pt x="46" y="0"/>
                </a:lnTo>
                <a:lnTo>
                  <a:pt x="46" y="4"/>
                </a:lnTo>
                <a:lnTo>
                  <a:pt x="46" y="8"/>
                </a:lnTo>
                <a:lnTo>
                  <a:pt x="46" y="14"/>
                </a:lnTo>
                <a:lnTo>
                  <a:pt x="46" y="26"/>
                </a:lnTo>
                <a:lnTo>
                  <a:pt x="42" y="30"/>
                </a:lnTo>
                <a:lnTo>
                  <a:pt x="42" y="34"/>
                </a:lnTo>
                <a:lnTo>
                  <a:pt x="42" y="34"/>
                </a:lnTo>
                <a:lnTo>
                  <a:pt x="46" y="34"/>
                </a:lnTo>
                <a:lnTo>
                  <a:pt x="46" y="34"/>
                </a:lnTo>
                <a:lnTo>
                  <a:pt x="46" y="34"/>
                </a:lnTo>
                <a:lnTo>
                  <a:pt x="50" y="34"/>
                </a:lnTo>
                <a:lnTo>
                  <a:pt x="50" y="34"/>
                </a:lnTo>
                <a:lnTo>
                  <a:pt x="50" y="34"/>
                </a:lnTo>
                <a:lnTo>
                  <a:pt x="50" y="34"/>
                </a:lnTo>
                <a:lnTo>
                  <a:pt x="50" y="34"/>
                </a:lnTo>
                <a:lnTo>
                  <a:pt x="50" y="34"/>
                </a:lnTo>
                <a:lnTo>
                  <a:pt x="50" y="38"/>
                </a:lnTo>
                <a:lnTo>
                  <a:pt x="52" y="38"/>
                </a:lnTo>
                <a:lnTo>
                  <a:pt x="52" y="38"/>
                </a:lnTo>
                <a:lnTo>
                  <a:pt x="52" y="38"/>
                </a:lnTo>
                <a:lnTo>
                  <a:pt x="52" y="38"/>
                </a:lnTo>
                <a:lnTo>
                  <a:pt x="52" y="34"/>
                </a:lnTo>
                <a:lnTo>
                  <a:pt x="52" y="34"/>
                </a:lnTo>
                <a:lnTo>
                  <a:pt x="52" y="34"/>
                </a:lnTo>
                <a:lnTo>
                  <a:pt x="52" y="34"/>
                </a:lnTo>
                <a:lnTo>
                  <a:pt x="56" y="34"/>
                </a:lnTo>
                <a:lnTo>
                  <a:pt x="56" y="38"/>
                </a:lnTo>
                <a:lnTo>
                  <a:pt x="56" y="38"/>
                </a:lnTo>
                <a:lnTo>
                  <a:pt x="56" y="38"/>
                </a:lnTo>
                <a:lnTo>
                  <a:pt x="56" y="38"/>
                </a:lnTo>
                <a:lnTo>
                  <a:pt x="56" y="38"/>
                </a:lnTo>
                <a:lnTo>
                  <a:pt x="56" y="38"/>
                </a:lnTo>
                <a:lnTo>
                  <a:pt x="52" y="42"/>
                </a:lnTo>
                <a:lnTo>
                  <a:pt x="52" y="42"/>
                </a:lnTo>
                <a:lnTo>
                  <a:pt x="52" y="44"/>
                </a:lnTo>
                <a:lnTo>
                  <a:pt x="50" y="44"/>
                </a:lnTo>
                <a:lnTo>
                  <a:pt x="50" y="44"/>
                </a:lnTo>
                <a:lnTo>
                  <a:pt x="46" y="48"/>
                </a:lnTo>
                <a:lnTo>
                  <a:pt x="46" y="48"/>
                </a:lnTo>
                <a:lnTo>
                  <a:pt x="46" y="48"/>
                </a:lnTo>
                <a:lnTo>
                  <a:pt x="46" y="48"/>
                </a:lnTo>
                <a:lnTo>
                  <a:pt x="46" y="48"/>
                </a:lnTo>
                <a:lnTo>
                  <a:pt x="46" y="48"/>
                </a:lnTo>
                <a:lnTo>
                  <a:pt x="46" y="48"/>
                </a:lnTo>
                <a:lnTo>
                  <a:pt x="46" y="52"/>
                </a:lnTo>
                <a:lnTo>
                  <a:pt x="46" y="52"/>
                </a:lnTo>
                <a:lnTo>
                  <a:pt x="42" y="52"/>
                </a:lnTo>
                <a:lnTo>
                  <a:pt x="42" y="52"/>
                </a:lnTo>
                <a:lnTo>
                  <a:pt x="42" y="52"/>
                </a:lnTo>
                <a:lnTo>
                  <a:pt x="46" y="56"/>
                </a:lnTo>
                <a:lnTo>
                  <a:pt x="46" y="56"/>
                </a:lnTo>
                <a:lnTo>
                  <a:pt x="46" y="56"/>
                </a:lnTo>
                <a:lnTo>
                  <a:pt x="46" y="56"/>
                </a:lnTo>
                <a:lnTo>
                  <a:pt x="42" y="56"/>
                </a:lnTo>
                <a:lnTo>
                  <a:pt x="42" y="60"/>
                </a:lnTo>
                <a:lnTo>
                  <a:pt x="42" y="60"/>
                </a:lnTo>
                <a:lnTo>
                  <a:pt x="42" y="60"/>
                </a:lnTo>
                <a:lnTo>
                  <a:pt x="42" y="6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17" name="Freeform 75">
            <a:extLst>
              <a:ext uri="{FF2B5EF4-FFF2-40B4-BE49-F238E27FC236}">
                <a16:creationId xmlns:a16="http://schemas.microsoft.com/office/drawing/2014/main" id="{FDAAFB20-441E-4297-ADAF-3587384DF318}"/>
              </a:ext>
            </a:extLst>
          </p:cNvPr>
          <p:cNvSpPr>
            <a:spLocks noEditPoints="1"/>
          </p:cNvSpPr>
          <p:nvPr/>
        </p:nvSpPr>
        <p:spPr bwMode="auto">
          <a:xfrm>
            <a:off x="4286653" y="3976155"/>
            <a:ext cx="63500" cy="53975"/>
          </a:xfrm>
          <a:custGeom>
            <a:avLst/>
            <a:gdLst>
              <a:gd name="T0" fmla="*/ 22 w 40"/>
              <a:gd name="T1" fmla="*/ 0 h 34"/>
              <a:gd name="T2" fmla="*/ 26 w 40"/>
              <a:gd name="T3" fmla="*/ 0 h 34"/>
              <a:gd name="T4" fmla="*/ 26 w 40"/>
              <a:gd name="T5" fmla="*/ 0 h 34"/>
              <a:gd name="T6" fmla="*/ 18 w 40"/>
              <a:gd name="T7" fmla="*/ 8 h 34"/>
              <a:gd name="T8" fmla="*/ 14 w 40"/>
              <a:gd name="T9" fmla="*/ 8 h 34"/>
              <a:gd name="T10" fmla="*/ 14 w 40"/>
              <a:gd name="T11" fmla="*/ 4 h 34"/>
              <a:gd name="T12" fmla="*/ 18 w 40"/>
              <a:gd name="T13" fmla="*/ 4 h 34"/>
              <a:gd name="T14" fmla="*/ 22 w 40"/>
              <a:gd name="T15" fmla="*/ 0 h 34"/>
              <a:gd name="T16" fmla="*/ 26 w 40"/>
              <a:gd name="T17" fmla="*/ 0 h 34"/>
              <a:gd name="T18" fmla="*/ 30 w 40"/>
              <a:gd name="T19" fmla="*/ 4 h 34"/>
              <a:gd name="T20" fmla="*/ 34 w 40"/>
              <a:gd name="T21" fmla="*/ 4 h 34"/>
              <a:gd name="T22" fmla="*/ 40 w 40"/>
              <a:gd name="T23" fmla="*/ 4 h 34"/>
              <a:gd name="T24" fmla="*/ 40 w 40"/>
              <a:gd name="T25" fmla="*/ 8 h 34"/>
              <a:gd name="T26" fmla="*/ 40 w 40"/>
              <a:gd name="T27" fmla="*/ 8 h 34"/>
              <a:gd name="T28" fmla="*/ 40 w 40"/>
              <a:gd name="T29" fmla="*/ 12 h 34"/>
              <a:gd name="T30" fmla="*/ 40 w 40"/>
              <a:gd name="T31" fmla="*/ 16 h 34"/>
              <a:gd name="T32" fmla="*/ 40 w 40"/>
              <a:gd name="T33" fmla="*/ 16 h 34"/>
              <a:gd name="T34" fmla="*/ 40 w 40"/>
              <a:gd name="T35" fmla="*/ 22 h 34"/>
              <a:gd name="T36" fmla="*/ 40 w 40"/>
              <a:gd name="T37" fmla="*/ 22 h 34"/>
              <a:gd name="T38" fmla="*/ 38 w 40"/>
              <a:gd name="T39" fmla="*/ 22 h 34"/>
              <a:gd name="T40" fmla="*/ 38 w 40"/>
              <a:gd name="T41" fmla="*/ 22 h 34"/>
              <a:gd name="T42" fmla="*/ 38 w 40"/>
              <a:gd name="T43" fmla="*/ 26 h 34"/>
              <a:gd name="T44" fmla="*/ 38 w 40"/>
              <a:gd name="T45" fmla="*/ 26 h 34"/>
              <a:gd name="T46" fmla="*/ 40 w 40"/>
              <a:gd name="T47" fmla="*/ 30 h 34"/>
              <a:gd name="T48" fmla="*/ 40 w 40"/>
              <a:gd name="T49" fmla="*/ 34 h 34"/>
              <a:gd name="T50" fmla="*/ 38 w 40"/>
              <a:gd name="T51" fmla="*/ 34 h 34"/>
              <a:gd name="T52" fmla="*/ 34 w 40"/>
              <a:gd name="T53" fmla="*/ 30 h 34"/>
              <a:gd name="T54" fmla="*/ 34 w 40"/>
              <a:gd name="T55" fmla="*/ 30 h 34"/>
              <a:gd name="T56" fmla="*/ 30 w 40"/>
              <a:gd name="T57" fmla="*/ 34 h 34"/>
              <a:gd name="T58" fmla="*/ 26 w 40"/>
              <a:gd name="T59" fmla="*/ 34 h 34"/>
              <a:gd name="T60" fmla="*/ 22 w 40"/>
              <a:gd name="T61" fmla="*/ 34 h 34"/>
              <a:gd name="T62" fmla="*/ 18 w 40"/>
              <a:gd name="T63" fmla="*/ 30 h 34"/>
              <a:gd name="T64" fmla="*/ 10 w 40"/>
              <a:gd name="T65" fmla="*/ 34 h 34"/>
              <a:gd name="T66" fmla="*/ 10 w 40"/>
              <a:gd name="T67" fmla="*/ 34 h 34"/>
              <a:gd name="T68" fmla="*/ 10 w 40"/>
              <a:gd name="T69" fmla="*/ 34 h 34"/>
              <a:gd name="T70" fmla="*/ 10 w 40"/>
              <a:gd name="T71" fmla="*/ 34 h 34"/>
              <a:gd name="T72" fmla="*/ 8 w 40"/>
              <a:gd name="T73" fmla="*/ 34 h 34"/>
              <a:gd name="T74" fmla="*/ 4 w 40"/>
              <a:gd name="T75" fmla="*/ 30 h 34"/>
              <a:gd name="T76" fmla="*/ 4 w 40"/>
              <a:gd name="T77" fmla="*/ 30 h 34"/>
              <a:gd name="T78" fmla="*/ 4 w 40"/>
              <a:gd name="T79" fmla="*/ 22 h 34"/>
              <a:gd name="T80" fmla="*/ 8 w 40"/>
              <a:gd name="T81" fmla="*/ 22 h 34"/>
              <a:gd name="T82" fmla="*/ 10 w 40"/>
              <a:gd name="T83" fmla="*/ 26 h 34"/>
              <a:gd name="T84" fmla="*/ 10 w 40"/>
              <a:gd name="T85" fmla="*/ 26 h 34"/>
              <a:gd name="T86" fmla="*/ 14 w 40"/>
              <a:gd name="T87" fmla="*/ 26 h 34"/>
              <a:gd name="T88" fmla="*/ 10 w 40"/>
              <a:gd name="T89" fmla="*/ 26 h 34"/>
              <a:gd name="T90" fmla="*/ 14 w 40"/>
              <a:gd name="T91" fmla="*/ 26 h 34"/>
              <a:gd name="T92" fmla="*/ 22 w 40"/>
              <a:gd name="T93" fmla="*/ 26 h 34"/>
              <a:gd name="T94" fmla="*/ 22 w 40"/>
              <a:gd name="T95" fmla="*/ 26 h 34"/>
              <a:gd name="T96" fmla="*/ 26 w 40"/>
              <a:gd name="T97" fmla="*/ 26 h 34"/>
              <a:gd name="T98" fmla="*/ 26 w 40"/>
              <a:gd name="T99" fmla="*/ 26 h 34"/>
              <a:gd name="T100" fmla="*/ 30 w 40"/>
              <a:gd name="T101" fmla="*/ 26 h 34"/>
              <a:gd name="T102" fmla="*/ 30 w 40"/>
              <a:gd name="T103" fmla="*/ 22 h 34"/>
              <a:gd name="T104" fmla="*/ 30 w 40"/>
              <a:gd name="T105" fmla="*/ 22 h 34"/>
              <a:gd name="T106" fmla="*/ 26 w 40"/>
              <a:gd name="T107" fmla="*/ 20 h 34"/>
              <a:gd name="T108" fmla="*/ 26 w 40"/>
              <a:gd name="T109" fmla="*/ 16 h 34"/>
              <a:gd name="T110" fmla="*/ 22 w 40"/>
              <a:gd name="T111" fmla="*/ 8 h 34"/>
              <a:gd name="T112" fmla="*/ 22 w 40"/>
              <a:gd name="T113" fmla="*/ 8 h 34"/>
              <a:gd name="T114" fmla="*/ 18 w 40"/>
              <a:gd name="T115" fmla="*/ 20 h 34"/>
              <a:gd name="T116" fmla="*/ 18 w 40"/>
              <a:gd name="T117" fmla="*/ 20 h 34"/>
              <a:gd name="T118" fmla="*/ 22 w 40"/>
              <a:gd name="T119" fmla="*/ 20 h 34"/>
              <a:gd name="T120" fmla="*/ 26 w 40"/>
              <a:gd name="T121" fmla="*/ 22 h 34"/>
              <a:gd name="T122" fmla="*/ 26 w 40"/>
              <a:gd name="T123" fmla="*/ 22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" h="34">
                <a:moveTo>
                  <a:pt x="26" y="0"/>
                </a:moveTo>
                <a:lnTo>
                  <a:pt x="26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6" y="0"/>
                </a:lnTo>
                <a:lnTo>
                  <a:pt x="26" y="0"/>
                </a:lnTo>
                <a:lnTo>
                  <a:pt x="26" y="0"/>
                </a:lnTo>
                <a:lnTo>
                  <a:pt x="26" y="0"/>
                </a:lnTo>
                <a:lnTo>
                  <a:pt x="26" y="0"/>
                </a:lnTo>
                <a:lnTo>
                  <a:pt x="26" y="0"/>
                </a:lnTo>
                <a:lnTo>
                  <a:pt x="26" y="0"/>
                </a:lnTo>
                <a:lnTo>
                  <a:pt x="26" y="0"/>
                </a:lnTo>
                <a:lnTo>
                  <a:pt x="26" y="0"/>
                </a:lnTo>
                <a:close/>
                <a:moveTo>
                  <a:pt x="22" y="8"/>
                </a:move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14" y="8"/>
                </a:lnTo>
                <a:lnTo>
                  <a:pt x="14" y="8"/>
                </a:lnTo>
                <a:lnTo>
                  <a:pt x="14" y="8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0"/>
                </a:lnTo>
                <a:lnTo>
                  <a:pt x="18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6" y="0"/>
                </a:lnTo>
                <a:lnTo>
                  <a:pt x="26" y="0"/>
                </a:lnTo>
                <a:lnTo>
                  <a:pt x="26" y="0"/>
                </a:lnTo>
                <a:lnTo>
                  <a:pt x="26" y="0"/>
                </a:lnTo>
                <a:lnTo>
                  <a:pt x="26" y="0"/>
                </a:lnTo>
                <a:lnTo>
                  <a:pt x="26" y="0"/>
                </a:lnTo>
                <a:lnTo>
                  <a:pt x="30" y="0"/>
                </a:lnTo>
                <a:lnTo>
                  <a:pt x="30" y="4"/>
                </a:lnTo>
                <a:lnTo>
                  <a:pt x="30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8" y="4"/>
                </a:lnTo>
                <a:lnTo>
                  <a:pt x="38" y="4"/>
                </a:lnTo>
                <a:lnTo>
                  <a:pt x="38" y="4"/>
                </a:lnTo>
                <a:lnTo>
                  <a:pt x="40" y="4"/>
                </a:lnTo>
                <a:lnTo>
                  <a:pt x="40" y="4"/>
                </a:lnTo>
                <a:lnTo>
                  <a:pt x="40" y="4"/>
                </a:lnTo>
                <a:lnTo>
                  <a:pt x="40" y="4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12"/>
                </a:lnTo>
                <a:lnTo>
                  <a:pt x="40" y="12"/>
                </a:lnTo>
                <a:lnTo>
                  <a:pt x="40" y="12"/>
                </a:lnTo>
                <a:lnTo>
                  <a:pt x="40" y="12"/>
                </a:lnTo>
                <a:lnTo>
                  <a:pt x="40" y="16"/>
                </a:lnTo>
                <a:lnTo>
                  <a:pt x="40" y="16"/>
                </a:lnTo>
                <a:lnTo>
                  <a:pt x="40" y="16"/>
                </a:lnTo>
                <a:lnTo>
                  <a:pt x="40" y="16"/>
                </a:lnTo>
                <a:lnTo>
                  <a:pt x="40" y="16"/>
                </a:lnTo>
                <a:lnTo>
                  <a:pt x="40" y="16"/>
                </a:lnTo>
                <a:lnTo>
                  <a:pt x="40" y="16"/>
                </a:lnTo>
                <a:lnTo>
                  <a:pt x="40" y="16"/>
                </a:lnTo>
                <a:lnTo>
                  <a:pt x="40" y="16"/>
                </a:lnTo>
                <a:lnTo>
                  <a:pt x="40" y="20"/>
                </a:lnTo>
                <a:lnTo>
                  <a:pt x="40" y="20"/>
                </a:lnTo>
                <a:lnTo>
                  <a:pt x="40" y="20"/>
                </a:lnTo>
                <a:lnTo>
                  <a:pt x="40" y="22"/>
                </a:lnTo>
                <a:lnTo>
                  <a:pt x="40" y="22"/>
                </a:lnTo>
                <a:lnTo>
                  <a:pt x="40" y="22"/>
                </a:lnTo>
                <a:lnTo>
                  <a:pt x="40" y="22"/>
                </a:lnTo>
                <a:lnTo>
                  <a:pt x="40" y="22"/>
                </a:lnTo>
                <a:lnTo>
                  <a:pt x="40" y="22"/>
                </a:lnTo>
                <a:lnTo>
                  <a:pt x="40" y="22"/>
                </a:lnTo>
                <a:lnTo>
                  <a:pt x="40" y="22"/>
                </a:lnTo>
                <a:lnTo>
                  <a:pt x="40" y="22"/>
                </a:lnTo>
                <a:lnTo>
                  <a:pt x="40" y="22"/>
                </a:lnTo>
                <a:lnTo>
                  <a:pt x="38" y="22"/>
                </a:lnTo>
                <a:lnTo>
                  <a:pt x="38" y="22"/>
                </a:lnTo>
                <a:lnTo>
                  <a:pt x="38" y="22"/>
                </a:lnTo>
                <a:lnTo>
                  <a:pt x="38" y="26"/>
                </a:lnTo>
                <a:lnTo>
                  <a:pt x="38" y="22"/>
                </a:lnTo>
                <a:lnTo>
                  <a:pt x="38" y="22"/>
                </a:lnTo>
                <a:lnTo>
                  <a:pt x="38" y="22"/>
                </a:lnTo>
                <a:lnTo>
                  <a:pt x="38" y="22"/>
                </a:lnTo>
                <a:lnTo>
                  <a:pt x="38" y="26"/>
                </a:lnTo>
                <a:lnTo>
                  <a:pt x="38" y="26"/>
                </a:lnTo>
                <a:lnTo>
                  <a:pt x="38" y="26"/>
                </a:lnTo>
                <a:lnTo>
                  <a:pt x="38" y="26"/>
                </a:lnTo>
                <a:lnTo>
                  <a:pt x="38" y="26"/>
                </a:lnTo>
                <a:lnTo>
                  <a:pt x="38" y="26"/>
                </a:lnTo>
                <a:lnTo>
                  <a:pt x="38" y="26"/>
                </a:lnTo>
                <a:lnTo>
                  <a:pt x="38" y="26"/>
                </a:lnTo>
                <a:lnTo>
                  <a:pt x="38" y="30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40" y="34"/>
                </a:lnTo>
                <a:lnTo>
                  <a:pt x="40" y="34"/>
                </a:lnTo>
                <a:lnTo>
                  <a:pt x="40" y="34"/>
                </a:lnTo>
                <a:lnTo>
                  <a:pt x="40" y="34"/>
                </a:lnTo>
                <a:lnTo>
                  <a:pt x="40" y="34"/>
                </a:lnTo>
                <a:lnTo>
                  <a:pt x="40" y="34"/>
                </a:lnTo>
                <a:lnTo>
                  <a:pt x="38" y="34"/>
                </a:lnTo>
                <a:lnTo>
                  <a:pt x="38" y="34"/>
                </a:lnTo>
                <a:lnTo>
                  <a:pt x="38" y="34"/>
                </a:lnTo>
                <a:lnTo>
                  <a:pt x="38" y="34"/>
                </a:lnTo>
                <a:lnTo>
                  <a:pt x="38" y="30"/>
                </a:lnTo>
                <a:lnTo>
                  <a:pt x="34" y="30"/>
                </a:lnTo>
                <a:lnTo>
                  <a:pt x="34" y="30"/>
                </a:lnTo>
                <a:lnTo>
                  <a:pt x="34" y="30"/>
                </a:lnTo>
                <a:lnTo>
                  <a:pt x="34" y="30"/>
                </a:lnTo>
                <a:lnTo>
                  <a:pt x="34" y="30"/>
                </a:lnTo>
                <a:lnTo>
                  <a:pt x="34" y="30"/>
                </a:lnTo>
                <a:lnTo>
                  <a:pt x="34" y="30"/>
                </a:lnTo>
                <a:lnTo>
                  <a:pt x="30" y="30"/>
                </a:lnTo>
                <a:lnTo>
                  <a:pt x="30" y="30"/>
                </a:lnTo>
                <a:lnTo>
                  <a:pt x="30" y="30"/>
                </a:lnTo>
                <a:lnTo>
                  <a:pt x="30" y="34"/>
                </a:lnTo>
                <a:lnTo>
                  <a:pt x="26" y="34"/>
                </a:lnTo>
                <a:lnTo>
                  <a:pt x="26" y="34"/>
                </a:lnTo>
                <a:lnTo>
                  <a:pt x="26" y="34"/>
                </a:lnTo>
                <a:lnTo>
                  <a:pt x="26" y="34"/>
                </a:lnTo>
                <a:lnTo>
                  <a:pt x="26" y="34"/>
                </a:lnTo>
                <a:lnTo>
                  <a:pt x="26" y="34"/>
                </a:lnTo>
                <a:lnTo>
                  <a:pt x="26" y="34"/>
                </a:lnTo>
                <a:lnTo>
                  <a:pt x="26" y="34"/>
                </a:lnTo>
                <a:lnTo>
                  <a:pt x="26" y="34"/>
                </a:lnTo>
                <a:lnTo>
                  <a:pt x="22" y="34"/>
                </a:lnTo>
                <a:lnTo>
                  <a:pt x="22" y="34"/>
                </a:lnTo>
                <a:lnTo>
                  <a:pt x="22" y="34"/>
                </a:lnTo>
                <a:lnTo>
                  <a:pt x="22" y="34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4" y="30"/>
                </a:lnTo>
                <a:lnTo>
                  <a:pt x="14" y="30"/>
                </a:lnTo>
                <a:lnTo>
                  <a:pt x="10" y="34"/>
                </a:lnTo>
                <a:lnTo>
                  <a:pt x="10" y="34"/>
                </a:lnTo>
                <a:lnTo>
                  <a:pt x="10" y="34"/>
                </a:lnTo>
                <a:lnTo>
                  <a:pt x="10" y="34"/>
                </a:lnTo>
                <a:lnTo>
                  <a:pt x="10" y="34"/>
                </a:lnTo>
                <a:lnTo>
                  <a:pt x="10" y="34"/>
                </a:lnTo>
                <a:lnTo>
                  <a:pt x="10" y="34"/>
                </a:lnTo>
                <a:lnTo>
                  <a:pt x="10" y="34"/>
                </a:lnTo>
                <a:lnTo>
                  <a:pt x="10" y="34"/>
                </a:lnTo>
                <a:lnTo>
                  <a:pt x="10" y="34"/>
                </a:lnTo>
                <a:lnTo>
                  <a:pt x="10" y="34"/>
                </a:lnTo>
                <a:lnTo>
                  <a:pt x="10" y="34"/>
                </a:lnTo>
                <a:lnTo>
                  <a:pt x="10" y="34"/>
                </a:lnTo>
                <a:lnTo>
                  <a:pt x="10" y="34"/>
                </a:lnTo>
                <a:lnTo>
                  <a:pt x="10" y="34"/>
                </a:lnTo>
                <a:lnTo>
                  <a:pt x="10" y="34"/>
                </a:lnTo>
                <a:lnTo>
                  <a:pt x="10" y="34"/>
                </a:lnTo>
                <a:lnTo>
                  <a:pt x="10" y="34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0"/>
                </a:lnTo>
                <a:lnTo>
                  <a:pt x="8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0" y="30"/>
                </a:lnTo>
                <a:lnTo>
                  <a:pt x="0" y="30"/>
                </a:lnTo>
                <a:lnTo>
                  <a:pt x="0" y="26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8" y="26"/>
                </a:lnTo>
                <a:lnTo>
                  <a:pt x="18" y="26"/>
                </a:lnTo>
                <a:lnTo>
                  <a:pt x="18" y="26"/>
                </a:lnTo>
                <a:lnTo>
                  <a:pt x="22" y="26"/>
                </a:lnTo>
                <a:lnTo>
                  <a:pt x="22" y="26"/>
                </a:lnTo>
                <a:lnTo>
                  <a:pt x="22" y="26"/>
                </a:lnTo>
                <a:lnTo>
                  <a:pt x="22" y="26"/>
                </a:lnTo>
                <a:lnTo>
                  <a:pt x="22" y="26"/>
                </a:lnTo>
                <a:lnTo>
                  <a:pt x="22" y="26"/>
                </a:lnTo>
                <a:lnTo>
                  <a:pt x="22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30" y="26"/>
                </a:lnTo>
                <a:lnTo>
                  <a:pt x="30" y="26"/>
                </a:lnTo>
                <a:lnTo>
                  <a:pt x="30" y="26"/>
                </a:lnTo>
                <a:lnTo>
                  <a:pt x="30" y="26"/>
                </a:lnTo>
                <a:lnTo>
                  <a:pt x="30" y="26"/>
                </a:lnTo>
                <a:lnTo>
                  <a:pt x="30" y="26"/>
                </a:lnTo>
                <a:lnTo>
                  <a:pt x="30" y="26"/>
                </a:lnTo>
                <a:lnTo>
                  <a:pt x="34" y="22"/>
                </a:lnTo>
                <a:lnTo>
                  <a:pt x="34" y="22"/>
                </a:lnTo>
                <a:lnTo>
                  <a:pt x="30" y="22"/>
                </a:lnTo>
                <a:lnTo>
                  <a:pt x="30" y="22"/>
                </a:lnTo>
                <a:lnTo>
                  <a:pt x="30" y="22"/>
                </a:lnTo>
                <a:lnTo>
                  <a:pt x="30" y="22"/>
                </a:lnTo>
                <a:lnTo>
                  <a:pt x="30" y="22"/>
                </a:lnTo>
                <a:lnTo>
                  <a:pt x="30" y="22"/>
                </a:lnTo>
                <a:lnTo>
                  <a:pt x="30" y="22"/>
                </a:lnTo>
                <a:lnTo>
                  <a:pt x="30" y="22"/>
                </a:lnTo>
                <a:lnTo>
                  <a:pt x="30" y="20"/>
                </a:lnTo>
                <a:lnTo>
                  <a:pt x="26" y="20"/>
                </a:lnTo>
                <a:lnTo>
                  <a:pt x="26" y="20"/>
                </a:lnTo>
                <a:lnTo>
                  <a:pt x="26" y="20"/>
                </a:lnTo>
                <a:lnTo>
                  <a:pt x="26" y="20"/>
                </a:lnTo>
                <a:lnTo>
                  <a:pt x="26" y="20"/>
                </a:lnTo>
                <a:lnTo>
                  <a:pt x="26" y="20"/>
                </a:lnTo>
                <a:lnTo>
                  <a:pt x="26" y="16"/>
                </a:lnTo>
                <a:lnTo>
                  <a:pt x="26" y="16"/>
                </a:lnTo>
                <a:lnTo>
                  <a:pt x="26" y="12"/>
                </a:lnTo>
                <a:lnTo>
                  <a:pt x="26" y="12"/>
                </a:lnTo>
                <a:lnTo>
                  <a:pt x="26" y="12"/>
                </a:ln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close/>
                <a:moveTo>
                  <a:pt x="26" y="22"/>
                </a:moveTo>
                <a:lnTo>
                  <a:pt x="26" y="22"/>
                </a:lnTo>
                <a:lnTo>
                  <a:pt x="22" y="22"/>
                </a:lnTo>
                <a:lnTo>
                  <a:pt x="22" y="22"/>
                </a:lnTo>
                <a:lnTo>
                  <a:pt x="18" y="20"/>
                </a:lnTo>
                <a:lnTo>
                  <a:pt x="18" y="20"/>
                </a:lnTo>
                <a:lnTo>
                  <a:pt x="18" y="20"/>
                </a:lnTo>
                <a:lnTo>
                  <a:pt x="18" y="20"/>
                </a:lnTo>
                <a:lnTo>
                  <a:pt x="18" y="20"/>
                </a:lnTo>
                <a:lnTo>
                  <a:pt x="18" y="20"/>
                </a:lnTo>
                <a:lnTo>
                  <a:pt x="18" y="20"/>
                </a:lnTo>
                <a:lnTo>
                  <a:pt x="18" y="20"/>
                </a:lnTo>
                <a:lnTo>
                  <a:pt x="18" y="20"/>
                </a:lnTo>
                <a:lnTo>
                  <a:pt x="18" y="20"/>
                </a:lnTo>
                <a:lnTo>
                  <a:pt x="22" y="20"/>
                </a:lnTo>
                <a:lnTo>
                  <a:pt x="22" y="20"/>
                </a:lnTo>
                <a:lnTo>
                  <a:pt x="26" y="20"/>
                </a:lnTo>
                <a:lnTo>
                  <a:pt x="26" y="20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18" name="Freeform 76">
            <a:extLst>
              <a:ext uri="{FF2B5EF4-FFF2-40B4-BE49-F238E27FC236}">
                <a16:creationId xmlns:a16="http://schemas.microsoft.com/office/drawing/2014/main" id="{E3621BF9-FFCE-4C2B-A650-75533C11E4CF}"/>
              </a:ext>
            </a:extLst>
          </p:cNvPr>
          <p:cNvSpPr>
            <a:spLocks noEditPoints="1"/>
          </p:cNvSpPr>
          <p:nvPr/>
        </p:nvSpPr>
        <p:spPr bwMode="auto">
          <a:xfrm>
            <a:off x="3956453" y="4077755"/>
            <a:ext cx="139700" cy="95250"/>
          </a:xfrm>
          <a:custGeom>
            <a:avLst/>
            <a:gdLst>
              <a:gd name="T0" fmla="*/ 36 w 88"/>
              <a:gd name="T1" fmla="*/ 52 h 60"/>
              <a:gd name="T2" fmla="*/ 32 w 88"/>
              <a:gd name="T3" fmla="*/ 56 h 60"/>
              <a:gd name="T4" fmla="*/ 32 w 88"/>
              <a:gd name="T5" fmla="*/ 60 h 60"/>
              <a:gd name="T6" fmla="*/ 24 w 88"/>
              <a:gd name="T7" fmla="*/ 56 h 60"/>
              <a:gd name="T8" fmla="*/ 24 w 88"/>
              <a:gd name="T9" fmla="*/ 52 h 60"/>
              <a:gd name="T10" fmla="*/ 24 w 88"/>
              <a:gd name="T11" fmla="*/ 52 h 60"/>
              <a:gd name="T12" fmla="*/ 20 w 88"/>
              <a:gd name="T13" fmla="*/ 52 h 60"/>
              <a:gd name="T14" fmla="*/ 20 w 88"/>
              <a:gd name="T15" fmla="*/ 52 h 60"/>
              <a:gd name="T16" fmla="*/ 20 w 88"/>
              <a:gd name="T17" fmla="*/ 46 h 60"/>
              <a:gd name="T18" fmla="*/ 16 w 88"/>
              <a:gd name="T19" fmla="*/ 46 h 60"/>
              <a:gd name="T20" fmla="*/ 16 w 88"/>
              <a:gd name="T21" fmla="*/ 42 h 60"/>
              <a:gd name="T22" fmla="*/ 14 w 88"/>
              <a:gd name="T23" fmla="*/ 46 h 60"/>
              <a:gd name="T24" fmla="*/ 10 w 88"/>
              <a:gd name="T25" fmla="*/ 46 h 60"/>
              <a:gd name="T26" fmla="*/ 10 w 88"/>
              <a:gd name="T27" fmla="*/ 42 h 60"/>
              <a:gd name="T28" fmla="*/ 6 w 88"/>
              <a:gd name="T29" fmla="*/ 42 h 60"/>
              <a:gd name="T30" fmla="*/ 6 w 88"/>
              <a:gd name="T31" fmla="*/ 38 h 60"/>
              <a:gd name="T32" fmla="*/ 4 w 88"/>
              <a:gd name="T33" fmla="*/ 38 h 60"/>
              <a:gd name="T34" fmla="*/ 0 w 88"/>
              <a:gd name="T35" fmla="*/ 34 h 60"/>
              <a:gd name="T36" fmla="*/ 4 w 88"/>
              <a:gd name="T37" fmla="*/ 30 h 60"/>
              <a:gd name="T38" fmla="*/ 4 w 88"/>
              <a:gd name="T39" fmla="*/ 26 h 60"/>
              <a:gd name="T40" fmla="*/ 4 w 88"/>
              <a:gd name="T41" fmla="*/ 22 h 60"/>
              <a:gd name="T42" fmla="*/ 10 w 88"/>
              <a:gd name="T43" fmla="*/ 16 h 60"/>
              <a:gd name="T44" fmla="*/ 14 w 88"/>
              <a:gd name="T45" fmla="*/ 12 h 60"/>
              <a:gd name="T46" fmla="*/ 16 w 88"/>
              <a:gd name="T47" fmla="*/ 8 h 60"/>
              <a:gd name="T48" fmla="*/ 20 w 88"/>
              <a:gd name="T49" fmla="*/ 8 h 60"/>
              <a:gd name="T50" fmla="*/ 28 w 88"/>
              <a:gd name="T51" fmla="*/ 8 h 60"/>
              <a:gd name="T52" fmla="*/ 36 w 88"/>
              <a:gd name="T53" fmla="*/ 12 h 60"/>
              <a:gd name="T54" fmla="*/ 40 w 88"/>
              <a:gd name="T55" fmla="*/ 12 h 60"/>
              <a:gd name="T56" fmla="*/ 42 w 88"/>
              <a:gd name="T57" fmla="*/ 8 h 60"/>
              <a:gd name="T58" fmla="*/ 46 w 88"/>
              <a:gd name="T59" fmla="*/ 8 h 60"/>
              <a:gd name="T60" fmla="*/ 46 w 88"/>
              <a:gd name="T61" fmla="*/ 8 h 60"/>
              <a:gd name="T62" fmla="*/ 50 w 88"/>
              <a:gd name="T63" fmla="*/ 8 h 60"/>
              <a:gd name="T64" fmla="*/ 58 w 88"/>
              <a:gd name="T65" fmla="*/ 8 h 60"/>
              <a:gd name="T66" fmla="*/ 66 w 88"/>
              <a:gd name="T67" fmla="*/ 8 h 60"/>
              <a:gd name="T68" fmla="*/ 66 w 88"/>
              <a:gd name="T69" fmla="*/ 8 h 60"/>
              <a:gd name="T70" fmla="*/ 76 w 88"/>
              <a:gd name="T71" fmla="*/ 16 h 60"/>
              <a:gd name="T72" fmla="*/ 72 w 88"/>
              <a:gd name="T73" fmla="*/ 18 h 60"/>
              <a:gd name="T74" fmla="*/ 72 w 88"/>
              <a:gd name="T75" fmla="*/ 18 h 60"/>
              <a:gd name="T76" fmla="*/ 76 w 88"/>
              <a:gd name="T77" fmla="*/ 18 h 60"/>
              <a:gd name="T78" fmla="*/ 80 w 88"/>
              <a:gd name="T79" fmla="*/ 18 h 60"/>
              <a:gd name="T80" fmla="*/ 80 w 88"/>
              <a:gd name="T81" fmla="*/ 22 h 60"/>
              <a:gd name="T82" fmla="*/ 80 w 88"/>
              <a:gd name="T83" fmla="*/ 18 h 60"/>
              <a:gd name="T84" fmla="*/ 84 w 88"/>
              <a:gd name="T85" fmla="*/ 18 h 60"/>
              <a:gd name="T86" fmla="*/ 84 w 88"/>
              <a:gd name="T87" fmla="*/ 22 h 60"/>
              <a:gd name="T88" fmla="*/ 84 w 88"/>
              <a:gd name="T89" fmla="*/ 22 h 60"/>
              <a:gd name="T90" fmla="*/ 76 w 88"/>
              <a:gd name="T91" fmla="*/ 26 h 60"/>
              <a:gd name="T92" fmla="*/ 66 w 88"/>
              <a:gd name="T93" fmla="*/ 30 h 60"/>
              <a:gd name="T94" fmla="*/ 58 w 88"/>
              <a:gd name="T95" fmla="*/ 30 h 60"/>
              <a:gd name="T96" fmla="*/ 58 w 88"/>
              <a:gd name="T97" fmla="*/ 34 h 60"/>
              <a:gd name="T98" fmla="*/ 58 w 88"/>
              <a:gd name="T99" fmla="*/ 38 h 60"/>
              <a:gd name="T100" fmla="*/ 54 w 88"/>
              <a:gd name="T101" fmla="*/ 38 h 60"/>
              <a:gd name="T102" fmla="*/ 50 w 88"/>
              <a:gd name="T103" fmla="*/ 46 h 60"/>
              <a:gd name="T104" fmla="*/ 46 w 88"/>
              <a:gd name="T105" fmla="*/ 42 h 60"/>
              <a:gd name="T106" fmla="*/ 42 w 88"/>
              <a:gd name="T107" fmla="*/ 42 h 60"/>
              <a:gd name="T108" fmla="*/ 36 w 88"/>
              <a:gd name="T109" fmla="*/ 46 h 60"/>
              <a:gd name="T110" fmla="*/ 36 w 88"/>
              <a:gd name="T111" fmla="*/ 0 h 60"/>
              <a:gd name="T112" fmla="*/ 40 w 88"/>
              <a:gd name="T113" fmla="*/ 0 h 60"/>
              <a:gd name="T114" fmla="*/ 40 w 88"/>
              <a:gd name="T115" fmla="*/ 0 h 60"/>
              <a:gd name="T116" fmla="*/ 36 w 88"/>
              <a:gd name="T1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8" h="60">
                <a:moveTo>
                  <a:pt x="36" y="46"/>
                </a:moveTo>
                <a:lnTo>
                  <a:pt x="36" y="50"/>
                </a:lnTo>
                <a:lnTo>
                  <a:pt x="36" y="52"/>
                </a:lnTo>
                <a:lnTo>
                  <a:pt x="36" y="52"/>
                </a:lnTo>
                <a:lnTo>
                  <a:pt x="36" y="52"/>
                </a:lnTo>
                <a:lnTo>
                  <a:pt x="36" y="52"/>
                </a:lnTo>
                <a:lnTo>
                  <a:pt x="36" y="52"/>
                </a:lnTo>
                <a:lnTo>
                  <a:pt x="36" y="52"/>
                </a:lnTo>
                <a:lnTo>
                  <a:pt x="36" y="52"/>
                </a:lnTo>
                <a:lnTo>
                  <a:pt x="36" y="52"/>
                </a:lnTo>
                <a:lnTo>
                  <a:pt x="32" y="52"/>
                </a:lnTo>
                <a:lnTo>
                  <a:pt x="32" y="56"/>
                </a:lnTo>
                <a:lnTo>
                  <a:pt x="32" y="56"/>
                </a:lnTo>
                <a:lnTo>
                  <a:pt x="32" y="56"/>
                </a:lnTo>
                <a:lnTo>
                  <a:pt x="32" y="56"/>
                </a:lnTo>
                <a:lnTo>
                  <a:pt x="32" y="60"/>
                </a:lnTo>
                <a:lnTo>
                  <a:pt x="32" y="60"/>
                </a:lnTo>
                <a:lnTo>
                  <a:pt x="32" y="60"/>
                </a:lnTo>
                <a:lnTo>
                  <a:pt x="28" y="60"/>
                </a:lnTo>
                <a:lnTo>
                  <a:pt x="28" y="60"/>
                </a:lnTo>
                <a:lnTo>
                  <a:pt x="28" y="60"/>
                </a:lnTo>
                <a:lnTo>
                  <a:pt x="28" y="56"/>
                </a:lnTo>
                <a:lnTo>
                  <a:pt x="24" y="56"/>
                </a:lnTo>
                <a:lnTo>
                  <a:pt x="24" y="56"/>
                </a:lnTo>
                <a:lnTo>
                  <a:pt x="24" y="52"/>
                </a:lnTo>
                <a:lnTo>
                  <a:pt x="24" y="52"/>
                </a:lnTo>
                <a:lnTo>
                  <a:pt x="24" y="52"/>
                </a:lnTo>
                <a:lnTo>
                  <a:pt x="24" y="52"/>
                </a:lnTo>
                <a:lnTo>
                  <a:pt x="24" y="52"/>
                </a:lnTo>
                <a:lnTo>
                  <a:pt x="24" y="52"/>
                </a:lnTo>
                <a:lnTo>
                  <a:pt x="24" y="52"/>
                </a:lnTo>
                <a:lnTo>
                  <a:pt x="24" y="52"/>
                </a:lnTo>
                <a:lnTo>
                  <a:pt x="24" y="52"/>
                </a:lnTo>
                <a:lnTo>
                  <a:pt x="24" y="52"/>
                </a:lnTo>
                <a:lnTo>
                  <a:pt x="24" y="52"/>
                </a:lnTo>
                <a:lnTo>
                  <a:pt x="24" y="52"/>
                </a:lnTo>
                <a:lnTo>
                  <a:pt x="24" y="52"/>
                </a:lnTo>
                <a:lnTo>
                  <a:pt x="24" y="52"/>
                </a:lnTo>
                <a:lnTo>
                  <a:pt x="20" y="52"/>
                </a:lnTo>
                <a:lnTo>
                  <a:pt x="20" y="52"/>
                </a:lnTo>
                <a:lnTo>
                  <a:pt x="20" y="52"/>
                </a:lnTo>
                <a:lnTo>
                  <a:pt x="20" y="52"/>
                </a:lnTo>
                <a:lnTo>
                  <a:pt x="20" y="52"/>
                </a:lnTo>
                <a:lnTo>
                  <a:pt x="20" y="52"/>
                </a:lnTo>
                <a:lnTo>
                  <a:pt x="20" y="52"/>
                </a:lnTo>
                <a:lnTo>
                  <a:pt x="20" y="52"/>
                </a:lnTo>
                <a:lnTo>
                  <a:pt x="20" y="52"/>
                </a:lnTo>
                <a:lnTo>
                  <a:pt x="20" y="52"/>
                </a:lnTo>
                <a:lnTo>
                  <a:pt x="20" y="50"/>
                </a:lnTo>
                <a:lnTo>
                  <a:pt x="20" y="50"/>
                </a:lnTo>
                <a:lnTo>
                  <a:pt x="20" y="50"/>
                </a:lnTo>
                <a:lnTo>
                  <a:pt x="20" y="50"/>
                </a:lnTo>
                <a:lnTo>
                  <a:pt x="20" y="50"/>
                </a:lnTo>
                <a:lnTo>
                  <a:pt x="20" y="46"/>
                </a:lnTo>
                <a:lnTo>
                  <a:pt x="20" y="46"/>
                </a:lnTo>
                <a:lnTo>
                  <a:pt x="20" y="46"/>
                </a:lnTo>
                <a:lnTo>
                  <a:pt x="20" y="46"/>
                </a:lnTo>
                <a:lnTo>
                  <a:pt x="20" y="46"/>
                </a:lnTo>
                <a:lnTo>
                  <a:pt x="20" y="46"/>
                </a:lnTo>
                <a:lnTo>
                  <a:pt x="16" y="46"/>
                </a:lnTo>
                <a:lnTo>
                  <a:pt x="16" y="46"/>
                </a:lnTo>
                <a:lnTo>
                  <a:pt x="16" y="46"/>
                </a:lnTo>
                <a:lnTo>
                  <a:pt x="16" y="46"/>
                </a:lnTo>
                <a:lnTo>
                  <a:pt x="16" y="46"/>
                </a:lnTo>
                <a:lnTo>
                  <a:pt x="16" y="42"/>
                </a:lnTo>
                <a:lnTo>
                  <a:pt x="16" y="42"/>
                </a:lnTo>
                <a:lnTo>
                  <a:pt x="16" y="42"/>
                </a:lnTo>
                <a:lnTo>
                  <a:pt x="14" y="42"/>
                </a:lnTo>
                <a:lnTo>
                  <a:pt x="14" y="42"/>
                </a:lnTo>
                <a:lnTo>
                  <a:pt x="14" y="42"/>
                </a:lnTo>
                <a:lnTo>
                  <a:pt x="14" y="42"/>
                </a:lnTo>
                <a:lnTo>
                  <a:pt x="14" y="46"/>
                </a:lnTo>
                <a:lnTo>
                  <a:pt x="14" y="46"/>
                </a:lnTo>
                <a:lnTo>
                  <a:pt x="14" y="46"/>
                </a:lnTo>
                <a:lnTo>
                  <a:pt x="14" y="46"/>
                </a:lnTo>
                <a:lnTo>
                  <a:pt x="14" y="46"/>
                </a:lnTo>
                <a:lnTo>
                  <a:pt x="10" y="46"/>
                </a:lnTo>
                <a:lnTo>
                  <a:pt x="10" y="46"/>
                </a:lnTo>
                <a:lnTo>
                  <a:pt x="10" y="46"/>
                </a:lnTo>
                <a:lnTo>
                  <a:pt x="10" y="42"/>
                </a:lnTo>
                <a:lnTo>
                  <a:pt x="10" y="42"/>
                </a:lnTo>
                <a:lnTo>
                  <a:pt x="10" y="42"/>
                </a:lnTo>
                <a:lnTo>
                  <a:pt x="10" y="42"/>
                </a:lnTo>
                <a:lnTo>
                  <a:pt x="10" y="42"/>
                </a:lnTo>
                <a:lnTo>
                  <a:pt x="6" y="42"/>
                </a:lnTo>
                <a:lnTo>
                  <a:pt x="6" y="42"/>
                </a:lnTo>
                <a:lnTo>
                  <a:pt x="6" y="42"/>
                </a:lnTo>
                <a:lnTo>
                  <a:pt x="6" y="38"/>
                </a:lnTo>
                <a:lnTo>
                  <a:pt x="6" y="38"/>
                </a:lnTo>
                <a:lnTo>
                  <a:pt x="6" y="42"/>
                </a:lnTo>
                <a:lnTo>
                  <a:pt x="6" y="42"/>
                </a:lnTo>
                <a:lnTo>
                  <a:pt x="6" y="42"/>
                </a:lnTo>
                <a:lnTo>
                  <a:pt x="6" y="38"/>
                </a:lnTo>
                <a:lnTo>
                  <a:pt x="6" y="38"/>
                </a:lnTo>
                <a:lnTo>
                  <a:pt x="6" y="38"/>
                </a:lnTo>
                <a:lnTo>
                  <a:pt x="6" y="38"/>
                </a:lnTo>
                <a:lnTo>
                  <a:pt x="6" y="38"/>
                </a:lnTo>
                <a:lnTo>
                  <a:pt x="4" y="38"/>
                </a:lnTo>
                <a:lnTo>
                  <a:pt x="4" y="38"/>
                </a:lnTo>
                <a:lnTo>
                  <a:pt x="4" y="38"/>
                </a:lnTo>
                <a:lnTo>
                  <a:pt x="4" y="38"/>
                </a:lnTo>
                <a:lnTo>
                  <a:pt x="4" y="38"/>
                </a:lnTo>
                <a:lnTo>
                  <a:pt x="4" y="34"/>
                </a:lnTo>
                <a:lnTo>
                  <a:pt x="4" y="38"/>
                </a:lnTo>
                <a:lnTo>
                  <a:pt x="4" y="34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4" y="26"/>
                </a:lnTo>
                <a:lnTo>
                  <a:pt x="4" y="26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6" y="18"/>
                </a:lnTo>
                <a:lnTo>
                  <a:pt x="6" y="18"/>
                </a:lnTo>
                <a:lnTo>
                  <a:pt x="10" y="18"/>
                </a:lnTo>
                <a:lnTo>
                  <a:pt x="10" y="16"/>
                </a:lnTo>
                <a:lnTo>
                  <a:pt x="10" y="16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6" y="12"/>
                </a:lnTo>
                <a:lnTo>
                  <a:pt x="16" y="12"/>
                </a:lnTo>
                <a:lnTo>
                  <a:pt x="16" y="12"/>
                </a:lnTo>
                <a:lnTo>
                  <a:pt x="16" y="8"/>
                </a:lnTo>
                <a:lnTo>
                  <a:pt x="20" y="8"/>
                </a:lnTo>
                <a:lnTo>
                  <a:pt x="20" y="8"/>
                </a:lnTo>
                <a:lnTo>
                  <a:pt x="20" y="8"/>
                </a:lnTo>
                <a:lnTo>
                  <a:pt x="20" y="8"/>
                </a:lnTo>
                <a:lnTo>
                  <a:pt x="20" y="8"/>
                </a:lnTo>
                <a:lnTo>
                  <a:pt x="20" y="8"/>
                </a:lnTo>
                <a:lnTo>
                  <a:pt x="24" y="8"/>
                </a:lnTo>
                <a:lnTo>
                  <a:pt x="24" y="12"/>
                </a:lnTo>
                <a:lnTo>
                  <a:pt x="24" y="12"/>
                </a:lnTo>
                <a:lnTo>
                  <a:pt x="24" y="12"/>
                </a:lnTo>
                <a:lnTo>
                  <a:pt x="24" y="12"/>
                </a:lnTo>
                <a:lnTo>
                  <a:pt x="28" y="8"/>
                </a:lnTo>
                <a:lnTo>
                  <a:pt x="28" y="12"/>
                </a:lnTo>
                <a:lnTo>
                  <a:pt x="28" y="12"/>
                </a:lnTo>
                <a:lnTo>
                  <a:pt x="32" y="12"/>
                </a:lnTo>
                <a:lnTo>
                  <a:pt x="32" y="12"/>
                </a:lnTo>
                <a:lnTo>
                  <a:pt x="32" y="12"/>
                </a:lnTo>
                <a:lnTo>
                  <a:pt x="36" y="12"/>
                </a:lnTo>
                <a:lnTo>
                  <a:pt x="36" y="12"/>
                </a:lnTo>
                <a:lnTo>
                  <a:pt x="36" y="12"/>
                </a:lnTo>
                <a:lnTo>
                  <a:pt x="40" y="12"/>
                </a:lnTo>
                <a:lnTo>
                  <a:pt x="40" y="12"/>
                </a:lnTo>
                <a:lnTo>
                  <a:pt x="40" y="12"/>
                </a:lnTo>
                <a:lnTo>
                  <a:pt x="40" y="12"/>
                </a:lnTo>
                <a:lnTo>
                  <a:pt x="40" y="12"/>
                </a:lnTo>
                <a:lnTo>
                  <a:pt x="42" y="12"/>
                </a:lnTo>
                <a:lnTo>
                  <a:pt x="42" y="12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50" y="8"/>
                </a:lnTo>
                <a:lnTo>
                  <a:pt x="50" y="8"/>
                </a:lnTo>
                <a:lnTo>
                  <a:pt x="50" y="8"/>
                </a:lnTo>
                <a:lnTo>
                  <a:pt x="50" y="8"/>
                </a:lnTo>
                <a:lnTo>
                  <a:pt x="50" y="8"/>
                </a:lnTo>
                <a:lnTo>
                  <a:pt x="54" y="8"/>
                </a:lnTo>
                <a:lnTo>
                  <a:pt x="54" y="8"/>
                </a:lnTo>
                <a:lnTo>
                  <a:pt x="58" y="8"/>
                </a:lnTo>
                <a:lnTo>
                  <a:pt x="58" y="8"/>
                </a:lnTo>
                <a:lnTo>
                  <a:pt x="58" y="8"/>
                </a:lnTo>
                <a:lnTo>
                  <a:pt x="58" y="8"/>
                </a:lnTo>
                <a:lnTo>
                  <a:pt x="58" y="8"/>
                </a:lnTo>
                <a:lnTo>
                  <a:pt x="58" y="8"/>
                </a:lnTo>
                <a:lnTo>
                  <a:pt x="58" y="8"/>
                </a:lnTo>
                <a:lnTo>
                  <a:pt x="58" y="8"/>
                </a:lnTo>
                <a:lnTo>
                  <a:pt x="62" y="8"/>
                </a:lnTo>
                <a:lnTo>
                  <a:pt x="66" y="8"/>
                </a:lnTo>
                <a:lnTo>
                  <a:pt x="66" y="12"/>
                </a:lnTo>
                <a:lnTo>
                  <a:pt x="66" y="12"/>
                </a:lnTo>
                <a:lnTo>
                  <a:pt x="66" y="12"/>
                </a:lnTo>
                <a:lnTo>
                  <a:pt x="66" y="12"/>
                </a:lnTo>
                <a:lnTo>
                  <a:pt x="70" y="12"/>
                </a:lnTo>
                <a:lnTo>
                  <a:pt x="66" y="8"/>
                </a:lnTo>
                <a:lnTo>
                  <a:pt x="66" y="8"/>
                </a:lnTo>
                <a:lnTo>
                  <a:pt x="70" y="12"/>
                </a:lnTo>
                <a:lnTo>
                  <a:pt x="72" y="12"/>
                </a:lnTo>
                <a:lnTo>
                  <a:pt x="72" y="12"/>
                </a:lnTo>
                <a:lnTo>
                  <a:pt x="76" y="16"/>
                </a:lnTo>
                <a:lnTo>
                  <a:pt x="76" y="16"/>
                </a:lnTo>
                <a:lnTo>
                  <a:pt x="72" y="16"/>
                </a:lnTo>
                <a:lnTo>
                  <a:pt x="72" y="16"/>
                </a:lnTo>
                <a:lnTo>
                  <a:pt x="72" y="16"/>
                </a:lnTo>
                <a:lnTo>
                  <a:pt x="70" y="16"/>
                </a:lnTo>
                <a:lnTo>
                  <a:pt x="70" y="16"/>
                </a:lnTo>
                <a:lnTo>
                  <a:pt x="72" y="18"/>
                </a:lnTo>
                <a:lnTo>
                  <a:pt x="72" y="18"/>
                </a:lnTo>
                <a:lnTo>
                  <a:pt x="76" y="18"/>
                </a:lnTo>
                <a:lnTo>
                  <a:pt x="76" y="18"/>
                </a:lnTo>
                <a:lnTo>
                  <a:pt x="76" y="18"/>
                </a:lnTo>
                <a:lnTo>
                  <a:pt x="72" y="18"/>
                </a:lnTo>
                <a:lnTo>
                  <a:pt x="72" y="18"/>
                </a:lnTo>
                <a:lnTo>
                  <a:pt x="72" y="18"/>
                </a:lnTo>
                <a:lnTo>
                  <a:pt x="72" y="18"/>
                </a:lnTo>
                <a:lnTo>
                  <a:pt x="72" y="16"/>
                </a:lnTo>
                <a:lnTo>
                  <a:pt x="72" y="16"/>
                </a:lnTo>
                <a:lnTo>
                  <a:pt x="76" y="18"/>
                </a:lnTo>
                <a:lnTo>
                  <a:pt x="76" y="18"/>
                </a:lnTo>
                <a:lnTo>
                  <a:pt x="76" y="18"/>
                </a:lnTo>
                <a:lnTo>
                  <a:pt x="76" y="18"/>
                </a:lnTo>
                <a:lnTo>
                  <a:pt x="76" y="18"/>
                </a:lnTo>
                <a:lnTo>
                  <a:pt x="80" y="18"/>
                </a:lnTo>
                <a:lnTo>
                  <a:pt x="80" y="18"/>
                </a:lnTo>
                <a:lnTo>
                  <a:pt x="80" y="18"/>
                </a:lnTo>
                <a:lnTo>
                  <a:pt x="80" y="18"/>
                </a:lnTo>
                <a:lnTo>
                  <a:pt x="80" y="18"/>
                </a:lnTo>
                <a:lnTo>
                  <a:pt x="80" y="18"/>
                </a:lnTo>
                <a:lnTo>
                  <a:pt x="80" y="18"/>
                </a:lnTo>
                <a:lnTo>
                  <a:pt x="80" y="18"/>
                </a:lnTo>
                <a:lnTo>
                  <a:pt x="80" y="22"/>
                </a:lnTo>
                <a:lnTo>
                  <a:pt x="80" y="22"/>
                </a:lnTo>
                <a:lnTo>
                  <a:pt x="80" y="22"/>
                </a:lnTo>
                <a:lnTo>
                  <a:pt x="80" y="18"/>
                </a:lnTo>
                <a:lnTo>
                  <a:pt x="80" y="18"/>
                </a:lnTo>
                <a:lnTo>
                  <a:pt x="80" y="18"/>
                </a:lnTo>
                <a:lnTo>
                  <a:pt x="80" y="18"/>
                </a:lnTo>
                <a:lnTo>
                  <a:pt x="80" y="18"/>
                </a:lnTo>
                <a:lnTo>
                  <a:pt x="80" y="18"/>
                </a:lnTo>
                <a:lnTo>
                  <a:pt x="80" y="18"/>
                </a:lnTo>
                <a:lnTo>
                  <a:pt x="80" y="18"/>
                </a:lnTo>
                <a:lnTo>
                  <a:pt x="84" y="18"/>
                </a:lnTo>
                <a:lnTo>
                  <a:pt x="84" y="18"/>
                </a:lnTo>
                <a:lnTo>
                  <a:pt x="84" y="22"/>
                </a:lnTo>
                <a:lnTo>
                  <a:pt x="84" y="22"/>
                </a:lnTo>
                <a:lnTo>
                  <a:pt x="84" y="22"/>
                </a:lnTo>
                <a:lnTo>
                  <a:pt x="84" y="22"/>
                </a:lnTo>
                <a:lnTo>
                  <a:pt x="84" y="22"/>
                </a:lnTo>
                <a:lnTo>
                  <a:pt x="84" y="22"/>
                </a:lnTo>
                <a:lnTo>
                  <a:pt x="84" y="22"/>
                </a:lnTo>
                <a:lnTo>
                  <a:pt x="88" y="22"/>
                </a:lnTo>
                <a:lnTo>
                  <a:pt x="84" y="22"/>
                </a:lnTo>
                <a:lnTo>
                  <a:pt x="84" y="22"/>
                </a:lnTo>
                <a:lnTo>
                  <a:pt x="84" y="22"/>
                </a:lnTo>
                <a:lnTo>
                  <a:pt x="84" y="22"/>
                </a:lnTo>
                <a:lnTo>
                  <a:pt x="84" y="22"/>
                </a:lnTo>
                <a:lnTo>
                  <a:pt x="80" y="22"/>
                </a:lnTo>
                <a:lnTo>
                  <a:pt x="80" y="26"/>
                </a:lnTo>
                <a:lnTo>
                  <a:pt x="80" y="26"/>
                </a:lnTo>
                <a:lnTo>
                  <a:pt x="76" y="26"/>
                </a:lnTo>
                <a:lnTo>
                  <a:pt x="76" y="26"/>
                </a:lnTo>
                <a:lnTo>
                  <a:pt x="72" y="30"/>
                </a:lnTo>
                <a:lnTo>
                  <a:pt x="72" y="30"/>
                </a:lnTo>
                <a:lnTo>
                  <a:pt x="72" y="30"/>
                </a:lnTo>
                <a:lnTo>
                  <a:pt x="70" y="30"/>
                </a:lnTo>
                <a:lnTo>
                  <a:pt x="70" y="30"/>
                </a:lnTo>
                <a:lnTo>
                  <a:pt x="66" y="30"/>
                </a:lnTo>
                <a:lnTo>
                  <a:pt x="66" y="30"/>
                </a:lnTo>
                <a:lnTo>
                  <a:pt x="62" y="26"/>
                </a:lnTo>
                <a:lnTo>
                  <a:pt x="62" y="26"/>
                </a:lnTo>
                <a:lnTo>
                  <a:pt x="62" y="26"/>
                </a:lnTo>
                <a:lnTo>
                  <a:pt x="58" y="30"/>
                </a:lnTo>
                <a:lnTo>
                  <a:pt x="58" y="30"/>
                </a:lnTo>
                <a:lnTo>
                  <a:pt x="58" y="30"/>
                </a:lnTo>
                <a:lnTo>
                  <a:pt x="58" y="30"/>
                </a:lnTo>
                <a:lnTo>
                  <a:pt x="58" y="30"/>
                </a:lnTo>
                <a:lnTo>
                  <a:pt x="58" y="30"/>
                </a:lnTo>
                <a:lnTo>
                  <a:pt x="58" y="34"/>
                </a:lnTo>
                <a:lnTo>
                  <a:pt x="58" y="34"/>
                </a:lnTo>
                <a:lnTo>
                  <a:pt x="58" y="34"/>
                </a:lnTo>
                <a:lnTo>
                  <a:pt x="58" y="34"/>
                </a:lnTo>
                <a:lnTo>
                  <a:pt x="58" y="34"/>
                </a:lnTo>
                <a:lnTo>
                  <a:pt x="58" y="34"/>
                </a:lnTo>
                <a:lnTo>
                  <a:pt x="58" y="38"/>
                </a:lnTo>
                <a:lnTo>
                  <a:pt x="58" y="38"/>
                </a:lnTo>
                <a:lnTo>
                  <a:pt x="54" y="38"/>
                </a:lnTo>
                <a:lnTo>
                  <a:pt x="54" y="38"/>
                </a:lnTo>
                <a:lnTo>
                  <a:pt x="54" y="38"/>
                </a:lnTo>
                <a:lnTo>
                  <a:pt x="54" y="38"/>
                </a:lnTo>
                <a:lnTo>
                  <a:pt x="54" y="38"/>
                </a:lnTo>
                <a:lnTo>
                  <a:pt x="54" y="38"/>
                </a:lnTo>
                <a:lnTo>
                  <a:pt x="54" y="38"/>
                </a:lnTo>
                <a:lnTo>
                  <a:pt x="54" y="38"/>
                </a:lnTo>
                <a:lnTo>
                  <a:pt x="50" y="42"/>
                </a:lnTo>
                <a:lnTo>
                  <a:pt x="50" y="42"/>
                </a:lnTo>
                <a:lnTo>
                  <a:pt x="50" y="42"/>
                </a:lnTo>
                <a:lnTo>
                  <a:pt x="50" y="46"/>
                </a:lnTo>
                <a:lnTo>
                  <a:pt x="50" y="46"/>
                </a:lnTo>
                <a:lnTo>
                  <a:pt x="50" y="46"/>
                </a:lnTo>
                <a:lnTo>
                  <a:pt x="50" y="46"/>
                </a:lnTo>
                <a:lnTo>
                  <a:pt x="46" y="46"/>
                </a:lnTo>
                <a:lnTo>
                  <a:pt x="46" y="46"/>
                </a:lnTo>
                <a:lnTo>
                  <a:pt x="46" y="42"/>
                </a:lnTo>
                <a:lnTo>
                  <a:pt x="46" y="42"/>
                </a:lnTo>
                <a:lnTo>
                  <a:pt x="46" y="42"/>
                </a:lnTo>
                <a:lnTo>
                  <a:pt x="46" y="42"/>
                </a:lnTo>
                <a:lnTo>
                  <a:pt x="42" y="42"/>
                </a:lnTo>
                <a:lnTo>
                  <a:pt x="42" y="42"/>
                </a:lnTo>
                <a:lnTo>
                  <a:pt x="42" y="42"/>
                </a:lnTo>
                <a:lnTo>
                  <a:pt x="40" y="46"/>
                </a:lnTo>
                <a:lnTo>
                  <a:pt x="40" y="46"/>
                </a:lnTo>
                <a:lnTo>
                  <a:pt x="40" y="46"/>
                </a:lnTo>
                <a:lnTo>
                  <a:pt x="36" y="46"/>
                </a:lnTo>
                <a:lnTo>
                  <a:pt x="36" y="46"/>
                </a:lnTo>
                <a:lnTo>
                  <a:pt x="36" y="46"/>
                </a:lnTo>
                <a:lnTo>
                  <a:pt x="36" y="46"/>
                </a:lnTo>
                <a:lnTo>
                  <a:pt x="36" y="46"/>
                </a:lnTo>
                <a:lnTo>
                  <a:pt x="36" y="46"/>
                </a:lnTo>
                <a:close/>
                <a:moveTo>
                  <a:pt x="36" y="0"/>
                </a:move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lnTo>
                  <a:pt x="40" y="0"/>
                </a:lnTo>
                <a:lnTo>
                  <a:pt x="40" y="0"/>
                </a:lnTo>
                <a:lnTo>
                  <a:pt x="40" y="0"/>
                </a:lnTo>
                <a:lnTo>
                  <a:pt x="40" y="0"/>
                </a:lnTo>
                <a:lnTo>
                  <a:pt x="42" y="0"/>
                </a:lnTo>
                <a:lnTo>
                  <a:pt x="42" y="0"/>
                </a:lnTo>
                <a:lnTo>
                  <a:pt x="40" y="0"/>
                </a:lnTo>
                <a:lnTo>
                  <a:pt x="40" y="0"/>
                </a:lnTo>
                <a:lnTo>
                  <a:pt x="40" y="0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19" name="Freeform 77">
            <a:extLst>
              <a:ext uri="{FF2B5EF4-FFF2-40B4-BE49-F238E27FC236}">
                <a16:creationId xmlns:a16="http://schemas.microsoft.com/office/drawing/2014/main" id="{1A0CA635-7867-45DB-A921-F6AA8839B30E}"/>
              </a:ext>
            </a:extLst>
          </p:cNvPr>
          <p:cNvSpPr>
            <a:spLocks/>
          </p:cNvSpPr>
          <p:nvPr/>
        </p:nvSpPr>
        <p:spPr bwMode="auto">
          <a:xfrm>
            <a:off x="4200928" y="4020605"/>
            <a:ext cx="50800" cy="22225"/>
          </a:xfrm>
          <a:custGeom>
            <a:avLst/>
            <a:gdLst>
              <a:gd name="T0" fmla="*/ 24 w 32"/>
              <a:gd name="T1" fmla="*/ 10 h 14"/>
              <a:gd name="T2" fmla="*/ 24 w 32"/>
              <a:gd name="T3" fmla="*/ 10 h 14"/>
              <a:gd name="T4" fmla="*/ 20 w 32"/>
              <a:gd name="T5" fmla="*/ 6 h 14"/>
              <a:gd name="T6" fmla="*/ 20 w 32"/>
              <a:gd name="T7" fmla="*/ 10 h 14"/>
              <a:gd name="T8" fmla="*/ 20 w 32"/>
              <a:gd name="T9" fmla="*/ 10 h 14"/>
              <a:gd name="T10" fmla="*/ 20 w 32"/>
              <a:gd name="T11" fmla="*/ 10 h 14"/>
              <a:gd name="T12" fmla="*/ 16 w 32"/>
              <a:gd name="T13" fmla="*/ 10 h 14"/>
              <a:gd name="T14" fmla="*/ 16 w 32"/>
              <a:gd name="T15" fmla="*/ 10 h 14"/>
              <a:gd name="T16" fmla="*/ 16 w 32"/>
              <a:gd name="T17" fmla="*/ 14 h 14"/>
              <a:gd name="T18" fmla="*/ 16 w 32"/>
              <a:gd name="T19" fmla="*/ 14 h 14"/>
              <a:gd name="T20" fmla="*/ 16 w 32"/>
              <a:gd name="T21" fmla="*/ 14 h 14"/>
              <a:gd name="T22" fmla="*/ 12 w 32"/>
              <a:gd name="T23" fmla="*/ 10 h 14"/>
              <a:gd name="T24" fmla="*/ 12 w 32"/>
              <a:gd name="T25" fmla="*/ 10 h 14"/>
              <a:gd name="T26" fmla="*/ 12 w 32"/>
              <a:gd name="T27" fmla="*/ 10 h 14"/>
              <a:gd name="T28" fmla="*/ 8 w 32"/>
              <a:gd name="T29" fmla="*/ 10 h 14"/>
              <a:gd name="T30" fmla="*/ 8 w 32"/>
              <a:gd name="T31" fmla="*/ 6 h 14"/>
              <a:gd name="T32" fmla="*/ 4 w 32"/>
              <a:gd name="T33" fmla="*/ 6 h 14"/>
              <a:gd name="T34" fmla="*/ 4 w 32"/>
              <a:gd name="T35" fmla="*/ 6 h 14"/>
              <a:gd name="T36" fmla="*/ 4 w 32"/>
              <a:gd name="T37" fmla="*/ 6 h 14"/>
              <a:gd name="T38" fmla="*/ 4 w 32"/>
              <a:gd name="T39" fmla="*/ 4 h 14"/>
              <a:gd name="T40" fmla="*/ 0 w 32"/>
              <a:gd name="T41" fmla="*/ 4 h 14"/>
              <a:gd name="T42" fmla="*/ 0 w 32"/>
              <a:gd name="T43" fmla="*/ 4 h 14"/>
              <a:gd name="T44" fmla="*/ 0 w 32"/>
              <a:gd name="T45" fmla="*/ 4 h 14"/>
              <a:gd name="T46" fmla="*/ 0 w 32"/>
              <a:gd name="T47" fmla="*/ 4 h 14"/>
              <a:gd name="T48" fmla="*/ 0 w 32"/>
              <a:gd name="T49" fmla="*/ 4 h 14"/>
              <a:gd name="T50" fmla="*/ 4 w 32"/>
              <a:gd name="T51" fmla="*/ 0 h 14"/>
              <a:gd name="T52" fmla="*/ 4 w 32"/>
              <a:gd name="T53" fmla="*/ 0 h 14"/>
              <a:gd name="T54" fmla="*/ 8 w 32"/>
              <a:gd name="T55" fmla="*/ 0 h 14"/>
              <a:gd name="T56" fmla="*/ 8 w 32"/>
              <a:gd name="T57" fmla="*/ 0 h 14"/>
              <a:gd name="T58" fmla="*/ 12 w 32"/>
              <a:gd name="T59" fmla="*/ 0 h 14"/>
              <a:gd name="T60" fmla="*/ 12 w 32"/>
              <a:gd name="T61" fmla="*/ 0 h 14"/>
              <a:gd name="T62" fmla="*/ 16 w 32"/>
              <a:gd name="T63" fmla="*/ 0 h 14"/>
              <a:gd name="T64" fmla="*/ 16 w 32"/>
              <a:gd name="T65" fmla="*/ 0 h 14"/>
              <a:gd name="T66" fmla="*/ 20 w 32"/>
              <a:gd name="T67" fmla="*/ 0 h 14"/>
              <a:gd name="T68" fmla="*/ 20 w 32"/>
              <a:gd name="T69" fmla="*/ 4 h 14"/>
              <a:gd name="T70" fmla="*/ 20 w 32"/>
              <a:gd name="T71" fmla="*/ 4 h 14"/>
              <a:gd name="T72" fmla="*/ 24 w 32"/>
              <a:gd name="T73" fmla="*/ 4 h 14"/>
              <a:gd name="T74" fmla="*/ 24 w 32"/>
              <a:gd name="T75" fmla="*/ 4 h 14"/>
              <a:gd name="T76" fmla="*/ 28 w 32"/>
              <a:gd name="T77" fmla="*/ 6 h 14"/>
              <a:gd name="T78" fmla="*/ 28 w 32"/>
              <a:gd name="T79" fmla="*/ 6 h 14"/>
              <a:gd name="T80" fmla="*/ 32 w 32"/>
              <a:gd name="T81" fmla="*/ 6 h 14"/>
              <a:gd name="T82" fmla="*/ 32 w 32"/>
              <a:gd name="T83" fmla="*/ 10 h 14"/>
              <a:gd name="T84" fmla="*/ 28 w 32"/>
              <a:gd name="T85" fmla="*/ 10 h 14"/>
              <a:gd name="T86" fmla="*/ 24 w 32"/>
              <a:gd name="T87" fmla="*/ 10 h 14"/>
              <a:gd name="T88" fmla="*/ 24 w 32"/>
              <a:gd name="T89" fmla="*/ 1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2" h="14">
                <a:moveTo>
                  <a:pt x="24" y="10"/>
                </a:moveTo>
                <a:lnTo>
                  <a:pt x="24" y="10"/>
                </a:lnTo>
                <a:lnTo>
                  <a:pt x="24" y="10"/>
                </a:lnTo>
                <a:lnTo>
                  <a:pt x="24" y="10"/>
                </a:lnTo>
                <a:lnTo>
                  <a:pt x="24" y="10"/>
                </a:lnTo>
                <a:lnTo>
                  <a:pt x="24" y="10"/>
                </a:lnTo>
                <a:lnTo>
                  <a:pt x="24" y="10"/>
                </a:lnTo>
                <a:lnTo>
                  <a:pt x="24" y="6"/>
                </a:lnTo>
                <a:lnTo>
                  <a:pt x="20" y="6"/>
                </a:lnTo>
                <a:lnTo>
                  <a:pt x="20" y="6"/>
                </a:lnTo>
                <a:lnTo>
                  <a:pt x="20" y="6"/>
                </a:lnTo>
                <a:lnTo>
                  <a:pt x="20" y="10"/>
                </a:lnTo>
                <a:lnTo>
                  <a:pt x="20" y="10"/>
                </a:lnTo>
                <a:lnTo>
                  <a:pt x="20" y="10"/>
                </a:lnTo>
                <a:lnTo>
                  <a:pt x="20" y="10"/>
                </a:lnTo>
                <a:lnTo>
                  <a:pt x="20" y="10"/>
                </a:lnTo>
                <a:lnTo>
                  <a:pt x="20" y="10"/>
                </a:lnTo>
                <a:lnTo>
                  <a:pt x="20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4"/>
                </a:lnTo>
                <a:lnTo>
                  <a:pt x="16" y="14"/>
                </a:lnTo>
                <a:lnTo>
                  <a:pt x="16" y="14"/>
                </a:lnTo>
                <a:lnTo>
                  <a:pt x="16" y="14"/>
                </a:lnTo>
                <a:lnTo>
                  <a:pt x="16" y="14"/>
                </a:lnTo>
                <a:lnTo>
                  <a:pt x="16" y="14"/>
                </a:lnTo>
                <a:lnTo>
                  <a:pt x="16" y="14"/>
                </a:lnTo>
                <a:lnTo>
                  <a:pt x="16" y="14"/>
                </a:lnTo>
                <a:lnTo>
                  <a:pt x="16" y="14"/>
                </a:lnTo>
                <a:lnTo>
                  <a:pt x="12" y="10"/>
                </a:lnTo>
                <a:lnTo>
                  <a:pt x="12" y="10"/>
                </a:lnTo>
                <a:lnTo>
                  <a:pt x="12" y="10"/>
                </a:lnTo>
                <a:lnTo>
                  <a:pt x="12" y="10"/>
                </a:lnTo>
                <a:lnTo>
                  <a:pt x="12" y="10"/>
                </a:lnTo>
                <a:lnTo>
                  <a:pt x="12" y="10"/>
                </a:lnTo>
                <a:lnTo>
                  <a:pt x="12" y="10"/>
                </a:lnTo>
                <a:lnTo>
                  <a:pt x="12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20" y="0"/>
                </a:lnTo>
                <a:lnTo>
                  <a:pt x="20" y="0"/>
                </a:lnTo>
                <a:lnTo>
                  <a:pt x="20" y="0"/>
                </a:lnTo>
                <a:lnTo>
                  <a:pt x="20" y="4"/>
                </a:lnTo>
                <a:lnTo>
                  <a:pt x="20" y="0"/>
                </a:lnTo>
                <a:lnTo>
                  <a:pt x="20" y="4"/>
                </a:lnTo>
                <a:lnTo>
                  <a:pt x="20" y="4"/>
                </a:lnTo>
                <a:lnTo>
                  <a:pt x="24" y="4"/>
                </a:lnTo>
                <a:lnTo>
                  <a:pt x="24" y="4"/>
                </a:lnTo>
                <a:lnTo>
                  <a:pt x="24" y="4"/>
                </a:lnTo>
                <a:lnTo>
                  <a:pt x="24" y="4"/>
                </a:lnTo>
                <a:lnTo>
                  <a:pt x="24" y="4"/>
                </a:lnTo>
                <a:lnTo>
                  <a:pt x="24" y="4"/>
                </a:lnTo>
                <a:lnTo>
                  <a:pt x="28" y="4"/>
                </a:lnTo>
                <a:lnTo>
                  <a:pt x="28" y="4"/>
                </a:lnTo>
                <a:lnTo>
                  <a:pt x="28" y="6"/>
                </a:lnTo>
                <a:lnTo>
                  <a:pt x="28" y="6"/>
                </a:lnTo>
                <a:lnTo>
                  <a:pt x="28" y="6"/>
                </a:lnTo>
                <a:lnTo>
                  <a:pt x="28" y="6"/>
                </a:lnTo>
                <a:lnTo>
                  <a:pt x="28" y="6"/>
                </a:lnTo>
                <a:lnTo>
                  <a:pt x="32" y="6"/>
                </a:lnTo>
                <a:lnTo>
                  <a:pt x="32" y="6"/>
                </a:lnTo>
                <a:lnTo>
                  <a:pt x="32" y="6"/>
                </a:lnTo>
                <a:lnTo>
                  <a:pt x="32" y="10"/>
                </a:lnTo>
                <a:lnTo>
                  <a:pt x="32" y="10"/>
                </a:lnTo>
                <a:lnTo>
                  <a:pt x="32" y="10"/>
                </a:lnTo>
                <a:lnTo>
                  <a:pt x="28" y="10"/>
                </a:lnTo>
                <a:lnTo>
                  <a:pt x="28" y="10"/>
                </a:lnTo>
                <a:lnTo>
                  <a:pt x="28" y="10"/>
                </a:lnTo>
                <a:lnTo>
                  <a:pt x="24" y="10"/>
                </a:lnTo>
                <a:lnTo>
                  <a:pt x="24" y="10"/>
                </a:lnTo>
                <a:lnTo>
                  <a:pt x="24" y="10"/>
                </a:lnTo>
                <a:lnTo>
                  <a:pt x="24" y="10"/>
                </a:lnTo>
                <a:lnTo>
                  <a:pt x="24" y="1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20" name="Freeform 78">
            <a:extLst>
              <a:ext uri="{FF2B5EF4-FFF2-40B4-BE49-F238E27FC236}">
                <a16:creationId xmlns:a16="http://schemas.microsoft.com/office/drawing/2014/main" id="{12A6C834-D090-4FA2-BFD9-CFF8BA6D457D}"/>
              </a:ext>
            </a:extLst>
          </p:cNvPr>
          <p:cNvSpPr>
            <a:spLocks noEditPoints="1"/>
          </p:cNvSpPr>
          <p:nvPr/>
        </p:nvSpPr>
        <p:spPr bwMode="auto">
          <a:xfrm>
            <a:off x="3305578" y="3611030"/>
            <a:ext cx="708025" cy="514350"/>
          </a:xfrm>
          <a:custGeom>
            <a:avLst/>
            <a:gdLst>
              <a:gd name="T0" fmla="*/ 90 w 446"/>
              <a:gd name="T1" fmla="*/ 134 h 324"/>
              <a:gd name="T2" fmla="*/ 74 w 446"/>
              <a:gd name="T3" fmla="*/ 112 h 324"/>
              <a:gd name="T4" fmla="*/ 60 w 446"/>
              <a:gd name="T5" fmla="*/ 104 h 324"/>
              <a:gd name="T6" fmla="*/ 56 w 446"/>
              <a:gd name="T7" fmla="*/ 90 h 324"/>
              <a:gd name="T8" fmla="*/ 48 w 446"/>
              <a:gd name="T9" fmla="*/ 64 h 324"/>
              <a:gd name="T10" fmla="*/ 32 w 446"/>
              <a:gd name="T11" fmla="*/ 38 h 324"/>
              <a:gd name="T12" fmla="*/ 18 w 446"/>
              <a:gd name="T13" fmla="*/ 4 h 324"/>
              <a:gd name="T14" fmla="*/ 52 w 446"/>
              <a:gd name="T15" fmla="*/ 8 h 324"/>
              <a:gd name="T16" fmla="*/ 104 w 446"/>
              <a:gd name="T17" fmla="*/ 26 h 324"/>
              <a:gd name="T18" fmla="*/ 156 w 446"/>
              <a:gd name="T19" fmla="*/ 18 h 324"/>
              <a:gd name="T20" fmla="*/ 182 w 446"/>
              <a:gd name="T21" fmla="*/ 38 h 324"/>
              <a:gd name="T22" fmla="*/ 208 w 446"/>
              <a:gd name="T23" fmla="*/ 68 h 324"/>
              <a:gd name="T24" fmla="*/ 230 w 446"/>
              <a:gd name="T25" fmla="*/ 56 h 324"/>
              <a:gd name="T26" fmla="*/ 256 w 446"/>
              <a:gd name="T27" fmla="*/ 82 h 324"/>
              <a:gd name="T28" fmla="*/ 274 w 446"/>
              <a:gd name="T29" fmla="*/ 116 h 324"/>
              <a:gd name="T30" fmla="*/ 298 w 446"/>
              <a:gd name="T31" fmla="*/ 132 h 324"/>
              <a:gd name="T32" fmla="*/ 290 w 446"/>
              <a:gd name="T33" fmla="*/ 172 h 324"/>
              <a:gd name="T34" fmla="*/ 294 w 446"/>
              <a:gd name="T35" fmla="*/ 210 h 324"/>
              <a:gd name="T36" fmla="*/ 294 w 446"/>
              <a:gd name="T37" fmla="*/ 214 h 324"/>
              <a:gd name="T38" fmla="*/ 316 w 446"/>
              <a:gd name="T39" fmla="*/ 250 h 324"/>
              <a:gd name="T40" fmla="*/ 350 w 446"/>
              <a:gd name="T41" fmla="*/ 262 h 324"/>
              <a:gd name="T42" fmla="*/ 372 w 446"/>
              <a:gd name="T43" fmla="*/ 258 h 324"/>
              <a:gd name="T44" fmla="*/ 390 w 446"/>
              <a:gd name="T45" fmla="*/ 238 h 324"/>
              <a:gd name="T46" fmla="*/ 402 w 446"/>
              <a:gd name="T47" fmla="*/ 210 h 324"/>
              <a:gd name="T48" fmla="*/ 430 w 446"/>
              <a:gd name="T49" fmla="*/ 206 h 324"/>
              <a:gd name="T50" fmla="*/ 442 w 446"/>
              <a:gd name="T51" fmla="*/ 220 h 324"/>
              <a:gd name="T52" fmla="*/ 430 w 446"/>
              <a:gd name="T53" fmla="*/ 242 h 324"/>
              <a:gd name="T54" fmla="*/ 428 w 446"/>
              <a:gd name="T55" fmla="*/ 250 h 324"/>
              <a:gd name="T56" fmla="*/ 410 w 446"/>
              <a:gd name="T57" fmla="*/ 268 h 324"/>
              <a:gd name="T58" fmla="*/ 390 w 446"/>
              <a:gd name="T59" fmla="*/ 290 h 324"/>
              <a:gd name="T60" fmla="*/ 368 w 446"/>
              <a:gd name="T61" fmla="*/ 320 h 324"/>
              <a:gd name="T62" fmla="*/ 346 w 446"/>
              <a:gd name="T63" fmla="*/ 302 h 324"/>
              <a:gd name="T64" fmla="*/ 330 w 446"/>
              <a:gd name="T65" fmla="*/ 294 h 324"/>
              <a:gd name="T66" fmla="*/ 298 w 446"/>
              <a:gd name="T67" fmla="*/ 302 h 324"/>
              <a:gd name="T68" fmla="*/ 264 w 446"/>
              <a:gd name="T69" fmla="*/ 288 h 324"/>
              <a:gd name="T70" fmla="*/ 230 w 446"/>
              <a:gd name="T71" fmla="*/ 268 h 324"/>
              <a:gd name="T72" fmla="*/ 204 w 446"/>
              <a:gd name="T73" fmla="*/ 250 h 324"/>
              <a:gd name="T74" fmla="*/ 178 w 446"/>
              <a:gd name="T75" fmla="*/ 228 h 324"/>
              <a:gd name="T76" fmla="*/ 182 w 446"/>
              <a:gd name="T77" fmla="*/ 198 h 324"/>
              <a:gd name="T78" fmla="*/ 162 w 446"/>
              <a:gd name="T79" fmla="*/ 164 h 324"/>
              <a:gd name="T80" fmla="*/ 144 w 446"/>
              <a:gd name="T81" fmla="*/ 150 h 324"/>
              <a:gd name="T82" fmla="*/ 130 w 446"/>
              <a:gd name="T83" fmla="*/ 134 h 324"/>
              <a:gd name="T84" fmla="*/ 130 w 446"/>
              <a:gd name="T85" fmla="*/ 120 h 324"/>
              <a:gd name="T86" fmla="*/ 106 w 446"/>
              <a:gd name="T87" fmla="*/ 90 h 324"/>
              <a:gd name="T88" fmla="*/ 86 w 446"/>
              <a:gd name="T89" fmla="*/ 72 h 324"/>
              <a:gd name="T90" fmla="*/ 74 w 446"/>
              <a:gd name="T91" fmla="*/ 34 h 324"/>
              <a:gd name="T92" fmla="*/ 48 w 446"/>
              <a:gd name="T93" fmla="*/ 18 h 324"/>
              <a:gd name="T94" fmla="*/ 52 w 446"/>
              <a:gd name="T95" fmla="*/ 46 h 324"/>
              <a:gd name="T96" fmla="*/ 70 w 446"/>
              <a:gd name="T97" fmla="*/ 72 h 324"/>
              <a:gd name="T98" fmla="*/ 90 w 446"/>
              <a:gd name="T99" fmla="*/ 108 h 324"/>
              <a:gd name="T100" fmla="*/ 100 w 446"/>
              <a:gd name="T101" fmla="*/ 128 h 324"/>
              <a:gd name="T102" fmla="*/ 110 w 446"/>
              <a:gd name="T103" fmla="*/ 158 h 324"/>
              <a:gd name="T104" fmla="*/ 122 w 446"/>
              <a:gd name="T105" fmla="*/ 176 h 324"/>
              <a:gd name="T106" fmla="*/ 96 w 446"/>
              <a:gd name="T107" fmla="*/ 154 h 324"/>
              <a:gd name="T108" fmla="*/ 86 w 446"/>
              <a:gd name="T109" fmla="*/ 146 h 324"/>
              <a:gd name="T110" fmla="*/ 104 w 446"/>
              <a:gd name="T111" fmla="*/ 254 h 324"/>
              <a:gd name="T112" fmla="*/ 74 w 446"/>
              <a:gd name="T113" fmla="*/ 72 h 324"/>
              <a:gd name="T114" fmla="*/ 0 w 446"/>
              <a:gd name="T115" fmla="*/ 72 h 324"/>
              <a:gd name="T116" fmla="*/ 44 w 446"/>
              <a:gd name="T117" fmla="*/ 90 h 324"/>
              <a:gd name="T118" fmla="*/ 92 w 446"/>
              <a:gd name="T119" fmla="*/ 154 h 324"/>
              <a:gd name="T120" fmla="*/ 162 w 446"/>
              <a:gd name="T121" fmla="*/ 206 h 324"/>
              <a:gd name="T122" fmla="*/ 442 w 446"/>
              <a:gd name="T123" fmla="*/ 228 h 324"/>
              <a:gd name="T124" fmla="*/ 380 w 446"/>
              <a:gd name="T125" fmla="*/ 254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46" h="324">
                <a:moveTo>
                  <a:pt x="96" y="154"/>
                </a:moveTo>
                <a:lnTo>
                  <a:pt x="92" y="154"/>
                </a:lnTo>
                <a:lnTo>
                  <a:pt x="92" y="150"/>
                </a:lnTo>
                <a:lnTo>
                  <a:pt x="90" y="150"/>
                </a:lnTo>
                <a:lnTo>
                  <a:pt x="90" y="146"/>
                </a:lnTo>
                <a:lnTo>
                  <a:pt x="90" y="142"/>
                </a:lnTo>
                <a:lnTo>
                  <a:pt x="86" y="142"/>
                </a:lnTo>
                <a:lnTo>
                  <a:pt x="86" y="146"/>
                </a:lnTo>
                <a:lnTo>
                  <a:pt x="86" y="142"/>
                </a:lnTo>
                <a:lnTo>
                  <a:pt x="86" y="138"/>
                </a:lnTo>
                <a:lnTo>
                  <a:pt x="90" y="138"/>
                </a:lnTo>
                <a:lnTo>
                  <a:pt x="90" y="134"/>
                </a:lnTo>
                <a:lnTo>
                  <a:pt x="90" y="132"/>
                </a:lnTo>
                <a:lnTo>
                  <a:pt x="90" y="134"/>
                </a:lnTo>
                <a:lnTo>
                  <a:pt x="90" y="132"/>
                </a:lnTo>
                <a:lnTo>
                  <a:pt x="90" y="128"/>
                </a:lnTo>
                <a:lnTo>
                  <a:pt x="86" y="128"/>
                </a:lnTo>
                <a:lnTo>
                  <a:pt x="86" y="124"/>
                </a:lnTo>
                <a:lnTo>
                  <a:pt x="86" y="120"/>
                </a:lnTo>
                <a:lnTo>
                  <a:pt x="82" y="120"/>
                </a:lnTo>
                <a:lnTo>
                  <a:pt x="78" y="120"/>
                </a:lnTo>
                <a:lnTo>
                  <a:pt x="78" y="116"/>
                </a:lnTo>
                <a:lnTo>
                  <a:pt x="74" y="116"/>
                </a:lnTo>
                <a:lnTo>
                  <a:pt x="74" y="112"/>
                </a:lnTo>
                <a:lnTo>
                  <a:pt x="70" y="112"/>
                </a:lnTo>
                <a:lnTo>
                  <a:pt x="70" y="108"/>
                </a:lnTo>
                <a:lnTo>
                  <a:pt x="74" y="108"/>
                </a:lnTo>
                <a:lnTo>
                  <a:pt x="70" y="108"/>
                </a:lnTo>
                <a:lnTo>
                  <a:pt x="70" y="112"/>
                </a:lnTo>
                <a:lnTo>
                  <a:pt x="70" y="108"/>
                </a:lnTo>
                <a:lnTo>
                  <a:pt x="66" y="108"/>
                </a:lnTo>
                <a:lnTo>
                  <a:pt x="66" y="112"/>
                </a:lnTo>
                <a:lnTo>
                  <a:pt x="62" y="108"/>
                </a:lnTo>
                <a:lnTo>
                  <a:pt x="62" y="104"/>
                </a:lnTo>
                <a:lnTo>
                  <a:pt x="60" y="108"/>
                </a:lnTo>
                <a:lnTo>
                  <a:pt x="60" y="104"/>
                </a:lnTo>
                <a:lnTo>
                  <a:pt x="56" y="104"/>
                </a:lnTo>
                <a:lnTo>
                  <a:pt x="56" y="102"/>
                </a:lnTo>
                <a:lnTo>
                  <a:pt x="52" y="98"/>
                </a:lnTo>
                <a:lnTo>
                  <a:pt x="48" y="98"/>
                </a:lnTo>
                <a:lnTo>
                  <a:pt x="48" y="94"/>
                </a:lnTo>
                <a:lnTo>
                  <a:pt x="44" y="94"/>
                </a:lnTo>
                <a:lnTo>
                  <a:pt x="48" y="90"/>
                </a:lnTo>
                <a:lnTo>
                  <a:pt x="48" y="94"/>
                </a:lnTo>
                <a:lnTo>
                  <a:pt x="52" y="94"/>
                </a:lnTo>
                <a:lnTo>
                  <a:pt x="56" y="94"/>
                </a:lnTo>
                <a:lnTo>
                  <a:pt x="60" y="94"/>
                </a:lnTo>
                <a:lnTo>
                  <a:pt x="56" y="90"/>
                </a:lnTo>
                <a:lnTo>
                  <a:pt x="60" y="90"/>
                </a:lnTo>
                <a:lnTo>
                  <a:pt x="60" y="86"/>
                </a:lnTo>
                <a:lnTo>
                  <a:pt x="60" y="90"/>
                </a:lnTo>
                <a:lnTo>
                  <a:pt x="60" y="86"/>
                </a:lnTo>
                <a:lnTo>
                  <a:pt x="60" y="82"/>
                </a:lnTo>
                <a:lnTo>
                  <a:pt x="60" y="78"/>
                </a:lnTo>
                <a:lnTo>
                  <a:pt x="60" y="74"/>
                </a:lnTo>
                <a:lnTo>
                  <a:pt x="56" y="74"/>
                </a:lnTo>
                <a:lnTo>
                  <a:pt x="56" y="72"/>
                </a:lnTo>
                <a:lnTo>
                  <a:pt x="52" y="72"/>
                </a:lnTo>
                <a:lnTo>
                  <a:pt x="52" y="68"/>
                </a:lnTo>
                <a:lnTo>
                  <a:pt x="48" y="64"/>
                </a:lnTo>
                <a:lnTo>
                  <a:pt x="44" y="64"/>
                </a:lnTo>
                <a:lnTo>
                  <a:pt x="44" y="60"/>
                </a:lnTo>
                <a:lnTo>
                  <a:pt x="40" y="60"/>
                </a:lnTo>
                <a:lnTo>
                  <a:pt x="36" y="56"/>
                </a:lnTo>
                <a:lnTo>
                  <a:pt x="36" y="52"/>
                </a:lnTo>
                <a:lnTo>
                  <a:pt x="36" y="48"/>
                </a:lnTo>
                <a:lnTo>
                  <a:pt x="36" y="46"/>
                </a:lnTo>
                <a:lnTo>
                  <a:pt x="32" y="46"/>
                </a:lnTo>
                <a:lnTo>
                  <a:pt x="32" y="42"/>
                </a:lnTo>
                <a:lnTo>
                  <a:pt x="32" y="46"/>
                </a:lnTo>
                <a:lnTo>
                  <a:pt x="32" y="42"/>
                </a:lnTo>
                <a:lnTo>
                  <a:pt x="32" y="38"/>
                </a:lnTo>
                <a:lnTo>
                  <a:pt x="30" y="34"/>
                </a:lnTo>
                <a:lnTo>
                  <a:pt x="30" y="30"/>
                </a:lnTo>
                <a:lnTo>
                  <a:pt x="26" y="30"/>
                </a:lnTo>
                <a:lnTo>
                  <a:pt x="26" y="26"/>
                </a:lnTo>
                <a:lnTo>
                  <a:pt x="22" y="22"/>
                </a:lnTo>
                <a:lnTo>
                  <a:pt x="26" y="18"/>
                </a:lnTo>
                <a:lnTo>
                  <a:pt x="22" y="18"/>
                </a:lnTo>
                <a:lnTo>
                  <a:pt x="22" y="16"/>
                </a:lnTo>
                <a:lnTo>
                  <a:pt x="18" y="16"/>
                </a:lnTo>
                <a:lnTo>
                  <a:pt x="18" y="12"/>
                </a:lnTo>
                <a:lnTo>
                  <a:pt x="18" y="8"/>
                </a:lnTo>
                <a:lnTo>
                  <a:pt x="18" y="4"/>
                </a:lnTo>
                <a:lnTo>
                  <a:pt x="22" y="4"/>
                </a:lnTo>
                <a:lnTo>
                  <a:pt x="26" y="4"/>
                </a:lnTo>
                <a:lnTo>
                  <a:pt x="30" y="4"/>
                </a:lnTo>
                <a:lnTo>
                  <a:pt x="32" y="4"/>
                </a:lnTo>
                <a:lnTo>
                  <a:pt x="36" y="4"/>
                </a:lnTo>
                <a:lnTo>
                  <a:pt x="40" y="4"/>
                </a:lnTo>
                <a:lnTo>
                  <a:pt x="44" y="4"/>
                </a:lnTo>
                <a:lnTo>
                  <a:pt x="48" y="0"/>
                </a:lnTo>
                <a:lnTo>
                  <a:pt x="52" y="0"/>
                </a:lnTo>
                <a:lnTo>
                  <a:pt x="52" y="4"/>
                </a:lnTo>
                <a:lnTo>
                  <a:pt x="48" y="4"/>
                </a:lnTo>
                <a:lnTo>
                  <a:pt x="52" y="8"/>
                </a:lnTo>
                <a:lnTo>
                  <a:pt x="56" y="8"/>
                </a:lnTo>
                <a:lnTo>
                  <a:pt x="60" y="12"/>
                </a:lnTo>
                <a:lnTo>
                  <a:pt x="62" y="12"/>
                </a:lnTo>
                <a:lnTo>
                  <a:pt x="66" y="12"/>
                </a:lnTo>
                <a:lnTo>
                  <a:pt x="70" y="16"/>
                </a:lnTo>
                <a:lnTo>
                  <a:pt x="74" y="16"/>
                </a:lnTo>
                <a:lnTo>
                  <a:pt x="78" y="16"/>
                </a:lnTo>
                <a:lnTo>
                  <a:pt x="82" y="18"/>
                </a:lnTo>
                <a:lnTo>
                  <a:pt x="86" y="18"/>
                </a:lnTo>
                <a:lnTo>
                  <a:pt x="90" y="22"/>
                </a:lnTo>
                <a:lnTo>
                  <a:pt x="96" y="26"/>
                </a:lnTo>
                <a:lnTo>
                  <a:pt x="104" y="26"/>
                </a:lnTo>
                <a:lnTo>
                  <a:pt x="110" y="26"/>
                </a:lnTo>
                <a:lnTo>
                  <a:pt x="114" y="26"/>
                </a:lnTo>
                <a:lnTo>
                  <a:pt x="118" y="26"/>
                </a:lnTo>
                <a:lnTo>
                  <a:pt x="122" y="26"/>
                </a:lnTo>
                <a:lnTo>
                  <a:pt x="130" y="26"/>
                </a:lnTo>
                <a:lnTo>
                  <a:pt x="132" y="26"/>
                </a:lnTo>
                <a:lnTo>
                  <a:pt x="140" y="26"/>
                </a:lnTo>
                <a:lnTo>
                  <a:pt x="140" y="22"/>
                </a:lnTo>
                <a:lnTo>
                  <a:pt x="140" y="18"/>
                </a:lnTo>
                <a:lnTo>
                  <a:pt x="148" y="18"/>
                </a:lnTo>
                <a:lnTo>
                  <a:pt x="152" y="18"/>
                </a:lnTo>
                <a:lnTo>
                  <a:pt x="156" y="18"/>
                </a:lnTo>
                <a:lnTo>
                  <a:pt x="160" y="18"/>
                </a:lnTo>
                <a:lnTo>
                  <a:pt x="162" y="18"/>
                </a:lnTo>
                <a:lnTo>
                  <a:pt x="166" y="18"/>
                </a:lnTo>
                <a:lnTo>
                  <a:pt x="166" y="22"/>
                </a:lnTo>
                <a:lnTo>
                  <a:pt x="170" y="22"/>
                </a:lnTo>
                <a:lnTo>
                  <a:pt x="170" y="26"/>
                </a:lnTo>
                <a:lnTo>
                  <a:pt x="174" y="26"/>
                </a:lnTo>
                <a:lnTo>
                  <a:pt x="174" y="30"/>
                </a:lnTo>
                <a:lnTo>
                  <a:pt x="178" y="30"/>
                </a:lnTo>
                <a:lnTo>
                  <a:pt x="178" y="34"/>
                </a:lnTo>
                <a:lnTo>
                  <a:pt x="182" y="34"/>
                </a:lnTo>
                <a:lnTo>
                  <a:pt x="182" y="38"/>
                </a:lnTo>
                <a:lnTo>
                  <a:pt x="186" y="38"/>
                </a:lnTo>
                <a:lnTo>
                  <a:pt x="188" y="42"/>
                </a:lnTo>
                <a:lnTo>
                  <a:pt x="188" y="46"/>
                </a:lnTo>
                <a:lnTo>
                  <a:pt x="192" y="48"/>
                </a:lnTo>
                <a:lnTo>
                  <a:pt x="192" y="52"/>
                </a:lnTo>
                <a:lnTo>
                  <a:pt x="192" y="56"/>
                </a:lnTo>
                <a:lnTo>
                  <a:pt x="196" y="60"/>
                </a:lnTo>
                <a:lnTo>
                  <a:pt x="200" y="60"/>
                </a:lnTo>
                <a:lnTo>
                  <a:pt x="200" y="64"/>
                </a:lnTo>
                <a:lnTo>
                  <a:pt x="204" y="64"/>
                </a:lnTo>
                <a:lnTo>
                  <a:pt x="204" y="68"/>
                </a:lnTo>
                <a:lnTo>
                  <a:pt x="208" y="68"/>
                </a:lnTo>
                <a:lnTo>
                  <a:pt x="212" y="72"/>
                </a:lnTo>
                <a:lnTo>
                  <a:pt x="216" y="72"/>
                </a:lnTo>
                <a:lnTo>
                  <a:pt x="216" y="68"/>
                </a:lnTo>
                <a:lnTo>
                  <a:pt x="218" y="68"/>
                </a:lnTo>
                <a:lnTo>
                  <a:pt x="218" y="64"/>
                </a:lnTo>
                <a:lnTo>
                  <a:pt x="218" y="60"/>
                </a:lnTo>
                <a:lnTo>
                  <a:pt x="218" y="56"/>
                </a:lnTo>
                <a:lnTo>
                  <a:pt x="222" y="56"/>
                </a:lnTo>
                <a:lnTo>
                  <a:pt x="226" y="56"/>
                </a:lnTo>
                <a:lnTo>
                  <a:pt x="226" y="52"/>
                </a:lnTo>
                <a:lnTo>
                  <a:pt x="226" y="56"/>
                </a:lnTo>
                <a:lnTo>
                  <a:pt x="230" y="56"/>
                </a:lnTo>
                <a:lnTo>
                  <a:pt x="234" y="56"/>
                </a:lnTo>
                <a:lnTo>
                  <a:pt x="238" y="56"/>
                </a:lnTo>
                <a:lnTo>
                  <a:pt x="238" y="60"/>
                </a:lnTo>
                <a:lnTo>
                  <a:pt x="242" y="60"/>
                </a:lnTo>
                <a:lnTo>
                  <a:pt x="244" y="60"/>
                </a:lnTo>
                <a:lnTo>
                  <a:pt x="244" y="64"/>
                </a:lnTo>
                <a:lnTo>
                  <a:pt x="248" y="68"/>
                </a:lnTo>
                <a:lnTo>
                  <a:pt x="248" y="72"/>
                </a:lnTo>
                <a:lnTo>
                  <a:pt x="252" y="74"/>
                </a:lnTo>
                <a:lnTo>
                  <a:pt x="252" y="78"/>
                </a:lnTo>
                <a:lnTo>
                  <a:pt x="252" y="82"/>
                </a:lnTo>
                <a:lnTo>
                  <a:pt x="256" y="82"/>
                </a:lnTo>
                <a:lnTo>
                  <a:pt x="256" y="86"/>
                </a:lnTo>
                <a:lnTo>
                  <a:pt x="260" y="90"/>
                </a:lnTo>
                <a:lnTo>
                  <a:pt x="260" y="94"/>
                </a:lnTo>
                <a:lnTo>
                  <a:pt x="264" y="94"/>
                </a:lnTo>
                <a:lnTo>
                  <a:pt x="264" y="98"/>
                </a:lnTo>
                <a:lnTo>
                  <a:pt x="268" y="98"/>
                </a:lnTo>
                <a:lnTo>
                  <a:pt x="268" y="102"/>
                </a:lnTo>
                <a:lnTo>
                  <a:pt x="268" y="104"/>
                </a:lnTo>
                <a:lnTo>
                  <a:pt x="268" y="108"/>
                </a:lnTo>
                <a:lnTo>
                  <a:pt x="272" y="112"/>
                </a:lnTo>
                <a:lnTo>
                  <a:pt x="272" y="116"/>
                </a:lnTo>
                <a:lnTo>
                  <a:pt x="274" y="116"/>
                </a:lnTo>
                <a:lnTo>
                  <a:pt x="274" y="120"/>
                </a:lnTo>
                <a:lnTo>
                  <a:pt x="278" y="120"/>
                </a:lnTo>
                <a:lnTo>
                  <a:pt x="282" y="120"/>
                </a:lnTo>
                <a:lnTo>
                  <a:pt x="282" y="124"/>
                </a:lnTo>
                <a:lnTo>
                  <a:pt x="286" y="124"/>
                </a:lnTo>
                <a:lnTo>
                  <a:pt x="290" y="124"/>
                </a:lnTo>
                <a:lnTo>
                  <a:pt x="294" y="124"/>
                </a:lnTo>
                <a:lnTo>
                  <a:pt x="294" y="128"/>
                </a:lnTo>
                <a:lnTo>
                  <a:pt x="298" y="128"/>
                </a:lnTo>
                <a:lnTo>
                  <a:pt x="298" y="124"/>
                </a:lnTo>
                <a:lnTo>
                  <a:pt x="298" y="128"/>
                </a:lnTo>
                <a:lnTo>
                  <a:pt x="298" y="132"/>
                </a:lnTo>
                <a:lnTo>
                  <a:pt x="298" y="134"/>
                </a:lnTo>
                <a:lnTo>
                  <a:pt x="294" y="138"/>
                </a:lnTo>
                <a:lnTo>
                  <a:pt x="294" y="142"/>
                </a:lnTo>
                <a:lnTo>
                  <a:pt x="294" y="146"/>
                </a:lnTo>
                <a:lnTo>
                  <a:pt x="294" y="150"/>
                </a:lnTo>
                <a:lnTo>
                  <a:pt x="290" y="150"/>
                </a:lnTo>
                <a:lnTo>
                  <a:pt x="290" y="154"/>
                </a:lnTo>
                <a:lnTo>
                  <a:pt x="290" y="158"/>
                </a:lnTo>
                <a:lnTo>
                  <a:pt x="290" y="160"/>
                </a:lnTo>
                <a:lnTo>
                  <a:pt x="290" y="164"/>
                </a:lnTo>
                <a:lnTo>
                  <a:pt x="290" y="168"/>
                </a:lnTo>
                <a:lnTo>
                  <a:pt x="290" y="172"/>
                </a:lnTo>
                <a:lnTo>
                  <a:pt x="290" y="176"/>
                </a:lnTo>
                <a:lnTo>
                  <a:pt x="290" y="180"/>
                </a:lnTo>
                <a:lnTo>
                  <a:pt x="290" y="184"/>
                </a:lnTo>
                <a:lnTo>
                  <a:pt x="290" y="188"/>
                </a:lnTo>
                <a:lnTo>
                  <a:pt x="290" y="190"/>
                </a:lnTo>
                <a:lnTo>
                  <a:pt x="290" y="194"/>
                </a:lnTo>
                <a:lnTo>
                  <a:pt x="290" y="198"/>
                </a:lnTo>
                <a:lnTo>
                  <a:pt x="294" y="198"/>
                </a:lnTo>
                <a:lnTo>
                  <a:pt x="294" y="202"/>
                </a:lnTo>
                <a:lnTo>
                  <a:pt x="298" y="202"/>
                </a:lnTo>
                <a:lnTo>
                  <a:pt x="298" y="206"/>
                </a:lnTo>
                <a:lnTo>
                  <a:pt x="294" y="210"/>
                </a:lnTo>
                <a:lnTo>
                  <a:pt x="294" y="206"/>
                </a:lnTo>
                <a:lnTo>
                  <a:pt x="298" y="206"/>
                </a:lnTo>
                <a:lnTo>
                  <a:pt x="294" y="206"/>
                </a:lnTo>
                <a:lnTo>
                  <a:pt x="294" y="202"/>
                </a:lnTo>
                <a:lnTo>
                  <a:pt x="294" y="198"/>
                </a:lnTo>
                <a:lnTo>
                  <a:pt x="290" y="198"/>
                </a:lnTo>
                <a:lnTo>
                  <a:pt x="290" y="194"/>
                </a:lnTo>
                <a:lnTo>
                  <a:pt x="290" y="198"/>
                </a:lnTo>
                <a:lnTo>
                  <a:pt x="290" y="202"/>
                </a:lnTo>
                <a:lnTo>
                  <a:pt x="294" y="206"/>
                </a:lnTo>
                <a:lnTo>
                  <a:pt x="294" y="210"/>
                </a:lnTo>
                <a:lnTo>
                  <a:pt x="294" y="214"/>
                </a:lnTo>
                <a:lnTo>
                  <a:pt x="298" y="214"/>
                </a:lnTo>
                <a:lnTo>
                  <a:pt x="298" y="218"/>
                </a:lnTo>
                <a:lnTo>
                  <a:pt x="298" y="220"/>
                </a:lnTo>
                <a:lnTo>
                  <a:pt x="302" y="220"/>
                </a:lnTo>
                <a:lnTo>
                  <a:pt x="304" y="228"/>
                </a:lnTo>
                <a:lnTo>
                  <a:pt x="308" y="232"/>
                </a:lnTo>
                <a:lnTo>
                  <a:pt x="308" y="234"/>
                </a:lnTo>
                <a:lnTo>
                  <a:pt x="308" y="238"/>
                </a:lnTo>
                <a:lnTo>
                  <a:pt x="312" y="242"/>
                </a:lnTo>
                <a:lnTo>
                  <a:pt x="312" y="246"/>
                </a:lnTo>
                <a:lnTo>
                  <a:pt x="316" y="246"/>
                </a:lnTo>
                <a:lnTo>
                  <a:pt x="316" y="250"/>
                </a:lnTo>
                <a:lnTo>
                  <a:pt x="316" y="254"/>
                </a:lnTo>
                <a:lnTo>
                  <a:pt x="320" y="254"/>
                </a:lnTo>
                <a:lnTo>
                  <a:pt x="324" y="254"/>
                </a:lnTo>
                <a:lnTo>
                  <a:pt x="328" y="254"/>
                </a:lnTo>
                <a:lnTo>
                  <a:pt x="328" y="258"/>
                </a:lnTo>
                <a:lnTo>
                  <a:pt x="330" y="258"/>
                </a:lnTo>
                <a:lnTo>
                  <a:pt x="330" y="262"/>
                </a:lnTo>
                <a:lnTo>
                  <a:pt x="334" y="264"/>
                </a:lnTo>
                <a:lnTo>
                  <a:pt x="338" y="264"/>
                </a:lnTo>
                <a:lnTo>
                  <a:pt x="342" y="262"/>
                </a:lnTo>
                <a:lnTo>
                  <a:pt x="346" y="262"/>
                </a:lnTo>
                <a:lnTo>
                  <a:pt x="350" y="262"/>
                </a:lnTo>
                <a:lnTo>
                  <a:pt x="350" y="258"/>
                </a:lnTo>
                <a:lnTo>
                  <a:pt x="346" y="262"/>
                </a:lnTo>
                <a:lnTo>
                  <a:pt x="350" y="258"/>
                </a:lnTo>
                <a:lnTo>
                  <a:pt x="354" y="258"/>
                </a:lnTo>
                <a:lnTo>
                  <a:pt x="354" y="262"/>
                </a:lnTo>
                <a:lnTo>
                  <a:pt x="358" y="262"/>
                </a:lnTo>
                <a:lnTo>
                  <a:pt x="358" y="258"/>
                </a:lnTo>
                <a:lnTo>
                  <a:pt x="360" y="258"/>
                </a:lnTo>
                <a:lnTo>
                  <a:pt x="364" y="254"/>
                </a:lnTo>
                <a:lnTo>
                  <a:pt x="368" y="254"/>
                </a:lnTo>
                <a:lnTo>
                  <a:pt x="372" y="254"/>
                </a:lnTo>
                <a:lnTo>
                  <a:pt x="372" y="258"/>
                </a:lnTo>
                <a:lnTo>
                  <a:pt x="376" y="258"/>
                </a:lnTo>
                <a:lnTo>
                  <a:pt x="372" y="258"/>
                </a:lnTo>
                <a:lnTo>
                  <a:pt x="376" y="262"/>
                </a:lnTo>
                <a:lnTo>
                  <a:pt x="376" y="258"/>
                </a:lnTo>
                <a:lnTo>
                  <a:pt x="380" y="258"/>
                </a:lnTo>
                <a:lnTo>
                  <a:pt x="384" y="254"/>
                </a:lnTo>
                <a:lnTo>
                  <a:pt x="380" y="254"/>
                </a:lnTo>
                <a:lnTo>
                  <a:pt x="380" y="250"/>
                </a:lnTo>
                <a:lnTo>
                  <a:pt x="384" y="250"/>
                </a:lnTo>
                <a:lnTo>
                  <a:pt x="386" y="246"/>
                </a:lnTo>
                <a:lnTo>
                  <a:pt x="390" y="242"/>
                </a:lnTo>
                <a:lnTo>
                  <a:pt x="390" y="238"/>
                </a:lnTo>
                <a:lnTo>
                  <a:pt x="390" y="234"/>
                </a:lnTo>
                <a:lnTo>
                  <a:pt x="394" y="232"/>
                </a:lnTo>
                <a:lnTo>
                  <a:pt x="394" y="228"/>
                </a:lnTo>
                <a:lnTo>
                  <a:pt x="394" y="224"/>
                </a:lnTo>
                <a:lnTo>
                  <a:pt x="394" y="220"/>
                </a:lnTo>
                <a:lnTo>
                  <a:pt x="394" y="218"/>
                </a:lnTo>
                <a:lnTo>
                  <a:pt x="394" y="214"/>
                </a:lnTo>
                <a:lnTo>
                  <a:pt x="394" y="218"/>
                </a:lnTo>
                <a:lnTo>
                  <a:pt x="394" y="214"/>
                </a:lnTo>
                <a:lnTo>
                  <a:pt x="398" y="214"/>
                </a:lnTo>
                <a:lnTo>
                  <a:pt x="398" y="210"/>
                </a:lnTo>
                <a:lnTo>
                  <a:pt x="402" y="210"/>
                </a:lnTo>
                <a:lnTo>
                  <a:pt x="406" y="210"/>
                </a:lnTo>
                <a:lnTo>
                  <a:pt x="410" y="210"/>
                </a:lnTo>
                <a:lnTo>
                  <a:pt x="414" y="206"/>
                </a:lnTo>
                <a:lnTo>
                  <a:pt x="416" y="206"/>
                </a:lnTo>
                <a:lnTo>
                  <a:pt x="420" y="206"/>
                </a:lnTo>
                <a:lnTo>
                  <a:pt x="424" y="206"/>
                </a:lnTo>
                <a:lnTo>
                  <a:pt x="428" y="202"/>
                </a:lnTo>
                <a:lnTo>
                  <a:pt x="424" y="202"/>
                </a:lnTo>
                <a:lnTo>
                  <a:pt x="424" y="206"/>
                </a:lnTo>
                <a:lnTo>
                  <a:pt x="424" y="202"/>
                </a:lnTo>
                <a:lnTo>
                  <a:pt x="428" y="202"/>
                </a:lnTo>
                <a:lnTo>
                  <a:pt x="430" y="206"/>
                </a:lnTo>
                <a:lnTo>
                  <a:pt x="434" y="206"/>
                </a:lnTo>
                <a:lnTo>
                  <a:pt x="438" y="206"/>
                </a:lnTo>
                <a:lnTo>
                  <a:pt x="434" y="206"/>
                </a:lnTo>
                <a:lnTo>
                  <a:pt x="438" y="206"/>
                </a:lnTo>
                <a:lnTo>
                  <a:pt x="438" y="202"/>
                </a:lnTo>
                <a:lnTo>
                  <a:pt x="442" y="202"/>
                </a:lnTo>
                <a:lnTo>
                  <a:pt x="442" y="206"/>
                </a:lnTo>
                <a:lnTo>
                  <a:pt x="446" y="206"/>
                </a:lnTo>
                <a:lnTo>
                  <a:pt x="446" y="210"/>
                </a:lnTo>
                <a:lnTo>
                  <a:pt x="446" y="214"/>
                </a:lnTo>
                <a:lnTo>
                  <a:pt x="442" y="218"/>
                </a:lnTo>
                <a:lnTo>
                  <a:pt x="442" y="220"/>
                </a:lnTo>
                <a:lnTo>
                  <a:pt x="438" y="220"/>
                </a:lnTo>
                <a:lnTo>
                  <a:pt x="438" y="224"/>
                </a:lnTo>
                <a:lnTo>
                  <a:pt x="434" y="228"/>
                </a:lnTo>
                <a:lnTo>
                  <a:pt x="434" y="232"/>
                </a:lnTo>
                <a:lnTo>
                  <a:pt x="434" y="234"/>
                </a:lnTo>
                <a:lnTo>
                  <a:pt x="434" y="232"/>
                </a:lnTo>
                <a:lnTo>
                  <a:pt x="434" y="234"/>
                </a:lnTo>
                <a:lnTo>
                  <a:pt x="430" y="234"/>
                </a:lnTo>
                <a:lnTo>
                  <a:pt x="430" y="238"/>
                </a:lnTo>
                <a:lnTo>
                  <a:pt x="434" y="238"/>
                </a:lnTo>
                <a:lnTo>
                  <a:pt x="434" y="242"/>
                </a:lnTo>
                <a:lnTo>
                  <a:pt x="430" y="242"/>
                </a:lnTo>
                <a:lnTo>
                  <a:pt x="430" y="246"/>
                </a:lnTo>
                <a:lnTo>
                  <a:pt x="434" y="242"/>
                </a:lnTo>
                <a:lnTo>
                  <a:pt x="434" y="246"/>
                </a:lnTo>
                <a:lnTo>
                  <a:pt x="434" y="250"/>
                </a:lnTo>
                <a:lnTo>
                  <a:pt x="430" y="250"/>
                </a:lnTo>
                <a:lnTo>
                  <a:pt x="430" y="254"/>
                </a:lnTo>
                <a:lnTo>
                  <a:pt x="430" y="258"/>
                </a:lnTo>
                <a:lnTo>
                  <a:pt x="430" y="262"/>
                </a:lnTo>
                <a:lnTo>
                  <a:pt x="428" y="262"/>
                </a:lnTo>
                <a:lnTo>
                  <a:pt x="428" y="258"/>
                </a:lnTo>
                <a:lnTo>
                  <a:pt x="428" y="254"/>
                </a:lnTo>
                <a:lnTo>
                  <a:pt x="428" y="250"/>
                </a:lnTo>
                <a:lnTo>
                  <a:pt x="428" y="254"/>
                </a:lnTo>
                <a:lnTo>
                  <a:pt x="424" y="254"/>
                </a:lnTo>
                <a:lnTo>
                  <a:pt x="424" y="258"/>
                </a:lnTo>
                <a:lnTo>
                  <a:pt x="420" y="258"/>
                </a:lnTo>
                <a:lnTo>
                  <a:pt x="420" y="262"/>
                </a:lnTo>
                <a:lnTo>
                  <a:pt x="416" y="262"/>
                </a:lnTo>
                <a:lnTo>
                  <a:pt x="416" y="264"/>
                </a:lnTo>
                <a:lnTo>
                  <a:pt x="416" y="268"/>
                </a:lnTo>
                <a:lnTo>
                  <a:pt x="414" y="268"/>
                </a:lnTo>
                <a:lnTo>
                  <a:pt x="414" y="264"/>
                </a:lnTo>
                <a:lnTo>
                  <a:pt x="414" y="268"/>
                </a:lnTo>
                <a:lnTo>
                  <a:pt x="410" y="268"/>
                </a:lnTo>
                <a:lnTo>
                  <a:pt x="402" y="268"/>
                </a:lnTo>
                <a:lnTo>
                  <a:pt x="398" y="268"/>
                </a:lnTo>
                <a:lnTo>
                  <a:pt x="390" y="268"/>
                </a:lnTo>
                <a:lnTo>
                  <a:pt x="386" y="268"/>
                </a:lnTo>
                <a:lnTo>
                  <a:pt x="386" y="272"/>
                </a:lnTo>
                <a:lnTo>
                  <a:pt x="386" y="280"/>
                </a:lnTo>
                <a:lnTo>
                  <a:pt x="380" y="280"/>
                </a:lnTo>
                <a:lnTo>
                  <a:pt x="384" y="280"/>
                </a:lnTo>
                <a:lnTo>
                  <a:pt x="384" y="284"/>
                </a:lnTo>
                <a:lnTo>
                  <a:pt x="386" y="288"/>
                </a:lnTo>
                <a:lnTo>
                  <a:pt x="390" y="288"/>
                </a:lnTo>
                <a:lnTo>
                  <a:pt x="390" y="290"/>
                </a:lnTo>
                <a:lnTo>
                  <a:pt x="390" y="294"/>
                </a:lnTo>
                <a:lnTo>
                  <a:pt x="394" y="294"/>
                </a:lnTo>
                <a:lnTo>
                  <a:pt x="394" y="298"/>
                </a:lnTo>
                <a:lnTo>
                  <a:pt x="390" y="298"/>
                </a:lnTo>
                <a:lnTo>
                  <a:pt x="386" y="298"/>
                </a:lnTo>
                <a:lnTo>
                  <a:pt x="380" y="298"/>
                </a:lnTo>
                <a:lnTo>
                  <a:pt x="376" y="298"/>
                </a:lnTo>
                <a:lnTo>
                  <a:pt x="376" y="302"/>
                </a:lnTo>
                <a:lnTo>
                  <a:pt x="368" y="310"/>
                </a:lnTo>
                <a:lnTo>
                  <a:pt x="368" y="314"/>
                </a:lnTo>
                <a:lnTo>
                  <a:pt x="372" y="318"/>
                </a:lnTo>
                <a:lnTo>
                  <a:pt x="368" y="320"/>
                </a:lnTo>
                <a:lnTo>
                  <a:pt x="368" y="324"/>
                </a:lnTo>
                <a:lnTo>
                  <a:pt x="364" y="324"/>
                </a:lnTo>
                <a:lnTo>
                  <a:pt x="364" y="320"/>
                </a:lnTo>
                <a:lnTo>
                  <a:pt x="360" y="320"/>
                </a:lnTo>
                <a:lnTo>
                  <a:pt x="360" y="318"/>
                </a:lnTo>
                <a:lnTo>
                  <a:pt x="360" y="314"/>
                </a:lnTo>
                <a:lnTo>
                  <a:pt x="358" y="314"/>
                </a:lnTo>
                <a:lnTo>
                  <a:pt x="358" y="310"/>
                </a:lnTo>
                <a:lnTo>
                  <a:pt x="354" y="310"/>
                </a:lnTo>
                <a:lnTo>
                  <a:pt x="354" y="306"/>
                </a:lnTo>
                <a:lnTo>
                  <a:pt x="350" y="306"/>
                </a:lnTo>
                <a:lnTo>
                  <a:pt x="346" y="302"/>
                </a:lnTo>
                <a:lnTo>
                  <a:pt x="346" y="298"/>
                </a:lnTo>
                <a:lnTo>
                  <a:pt x="342" y="298"/>
                </a:lnTo>
                <a:lnTo>
                  <a:pt x="338" y="298"/>
                </a:lnTo>
                <a:lnTo>
                  <a:pt x="338" y="294"/>
                </a:lnTo>
                <a:lnTo>
                  <a:pt x="338" y="298"/>
                </a:lnTo>
                <a:lnTo>
                  <a:pt x="342" y="298"/>
                </a:lnTo>
                <a:lnTo>
                  <a:pt x="342" y="302"/>
                </a:lnTo>
                <a:lnTo>
                  <a:pt x="338" y="298"/>
                </a:lnTo>
                <a:lnTo>
                  <a:pt x="334" y="298"/>
                </a:lnTo>
                <a:lnTo>
                  <a:pt x="334" y="294"/>
                </a:lnTo>
                <a:lnTo>
                  <a:pt x="330" y="298"/>
                </a:lnTo>
                <a:lnTo>
                  <a:pt x="330" y="294"/>
                </a:lnTo>
                <a:lnTo>
                  <a:pt x="328" y="294"/>
                </a:lnTo>
                <a:lnTo>
                  <a:pt x="328" y="298"/>
                </a:lnTo>
                <a:lnTo>
                  <a:pt x="330" y="298"/>
                </a:lnTo>
                <a:lnTo>
                  <a:pt x="328" y="298"/>
                </a:lnTo>
                <a:lnTo>
                  <a:pt x="324" y="302"/>
                </a:lnTo>
                <a:lnTo>
                  <a:pt x="320" y="302"/>
                </a:lnTo>
                <a:lnTo>
                  <a:pt x="316" y="306"/>
                </a:lnTo>
                <a:lnTo>
                  <a:pt x="312" y="306"/>
                </a:lnTo>
                <a:lnTo>
                  <a:pt x="308" y="306"/>
                </a:lnTo>
                <a:lnTo>
                  <a:pt x="304" y="306"/>
                </a:lnTo>
                <a:lnTo>
                  <a:pt x="302" y="302"/>
                </a:lnTo>
                <a:lnTo>
                  <a:pt x="298" y="302"/>
                </a:lnTo>
                <a:lnTo>
                  <a:pt x="294" y="302"/>
                </a:lnTo>
                <a:lnTo>
                  <a:pt x="290" y="302"/>
                </a:lnTo>
                <a:lnTo>
                  <a:pt x="286" y="298"/>
                </a:lnTo>
                <a:lnTo>
                  <a:pt x="282" y="298"/>
                </a:lnTo>
                <a:lnTo>
                  <a:pt x="282" y="294"/>
                </a:lnTo>
                <a:lnTo>
                  <a:pt x="278" y="294"/>
                </a:lnTo>
                <a:lnTo>
                  <a:pt x="274" y="294"/>
                </a:lnTo>
                <a:lnTo>
                  <a:pt x="274" y="290"/>
                </a:lnTo>
                <a:lnTo>
                  <a:pt x="272" y="290"/>
                </a:lnTo>
                <a:lnTo>
                  <a:pt x="268" y="290"/>
                </a:lnTo>
                <a:lnTo>
                  <a:pt x="264" y="290"/>
                </a:lnTo>
                <a:lnTo>
                  <a:pt x="264" y="288"/>
                </a:lnTo>
                <a:lnTo>
                  <a:pt x="260" y="288"/>
                </a:lnTo>
                <a:lnTo>
                  <a:pt x="256" y="284"/>
                </a:lnTo>
                <a:lnTo>
                  <a:pt x="252" y="284"/>
                </a:lnTo>
                <a:lnTo>
                  <a:pt x="248" y="280"/>
                </a:lnTo>
                <a:lnTo>
                  <a:pt x="244" y="280"/>
                </a:lnTo>
                <a:lnTo>
                  <a:pt x="242" y="280"/>
                </a:lnTo>
                <a:lnTo>
                  <a:pt x="242" y="276"/>
                </a:lnTo>
                <a:lnTo>
                  <a:pt x="238" y="276"/>
                </a:lnTo>
                <a:lnTo>
                  <a:pt x="238" y="272"/>
                </a:lnTo>
                <a:lnTo>
                  <a:pt x="234" y="272"/>
                </a:lnTo>
                <a:lnTo>
                  <a:pt x="234" y="268"/>
                </a:lnTo>
                <a:lnTo>
                  <a:pt x="230" y="268"/>
                </a:lnTo>
                <a:lnTo>
                  <a:pt x="230" y="264"/>
                </a:lnTo>
                <a:lnTo>
                  <a:pt x="230" y="268"/>
                </a:lnTo>
                <a:lnTo>
                  <a:pt x="226" y="268"/>
                </a:lnTo>
                <a:lnTo>
                  <a:pt x="222" y="264"/>
                </a:lnTo>
                <a:lnTo>
                  <a:pt x="218" y="264"/>
                </a:lnTo>
                <a:lnTo>
                  <a:pt x="216" y="264"/>
                </a:lnTo>
                <a:lnTo>
                  <a:pt x="216" y="262"/>
                </a:lnTo>
                <a:lnTo>
                  <a:pt x="212" y="262"/>
                </a:lnTo>
                <a:lnTo>
                  <a:pt x="208" y="262"/>
                </a:lnTo>
                <a:lnTo>
                  <a:pt x="208" y="258"/>
                </a:lnTo>
                <a:lnTo>
                  <a:pt x="204" y="254"/>
                </a:lnTo>
                <a:lnTo>
                  <a:pt x="204" y="250"/>
                </a:lnTo>
                <a:lnTo>
                  <a:pt x="200" y="250"/>
                </a:lnTo>
                <a:lnTo>
                  <a:pt x="196" y="250"/>
                </a:lnTo>
                <a:lnTo>
                  <a:pt x="196" y="246"/>
                </a:lnTo>
                <a:lnTo>
                  <a:pt x="192" y="246"/>
                </a:lnTo>
                <a:lnTo>
                  <a:pt x="188" y="242"/>
                </a:lnTo>
                <a:lnTo>
                  <a:pt x="186" y="242"/>
                </a:lnTo>
                <a:lnTo>
                  <a:pt x="186" y="238"/>
                </a:lnTo>
                <a:lnTo>
                  <a:pt x="186" y="234"/>
                </a:lnTo>
                <a:lnTo>
                  <a:pt x="182" y="234"/>
                </a:lnTo>
                <a:lnTo>
                  <a:pt x="182" y="232"/>
                </a:lnTo>
                <a:lnTo>
                  <a:pt x="178" y="232"/>
                </a:lnTo>
                <a:lnTo>
                  <a:pt x="178" y="228"/>
                </a:lnTo>
                <a:lnTo>
                  <a:pt x="178" y="224"/>
                </a:lnTo>
                <a:lnTo>
                  <a:pt x="182" y="224"/>
                </a:lnTo>
                <a:lnTo>
                  <a:pt x="182" y="220"/>
                </a:lnTo>
                <a:lnTo>
                  <a:pt x="186" y="220"/>
                </a:lnTo>
                <a:lnTo>
                  <a:pt x="182" y="218"/>
                </a:lnTo>
                <a:lnTo>
                  <a:pt x="182" y="214"/>
                </a:lnTo>
                <a:lnTo>
                  <a:pt x="186" y="214"/>
                </a:lnTo>
                <a:lnTo>
                  <a:pt x="186" y="210"/>
                </a:lnTo>
                <a:lnTo>
                  <a:pt x="186" y="206"/>
                </a:lnTo>
                <a:lnTo>
                  <a:pt x="182" y="206"/>
                </a:lnTo>
                <a:lnTo>
                  <a:pt x="182" y="202"/>
                </a:lnTo>
                <a:lnTo>
                  <a:pt x="182" y="198"/>
                </a:lnTo>
                <a:lnTo>
                  <a:pt x="178" y="198"/>
                </a:lnTo>
                <a:lnTo>
                  <a:pt x="178" y="194"/>
                </a:lnTo>
                <a:lnTo>
                  <a:pt x="178" y="190"/>
                </a:lnTo>
                <a:lnTo>
                  <a:pt x="178" y="188"/>
                </a:lnTo>
                <a:lnTo>
                  <a:pt x="178" y="184"/>
                </a:lnTo>
                <a:lnTo>
                  <a:pt x="174" y="184"/>
                </a:lnTo>
                <a:lnTo>
                  <a:pt x="170" y="180"/>
                </a:lnTo>
                <a:lnTo>
                  <a:pt x="170" y="176"/>
                </a:lnTo>
                <a:lnTo>
                  <a:pt x="166" y="176"/>
                </a:lnTo>
                <a:lnTo>
                  <a:pt x="166" y="172"/>
                </a:lnTo>
                <a:lnTo>
                  <a:pt x="162" y="168"/>
                </a:lnTo>
                <a:lnTo>
                  <a:pt x="162" y="164"/>
                </a:lnTo>
                <a:lnTo>
                  <a:pt x="160" y="164"/>
                </a:lnTo>
                <a:lnTo>
                  <a:pt x="160" y="160"/>
                </a:lnTo>
                <a:lnTo>
                  <a:pt x="152" y="158"/>
                </a:lnTo>
                <a:lnTo>
                  <a:pt x="152" y="154"/>
                </a:lnTo>
                <a:lnTo>
                  <a:pt x="148" y="154"/>
                </a:lnTo>
                <a:lnTo>
                  <a:pt x="152" y="154"/>
                </a:lnTo>
                <a:lnTo>
                  <a:pt x="152" y="150"/>
                </a:lnTo>
                <a:lnTo>
                  <a:pt x="148" y="154"/>
                </a:lnTo>
                <a:lnTo>
                  <a:pt x="148" y="150"/>
                </a:lnTo>
                <a:lnTo>
                  <a:pt x="144" y="150"/>
                </a:lnTo>
                <a:lnTo>
                  <a:pt x="148" y="150"/>
                </a:lnTo>
                <a:lnTo>
                  <a:pt x="144" y="150"/>
                </a:lnTo>
                <a:lnTo>
                  <a:pt x="144" y="146"/>
                </a:lnTo>
                <a:lnTo>
                  <a:pt x="144" y="142"/>
                </a:lnTo>
                <a:lnTo>
                  <a:pt x="144" y="146"/>
                </a:lnTo>
                <a:lnTo>
                  <a:pt x="140" y="142"/>
                </a:lnTo>
                <a:lnTo>
                  <a:pt x="144" y="142"/>
                </a:lnTo>
                <a:lnTo>
                  <a:pt x="140" y="138"/>
                </a:lnTo>
                <a:lnTo>
                  <a:pt x="136" y="138"/>
                </a:lnTo>
                <a:lnTo>
                  <a:pt x="136" y="134"/>
                </a:lnTo>
                <a:lnTo>
                  <a:pt x="132" y="134"/>
                </a:lnTo>
                <a:lnTo>
                  <a:pt x="132" y="132"/>
                </a:lnTo>
                <a:lnTo>
                  <a:pt x="132" y="134"/>
                </a:lnTo>
                <a:lnTo>
                  <a:pt x="130" y="134"/>
                </a:lnTo>
                <a:lnTo>
                  <a:pt x="130" y="132"/>
                </a:lnTo>
                <a:lnTo>
                  <a:pt x="132" y="132"/>
                </a:lnTo>
                <a:lnTo>
                  <a:pt x="132" y="128"/>
                </a:lnTo>
                <a:lnTo>
                  <a:pt x="132" y="132"/>
                </a:lnTo>
                <a:lnTo>
                  <a:pt x="130" y="132"/>
                </a:lnTo>
                <a:lnTo>
                  <a:pt x="126" y="132"/>
                </a:lnTo>
                <a:lnTo>
                  <a:pt x="126" y="128"/>
                </a:lnTo>
                <a:lnTo>
                  <a:pt x="126" y="124"/>
                </a:lnTo>
                <a:lnTo>
                  <a:pt x="126" y="120"/>
                </a:lnTo>
                <a:lnTo>
                  <a:pt x="126" y="124"/>
                </a:lnTo>
                <a:lnTo>
                  <a:pt x="126" y="120"/>
                </a:lnTo>
                <a:lnTo>
                  <a:pt x="130" y="120"/>
                </a:lnTo>
                <a:lnTo>
                  <a:pt x="126" y="116"/>
                </a:lnTo>
                <a:lnTo>
                  <a:pt x="126" y="112"/>
                </a:lnTo>
                <a:lnTo>
                  <a:pt x="122" y="112"/>
                </a:lnTo>
                <a:lnTo>
                  <a:pt x="118" y="112"/>
                </a:lnTo>
                <a:lnTo>
                  <a:pt x="118" y="108"/>
                </a:lnTo>
                <a:lnTo>
                  <a:pt x="118" y="104"/>
                </a:lnTo>
                <a:lnTo>
                  <a:pt x="114" y="104"/>
                </a:lnTo>
                <a:lnTo>
                  <a:pt x="110" y="104"/>
                </a:lnTo>
                <a:lnTo>
                  <a:pt x="110" y="102"/>
                </a:lnTo>
                <a:lnTo>
                  <a:pt x="106" y="98"/>
                </a:lnTo>
                <a:lnTo>
                  <a:pt x="106" y="94"/>
                </a:lnTo>
                <a:lnTo>
                  <a:pt x="106" y="90"/>
                </a:lnTo>
                <a:lnTo>
                  <a:pt x="110" y="90"/>
                </a:lnTo>
                <a:lnTo>
                  <a:pt x="106" y="90"/>
                </a:lnTo>
                <a:lnTo>
                  <a:pt x="104" y="90"/>
                </a:lnTo>
                <a:lnTo>
                  <a:pt x="100" y="90"/>
                </a:lnTo>
                <a:lnTo>
                  <a:pt x="100" y="86"/>
                </a:lnTo>
                <a:lnTo>
                  <a:pt x="96" y="86"/>
                </a:lnTo>
                <a:lnTo>
                  <a:pt x="96" y="82"/>
                </a:lnTo>
                <a:lnTo>
                  <a:pt x="92" y="78"/>
                </a:lnTo>
                <a:lnTo>
                  <a:pt x="92" y="74"/>
                </a:lnTo>
                <a:lnTo>
                  <a:pt x="90" y="74"/>
                </a:lnTo>
                <a:lnTo>
                  <a:pt x="90" y="72"/>
                </a:lnTo>
                <a:lnTo>
                  <a:pt x="86" y="72"/>
                </a:lnTo>
                <a:lnTo>
                  <a:pt x="86" y="68"/>
                </a:lnTo>
                <a:lnTo>
                  <a:pt x="86" y="64"/>
                </a:lnTo>
                <a:lnTo>
                  <a:pt x="82" y="64"/>
                </a:lnTo>
                <a:lnTo>
                  <a:pt x="86" y="60"/>
                </a:lnTo>
                <a:lnTo>
                  <a:pt x="82" y="60"/>
                </a:lnTo>
                <a:lnTo>
                  <a:pt x="82" y="56"/>
                </a:lnTo>
                <a:lnTo>
                  <a:pt x="78" y="52"/>
                </a:lnTo>
                <a:lnTo>
                  <a:pt x="78" y="48"/>
                </a:lnTo>
                <a:lnTo>
                  <a:pt x="78" y="46"/>
                </a:lnTo>
                <a:lnTo>
                  <a:pt x="74" y="42"/>
                </a:lnTo>
                <a:lnTo>
                  <a:pt x="74" y="38"/>
                </a:lnTo>
                <a:lnTo>
                  <a:pt x="74" y="34"/>
                </a:lnTo>
                <a:lnTo>
                  <a:pt x="74" y="30"/>
                </a:lnTo>
                <a:lnTo>
                  <a:pt x="70" y="30"/>
                </a:lnTo>
                <a:lnTo>
                  <a:pt x="66" y="30"/>
                </a:lnTo>
                <a:lnTo>
                  <a:pt x="66" y="26"/>
                </a:lnTo>
                <a:lnTo>
                  <a:pt x="66" y="22"/>
                </a:lnTo>
                <a:lnTo>
                  <a:pt x="62" y="22"/>
                </a:lnTo>
                <a:lnTo>
                  <a:pt x="60" y="22"/>
                </a:lnTo>
                <a:lnTo>
                  <a:pt x="62" y="22"/>
                </a:lnTo>
                <a:lnTo>
                  <a:pt x="60" y="22"/>
                </a:lnTo>
                <a:lnTo>
                  <a:pt x="56" y="22"/>
                </a:lnTo>
                <a:lnTo>
                  <a:pt x="52" y="18"/>
                </a:lnTo>
                <a:lnTo>
                  <a:pt x="48" y="18"/>
                </a:lnTo>
                <a:lnTo>
                  <a:pt x="48" y="16"/>
                </a:lnTo>
                <a:lnTo>
                  <a:pt x="44" y="16"/>
                </a:lnTo>
                <a:lnTo>
                  <a:pt x="48" y="16"/>
                </a:lnTo>
                <a:lnTo>
                  <a:pt x="48" y="18"/>
                </a:lnTo>
                <a:lnTo>
                  <a:pt x="48" y="22"/>
                </a:lnTo>
                <a:lnTo>
                  <a:pt x="48" y="26"/>
                </a:lnTo>
                <a:lnTo>
                  <a:pt x="48" y="30"/>
                </a:lnTo>
                <a:lnTo>
                  <a:pt x="48" y="34"/>
                </a:lnTo>
                <a:lnTo>
                  <a:pt x="52" y="34"/>
                </a:lnTo>
                <a:lnTo>
                  <a:pt x="52" y="38"/>
                </a:lnTo>
                <a:lnTo>
                  <a:pt x="52" y="42"/>
                </a:lnTo>
                <a:lnTo>
                  <a:pt x="52" y="46"/>
                </a:lnTo>
                <a:lnTo>
                  <a:pt x="52" y="48"/>
                </a:lnTo>
                <a:lnTo>
                  <a:pt x="52" y="52"/>
                </a:lnTo>
                <a:lnTo>
                  <a:pt x="56" y="52"/>
                </a:lnTo>
                <a:lnTo>
                  <a:pt x="56" y="56"/>
                </a:lnTo>
                <a:lnTo>
                  <a:pt x="60" y="56"/>
                </a:lnTo>
                <a:lnTo>
                  <a:pt x="60" y="60"/>
                </a:lnTo>
                <a:lnTo>
                  <a:pt x="62" y="60"/>
                </a:lnTo>
                <a:lnTo>
                  <a:pt x="62" y="64"/>
                </a:lnTo>
                <a:lnTo>
                  <a:pt x="66" y="64"/>
                </a:lnTo>
                <a:lnTo>
                  <a:pt x="66" y="68"/>
                </a:lnTo>
                <a:lnTo>
                  <a:pt x="66" y="72"/>
                </a:lnTo>
                <a:lnTo>
                  <a:pt x="70" y="72"/>
                </a:lnTo>
                <a:lnTo>
                  <a:pt x="70" y="74"/>
                </a:lnTo>
                <a:lnTo>
                  <a:pt x="74" y="74"/>
                </a:lnTo>
                <a:lnTo>
                  <a:pt x="74" y="78"/>
                </a:lnTo>
                <a:lnTo>
                  <a:pt x="78" y="82"/>
                </a:lnTo>
                <a:lnTo>
                  <a:pt x="78" y="86"/>
                </a:lnTo>
                <a:lnTo>
                  <a:pt x="78" y="90"/>
                </a:lnTo>
                <a:lnTo>
                  <a:pt x="78" y="94"/>
                </a:lnTo>
                <a:lnTo>
                  <a:pt x="82" y="94"/>
                </a:lnTo>
                <a:lnTo>
                  <a:pt x="86" y="98"/>
                </a:lnTo>
                <a:lnTo>
                  <a:pt x="86" y="102"/>
                </a:lnTo>
                <a:lnTo>
                  <a:pt x="90" y="104"/>
                </a:lnTo>
                <a:lnTo>
                  <a:pt x="90" y="108"/>
                </a:lnTo>
                <a:lnTo>
                  <a:pt x="90" y="112"/>
                </a:lnTo>
                <a:lnTo>
                  <a:pt x="92" y="112"/>
                </a:lnTo>
                <a:lnTo>
                  <a:pt x="92" y="116"/>
                </a:lnTo>
                <a:lnTo>
                  <a:pt x="92" y="112"/>
                </a:lnTo>
                <a:lnTo>
                  <a:pt x="92" y="108"/>
                </a:lnTo>
                <a:lnTo>
                  <a:pt x="92" y="112"/>
                </a:lnTo>
                <a:lnTo>
                  <a:pt x="96" y="112"/>
                </a:lnTo>
                <a:lnTo>
                  <a:pt x="96" y="116"/>
                </a:lnTo>
                <a:lnTo>
                  <a:pt x="96" y="120"/>
                </a:lnTo>
                <a:lnTo>
                  <a:pt x="96" y="124"/>
                </a:lnTo>
                <a:lnTo>
                  <a:pt x="96" y="128"/>
                </a:lnTo>
                <a:lnTo>
                  <a:pt x="100" y="128"/>
                </a:lnTo>
                <a:lnTo>
                  <a:pt x="100" y="132"/>
                </a:lnTo>
                <a:lnTo>
                  <a:pt x="104" y="134"/>
                </a:lnTo>
                <a:lnTo>
                  <a:pt x="104" y="138"/>
                </a:lnTo>
                <a:lnTo>
                  <a:pt x="104" y="142"/>
                </a:lnTo>
                <a:lnTo>
                  <a:pt x="106" y="142"/>
                </a:lnTo>
                <a:lnTo>
                  <a:pt x="106" y="146"/>
                </a:lnTo>
                <a:lnTo>
                  <a:pt x="106" y="150"/>
                </a:lnTo>
                <a:lnTo>
                  <a:pt x="106" y="154"/>
                </a:lnTo>
                <a:lnTo>
                  <a:pt x="106" y="158"/>
                </a:lnTo>
                <a:lnTo>
                  <a:pt x="110" y="158"/>
                </a:lnTo>
                <a:lnTo>
                  <a:pt x="114" y="158"/>
                </a:lnTo>
                <a:lnTo>
                  <a:pt x="110" y="158"/>
                </a:lnTo>
                <a:lnTo>
                  <a:pt x="110" y="154"/>
                </a:lnTo>
                <a:lnTo>
                  <a:pt x="114" y="154"/>
                </a:lnTo>
                <a:lnTo>
                  <a:pt x="114" y="158"/>
                </a:lnTo>
                <a:lnTo>
                  <a:pt x="118" y="158"/>
                </a:lnTo>
                <a:lnTo>
                  <a:pt x="118" y="160"/>
                </a:lnTo>
                <a:lnTo>
                  <a:pt x="118" y="164"/>
                </a:lnTo>
                <a:lnTo>
                  <a:pt x="122" y="164"/>
                </a:lnTo>
                <a:lnTo>
                  <a:pt x="122" y="168"/>
                </a:lnTo>
                <a:lnTo>
                  <a:pt x="126" y="168"/>
                </a:lnTo>
                <a:lnTo>
                  <a:pt x="126" y="172"/>
                </a:lnTo>
                <a:lnTo>
                  <a:pt x="126" y="176"/>
                </a:lnTo>
                <a:lnTo>
                  <a:pt x="122" y="176"/>
                </a:lnTo>
                <a:lnTo>
                  <a:pt x="122" y="180"/>
                </a:lnTo>
                <a:lnTo>
                  <a:pt x="118" y="180"/>
                </a:lnTo>
                <a:lnTo>
                  <a:pt x="114" y="180"/>
                </a:lnTo>
                <a:lnTo>
                  <a:pt x="114" y="176"/>
                </a:lnTo>
                <a:lnTo>
                  <a:pt x="114" y="172"/>
                </a:lnTo>
                <a:lnTo>
                  <a:pt x="110" y="168"/>
                </a:lnTo>
                <a:lnTo>
                  <a:pt x="106" y="164"/>
                </a:lnTo>
                <a:lnTo>
                  <a:pt x="104" y="160"/>
                </a:lnTo>
                <a:lnTo>
                  <a:pt x="104" y="158"/>
                </a:lnTo>
                <a:lnTo>
                  <a:pt x="100" y="158"/>
                </a:lnTo>
                <a:lnTo>
                  <a:pt x="96" y="154"/>
                </a:lnTo>
                <a:lnTo>
                  <a:pt x="96" y="154"/>
                </a:lnTo>
                <a:lnTo>
                  <a:pt x="96" y="154"/>
                </a:lnTo>
                <a:close/>
                <a:moveTo>
                  <a:pt x="106" y="142"/>
                </a:moveTo>
                <a:lnTo>
                  <a:pt x="110" y="146"/>
                </a:lnTo>
                <a:lnTo>
                  <a:pt x="106" y="146"/>
                </a:lnTo>
                <a:lnTo>
                  <a:pt x="106" y="142"/>
                </a:lnTo>
                <a:lnTo>
                  <a:pt x="106" y="142"/>
                </a:lnTo>
                <a:lnTo>
                  <a:pt x="106" y="142"/>
                </a:lnTo>
                <a:close/>
                <a:moveTo>
                  <a:pt x="86" y="138"/>
                </a:moveTo>
                <a:lnTo>
                  <a:pt x="90" y="138"/>
                </a:lnTo>
                <a:lnTo>
                  <a:pt x="86" y="138"/>
                </a:lnTo>
                <a:lnTo>
                  <a:pt x="86" y="142"/>
                </a:lnTo>
                <a:lnTo>
                  <a:pt x="86" y="146"/>
                </a:lnTo>
                <a:lnTo>
                  <a:pt x="90" y="150"/>
                </a:lnTo>
                <a:lnTo>
                  <a:pt x="86" y="150"/>
                </a:lnTo>
                <a:lnTo>
                  <a:pt x="86" y="146"/>
                </a:lnTo>
                <a:lnTo>
                  <a:pt x="86" y="142"/>
                </a:lnTo>
                <a:lnTo>
                  <a:pt x="86" y="138"/>
                </a:lnTo>
                <a:lnTo>
                  <a:pt x="86" y="138"/>
                </a:lnTo>
                <a:lnTo>
                  <a:pt x="86" y="138"/>
                </a:lnTo>
                <a:close/>
                <a:moveTo>
                  <a:pt x="104" y="254"/>
                </a:moveTo>
                <a:lnTo>
                  <a:pt x="100" y="254"/>
                </a:lnTo>
                <a:lnTo>
                  <a:pt x="104" y="254"/>
                </a:lnTo>
                <a:lnTo>
                  <a:pt x="104" y="250"/>
                </a:lnTo>
                <a:lnTo>
                  <a:pt x="104" y="254"/>
                </a:lnTo>
                <a:lnTo>
                  <a:pt x="104" y="254"/>
                </a:lnTo>
                <a:lnTo>
                  <a:pt x="104" y="254"/>
                </a:lnTo>
                <a:close/>
                <a:moveTo>
                  <a:pt x="74" y="72"/>
                </a:moveTo>
                <a:lnTo>
                  <a:pt x="70" y="72"/>
                </a:lnTo>
                <a:lnTo>
                  <a:pt x="70" y="68"/>
                </a:lnTo>
                <a:lnTo>
                  <a:pt x="66" y="64"/>
                </a:lnTo>
                <a:lnTo>
                  <a:pt x="66" y="60"/>
                </a:lnTo>
                <a:lnTo>
                  <a:pt x="70" y="60"/>
                </a:lnTo>
                <a:lnTo>
                  <a:pt x="70" y="64"/>
                </a:lnTo>
                <a:lnTo>
                  <a:pt x="70" y="68"/>
                </a:lnTo>
                <a:lnTo>
                  <a:pt x="74" y="68"/>
                </a:lnTo>
                <a:lnTo>
                  <a:pt x="74" y="72"/>
                </a:lnTo>
                <a:lnTo>
                  <a:pt x="74" y="72"/>
                </a:lnTo>
                <a:lnTo>
                  <a:pt x="74" y="72"/>
                </a:lnTo>
                <a:close/>
                <a:moveTo>
                  <a:pt x="86" y="74"/>
                </a:moveTo>
                <a:lnTo>
                  <a:pt x="82" y="74"/>
                </a:lnTo>
                <a:lnTo>
                  <a:pt x="82" y="72"/>
                </a:lnTo>
                <a:lnTo>
                  <a:pt x="82" y="68"/>
                </a:lnTo>
                <a:lnTo>
                  <a:pt x="86" y="68"/>
                </a:lnTo>
                <a:lnTo>
                  <a:pt x="86" y="72"/>
                </a:lnTo>
                <a:lnTo>
                  <a:pt x="86" y="74"/>
                </a:lnTo>
                <a:lnTo>
                  <a:pt x="86" y="74"/>
                </a:lnTo>
                <a:lnTo>
                  <a:pt x="86" y="74"/>
                </a:lnTo>
                <a:close/>
                <a:moveTo>
                  <a:pt x="0" y="72"/>
                </a:moveTo>
                <a:lnTo>
                  <a:pt x="0" y="68"/>
                </a:lnTo>
                <a:lnTo>
                  <a:pt x="0" y="72"/>
                </a:lnTo>
                <a:lnTo>
                  <a:pt x="0" y="72"/>
                </a:lnTo>
                <a:lnTo>
                  <a:pt x="0" y="72"/>
                </a:lnTo>
                <a:close/>
                <a:moveTo>
                  <a:pt x="44" y="90"/>
                </a:moveTo>
                <a:lnTo>
                  <a:pt x="44" y="86"/>
                </a:lnTo>
                <a:lnTo>
                  <a:pt x="40" y="86"/>
                </a:lnTo>
                <a:lnTo>
                  <a:pt x="44" y="86"/>
                </a:lnTo>
                <a:lnTo>
                  <a:pt x="44" y="82"/>
                </a:lnTo>
                <a:lnTo>
                  <a:pt x="44" y="86"/>
                </a:lnTo>
                <a:lnTo>
                  <a:pt x="44" y="90"/>
                </a:lnTo>
                <a:lnTo>
                  <a:pt x="44" y="90"/>
                </a:lnTo>
                <a:lnTo>
                  <a:pt x="44" y="90"/>
                </a:lnTo>
                <a:close/>
                <a:moveTo>
                  <a:pt x="100" y="128"/>
                </a:moveTo>
                <a:lnTo>
                  <a:pt x="100" y="124"/>
                </a:lnTo>
                <a:lnTo>
                  <a:pt x="100" y="128"/>
                </a:lnTo>
                <a:lnTo>
                  <a:pt x="100" y="128"/>
                </a:lnTo>
                <a:lnTo>
                  <a:pt x="100" y="128"/>
                </a:lnTo>
                <a:close/>
                <a:moveTo>
                  <a:pt x="110" y="154"/>
                </a:moveTo>
                <a:lnTo>
                  <a:pt x="110" y="150"/>
                </a:lnTo>
                <a:lnTo>
                  <a:pt x="110" y="154"/>
                </a:lnTo>
                <a:lnTo>
                  <a:pt x="110" y="154"/>
                </a:lnTo>
                <a:lnTo>
                  <a:pt x="110" y="154"/>
                </a:lnTo>
                <a:close/>
                <a:moveTo>
                  <a:pt x="92" y="154"/>
                </a:moveTo>
                <a:lnTo>
                  <a:pt x="90" y="154"/>
                </a:lnTo>
                <a:lnTo>
                  <a:pt x="90" y="150"/>
                </a:lnTo>
                <a:lnTo>
                  <a:pt x="92" y="150"/>
                </a:lnTo>
                <a:lnTo>
                  <a:pt x="92" y="154"/>
                </a:lnTo>
                <a:lnTo>
                  <a:pt x="92" y="154"/>
                </a:lnTo>
                <a:lnTo>
                  <a:pt x="92" y="154"/>
                </a:lnTo>
                <a:close/>
                <a:moveTo>
                  <a:pt x="118" y="158"/>
                </a:moveTo>
                <a:lnTo>
                  <a:pt x="118" y="154"/>
                </a:lnTo>
                <a:lnTo>
                  <a:pt x="118" y="158"/>
                </a:lnTo>
                <a:lnTo>
                  <a:pt x="118" y="158"/>
                </a:lnTo>
                <a:lnTo>
                  <a:pt x="118" y="158"/>
                </a:lnTo>
                <a:close/>
                <a:moveTo>
                  <a:pt x="162" y="206"/>
                </a:moveTo>
                <a:lnTo>
                  <a:pt x="162" y="202"/>
                </a:lnTo>
                <a:lnTo>
                  <a:pt x="166" y="202"/>
                </a:lnTo>
                <a:lnTo>
                  <a:pt x="166" y="206"/>
                </a:lnTo>
                <a:lnTo>
                  <a:pt x="162" y="206"/>
                </a:lnTo>
                <a:lnTo>
                  <a:pt x="162" y="206"/>
                </a:lnTo>
                <a:lnTo>
                  <a:pt x="162" y="206"/>
                </a:lnTo>
                <a:close/>
                <a:moveTo>
                  <a:pt x="166" y="206"/>
                </a:moveTo>
                <a:lnTo>
                  <a:pt x="170" y="206"/>
                </a:lnTo>
                <a:lnTo>
                  <a:pt x="166" y="206"/>
                </a:lnTo>
                <a:lnTo>
                  <a:pt x="166" y="206"/>
                </a:lnTo>
                <a:lnTo>
                  <a:pt x="166" y="206"/>
                </a:lnTo>
                <a:close/>
                <a:moveTo>
                  <a:pt x="442" y="228"/>
                </a:moveTo>
                <a:lnTo>
                  <a:pt x="442" y="224"/>
                </a:lnTo>
                <a:lnTo>
                  <a:pt x="442" y="220"/>
                </a:lnTo>
                <a:lnTo>
                  <a:pt x="446" y="220"/>
                </a:lnTo>
                <a:lnTo>
                  <a:pt x="446" y="224"/>
                </a:lnTo>
                <a:lnTo>
                  <a:pt x="442" y="224"/>
                </a:lnTo>
                <a:lnTo>
                  <a:pt x="442" y="228"/>
                </a:lnTo>
                <a:lnTo>
                  <a:pt x="442" y="228"/>
                </a:lnTo>
                <a:lnTo>
                  <a:pt x="442" y="228"/>
                </a:lnTo>
                <a:close/>
                <a:moveTo>
                  <a:pt x="376" y="254"/>
                </a:moveTo>
                <a:lnTo>
                  <a:pt x="372" y="254"/>
                </a:lnTo>
                <a:lnTo>
                  <a:pt x="376" y="254"/>
                </a:lnTo>
                <a:lnTo>
                  <a:pt x="380" y="254"/>
                </a:lnTo>
                <a:lnTo>
                  <a:pt x="376" y="254"/>
                </a:lnTo>
                <a:lnTo>
                  <a:pt x="376" y="254"/>
                </a:lnTo>
                <a:lnTo>
                  <a:pt x="376" y="25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21" name="Freeform 79">
            <a:extLst>
              <a:ext uri="{FF2B5EF4-FFF2-40B4-BE49-F238E27FC236}">
                <a16:creationId xmlns:a16="http://schemas.microsoft.com/office/drawing/2014/main" id="{857090E7-CD6F-46D1-B064-2EF222EA6E9E}"/>
              </a:ext>
            </a:extLst>
          </p:cNvPr>
          <p:cNvSpPr>
            <a:spLocks noEditPoints="1"/>
          </p:cNvSpPr>
          <p:nvPr/>
        </p:nvSpPr>
        <p:spPr bwMode="auto">
          <a:xfrm>
            <a:off x="4410478" y="4188880"/>
            <a:ext cx="15875" cy="6350"/>
          </a:xfrm>
          <a:custGeom>
            <a:avLst/>
            <a:gdLst>
              <a:gd name="T0" fmla="*/ 4 w 10"/>
              <a:gd name="T1" fmla="*/ 4 h 4"/>
              <a:gd name="T2" fmla="*/ 4 w 10"/>
              <a:gd name="T3" fmla="*/ 4 h 4"/>
              <a:gd name="T4" fmla="*/ 4 w 10"/>
              <a:gd name="T5" fmla="*/ 4 h 4"/>
              <a:gd name="T6" fmla="*/ 4 w 10"/>
              <a:gd name="T7" fmla="*/ 4 h 4"/>
              <a:gd name="T8" fmla="*/ 0 w 10"/>
              <a:gd name="T9" fmla="*/ 4 h 4"/>
              <a:gd name="T10" fmla="*/ 0 w 10"/>
              <a:gd name="T11" fmla="*/ 0 h 4"/>
              <a:gd name="T12" fmla="*/ 0 w 10"/>
              <a:gd name="T13" fmla="*/ 0 h 4"/>
              <a:gd name="T14" fmla="*/ 0 w 10"/>
              <a:gd name="T15" fmla="*/ 0 h 4"/>
              <a:gd name="T16" fmla="*/ 0 w 10"/>
              <a:gd name="T17" fmla="*/ 0 h 4"/>
              <a:gd name="T18" fmla="*/ 0 w 10"/>
              <a:gd name="T19" fmla="*/ 0 h 4"/>
              <a:gd name="T20" fmla="*/ 0 w 10"/>
              <a:gd name="T21" fmla="*/ 0 h 4"/>
              <a:gd name="T22" fmla="*/ 0 w 10"/>
              <a:gd name="T23" fmla="*/ 0 h 4"/>
              <a:gd name="T24" fmla="*/ 0 w 10"/>
              <a:gd name="T25" fmla="*/ 0 h 4"/>
              <a:gd name="T26" fmla="*/ 0 w 10"/>
              <a:gd name="T27" fmla="*/ 0 h 4"/>
              <a:gd name="T28" fmla="*/ 0 w 10"/>
              <a:gd name="T29" fmla="*/ 0 h 4"/>
              <a:gd name="T30" fmla="*/ 0 w 10"/>
              <a:gd name="T31" fmla="*/ 0 h 4"/>
              <a:gd name="T32" fmla="*/ 0 w 10"/>
              <a:gd name="T33" fmla="*/ 0 h 4"/>
              <a:gd name="T34" fmla="*/ 0 w 10"/>
              <a:gd name="T35" fmla="*/ 0 h 4"/>
              <a:gd name="T36" fmla="*/ 0 w 10"/>
              <a:gd name="T37" fmla="*/ 0 h 4"/>
              <a:gd name="T38" fmla="*/ 0 w 10"/>
              <a:gd name="T39" fmla="*/ 0 h 4"/>
              <a:gd name="T40" fmla="*/ 0 w 10"/>
              <a:gd name="T41" fmla="*/ 0 h 4"/>
              <a:gd name="T42" fmla="*/ 0 w 10"/>
              <a:gd name="T43" fmla="*/ 0 h 4"/>
              <a:gd name="T44" fmla="*/ 4 w 10"/>
              <a:gd name="T45" fmla="*/ 0 h 4"/>
              <a:gd name="T46" fmla="*/ 4 w 10"/>
              <a:gd name="T47" fmla="*/ 0 h 4"/>
              <a:gd name="T48" fmla="*/ 4 w 10"/>
              <a:gd name="T49" fmla="*/ 4 h 4"/>
              <a:gd name="T50" fmla="*/ 4 w 10"/>
              <a:gd name="T51" fmla="*/ 4 h 4"/>
              <a:gd name="T52" fmla="*/ 4 w 10"/>
              <a:gd name="T53" fmla="*/ 4 h 4"/>
              <a:gd name="T54" fmla="*/ 4 w 10"/>
              <a:gd name="T55" fmla="*/ 4 h 4"/>
              <a:gd name="T56" fmla="*/ 4 w 10"/>
              <a:gd name="T57" fmla="*/ 4 h 4"/>
              <a:gd name="T58" fmla="*/ 4 w 10"/>
              <a:gd name="T59" fmla="*/ 4 h 4"/>
              <a:gd name="T60" fmla="*/ 4 w 10"/>
              <a:gd name="T61" fmla="*/ 4 h 4"/>
              <a:gd name="T62" fmla="*/ 10 w 10"/>
              <a:gd name="T63" fmla="*/ 4 h 4"/>
              <a:gd name="T64" fmla="*/ 10 w 10"/>
              <a:gd name="T65" fmla="*/ 4 h 4"/>
              <a:gd name="T66" fmla="*/ 10 w 10"/>
              <a:gd name="T67" fmla="*/ 4 h 4"/>
              <a:gd name="T68" fmla="*/ 10 w 10"/>
              <a:gd name="T69" fmla="*/ 4 h 4"/>
              <a:gd name="T70" fmla="*/ 10 w 10"/>
              <a:gd name="T71" fmla="*/ 4 h 4"/>
              <a:gd name="T72" fmla="*/ 10 w 10"/>
              <a:gd name="T73" fmla="*/ 4 h 4"/>
              <a:gd name="T74" fmla="*/ 10 w 10"/>
              <a:gd name="T75" fmla="*/ 4 h 4"/>
              <a:gd name="T76" fmla="*/ 10 w 10"/>
              <a:gd name="T77" fmla="*/ 4 h 4"/>
              <a:gd name="T78" fmla="*/ 10 w 10"/>
              <a:gd name="T79" fmla="*/ 0 h 4"/>
              <a:gd name="T80" fmla="*/ 10 w 10"/>
              <a:gd name="T81" fmla="*/ 0 h 4"/>
              <a:gd name="T82" fmla="*/ 10 w 10"/>
              <a:gd name="T83" fmla="*/ 0 h 4"/>
              <a:gd name="T84" fmla="*/ 10 w 10"/>
              <a:gd name="T85" fmla="*/ 0 h 4"/>
              <a:gd name="T86" fmla="*/ 10 w 10"/>
              <a:gd name="T87" fmla="*/ 0 h 4"/>
              <a:gd name="T88" fmla="*/ 8 w 10"/>
              <a:gd name="T89" fmla="*/ 0 h 4"/>
              <a:gd name="T90" fmla="*/ 8 w 10"/>
              <a:gd name="T91" fmla="*/ 0 h 4"/>
              <a:gd name="T92" fmla="*/ 8 w 10"/>
              <a:gd name="T93" fmla="*/ 0 h 4"/>
              <a:gd name="T94" fmla="*/ 8 w 10"/>
              <a:gd name="T95" fmla="*/ 0 h 4"/>
              <a:gd name="T96" fmla="*/ 8 w 10"/>
              <a:gd name="T97" fmla="*/ 0 h 4"/>
              <a:gd name="T98" fmla="*/ 8 w 10"/>
              <a:gd name="T99" fmla="*/ 0 h 4"/>
              <a:gd name="T100" fmla="*/ 10 w 10"/>
              <a:gd name="T101" fmla="*/ 0 h 4"/>
              <a:gd name="T102" fmla="*/ 10 w 10"/>
              <a:gd name="T103" fmla="*/ 0 h 4"/>
              <a:gd name="T104" fmla="*/ 10 w 10"/>
              <a:gd name="T105" fmla="*/ 0 h 4"/>
              <a:gd name="T106" fmla="*/ 10 w 10"/>
              <a:gd name="T107" fmla="*/ 4 h 4"/>
              <a:gd name="T108" fmla="*/ 10 w 10"/>
              <a:gd name="T109" fmla="*/ 4 h 4"/>
              <a:gd name="T110" fmla="*/ 10 w 10"/>
              <a:gd name="T111" fmla="*/ 4 h 4"/>
              <a:gd name="T112" fmla="*/ 10 w 10"/>
              <a:gd name="T113" fmla="*/ 4 h 4"/>
              <a:gd name="T114" fmla="*/ 10 w 10"/>
              <a:gd name="T115" fmla="*/ 4 h 4"/>
              <a:gd name="T116" fmla="*/ 10 w 10"/>
              <a:gd name="T117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" h="4">
                <a:moveTo>
                  <a:pt x="4" y="4"/>
                </a:move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0" y="4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lnTo>
                  <a:pt x="4" y="0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close/>
                <a:moveTo>
                  <a:pt x="10" y="4"/>
                </a:move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22" name="Freeform 80">
            <a:extLst>
              <a:ext uri="{FF2B5EF4-FFF2-40B4-BE49-F238E27FC236}">
                <a16:creationId xmlns:a16="http://schemas.microsoft.com/office/drawing/2014/main" id="{7F3E262E-0A8C-4510-9910-8BA93E50FFB8}"/>
              </a:ext>
            </a:extLst>
          </p:cNvPr>
          <p:cNvSpPr>
            <a:spLocks/>
          </p:cNvSpPr>
          <p:nvPr/>
        </p:nvSpPr>
        <p:spPr bwMode="auto">
          <a:xfrm>
            <a:off x="3988203" y="4112680"/>
            <a:ext cx="107950" cy="120650"/>
          </a:xfrm>
          <a:custGeom>
            <a:avLst/>
            <a:gdLst>
              <a:gd name="T0" fmla="*/ 64 w 68"/>
              <a:gd name="T1" fmla="*/ 4 h 76"/>
              <a:gd name="T2" fmla="*/ 64 w 68"/>
              <a:gd name="T3" fmla="*/ 8 h 76"/>
              <a:gd name="T4" fmla="*/ 64 w 68"/>
              <a:gd name="T5" fmla="*/ 12 h 76"/>
              <a:gd name="T6" fmla="*/ 64 w 68"/>
              <a:gd name="T7" fmla="*/ 20 h 76"/>
              <a:gd name="T8" fmla="*/ 60 w 68"/>
              <a:gd name="T9" fmla="*/ 24 h 76"/>
              <a:gd name="T10" fmla="*/ 60 w 68"/>
              <a:gd name="T11" fmla="*/ 30 h 76"/>
              <a:gd name="T12" fmla="*/ 60 w 68"/>
              <a:gd name="T13" fmla="*/ 34 h 76"/>
              <a:gd name="T14" fmla="*/ 60 w 68"/>
              <a:gd name="T15" fmla="*/ 42 h 76"/>
              <a:gd name="T16" fmla="*/ 60 w 68"/>
              <a:gd name="T17" fmla="*/ 46 h 76"/>
              <a:gd name="T18" fmla="*/ 60 w 68"/>
              <a:gd name="T19" fmla="*/ 46 h 76"/>
              <a:gd name="T20" fmla="*/ 60 w 68"/>
              <a:gd name="T21" fmla="*/ 46 h 76"/>
              <a:gd name="T22" fmla="*/ 60 w 68"/>
              <a:gd name="T23" fmla="*/ 42 h 76"/>
              <a:gd name="T24" fmla="*/ 56 w 68"/>
              <a:gd name="T25" fmla="*/ 46 h 76"/>
              <a:gd name="T26" fmla="*/ 56 w 68"/>
              <a:gd name="T27" fmla="*/ 54 h 76"/>
              <a:gd name="T28" fmla="*/ 56 w 68"/>
              <a:gd name="T29" fmla="*/ 58 h 76"/>
              <a:gd name="T30" fmla="*/ 56 w 68"/>
              <a:gd name="T31" fmla="*/ 58 h 76"/>
              <a:gd name="T32" fmla="*/ 60 w 68"/>
              <a:gd name="T33" fmla="*/ 60 h 76"/>
              <a:gd name="T34" fmla="*/ 56 w 68"/>
              <a:gd name="T35" fmla="*/ 64 h 76"/>
              <a:gd name="T36" fmla="*/ 56 w 68"/>
              <a:gd name="T37" fmla="*/ 68 h 76"/>
              <a:gd name="T38" fmla="*/ 56 w 68"/>
              <a:gd name="T39" fmla="*/ 72 h 76"/>
              <a:gd name="T40" fmla="*/ 60 w 68"/>
              <a:gd name="T41" fmla="*/ 76 h 76"/>
              <a:gd name="T42" fmla="*/ 56 w 68"/>
              <a:gd name="T43" fmla="*/ 76 h 76"/>
              <a:gd name="T44" fmla="*/ 52 w 68"/>
              <a:gd name="T45" fmla="*/ 76 h 76"/>
              <a:gd name="T46" fmla="*/ 48 w 68"/>
              <a:gd name="T47" fmla="*/ 76 h 76"/>
              <a:gd name="T48" fmla="*/ 38 w 68"/>
              <a:gd name="T49" fmla="*/ 72 h 76"/>
              <a:gd name="T50" fmla="*/ 38 w 68"/>
              <a:gd name="T51" fmla="*/ 72 h 76"/>
              <a:gd name="T52" fmla="*/ 30 w 68"/>
              <a:gd name="T53" fmla="*/ 68 h 76"/>
              <a:gd name="T54" fmla="*/ 26 w 68"/>
              <a:gd name="T55" fmla="*/ 68 h 76"/>
              <a:gd name="T56" fmla="*/ 22 w 68"/>
              <a:gd name="T57" fmla="*/ 64 h 76"/>
              <a:gd name="T58" fmla="*/ 20 w 68"/>
              <a:gd name="T59" fmla="*/ 58 h 76"/>
              <a:gd name="T60" fmla="*/ 16 w 68"/>
              <a:gd name="T61" fmla="*/ 54 h 76"/>
              <a:gd name="T62" fmla="*/ 16 w 68"/>
              <a:gd name="T63" fmla="*/ 50 h 76"/>
              <a:gd name="T64" fmla="*/ 12 w 68"/>
              <a:gd name="T65" fmla="*/ 46 h 76"/>
              <a:gd name="T66" fmla="*/ 4 w 68"/>
              <a:gd name="T67" fmla="*/ 42 h 76"/>
              <a:gd name="T68" fmla="*/ 0 w 68"/>
              <a:gd name="T69" fmla="*/ 38 h 76"/>
              <a:gd name="T70" fmla="*/ 4 w 68"/>
              <a:gd name="T71" fmla="*/ 38 h 76"/>
              <a:gd name="T72" fmla="*/ 8 w 68"/>
              <a:gd name="T73" fmla="*/ 38 h 76"/>
              <a:gd name="T74" fmla="*/ 12 w 68"/>
              <a:gd name="T75" fmla="*/ 38 h 76"/>
              <a:gd name="T76" fmla="*/ 12 w 68"/>
              <a:gd name="T77" fmla="*/ 34 h 76"/>
              <a:gd name="T78" fmla="*/ 16 w 68"/>
              <a:gd name="T79" fmla="*/ 30 h 76"/>
              <a:gd name="T80" fmla="*/ 16 w 68"/>
              <a:gd name="T81" fmla="*/ 30 h 76"/>
              <a:gd name="T82" fmla="*/ 16 w 68"/>
              <a:gd name="T83" fmla="*/ 24 h 76"/>
              <a:gd name="T84" fmla="*/ 22 w 68"/>
              <a:gd name="T85" fmla="*/ 20 h 76"/>
              <a:gd name="T86" fmla="*/ 26 w 68"/>
              <a:gd name="T87" fmla="*/ 20 h 76"/>
              <a:gd name="T88" fmla="*/ 30 w 68"/>
              <a:gd name="T89" fmla="*/ 24 h 76"/>
              <a:gd name="T90" fmla="*/ 34 w 68"/>
              <a:gd name="T91" fmla="*/ 16 h 76"/>
              <a:gd name="T92" fmla="*/ 34 w 68"/>
              <a:gd name="T93" fmla="*/ 16 h 76"/>
              <a:gd name="T94" fmla="*/ 38 w 68"/>
              <a:gd name="T95" fmla="*/ 12 h 76"/>
              <a:gd name="T96" fmla="*/ 38 w 68"/>
              <a:gd name="T97" fmla="*/ 12 h 76"/>
              <a:gd name="T98" fmla="*/ 38 w 68"/>
              <a:gd name="T99" fmla="*/ 8 h 76"/>
              <a:gd name="T100" fmla="*/ 46 w 68"/>
              <a:gd name="T101" fmla="*/ 8 h 76"/>
              <a:gd name="T102" fmla="*/ 52 w 68"/>
              <a:gd name="T103" fmla="*/ 8 h 76"/>
              <a:gd name="T104" fmla="*/ 60 w 68"/>
              <a:gd name="T105" fmla="*/ 4 h 76"/>
              <a:gd name="T106" fmla="*/ 64 w 68"/>
              <a:gd name="T107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8" h="76">
                <a:moveTo>
                  <a:pt x="68" y="0"/>
                </a:moveTo>
                <a:lnTo>
                  <a:pt x="64" y="4"/>
                </a:lnTo>
                <a:lnTo>
                  <a:pt x="64" y="4"/>
                </a:lnTo>
                <a:lnTo>
                  <a:pt x="64" y="4"/>
                </a:lnTo>
                <a:lnTo>
                  <a:pt x="64" y="4"/>
                </a:lnTo>
                <a:lnTo>
                  <a:pt x="64" y="4"/>
                </a:lnTo>
                <a:lnTo>
                  <a:pt x="60" y="4"/>
                </a:lnTo>
                <a:lnTo>
                  <a:pt x="64" y="8"/>
                </a:lnTo>
                <a:lnTo>
                  <a:pt x="64" y="8"/>
                </a:lnTo>
                <a:lnTo>
                  <a:pt x="64" y="8"/>
                </a:lnTo>
                <a:lnTo>
                  <a:pt x="64" y="8"/>
                </a:lnTo>
                <a:lnTo>
                  <a:pt x="64" y="8"/>
                </a:lnTo>
                <a:lnTo>
                  <a:pt x="64" y="12"/>
                </a:lnTo>
                <a:lnTo>
                  <a:pt x="64" y="12"/>
                </a:lnTo>
                <a:lnTo>
                  <a:pt x="64" y="12"/>
                </a:lnTo>
                <a:lnTo>
                  <a:pt x="64" y="16"/>
                </a:lnTo>
                <a:lnTo>
                  <a:pt x="64" y="16"/>
                </a:lnTo>
                <a:lnTo>
                  <a:pt x="64" y="16"/>
                </a:lnTo>
                <a:lnTo>
                  <a:pt x="64" y="16"/>
                </a:lnTo>
                <a:lnTo>
                  <a:pt x="64" y="20"/>
                </a:lnTo>
                <a:lnTo>
                  <a:pt x="64" y="20"/>
                </a:lnTo>
                <a:lnTo>
                  <a:pt x="64" y="20"/>
                </a:lnTo>
                <a:lnTo>
                  <a:pt x="60" y="20"/>
                </a:lnTo>
                <a:lnTo>
                  <a:pt x="60" y="20"/>
                </a:lnTo>
                <a:lnTo>
                  <a:pt x="60" y="24"/>
                </a:lnTo>
                <a:lnTo>
                  <a:pt x="60" y="24"/>
                </a:lnTo>
                <a:lnTo>
                  <a:pt x="60" y="24"/>
                </a:lnTo>
                <a:lnTo>
                  <a:pt x="60" y="28"/>
                </a:lnTo>
                <a:lnTo>
                  <a:pt x="60" y="30"/>
                </a:lnTo>
                <a:lnTo>
                  <a:pt x="60" y="30"/>
                </a:lnTo>
                <a:lnTo>
                  <a:pt x="60" y="30"/>
                </a:lnTo>
                <a:lnTo>
                  <a:pt x="60" y="30"/>
                </a:lnTo>
                <a:lnTo>
                  <a:pt x="60" y="34"/>
                </a:lnTo>
                <a:lnTo>
                  <a:pt x="60" y="34"/>
                </a:lnTo>
                <a:lnTo>
                  <a:pt x="60" y="34"/>
                </a:lnTo>
                <a:lnTo>
                  <a:pt x="60" y="34"/>
                </a:lnTo>
                <a:lnTo>
                  <a:pt x="60" y="38"/>
                </a:lnTo>
                <a:lnTo>
                  <a:pt x="60" y="38"/>
                </a:lnTo>
                <a:lnTo>
                  <a:pt x="60" y="38"/>
                </a:lnTo>
                <a:lnTo>
                  <a:pt x="60" y="42"/>
                </a:lnTo>
                <a:lnTo>
                  <a:pt x="60" y="42"/>
                </a:lnTo>
                <a:lnTo>
                  <a:pt x="60" y="46"/>
                </a:lnTo>
                <a:lnTo>
                  <a:pt x="60" y="46"/>
                </a:lnTo>
                <a:lnTo>
                  <a:pt x="60" y="46"/>
                </a:lnTo>
                <a:lnTo>
                  <a:pt x="60" y="46"/>
                </a:lnTo>
                <a:lnTo>
                  <a:pt x="60" y="46"/>
                </a:lnTo>
                <a:lnTo>
                  <a:pt x="60" y="46"/>
                </a:lnTo>
                <a:lnTo>
                  <a:pt x="60" y="50"/>
                </a:lnTo>
                <a:lnTo>
                  <a:pt x="60" y="50"/>
                </a:lnTo>
                <a:lnTo>
                  <a:pt x="60" y="46"/>
                </a:lnTo>
                <a:lnTo>
                  <a:pt x="60" y="46"/>
                </a:lnTo>
                <a:lnTo>
                  <a:pt x="60" y="46"/>
                </a:lnTo>
                <a:lnTo>
                  <a:pt x="60" y="46"/>
                </a:lnTo>
                <a:lnTo>
                  <a:pt x="60" y="46"/>
                </a:lnTo>
                <a:lnTo>
                  <a:pt x="60" y="46"/>
                </a:lnTo>
                <a:lnTo>
                  <a:pt x="60" y="42"/>
                </a:lnTo>
                <a:lnTo>
                  <a:pt x="60" y="42"/>
                </a:lnTo>
                <a:lnTo>
                  <a:pt x="60" y="42"/>
                </a:lnTo>
                <a:lnTo>
                  <a:pt x="60" y="42"/>
                </a:lnTo>
                <a:lnTo>
                  <a:pt x="60" y="42"/>
                </a:lnTo>
                <a:lnTo>
                  <a:pt x="60" y="42"/>
                </a:lnTo>
                <a:lnTo>
                  <a:pt x="60" y="42"/>
                </a:lnTo>
                <a:lnTo>
                  <a:pt x="60" y="42"/>
                </a:lnTo>
                <a:lnTo>
                  <a:pt x="60" y="42"/>
                </a:lnTo>
                <a:lnTo>
                  <a:pt x="56" y="46"/>
                </a:lnTo>
                <a:lnTo>
                  <a:pt x="56" y="46"/>
                </a:lnTo>
                <a:lnTo>
                  <a:pt x="56" y="50"/>
                </a:lnTo>
                <a:lnTo>
                  <a:pt x="56" y="50"/>
                </a:lnTo>
                <a:lnTo>
                  <a:pt x="56" y="50"/>
                </a:lnTo>
                <a:lnTo>
                  <a:pt x="56" y="54"/>
                </a:lnTo>
                <a:lnTo>
                  <a:pt x="56" y="54"/>
                </a:lnTo>
                <a:lnTo>
                  <a:pt x="56" y="54"/>
                </a:lnTo>
                <a:lnTo>
                  <a:pt x="56" y="54"/>
                </a:lnTo>
                <a:lnTo>
                  <a:pt x="56" y="58"/>
                </a:lnTo>
                <a:lnTo>
                  <a:pt x="56" y="58"/>
                </a:lnTo>
                <a:lnTo>
                  <a:pt x="56" y="58"/>
                </a:lnTo>
                <a:lnTo>
                  <a:pt x="56" y="58"/>
                </a:lnTo>
                <a:lnTo>
                  <a:pt x="56" y="58"/>
                </a:lnTo>
                <a:lnTo>
                  <a:pt x="56" y="58"/>
                </a:lnTo>
                <a:lnTo>
                  <a:pt x="56" y="58"/>
                </a:lnTo>
                <a:lnTo>
                  <a:pt x="56" y="58"/>
                </a:lnTo>
                <a:lnTo>
                  <a:pt x="56" y="58"/>
                </a:lnTo>
                <a:lnTo>
                  <a:pt x="56" y="58"/>
                </a:lnTo>
                <a:lnTo>
                  <a:pt x="56" y="60"/>
                </a:lnTo>
                <a:lnTo>
                  <a:pt x="60" y="60"/>
                </a:lnTo>
                <a:lnTo>
                  <a:pt x="60" y="60"/>
                </a:lnTo>
                <a:lnTo>
                  <a:pt x="56" y="60"/>
                </a:lnTo>
                <a:lnTo>
                  <a:pt x="56" y="60"/>
                </a:lnTo>
                <a:lnTo>
                  <a:pt x="56" y="64"/>
                </a:lnTo>
                <a:lnTo>
                  <a:pt x="56" y="64"/>
                </a:lnTo>
                <a:lnTo>
                  <a:pt x="56" y="64"/>
                </a:lnTo>
                <a:lnTo>
                  <a:pt x="56" y="64"/>
                </a:lnTo>
                <a:lnTo>
                  <a:pt x="56" y="68"/>
                </a:lnTo>
                <a:lnTo>
                  <a:pt x="56" y="68"/>
                </a:lnTo>
                <a:lnTo>
                  <a:pt x="56" y="68"/>
                </a:lnTo>
                <a:lnTo>
                  <a:pt x="56" y="72"/>
                </a:lnTo>
                <a:lnTo>
                  <a:pt x="56" y="72"/>
                </a:lnTo>
                <a:lnTo>
                  <a:pt x="56" y="72"/>
                </a:lnTo>
                <a:lnTo>
                  <a:pt x="56" y="72"/>
                </a:lnTo>
                <a:lnTo>
                  <a:pt x="56" y="72"/>
                </a:lnTo>
                <a:lnTo>
                  <a:pt x="60" y="72"/>
                </a:lnTo>
                <a:lnTo>
                  <a:pt x="60" y="72"/>
                </a:lnTo>
                <a:lnTo>
                  <a:pt x="60" y="72"/>
                </a:lnTo>
                <a:lnTo>
                  <a:pt x="60" y="76"/>
                </a:lnTo>
                <a:lnTo>
                  <a:pt x="60" y="76"/>
                </a:lnTo>
                <a:lnTo>
                  <a:pt x="56" y="76"/>
                </a:lnTo>
                <a:lnTo>
                  <a:pt x="56" y="76"/>
                </a:lnTo>
                <a:lnTo>
                  <a:pt x="56" y="76"/>
                </a:lnTo>
                <a:lnTo>
                  <a:pt x="56" y="76"/>
                </a:lnTo>
                <a:lnTo>
                  <a:pt x="56" y="76"/>
                </a:lnTo>
                <a:lnTo>
                  <a:pt x="56" y="76"/>
                </a:lnTo>
                <a:lnTo>
                  <a:pt x="56" y="76"/>
                </a:lnTo>
                <a:lnTo>
                  <a:pt x="52" y="76"/>
                </a:lnTo>
                <a:lnTo>
                  <a:pt x="52" y="76"/>
                </a:lnTo>
                <a:lnTo>
                  <a:pt x="52" y="76"/>
                </a:lnTo>
                <a:lnTo>
                  <a:pt x="52" y="76"/>
                </a:lnTo>
                <a:lnTo>
                  <a:pt x="52" y="76"/>
                </a:lnTo>
                <a:lnTo>
                  <a:pt x="52" y="76"/>
                </a:lnTo>
                <a:lnTo>
                  <a:pt x="52" y="76"/>
                </a:lnTo>
                <a:lnTo>
                  <a:pt x="48" y="76"/>
                </a:lnTo>
                <a:lnTo>
                  <a:pt x="48" y="72"/>
                </a:lnTo>
                <a:lnTo>
                  <a:pt x="48" y="72"/>
                </a:lnTo>
                <a:lnTo>
                  <a:pt x="46" y="72"/>
                </a:lnTo>
                <a:lnTo>
                  <a:pt x="42" y="72"/>
                </a:lnTo>
                <a:lnTo>
                  <a:pt x="38" y="72"/>
                </a:lnTo>
                <a:lnTo>
                  <a:pt x="38" y="72"/>
                </a:lnTo>
                <a:lnTo>
                  <a:pt x="38" y="72"/>
                </a:lnTo>
                <a:lnTo>
                  <a:pt x="38" y="72"/>
                </a:lnTo>
                <a:lnTo>
                  <a:pt x="38" y="72"/>
                </a:lnTo>
                <a:lnTo>
                  <a:pt x="38" y="72"/>
                </a:lnTo>
                <a:lnTo>
                  <a:pt x="34" y="72"/>
                </a:lnTo>
                <a:lnTo>
                  <a:pt x="34" y="68"/>
                </a:lnTo>
                <a:lnTo>
                  <a:pt x="34" y="68"/>
                </a:lnTo>
                <a:lnTo>
                  <a:pt x="30" y="68"/>
                </a:lnTo>
                <a:lnTo>
                  <a:pt x="30" y="68"/>
                </a:lnTo>
                <a:lnTo>
                  <a:pt x="30" y="68"/>
                </a:lnTo>
                <a:lnTo>
                  <a:pt x="30" y="72"/>
                </a:lnTo>
                <a:lnTo>
                  <a:pt x="30" y="72"/>
                </a:lnTo>
                <a:lnTo>
                  <a:pt x="26" y="68"/>
                </a:lnTo>
                <a:lnTo>
                  <a:pt x="26" y="68"/>
                </a:lnTo>
                <a:lnTo>
                  <a:pt x="26" y="68"/>
                </a:lnTo>
                <a:lnTo>
                  <a:pt x="26" y="68"/>
                </a:lnTo>
                <a:lnTo>
                  <a:pt x="22" y="64"/>
                </a:lnTo>
                <a:lnTo>
                  <a:pt x="22" y="64"/>
                </a:lnTo>
                <a:lnTo>
                  <a:pt x="22" y="64"/>
                </a:lnTo>
                <a:lnTo>
                  <a:pt x="22" y="60"/>
                </a:lnTo>
                <a:lnTo>
                  <a:pt x="20" y="60"/>
                </a:lnTo>
                <a:lnTo>
                  <a:pt x="20" y="60"/>
                </a:lnTo>
                <a:lnTo>
                  <a:pt x="20" y="58"/>
                </a:lnTo>
                <a:lnTo>
                  <a:pt x="20" y="58"/>
                </a:lnTo>
                <a:lnTo>
                  <a:pt x="20" y="58"/>
                </a:lnTo>
                <a:lnTo>
                  <a:pt x="20" y="58"/>
                </a:lnTo>
                <a:lnTo>
                  <a:pt x="16" y="54"/>
                </a:lnTo>
                <a:lnTo>
                  <a:pt x="16" y="54"/>
                </a:lnTo>
                <a:lnTo>
                  <a:pt x="16" y="54"/>
                </a:lnTo>
                <a:lnTo>
                  <a:pt x="16" y="54"/>
                </a:lnTo>
                <a:lnTo>
                  <a:pt x="16" y="54"/>
                </a:lnTo>
                <a:lnTo>
                  <a:pt x="16" y="54"/>
                </a:lnTo>
                <a:lnTo>
                  <a:pt x="16" y="54"/>
                </a:lnTo>
                <a:lnTo>
                  <a:pt x="16" y="50"/>
                </a:lnTo>
                <a:lnTo>
                  <a:pt x="16" y="50"/>
                </a:lnTo>
                <a:lnTo>
                  <a:pt x="12" y="50"/>
                </a:lnTo>
                <a:lnTo>
                  <a:pt x="12" y="50"/>
                </a:lnTo>
                <a:lnTo>
                  <a:pt x="12" y="50"/>
                </a:lnTo>
                <a:lnTo>
                  <a:pt x="12" y="46"/>
                </a:lnTo>
                <a:lnTo>
                  <a:pt x="8" y="46"/>
                </a:lnTo>
                <a:lnTo>
                  <a:pt x="8" y="46"/>
                </a:lnTo>
                <a:lnTo>
                  <a:pt x="8" y="46"/>
                </a:lnTo>
                <a:lnTo>
                  <a:pt x="8" y="46"/>
                </a:lnTo>
                <a:lnTo>
                  <a:pt x="4" y="42"/>
                </a:lnTo>
                <a:lnTo>
                  <a:pt x="4" y="42"/>
                </a:lnTo>
                <a:lnTo>
                  <a:pt x="4" y="38"/>
                </a:lnTo>
                <a:lnTo>
                  <a:pt x="0" y="38"/>
                </a:lnTo>
                <a:lnTo>
                  <a:pt x="0" y="38"/>
                </a:lnTo>
                <a:lnTo>
                  <a:pt x="0" y="38"/>
                </a:lnTo>
                <a:lnTo>
                  <a:pt x="4" y="34"/>
                </a:lnTo>
                <a:lnTo>
                  <a:pt x="4" y="34"/>
                </a:lnTo>
                <a:lnTo>
                  <a:pt x="4" y="38"/>
                </a:lnTo>
                <a:lnTo>
                  <a:pt x="4" y="38"/>
                </a:lnTo>
                <a:lnTo>
                  <a:pt x="4" y="38"/>
                </a:lnTo>
                <a:lnTo>
                  <a:pt x="4" y="38"/>
                </a:lnTo>
                <a:lnTo>
                  <a:pt x="4" y="38"/>
                </a:lnTo>
                <a:lnTo>
                  <a:pt x="4" y="38"/>
                </a:lnTo>
                <a:lnTo>
                  <a:pt x="4" y="38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12" y="38"/>
                </a:lnTo>
                <a:lnTo>
                  <a:pt x="12" y="38"/>
                </a:lnTo>
                <a:lnTo>
                  <a:pt x="12" y="38"/>
                </a:lnTo>
                <a:lnTo>
                  <a:pt x="12" y="34"/>
                </a:lnTo>
                <a:lnTo>
                  <a:pt x="12" y="34"/>
                </a:lnTo>
                <a:lnTo>
                  <a:pt x="12" y="34"/>
                </a:lnTo>
                <a:lnTo>
                  <a:pt x="12" y="34"/>
                </a:lnTo>
                <a:lnTo>
                  <a:pt x="12" y="30"/>
                </a:lnTo>
                <a:lnTo>
                  <a:pt x="16" y="30"/>
                </a:lnTo>
                <a:lnTo>
                  <a:pt x="16" y="30"/>
                </a:lnTo>
                <a:lnTo>
                  <a:pt x="16" y="30"/>
                </a:lnTo>
                <a:lnTo>
                  <a:pt x="16" y="30"/>
                </a:lnTo>
                <a:lnTo>
                  <a:pt x="16" y="30"/>
                </a:lnTo>
                <a:lnTo>
                  <a:pt x="16" y="30"/>
                </a:lnTo>
                <a:lnTo>
                  <a:pt x="16" y="30"/>
                </a:lnTo>
                <a:lnTo>
                  <a:pt x="16" y="30"/>
                </a:lnTo>
                <a:lnTo>
                  <a:pt x="16" y="28"/>
                </a:lnTo>
                <a:lnTo>
                  <a:pt x="16" y="24"/>
                </a:lnTo>
                <a:lnTo>
                  <a:pt x="16" y="24"/>
                </a:lnTo>
                <a:lnTo>
                  <a:pt x="16" y="24"/>
                </a:lnTo>
                <a:lnTo>
                  <a:pt x="16" y="24"/>
                </a:lnTo>
                <a:lnTo>
                  <a:pt x="20" y="24"/>
                </a:lnTo>
                <a:lnTo>
                  <a:pt x="20" y="24"/>
                </a:lnTo>
                <a:lnTo>
                  <a:pt x="20" y="24"/>
                </a:lnTo>
                <a:lnTo>
                  <a:pt x="22" y="20"/>
                </a:lnTo>
                <a:lnTo>
                  <a:pt x="22" y="20"/>
                </a:lnTo>
                <a:lnTo>
                  <a:pt x="22" y="20"/>
                </a:lnTo>
                <a:lnTo>
                  <a:pt x="26" y="20"/>
                </a:lnTo>
                <a:lnTo>
                  <a:pt x="26" y="20"/>
                </a:lnTo>
                <a:lnTo>
                  <a:pt x="26" y="20"/>
                </a:lnTo>
                <a:lnTo>
                  <a:pt x="26" y="20"/>
                </a:lnTo>
                <a:lnTo>
                  <a:pt x="26" y="24"/>
                </a:lnTo>
                <a:lnTo>
                  <a:pt x="26" y="24"/>
                </a:lnTo>
                <a:lnTo>
                  <a:pt x="30" y="24"/>
                </a:lnTo>
                <a:lnTo>
                  <a:pt x="30" y="24"/>
                </a:lnTo>
                <a:lnTo>
                  <a:pt x="30" y="24"/>
                </a:lnTo>
                <a:lnTo>
                  <a:pt x="30" y="24"/>
                </a:lnTo>
                <a:lnTo>
                  <a:pt x="30" y="20"/>
                </a:lnTo>
                <a:lnTo>
                  <a:pt x="30" y="20"/>
                </a:lnTo>
                <a:lnTo>
                  <a:pt x="30" y="20"/>
                </a:lnTo>
                <a:lnTo>
                  <a:pt x="34" y="16"/>
                </a:lnTo>
                <a:lnTo>
                  <a:pt x="34" y="16"/>
                </a:lnTo>
                <a:lnTo>
                  <a:pt x="34" y="16"/>
                </a:lnTo>
                <a:lnTo>
                  <a:pt x="34" y="16"/>
                </a:lnTo>
                <a:lnTo>
                  <a:pt x="34" y="16"/>
                </a:lnTo>
                <a:lnTo>
                  <a:pt x="34" y="16"/>
                </a:lnTo>
                <a:lnTo>
                  <a:pt x="34" y="16"/>
                </a:lnTo>
                <a:lnTo>
                  <a:pt x="34" y="16"/>
                </a:lnTo>
                <a:lnTo>
                  <a:pt x="38" y="16"/>
                </a:lnTo>
                <a:lnTo>
                  <a:pt x="38" y="16"/>
                </a:lnTo>
                <a:lnTo>
                  <a:pt x="38" y="12"/>
                </a:lnTo>
                <a:lnTo>
                  <a:pt x="38" y="12"/>
                </a:lnTo>
                <a:lnTo>
                  <a:pt x="38" y="12"/>
                </a:lnTo>
                <a:lnTo>
                  <a:pt x="38" y="12"/>
                </a:lnTo>
                <a:lnTo>
                  <a:pt x="38" y="12"/>
                </a:lnTo>
                <a:lnTo>
                  <a:pt x="38" y="12"/>
                </a:lnTo>
                <a:lnTo>
                  <a:pt x="38" y="8"/>
                </a:lnTo>
                <a:lnTo>
                  <a:pt x="38" y="8"/>
                </a:lnTo>
                <a:lnTo>
                  <a:pt x="38" y="8"/>
                </a:lnTo>
                <a:lnTo>
                  <a:pt x="38" y="8"/>
                </a:lnTo>
                <a:lnTo>
                  <a:pt x="38" y="8"/>
                </a:lnTo>
                <a:lnTo>
                  <a:pt x="38" y="8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6" y="8"/>
                </a:lnTo>
                <a:lnTo>
                  <a:pt x="46" y="8"/>
                </a:lnTo>
                <a:lnTo>
                  <a:pt x="48" y="8"/>
                </a:lnTo>
                <a:lnTo>
                  <a:pt x="48" y="8"/>
                </a:lnTo>
                <a:lnTo>
                  <a:pt x="52" y="8"/>
                </a:lnTo>
                <a:lnTo>
                  <a:pt x="52" y="8"/>
                </a:lnTo>
                <a:lnTo>
                  <a:pt x="52" y="8"/>
                </a:lnTo>
                <a:lnTo>
                  <a:pt x="56" y="4"/>
                </a:lnTo>
                <a:lnTo>
                  <a:pt x="56" y="4"/>
                </a:lnTo>
                <a:lnTo>
                  <a:pt x="60" y="4"/>
                </a:lnTo>
                <a:lnTo>
                  <a:pt x="60" y="4"/>
                </a:lnTo>
                <a:lnTo>
                  <a:pt x="60" y="0"/>
                </a:lnTo>
                <a:lnTo>
                  <a:pt x="64" y="0"/>
                </a:lnTo>
                <a:lnTo>
                  <a:pt x="64" y="0"/>
                </a:lnTo>
                <a:lnTo>
                  <a:pt x="64" y="0"/>
                </a:lnTo>
                <a:lnTo>
                  <a:pt x="64" y="0"/>
                </a:lnTo>
                <a:lnTo>
                  <a:pt x="64" y="0"/>
                </a:lnTo>
                <a:lnTo>
                  <a:pt x="68" y="0"/>
                </a:lnTo>
                <a:lnTo>
                  <a:pt x="68" y="0"/>
                </a:lnTo>
                <a:lnTo>
                  <a:pt x="6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23" name="Freeform 81">
            <a:extLst>
              <a:ext uri="{FF2B5EF4-FFF2-40B4-BE49-F238E27FC236}">
                <a16:creationId xmlns:a16="http://schemas.microsoft.com/office/drawing/2014/main" id="{719C621F-2202-4579-AFD1-2A45DC77D2F8}"/>
              </a:ext>
            </a:extLst>
          </p:cNvPr>
          <p:cNvSpPr>
            <a:spLocks noEditPoints="1"/>
          </p:cNvSpPr>
          <p:nvPr/>
        </p:nvSpPr>
        <p:spPr bwMode="auto">
          <a:xfrm>
            <a:off x="4096153" y="4261905"/>
            <a:ext cx="130175" cy="66675"/>
          </a:xfrm>
          <a:custGeom>
            <a:avLst/>
            <a:gdLst>
              <a:gd name="T0" fmla="*/ 38 w 82"/>
              <a:gd name="T1" fmla="*/ 22 h 42"/>
              <a:gd name="T2" fmla="*/ 38 w 82"/>
              <a:gd name="T3" fmla="*/ 30 h 42"/>
              <a:gd name="T4" fmla="*/ 40 w 82"/>
              <a:gd name="T5" fmla="*/ 34 h 42"/>
              <a:gd name="T6" fmla="*/ 40 w 82"/>
              <a:gd name="T7" fmla="*/ 38 h 42"/>
              <a:gd name="T8" fmla="*/ 34 w 82"/>
              <a:gd name="T9" fmla="*/ 42 h 42"/>
              <a:gd name="T10" fmla="*/ 30 w 82"/>
              <a:gd name="T11" fmla="*/ 42 h 42"/>
              <a:gd name="T12" fmla="*/ 30 w 82"/>
              <a:gd name="T13" fmla="*/ 34 h 42"/>
              <a:gd name="T14" fmla="*/ 26 w 82"/>
              <a:gd name="T15" fmla="*/ 30 h 42"/>
              <a:gd name="T16" fmla="*/ 22 w 82"/>
              <a:gd name="T17" fmla="*/ 34 h 42"/>
              <a:gd name="T18" fmla="*/ 18 w 82"/>
              <a:gd name="T19" fmla="*/ 30 h 42"/>
              <a:gd name="T20" fmla="*/ 18 w 82"/>
              <a:gd name="T21" fmla="*/ 26 h 42"/>
              <a:gd name="T22" fmla="*/ 10 w 82"/>
              <a:gd name="T23" fmla="*/ 26 h 42"/>
              <a:gd name="T24" fmla="*/ 8 w 82"/>
              <a:gd name="T25" fmla="*/ 26 h 42"/>
              <a:gd name="T26" fmla="*/ 4 w 82"/>
              <a:gd name="T27" fmla="*/ 22 h 42"/>
              <a:gd name="T28" fmla="*/ 4 w 82"/>
              <a:gd name="T29" fmla="*/ 30 h 42"/>
              <a:gd name="T30" fmla="*/ 0 w 82"/>
              <a:gd name="T31" fmla="*/ 26 h 42"/>
              <a:gd name="T32" fmla="*/ 4 w 82"/>
              <a:gd name="T33" fmla="*/ 22 h 42"/>
              <a:gd name="T34" fmla="*/ 0 w 82"/>
              <a:gd name="T35" fmla="*/ 16 h 42"/>
              <a:gd name="T36" fmla="*/ 0 w 82"/>
              <a:gd name="T37" fmla="*/ 12 h 42"/>
              <a:gd name="T38" fmla="*/ 4 w 82"/>
              <a:gd name="T39" fmla="*/ 0 h 42"/>
              <a:gd name="T40" fmla="*/ 8 w 82"/>
              <a:gd name="T41" fmla="*/ 4 h 42"/>
              <a:gd name="T42" fmla="*/ 10 w 82"/>
              <a:gd name="T43" fmla="*/ 12 h 42"/>
              <a:gd name="T44" fmla="*/ 14 w 82"/>
              <a:gd name="T45" fmla="*/ 12 h 42"/>
              <a:gd name="T46" fmla="*/ 18 w 82"/>
              <a:gd name="T47" fmla="*/ 16 h 42"/>
              <a:gd name="T48" fmla="*/ 26 w 82"/>
              <a:gd name="T49" fmla="*/ 16 h 42"/>
              <a:gd name="T50" fmla="*/ 30 w 82"/>
              <a:gd name="T51" fmla="*/ 16 h 42"/>
              <a:gd name="T52" fmla="*/ 38 w 82"/>
              <a:gd name="T53" fmla="*/ 12 h 42"/>
              <a:gd name="T54" fmla="*/ 40 w 82"/>
              <a:gd name="T55" fmla="*/ 8 h 42"/>
              <a:gd name="T56" fmla="*/ 48 w 82"/>
              <a:gd name="T57" fmla="*/ 4 h 42"/>
              <a:gd name="T58" fmla="*/ 56 w 82"/>
              <a:gd name="T59" fmla="*/ 4 h 42"/>
              <a:gd name="T60" fmla="*/ 56 w 82"/>
              <a:gd name="T61" fmla="*/ 4 h 42"/>
              <a:gd name="T62" fmla="*/ 64 w 82"/>
              <a:gd name="T63" fmla="*/ 4 h 42"/>
              <a:gd name="T64" fmla="*/ 70 w 82"/>
              <a:gd name="T65" fmla="*/ 12 h 42"/>
              <a:gd name="T66" fmla="*/ 78 w 82"/>
              <a:gd name="T67" fmla="*/ 16 h 42"/>
              <a:gd name="T68" fmla="*/ 78 w 82"/>
              <a:gd name="T69" fmla="*/ 18 h 42"/>
              <a:gd name="T70" fmla="*/ 78 w 82"/>
              <a:gd name="T71" fmla="*/ 22 h 42"/>
              <a:gd name="T72" fmla="*/ 82 w 82"/>
              <a:gd name="T73" fmla="*/ 26 h 42"/>
              <a:gd name="T74" fmla="*/ 82 w 82"/>
              <a:gd name="T75" fmla="*/ 34 h 42"/>
              <a:gd name="T76" fmla="*/ 74 w 82"/>
              <a:gd name="T77" fmla="*/ 34 h 42"/>
              <a:gd name="T78" fmla="*/ 74 w 82"/>
              <a:gd name="T79" fmla="*/ 38 h 42"/>
              <a:gd name="T80" fmla="*/ 68 w 82"/>
              <a:gd name="T81" fmla="*/ 38 h 42"/>
              <a:gd name="T82" fmla="*/ 68 w 82"/>
              <a:gd name="T83" fmla="*/ 30 h 42"/>
              <a:gd name="T84" fmla="*/ 68 w 82"/>
              <a:gd name="T85" fmla="*/ 30 h 42"/>
              <a:gd name="T86" fmla="*/ 68 w 82"/>
              <a:gd name="T87" fmla="*/ 26 h 42"/>
              <a:gd name="T88" fmla="*/ 70 w 82"/>
              <a:gd name="T89" fmla="*/ 26 h 42"/>
              <a:gd name="T90" fmla="*/ 74 w 82"/>
              <a:gd name="T91" fmla="*/ 26 h 42"/>
              <a:gd name="T92" fmla="*/ 70 w 82"/>
              <a:gd name="T93" fmla="*/ 22 h 42"/>
              <a:gd name="T94" fmla="*/ 64 w 82"/>
              <a:gd name="T95" fmla="*/ 22 h 42"/>
              <a:gd name="T96" fmla="*/ 60 w 82"/>
              <a:gd name="T97" fmla="*/ 16 h 42"/>
              <a:gd name="T98" fmla="*/ 56 w 82"/>
              <a:gd name="T99" fmla="*/ 12 h 42"/>
              <a:gd name="T100" fmla="*/ 56 w 82"/>
              <a:gd name="T101" fmla="*/ 12 h 42"/>
              <a:gd name="T102" fmla="*/ 48 w 82"/>
              <a:gd name="T103" fmla="*/ 12 h 42"/>
              <a:gd name="T104" fmla="*/ 44 w 82"/>
              <a:gd name="T105" fmla="*/ 16 h 42"/>
              <a:gd name="T106" fmla="*/ 40 w 82"/>
              <a:gd name="T107" fmla="*/ 22 h 42"/>
              <a:gd name="T108" fmla="*/ 10 w 82"/>
              <a:gd name="T109" fmla="*/ 8 h 42"/>
              <a:gd name="T110" fmla="*/ 60 w 82"/>
              <a:gd name="T111" fmla="*/ 22 h 42"/>
              <a:gd name="T112" fmla="*/ 56 w 82"/>
              <a:gd name="T113" fmla="*/ 22 h 42"/>
              <a:gd name="T114" fmla="*/ 18 w 82"/>
              <a:gd name="T115" fmla="*/ 38 h 42"/>
              <a:gd name="T116" fmla="*/ 18 w 82"/>
              <a:gd name="T117" fmla="*/ 42 h 42"/>
              <a:gd name="T118" fmla="*/ 18 w 82"/>
              <a:gd name="T119" fmla="*/ 42 h 42"/>
              <a:gd name="T120" fmla="*/ 18 w 82"/>
              <a:gd name="T121" fmla="*/ 34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2" h="42">
                <a:moveTo>
                  <a:pt x="40" y="22"/>
                </a:moveTo>
                <a:lnTo>
                  <a:pt x="40" y="22"/>
                </a:lnTo>
                <a:lnTo>
                  <a:pt x="40" y="22"/>
                </a:lnTo>
                <a:lnTo>
                  <a:pt x="40" y="22"/>
                </a:lnTo>
                <a:lnTo>
                  <a:pt x="40" y="22"/>
                </a:lnTo>
                <a:lnTo>
                  <a:pt x="38" y="22"/>
                </a:lnTo>
                <a:lnTo>
                  <a:pt x="38" y="22"/>
                </a:lnTo>
                <a:lnTo>
                  <a:pt x="38" y="26"/>
                </a:lnTo>
                <a:lnTo>
                  <a:pt x="38" y="26"/>
                </a:lnTo>
                <a:lnTo>
                  <a:pt x="38" y="26"/>
                </a:lnTo>
                <a:lnTo>
                  <a:pt x="38" y="26"/>
                </a:lnTo>
                <a:lnTo>
                  <a:pt x="38" y="26"/>
                </a:lnTo>
                <a:lnTo>
                  <a:pt x="38" y="26"/>
                </a:lnTo>
                <a:lnTo>
                  <a:pt x="38" y="30"/>
                </a:lnTo>
                <a:lnTo>
                  <a:pt x="38" y="30"/>
                </a:lnTo>
                <a:lnTo>
                  <a:pt x="38" y="30"/>
                </a:lnTo>
                <a:lnTo>
                  <a:pt x="38" y="30"/>
                </a:lnTo>
                <a:lnTo>
                  <a:pt x="38" y="30"/>
                </a:lnTo>
                <a:lnTo>
                  <a:pt x="38" y="30"/>
                </a:lnTo>
                <a:lnTo>
                  <a:pt x="38" y="30"/>
                </a:lnTo>
                <a:lnTo>
                  <a:pt x="40" y="34"/>
                </a:lnTo>
                <a:lnTo>
                  <a:pt x="40" y="34"/>
                </a:lnTo>
                <a:lnTo>
                  <a:pt x="40" y="38"/>
                </a:lnTo>
                <a:lnTo>
                  <a:pt x="40" y="38"/>
                </a:lnTo>
                <a:lnTo>
                  <a:pt x="40" y="38"/>
                </a:lnTo>
                <a:lnTo>
                  <a:pt x="40" y="38"/>
                </a:lnTo>
                <a:lnTo>
                  <a:pt x="40" y="38"/>
                </a:lnTo>
                <a:lnTo>
                  <a:pt x="40" y="38"/>
                </a:lnTo>
                <a:lnTo>
                  <a:pt x="38" y="38"/>
                </a:lnTo>
                <a:lnTo>
                  <a:pt x="38" y="38"/>
                </a:lnTo>
                <a:lnTo>
                  <a:pt x="38" y="38"/>
                </a:lnTo>
                <a:lnTo>
                  <a:pt x="38" y="42"/>
                </a:lnTo>
                <a:lnTo>
                  <a:pt x="38" y="42"/>
                </a:lnTo>
                <a:lnTo>
                  <a:pt x="38" y="42"/>
                </a:lnTo>
                <a:lnTo>
                  <a:pt x="34" y="42"/>
                </a:lnTo>
                <a:lnTo>
                  <a:pt x="34" y="42"/>
                </a:lnTo>
                <a:lnTo>
                  <a:pt x="34" y="42"/>
                </a:lnTo>
                <a:lnTo>
                  <a:pt x="34" y="42"/>
                </a:lnTo>
                <a:lnTo>
                  <a:pt x="34" y="42"/>
                </a:lnTo>
                <a:lnTo>
                  <a:pt x="30" y="42"/>
                </a:lnTo>
                <a:lnTo>
                  <a:pt x="30" y="42"/>
                </a:lnTo>
                <a:lnTo>
                  <a:pt x="30" y="42"/>
                </a:lnTo>
                <a:lnTo>
                  <a:pt x="30" y="42"/>
                </a:lnTo>
                <a:lnTo>
                  <a:pt x="30" y="42"/>
                </a:lnTo>
                <a:lnTo>
                  <a:pt x="30" y="42"/>
                </a:lnTo>
                <a:lnTo>
                  <a:pt x="30" y="38"/>
                </a:lnTo>
                <a:lnTo>
                  <a:pt x="30" y="38"/>
                </a:lnTo>
                <a:lnTo>
                  <a:pt x="30" y="38"/>
                </a:lnTo>
                <a:lnTo>
                  <a:pt x="30" y="34"/>
                </a:lnTo>
                <a:lnTo>
                  <a:pt x="26" y="34"/>
                </a:lnTo>
                <a:lnTo>
                  <a:pt x="26" y="34"/>
                </a:lnTo>
                <a:lnTo>
                  <a:pt x="26" y="34"/>
                </a:lnTo>
                <a:lnTo>
                  <a:pt x="26" y="30"/>
                </a:lnTo>
                <a:lnTo>
                  <a:pt x="26" y="34"/>
                </a:lnTo>
                <a:lnTo>
                  <a:pt x="26" y="30"/>
                </a:lnTo>
                <a:lnTo>
                  <a:pt x="26" y="30"/>
                </a:lnTo>
                <a:lnTo>
                  <a:pt x="26" y="34"/>
                </a:lnTo>
                <a:lnTo>
                  <a:pt x="26" y="34"/>
                </a:lnTo>
                <a:lnTo>
                  <a:pt x="26" y="34"/>
                </a:lnTo>
                <a:lnTo>
                  <a:pt x="26" y="34"/>
                </a:lnTo>
                <a:lnTo>
                  <a:pt x="26" y="38"/>
                </a:lnTo>
                <a:lnTo>
                  <a:pt x="26" y="34"/>
                </a:lnTo>
                <a:lnTo>
                  <a:pt x="22" y="34"/>
                </a:lnTo>
                <a:lnTo>
                  <a:pt x="22" y="34"/>
                </a:lnTo>
                <a:lnTo>
                  <a:pt x="22" y="34"/>
                </a:lnTo>
                <a:lnTo>
                  <a:pt x="22" y="34"/>
                </a:lnTo>
                <a:lnTo>
                  <a:pt x="18" y="34"/>
                </a:lnTo>
                <a:lnTo>
                  <a:pt x="18" y="34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26"/>
                </a:lnTo>
                <a:lnTo>
                  <a:pt x="18" y="26"/>
                </a:lnTo>
                <a:lnTo>
                  <a:pt x="18" y="26"/>
                </a:lnTo>
                <a:lnTo>
                  <a:pt x="18" y="26"/>
                </a:lnTo>
                <a:lnTo>
                  <a:pt x="14" y="26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lnTo>
                  <a:pt x="8" y="22"/>
                </a:lnTo>
                <a:lnTo>
                  <a:pt x="8" y="22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8" y="22"/>
                </a:lnTo>
                <a:lnTo>
                  <a:pt x="8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30"/>
                </a:lnTo>
                <a:lnTo>
                  <a:pt x="4" y="30"/>
                </a:lnTo>
                <a:lnTo>
                  <a:pt x="0" y="30"/>
                </a:lnTo>
                <a:lnTo>
                  <a:pt x="0" y="30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4" y="22"/>
                </a:lnTo>
                <a:lnTo>
                  <a:pt x="4" y="18"/>
                </a:lnTo>
                <a:lnTo>
                  <a:pt x="4" y="18"/>
                </a:lnTo>
                <a:lnTo>
                  <a:pt x="0" y="18"/>
                </a:lnTo>
                <a:lnTo>
                  <a:pt x="0" y="18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2"/>
                </a:lnTo>
                <a:lnTo>
                  <a:pt x="0" y="12"/>
                </a:lnTo>
                <a:lnTo>
                  <a:pt x="0" y="12"/>
                </a:lnTo>
                <a:lnTo>
                  <a:pt x="0" y="8"/>
                </a:lnTo>
                <a:lnTo>
                  <a:pt x="0" y="4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8"/>
                </a:lnTo>
                <a:lnTo>
                  <a:pt x="8" y="8"/>
                </a:lnTo>
                <a:lnTo>
                  <a:pt x="10" y="8"/>
                </a:lnTo>
                <a:lnTo>
                  <a:pt x="10" y="12"/>
                </a:lnTo>
                <a:lnTo>
                  <a:pt x="10" y="12"/>
                </a:lnTo>
                <a:lnTo>
                  <a:pt x="10" y="12"/>
                </a:lnTo>
                <a:lnTo>
                  <a:pt x="14" y="16"/>
                </a:lnTo>
                <a:lnTo>
                  <a:pt x="14" y="12"/>
                </a:lnTo>
                <a:lnTo>
                  <a:pt x="18" y="12"/>
                </a:lnTo>
                <a:lnTo>
                  <a:pt x="18" y="12"/>
                </a:lnTo>
                <a:lnTo>
                  <a:pt x="14" y="12"/>
                </a:lnTo>
                <a:lnTo>
                  <a:pt x="14" y="12"/>
                </a:lnTo>
                <a:lnTo>
                  <a:pt x="14" y="8"/>
                </a:lnTo>
                <a:lnTo>
                  <a:pt x="14" y="8"/>
                </a:lnTo>
                <a:lnTo>
                  <a:pt x="14" y="8"/>
                </a:lnTo>
                <a:lnTo>
                  <a:pt x="18" y="12"/>
                </a:lnTo>
                <a:lnTo>
                  <a:pt x="18" y="12"/>
                </a:lnTo>
                <a:lnTo>
                  <a:pt x="18" y="12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22" y="16"/>
                </a:lnTo>
                <a:lnTo>
                  <a:pt x="26" y="16"/>
                </a:lnTo>
                <a:lnTo>
                  <a:pt x="26" y="16"/>
                </a:lnTo>
                <a:lnTo>
                  <a:pt x="26" y="16"/>
                </a:lnTo>
                <a:lnTo>
                  <a:pt x="26" y="16"/>
                </a:lnTo>
                <a:lnTo>
                  <a:pt x="26" y="16"/>
                </a:lnTo>
                <a:lnTo>
                  <a:pt x="30" y="16"/>
                </a:lnTo>
                <a:lnTo>
                  <a:pt x="30" y="16"/>
                </a:lnTo>
                <a:lnTo>
                  <a:pt x="30" y="16"/>
                </a:lnTo>
                <a:lnTo>
                  <a:pt x="30" y="16"/>
                </a:lnTo>
                <a:lnTo>
                  <a:pt x="30" y="16"/>
                </a:lnTo>
                <a:lnTo>
                  <a:pt x="30" y="16"/>
                </a:lnTo>
                <a:lnTo>
                  <a:pt x="30" y="16"/>
                </a:lnTo>
                <a:lnTo>
                  <a:pt x="30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8" y="12"/>
                </a:lnTo>
                <a:lnTo>
                  <a:pt x="38" y="8"/>
                </a:lnTo>
                <a:lnTo>
                  <a:pt x="38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4" y="8"/>
                </a:lnTo>
                <a:lnTo>
                  <a:pt x="44" y="8"/>
                </a:lnTo>
                <a:lnTo>
                  <a:pt x="44" y="4"/>
                </a:lnTo>
                <a:lnTo>
                  <a:pt x="44" y="4"/>
                </a:lnTo>
                <a:lnTo>
                  <a:pt x="48" y="4"/>
                </a:lnTo>
                <a:lnTo>
                  <a:pt x="48" y="4"/>
                </a:lnTo>
                <a:lnTo>
                  <a:pt x="48" y="0"/>
                </a:lnTo>
                <a:lnTo>
                  <a:pt x="48" y="0"/>
                </a:lnTo>
                <a:lnTo>
                  <a:pt x="48" y="0"/>
                </a:lnTo>
                <a:lnTo>
                  <a:pt x="48" y="4"/>
                </a:lnTo>
                <a:lnTo>
                  <a:pt x="52" y="4"/>
                </a:lnTo>
                <a:lnTo>
                  <a:pt x="56" y="4"/>
                </a:lnTo>
                <a:lnTo>
                  <a:pt x="56" y="4"/>
                </a:lnTo>
                <a:lnTo>
                  <a:pt x="56" y="4"/>
                </a:lnTo>
                <a:lnTo>
                  <a:pt x="56" y="4"/>
                </a:lnTo>
                <a:lnTo>
                  <a:pt x="56" y="4"/>
                </a:lnTo>
                <a:lnTo>
                  <a:pt x="56" y="4"/>
                </a:lnTo>
                <a:lnTo>
                  <a:pt x="56" y="4"/>
                </a:lnTo>
                <a:lnTo>
                  <a:pt x="56" y="4"/>
                </a:lnTo>
                <a:lnTo>
                  <a:pt x="56" y="4"/>
                </a:lnTo>
                <a:lnTo>
                  <a:pt x="56" y="4"/>
                </a:lnTo>
                <a:lnTo>
                  <a:pt x="56" y="4"/>
                </a:lnTo>
                <a:lnTo>
                  <a:pt x="56" y="4"/>
                </a:lnTo>
                <a:lnTo>
                  <a:pt x="60" y="4"/>
                </a:lnTo>
                <a:lnTo>
                  <a:pt x="64" y="4"/>
                </a:lnTo>
                <a:lnTo>
                  <a:pt x="64" y="4"/>
                </a:lnTo>
                <a:lnTo>
                  <a:pt x="64" y="4"/>
                </a:lnTo>
                <a:lnTo>
                  <a:pt x="64" y="8"/>
                </a:lnTo>
                <a:lnTo>
                  <a:pt x="68" y="8"/>
                </a:lnTo>
                <a:lnTo>
                  <a:pt x="68" y="8"/>
                </a:lnTo>
                <a:lnTo>
                  <a:pt x="68" y="8"/>
                </a:lnTo>
                <a:lnTo>
                  <a:pt x="70" y="8"/>
                </a:lnTo>
                <a:lnTo>
                  <a:pt x="70" y="12"/>
                </a:lnTo>
                <a:lnTo>
                  <a:pt x="70" y="12"/>
                </a:lnTo>
                <a:lnTo>
                  <a:pt x="74" y="12"/>
                </a:lnTo>
                <a:lnTo>
                  <a:pt x="74" y="12"/>
                </a:lnTo>
                <a:lnTo>
                  <a:pt x="74" y="12"/>
                </a:lnTo>
                <a:lnTo>
                  <a:pt x="74" y="12"/>
                </a:lnTo>
                <a:lnTo>
                  <a:pt x="74" y="16"/>
                </a:lnTo>
                <a:lnTo>
                  <a:pt x="74" y="16"/>
                </a:lnTo>
                <a:lnTo>
                  <a:pt x="78" y="16"/>
                </a:lnTo>
                <a:lnTo>
                  <a:pt x="78" y="18"/>
                </a:lnTo>
                <a:lnTo>
                  <a:pt x="78" y="18"/>
                </a:lnTo>
                <a:lnTo>
                  <a:pt x="78" y="18"/>
                </a:lnTo>
                <a:lnTo>
                  <a:pt x="78" y="18"/>
                </a:lnTo>
                <a:lnTo>
                  <a:pt x="78" y="18"/>
                </a:lnTo>
                <a:lnTo>
                  <a:pt x="78" y="18"/>
                </a:lnTo>
                <a:lnTo>
                  <a:pt x="78" y="18"/>
                </a:lnTo>
                <a:lnTo>
                  <a:pt x="78" y="18"/>
                </a:lnTo>
                <a:lnTo>
                  <a:pt x="78" y="18"/>
                </a:lnTo>
                <a:lnTo>
                  <a:pt x="78" y="18"/>
                </a:lnTo>
                <a:lnTo>
                  <a:pt x="78" y="22"/>
                </a:lnTo>
                <a:lnTo>
                  <a:pt x="78" y="22"/>
                </a:lnTo>
                <a:lnTo>
                  <a:pt x="78" y="22"/>
                </a:lnTo>
                <a:lnTo>
                  <a:pt x="78" y="22"/>
                </a:lnTo>
                <a:lnTo>
                  <a:pt x="78" y="22"/>
                </a:lnTo>
                <a:lnTo>
                  <a:pt x="78" y="22"/>
                </a:lnTo>
                <a:lnTo>
                  <a:pt x="78" y="22"/>
                </a:lnTo>
                <a:lnTo>
                  <a:pt x="78" y="26"/>
                </a:lnTo>
                <a:lnTo>
                  <a:pt x="82" y="26"/>
                </a:lnTo>
                <a:lnTo>
                  <a:pt x="82" y="26"/>
                </a:lnTo>
                <a:lnTo>
                  <a:pt x="82" y="26"/>
                </a:lnTo>
                <a:lnTo>
                  <a:pt x="82" y="26"/>
                </a:lnTo>
                <a:lnTo>
                  <a:pt x="82" y="30"/>
                </a:lnTo>
                <a:lnTo>
                  <a:pt x="82" y="30"/>
                </a:lnTo>
                <a:lnTo>
                  <a:pt x="82" y="30"/>
                </a:lnTo>
                <a:lnTo>
                  <a:pt x="82" y="30"/>
                </a:lnTo>
                <a:lnTo>
                  <a:pt x="78" y="34"/>
                </a:lnTo>
                <a:lnTo>
                  <a:pt x="82" y="34"/>
                </a:lnTo>
                <a:lnTo>
                  <a:pt x="82" y="34"/>
                </a:lnTo>
                <a:lnTo>
                  <a:pt x="78" y="38"/>
                </a:lnTo>
                <a:lnTo>
                  <a:pt x="78" y="38"/>
                </a:lnTo>
                <a:lnTo>
                  <a:pt x="74" y="38"/>
                </a:lnTo>
                <a:lnTo>
                  <a:pt x="74" y="38"/>
                </a:lnTo>
                <a:lnTo>
                  <a:pt x="74" y="34"/>
                </a:lnTo>
                <a:lnTo>
                  <a:pt x="74" y="34"/>
                </a:lnTo>
                <a:lnTo>
                  <a:pt x="74" y="34"/>
                </a:lnTo>
                <a:lnTo>
                  <a:pt x="74" y="34"/>
                </a:lnTo>
                <a:lnTo>
                  <a:pt x="74" y="34"/>
                </a:lnTo>
                <a:lnTo>
                  <a:pt x="74" y="38"/>
                </a:lnTo>
                <a:lnTo>
                  <a:pt x="74" y="38"/>
                </a:lnTo>
                <a:lnTo>
                  <a:pt x="74" y="38"/>
                </a:lnTo>
                <a:lnTo>
                  <a:pt x="74" y="38"/>
                </a:lnTo>
                <a:lnTo>
                  <a:pt x="74" y="38"/>
                </a:lnTo>
                <a:lnTo>
                  <a:pt x="74" y="38"/>
                </a:lnTo>
                <a:lnTo>
                  <a:pt x="74" y="38"/>
                </a:lnTo>
                <a:lnTo>
                  <a:pt x="70" y="42"/>
                </a:lnTo>
                <a:lnTo>
                  <a:pt x="70" y="42"/>
                </a:lnTo>
                <a:lnTo>
                  <a:pt x="70" y="42"/>
                </a:lnTo>
                <a:lnTo>
                  <a:pt x="68" y="38"/>
                </a:lnTo>
                <a:lnTo>
                  <a:pt x="68" y="38"/>
                </a:lnTo>
                <a:lnTo>
                  <a:pt x="68" y="38"/>
                </a:lnTo>
                <a:lnTo>
                  <a:pt x="68" y="34"/>
                </a:lnTo>
                <a:lnTo>
                  <a:pt x="68" y="34"/>
                </a:lnTo>
                <a:lnTo>
                  <a:pt x="68" y="34"/>
                </a:lnTo>
                <a:lnTo>
                  <a:pt x="68" y="30"/>
                </a:lnTo>
                <a:lnTo>
                  <a:pt x="68" y="30"/>
                </a:lnTo>
                <a:lnTo>
                  <a:pt x="68" y="30"/>
                </a:lnTo>
                <a:lnTo>
                  <a:pt x="64" y="30"/>
                </a:lnTo>
                <a:lnTo>
                  <a:pt x="64" y="30"/>
                </a:lnTo>
                <a:lnTo>
                  <a:pt x="64" y="26"/>
                </a:lnTo>
                <a:lnTo>
                  <a:pt x="64" y="26"/>
                </a:lnTo>
                <a:lnTo>
                  <a:pt x="64" y="26"/>
                </a:lnTo>
                <a:lnTo>
                  <a:pt x="68" y="30"/>
                </a:lnTo>
                <a:lnTo>
                  <a:pt x="68" y="30"/>
                </a:lnTo>
                <a:lnTo>
                  <a:pt x="68" y="26"/>
                </a:lnTo>
                <a:lnTo>
                  <a:pt x="68" y="26"/>
                </a:lnTo>
                <a:lnTo>
                  <a:pt x="68" y="26"/>
                </a:lnTo>
                <a:lnTo>
                  <a:pt x="68" y="26"/>
                </a:lnTo>
                <a:lnTo>
                  <a:pt x="68" y="26"/>
                </a:lnTo>
                <a:lnTo>
                  <a:pt x="68" y="26"/>
                </a:lnTo>
                <a:lnTo>
                  <a:pt x="68" y="26"/>
                </a:lnTo>
                <a:lnTo>
                  <a:pt x="68" y="22"/>
                </a:lnTo>
                <a:lnTo>
                  <a:pt x="68" y="22"/>
                </a:lnTo>
                <a:lnTo>
                  <a:pt x="68" y="22"/>
                </a:lnTo>
                <a:lnTo>
                  <a:pt x="70" y="22"/>
                </a:lnTo>
                <a:lnTo>
                  <a:pt x="70" y="26"/>
                </a:lnTo>
                <a:lnTo>
                  <a:pt x="70" y="26"/>
                </a:lnTo>
                <a:lnTo>
                  <a:pt x="70" y="26"/>
                </a:lnTo>
                <a:lnTo>
                  <a:pt x="70" y="26"/>
                </a:lnTo>
                <a:lnTo>
                  <a:pt x="74" y="26"/>
                </a:lnTo>
                <a:lnTo>
                  <a:pt x="74" y="26"/>
                </a:lnTo>
                <a:lnTo>
                  <a:pt x="74" y="26"/>
                </a:lnTo>
                <a:lnTo>
                  <a:pt x="74" y="26"/>
                </a:lnTo>
                <a:lnTo>
                  <a:pt x="74" y="26"/>
                </a:lnTo>
                <a:lnTo>
                  <a:pt x="70" y="26"/>
                </a:lnTo>
                <a:lnTo>
                  <a:pt x="70" y="26"/>
                </a:lnTo>
                <a:lnTo>
                  <a:pt x="70" y="26"/>
                </a:lnTo>
                <a:lnTo>
                  <a:pt x="70" y="26"/>
                </a:lnTo>
                <a:lnTo>
                  <a:pt x="70" y="22"/>
                </a:lnTo>
                <a:lnTo>
                  <a:pt x="70" y="22"/>
                </a:lnTo>
                <a:lnTo>
                  <a:pt x="70" y="22"/>
                </a:lnTo>
                <a:lnTo>
                  <a:pt x="68" y="22"/>
                </a:lnTo>
                <a:lnTo>
                  <a:pt x="68" y="22"/>
                </a:lnTo>
                <a:lnTo>
                  <a:pt x="68" y="22"/>
                </a:lnTo>
                <a:lnTo>
                  <a:pt x="68" y="22"/>
                </a:lnTo>
                <a:lnTo>
                  <a:pt x="64" y="22"/>
                </a:lnTo>
                <a:lnTo>
                  <a:pt x="64" y="22"/>
                </a:lnTo>
                <a:lnTo>
                  <a:pt x="64" y="22"/>
                </a:lnTo>
                <a:lnTo>
                  <a:pt x="64" y="22"/>
                </a:lnTo>
                <a:lnTo>
                  <a:pt x="64" y="18"/>
                </a:lnTo>
                <a:lnTo>
                  <a:pt x="64" y="18"/>
                </a:lnTo>
                <a:lnTo>
                  <a:pt x="64" y="18"/>
                </a:lnTo>
                <a:lnTo>
                  <a:pt x="64" y="18"/>
                </a:lnTo>
                <a:lnTo>
                  <a:pt x="64" y="18"/>
                </a:lnTo>
                <a:lnTo>
                  <a:pt x="60" y="16"/>
                </a:lnTo>
                <a:lnTo>
                  <a:pt x="60" y="16"/>
                </a:lnTo>
                <a:lnTo>
                  <a:pt x="60" y="16"/>
                </a:lnTo>
                <a:lnTo>
                  <a:pt x="56" y="12"/>
                </a:lnTo>
                <a:lnTo>
                  <a:pt x="56" y="12"/>
                </a:lnTo>
                <a:lnTo>
                  <a:pt x="56" y="12"/>
                </a:lnTo>
                <a:lnTo>
                  <a:pt x="56" y="12"/>
                </a:lnTo>
                <a:lnTo>
                  <a:pt x="56" y="12"/>
                </a:lnTo>
                <a:lnTo>
                  <a:pt x="56" y="12"/>
                </a:lnTo>
                <a:lnTo>
                  <a:pt x="56" y="12"/>
                </a:lnTo>
                <a:lnTo>
                  <a:pt x="56" y="12"/>
                </a:lnTo>
                <a:lnTo>
                  <a:pt x="56" y="12"/>
                </a:lnTo>
                <a:lnTo>
                  <a:pt x="56" y="12"/>
                </a:lnTo>
                <a:lnTo>
                  <a:pt x="56" y="12"/>
                </a:lnTo>
                <a:lnTo>
                  <a:pt x="56" y="12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48" y="12"/>
                </a:lnTo>
                <a:lnTo>
                  <a:pt x="48" y="12"/>
                </a:lnTo>
                <a:lnTo>
                  <a:pt x="48" y="16"/>
                </a:lnTo>
                <a:lnTo>
                  <a:pt x="48" y="16"/>
                </a:lnTo>
                <a:lnTo>
                  <a:pt x="48" y="16"/>
                </a:lnTo>
                <a:lnTo>
                  <a:pt x="48" y="16"/>
                </a:lnTo>
                <a:lnTo>
                  <a:pt x="44" y="16"/>
                </a:lnTo>
                <a:lnTo>
                  <a:pt x="44" y="16"/>
                </a:lnTo>
                <a:lnTo>
                  <a:pt x="44" y="16"/>
                </a:lnTo>
                <a:lnTo>
                  <a:pt x="44" y="18"/>
                </a:lnTo>
                <a:lnTo>
                  <a:pt x="44" y="18"/>
                </a:lnTo>
                <a:lnTo>
                  <a:pt x="44" y="22"/>
                </a:lnTo>
                <a:lnTo>
                  <a:pt x="40" y="22"/>
                </a:lnTo>
                <a:lnTo>
                  <a:pt x="40" y="22"/>
                </a:lnTo>
                <a:lnTo>
                  <a:pt x="40" y="22"/>
                </a:lnTo>
                <a:lnTo>
                  <a:pt x="40" y="22"/>
                </a:lnTo>
                <a:close/>
                <a:moveTo>
                  <a:pt x="10" y="4"/>
                </a:move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close/>
                <a:moveTo>
                  <a:pt x="60" y="22"/>
                </a:moveTo>
                <a:lnTo>
                  <a:pt x="60" y="22"/>
                </a:lnTo>
                <a:lnTo>
                  <a:pt x="60" y="22"/>
                </a:lnTo>
                <a:lnTo>
                  <a:pt x="60" y="22"/>
                </a:lnTo>
                <a:lnTo>
                  <a:pt x="60" y="22"/>
                </a:lnTo>
                <a:lnTo>
                  <a:pt x="60" y="22"/>
                </a:lnTo>
                <a:lnTo>
                  <a:pt x="60" y="22"/>
                </a:lnTo>
                <a:lnTo>
                  <a:pt x="60" y="26"/>
                </a:lnTo>
                <a:lnTo>
                  <a:pt x="56" y="22"/>
                </a:lnTo>
                <a:lnTo>
                  <a:pt x="56" y="22"/>
                </a:lnTo>
                <a:lnTo>
                  <a:pt x="56" y="22"/>
                </a:lnTo>
                <a:lnTo>
                  <a:pt x="60" y="22"/>
                </a:lnTo>
                <a:lnTo>
                  <a:pt x="60" y="22"/>
                </a:lnTo>
                <a:lnTo>
                  <a:pt x="60" y="22"/>
                </a:lnTo>
                <a:lnTo>
                  <a:pt x="60" y="22"/>
                </a:lnTo>
                <a:close/>
                <a:moveTo>
                  <a:pt x="18" y="34"/>
                </a:moveTo>
                <a:lnTo>
                  <a:pt x="18" y="38"/>
                </a:lnTo>
                <a:lnTo>
                  <a:pt x="18" y="38"/>
                </a:lnTo>
                <a:lnTo>
                  <a:pt x="18" y="38"/>
                </a:lnTo>
                <a:lnTo>
                  <a:pt x="18" y="38"/>
                </a:lnTo>
                <a:lnTo>
                  <a:pt x="18" y="38"/>
                </a:lnTo>
                <a:lnTo>
                  <a:pt x="18" y="38"/>
                </a:lnTo>
                <a:lnTo>
                  <a:pt x="18" y="42"/>
                </a:lnTo>
                <a:lnTo>
                  <a:pt x="18" y="42"/>
                </a:lnTo>
                <a:lnTo>
                  <a:pt x="18" y="42"/>
                </a:lnTo>
                <a:lnTo>
                  <a:pt x="18" y="42"/>
                </a:lnTo>
                <a:lnTo>
                  <a:pt x="18" y="42"/>
                </a:lnTo>
                <a:lnTo>
                  <a:pt x="18" y="42"/>
                </a:lnTo>
                <a:lnTo>
                  <a:pt x="18" y="42"/>
                </a:lnTo>
                <a:lnTo>
                  <a:pt x="18" y="42"/>
                </a:lnTo>
                <a:lnTo>
                  <a:pt x="18" y="42"/>
                </a:lnTo>
                <a:lnTo>
                  <a:pt x="18" y="42"/>
                </a:lnTo>
                <a:lnTo>
                  <a:pt x="14" y="38"/>
                </a:lnTo>
                <a:lnTo>
                  <a:pt x="14" y="38"/>
                </a:lnTo>
                <a:lnTo>
                  <a:pt x="14" y="38"/>
                </a:lnTo>
                <a:lnTo>
                  <a:pt x="14" y="38"/>
                </a:lnTo>
                <a:lnTo>
                  <a:pt x="14" y="38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24" name="Freeform 82">
            <a:extLst>
              <a:ext uri="{FF2B5EF4-FFF2-40B4-BE49-F238E27FC236}">
                <a16:creationId xmlns:a16="http://schemas.microsoft.com/office/drawing/2014/main" id="{C607E152-D5D0-4B63-8EA3-494B45F9A032}"/>
              </a:ext>
            </a:extLst>
          </p:cNvPr>
          <p:cNvSpPr>
            <a:spLocks noEditPoints="1"/>
          </p:cNvSpPr>
          <p:nvPr/>
        </p:nvSpPr>
        <p:spPr bwMode="auto">
          <a:xfrm>
            <a:off x="4451753" y="4020605"/>
            <a:ext cx="41275" cy="15875"/>
          </a:xfrm>
          <a:custGeom>
            <a:avLst/>
            <a:gdLst>
              <a:gd name="T0" fmla="*/ 18 w 26"/>
              <a:gd name="T1" fmla="*/ 6 h 10"/>
              <a:gd name="T2" fmla="*/ 18 w 26"/>
              <a:gd name="T3" fmla="*/ 6 h 10"/>
              <a:gd name="T4" fmla="*/ 18 w 26"/>
              <a:gd name="T5" fmla="*/ 10 h 10"/>
              <a:gd name="T6" fmla="*/ 16 w 26"/>
              <a:gd name="T7" fmla="*/ 10 h 10"/>
              <a:gd name="T8" fmla="*/ 12 w 26"/>
              <a:gd name="T9" fmla="*/ 10 h 10"/>
              <a:gd name="T10" fmla="*/ 12 w 26"/>
              <a:gd name="T11" fmla="*/ 10 h 10"/>
              <a:gd name="T12" fmla="*/ 8 w 26"/>
              <a:gd name="T13" fmla="*/ 10 h 10"/>
              <a:gd name="T14" fmla="*/ 8 w 26"/>
              <a:gd name="T15" fmla="*/ 10 h 10"/>
              <a:gd name="T16" fmla="*/ 8 w 26"/>
              <a:gd name="T17" fmla="*/ 6 h 10"/>
              <a:gd name="T18" fmla="*/ 4 w 26"/>
              <a:gd name="T19" fmla="*/ 10 h 10"/>
              <a:gd name="T20" fmla="*/ 4 w 26"/>
              <a:gd name="T21" fmla="*/ 10 h 10"/>
              <a:gd name="T22" fmla="*/ 4 w 26"/>
              <a:gd name="T23" fmla="*/ 10 h 10"/>
              <a:gd name="T24" fmla="*/ 0 w 26"/>
              <a:gd name="T25" fmla="*/ 10 h 10"/>
              <a:gd name="T26" fmla="*/ 0 w 26"/>
              <a:gd name="T27" fmla="*/ 10 h 10"/>
              <a:gd name="T28" fmla="*/ 0 w 26"/>
              <a:gd name="T29" fmla="*/ 6 h 10"/>
              <a:gd name="T30" fmla="*/ 0 w 26"/>
              <a:gd name="T31" fmla="*/ 2 h 10"/>
              <a:gd name="T32" fmla="*/ 0 w 26"/>
              <a:gd name="T33" fmla="*/ 2 h 10"/>
              <a:gd name="T34" fmla="*/ 0 w 26"/>
              <a:gd name="T35" fmla="*/ 2 h 10"/>
              <a:gd name="T36" fmla="*/ 0 w 26"/>
              <a:gd name="T37" fmla="*/ 2 h 10"/>
              <a:gd name="T38" fmla="*/ 0 w 26"/>
              <a:gd name="T39" fmla="*/ 2 h 10"/>
              <a:gd name="T40" fmla="*/ 0 w 26"/>
              <a:gd name="T41" fmla="*/ 2 h 10"/>
              <a:gd name="T42" fmla="*/ 0 w 26"/>
              <a:gd name="T43" fmla="*/ 0 h 10"/>
              <a:gd name="T44" fmla="*/ 0 w 26"/>
              <a:gd name="T45" fmla="*/ 0 h 10"/>
              <a:gd name="T46" fmla="*/ 0 w 26"/>
              <a:gd name="T47" fmla="*/ 0 h 10"/>
              <a:gd name="T48" fmla="*/ 4 w 26"/>
              <a:gd name="T49" fmla="*/ 0 h 10"/>
              <a:gd name="T50" fmla="*/ 4 w 26"/>
              <a:gd name="T51" fmla="*/ 0 h 10"/>
              <a:gd name="T52" fmla="*/ 8 w 26"/>
              <a:gd name="T53" fmla="*/ 0 h 10"/>
              <a:gd name="T54" fmla="*/ 12 w 26"/>
              <a:gd name="T55" fmla="*/ 0 h 10"/>
              <a:gd name="T56" fmla="*/ 16 w 26"/>
              <a:gd name="T57" fmla="*/ 0 h 10"/>
              <a:gd name="T58" fmla="*/ 16 w 26"/>
              <a:gd name="T59" fmla="*/ 0 h 10"/>
              <a:gd name="T60" fmla="*/ 16 w 26"/>
              <a:gd name="T61" fmla="*/ 0 h 10"/>
              <a:gd name="T62" fmla="*/ 16 w 26"/>
              <a:gd name="T63" fmla="*/ 0 h 10"/>
              <a:gd name="T64" fmla="*/ 18 w 26"/>
              <a:gd name="T65" fmla="*/ 0 h 10"/>
              <a:gd name="T66" fmla="*/ 18 w 26"/>
              <a:gd name="T67" fmla="*/ 0 h 10"/>
              <a:gd name="T68" fmla="*/ 22 w 26"/>
              <a:gd name="T69" fmla="*/ 2 h 10"/>
              <a:gd name="T70" fmla="*/ 22 w 26"/>
              <a:gd name="T71" fmla="*/ 2 h 10"/>
              <a:gd name="T72" fmla="*/ 22 w 26"/>
              <a:gd name="T73" fmla="*/ 2 h 10"/>
              <a:gd name="T74" fmla="*/ 22 w 26"/>
              <a:gd name="T75" fmla="*/ 2 h 10"/>
              <a:gd name="T76" fmla="*/ 18 w 26"/>
              <a:gd name="T77" fmla="*/ 6 h 10"/>
              <a:gd name="T78" fmla="*/ 18 w 26"/>
              <a:gd name="T79" fmla="*/ 6 h 10"/>
              <a:gd name="T80" fmla="*/ 22 w 26"/>
              <a:gd name="T81" fmla="*/ 6 h 10"/>
              <a:gd name="T82" fmla="*/ 22 w 26"/>
              <a:gd name="T83" fmla="*/ 6 h 10"/>
              <a:gd name="T84" fmla="*/ 22 w 26"/>
              <a:gd name="T85" fmla="*/ 6 h 10"/>
              <a:gd name="T86" fmla="*/ 26 w 26"/>
              <a:gd name="T87" fmla="*/ 6 h 10"/>
              <a:gd name="T88" fmla="*/ 26 w 26"/>
              <a:gd name="T89" fmla="*/ 6 h 10"/>
              <a:gd name="T90" fmla="*/ 26 w 26"/>
              <a:gd name="T91" fmla="*/ 6 h 10"/>
              <a:gd name="T92" fmla="*/ 22 w 26"/>
              <a:gd name="T93" fmla="*/ 6 h 10"/>
              <a:gd name="T94" fmla="*/ 22 w 26"/>
              <a:gd name="T95" fmla="*/ 6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6" h="10">
                <a:moveTo>
                  <a:pt x="18" y="6"/>
                </a:move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lnTo>
                  <a:pt x="18" y="10"/>
                </a:lnTo>
                <a:lnTo>
                  <a:pt x="18" y="10"/>
                </a:lnTo>
                <a:lnTo>
                  <a:pt x="16" y="10"/>
                </a:lnTo>
                <a:lnTo>
                  <a:pt x="16" y="10"/>
                </a:lnTo>
                <a:lnTo>
                  <a:pt x="12" y="10"/>
                </a:lnTo>
                <a:lnTo>
                  <a:pt x="12" y="10"/>
                </a:lnTo>
                <a:lnTo>
                  <a:pt x="12" y="10"/>
                </a:lnTo>
                <a:lnTo>
                  <a:pt x="12" y="6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6"/>
                </a:lnTo>
                <a:lnTo>
                  <a:pt x="8" y="6"/>
                </a:lnTo>
                <a:lnTo>
                  <a:pt x="4" y="10"/>
                </a:lnTo>
                <a:lnTo>
                  <a:pt x="4" y="10"/>
                </a:lnTo>
                <a:lnTo>
                  <a:pt x="4" y="10"/>
                </a:lnTo>
                <a:lnTo>
                  <a:pt x="4" y="10"/>
                </a:lnTo>
                <a:lnTo>
                  <a:pt x="4" y="10"/>
                </a:lnTo>
                <a:lnTo>
                  <a:pt x="4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6"/>
                </a:lnTo>
                <a:lnTo>
                  <a:pt x="0" y="6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12" y="0"/>
                </a:lnTo>
                <a:lnTo>
                  <a:pt x="12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22" y="2"/>
                </a:lnTo>
                <a:lnTo>
                  <a:pt x="22" y="2"/>
                </a:lnTo>
                <a:lnTo>
                  <a:pt x="22" y="2"/>
                </a:lnTo>
                <a:lnTo>
                  <a:pt x="22" y="2"/>
                </a:lnTo>
                <a:lnTo>
                  <a:pt x="22" y="2"/>
                </a:lnTo>
                <a:lnTo>
                  <a:pt x="22" y="2"/>
                </a:lnTo>
                <a:lnTo>
                  <a:pt x="22" y="2"/>
                </a:ln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close/>
                <a:moveTo>
                  <a:pt x="22" y="6"/>
                </a:moveTo>
                <a:lnTo>
                  <a:pt x="22" y="6"/>
                </a:lnTo>
                <a:lnTo>
                  <a:pt x="22" y="6"/>
                </a:lnTo>
                <a:lnTo>
                  <a:pt x="22" y="6"/>
                </a:lnTo>
                <a:lnTo>
                  <a:pt x="22" y="6"/>
                </a:lnTo>
                <a:lnTo>
                  <a:pt x="22" y="6"/>
                </a:lnTo>
                <a:lnTo>
                  <a:pt x="22" y="6"/>
                </a:lnTo>
                <a:lnTo>
                  <a:pt x="26" y="6"/>
                </a:lnTo>
                <a:lnTo>
                  <a:pt x="26" y="6"/>
                </a:lnTo>
                <a:lnTo>
                  <a:pt x="26" y="6"/>
                </a:lnTo>
                <a:lnTo>
                  <a:pt x="26" y="6"/>
                </a:lnTo>
                <a:lnTo>
                  <a:pt x="26" y="6"/>
                </a:lnTo>
                <a:lnTo>
                  <a:pt x="26" y="6"/>
                </a:lnTo>
                <a:lnTo>
                  <a:pt x="22" y="6"/>
                </a:lnTo>
                <a:lnTo>
                  <a:pt x="22" y="6"/>
                </a:lnTo>
                <a:lnTo>
                  <a:pt x="22" y="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25" name="Freeform 83">
            <a:extLst>
              <a:ext uri="{FF2B5EF4-FFF2-40B4-BE49-F238E27FC236}">
                <a16:creationId xmlns:a16="http://schemas.microsoft.com/office/drawing/2014/main" id="{61DD8FBC-4DB8-443E-B7E2-B6608442FBBF}"/>
              </a:ext>
            </a:extLst>
          </p:cNvPr>
          <p:cNvSpPr>
            <a:spLocks noEditPoints="1"/>
          </p:cNvSpPr>
          <p:nvPr/>
        </p:nvSpPr>
        <p:spPr bwMode="auto">
          <a:xfrm>
            <a:off x="4693053" y="3172880"/>
            <a:ext cx="6350" cy="12700"/>
          </a:xfrm>
          <a:custGeom>
            <a:avLst/>
            <a:gdLst>
              <a:gd name="T0" fmla="*/ 0 w 4"/>
              <a:gd name="T1" fmla="*/ 0 h 8"/>
              <a:gd name="T2" fmla="*/ 4 w 4"/>
              <a:gd name="T3" fmla="*/ 0 h 8"/>
              <a:gd name="T4" fmla="*/ 4 w 4"/>
              <a:gd name="T5" fmla="*/ 0 h 8"/>
              <a:gd name="T6" fmla="*/ 0 w 4"/>
              <a:gd name="T7" fmla="*/ 0 h 8"/>
              <a:gd name="T8" fmla="*/ 0 w 4"/>
              <a:gd name="T9" fmla="*/ 0 h 8"/>
              <a:gd name="T10" fmla="*/ 0 w 4"/>
              <a:gd name="T11" fmla="*/ 0 h 8"/>
              <a:gd name="T12" fmla="*/ 0 w 4"/>
              <a:gd name="T13" fmla="*/ 0 h 8"/>
              <a:gd name="T14" fmla="*/ 0 w 4"/>
              <a:gd name="T15" fmla="*/ 0 h 8"/>
              <a:gd name="T16" fmla="*/ 0 w 4"/>
              <a:gd name="T17" fmla="*/ 0 h 8"/>
              <a:gd name="T18" fmla="*/ 0 w 4"/>
              <a:gd name="T19" fmla="*/ 0 h 8"/>
              <a:gd name="T20" fmla="*/ 0 w 4"/>
              <a:gd name="T21" fmla="*/ 0 h 8"/>
              <a:gd name="T22" fmla="*/ 0 w 4"/>
              <a:gd name="T23" fmla="*/ 4 h 8"/>
              <a:gd name="T24" fmla="*/ 0 w 4"/>
              <a:gd name="T25" fmla="*/ 4 h 8"/>
              <a:gd name="T26" fmla="*/ 0 w 4"/>
              <a:gd name="T27" fmla="*/ 4 h 8"/>
              <a:gd name="T28" fmla="*/ 0 w 4"/>
              <a:gd name="T29" fmla="*/ 4 h 8"/>
              <a:gd name="T30" fmla="*/ 0 w 4"/>
              <a:gd name="T31" fmla="*/ 4 h 8"/>
              <a:gd name="T32" fmla="*/ 4 w 4"/>
              <a:gd name="T33" fmla="*/ 4 h 8"/>
              <a:gd name="T34" fmla="*/ 4 w 4"/>
              <a:gd name="T35" fmla="*/ 4 h 8"/>
              <a:gd name="T36" fmla="*/ 4 w 4"/>
              <a:gd name="T37" fmla="*/ 4 h 8"/>
              <a:gd name="T38" fmla="*/ 4 w 4"/>
              <a:gd name="T39" fmla="*/ 4 h 8"/>
              <a:gd name="T40" fmla="*/ 4 w 4"/>
              <a:gd name="T41" fmla="*/ 4 h 8"/>
              <a:gd name="T42" fmla="*/ 4 w 4"/>
              <a:gd name="T43" fmla="*/ 4 h 8"/>
              <a:gd name="T44" fmla="*/ 0 w 4"/>
              <a:gd name="T45" fmla="*/ 4 h 8"/>
              <a:gd name="T46" fmla="*/ 0 w 4"/>
              <a:gd name="T47" fmla="*/ 4 h 8"/>
              <a:gd name="T48" fmla="*/ 0 w 4"/>
              <a:gd name="T49" fmla="*/ 4 h 8"/>
              <a:gd name="T50" fmla="*/ 0 w 4"/>
              <a:gd name="T51" fmla="*/ 4 h 8"/>
              <a:gd name="T52" fmla="*/ 0 w 4"/>
              <a:gd name="T53" fmla="*/ 4 h 8"/>
              <a:gd name="T54" fmla="*/ 0 w 4"/>
              <a:gd name="T55" fmla="*/ 4 h 8"/>
              <a:gd name="T56" fmla="*/ 0 w 4"/>
              <a:gd name="T57" fmla="*/ 4 h 8"/>
              <a:gd name="T58" fmla="*/ 0 w 4"/>
              <a:gd name="T59" fmla="*/ 4 h 8"/>
              <a:gd name="T60" fmla="*/ 0 w 4"/>
              <a:gd name="T61" fmla="*/ 4 h 8"/>
              <a:gd name="T62" fmla="*/ 0 w 4"/>
              <a:gd name="T63" fmla="*/ 4 h 8"/>
              <a:gd name="T64" fmla="*/ 0 w 4"/>
              <a:gd name="T65" fmla="*/ 4 h 8"/>
              <a:gd name="T66" fmla="*/ 0 w 4"/>
              <a:gd name="T67" fmla="*/ 0 h 8"/>
              <a:gd name="T68" fmla="*/ 0 w 4"/>
              <a:gd name="T69" fmla="*/ 0 h 8"/>
              <a:gd name="T70" fmla="*/ 0 w 4"/>
              <a:gd name="T71" fmla="*/ 0 h 8"/>
              <a:gd name="T72" fmla="*/ 0 w 4"/>
              <a:gd name="T73" fmla="*/ 0 h 8"/>
              <a:gd name="T74" fmla="*/ 0 w 4"/>
              <a:gd name="T75" fmla="*/ 0 h 8"/>
              <a:gd name="T76" fmla="*/ 0 w 4"/>
              <a:gd name="T77" fmla="*/ 0 h 8"/>
              <a:gd name="T78" fmla="*/ 0 w 4"/>
              <a:gd name="T79" fmla="*/ 0 h 8"/>
              <a:gd name="T80" fmla="*/ 0 w 4"/>
              <a:gd name="T81" fmla="*/ 0 h 8"/>
              <a:gd name="T82" fmla="*/ 0 w 4"/>
              <a:gd name="T83" fmla="*/ 0 h 8"/>
              <a:gd name="T84" fmla="*/ 0 w 4"/>
              <a:gd name="T85" fmla="*/ 0 h 8"/>
              <a:gd name="T86" fmla="*/ 0 w 4"/>
              <a:gd name="T87" fmla="*/ 0 h 8"/>
              <a:gd name="T88" fmla="*/ 0 w 4"/>
              <a:gd name="T89" fmla="*/ 0 h 8"/>
              <a:gd name="T90" fmla="*/ 0 w 4"/>
              <a:gd name="T91" fmla="*/ 0 h 8"/>
              <a:gd name="T92" fmla="*/ 4 w 4"/>
              <a:gd name="T93" fmla="*/ 4 h 8"/>
              <a:gd name="T94" fmla="*/ 4 w 4"/>
              <a:gd name="T95" fmla="*/ 4 h 8"/>
              <a:gd name="T96" fmla="*/ 4 w 4"/>
              <a:gd name="T97" fmla="*/ 8 h 8"/>
              <a:gd name="T98" fmla="*/ 4 w 4"/>
              <a:gd name="T99" fmla="*/ 8 h 8"/>
              <a:gd name="T100" fmla="*/ 4 w 4"/>
              <a:gd name="T101" fmla="*/ 8 h 8"/>
              <a:gd name="T102" fmla="*/ 4 w 4"/>
              <a:gd name="T103" fmla="*/ 4 h 8"/>
              <a:gd name="T104" fmla="*/ 4 w 4"/>
              <a:gd name="T105" fmla="*/ 4 h 8"/>
              <a:gd name="T106" fmla="*/ 4 w 4"/>
              <a:gd name="T107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" h="8">
                <a:moveTo>
                  <a:pt x="0" y="0"/>
                </a:moveTo>
                <a:lnTo>
                  <a:pt x="4" y="0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  <a:moveTo>
                  <a:pt x="4" y="4"/>
                </a:moveTo>
                <a:lnTo>
                  <a:pt x="4" y="4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26" name="Freeform 84">
            <a:extLst>
              <a:ext uri="{FF2B5EF4-FFF2-40B4-BE49-F238E27FC236}">
                <a16:creationId xmlns:a16="http://schemas.microsoft.com/office/drawing/2014/main" id="{4AA0F769-A01F-4082-8592-2E1C1B01757B}"/>
              </a:ext>
            </a:extLst>
          </p:cNvPr>
          <p:cNvSpPr>
            <a:spLocks noEditPoints="1"/>
          </p:cNvSpPr>
          <p:nvPr/>
        </p:nvSpPr>
        <p:spPr bwMode="auto">
          <a:xfrm>
            <a:off x="4185053" y="3782480"/>
            <a:ext cx="142875" cy="174625"/>
          </a:xfrm>
          <a:custGeom>
            <a:avLst/>
            <a:gdLst>
              <a:gd name="T0" fmla="*/ 52 w 90"/>
              <a:gd name="T1" fmla="*/ 50 h 110"/>
              <a:gd name="T2" fmla="*/ 48 w 90"/>
              <a:gd name="T3" fmla="*/ 46 h 110"/>
              <a:gd name="T4" fmla="*/ 52 w 90"/>
              <a:gd name="T5" fmla="*/ 50 h 110"/>
              <a:gd name="T6" fmla="*/ 64 w 90"/>
              <a:gd name="T7" fmla="*/ 50 h 110"/>
              <a:gd name="T8" fmla="*/ 64 w 90"/>
              <a:gd name="T9" fmla="*/ 54 h 110"/>
              <a:gd name="T10" fmla="*/ 86 w 90"/>
              <a:gd name="T11" fmla="*/ 82 h 110"/>
              <a:gd name="T12" fmla="*/ 86 w 90"/>
              <a:gd name="T13" fmla="*/ 80 h 110"/>
              <a:gd name="T14" fmla="*/ 90 w 90"/>
              <a:gd name="T15" fmla="*/ 82 h 110"/>
              <a:gd name="T16" fmla="*/ 22 w 90"/>
              <a:gd name="T17" fmla="*/ 0 h 110"/>
              <a:gd name="T18" fmla="*/ 26 w 90"/>
              <a:gd name="T19" fmla="*/ 8 h 110"/>
              <a:gd name="T20" fmla="*/ 26 w 90"/>
              <a:gd name="T21" fmla="*/ 12 h 110"/>
              <a:gd name="T22" fmla="*/ 26 w 90"/>
              <a:gd name="T23" fmla="*/ 16 h 110"/>
              <a:gd name="T24" fmla="*/ 26 w 90"/>
              <a:gd name="T25" fmla="*/ 12 h 110"/>
              <a:gd name="T26" fmla="*/ 22 w 90"/>
              <a:gd name="T27" fmla="*/ 4 h 110"/>
              <a:gd name="T28" fmla="*/ 16 w 90"/>
              <a:gd name="T29" fmla="*/ 0 h 110"/>
              <a:gd name="T30" fmla="*/ 4 w 90"/>
              <a:gd name="T31" fmla="*/ 8 h 110"/>
              <a:gd name="T32" fmla="*/ 8 w 90"/>
              <a:gd name="T33" fmla="*/ 4 h 110"/>
              <a:gd name="T34" fmla="*/ 12 w 90"/>
              <a:gd name="T35" fmla="*/ 4 h 110"/>
              <a:gd name="T36" fmla="*/ 4 w 90"/>
              <a:gd name="T37" fmla="*/ 8 h 110"/>
              <a:gd name="T38" fmla="*/ 34 w 90"/>
              <a:gd name="T39" fmla="*/ 26 h 110"/>
              <a:gd name="T40" fmla="*/ 42 w 90"/>
              <a:gd name="T41" fmla="*/ 30 h 110"/>
              <a:gd name="T42" fmla="*/ 42 w 90"/>
              <a:gd name="T43" fmla="*/ 42 h 110"/>
              <a:gd name="T44" fmla="*/ 42 w 90"/>
              <a:gd name="T45" fmla="*/ 38 h 110"/>
              <a:gd name="T46" fmla="*/ 38 w 90"/>
              <a:gd name="T47" fmla="*/ 30 h 110"/>
              <a:gd name="T48" fmla="*/ 34 w 90"/>
              <a:gd name="T49" fmla="*/ 24 h 110"/>
              <a:gd name="T50" fmla="*/ 12 w 90"/>
              <a:gd name="T51" fmla="*/ 30 h 110"/>
              <a:gd name="T52" fmla="*/ 16 w 90"/>
              <a:gd name="T53" fmla="*/ 38 h 110"/>
              <a:gd name="T54" fmla="*/ 18 w 90"/>
              <a:gd name="T55" fmla="*/ 46 h 110"/>
              <a:gd name="T56" fmla="*/ 12 w 90"/>
              <a:gd name="T57" fmla="*/ 46 h 110"/>
              <a:gd name="T58" fmla="*/ 12 w 90"/>
              <a:gd name="T59" fmla="*/ 42 h 110"/>
              <a:gd name="T60" fmla="*/ 12 w 90"/>
              <a:gd name="T61" fmla="*/ 38 h 110"/>
              <a:gd name="T62" fmla="*/ 12 w 90"/>
              <a:gd name="T63" fmla="*/ 30 h 110"/>
              <a:gd name="T64" fmla="*/ 26 w 90"/>
              <a:gd name="T65" fmla="*/ 34 h 110"/>
              <a:gd name="T66" fmla="*/ 22 w 90"/>
              <a:gd name="T67" fmla="*/ 34 h 110"/>
              <a:gd name="T68" fmla="*/ 18 w 90"/>
              <a:gd name="T69" fmla="*/ 50 h 110"/>
              <a:gd name="T70" fmla="*/ 22 w 90"/>
              <a:gd name="T71" fmla="*/ 56 h 110"/>
              <a:gd name="T72" fmla="*/ 18 w 90"/>
              <a:gd name="T73" fmla="*/ 56 h 110"/>
              <a:gd name="T74" fmla="*/ 18 w 90"/>
              <a:gd name="T75" fmla="*/ 50 h 110"/>
              <a:gd name="T76" fmla="*/ 44 w 90"/>
              <a:gd name="T77" fmla="*/ 60 h 110"/>
              <a:gd name="T78" fmla="*/ 44 w 90"/>
              <a:gd name="T79" fmla="*/ 56 h 110"/>
              <a:gd name="T80" fmla="*/ 52 w 90"/>
              <a:gd name="T81" fmla="*/ 60 h 110"/>
              <a:gd name="T82" fmla="*/ 60 w 90"/>
              <a:gd name="T83" fmla="*/ 68 h 110"/>
              <a:gd name="T84" fmla="*/ 56 w 90"/>
              <a:gd name="T85" fmla="*/ 68 h 110"/>
              <a:gd name="T86" fmla="*/ 52 w 90"/>
              <a:gd name="T87" fmla="*/ 60 h 110"/>
              <a:gd name="T88" fmla="*/ 68 w 90"/>
              <a:gd name="T89" fmla="*/ 76 h 110"/>
              <a:gd name="T90" fmla="*/ 70 w 90"/>
              <a:gd name="T91" fmla="*/ 76 h 110"/>
              <a:gd name="T92" fmla="*/ 68 w 90"/>
              <a:gd name="T93" fmla="*/ 86 h 110"/>
              <a:gd name="T94" fmla="*/ 70 w 90"/>
              <a:gd name="T95" fmla="*/ 80 h 110"/>
              <a:gd name="T96" fmla="*/ 70 w 90"/>
              <a:gd name="T97" fmla="*/ 76 h 110"/>
              <a:gd name="T98" fmla="*/ 70 w 90"/>
              <a:gd name="T99" fmla="*/ 82 h 110"/>
              <a:gd name="T100" fmla="*/ 68 w 90"/>
              <a:gd name="T101" fmla="*/ 86 h 110"/>
              <a:gd name="T102" fmla="*/ 74 w 90"/>
              <a:gd name="T103" fmla="*/ 106 h 110"/>
              <a:gd name="T104" fmla="*/ 82 w 90"/>
              <a:gd name="T105" fmla="*/ 102 h 110"/>
              <a:gd name="T106" fmla="*/ 86 w 90"/>
              <a:gd name="T107" fmla="*/ 102 h 110"/>
              <a:gd name="T108" fmla="*/ 82 w 90"/>
              <a:gd name="T109" fmla="*/ 110 h 110"/>
              <a:gd name="T110" fmla="*/ 74 w 90"/>
              <a:gd name="T111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0" h="110">
                <a:moveTo>
                  <a:pt x="52" y="50"/>
                </a:moveTo>
                <a:lnTo>
                  <a:pt x="48" y="50"/>
                </a:lnTo>
                <a:lnTo>
                  <a:pt x="52" y="50"/>
                </a:lnTo>
                <a:lnTo>
                  <a:pt x="48" y="46"/>
                </a:lnTo>
                <a:lnTo>
                  <a:pt x="48" y="42"/>
                </a:lnTo>
                <a:lnTo>
                  <a:pt x="48" y="46"/>
                </a:lnTo>
                <a:lnTo>
                  <a:pt x="52" y="46"/>
                </a:lnTo>
                <a:lnTo>
                  <a:pt x="52" y="50"/>
                </a:lnTo>
                <a:lnTo>
                  <a:pt x="52" y="50"/>
                </a:lnTo>
                <a:lnTo>
                  <a:pt x="52" y="50"/>
                </a:lnTo>
                <a:close/>
                <a:moveTo>
                  <a:pt x="64" y="54"/>
                </a:moveTo>
                <a:lnTo>
                  <a:pt x="64" y="50"/>
                </a:lnTo>
                <a:lnTo>
                  <a:pt x="68" y="54"/>
                </a:lnTo>
                <a:lnTo>
                  <a:pt x="64" y="54"/>
                </a:lnTo>
                <a:lnTo>
                  <a:pt x="64" y="54"/>
                </a:lnTo>
                <a:lnTo>
                  <a:pt x="64" y="54"/>
                </a:lnTo>
                <a:close/>
                <a:moveTo>
                  <a:pt x="90" y="82"/>
                </a:moveTo>
                <a:lnTo>
                  <a:pt x="86" y="82"/>
                </a:lnTo>
                <a:lnTo>
                  <a:pt x="82" y="82"/>
                </a:lnTo>
                <a:lnTo>
                  <a:pt x="82" y="80"/>
                </a:lnTo>
                <a:lnTo>
                  <a:pt x="86" y="80"/>
                </a:lnTo>
                <a:lnTo>
                  <a:pt x="90" y="82"/>
                </a:lnTo>
                <a:lnTo>
                  <a:pt x="90" y="82"/>
                </a:lnTo>
                <a:lnTo>
                  <a:pt x="90" y="82"/>
                </a:lnTo>
                <a:close/>
                <a:moveTo>
                  <a:pt x="16" y="0"/>
                </a:moveTo>
                <a:lnTo>
                  <a:pt x="18" y="0"/>
                </a:lnTo>
                <a:lnTo>
                  <a:pt x="22" y="0"/>
                </a:lnTo>
                <a:lnTo>
                  <a:pt x="22" y="4"/>
                </a:lnTo>
                <a:lnTo>
                  <a:pt x="26" y="4"/>
                </a:lnTo>
                <a:lnTo>
                  <a:pt x="26" y="8"/>
                </a:lnTo>
                <a:lnTo>
                  <a:pt x="30" y="8"/>
                </a:lnTo>
                <a:lnTo>
                  <a:pt x="30" y="12"/>
                </a:lnTo>
                <a:lnTo>
                  <a:pt x="26" y="12"/>
                </a:lnTo>
                <a:lnTo>
                  <a:pt x="26" y="16"/>
                </a:lnTo>
                <a:lnTo>
                  <a:pt x="26" y="20"/>
                </a:lnTo>
                <a:lnTo>
                  <a:pt x="26" y="16"/>
                </a:lnTo>
                <a:lnTo>
                  <a:pt x="22" y="16"/>
                </a:lnTo>
                <a:lnTo>
                  <a:pt x="26" y="16"/>
                </a:lnTo>
                <a:lnTo>
                  <a:pt x="26" y="12"/>
                </a:lnTo>
                <a:lnTo>
                  <a:pt x="26" y="8"/>
                </a:lnTo>
                <a:lnTo>
                  <a:pt x="26" y="4"/>
                </a:lnTo>
                <a:lnTo>
                  <a:pt x="22" y="4"/>
                </a:lnTo>
                <a:lnTo>
                  <a:pt x="22" y="0"/>
                </a:lnTo>
                <a:lnTo>
                  <a:pt x="18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close/>
                <a:moveTo>
                  <a:pt x="4" y="8"/>
                </a:moveTo>
                <a:lnTo>
                  <a:pt x="0" y="4"/>
                </a:lnTo>
                <a:lnTo>
                  <a:pt x="4" y="4"/>
                </a:lnTo>
                <a:lnTo>
                  <a:pt x="8" y="4"/>
                </a:lnTo>
                <a:lnTo>
                  <a:pt x="12" y="4"/>
                </a:lnTo>
                <a:lnTo>
                  <a:pt x="16" y="4"/>
                </a:lnTo>
                <a:lnTo>
                  <a:pt x="12" y="4"/>
                </a:lnTo>
                <a:lnTo>
                  <a:pt x="8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close/>
                <a:moveTo>
                  <a:pt x="34" y="24"/>
                </a:moveTo>
                <a:lnTo>
                  <a:pt x="34" y="26"/>
                </a:lnTo>
                <a:lnTo>
                  <a:pt x="38" y="26"/>
                </a:lnTo>
                <a:lnTo>
                  <a:pt x="38" y="30"/>
                </a:lnTo>
                <a:lnTo>
                  <a:pt x="42" y="30"/>
                </a:lnTo>
                <a:lnTo>
                  <a:pt x="42" y="34"/>
                </a:lnTo>
                <a:lnTo>
                  <a:pt x="42" y="38"/>
                </a:lnTo>
                <a:lnTo>
                  <a:pt x="42" y="42"/>
                </a:lnTo>
                <a:lnTo>
                  <a:pt x="42" y="38"/>
                </a:lnTo>
                <a:lnTo>
                  <a:pt x="38" y="38"/>
                </a:lnTo>
                <a:lnTo>
                  <a:pt x="42" y="38"/>
                </a:lnTo>
                <a:lnTo>
                  <a:pt x="42" y="34"/>
                </a:lnTo>
                <a:lnTo>
                  <a:pt x="42" y="30"/>
                </a:lnTo>
                <a:lnTo>
                  <a:pt x="38" y="30"/>
                </a:lnTo>
                <a:lnTo>
                  <a:pt x="38" y="26"/>
                </a:lnTo>
                <a:lnTo>
                  <a:pt x="34" y="26"/>
                </a:lnTo>
                <a:lnTo>
                  <a:pt x="34" y="24"/>
                </a:lnTo>
                <a:lnTo>
                  <a:pt x="34" y="24"/>
                </a:lnTo>
                <a:lnTo>
                  <a:pt x="34" y="24"/>
                </a:lnTo>
                <a:close/>
                <a:moveTo>
                  <a:pt x="12" y="30"/>
                </a:moveTo>
                <a:lnTo>
                  <a:pt x="16" y="30"/>
                </a:lnTo>
                <a:lnTo>
                  <a:pt x="16" y="34"/>
                </a:lnTo>
                <a:lnTo>
                  <a:pt x="16" y="38"/>
                </a:lnTo>
                <a:lnTo>
                  <a:pt x="18" y="38"/>
                </a:lnTo>
                <a:lnTo>
                  <a:pt x="18" y="42"/>
                </a:lnTo>
                <a:lnTo>
                  <a:pt x="18" y="46"/>
                </a:lnTo>
                <a:lnTo>
                  <a:pt x="16" y="50"/>
                </a:lnTo>
                <a:lnTo>
                  <a:pt x="16" y="46"/>
                </a:lnTo>
                <a:lnTo>
                  <a:pt x="12" y="46"/>
                </a:lnTo>
                <a:lnTo>
                  <a:pt x="12" y="42"/>
                </a:lnTo>
                <a:lnTo>
                  <a:pt x="8" y="42"/>
                </a:lnTo>
                <a:lnTo>
                  <a:pt x="12" y="42"/>
                </a:lnTo>
                <a:lnTo>
                  <a:pt x="12" y="38"/>
                </a:lnTo>
                <a:lnTo>
                  <a:pt x="12" y="42"/>
                </a:lnTo>
                <a:lnTo>
                  <a:pt x="12" y="38"/>
                </a:lnTo>
                <a:lnTo>
                  <a:pt x="12" y="34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close/>
                <a:moveTo>
                  <a:pt x="22" y="34"/>
                </a:moveTo>
                <a:lnTo>
                  <a:pt x="26" y="34"/>
                </a:lnTo>
                <a:lnTo>
                  <a:pt x="22" y="34"/>
                </a:lnTo>
                <a:lnTo>
                  <a:pt x="22" y="34"/>
                </a:lnTo>
                <a:lnTo>
                  <a:pt x="22" y="34"/>
                </a:lnTo>
                <a:close/>
                <a:moveTo>
                  <a:pt x="18" y="50"/>
                </a:moveTo>
                <a:lnTo>
                  <a:pt x="18" y="54"/>
                </a:lnTo>
                <a:lnTo>
                  <a:pt x="18" y="50"/>
                </a:lnTo>
                <a:lnTo>
                  <a:pt x="22" y="50"/>
                </a:lnTo>
                <a:lnTo>
                  <a:pt x="22" y="54"/>
                </a:lnTo>
                <a:lnTo>
                  <a:pt x="22" y="56"/>
                </a:lnTo>
                <a:lnTo>
                  <a:pt x="18" y="56"/>
                </a:lnTo>
                <a:lnTo>
                  <a:pt x="22" y="56"/>
                </a:lnTo>
                <a:lnTo>
                  <a:pt x="18" y="56"/>
                </a:lnTo>
                <a:lnTo>
                  <a:pt x="16" y="54"/>
                </a:lnTo>
                <a:lnTo>
                  <a:pt x="18" y="50"/>
                </a:lnTo>
                <a:lnTo>
                  <a:pt x="18" y="50"/>
                </a:lnTo>
                <a:lnTo>
                  <a:pt x="18" y="50"/>
                </a:lnTo>
                <a:close/>
                <a:moveTo>
                  <a:pt x="44" y="56"/>
                </a:moveTo>
                <a:lnTo>
                  <a:pt x="44" y="60"/>
                </a:lnTo>
                <a:lnTo>
                  <a:pt x="42" y="60"/>
                </a:lnTo>
                <a:lnTo>
                  <a:pt x="42" y="56"/>
                </a:lnTo>
                <a:lnTo>
                  <a:pt x="44" y="56"/>
                </a:lnTo>
                <a:lnTo>
                  <a:pt x="44" y="56"/>
                </a:lnTo>
                <a:lnTo>
                  <a:pt x="44" y="56"/>
                </a:lnTo>
                <a:close/>
                <a:moveTo>
                  <a:pt x="52" y="60"/>
                </a:moveTo>
                <a:lnTo>
                  <a:pt x="56" y="64"/>
                </a:lnTo>
                <a:lnTo>
                  <a:pt x="56" y="68"/>
                </a:lnTo>
                <a:lnTo>
                  <a:pt x="60" y="68"/>
                </a:lnTo>
                <a:lnTo>
                  <a:pt x="60" y="72"/>
                </a:lnTo>
                <a:lnTo>
                  <a:pt x="60" y="68"/>
                </a:lnTo>
                <a:lnTo>
                  <a:pt x="56" y="68"/>
                </a:lnTo>
                <a:lnTo>
                  <a:pt x="56" y="64"/>
                </a:lnTo>
                <a:lnTo>
                  <a:pt x="52" y="60"/>
                </a:lnTo>
                <a:lnTo>
                  <a:pt x="52" y="60"/>
                </a:lnTo>
                <a:lnTo>
                  <a:pt x="52" y="60"/>
                </a:lnTo>
                <a:close/>
                <a:moveTo>
                  <a:pt x="70" y="76"/>
                </a:moveTo>
                <a:lnTo>
                  <a:pt x="68" y="76"/>
                </a:lnTo>
                <a:lnTo>
                  <a:pt x="68" y="72"/>
                </a:lnTo>
                <a:lnTo>
                  <a:pt x="68" y="76"/>
                </a:lnTo>
                <a:lnTo>
                  <a:pt x="70" y="76"/>
                </a:lnTo>
                <a:lnTo>
                  <a:pt x="70" y="76"/>
                </a:lnTo>
                <a:lnTo>
                  <a:pt x="70" y="76"/>
                </a:lnTo>
                <a:close/>
                <a:moveTo>
                  <a:pt x="68" y="86"/>
                </a:moveTo>
                <a:lnTo>
                  <a:pt x="68" y="82"/>
                </a:lnTo>
                <a:lnTo>
                  <a:pt x="70" y="82"/>
                </a:lnTo>
                <a:lnTo>
                  <a:pt x="70" y="80"/>
                </a:lnTo>
                <a:lnTo>
                  <a:pt x="74" y="80"/>
                </a:lnTo>
                <a:lnTo>
                  <a:pt x="70" y="80"/>
                </a:lnTo>
                <a:lnTo>
                  <a:pt x="70" y="76"/>
                </a:lnTo>
                <a:lnTo>
                  <a:pt x="74" y="76"/>
                </a:lnTo>
                <a:lnTo>
                  <a:pt x="74" y="80"/>
                </a:lnTo>
                <a:lnTo>
                  <a:pt x="70" y="82"/>
                </a:lnTo>
                <a:lnTo>
                  <a:pt x="68" y="82"/>
                </a:lnTo>
                <a:lnTo>
                  <a:pt x="68" y="86"/>
                </a:lnTo>
                <a:lnTo>
                  <a:pt x="68" y="86"/>
                </a:lnTo>
                <a:lnTo>
                  <a:pt x="68" y="86"/>
                </a:lnTo>
                <a:close/>
                <a:moveTo>
                  <a:pt x="74" y="110"/>
                </a:moveTo>
                <a:lnTo>
                  <a:pt x="74" y="106"/>
                </a:lnTo>
                <a:lnTo>
                  <a:pt x="78" y="106"/>
                </a:lnTo>
                <a:lnTo>
                  <a:pt x="78" y="102"/>
                </a:lnTo>
                <a:lnTo>
                  <a:pt x="82" y="102"/>
                </a:lnTo>
                <a:lnTo>
                  <a:pt x="82" y="106"/>
                </a:lnTo>
                <a:lnTo>
                  <a:pt x="82" y="102"/>
                </a:lnTo>
                <a:lnTo>
                  <a:pt x="86" y="102"/>
                </a:lnTo>
                <a:lnTo>
                  <a:pt x="86" y="106"/>
                </a:lnTo>
                <a:lnTo>
                  <a:pt x="82" y="106"/>
                </a:lnTo>
                <a:lnTo>
                  <a:pt x="82" y="110"/>
                </a:lnTo>
                <a:lnTo>
                  <a:pt x="78" y="110"/>
                </a:lnTo>
                <a:lnTo>
                  <a:pt x="78" y="106"/>
                </a:lnTo>
                <a:lnTo>
                  <a:pt x="74" y="110"/>
                </a:lnTo>
                <a:lnTo>
                  <a:pt x="74" y="110"/>
                </a:lnTo>
                <a:lnTo>
                  <a:pt x="74" y="11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27" name="Freeform 85">
            <a:extLst>
              <a:ext uri="{FF2B5EF4-FFF2-40B4-BE49-F238E27FC236}">
                <a16:creationId xmlns:a16="http://schemas.microsoft.com/office/drawing/2014/main" id="{4C7EB353-B9A9-4AEB-AD29-AB9E8D69543D}"/>
              </a:ext>
            </a:extLst>
          </p:cNvPr>
          <p:cNvSpPr>
            <a:spLocks noEditPoints="1"/>
          </p:cNvSpPr>
          <p:nvPr/>
        </p:nvSpPr>
        <p:spPr bwMode="auto">
          <a:xfrm>
            <a:off x="4569228" y="4214280"/>
            <a:ext cx="28575" cy="34925"/>
          </a:xfrm>
          <a:custGeom>
            <a:avLst/>
            <a:gdLst>
              <a:gd name="T0" fmla="*/ 14 w 18"/>
              <a:gd name="T1" fmla="*/ 4 h 22"/>
              <a:gd name="T2" fmla="*/ 14 w 18"/>
              <a:gd name="T3" fmla="*/ 4 h 22"/>
              <a:gd name="T4" fmla="*/ 18 w 18"/>
              <a:gd name="T5" fmla="*/ 4 h 22"/>
              <a:gd name="T6" fmla="*/ 18 w 18"/>
              <a:gd name="T7" fmla="*/ 0 h 22"/>
              <a:gd name="T8" fmla="*/ 18 w 18"/>
              <a:gd name="T9" fmla="*/ 4 h 22"/>
              <a:gd name="T10" fmla="*/ 18 w 18"/>
              <a:gd name="T11" fmla="*/ 4 h 22"/>
              <a:gd name="T12" fmla="*/ 18 w 18"/>
              <a:gd name="T13" fmla="*/ 4 h 22"/>
              <a:gd name="T14" fmla="*/ 14 w 18"/>
              <a:gd name="T15" fmla="*/ 4 h 22"/>
              <a:gd name="T16" fmla="*/ 14 w 18"/>
              <a:gd name="T17" fmla="*/ 4 h 22"/>
              <a:gd name="T18" fmla="*/ 12 w 18"/>
              <a:gd name="T19" fmla="*/ 12 h 22"/>
              <a:gd name="T20" fmla="*/ 14 w 18"/>
              <a:gd name="T21" fmla="*/ 12 h 22"/>
              <a:gd name="T22" fmla="*/ 14 w 18"/>
              <a:gd name="T23" fmla="*/ 12 h 22"/>
              <a:gd name="T24" fmla="*/ 14 w 18"/>
              <a:gd name="T25" fmla="*/ 12 h 22"/>
              <a:gd name="T26" fmla="*/ 12 w 18"/>
              <a:gd name="T27" fmla="*/ 12 h 22"/>
              <a:gd name="T28" fmla="*/ 12 w 18"/>
              <a:gd name="T29" fmla="*/ 16 h 22"/>
              <a:gd name="T30" fmla="*/ 14 w 18"/>
              <a:gd name="T31" fmla="*/ 18 h 22"/>
              <a:gd name="T32" fmla="*/ 12 w 18"/>
              <a:gd name="T33" fmla="*/ 22 h 22"/>
              <a:gd name="T34" fmla="*/ 12 w 18"/>
              <a:gd name="T35" fmla="*/ 22 h 22"/>
              <a:gd name="T36" fmla="*/ 8 w 18"/>
              <a:gd name="T37" fmla="*/ 22 h 22"/>
              <a:gd name="T38" fmla="*/ 4 w 18"/>
              <a:gd name="T39" fmla="*/ 22 h 22"/>
              <a:gd name="T40" fmla="*/ 0 w 18"/>
              <a:gd name="T41" fmla="*/ 22 h 22"/>
              <a:gd name="T42" fmla="*/ 0 w 18"/>
              <a:gd name="T43" fmla="*/ 22 h 22"/>
              <a:gd name="T44" fmla="*/ 0 w 18"/>
              <a:gd name="T45" fmla="*/ 22 h 22"/>
              <a:gd name="T46" fmla="*/ 0 w 18"/>
              <a:gd name="T47" fmla="*/ 22 h 22"/>
              <a:gd name="T48" fmla="*/ 8 w 18"/>
              <a:gd name="T49" fmla="*/ 18 h 22"/>
              <a:gd name="T50" fmla="*/ 8 w 18"/>
              <a:gd name="T51" fmla="*/ 18 h 22"/>
              <a:gd name="T52" fmla="*/ 8 w 18"/>
              <a:gd name="T53" fmla="*/ 16 h 22"/>
              <a:gd name="T54" fmla="*/ 4 w 18"/>
              <a:gd name="T55" fmla="*/ 12 h 22"/>
              <a:gd name="T56" fmla="*/ 4 w 18"/>
              <a:gd name="T57" fmla="*/ 12 h 22"/>
              <a:gd name="T58" fmla="*/ 4 w 18"/>
              <a:gd name="T59" fmla="*/ 12 h 22"/>
              <a:gd name="T60" fmla="*/ 8 w 18"/>
              <a:gd name="T61" fmla="*/ 12 h 22"/>
              <a:gd name="T62" fmla="*/ 8 w 18"/>
              <a:gd name="T63" fmla="*/ 12 h 22"/>
              <a:gd name="T64" fmla="*/ 12 w 18"/>
              <a:gd name="T65" fmla="*/ 12 h 22"/>
              <a:gd name="T66" fmla="*/ 12 w 18"/>
              <a:gd name="T67" fmla="*/ 12 h 22"/>
              <a:gd name="T68" fmla="*/ 12 w 18"/>
              <a:gd name="T69" fmla="*/ 1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" h="22">
                <a:moveTo>
                  <a:pt x="14" y="4"/>
                </a:move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8" y="4"/>
                </a:lnTo>
                <a:lnTo>
                  <a:pt x="18" y="4"/>
                </a:lnTo>
                <a:lnTo>
                  <a:pt x="18" y="0"/>
                </a:lnTo>
                <a:lnTo>
                  <a:pt x="18" y="0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close/>
                <a:moveTo>
                  <a:pt x="12" y="12"/>
                </a:moveTo>
                <a:lnTo>
                  <a:pt x="12" y="12"/>
                </a:lnTo>
                <a:lnTo>
                  <a:pt x="12" y="12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2" y="12"/>
                </a:lnTo>
                <a:lnTo>
                  <a:pt x="12" y="12"/>
                </a:lnTo>
                <a:lnTo>
                  <a:pt x="12" y="16"/>
                </a:lnTo>
                <a:lnTo>
                  <a:pt x="12" y="18"/>
                </a:lnTo>
                <a:lnTo>
                  <a:pt x="14" y="18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8" y="22"/>
                </a:lnTo>
                <a:lnTo>
                  <a:pt x="8" y="22"/>
                </a:lnTo>
                <a:lnTo>
                  <a:pt x="4" y="22"/>
                </a:lnTo>
                <a:lnTo>
                  <a:pt x="4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4" y="22"/>
                </a:lnTo>
                <a:lnTo>
                  <a:pt x="8" y="18"/>
                </a:lnTo>
                <a:lnTo>
                  <a:pt x="8" y="18"/>
                </a:lnTo>
                <a:lnTo>
                  <a:pt x="8" y="18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8" y="12"/>
                </a:lnTo>
                <a:lnTo>
                  <a:pt x="8" y="12"/>
                </a:lnTo>
                <a:lnTo>
                  <a:pt x="8" y="12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28" name="Freeform 86">
            <a:extLst>
              <a:ext uri="{FF2B5EF4-FFF2-40B4-BE49-F238E27FC236}">
                <a16:creationId xmlns:a16="http://schemas.microsoft.com/office/drawing/2014/main" id="{FF017288-160E-4C8C-857D-36CD8ABD1D12}"/>
              </a:ext>
            </a:extLst>
          </p:cNvPr>
          <p:cNvSpPr>
            <a:spLocks noEditPoints="1"/>
          </p:cNvSpPr>
          <p:nvPr/>
        </p:nvSpPr>
        <p:spPr bwMode="auto">
          <a:xfrm>
            <a:off x="4346978" y="3925355"/>
            <a:ext cx="15875" cy="12700"/>
          </a:xfrm>
          <a:custGeom>
            <a:avLst/>
            <a:gdLst>
              <a:gd name="T0" fmla="*/ 10 w 10"/>
              <a:gd name="T1" fmla="*/ 8 h 8"/>
              <a:gd name="T2" fmla="*/ 10 w 10"/>
              <a:gd name="T3" fmla="*/ 8 h 8"/>
              <a:gd name="T4" fmla="*/ 10 w 10"/>
              <a:gd name="T5" fmla="*/ 8 h 8"/>
              <a:gd name="T6" fmla="*/ 10 w 10"/>
              <a:gd name="T7" fmla="*/ 8 h 8"/>
              <a:gd name="T8" fmla="*/ 10 w 10"/>
              <a:gd name="T9" fmla="*/ 8 h 8"/>
              <a:gd name="T10" fmla="*/ 10 w 10"/>
              <a:gd name="T11" fmla="*/ 8 h 8"/>
              <a:gd name="T12" fmla="*/ 10 w 10"/>
              <a:gd name="T13" fmla="*/ 8 h 8"/>
              <a:gd name="T14" fmla="*/ 0 w 10"/>
              <a:gd name="T15" fmla="*/ 0 h 8"/>
              <a:gd name="T16" fmla="*/ 0 w 10"/>
              <a:gd name="T17" fmla="*/ 0 h 8"/>
              <a:gd name="T18" fmla="*/ 0 w 10"/>
              <a:gd name="T19" fmla="*/ 0 h 8"/>
              <a:gd name="T20" fmla="*/ 0 w 10"/>
              <a:gd name="T21" fmla="*/ 0 h 8"/>
              <a:gd name="T22" fmla="*/ 0 w 10"/>
              <a:gd name="T23" fmla="*/ 0 h 8"/>
              <a:gd name="T24" fmla="*/ 0 w 10"/>
              <a:gd name="T25" fmla="*/ 0 h 8"/>
              <a:gd name="T26" fmla="*/ 0 w 10"/>
              <a:gd name="T27" fmla="*/ 0 h 8"/>
              <a:gd name="T28" fmla="*/ 0 w 10"/>
              <a:gd name="T29" fmla="*/ 0 h 8"/>
              <a:gd name="T30" fmla="*/ 0 w 10"/>
              <a:gd name="T31" fmla="*/ 0 h 8"/>
              <a:gd name="T32" fmla="*/ 0 w 10"/>
              <a:gd name="T33" fmla="*/ 0 h 8"/>
              <a:gd name="T34" fmla="*/ 0 w 10"/>
              <a:gd name="T35" fmla="*/ 0 h 8"/>
              <a:gd name="T36" fmla="*/ 0 w 10"/>
              <a:gd name="T37" fmla="*/ 0 h 8"/>
              <a:gd name="T38" fmla="*/ 0 w 10"/>
              <a:gd name="T39" fmla="*/ 0 h 8"/>
              <a:gd name="T40" fmla="*/ 0 w 10"/>
              <a:gd name="T41" fmla="*/ 0 h 8"/>
              <a:gd name="T42" fmla="*/ 0 w 10"/>
              <a:gd name="T43" fmla="*/ 0 h 8"/>
              <a:gd name="T44" fmla="*/ 2 w 10"/>
              <a:gd name="T45" fmla="*/ 4 h 8"/>
              <a:gd name="T46" fmla="*/ 2 w 10"/>
              <a:gd name="T47" fmla="*/ 4 h 8"/>
              <a:gd name="T48" fmla="*/ 2 w 10"/>
              <a:gd name="T49" fmla="*/ 4 h 8"/>
              <a:gd name="T50" fmla="*/ 2 w 10"/>
              <a:gd name="T51" fmla="*/ 0 h 8"/>
              <a:gd name="T52" fmla="*/ 2 w 10"/>
              <a:gd name="T53" fmla="*/ 0 h 8"/>
              <a:gd name="T54" fmla="*/ 2 w 10"/>
              <a:gd name="T55" fmla="*/ 0 h 8"/>
              <a:gd name="T56" fmla="*/ 2 w 10"/>
              <a:gd name="T57" fmla="*/ 0 h 8"/>
              <a:gd name="T58" fmla="*/ 0 w 10"/>
              <a:gd name="T59" fmla="*/ 4 h 8"/>
              <a:gd name="T60" fmla="*/ 0 w 10"/>
              <a:gd name="T61" fmla="*/ 4 h 8"/>
              <a:gd name="T62" fmla="*/ 0 w 10"/>
              <a:gd name="T63" fmla="*/ 0 h 8"/>
              <a:gd name="T64" fmla="*/ 0 w 10"/>
              <a:gd name="T65" fmla="*/ 0 h 8"/>
              <a:gd name="T66" fmla="*/ 0 w 10"/>
              <a:gd name="T67" fmla="*/ 0 h 8"/>
              <a:gd name="T68" fmla="*/ 2 w 10"/>
              <a:gd name="T69" fmla="*/ 0 h 8"/>
              <a:gd name="T70" fmla="*/ 2 w 10"/>
              <a:gd name="T71" fmla="*/ 0 h 8"/>
              <a:gd name="T72" fmla="*/ 2 w 10"/>
              <a:gd name="T73" fmla="*/ 0 h 8"/>
              <a:gd name="T74" fmla="*/ 2 w 10"/>
              <a:gd name="T75" fmla="*/ 0 h 8"/>
              <a:gd name="T76" fmla="*/ 2 w 10"/>
              <a:gd name="T77" fmla="*/ 4 h 8"/>
              <a:gd name="T78" fmla="*/ 2 w 10"/>
              <a:gd name="T79" fmla="*/ 4 h 8"/>
              <a:gd name="T80" fmla="*/ 2 w 10"/>
              <a:gd name="T81" fmla="*/ 4 h 8"/>
              <a:gd name="T82" fmla="*/ 2 w 10"/>
              <a:gd name="T83" fmla="*/ 4 h 8"/>
              <a:gd name="T84" fmla="*/ 2 w 10"/>
              <a:gd name="T85" fmla="*/ 4 h 8"/>
              <a:gd name="T86" fmla="*/ 2 w 10"/>
              <a:gd name="T87" fmla="*/ 4 h 8"/>
              <a:gd name="T88" fmla="*/ 2 w 10"/>
              <a:gd name="T89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0" h="8">
                <a:moveTo>
                  <a:pt x="10" y="8"/>
                </a:move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close/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  <a:moveTo>
                  <a:pt x="2" y="4"/>
                </a:moveTo>
                <a:lnTo>
                  <a:pt x="2" y="4"/>
                </a:lnTo>
                <a:lnTo>
                  <a:pt x="2" y="4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4"/>
                </a:lnTo>
                <a:lnTo>
                  <a:pt x="0" y="4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29" name="Freeform 87">
            <a:extLst>
              <a:ext uri="{FF2B5EF4-FFF2-40B4-BE49-F238E27FC236}">
                <a16:creationId xmlns:a16="http://schemas.microsoft.com/office/drawing/2014/main" id="{ECCA2E61-50A0-49F4-AB5D-B64A4A779C6D}"/>
              </a:ext>
            </a:extLst>
          </p:cNvPr>
          <p:cNvSpPr>
            <a:spLocks/>
          </p:cNvSpPr>
          <p:nvPr/>
        </p:nvSpPr>
        <p:spPr bwMode="auto">
          <a:xfrm>
            <a:off x="6391678" y="3315755"/>
            <a:ext cx="41275" cy="88900"/>
          </a:xfrm>
          <a:custGeom>
            <a:avLst/>
            <a:gdLst>
              <a:gd name="T0" fmla="*/ 4 w 26"/>
              <a:gd name="T1" fmla="*/ 14 h 56"/>
              <a:gd name="T2" fmla="*/ 4 w 26"/>
              <a:gd name="T3" fmla="*/ 14 h 56"/>
              <a:gd name="T4" fmla="*/ 4 w 26"/>
              <a:gd name="T5" fmla="*/ 14 h 56"/>
              <a:gd name="T6" fmla="*/ 4 w 26"/>
              <a:gd name="T7" fmla="*/ 10 h 56"/>
              <a:gd name="T8" fmla="*/ 0 w 26"/>
              <a:gd name="T9" fmla="*/ 6 h 56"/>
              <a:gd name="T10" fmla="*/ 4 w 26"/>
              <a:gd name="T11" fmla="*/ 0 h 56"/>
              <a:gd name="T12" fmla="*/ 8 w 26"/>
              <a:gd name="T13" fmla="*/ 0 h 56"/>
              <a:gd name="T14" fmla="*/ 8 w 26"/>
              <a:gd name="T15" fmla="*/ 0 h 56"/>
              <a:gd name="T16" fmla="*/ 8 w 26"/>
              <a:gd name="T17" fmla="*/ 0 h 56"/>
              <a:gd name="T18" fmla="*/ 12 w 26"/>
              <a:gd name="T19" fmla="*/ 0 h 56"/>
              <a:gd name="T20" fmla="*/ 16 w 26"/>
              <a:gd name="T21" fmla="*/ 0 h 56"/>
              <a:gd name="T22" fmla="*/ 16 w 26"/>
              <a:gd name="T23" fmla="*/ 2 h 56"/>
              <a:gd name="T24" fmla="*/ 18 w 26"/>
              <a:gd name="T25" fmla="*/ 6 h 56"/>
              <a:gd name="T26" fmla="*/ 18 w 26"/>
              <a:gd name="T27" fmla="*/ 10 h 56"/>
              <a:gd name="T28" fmla="*/ 18 w 26"/>
              <a:gd name="T29" fmla="*/ 10 h 56"/>
              <a:gd name="T30" fmla="*/ 18 w 26"/>
              <a:gd name="T31" fmla="*/ 14 h 56"/>
              <a:gd name="T32" fmla="*/ 18 w 26"/>
              <a:gd name="T33" fmla="*/ 18 h 56"/>
              <a:gd name="T34" fmla="*/ 18 w 26"/>
              <a:gd name="T35" fmla="*/ 22 h 56"/>
              <a:gd name="T36" fmla="*/ 18 w 26"/>
              <a:gd name="T37" fmla="*/ 22 h 56"/>
              <a:gd name="T38" fmla="*/ 18 w 26"/>
              <a:gd name="T39" fmla="*/ 26 h 56"/>
              <a:gd name="T40" fmla="*/ 18 w 26"/>
              <a:gd name="T41" fmla="*/ 30 h 56"/>
              <a:gd name="T42" fmla="*/ 22 w 26"/>
              <a:gd name="T43" fmla="*/ 32 h 56"/>
              <a:gd name="T44" fmla="*/ 26 w 26"/>
              <a:gd name="T45" fmla="*/ 32 h 56"/>
              <a:gd name="T46" fmla="*/ 26 w 26"/>
              <a:gd name="T47" fmla="*/ 32 h 56"/>
              <a:gd name="T48" fmla="*/ 26 w 26"/>
              <a:gd name="T49" fmla="*/ 36 h 56"/>
              <a:gd name="T50" fmla="*/ 22 w 26"/>
              <a:gd name="T51" fmla="*/ 40 h 56"/>
              <a:gd name="T52" fmla="*/ 22 w 26"/>
              <a:gd name="T53" fmla="*/ 40 h 56"/>
              <a:gd name="T54" fmla="*/ 22 w 26"/>
              <a:gd name="T55" fmla="*/ 44 h 56"/>
              <a:gd name="T56" fmla="*/ 18 w 26"/>
              <a:gd name="T57" fmla="*/ 48 h 56"/>
              <a:gd name="T58" fmla="*/ 18 w 26"/>
              <a:gd name="T59" fmla="*/ 48 h 56"/>
              <a:gd name="T60" fmla="*/ 18 w 26"/>
              <a:gd name="T61" fmla="*/ 48 h 56"/>
              <a:gd name="T62" fmla="*/ 16 w 26"/>
              <a:gd name="T63" fmla="*/ 52 h 56"/>
              <a:gd name="T64" fmla="*/ 16 w 26"/>
              <a:gd name="T65" fmla="*/ 52 h 56"/>
              <a:gd name="T66" fmla="*/ 16 w 26"/>
              <a:gd name="T67" fmla="*/ 52 h 56"/>
              <a:gd name="T68" fmla="*/ 16 w 26"/>
              <a:gd name="T69" fmla="*/ 56 h 56"/>
              <a:gd name="T70" fmla="*/ 16 w 26"/>
              <a:gd name="T71" fmla="*/ 56 h 56"/>
              <a:gd name="T72" fmla="*/ 12 w 26"/>
              <a:gd name="T73" fmla="*/ 56 h 56"/>
              <a:gd name="T74" fmla="*/ 12 w 26"/>
              <a:gd name="T75" fmla="*/ 56 h 56"/>
              <a:gd name="T76" fmla="*/ 8 w 26"/>
              <a:gd name="T77" fmla="*/ 48 h 56"/>
              <a:gd name="T78" fmla="*/ 8 w 26"/>
              <a:gd name="T79" fmla="*/ 48 h 56"/>
              <a:gd name="T80" fmla="*/ 4 w 26"/>
              <a:gd name="T81" fmla="*/ 44 h 56"/>
              <a:gd name="T82" fmla="*/ 0 w 26"/>
              <a:gd name="T83" fmla="*/ 40 h 56"/>
              <a:gd name="T84" fmla="*/ 4 w 26"/>
              <a:gd name="T85" fmla="*/ 40 h 56"/>
              <a:gd name="T86" fmla="*/ 4 w 26"/>
              <a:gd name="T87" fmla="*/ 44 h 56"/>
              <a:gd name="T88" fmla="*/ 4 w 26"/>
              <a:gd name="T89" fmla="*/ 40 h 56"/>
              <a:gd name="T90" fmla="*/ 4 w 26"/>
              <a:gd name="T91" fmla="*/ 36 h 56"/>
              <a:gd name="T92" fmla="*/ 0 w 26"/>
              <a:gd name="T93" fmla="*/ 36 h 56"/>
              <a:gd name="T94" fmla="*/ 4 w 26"/>
              <a:gd name="T95" fmla="*/ 32 h 56"/>
              <a:gd name="T96" fmla="*/ 4 w 26"/>
              <a:gd name="T97" fmla="*/ 32 h 56"/>
              <a:gd name="T98" fmla="*/ 4 w 26"/>
              <a:gd name="T99" fmla="*/ 30 h 56"/>
              <a:gd name="T100" fmla="*/ 4 w 26"/>
              <a:gd name="T101" fmla="*/ 26 h 56"/>
              <a:gd name="T102" fmla="*/ 4 w 26"/>
              <a:gd name="T103" fmla="*/ 26 h 56"/>
              <a:gd name="T104" fmla="*/ 4 w 26"/>
              <a:gd name="T105" fmla="*/ 18 h 56"/>
              <a:gd name="T106" fmla="*/ 4 w 26"/>
              <a:gd name="T107" fmla="*/ 1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6" h="56">
                <a:moveTo>
                  <a:pt x="4" y="18"/>
                </a:moveTo>
                <a:lnTo>
                  <a:pt x="4" y="18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0" y="10"/>
                </a:lnTo>
                <a:lnTo>
                  <a:pt x="0" y="10"/>
                </a:lnTo>
                <a:lnTo>
                  <a:pt x="4" y="10"/>
                </a:lnTo>
                <a:lnTo>
                  <a:pt x="4" y="6"/>
                </a:lnTo>
                <a:lnTo>
                  <a:pt x="4" y="6"/>
                </a:lnTo>
                <a:lnTo>
                  <a:pt x="0" y="6"/>
                </a:lnTo>
                <a:lnTo>
                  <a:pt x="0" y="6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2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6" y="0"/>
                </a:lnTo>
                <a:lnTo>
                  <a:pt x="16" y="2"/>
                </a:lnTo>
                <a:lnTo>
                  <a:pt x="16" y="2"/>
                </a:lnTo>
                <a:lnTo>
                  <a:pt x="16" y="2"/>
                </a:lnTo>
                <a:lnTo>
                  <a:pt x="16" y="2"/>
                </a:lnTo>
                <a:lnTo>
                  <a:pt x="16" y="2"/>
                </a:ln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lnTo>
                  <a:pt x="18" y="10"/>
                </a:lnTo>
                <a:lnTo>
                  <a:pt x="18" y="10"/>
                </a:lnTo>
                <a:lnTo>
                  <a:pt x="18" y="10"/>
                </a:lnTo>
                <a:lnTo>
                  <a:pt x="18" y="10"/>
                </a:lnTo>
                <a:lnTo>
                  <a:pt x="18" y="14"/>
                </a:lnTo>
                <a:lnTo>
                  <a:pt x="18" y="14"/>
                </a:lnTo>
                <a:lnTo>
                  <a:pt x="18" y="14"/>
                </a:lnTo>
                <a:lnTo>
                  <a:pt x="18" y="14"/>
                </a:lnTo>
                <a:lnTo>
                  <a:pt x="18" y="18"/>
                </a:lnTo>
                <a:lnTo>
                  <a:pt x="18" y="18"/>
                </a:lnTo>
                <a:lnTo>
                  <a:pt x="18" y="22"/>
                </a:lnTo>
                <a:lnTo>
                  <a:pt x="18" y="22"/>
                </a:lnTo>
                <a:lnTo>
                  <a:pt x="18" y="22"/>
                </a:lnTo>
                <a:lnTo>
                  <a:pt x="18" y="22"/>
                </a:lnTo>
                <a:lnTo>
                  <a:pt x="18" y="22"/>
                </a:lnTo>
                <a:lnTo>
                  <a:pt x="18" y="22"/>
                </a:lnTo>
                <a:lnTo>
                  <a:pt x="18" y="22"/>
                </a:lnTo>
                <a:lnTo>
                  <a:pt x="18" y="26"/>
                </a:lnTo>
                <a:lnTo>
                  <a:pt x="18" y="26"/>
                </a:lnTo>
                <a:lnTo>
                  <a:pt x="18" y="26"/>
                </a:lnTo>
                <a:lnTo>
                  <a:pt x="18" y="30"/>
                </a:lnTo>
                <a:lnTo>
                  <a:pt x="18" y="30"/>
                </a:lnTo>
                <a:lnTo>
                  <a:pt x="22" y="32"/>
                </a:lnTo>
                <a:lnTo>
                  <a:pt x="22" y="32"/>
                </a:lnTo>
                <a:lnTo>
                  <a:pt x="22" y="32"/>
                </a:lnTo>
                <a:lnTo>
                  <a:pt x="22" y="32"/>
                </a:lnTo>
                <a:lnTo>
                  <a:pt x="22" y="32"/>
                </a:lnTo>
                <a:lnTo>
                  <a:pt x="26" y="32"/>
                </a:lnTo>
                <a:lnTo>
                  <a:pt x="26" y="32"/>
                </a:lnTo>
                <a:lnTo>
                  <a:pt x="26" y="32"/>
                </a:lnTo>
                <a:lnTo>
                  <a:pt x="26" y="32"/>
                </a:lnTo>
                <a:lnTo>
                  <a:pt x="26" y="36"/>
                </a:lnTo>
                <a:lnTo>
                  <a:pt x="26" y="36"/>
                </a:lnTo>
                <a:lnTo>
                  <a:pt x="26" y="36"/>
                </a:lnTo>
                <a:lnTo>
                  <a:pt x="26" y="40"/>
                </a:lnTo>
                <a:lnTo>
                  <a:pt x="26" y="40"/>
                </a:lnTo>
                <a:lnTo>
                  <a:pt x="22" y="40"/>
                </a:lnTo>
                <a:lnTo>
                  <a:pt x="22" y="40"/>
                </a:lnTo>
                <a:lnTo>
                  <a:pt x="22" y="40"/>
                </a:lnTo>
                <a:lnTo>
                  <a:pt x="22" y="40"/>
                </a:lnTo>
                <a:lnTo>
                  <a:pt x="22" y="44"/>
                </a:lnTo>
                <a:lnTo>
                  <a:pt x="22" y="44"/>
                </a:lnTo>
                <a:lnTo>
                  <a:pt x="22" y="44"/>
                </a:lnTo>
                <a:lnTo>
                  <a:pt x="22" y="44"/>
                </a:lnTo>
                <a:lnTo>
                  <a:pt x="18" y="48"/>
                </a:lnTo>
                <a:lnTo>
                  <a:pt x="18" y="48"/>
                </a:lnTo>
                <a:lnTo>
                  <a:pt x="18" y="48"/>
                </a:lnTo>
                <a:lnTo>
                  <a:pt x="18" y="48"/>
                </a:lnTo>
                <a:lnTo>
                  <a:pt x="18" y="48"/>
                </a:lnTo>
                <a:lnTo>
                  <a:pt x="18" y="48"/>
                </a:lnTo>
                <a:lnTo>
                  <a:pt x="18" y="48"/>
                </a:lnTo>
                <a:lnTo>
                  <a:pt x="18" y="48"/>
                </a:lnTo>
                <a:lnTo>
                  <a:pt x="18" y="48"/>
                </a:lnTo>
                <a:lnTo>
                  <a:pt x="16" y="48"/>
                </a:lnTo>
                <a:lnTo>
                  <a:pt x="16" y="52"/>
                </a:lnTo>
                <a:lnTo>
                  <a:pt x="16" y="52"/>
                </a:lnTo>
                <a:lnTo>
                  <a:pt x="16" y="52"/>
                </a:lnTo>
                <a:lnTo>
                  <a:pt x="16" y="52"/>
                </a:lnTo>
                <a:lnTo>
                  <a:pt x="16" y="52"/>
                </a:lnTo>
                <a:lnTo>
                  <a:pt x="16" y="56"/>
                </a:lnTo>
                <a:lnTo>
                  <a:pt x="16" y="52"/>
                </a:lnTo>
                <a:lnTo>
                  <a:pt x="16" y="52"/>
                </a:lnTo>
                <a:lnTo>
                  <a:pt x="16" y="56"/>
                </a:lnTo>
                <a:lnTo>
                  <a:pt x="16" y="56"/>
                </a:lnTo>
                <a:lnTo>
                  <a:pt x="16" y="56"/>
                </a:lnTo>
                <a:lnTo>
                  <a:pt x="16" y="56"/>
                </a:lnTo>
                <a:lnTo>
                  <a:pt x="16" y="56"/>
                </a:lnTo>
                <a:lnTo>
                  <a:pt x="12" y="56"/>
                </a:lnTo>
                <a:lnTo>
                  <a:pt x="12" y="56"/>
                </a:lnTo>
                <a:lnTo>
                  <a:pt x="12" y="56"/>
                </a:lnTo>
                <a:lnTo>
                  <a:pt x="12" y="56"/>
                </a:lnTo>
                <a:lnTo>
                  <a:pt x="12" y="56"/>
                </a:lnTo>
                <a:lnTo>
                  <a:pt x="12" y="56"/>
                </a:lnTo>
                <a:lnTo>
                  <a:pt x="12" y="52"/>
                </a:lnTo>
                <a:lnTo>
                  <a:pt x="12" y="52"/>
                </a:lnTo>
                <a:lnTo>
                  <a:pt x="8" y="48"/>
                </a:lnTo>
                <a:lnTo>
                  <a:pt x="8" y="48"/>
                </a:lnTo>
                <a:lnTo>
                  <a:pt x="8" y="48"/>
                </a:lnTo>
                <a:lnTo>
                  <a:pt x="8" y="48"/>
                </a:lnTo>
                <a:lnTo>
                  <a:pt x="8" y="48"/>
                </a:lnTo>
                <a:lnTo>
                  <a:pt x="4" y="48"/>
                </a:lnTo>
                <a:lnTo>
                  <a:pt x="4" y="44"/>
                </a:lnTo>
                <a:lnTo>
                  <a:pt x="4" y="44"/>
                </a:lnTo>
                <a:lnTo>
                  <a:pt x="4" y="44"/>
                </a:lnTo>
                <a:lnTo>
                  <a:pt x="0" y="40"/>
                </a:lnTo>
                <a:lnTo>
                  <a:pt x="0" y="40"/>
                </a:lnTo>
                <a:lnTo>
                  <a:pt x="0" y="40"/>
                </a:lnTo>
                <a:lnTo>
                  <a:pt x="4" y="40"/>
                </a:lnTo>
                <a:lnTo>
                  <a:pt x="4" y="44"/>
                </a:lnTo>
                <a:lnTo>
                  <a:pt x="4" y="44"/>
                </a:lnTo>
                <a:lnTo>
                  <a:pt x="4" y="44"/>
                </a:lnTo>
                <a:lnTo>
                  <a:pt x="4" y="44"/>
                </a:lnTo>
                <a:lnTo>
                  <a:pt x="4" y="44"/>
                </a:lnTo>
                <a:lnTo>
                  <a:pt x="4" y="40"/>
                </a:lnTo>
                <a:lnTo>
                  <a:pt x="4" y="40"/>
                </a:lnTo>
                <a:lnTo>
                  <a:pt x="4" y="36"/>
                </a:lnTo>
                <a:lnTo>
                  <a:pt x="4" y="36"/>
                </a:lnTo>
                <a:lnTo>
                  <a:pt x="0" y="36"/>
                </a:lnTo>
                <a:lnTo>
                  <a:pt x="0" y="36"/>
                </a:lnTo>
                <a:lnTo>
                  <a:pt x="0" y="36"/>
                </a:lnTo>
                <a:lnTo>
                  <a:pt x="4" y="32"/>
                </a:lnTo>
                <a:lnTo>
                  <a:pt x="4" y="32"/>
                </a:lnTo>
                <a:lnTo>
                  <a:pt x="4" y="32"/>
                </a:lnTo>
                <a:lnTo>
                  <a:pt x="4" y="32"/>
                </a:lnTo>
                <a:lnTo>
                  <a:pt x="4" y="32"/>
                </a:lnTo>
                <a:lnTo>
                  <a:pt x="4" y="32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22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30" name="Freeform 88">
            <a:extLst>
              <a:ext uri="{FF2B5EF4-FFF2-40B4-BE49-F238E27FC236}">
                <a16:creationId xmlns:a16="http://schemas.microsoft.com/office/drawing/2014/main" id="{4E200970-80C3-4D4A-AF85-32AF0AA3BA35}"/>
              </a:ext>
            </a:extLst>
          </p:cNvPr>
          <p:cNvSpPr>
            <a:spLocks/>
          </p:cNvSpPr>
          <p:nvPr/>
        </p:nvSpPr>
        <p:spPr bwMode="auto">
          <a:xfrm>
            <a:off x="5988453" y="3315755"/>
            <a:ext cx="12700" cy="3175"/>
          </a:xfrm>
          <a:custGeom>
            <a:avLst/>
            <a:gdLst>
              <a:gd name="T0" fmla="*/ 0 w 8"/>
              <a:gd name="T1" fmla="*/ 0 h 2"/>
              <a:gd name="T2" fmla="*/ 4 w 8"/>
              <a:gd name="T3" fmla="*/ 0 h 2"/>
              <a:gd name="T4" fmla="*/ 4 w 8"/>
              <a:gd name="T5" fmla="*/ 0 h 2"/>
              <a:gd name="T6" fmla="*/ 4 w 8"/>
              <a:gd name="T7" fmla="*/ 0 h 2"/>
              <a:gd name="T8" fmla="*/ 8 w 8"/>
              <a:gd name="T9" fmla="*/ 0 h 2"/>
              <a:gd name="T10" fmla="*/ 8 w 8"/>
              <a:gd name="T11" fmla="*/ 0 h 2"/>
              <a:gd name="T12" fmla="*/ 8 w 8"/>
              <a:gd name="T13" fmla="*/ 0 h 2"/>
              <a:gd name="T14" fmla="*/ 8 w 8"/>
              <a:gd name="T15" fmla="*/ 0 h 2"/>
              <a:gd name="T16" fmla="*/ 8 w 8"/>
              <a:gd name="T17" fmla="*/ 0 h 2"/>
              <a:gd name="T18" fmla="*/ 8 w 8"/>
              <a:gd name="T19" fmla="*/ 0 h 2"/>
              <a:gd name="T20" fmla="*/ 8 w 8"/>
              <a:gd name="T21" fmla="*/ 0 h 2"/>
              <a:gd name="T22" fmla="*/ 4 w 8"/>
              <a:gd name="T23" fmla="*/ 2 h 2"/>
              <a:gd name="T24" fmla="*/ 4 w 8"/>
              <a:gd name="T25" fmla="*/ 2 h 2"/>
              <a:gd name="T26" fmla="*/ 4 w 8"/>
              <a:gd name="T27" fmla="*/ 2 h 2"/>
              <a:gd name="T28" fmla="*/ 4 w 8"/>
              <a:gd name="T29" fmla="*/ 2 h 2"/>
              <a:gd name="T30" fmla="*/ 0 w 8"/>
              <a:gd name="T31" fmla="*/ 0 h 2"/>
              <a:gd name="T32" fmla="*/ 0 w 8"/>
              <a:gd name="T33" fmla="*/ 0 h 2"/>
              <a:gd name="T34" fmla="*/ 0 w 8"/>
              <a:gd name="T35" fmla="*/ 0 h 2"/>
              <a:gd name="T36" fmla="*/ 0 w 8"/>
              <a:gd name="T37" fmla="*/ 0 h 2"/>
              <a:gd name="T38" fmla="*/ 0 w 8"/>
              <a:gd name="T39" fmla="*/ 0 h 2"/>
              <a:gd name="T40" fmla="*/ 0 w 8"/>
              <a:gd name="T4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4" y="2"/>
                </a:lnTo>
                <a:lnTo>
                  <a:pt x="4" y="2"/>
                </a:lnTo>
                <a:lnTo>
                  <a:pt x="4" y="2"/>
                </a:lnTo>
                <a:lnTo>
                  <a:pt x="4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31" name="Freeform 89">
            <a:extLst>
              <a:ext uri="{FF2B5EF4-FFF2-40B4-BE49-F238E27FC236}">
                <a16:creationId xmlns:a16="http://schemas.microsoft.com/office/drawing/2014/main" id="{B99B4499-315E-4A3E-8715-B4CC1555DBF6}"/>
              </a:ext>
            </a:extLst>
          </p:cNvPr>
          <p:cNvSpPr>
            <a:spLocks/>
          </p:cNvSpPr>
          <p:nvPr/>
        </p:nvSpPr>
        <p:spPr bwMode="auto">
          <a:xfrm>
            <a:off x="6172603" y="3109380"/>
            <a:ext cx="171450" cy="82550"/>
          </a:xfrm>
          <a:custGeom>
            <a:avLst/>
            <a:gdLst>
              <a:gd name="T0" fmla="*/ 12 w 108"/>
              <a:gd name="T1" fmla="*/ 40 h 52"/>
              <a:gd name="T2" fmla="*/ 8 w 108"/>
              <a:gd name="T3" fmla="*/ 44 h 52"/>
              <a:gd name="T4" fmla="*/ 4 w 108"/>
              <a:gd name="T5" fmla="*/ 40 h 52"/>
              <a:gd name="T6" fmla="*/ 4 w 108"/>
              <a:gd name="T7" fmla="*/ 40 h 52"/>
              <a:gd name="T8" fmla="*/ 4 w 108"/>
              <a:gd name="T9" fmla="*/ 34 h 52"/>
              <a:gd name="T10" fmla="*/ 0 w 108"/>
              <a:gd name="T11" fmla="*/ 30 h 52"/>
              <a:gd name="T12" fmla="*/ 4 w 108"/>
              <a:gd name="T13" fmla="*/ 30 h 52"/>
              <a:gd name="T14" fmla="*/ 12 w 108"/>
              <a:gd name="T15" fmla="*/ 38 h 52"/>
              <a:gd name="T16" fmla="*/ 14 w 108"/>
              <a:gd name="T17" fmla="*/ 34 h 52"/>
              <a:gd name="T18" fmla="*/ 18 w 108"/>
              <a:gd name="T19" fmla="*/ 30 h 52"/>
              <a:gd name="T20" fmla="*/ 26 w 108"/>
              <a:gd name="T21" fmla="*/ 30 h 52"/>
              <a:gd name="T22" fmla="*/ 38 w 108"/>
              <a:gd name="T23" fmla="*/ 30 h 52"/>
              <a:gd name="T24" fmla="*/ 38 w 108"/>
              <a:gd name="T25" fmla="*/ 30 h 52"/>
              <a:gd name="T26" fmla="*/ 44 w 108"/>
              <a:gd name="T27" fmla="*/ 30 h 52"/>
              <a:gd name="T28" fmla="*/ 48 w 108"/>
              <a:gd name="T29" fmla="*/ 34 h 52"/>
              <a:gd name="T30" fmla="*/ 48 w 108"/>
              <a:gd name="T31" fmla="*/ 26 h 52"/>
              <a:gd name="T32" fmla="*/ 48 w 108"/>
              <a:gd name="T33" fmla="*/ 22 h 52"/>
              <a:gd name="T34" fmla="*/ 44 w 108"/>
              <a:gd name="T35" fmla="*/ 18 h 52"/>
              <a:gd name="T36" fmla="*/ 52 w 108"/>
              <a:gd name="T37" fmla="*/ 14 h 52"/>
              <a:gd name="T38" fmla="*/ 56 w 108"/>
              <a:gd name="T39" fmla="*/ 10 h 52"/>
              <a:gd name="T40" fmla="*/ 60 w 108"/>
              <a:gd name="T41" fmla="*/ 10 h 52"/>
              <a:gd name="T42" fmla="*/ 64 w 108"/>
              <a:gd name="T43" fmla="*/ 6 h 52"/>
              <a:gd name="T44" fmla="*/ 70 w 108"/>
              <a:gd name="T45" fmla="*/ 6 h 52"/>
              <a:gd name="T46" fmla="*/ 74 w 108"/>
              <a:gd name="T47" fmla="*/ 6 h 52"/>
              <a:gd name="T48" fmla="*/ 78 w 108"/>
              <a:gd name="T49" fmla="*/ 4 h 52"/>
              <a:gd name="T50" fmla="*/ 82 w 108"/>
              <a:gd name="T51" fmla="*/ 0 h 52"/>
              <a:gd name="T52" fmla="*/ 86 w 108"/>
              <a:gd name="T53" fmla="*/ 4 h 52"/>
              <a:gd name="T54" fmla="*/ 92 w 108"/>
              <a:gd name="T55" fmla="*/ 4 h 52"/>
              <a:gd name="T56" fmla="*/ 96 w 108"/>
              <a:gd name="T57" fmla="*/ 6 h 52"/>
              <a:gd name="T58" fmla="*/ 100 w 108"/>
              <a:gd name="T59" fmla="*/ 6 h 52"/>
              <a:gd name="T60" fmla="*/ 104 w 108"/>
              <a:gd name="T61" fmla="*/ 6 h 52"/>
              <a:gd name="T62" fmla="*/ 104 w 108"/>
              <a:gd name="T63" fmla="*/ 14 h 52"/>
              <a:gd name="T64" fmla="*/ 108 w 108"/>
              <a:gd name="T65" fmla="*/ 18 h 52"/>
              <a:gd name="T66" fmla="*/ 108 w 108"/>
              <a:gd name="T67" fmla="*/ 22 h 52"/>
              <a:gd name="T68" fmla="*/ 108 w 108"/>
              <a:gd name="T69" fmla="*/ 26 h 52"/>
              <a:gd name="T70" fmla="*/ 100 w 108"/>
              <a:gd name="T71" fmla="*/ 26 h 52"/>
              <a:gd name="T72" fmla="*/ 100 w 108"/>
              <a:gd name="T73" fmla="*/ 30 h 52"/>
              <a:gd name="T74" fmla="*/ 100 w 108"/>
              <a:gd name="T75" fmla="*/ 34 h 52"/>
              <a:gd name="T76" fmla="*/ 100 w 108"/>
              <a:gd name="T77" fmla="*/ 38 h 52"/>
              <a:gd name="T78" fmla="*/ 96 w 108"/>
              <a:gd name="T79" fmla="*/ 40 h 52"/>
              <a:gd name="T80" fmla="*/ 92 w 108"/>
              <a:gd name="T81" fmla="*/ 44 h 52"/>
              <a:gd name="T82" fmla="*/ 90 w 108"/>
              <a:gd name="T83" fmla="*/ 48 h 52"/>
              <a:gd name="T84" fmla="*/ 78 w 108"/>
              <a:gd name="T85" fmla="*/ 48 h 52"/>
              <a:gd name="T86" fmla="*/ 70 w 108"/>
              <a:gd name="T87" fmla="*/ 52 h 52"/>
              <a:gd name="T88" fmla="*/ 64 w 108"/>
              <a:gd name="T89" fmla="*/ 52 h 52"/>
              <a:gd name="T90" fmla="*/ 56 w 108"/>
              <a:gd name="T91" fmla="*/ 52 h 52"/>
              <a:gd name="T92" fmla="*/ 44 w 108"/>
              <a:gd name="T93" fmla="*/ 48 h 52"/>
              <a:gd name="T94" fmla="*/ 40 w 108"/>
              <a:gd name="T95" fmla="*/ 48 h 52"/>
              <a:gd name="T96" fmla="*/ 38 w 108"/>
              <a:gd name="T97" fmla="*/ 40 h 52"/>
              <a:gd name="T98" fmla="*/ 38 w 108"/>
              <a:gd name="T99" fmla="*/ 40 h 52"/>
              <a:gd name="T100" fmla="*/ 30 w 108"/>
              <a:gd name="T101" fmla="*/ 40 h 52"/>
              <a:gd name="T102" fmla="*/ 22 w 108"/>
              <a:gd name="T103" fmla="*/ 44 h 52"/>
              <a:gd name="T104" fmla="*/ 18 w 108"/>
              <a:gd name="T105" fmla="*/ 44 h 52"/>
              <a:gd name="T106" fmla="*/ 14 w 108"/>
              <a:gd name="T107" fmla="*/ 44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8" h="52">
                <a:moveTo>
                  <a:pt x="14" y="44"/>
                </a:moveTo>
                <a:lnTo>
                  <a:pt x="14" y="44"/>
                </a:lnTo>
                <a:lnTo>
                  <a:pt x="14" y="40"/>
                </a:lnTo>
                <a:lnTo>
                  <a:pt x="12" y="40"/>
                </a:lnTo>
                <a:lnTo>
                  <a:pt x="12" y="40"/>
                </a:lnTo>
                <a:lnTo>
                  <a:pt x="12" y="40"/>
                </a:lnTo>
                <a:lnTo>
                  <a:pt x="12" y="44"/>
                </a:lnTo>
                <a:lnTo>
                  <a:pt x="12" y="44"/>
                </a:lnTo>
                <a:lnTo>
                  <a:pt x="12" y="44"/>
                </a:lnTo>
                <a:lnTo>
                  <a:pt x="8" y="44"/>
                </a:lnTo>
                <a:lnTo>
                  <a:pt x="8" y="44"/>
                </a:lnTo>
                <a:lnTo>
                  <a:pt x="8" y="44"/>
                </a:lnTo>
                <a:lnTo>
                  <a:pt x="8" y="44"/>
                </a:lnTo>
                <a:lnTo>
                  <a:pt x="8" y="44"/>
                </a:lnTo>
                <a:lnTo>
                  <a:pt x="4" y="44"/>
                </a:lnTo>
                <a:lnTo>
                  <a:pt x="4" y="40"/>
                </a:lnTo>
                <a:lnTo>
                  <a:pt x="8" y="40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lnTo>
                  <a:pt x="0" y="40"/>
                </a:lnTo>
                <a:lnTo>
                  <a:pt x="0" y="40"/>
                </a:lnTo>
                <a:lnTo>
                  <a:pt x="4" y="40"/>
                </a:lnTo>
                <a:lnTo>
                  <a:pt x="4" y="40"/>
                </a:lnTo>
                <a:lnTo>
                  <a:pt x="4" y="38"/>
                </a:lnTo>
                <a:lnTo>
                  <a:pt x="0" y="38"/>
                </a:lnTo>
                <a:lnTo>
                  <a:pt x="0" y="38"/>
                </a:lnTo>
                <a:lnTo>
                  <a:pt x="0" y="38"/>
                </a:lnTo>
                <a:lnTo>
                  <a:pt x="0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0" y="34"/>
                </a:lnTo>
                <a:lnTo>
                  <a:pt x="0" y="34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8" y="30"/>
                </a:lnTo>
                <a:lnTo>
                  <a:pt x="8" y="34"/>
                </a:lnTo>
                <a:lnTo>
                  <a:pt x="12" y="34"/>
                </a:lnTo>
                <a:lnTo>
                  <a:pt x="12" y="34"/>
                </a:lnTo>
                <a:lnTo>
                  <a:pt x="12" y="38"/>
                </a:lnTo>
                <a:lnTo>
                  <a:pt x="12" y="38"/>
                </a:lnTo>
                <a:lnTo>
                  <a:pt x="12" y="38"/>
                </a:lnTo>
                <a:lnTo>
                  <a:pt x="12" y="38"/>
                </a:lnTo>
                <a:lnTo>
                  <a:pt x="14" y="34"/>
                </a:lnTo>
                <a:lnTo>
                  <a:pt x="14" y="34"/>
                </a:lnTo>
                <a:lnTo>
                  <a:pt x="14" y="34"/>
                </a:lnTo>
                <a:lnTo>
                  <a:pt x="14" y="30"/>
                </a:lnTo>
                <a:lnTo>
                  <a:pt x="14" y="30"/>
                </a:lnTo>
                <a:lnTo>
                  <a:pt x="14" y="30"/>
                </a:lnTo>
                <a:lnTo>
                  <a:pt x="14" y="30"/>
                </a:lnTo>
                <a:lnTo>
                  <a:pt x="18" y="30"/>
                </a:lnTo>
                <a:lnTo>
                  <a:pt x="18" y="30"/>
                </a:lnTo>
                <a:lnTo>
                  <a:pt x="22" y="34"/>
                </a:lnTo>
                <a:lnTo>
                  <a:pt x="22" y="34"/>
                </a:lnTo>
                <a:lnTo>
                  <a:pt x="22" y="34"/>
                </a:lnTo>
                <a:lnTo>
                  <a:pt x="22" y="34"/>
                </a:lnTo>
                <a:lnTo>
                  <a:pt x="26" y="34"/>
                </a:lnTo>
                <a:lnTo>
                  <a:pt x="26" y="30"/>
                </a:lnTo>
                <a:lnTo>
                  <a:pt x="30" y="30"/>
                </a:lnTo>
                <a:lnTo>
                  <a:pt x="30" y="30"/>
                </a:lnTo>
                <a:lnTo>
                  <a:pt x="30" y="30"/>
                </a:lnTo>
                <a:lnTo>
                  <a:pt x="30" y="30"/>
                </a:lnTo>
                <a:lnTo>
                  <a:pt x="34" y="30"/>
                </a:lnTo>
                <a:lnTo>
                  <a:pt x="38" y="30"/>
                </a:lnTo>
                <a:lnTo>
                  <a:pt x="38" y="30"/>
                </a:lnTo>
                <a:lnTo>
                  <a:pt x="38" y="30"/>
                </a:lnTo>
                <a:lnTo>
                  <a:pt x="38" y="30"/>
                </a:lnTo>
                <a:lnTo>
                  <a:pt x="38" y="30"/>
                </a:lnTo>
                <a:lnTo>
                  <a:pt x="38" y="30"/>
                </a:lnTo>
                <a:lnTo>
                  <a:pt x="38" y="30"/>
                </a:lnTo>
                <a:lnTo>
                  <a:pt x="40" y="30"/>
                </a:lnTo>
                <a:lnTo>
                  <a:pt x="40" y="30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4"/>
                </a:lnTo>
                <a:lnTo>
                  <a:pt x="48" y="34"/>
                </a:lnTo>
                <a:lnTo>
                  <a:pt x="52" y="34"/>
                </a:lnTo>
                <a:lnTo>
                  <a:pt x="52" y="30"/>
                </a:lnTo>
                <a:lnTo>
                  <a:pt x="52" y="30"/>
                </a:lnTo>
                <a:lnTo>
                  <a:pt x="52" y="26"/>
                </a:lnTo>
                <a:lnTo>
                  <a:pt x="48" y="26"/>
                </a:lnTo>
                <a:lnTo>
                  <a:pt x="48" y="26"/>
                </a:lnTo>
                <a:lnTo>
                  <a:pt x="48" y="26"/>
                </a:lnTo>
                <a:lnTo>
                  <a:pt x="48" y="26"/>
                </a:lnTo>
                <a:lnTo>
                  <a:pt x="48" y="26"/>
                </a:lnTo>
                <a:lnTo>
                  <a:pt x="48" y="26"/>
                </a:lnTo>
                <a:lnTo>
                  <a:pt x="48" y="22"/>
                </a:lnTo>
                <a:lnTo>
                  <a:pt x="48" y="22"/>
                </a:lnTo>
                <a:lnTo>
                  <a:pt x="48" y="22"/>
                </a:lnTo>
                <a:lnTo>
                  <a:pt x="48" y="22"/>
                </a:lnTo>
                <a:lnTo>
                  <a:pt x="48" y="22"/>
                </a:lnTo>
                <a:lnTo>
                  <a:pt x="48" y="18"/>
                </a:lnTo>
                <a:lnTo>
                  <a:pt x="44" y="18"/>
                </a:lnTo>
                <a:lnTo>
                  <a:pt x="44" y="18"/>
                </a:lnTo>
                <a:lnTo>
                  <a:pt x="48" y="18"/>
                </a:lnTo>
                <a:lnTo>
                  <a:pt x="48" y="14"/>
                </a:lnTo>
                <a:lnTo>
                  <a:pt x="52" y="14"/>
                </a:lnTo>
                <a:lnTo>
                  <a:pt x="52" y="14"/>
                </a:lnTo>
                <a:lnTo>
                  <a:pt x="52" y="14"/>
                </a:lnTo>
                <a:lnTo>
                  <a:pt x="56" y="14"/>
                </a:lnTo>
                <a:lnTo>
                  <a:pt x="56" y="14"/>
                </a:lnTo>
                <a:lnTo>
                  <a:pt x="56" y="14"/>
                </a:lnTo>
                <a:lnTo>
                  <a:pt x="56" y="14"/>
                </a:lnTo>
                <a:lnTo>
                  <a:pt x="56" y="10"/>
                </a:lnTo>
                <a:lnTo>
                  <a:pt x="56" y="10"/>
                </a:lnTo>
                <a:lnTo>
                  <a:pt x="56" y="10"/>
                </a:lnTo>
                <a:lnTo>
                  <a:pt x="56" y="10"/>
                </a:lnTo>
                <a:lnTo>
                  <a:pt x="60" y="10"/>
                </a:lnTo>
                <a:lnTo>
                  <a:pt x="60" y="10"/>
                </a:lnTo>
                <a:lnTo>
                  <a:pt x="60" y="10"/>
                </a:lnTo>
                <a:lnTo>
                  <a:pt x="60" y="10"/>
                </a:lnTo>
                <a:lnTo>
                  <a:pt x="60" y="10"/>
                </a:lnTo>
                <a:lnTo>
                  <a:pt x="60" y="6"/>
                </a:lnTo>
                <a:lnTo>
                  <a:pt x="60" y="6"/>
                </a:lnTo>
                <a:lnTo>
                  <a:pt x="60" y="6"/>
                </a:lnTo>
                <a:lnTo>
                  <a:pt x="64" y="6"/>
                </a:lnTo>
                <a:lnTo>
                  <a:pt x="64" y="6"/>
                </a:lnTo>
                <a:lnTo>
                  <a:pt x="64" y="6"/>
                </a:lnTo>
                <a:lnTo>
                  <a:pt x="64" y="6"/>
                </a:lnTo>
                <a:lnTo>
                  <a:pt x="66" y="10"/>
                </a:lnTo>
                <a:lnTo>
                  <a:pt x="66" y="10"/>
                </a:lnTo>
                <a:lnTo>
                  <a:pt x="70" y="10"/>
                </a:lnTo>
                <a:lnTo>
                  <a:pt x="70" y="6"/>
                </a:lnTo>
                <a:lnTo>
                  <a:pt x="70" y="6"/>
                </a:lnTo>
                <a:lnTo>
                  <a:pt x="70" y="6"/>
                </a:lnTo>
                <a:lnTo>
                  <a:pt x="74" y="6"/>
                </a:lnTo>
                <a:lnTo>
                  <a:pt x="74" y="10"/>
                </a:lnTo>
                <a:lnTo>
                  <a:pt x="74" y="10"/>
                </a:lnTo>
                <a:lnTo>
                  <a:pt x="74" y="6"/>
                </a:lnTo>
                <a:lnTo>
                  <a:pt x="74" y="6"/>
                </a:lnTo>
                <a:lnTo>
                  <a:pt x="74" y="6"/>
                </a:lnTo>
                <a:lnTo>
                  <a:pt x="74" y="4"/>
                </a:lnTo>
                <a:lnTo>
                  <a:pt x="74" y="4"/>
                </a:lnTo>
                <a:lnTo>
                  <a:pt x="74" y="4"/>
                </a:lnTo>
                <a:lnTo>
                  <a:pt x="78" y="4"/>
                </a:lnTo>
                <a:lnTo>
                  <a:pt x="78" y="4"/>
                </a:lnTo>
                <a:lnTo>
                  <a:pt x="78" y="0"/>
                </a:lnTo>
                <a:lnTo>
                  <a:pt x="78" y="0"/>
                </a:lnTo>
                <a:lnTo>
                  <a:pt x="78" y="0"/>
                </a:lnTo>
                <a:lnTo>
                  <a:pt x="78" y="0"/>
                </a:lnTo>
                <a:lnTo>
                  <a:pt x="82" y="0"/>
                </a:lnTo>
                <a:lnTo>
                  <a:pt x="82" y="0"/>
                </a:lnTo>
                <a:lnTo>
                  <a:pt x="82" y="0"/>
                </a:lnTo>
                <a:lnTo>
                  <a:pt x="82" y="0"/>
                </a:lnTo>
                <a:lnTo>
                  <a:pt x="86" y="4"/>
                </a:lnTo>
                <a:lnTo>
                  <a:pt x="86" y="4"/>
                </a:lnTo>
                <a:lnTo>
                  <a:pt x="86" y="4"/>
                </a:lnTo>
                <a:lnTo>
                  <a:pt x="86" y="4"/>
                </a:lnTo>
                <a:lnTo>
                  <a:pt x="86" y="4"/>
                </a:lnTo>
                <a:lnTo>
                  <a:pt x="90" y="4"/>
                </a:lnTo>
                <a:lnTo>
                  <a:pt x="90" y="4"/>
                </a:lnTo>
                <a:lnTo>
                  <a:pt x="90" y="4"/>
                </a:lnTo>
                <a:lnTo>
                  <a:pt x="92" y="4"/>
                </a:lnTo>
                <a:lnTo>
                  <a:pt x="92" y="6"/>
                </a:lnTo>
                <a:lnTo>
                  <a:pt x="92" y="6"/>
                </a:lnTo>
                <a:lnTo>
                  <a:pt x="92" y="6"/>
                </a:lnTo>
                <a:lnTo>
                  <a:pt x="92" y="6"/>
                </a:lnTo>
                <a:lnTo>
                  <a:pt x="96" y="6"/>
                </a:lnTo>
                <a:lnTo>
                  <a:pt x="96" y="6"/>
                </a:lnTo>
                <a:lnTo>
                  <a:pt x="96" y="6"/>
                </a:lnTo>
                <a:lnTo>
                  <a:pt x="96" y="4"/>
                </a:lnTo>
                <a:lnTo>
                  <a:pt x="96" y="4"/>
                </a:lnTo>
                <a:lnTo>
                  <a:pt x="100" y="4"/>
                </a:lnTo>
                <a:lnTo>
                  <a:pt x="100" y="4"/>
                </a:lnTo>
                <a:lnTo>
                  <a:pt x="100" y="6"/>
                </a:lnTo>
                <a:lnTo>
                  <a:pt x="104" y="6"/>
                </a:lnTo>
                <a:lnTo>
                  <a:pt x="104" y="6"/>
                </a:lnTo>
                <a:lnTo>
                  <a:pt x="104" y="6"/>
                </a:lnTo>
                <a:lnTo>
                  <a:pt x="104" y="6"/>
                </a:lnTo>
                <a:lnTo>
                  <a:pt x="104" y="6"/>
                </a:lnTo>
                <a:lnTo>
                  <a:pt x="104" y="6"/>
                </a:lnTo>
                <a:lnTo>
                  <a:pt x="104" y="10"/>
                </a:lnTo>
                <a:lnTo>
                  <a:pt x="104" y="10"/>
                </a:lnTo>
                <a:lnTo>
                  <a:pt x="104" y="10"/>
                </a:lnTo>
                <a:lnTo>
                  <a:pt x="104" y="10"/>
                </a:lnTo>
                <a:lnTo>
                  <a:pt x="104" y="10"/>
                </a:lnTo>
                <a:lnTo>
                  <a:pt x="104" y="14"/>
                </a:lnTo>
                <a:lnTo>
                  <a:pt x="104" y="14"/>
                </a:lnTo>
                <a:lnTo>
                  <a:pt x="104" y="14"/>
                </a:lnTo>
                <a:lnTo>
                  <a:pt x="104" y="14"/>
                </a:lnTo>
                <a:lnTo>
                  <a:pt x="104" y="18"/>
                </a:lnTo>
                <a:lnTo>
                  <a:pt x="108" y="18"/>
                </a:lnTo>
                <a:lnTo>
                  <a:pt x="108" y="18"/>
                </a:lnTo>
                <a:lnTo>
                  <a:pt x="108" y="18"/>
                </a:lnTo>
                <a:lnTo>
                  <a:pt x="108" y="18"/>
                </a:lnTo>
                <a:lnTo>
                  <a:pt x="108" y="22"/>
                </a:lnTo>
                <a:lnTo>
                  <a:pt x="108" y="22"/>
                </a:lnTo>
                <a:lnTo>
                  <a:pt x="108" y="22"/>
                </a:lnTo>
                <a:lnTo>
                  <a:pt x="108" y="22"/>
                </a:lnTo>
                <a:lnTo>
                  <a:pt x="108" y="22"/>
                </a:lnTo>
                <a:lnTo>
                  <a:pt x="108" y="26"/>
                </a:lnTo>
                <a:lnTo>
                  <a:pt x="108" y="26"/>
                </a:lnTo>
                <a:lnTo>
                  <a:pt x="108" y="26"/>
                </a:lnTo>
                <a:lnTo>
                  <a:pt x="108" y="26"/>
                </a:lnTo>
                <a:lnTo>
                  <a:pt x="108" y="26"/>
                </a:lnTo>
                <a:lnTo>
                  <a:pt x="104" y="26"/>
                </a:lnTo>
                <a:lnTo>
                  <a:pt x="104" y="26"/>
                </a:lnTo>
                <a:lnTo>
                  <a:pt x="104" y="30"/>
                </a:lnTo>
                <a:lnTo>
                  <a:pt x="104" y="30"/>
                </a:lnTo>
                <a:lnTo>
                  <a:pt x="104" y="26"/>
                </a:lnTo>
                <a:lnTo>
                  <a:pt x="100" y="26"/>
                </a:lnTo>
                <a:lnTo>
                  <a:pt x="100" y="26"/>
                </a:lnTo>
                <a:lnTo>
                  <a:pt x="100" y="26"/>
                </a:lnTo>
                <a:lnTo>
                  <a:pt x="100" y="26"/>
                </a:lnTo>
                <a:lnTo>
                  <a:pt x="96" y="26"/>
                </a:lnTo>
                <a:lnTo>
                  <a:pt x="96" y="30"/>
                </a:lnTo>
                <a:lnTo>
                  <a:pt x="100" y="30"/>
                </a:lnTo>
                <a:lnTo>
                  <a:pt x="100" y="30"/>
                </a:lnTo>
                <a:lnTo>
                  <a:pt x="100" y="30"/>
                </a:lnTo>
                <a:lnTo>
                  <a:pt x="100" y="30"/>
                </a:lnTo>
                <a:lnTo>
                  <a:pt x="100" y="30"/>
                </a:lnTo>
                <a:lnTo>
                  <a:pt x="100" y="30"/>
                </a:lnTo>
                <a:lnTo>
                  <a:pt x="100" y="34"/>
                </a:lnTo>
                <a:lnTo>
                  <a:pt x="100" y="34"/>
                </a:lnTo>
                <a:lnTo>
                  <a:pt x="100" y="34"/>
                </a:lnTo>
                <a:lnTo>
                  <a:pt x="96" y="34"/>
                </a:lnTo>
                <a:lnTo>
                  <a:pt x="96" y="34"/>
                </a:lnTo>
                <a:lnTo>
                  <a:pt x="100" y="38"/>
                </a:lnTo>
                <a:lnTo>
                  <a:pt x="100" y="38"/>
                </a:lnTo>
                <a:lnTo>
                  <a:pt x="96" y="38"/>
                </a:lnTo>
                <a:lnTo>
                  <a:pt x="96" y="38"/>
                </a:lnTo>
                <a:lnTo>
                  <a:pt x="96" y="38"/>
                </a:lnTo>
                <a:lnTo>
                  <a:pt x="100" y="40"/>
                </a:lnTo>
                <a:lnTo>
                  <a:pt x="100" y="40"/>
                </a:lnTo>
                <a:lnTo>
                  <a:pt x="96" y="40"/>
                </a:lnTo>
                <a:lnTo>
                  <a:pt x="96" y="40"/>
                </a:lnTo>
                <a:lnTo>
                  <a:pt x="96" y="40"/>
                </a:lnTo>
                <a:lnTo>
                  <a:pt x="96" y="40"/>
                </a:lnTo>
                <a:lnTo>
                  <a:pt x="96" y="40"/>
                </a:lnTo>
                <a:lnTo>
                  <a:pt x="96" y="40"/>
                </a:lnTo>
                <a:lnTo>
                  <a:pt x="92" y="44"/>
                </a:lnTo>
                <a:lnTo>
                  <a:pt x="92" y="44"/>
                </a:lnTo>
                <a:lnTo>
                  <a:pt x="92" y="44"/>
                </a:lnTo>
                <a:lnTo>
                  <a:pt x="92" y="44"/>
                </a:lnTo>
                <a:lnTo>
                  <a:pt x="92" y="48"/>
                </a:lnTo>
                <a:lnTo>
                  <a:pt x="90" y="48"/>
                </a:lnTo>
                <a:lnTo>
                  <a:pt x="90" y="48"/>
                </a:lnTo>
                <a:lnTo>
                  <a:pt x="90" y="48"/>
                </a:lnTo>
                <a:lnTo>
                  <a:pt x="86" y="48"/>
                </a:lnTo>
                <a:lnTo>
                  <a:pt x="82" y="48"/>
                </a:lnTo>
                <a:lnTo>
                  <a:pt x="78" y="48"/>
                </a:lnTo>
                <a:lnTo>
                  <a:pt x="78" y="48"/>
                </a:lnTo>
                <a:lnTo>
                  <a:pt x="78" y="48"/>
                </a:lnTo>
                <a:lnTo>
                  <a:pt x="78" y="48"/>
                </a:lnTo>
                <a:lnTo>
                  <a:pt x="74" y="48"/>
                </a:lnTo>
                <a:lnTo>
                  <a:pt x="74" y="52"/>
                </a:lnTo>
                <a:lnTo>
                  <a:pt x="74" y="52"/>
                </a:lnTo>
                <a:lnTo>
                  <a:pt x="74" y="52"/>
                </a:lnTo>
                <a:lnTo>
                  <a:pt x="70" y="52"/>
                </a:lnTo>
                <a:lnTo>
                  <a:pt x="70" y="52"/>
                </a:lnTo>
                <a:lnTo>
                  <a:pt x="66" y="52"/>
                </a:lnTo>
                <a:lnTo>
                  <a:pt x="66" y="52"/>
                </a:lnTo>
                <a:lnTo>
                  <a:pt x="66" y="52"/>
                </a:lnTo>
                <a:lnTo>
                  <a:pt x="64" y="52"/>
                </a:lnTo>
                <a:lnTo>
                  <a:pt x="64" y="52"/>
                </a:lnTo>
                <a:lnTo>
                  <a:pt x="64" y="52"/>
                </a:lnTo>
                <a:lnTo>
                  <a:pt x="60" y="52"/>
                </a:lnTo>
                <a:lnTo>
                  <a:pt x="60" y="52"/>
                </a:lnTo>
                <a:lnTo>
                  <a:pt x="60" y="52"/>
                </a:lnTo>
                <a:lnTo>
                  <a:pt x="56" y="52"/>
                </a:lnTo>
                <a:lnTo>
                  <a:pt x="56" y="52"/>
                </a:lnTo>
                <a:lnTo>
                  <a:pt x="52" y="52"/>
                </a:lnTo>
                <a:lnTo>
                  <a:pt x="48" y="48"/>
                </a:lnTo>
                <a:lnTo>
                  <a:pt x="44" y="48"/>
                </a:lnTo>
                <a:lnTo>
                  <a:pt x="44" y="48"/>
                </a:lnTo>
                <a:lnTo>
                  <a:pt x="44" y="48"/>
                </a:lnTo>
                <a:lnTo>
                  <a:pt x="44" y="48"/>
                </a:lnTo>
                <a:lnTo>
                  <a:pt x="44" y="48"/>
                </a:lnTo>
                <a:lnTo>
                  <a:pt x="44" y="48"/>
                </a:lnTo>
                <a:lnTo>
                  <a:pt x="44" y="48"/>
                </a:lnTo>
                <a:lnTo>
                  <a:pt x="40" y="48"/>
                </a:lnTo>
                <a:lnTo>
                  <a:pt x="40" y="48"/>
                </a:lnTo>
                <a:lnTo>
                  <a:pt x="40" y="48"/>
                </a:lnTo>
                <a:lnTo>
                  <a:pt x="40" y="48"/>
                </a:lnTo>
                <a:lnTo>
                  <a:pt x="40" y="44"/>
                </a:lnTo>
                <a:lnTo>
                  <a:pt x="38" y="44"/>
                </a:lnTo>
                <a:lnTo>
                  <a:pt x="38" y="44"/>
                </a:lnTo>
                <a:lnTo>
                  <a:pt x="38" y="44"/>
                </a:lnTo>
                <a:lnTo>
                  <a:pt x="38" y="40"/>
                </a:lnTo>
                <a:lnTo>
                  <a:pt x="38" y="40"/>
                </a:lnTo>
                <a:lnTo>
                  <a:pt x="38" y="40"/>
                </a:lnTo>
                <a:lnTo>
                  <a:pt x="38" y="40"/>
                </a:lnTo>
                <a:lnTo>
                  <a:pt x="38" y="40"/>
                </a:lnTo>
                <a:lnTo>
                  <a:pt x="38" y="40"/>
                </a:lnTo>
                <a:lnTo>
                  <a:pt x="38" y="40"/>
                </a:lnTo>
                <a:lnTo>
                  <a:pt x="38" y="40"/>
                </a:lnTo>
                <a:lnTo>
                  <a:pt x="38" y="40"/>
                </a:lnTo>
                <a:lnTo>
                  <a:pt x="34" y="40"/>
                </a:lnTo>
                <a:lnTo>
                  <a:pt x="34" y="40"/>
                </a:lnTo>
                <a:lnTo>
                  <a:pt x="30" y="40"/>
                </a:lnTo>
                <a:lnTo>
                  <a:pt x="30" y="40"/>
                </a:lnTo>
                <a:lnTo>
                  <a:pt x="30" y="40"/>
                </a:lnTo>
                <a:lnTo>
                  <a:pt x="22" y="40"/>
                </a:lnTo>
                <a:lnTo>
                  <a:pt x="22" y="44"/>
                </a:lnTo>
                <a:lnTo>
                  <a:pt x="22" y="44"/>
                </a:lnTo>
                <a:lnTo>
                  <a:pt x="22" y="44"/>
                </a:lnTo>
                <a:lnTo>
                  <a:pt x="22" y="44"/>
                </a:lnTo>
                <a:lnTo>
                  <a:pt x="22" y="44"/>
                </a:lnTo>
                <a:lnTo>
                  <a:pt x="18" y="48"/>
                </a:lnTo>
                <a:lnTo>
                  <a:pt x="18" y="44"/>
                </a:lnTo>
                <a:lnTo>
                  <a:pt x="18" y="44"/>
                </a:lnTo>
                <a:lnTo>
                  <a:pt x="18" y="44"/>
                </a:lnTo>
                <a:lnTo>
                  <a:pt x="18" y="44"/>
                </a:lnTo>
                <a:lnTo>
                  <a:pt x="14" y="44"/>
                </a:lnTo>
                <a:lnTo>
                  <a:pt x="14" y="44"/>
                </a:lnTo>
                <a:lnTo>
                  <a:pt x="14" y="44"/>
                </a:lnTo>
                <a:lnTo>
                  <a:pt x="14" y="44"/>
                </a:lnTo>
                <a:lnTo>
                  <a:pt x="14" y="44"/>
                </a:lnTo>
                <a:lnTo>
                  <a:pt x="14" y="44"/>
                </a:lnTo>
                <a:lnTo>
                  <a:pt x="14" y="44"/>
                </a:lnTo>
                <a:lnTo>
                  <a:pt x="14" y="4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32" name="Freeform 90">
            <a:extLst>
              <a:ext uri="{FF2B5EF4-FFF2-40B4-BE49-F238E27FC236}">
                <a16:creationId xmlns:a16="http://schemas.microsoft.com/office/drawing/2014/main" id="{6BD7AF8F-2ECD-4DB7-A760-677ECFA94906}"/>
              </a:ext>
            </a:extLst>
          </p:cNvPr>
          <p:cNvSpPr>
            <a:spLocks/>
          </p:cNvSpPr>
          <p:nvPr/>
        </p:nvSpPr>
        <p:spPr bwMode="auto">
          <a:xfrm>
            <a:off x="6480578" y="2864905"/>
            <a:ext cx="212725" cy="171450"/>
          </a:xfrm>
          <a:custGeom>
            <a:avLst/>
            <a:gdLst>
              <a:gd name="T0" fmla="*/ 26 w 134"/>
              <a:gd name="T1" fmla="*/ 94 h 108"/>
              <a:gd name="T2" fmla="*/ 14 w 134"/>
              <a:gd name="T3" fmla="*/ 98 h 108"/>
              <a:gd name="T4" fmla="*/ 12 w 134"/>
              <a:gd name="T5" fmla="*/ 100 h 108"/>
              <a:gd name="T6" fmla="*/ 4 w 134"/>
              <a:gd name="T7" fmla="*/ 100 h 108"/>
              <a:gd name="T8" fmla="*/ 8 w 134"/>
              <a:gd name="T9" fmla="*/ 90 h 108"/>
              <a:gd name="T10" fmla="*/ 0 w 134"/>
              <a:gd name="T11" fmla="*/ 82 h 108"/>
              <a:gd name="T12" fmla="*/ 8 w 134"/>
              <a:gd name="T13" fmla="*/ 78 h 108"/>
              <a:gd name="T14" fmla="*/ 12 w 134"/>
              <a:gd name="T15" fmla="*/ 74 h 108"/>
              <a:gd name="T16" fmla="*/ 8 w 134"/>
              <a:gd name="T17" fmla="*/ 60 h 108"/>
              <a:gd name="T18" fmla="*/ 4 w 134"/>
              <a:gd name="T19" fmla="*/ 52 h 108"/>
              <a:gd name="T20" fmla="*/ 8 w 134"/>
              <a:gd name="T21" fmla="*/ 48 h 108"/>
              <a:gd name="T22" fmla="*/ 14 w 134"/>
              <a:gd name="T23" fmla="*/ 48 h 108"/>
              <a:gd name="T24" fmla="*/ 18 w 134"/>
              <a:gd name="T25" fmla="*/ 48 h 108"/>
              <a:gd name="T26" fmla="*/ 22 w 134"/>
              <a:gd name="T27" fmla="*/ 44 h 108"/>
              <a:gd name="T28" fmla="*/ 30 w 134"/>
              <a:gd name="T29" fmla="*/ 44 h 108"/>
              <a:gd name="T30" fmla="*/ 34 w 134"/>
              <a:gd name="T31" fmla="*/ 44 h 108"/>
              <a:gd name="T32" fmla="*/ 38 w 134"/>
              <a:gd name="T33" fmla="*/ 40 h 108"/>
              <a:gd name="T34" fmla="*/ 38 w 134"/>
              <a:gd name="T35" fmla="*/ 38 h 108"/>
              <a:gd name="T36" fmla="*/ 38 w 134"/>
              <a:gd name="T37" fmla="*/ 30 h 108"/>
              <a:gd name="T38" fmla="*/ 44 w 134"/>
              <a:gd name="T39" fmla="*/ 22 h 108"/>
              <a:gd name="T40" fmla="*/ 48 w 134"/>
              <a:gd name="T41" fmla="*/ 18 h 108"/>
              <a:gd name="T42" fmla="*/ 48 w 134"/>
              <a:gd name="T43" fmla="*/ 10 h 108"/>
              <a:gd name="T44" fmla="*/ 52 w 134"/>
              <a:gd name="T45" fmla="*/ 10 h 108"/>
              <a:gd name="T46" fmla="*/ 64 w 134"/>
              <a:gd name="T47" fmla="*/ 10 h 108"/>
              <a:gd name="T48" fmla="*/ 68 w 134"/>
              <a:gd name="T49" fmla="*/ 4 h 108"/>
              <a:gd name="T50" fmla="*/ 74 w 134"/>
              <a:gd name="T51" fmla="*/ 4 h 108"/>
              <a:gd name="T52" fmla="*/ 78 w 134"/>
              <a:gd name="T53" fmla="*/ 8 h 108"/>
              <a:gd name="T54" fmla="*/ 88 w 134"/>
              <a:gd name="T55" fmla="*/ 8 h 108"/>
              <a:gd name="T56" fmla="*/ 96 w 134"/>
              <a:gd name="T57" fmla="*/ 8 h 108"/>
              <a:gd name="T58" fmla="*/ 108 w 134"/>
              <a:gd name="T59" fmla="*/ 14 h 108"/>
              <a:gd name="T60" fmla="*/ 108 w 134"/>
              <a:gd name="T61" fmla="*/ 18 h 108"/>
              <a:gd name="T62" fmla="*/ 112 w 134"/>
              <a:gd name="T63" fmla="*/ 26 h 108"/>
              <a:gd name="T64" fmla="*/ 108 w 134"/>
              <a:gd name="T65" fmla="*/ 34 h 108"/>
              <a:gd name="T66" fmla="*/ 112 w 134"/>
              <a:gd name="T67" fmla="*/ 38 h 108"/>
              <a:gd name="T68" fmla="*/ 118 w 134"/>
              <a:gd name="T69" fmla="*/ 44 h 108"/>
              <a:gd name="T70" fmla="*/ 122 w 134"/>
              <a:gd name="T71" fmla="*/ 52 h 108"/>
              <a:gd name="T72" fmla="*/ 130 w 134"/>
              <a:gd name="T73" fmla="*/ 56 h 108"/>
              <a:gd name="T74" fmla="*/ 134 w 134"/>
              <a:gd name="T75" fmla="*/ 60 h 108"/>
              <a:gd name="T76" fmla="*/ 130 w 134"/>
              <a:gd name="T77" fmla="*/ 68 h 108"/>
              <a:gd name="T78" fmla="*/ 122 w 134"/>
              <a:gd name="T79" fmla="*/ 68 h 108"/>
              <a:gd name="T80" fmla="*/ 114 w 134"/>
              <a:gd name="T81" fmla="*/ 70 h 108"/>
              <a:gd name="T82" fmla="*/ 118 w 134"/>
              <a:gd name="T83" fmla="*/ 74 h 108"/>
              <a:gd name="T84" fmla="*/ 118 w 134"/>
              <a:gd name="T85" fmla="*/ 86 h 108"/>
              <a:gd name="T86" fmla="*/ 118 w 134"/>
              <a:gd name="T87" fmla="*/ 90 h 108"/>
              <a:gd name="T88" fmla="*/ 112 w 134"/>
              <a:gd name="T89" fmla="*/ 90 h 108"/>
              <a:gd name="T90" fmla="*/ 104 w 134"/>
              <a:gd name="T91" fmla="*/ 94 h 108"/>
              <a:gd name="T92" fmla="*/ 104 w 134"/>
              <a:gd name="T93" fmla="*/ 104 h 108"/>
              <a:gd name="T94" fmla="*/ 96 w 134"/>
              <a:gd name="T95" fmla="*/ 100 h 108"/>
              <a:gd name="T96" fmla="*/ 92 w 134"/>
              <a:gd name="T97" fmla="*/ 104 h 108"/>
              <a:gd name="T98" fmla="*/ 84 w 134"/>
              <a:gd name="T99" fmla="*/ 100 h 108"/>
              <a:gd name="T100" fmla="*/ 78 w 134"/>
              <a:gd name="T101" fmla="*/ 100 h 108"/>
              <a:gd name="T102" fmla="*/ 78 w 134"/>
              <a:gd name="T103" fmla="*/ 100 h 108"/>
              <a:gd name="T104" fmla="*/ 70 w 134"/>
              <a:gd name="T105" fmla="*/ 100 h 108"/>
              <a:gd name="T106" fmla="*/ 68 w 134"/>
              <a:gd name="T107" fmla="*/ 100 h 108"/>
              <a:gd name="T108" fmla="*/ 64 w 134"/>
              <a:gd name="T109" fmla="*/ 100 h 108"/>
              <a:gd name="T110" fmla="*/ 60 w 134"/>
              <a:gd name="T111" fmla="*/ 100 h 108"/>
              <a:gd name="T112" fmla="*/ 52 w 134"/>
              <a:gd name="T113" fmla="*/ 98 h 108"/>
              <a:gd name="T114" fmla="*/ 48 w 134"/>
              <a:gd name="T115" fmla="*/ 94 h 108"/>
              <a:gd name="T116" fmla="*/ 44 w 134"/>
              <a:gd name="T117" fmla="*/ 94 h 108"/>
              <a:gd name="T118" fmla="*/ 38 w 134"/>
              <a:gd name="T119" fmla="*/ 94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4" h="108">
                <a:moveTo>
                  <a:pt x="34" y="94"/>
                </a:moveTo>
                <a:lnTo>
                  <a:pt x="34" y="94"/>
                </a:lnTo>
                <a:lnTo>
                  <a:pt x="30" y="94"/>
                </a:lnTo>
                <a:lnTo>
                  <a:pt x="30" y="94"/>
                </a:lnTo>
                <a:lnTo>
                  <a:pt x="30" y="94"/>
                </a:lnTo>
                <a:lnTo>
                  <a:pt x="30" y="94"/>
                </a:lnTo>
                <a:lnTo>
                  <a:pt x="30" y="94"/>
                </a:lnTo>
                <a:lnTo>
                  <a:pt x="26" y="94"/>
                </a:lnTo>
                <a:lnTo>
                  <a:pt x="26" y="94"/>
                </a:lnTo>
                <a:lnTo>
                  <a:pt x="26" y="94"/>
                </a:lnTo>
                <a:lnTo>
                  <a:pt x="22" y="94"/>
                </a:lnTo>
                <a:lnTo>
                  <a:pt x="22" y="94"/>
                </a:lnTo>
                <a:lnTo>
                  <a:pt x="22" y="94"/>
                </a:lnTo>
                <a:lnTo>
                  <a:pt x="18" y="94"/>
                </a:lnTo>
                <a:lnTo>
                  <a:pt x="14" y="94"/>
                </a:lnTo>
                <a:lnTo>
                  <a:pt x="14" y="98"/>
                </a:lnTo>
                <a:lnTo>
                  <a:pt x="14" y="98"/>
                </a:lnTo>
                <a:lnTo>
                  <a:pt x="14" y="98"/>
                </a:lnTo>
                <a:lnTo>
                  <a:pt x="12" y="100"/>
                </a:lnTo>
                <a:lnTo>
                  <a:pt x="12" y="100"/>
                </a:lnTo>
                <a:lnTo>
                  <a:pt x="12" y="100"/>
                </a:lnTo>
                <a:lnTo>
                  <a:pt x="12" y="100"/>
                </a:lnTo>
                <a:lnTo>
                  <a:pt x="12" y="100"/>
                </a:lnTo>
                <a:lnTo>
                  <a:pt x="12" y="100"/>
                </a:lnTo>
                <a:lnTo>
                  <a:pt x="12" y="100"/>
                </a:lnTo>
                <a:lnTo>
                  <a:pt x="8" y="98"/>
                </a:lnTo>
                <a:lnTo>
                  <a:pt x="8" y="100"/>
                </a:lnTo>
                <a:lnTo>
                  <a:pt x="8" y="100"/>
                </a:lnTo>
                <a:lnTo>
                  <a:pt x="8" y="100"/>
                </a:lnTo>
                <a:lnTo>
                  <a:pt x="8" y="100"/>
                </a:lnTo>
                <a:lnTo>
                  <a:pt x="8" y="100"/>
                </a:lnTo>
                <a:lnTo>
                  <a:pt x="4" y="100"/>
                </a:lnTo>
                <a:lnTo>
                  <a:pt x="4" y="100"/>
                </a:lnTo>
                <a:lnTo>
                  <a:pt x="4" y="98"/>
                </a:lnTo>
                <a:lnTo>
                  <a:pt x="4" y="98"/>
                </a:lnTo>
                <a:lnTo>
                  <a:pt x="4" y="98"/>
                </a:lnTo>
                <a:lnTo>
                  <a:pt x="4" y="98"/>
                </a:lnTo>
                <a:lnTo>
                  <a:pt x="8" y="94"/>
                </a:lnTo>
                <a:lnTo>
                  <a:pt x="8" y="94"/>
                </a:lnTo>
                <a:lnTo>
                  <a:pt x="8" y="90"/>
                </a:lnTo>
                <a:lnTo>
                  <a:pt x="8" y="90"/>
                </a:lnTo>
                <a:lnTo>
                  <a:pt x="8" y="90"/>
                </a:lnTo>
                <a:lnTo>
                  <a:pt x="4" y="86"/>
                </a:lnTo>
                <a:lnTo>
                  <a:pt x="0" y="86"/>
                </a:lnTo>
                <a:lnTo>
                  <a:pt x="0" y="86"/>
                </a:lnTo>
                <a:lnTo>
                  <a:pt x="0" y="86"/>
                </a:lnTo>
                <a:lnTo>
                  <a:pt x="0" y="86"/>
                </a:lnTo>
                <a:lnTo>
                  <a:pt x="0" y="82"/>
                </a:lnTo>
                <a:lnTo>
                  <a:pt x="4" y="82"/>
                </a:lnTo>
                <a:lnTo>
                  <a:pt x="4" y="82"/>
                </a:lnTo>
                <a:lnTo>
                  <a:pt x="4" y="78"/>
                </a:lnTo>
                <a:lnTo>
                  <a:pt x="4" y="78"/>
                </a:lnTo>
                <a:lnTo>
                  <a:pt x="4" y="78"/>
                </a:lnTo>
                <a:lnTo>
                  <a:pt x="8" y="78"/>
                </a:lnTo>
                <a:lnTo>
                  <a:pt x="8" y="78"/>
                </a:lnTo>
                <a:lnTo>
                  <a:pt x="8" y="78"/>
                </a:lnTo>
                <a:lnTo>
                  <a:pt x="8" y="78"/>
                </a:lnTo>
                <a:lnTo>
                  <a:pt x="8" y="78"/>
                </a:lnTo>
                <a:lnTo>
                  <a:pt x="8" y="78"/>
                </a:lnTo>
                <a:lnTo>
                  <a:pt x="12" y="78"/>
                </a:lnTo>
                <a:lnTo>
                  <a:pt x="12" y="78"/>
                </a:lnTo>
                <a:lnTo>
                  <a:pt x="12" y="74"/>
                </a:lnTo>
                <a:lnTo>
                  <a:pt x="12" y="74"/>
                </a:lnTo>
                <a:lnTo>
                  <a:pt x="12" y="74"/>
                </a:lnTo>
                <a:lnTo>
                  <a:pt x="12" y="74"/>
                </a:lnTo>
                <a:lnTo>
                  <a:pt x="12" y="74"/>
                </a:lnTo>
                <a:lnTo>
                  <a:pt x="12" y="70"/>
                </a:lnTo>
                <a:lnTo>
                  <a:pt x="12" y="70"/>
                </a:lnTo>
                <a:lnTo>
                  <a:pt x="12" y="68"/>
                </a:lnTo>
                <a:lnTo>
                  <a:pt x="8" y="64"/>
                </a:lnTo>
                <a:lnTo>
                  <a:pt x="8" y="60"/>
                </a:lnTo>
                <a:lnTo>
                  <a:pt x="8" y="60"/>
                </a:lnTo>
                <a:lnTo>
                  <a:pt x="8" y="60"/>
                </a:lnTo>
                <a:lnTo>
                  <a:pt x="8" y="56"/>
                </a:lnTo>
                <a:lnTo>
                  <a:pt x="8" y="56"/>
                </a:lnTo>
                <a:lnTo>
                  <a:pt x="8" y="56"/>
                </a:lnTo>
                <a:lnTo>
                  <a:pt x="8" y="56"/>
                </a:lnTo>
                <a:lnTo>
                  <a:pt x="4" y="56"/>
                </a:lnTo>
                <a:lnTo>
                  <a:pt x="4" y="52"/>
                </a:lnTo>
                <a:lnTo>
                  <a:pt x="4" y="52"/>
                </a:lnTo>
                <a:lnTo>
                  <a:pt x="4" y="48"/>
                </a:lnTo>
                <a:lnTo>
                  <a:pt x="4" y="48"/>
                </a:lnTo>
                <a:lnTo>
                  <a:pt x="4" y="48"/>
                </a:lnTo>
                <a:lnTo>
                  <a:pt x="4" y="48"/>
                </a:lnTo>
                <a:lnTo>
                  <a:pt x="4" y="48"/>
                </a:lnTo>
                <a:lnTo>
                  <a:pt x="4" y="48"/>
                </a:lnTo>
                <a:lnTo>
                  <a:pt x="8" y="48"/>
                </a:lnTo>
                <a:lnTo>
                  <a:pt x="8" y="48"/>
                </a:lnTo>
                <a:lnTo>
                  <a:pt x="8" y="48"/>
                </a:lnTo>
                <a:lnTo>
                  <a:pt x="12" y="48"/>
                </a:lnTo>
                <a:lnTo>
                  <a:pt x="12" y="48"/>
                </a:lnTo>
                <a:lnTo>
                  <a:pt x="12" y="48"/>
                </a:lnTo>
                <a:lnTo>
                  <a:pt x="12" y="48"/>
                </a:lnTo>
                <a:lnTo>
                  <a:pt x="14" y="48"/>
                </a:lnTo>
                <a:lnTo>
                  <a:pt x="14" y="48"/>
                </a:lnTo>
                <a:lnTo>
                  <a:pt x="14" y="48"/>
                </a:lnTo>
                <a:lnTo>
                  <a:pt x="14" y="48"/>
                </a:lnTo>
                <a:lnTo>
                  <a:pt x="14" y="48"/>
                </a:lnTo>
                <a:lnTo>
                  <a:pt x="14" y="48"/>
                </a:lnTo>
                <a:lnTo>
                  <a:pt x="14" y="52"/>
                </a:lnTo>
                <a:lnTo>
                  <a:pt x="18" y="52"/>
                </a:lnTo>
                <a:lnTo>
                  <a:pt x="18" y="48"/>
                </a:lnTo>
                <a:lnTo>
                  <a:pt x="18" y="48"/>
                </a:lnTo>
                <a:lnTo>
                  <a:pt x="18" y="48"/>
                </a:lnTo>
                <a:lnTo>
                  <a:pt x="22" y="48"/>
                </a:lnTo>
                <a:lnTo>
                  <a:pt x="22" y="48"/>
                </a:lnTo>
                <a:lnTo>
                  <a:pt x="22" y="48"/>
                </a:lnTo>
                <a:lnTo>
                  <a:pt x="22" y="48"/>
                </a:lnTo>
                <a:lnTo>
                  <a:pt x="22" y="48"/>
                </a:lnTo>
                <a:lnTo>
                  <a:pt x="22" y="48"/>
                </a:lnTo>
                <a:lnTo>
                  <a:pt x="22" y="44"/>
                </a:lnTo>
                <a:lnTo>
                  <a:pt x="22" y="44"/>
                </a:lnTo>
                <a:lnTo>
                  <a:pt x="26" y="44"/>
                </a:lnTo>
                <a:lnTo>
                  <a:pt x="26" y="44"/>
                </a:lnTo>
                <a:lnTo>
                  <a:pt x="26" y="44"/>
                </a:lnTo>
                <a:lnTo>
                  <a:pt x="26" y="44"/>
                </a:lnTo>
                <a:lnTo>
                  <a:pt x="26" y="44"/>
                </a:lnTo>
                <a:lnTo>
                  <a:pt x="26" y="44"/>
                </a:lnTo>
                <a:lnTo>
                  <a:pt x="30" y="44"/>
                </a:lnTo>
                <a:lnTo>
                  <a:pt x="30" y="44"/>
                </a:lnTo>
                <a:lnTo>
                  <a:pt x="30" y="44"/>
                </a:lnTo>
                <a:lnTo>
                  <a:pt x="30" y="44"/>
                </a:lnTo>
                <a:lnTo>
                  <a:pt x="30" y="44"/>
                </a:lnTo>
                <a:lnTo>
                  <a:pt x="30" y="40"/>
                </a:lnTo>
                <a:lnTo>
                  <a:pt x="34" y="40"/>
                </a:lnTo>
                <a:lnTo>
                  <a:pt x="34" y="40"/>
                </a:lnTo>
                <a:lnTo>
                  <a:pt x="34" y="40"/>
                </a:lnTo>
                <a:lnTo>
                  <a:pt x="34" y="44"/>
                </a:lnTo>
                <a:lnTo>
                  <a:pt x="34" y="44"/>
                </a:lnTo>
                <a:lnTo>
                  <a:pt x="34" y="44"/>
                </a:lnTo>
                <a:lnTo>
                  <a:pt x="34" y="44"/>
                </a:lnTo>
                <a:lnTo>
                  <a:pt x="34" y="44"/>
                </a:lnTo>
                <a:lnTo>
                  <a:pt x="38" y="44"/>
                </a:lnTo>
                <a:lnTo>
                  <a:pt x="38" y="44"/>
                </a:lnTo>
                <a:lnTo>
                  <a:pt x="38" y="44"/>
                </a:lnTo>
                <a:lnTo>
                  <a:pt x="38" y="40"/>
                </a:lnTo>
                <a:lnTo>
                  <a:pt x="34" y="40"/>
                </a:lnTo>
                <a:lnTo>
                  <a:pt x="34" y="40"/>
                </a:lnTo>
                <a:lnTo>
                  <a:pt x="34" y="40"/>
                </a:lnTo>
                <a:lnTo>
                  <a:pt x="34" y="40"/>
                </a:lnTo>
                <a:lnTo>
                  <a:pt x="34" y="40"/>
                </a:lnTo>
                <a:lnTo>
                  <a:pt x="34" y="40"/>
                </a:lnTo>
                <a:lnTo>
                  <a:pt x="34" y="38"/>
                </a:lnTo>
                <a:lnTo>
                  <a:pt x="38" y="38"/>
                </a:lnTo>
                <a:lnTo>
                  <a:pt x="38" y="38"/>
                </a:lnTo>
                <a:lnTo>
                  <a:pt x="38" y="38"/>
                </a:lnTo>
                <a:lnTo>
                  <a:pt x="38" y="34"/>
                </a:lnTo>
                <a:lnTo>
                  <a:pt x="38" y="34"/>
                </a:lnTo>
                <a:lnTo>
                  <a:pt x="38" y="34"/>
                </a:lnTo>
                <a:lnTo>
                  <a:pt x="38" y="30"/>
                </a:lnTo>
                <a:lnTo>
                  <a:pt x="38" y="30"/>
                </a:lnTo>
                <a:lnTo>
                  <a:pt x="38" y="30"/>
                </a:lnTo>
                <a:lnTo>
                  <a:pt x="38" y="30"/>
                </a:lnTo>
                <a:lnTo>
                  <a:pt x="38" y="30"/>
                </a:lnTo>
                <a:lnTo>
                  <a:pt x="42" y="26"/>
                </a:lnTo>
                <a:lnTo>
                  <a:pt x="42" y="26"/>
                </a:lnTo>
                <a:lnTo>
                  <a:pt x="42" y="26"/>
                </a:lnTo>
                <a:lnTo>
                  <a:pt x="44" y="26"/>
                </a:lnTo>
                <a:lnTo>
                  <a:pt x="44" y="26"/>
                </a:lnTo>
                <a:lnTo>
                  <a:pt x="44" y="22"/>
                </a:lnTo>
                <a:lnTo>
                  <a:pt x="44" y="22"/>
                </a:lnTo>
                <a:lnTo>
                  <a:pt x="48" y="22"/>
                </a:lnTo>
                <a:lnTo>
                  <a:pt x="48" y="22"/>
                </a:lnTo>
                <a:lnTo>
                  <a:pt x="52" y="22"/>
                </a:lnTo>
                <a:lnTo>
                  <a:pt x="52" y="22"/>
                </a:lnTo>
                <a:lnTo>
                  <a:pt x="52" y="22"/>
                </a:lnTo>
                <a:lnTo>
                  <a:pt x="52" y="18"/>
                </a:lnTo>
                <a:lnTo>
                  <a:pt x="48" y="18"/>
                </a:lnTo>
                <a:lnTo>
                  <a:pt x="48" y="18"/>
                </a:lnTo>
                <a:lnTo>
                  <a:pt x="48" y="18"/>
                </a:lnTo>
                <a:lnTo>
                  <a:pt x="48" y="18"/>
                </a:lnTo>
                <a:lnTo>
                  <a:pt x="48" y="18"/>
                </a:lnTo>
                <a:lnTo>
                  <a:pt x="44" y="18"/>
                </a:lnTo>
                <a:lnTo>
                  <a:pt x="48" y="18"/>
                </a:lnTo>
                <a:lnTo>
                  <a:pt x="48" y="14"/>
                </a:lnTo>
                <a:lnTo>
                  <a:pt x="48" y="10"/>
                </a:lnTo>
                <a:lnTo>
                  <a:pt x="48" y="10"/>
                </a:lnTo>
                <a:lnTo>
                  <a:pt x="48" y="10"/>
                </a:lnTo>
                <a:lnTo>
                  <a:pt x="48" y="10"/>
                </a:lnTo>
                <a:lnTo>
                  <a:pt x="48" y="10"/>
                </a:lnTo>
                <a:lnTo>
                  <a:pt x="48" y="10"/>
                </a:lnTo>
                <a:lnTo>
                  <a:pt x="48" y="10"/>
                </a:lnTo>
                <a:lnTo>
                  <a:pt x="52" y="10"/>
                </a:lnTo>
                <a:lnTo>
                  <a:pt x="52" y="10"/>
                </a:lnTo>
                <a:lnTo>
                  <a:pt x="52" y="10"/>
                </a:lnTo>
                <a:lnTo>
                  <a:pt x="52" y="10"/>
                </a:lnTo>
                <a:lnTo>
                  <a:pt x="52" y="8"/>
                </a:lnTo>
                <a:lnTo>
                  <a:pt x="56" y="8"/>
                </a:lnTo>
                <a:lnTo>
                  <a:pt x="56" y="8"/>
                </a:lnTo>
                <a:lnTo>
                  <a:pt x="60" y="10"/>
                </a:lnTo>
                <a:lnTo>
                  <a:pt x="60" y="10"/>
                </a:lnTo>
                <a:lnTo>
                  <a:pt x="64" y="10"/>
                </a:lnTo>
                <a:lnTo>
                  <a:pt x="64" y="10"/>
                </a:lnTo>
                <a:lnTo>
                  <a:pt x="64" y="8"/>
                </a:lnTo>
                <a:lnTo>
                  <a:pt x="64" y="8"/>
                </a:lnTo>
                <a:lnTo>
                  <a:pt x="64" y="8"/>
                </a:lnTo>
                <a:lnTo>
                  <a:pt x="64" y="8"/>
                </a:lnTo>
                <a:lnTo>
                  <a:pt x="64" y="4"/>
                </a:lnTo>
                <a:lnTo>
                  <a:pt x="68" y="4"/>
                </a:lnTo>
                <a:lnTo>
                  <a:pt x="68" y="4"/>
                </a:lnTo>
                <a:lnTo>
                  <a:pt x="70" y="0"/>
                </a:lnTo>
                <a:lnTo>
                  <a:pt x="70" y="0"/>
                </a:lnTo>
                <a:lnTo>
                  <a:pt x="70" y="4"/>
                </a:lnTo>
                <a:lnTo>
                  <a:pt x="70" y="4"/>
                </a:lnTo>
                <a:lnTo>
                  <a:pt x="70" y="4"/>
                </a:lnTo>
                <a:lnTo>
                  <a:pt x="70" y="4"/>
                </a:lnTo>
                <a:lnTo>
                  <a:pt x="74" y="4"/>
                </a:lnTo>
                <a:lnTo>
                  <a:pt x="74" y="4"/>
                </a:lnTo>
                <a:lnTo>
                  <a:pt x="74" y="4"/>
                </a:lnTo>
                <a:lnTo>
                  <a:pt x="78" y="4"/>
                </a:lnTo>
                <a:lnTo>
                  <a:pt x="78" y="4"/>
                </a:lnTo>
                <a:lnTo>
                  <a:pt x="78" y="4"/>
                </a:lnTo>
                <a:lnTo>
                  <a:pt x="78" y="4"/>
                </a:lnTo>
                <a:lnTo>
                  <a:pt x="78" y="8"/>
                </a:lnTo>
                <a:lnTo>
                  <a:pt x="78" y="8"/>
                </a:lnTo>
                <a:lnTo>
                  <a:pt x="78" y="8"/>
                </a:lnTo>
                <a:lnTo>
                  <a:pt x="82" y="8"/>
                </a:lnTo>
                <a:lnTo>
                  <a:pt x="82" y="4"/>
                </a:lnTo>
                <a:lnTo>
                  <a:pt x="82" y="4"/>
                </a:lnTo>
                <a:lnTo>
                  <a:pt x="82" y="4"/>
                </a:lnTo>
                <a:lnTo>
                  <a:pt x="84" y="4"/>
                </a:lnTo>
                <a:lnTo>
                  <a:pt x="84" y="4"/>
                </a:lnTo>
                <a:lnTo>
                  <a:pt x="88" y="8"/>
                </a:lnTo>
                <a:lnTo>
                  <a:pt x="88" y="8"/>
                </a:lnTo>
                <a:lnTo>
                  <a:pt x="88" y="8"/>
                </a:lnTo>
                <a:lnTo>
                  <a:pt x="84" y="10"/>
                </a:lnTo>
                <a:lnTo>
                  <a:pt x="88" y="10"/>
                </a:lnTo>
                <a:lnTo>
                  <a:pt x="88" y="10"/>
                </a:lnTo>
                <a:lnTo>
                  <a:pt x="88" y="10"/>
                </a:lnTo>
                <a:lnTo>
                  <a:pt x="92" y="10"/>
                </a:lnTo>
                <a:lnTo>
                  <a:pt x="92" y="8"/>
                </a:lnTo>
                <a:lnTo>
                  <a:pt x="96" y="8"/>
                </a:lnTo>
                <a:lnTo>
                  <a:pt x="96" y="8"/>
                </a:lnTo>
                <a:lnTo>
                  <a:pt x="100" y="8"/>
                </a:lnTo>
                <a:lnTo>
                  <a:pt x="104" y="10"/>
                </a:lnTo>
                <a:lnTo>
                  <a:pt x="104" y="10"/>
                </a:lnTo>
                <a:lnTo>
                  <a:pt x="104" y="10"/>
                </a:lnTo>
                <a:lnTo>
                  <a:pt x="104" y="10"/>
                </a:lnTo>
                <a:lnTo>
                  <a:pt x="108" y="14"/>
                </a:lnTo>
                <a:lnTo>
                  <a:pt x="108" y="14"/>
                </a:lnTo>
                <a:lnTo>
                  <a:pt x="108" y="14"/>
                </a:lnTo>
                <a:lnTo>
                  <a:pt x="108" y="14"/>
                </a:lnTo>
                <a:lnTo>
                  <a:pt x="108" y="14"/>
                </a:lnTo>
                <a:lnTo>
                  <a:pt x="108" y="14"/>
                </a:lnTo>
                <a:lnTo>
                  <a:pt x="108" y="14"/>
                </a:lnTo>
                <a:lnTo>
                  <a:pt x="108" y="14"/>
                </a:lnTo>
                <a:lnTo>
                  <a:pt x="108" y="18"/>
                </a:lnTo>
                <a:lnTo>
                  <a:pt x="108" y="18"/>
                </a:lnTo>
                <a:lnTo>
                  <a:pt x="108" y="18"/>
                </a:lnTo>
                <a:lnTo>
                  <a:pt x="108" y="18"/>
                </a:lnTo>
                <a:lnTo>
                  <a:pt x="108" y="18"/>
                </a:lnTo>
                <a:lnTo>
                  <a:pt x="108" y="18"/>
                </a:lnTo>
                <a:lnTo>
                  <a:pt x="108" y="22"/>
                </a:lnTo>
                <a:lnTo>
                  <a:pt x="108" y="22"/>
                </a:lnTo>
                <a:lnTo>
                  <a:pt x="112" y="22"/>
                </a:lnTo>
                <a:lnTo>
                  <a:pt x="112" y="26"/>
                </a:lnTo>
                <a:lnTo>
                  <a:pt x="108" y="26"/>
                </a:lnTo>
                <a:lnTo>
                  <a:pt x="108" y="30"/>
                </a:lnTo>
                <a:lnTo>
                  <a:pt x="108" y="30"/>
                </a:lnTo>
                <a:lnTo>
                  <a:pt x="108" y="30"/>
                </a:lnTo>
                <a:lnTo>
                  <a:pt x="108" y="30"/>
                </a:lnTo>
                <a:lnTo>
                  <a:pt x="108" y="30"/>
                </a:lnTo>
                <a:lnTo>
                  <a:pt x="108" y="34"/>
                </a:lnTo>
                <a:lnTo>
                  <a:pt x="108" y="34"/>
                </a:lnTo>
                <a:lnTo>
                  <a:pt x="108" y="34"/>
                </a:lnTo>
                <a:lnTo>
                  <a:pt x="112" y="34"/>
                </a:lnTo>
                <a:lnTo>
                  <a:pt x="112" y="34"/>
                </a:lnTo>
                <a:lnTo>
                  <a:pt x="112" y="38"/>
                </a:lnTo>
                <a:lnTo>
                  <a:pt x="112" y="38"/>
                </a:lnTo>
                <a:lnTo>
                  <a:pt x="112" y="38"/>
                </a:lnTo>
                <a:lnTo>
                  <a:pt x="112" y="38"/>
                </a:lnTo>
                <a:lnTo>
                  <a:pt x="112" y="38"/>
                </a:lnTo>
                <a:lnTo>
                  <a:pt x="112" y="38"/>
                </a:lnTo>
                <a:lnTo>
                  <a:pt x="114" y="38"/>
                </a:lnTo>
                <a:lnTo>
                  <a:pt x="114" y="40"/>
                </a:lnTo>
                <a:lnTo>
                  <a:pt x="114" y="40"/>
                </a:lnTo>
                <a:lnTo>
                  <a:pt x="114" y="44"/>
                </a:lnTo>
                <a:lnTo>
                  <a:pt x="118" y="44"/>
                </a:lnTo>
                <a:lnTo>
                  <a:pt x="118" y="44"/>
                </a:lnTo>
                <a:lnTo>
                  <a:pt x="118" y="44"/>
                </a:lnTo>
                <a:lnTo>
                  <a:pt x="118" y="44"/>
                </a:lnTo>
                <a:lnTo>
                  <a:pt x="122" y="44"/>
                </a:lnTo>
                <a:lnTo>
                  <a:pt x="122" y="48"/>
                </a:lnTo>
                <a:lnTo>
                  <a:pt x="122" y="48"/>
                </a:lnTo>
                <a:lnTo>
                  <a:pt x="122" y="48"/>
                </a:lnTo>
                <a:lnTo>
                  <a:pt x="122" y="52"/>
                </a:lnTo>
                <a:lnTo>
                  <a:pt x="122" y="52"/>
                </a:lnTo>
                <a:lnTo>
                  <a:pt x="122" y="52"/>
                </a:lnTo>
                <a:lnTo>
                  <a:pt x="122" y="52"/>
                </a:lnTo>
                <a:lnTo>
                  <a:pt x="122" y="52"/>
                </a:lnTo>
                <a:lnTo>
                  <a:pt x="122" y="52"/>
                </a:lnTo>
                <a:lnTo>
                  <a:pt x="122" y="52"/>
                </a:lnTo>
                <a:lnTo>
                  <a:pt x="122" y="52"/>
                </a:lnTo>
                <a:lnTo>
                  <a:pt x="126" y="52"/>
                </a:lnTo>
                <a:lnTo>
                  <a:pt x="130" y="52"/>
                </a:lnTo>
                <a:lnTo>
                  <a:pt x="130" y="56"/>
                </a:lnTo>
                <a:lnTo>
                  <a:pt x="130" y="56"/>
                </a:lnTo>
                <a:lnTo>
                  <a:pt x="130" y="56"/>
                </a:lnTo>
                <a:lnTo>
                  <a:pt x="130" y="56"/>
                </a:lnTo>
                <a:lnTo>
                  <a:pt x="130" y="56"/>
                </a:lnTo>
                <a:lnTo>
                  <a:pt x="130" y="56"/>
                </a:lnTo>
                <a:lnTo>
                  <a:pt x="130" y="60"/>
                </a:lnTo>
                <a:lnTo>
                  <a:pt x="134" y="60"/>
                </a:lnTo>
                <a:lnTo>
                  <a:pt x="134" y="60"/>
                </a:lnTo>
                <a:lnTo>
                  <a:pt x="134" y="60"/>
                </a:lnTo>
                <a:lnTo>
                  <a:pt x="134" y="60"/>
                </a:lnTo>
                <a:lnTo>
                  <a:pt x="134" y="60"/>
                </a:lnTo>
                <a:lnTo>
                  <a:pt x="134" y="64"/>
                </a:lnTo>
                <a:lnTo>
                  <a:pt x="134" y="64"/>
                </a:lnTo>
                <a:lnTo>
                  <a:pt x="130" y="68"/>
                </a:lnTo>
                <a:lnTo>
                  <a:pt x="130" y="68"/>
                </a:lnTo>
                <a:lnTo>
                  <a:pt x="130" y="68"/>
                </a:lnTo>
                <a:lnTo>
                  <a:pt x="126" y="68"/>
                </a:lnTo>
                <a:lnTo>
                  <a:pt x="126" y="68"/>
                </a:lnTo>
                <a:lnTo>
                  <a:pt x="126" y="68"/>
                </a:lnTo>
                <a:lnTo>
                  <a:pt x="122" y="68"/>
                </a:lnTo>
                <a:lnTo>
                  <a:pt x="122" y="68"/>
                </a:lnTo>
                <a:lnTo>
                  <a:pt x="122" y="68"/>
                </a:lnTo>
                <a:lnTo>
                  <a:pt x="122" y="68"/>
                </a:lnTo>
                <a:lnTo>
                  <a:pt x="122" y="68"/>
                </a:lnTo>
                <a:lnTo>
                  <a:pt x="118" y="68"/>
                </a:lnTo>
                <a:lnTo>
                  <a:pt x="114" y="68"/>
                </a:lnTo>
                <a:lnTo>
                  <a:pt x="114" y="68"/>
                </a:lnTo>
                <a:lnTo>
                  <a:pt x="114" y="68"/>
                </a:lnTo>
                <a:lnTo>
                  <a:pt x="114" y="68"/>
                </a:lnTo>
                <a:lnTo>
                  <a:pt x="114" y="68"/>
                </a:lnTo>
                <a:lnTo>
                  <a:pt x="114" y="68"/>
                </a:lnTo>
                <a:lnTo>
                  <a:pt x="114" y="70"/>
                </a:lnTo>
                <a:lnTo>
                  <a:pt x="114" y="70"/>
                </a:lnTo>
                <a:lnTo>
                  <a:pt x="114" y="70"/>
                </a:lnTo>
                <a:lnTo>
                  <a:pt x="114" y="70"/>
                </a:lnTo>
                <a:lnTo>
                  <a:pt x="114" y="74"/>
                </a:lnTo>
                <a:lnTo>
                  <a:pt x="118" y="74"/>
                </a:lnTo>
                <a:lnTo>
                  <a:pt x="118" y="74"/>
                </a:lnTo>
                <a:lnTo>
                  <a:pt x="118" y="74"/>
                </a:lnTo>
                <a:lnTo>
                  <a:pt x="118" y="74"/>
                </a:lnTo>
                <a:lnTo>
                  <a:pt x="118" y="74"/>
                </a:lnTo>
                <a:lnTo>
                  <a:pt x="118" y="74"/>
                </a:lnTo>
                <a:lnTo>
                  <a:pt x="118" y="78"/>
                </a:lnTo>
                <a:lnTo>
                  <a:pt x="118" y="78"/>
                </a:lnTo>
                <a:lnTo>
                  <a:pt x="118" y="82"/>
                </a:lnTo>
                <a:lnTo>
                  <a:pt x="118" y="82"/>
                </a:lnTo>
                <a:lnTo>
                  <a:pt x="118" y="86"/>
                </a:lnTo>
                <a:lnTo>
                  <a:pt x="118" y="86"/>
                </a:lnTo>
                <a:lnTo>
                  <a:pt x="118" y="86"/>
                </a:lnTo>
                <a:lnTo>
                  <a:pt x="122" y="86"/>
                </a:lnTo>
                <a:lnTo>
                  <a:pt x="122" y="90"/>
                </a:lnTo>
                <a:lnTo>
                  <a:pt x="122" y="90"/>
                </a:lnTo>
                <a:lnTo>
                  <a:pt x="122" y="90"/>
                </a:lnTo>
                <a:lnTo>
                  <a:pt x="118" y="90"/>
                </a:lnTo>
                <a:lnTo>
                  <a:pt x="118" y="90"/>
                </a:lnTo>
                <a:lnTo>
                  <a:pt x="118" y="90"/>
                </a:lnTo>
                <a:lnTo>
                  <a:pt x="118" y="90"/>
                </a:lnTo>
                <a:lnTo>
                  <a:pt x="114" y="90"/>
                </a:lnTo>
                <a:lnTo>
                  <a:pt x="114" y="90"/>
                </a:lnTo>
                <a:lnTo>
                  <a:pt x="114" y="90"/>
                </a:lnTo>
                <a:lnTo>
                  <a:pt x="114" y="90"/>
                </a:lnTo>
                <a:lnTo>
                  <a:pt x="114" y="90"/>
                </a:lnTo>
                <a:lnTo>
                  <a:pt x="112" y="90"/>
                </a:lnTo>
                <a:lnTo>
                  <a:pt x="112" y="90"/>
                </a:lnTo>
                <a:lnTo>
                  <a:pt x="108" y="90"/>
                </a:lnTo>
                <a:lnTo>
                  <a:pt x="108" y="90"/>
                </a:lnTo>
                <a:lnTo>
                  <a:pt x="108" y="90"/>
                </a:lnTo>
                <a:lnTo>
                  <a:pt x="108" y="90"/>
                </a:lnTo>
                <a:lnTo>
                  <a:pt x="108" y="94"/>
                </a:lnTo>
                <a:lnTo>
                  <a:pt x="108" y="94"/>
                </a:lnTo>
                <a:lnTo>
                  <a:pt x="108" y="94"/>
                </a:lnTo>
                <a:lnTo>
                  <a:pt x="104" y="94"/>
                </a:lnTo>
                <a:lnTo>
                  <a:pt x="104" y="98"/>
                </a:lnTo>
                <a:lnTo>
                  <a:pt x="104" y="98"/>
                </a:lnTo>
                <a:lnTo>
                  <a:pt x="104" y="98"/>
                </a:lnTo>
                <a:lnTo>
                  <a:pt x="104" y="100"/>
                </a:lnTo>
                <a:lnTo>
                  <a:pt x="104" y="100"/>
                </a:lnTo>
                <a:lnTo>
                  <a:pt x="104" y="104"/>
                </a:lnTo>
                <a:lnTo>
                  <a:pt x="104" y="104"/>
                </a:lnTo>
                <a:lnTo>
                  <a:pt x="104" y="104"/>
                </a:lnTo>
                <a:lnTo>
                  <a:pt x="104" y="104"/>
                </a:lnTo>
                <a:lnTo>
                  <a:pt x="104" y="108"/>
                </a:lnTo>
                <a:lnTo>
                  <a:pt x="104" y="104"/>
                </a:lnTo>
                <a:lnTo>
                  <a:pt x="100" y="104"/>
                </a:lnTo>
                <a:lnTo>
                  <a:pt x="100" y="104"/>
                </a:lnTo>
                <a:lnTo>
                  <a:pt x="100" y="100"/>
                </a:lnTo>
                <a:lnTo>
                  <a:pt x="100" y="100"/>
                </a:lnTo>
                <a:lnTo>
                  <a:pt x="96" y="100"/>
                </a:lnTo>
                <a:lnTo>
                  <a:pt x="96" y="100"/>
                </a:lnTo>
                <a:lnTo>
                  <a:pt x="96" y="100"/>
                </a:lnTo>
                <a:lnTo>
                  <a:pt x="96" y="100"/>
                </a:lnTo>
                <a:lnTo>
                  <a:pt x="96" y="100"/>
                </a:lnTo>
                <a:lnTo>
                  <a:pt x="92" y="104"/>
                </a:lnTo>
                <a:lnTo>
                  <a:pt x="92" y="104"/>
                </a:lnTo>
                <a:lnTo>
                  <a:pt x="92" y="104"/>
                </a:lnTo>
                <a:lnTo>
                  <a:pt x="92" y="104"/>
                </a:lnTo>
                <a:lnTo>
                  <a:pt x="92" y="100"/>
                </a:lnTo>
                <a:lnTo>
                  <a:pt x="92" y="100"/>
                </a:lnTo>
                <a:lnTo>
                  <a:pt x="88" y="100"/>
                </a:lnTo>
                <a:lnTo>
                  <a:pt x="88" y="104"/>
                </a:lnTo>
                <a:lnTo>
                  <a:pt x="84" y="104"/>
                </a:lnTo>
                <a:lnTo>
                  <a:pt x="84" y="104"/>
                </a:lnTo>
                <a:lnTo>
                  <a:pt x="84" y="104"/>
                </a:lnTo>
                <a:lnTo>
                  <a:pt x="84" y="100"/>
                </a:lnTo>
                <a:lnTo>
                  <a:pt x="84" y="100"/>
                </a:lnTo>
                <a:lnTo>
                  <a:pt x="84" y="100"/>
                </a:lnTo>
                <a:lnTo>
                  <a:pt x="84" y="100"/>
                </a:lnTo>
                <a:lnTo>
                  <a:pt x="84" y="100"/>
                </a:lnTo>
                <a:lnTo>
                  <a:pt x="82" y="100"/>
                </a:lnTo>
                <a:lnTo>
                  <a:pt x="82" y="100"/>
                </a:lnTo>
                <a:lnTo>
                  <a:pt x="78" y="100"/>
                </a:lnTo>
                <a:lnTo>
                  <a:pt x="78" y="100"/>
                </a:lnTo>
                <a:lnTo>
                  <a:pt x="78" y="100"/>
                </a:lnTo>
                <a:lnTo>
                  <a:pt x="78" y="100"/>
                </a:lnTo>
                <a:lnTo>
                  <a:pt x="78" y="104"/>
                </a:lnTo>
                <a:lnTo>
                  <a:pt x="78" y="104"/>
                </a:lnTo>
                <a:lnTo>
                  <a:pt x="78" y="104"/>
                </a:lnTo>
                <a:lnTo>
                  <a:pt x="78" y="104"/>
                </a:lnTo>
                <a:lnTo>
                  <a:pt x="78" y="100"/>
                </a:lnTo>
                <a:lnTo>
                  <a:pt x="78" y="100"/>
                </a:lnTo>
                <a:lnTo>
                  <a:pt x="78" y="100"/>
                </a:lnTo>
                <a:lnTo>
                  <a:pt x="74" y="100"/>
                </a:lnTo>
                <a:lnTo>
                  <a:pt x="74" y="100"/>
                </a:lnTo>
                <a:lnTo>
                  <a:pt x="74" y="100"/>
                </a:lnTo>
                <a:lnTo>
                  <a:pt x="70" y="100"/>
                </a:lnTo>
                <a:lnTo>
                  <a:pt x="70" y="98"/>
                </a:lnTo>
                <a:lnTo>
                  <a:pt x="70" y="98"/>
                </a:lnTo>
                <a:lnTo>
                  <a:pt x="70" y="100"/>
                </a:lnTo>
                <a:lnTo>
                  <a:pt x="70" y="100"/>
                </a:lnTo>
                <a:lnTo>
                  <a:pt x="70" y="100"/>
                </a:lnTo>
                <a:lnTo>
                  <a:pt x="70" y="100"/>
                </a:lnTo>
                <a:lnTo>
                  <a:pt x="70" y="100"/>
                </a:lnTo>
                <a:lnTo>
                  <a:pt x="68" y="100"/>
                </a:lnTo>
                <a:lnTo>
                  <a:pt x="68" y="100"/>
                </a:lnTo>
                <a:lnTo>
                  <a:pt x="68" y="100"/>
                </a:lnTo>
                <a:lnTo>
                  <a:pt x="68" y="100"/>
                </a:lnTo>
                <a:lnTo>
                  <a:pt x="68" y="100"/>
                </a:lnTo>
                <a:lnTo>
                  <a:pt x="68" y="100"/>
                </a:lnTo>
                <a:lnTo>
                  <a:pt x="68" y="100"/>
                </a:lnTo>
                <a:lnTo>
                  <a:pt x="68" y="100"/>
                </a:lnTo>
                <a:lnTo>
                  <a:pt x="68" y="100"/>
                </a:lnTo>
                <a:lnTo>
                  <a:pt x="68" y="100"/>
                </a:lnTo>
                <a:lnTo>
                  <a:pt x="64" y="100"/>
                </a:lnTo>
                <a:lnTo>
                  <a:pt x="64" y="100"/>
                </a:lnTo>
                <a:lnTo>
                  <a:pt x="64" y="100"/>
                </a:lnTo>
                <a:lnTo>
                  <a:pt x="64" y="100"/>
                </a:lnTo>
                <a:lnTo>
                  <a:pt x="64" y="100"/>
                </a:lnTo>
                <a:lnTo>
                  <a:pt x="64" y="100"/>
                </a:lnTo>
                <a:lnTo>
                  <a:pt x="60" y="100"/>
                </a:lnTo>
                <a:lnTo>
                  <a:pt x="60" y="100"/>
                </a:lnTo>
                <a:lnTo>
                  <a:pt x="60" y="100"/>
                </a:lnTo>
                <a:lnTo>
                  <a:pt x="60" y="100"/>
                </a:lnTo>
                <a:lnTo>
                  <a:pt x="56" y="98"/>
                </a:lnTo>
                <a:lnTo>
                  <a:pt x="56" y="98"/>
                </a:lnTo>
                <a:lnTo>
                  <a:pt x="56" y="98"/>
                </a:lnTo>
                <a:lnTo>
                  <a:pt x="56" y="98"/>
                </a:lnTo>
                <a:lnTo>
                  <a:pt x="56" y="98"/>
                </a:lnTo>
                <a:lnTo>
                  <a:pt x="56" y="98"/>
                </a:lnTo>
                <a:lnTo>
                  <a:pt x="52" y="98"/>
                </a:lnTo>
                <a:lnTo>
                  <a:pt x="52" y="98"/>
                </a:lnTo>
                <a:lnTo>
                  <a:pt x="52" y="98"/>
                </a:lnTo>
                <a:lnTo>
                  <a:pt x="52" y="98"/>
                </a:lnTo>
                <a:lnTo>
                  <a:pt x="52" y="98"/>
                </a:lnTo>
                <a:lnTo>
                  <a:pt x="52" y="98"/>
                </a:lnTo>
                <a:lnTo>
                  <a:pt x="48" y="98"/>
                </a:lnTo>
                <a:lnTo>
                  <a:pt x="48" y="98"/>
                </a:lnTo>
                <a:lnTo>
                  <a:pt x="48" y="94"/>
                </a:lnTo>
                <a:lnTo>
                  <a:pt x="48" y="94"/>
                </a:lnTo>
                <a:lnTo>
                  <a:pt x="48" y="98"/>
                </a:lnTo>
                <a:lnTo>
                  <a:pt x="48" y="98"/>
                </a:lnTo>
                <a:lnTo>
                  <a:pt x="48" y="98"/>
                </a:lnTo>
                <a:lnTo>
                  <a:pt x="44" y="98"/>
                </a:lnTo>
                <a:lnTo>
                  <a:pt x="44" y="94"/>
                </a:lnTo>
                <a:lnTo>
                  <a:pt x="44" y="94"/>
                </a:lnTo>
                <a:lnTo>
                  <a:pt x="44" y="94"/>
                </a:lnTo>
                <a:lnTo>
                  <a:pt x="44" y="94"/>
                </a:lnTo>
                <a:lnTo>
                  <a:pt x="44" y="94"/>
                </a:lnTo>
                <a:lnTo>
                  <a:pt x="42" y="94"/>
                </a:lnTo>
                <a:lnTo>
                  <a:pt x="42" y="94"/>
                </a:lnTo>
                <a:lnTo>
                  <a:pt x="42" y="94"/>
                </a:lnTo>
                <a:lnTo>
                  <a:pt x="42" y="94"/>
                </a:lnTo>
                <a:lnTo>
                  <a:pt x="38" y="94"/>
                </a:lnTo>
                <a:lnTo>
                  <a:pt x="38" y="94"/>
                </a:lnTo>
                <a:lnTo>
                  <a:pt x="38" y="94"/>
                </a:lnTo>
                <a:lnTo>
                  <a:pt x="34" y="94"/>
                </a:lnTo>
                <a:lnTo>
                  <a:pt x="34" y="94"/>
                </a:lnTo>
                <a:lnTo>
                  <a:pt x="34" y="94"/>
                </a:lnTo>
                <a:lnTo>
                  <a:pt x="34" y="94"/>
                </a:lnTo>
                <a:lnTo>
                  <a:pt x="34" y="94"/>
                </a:lnTo>
                <a:lnTo>
                  <a:pt x="34" y="9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33" name="Freeform 91">
            <a:extLst>
              <a:ext uri="{FF2B5EF4-FFF2-40B4-BE49-F238E27FC236}">
                <a16:creationId xmlns:a16="http://schemas.microsoft.com/office/drawing/2014/main" id="{70825BB4-2304-4A0B-9C21-C8DCB62BB7E6}"/>
              </a:ext>
            </a:extLst>
          </p:cNvPr>
          <p:cNvSpPr>
            <a:spLocks/>
          </p:cNvSpPr>
          <p:nvPr/>
        </p:nvSpPr>
        <p:spPr bwMode="auto">
          <a:xfrm>
            <a:off x="6020203" y="3026830"/>
            <a:ext cx="79375" cy="63500"/>
          </a:xfrm>
          <a:custGeom>
            <a:avLst/>
            <a:gdLst>
              <a:gd name="T0" fmla="*/ 22 w 50"/>
              <a:gd name="T1" fmla="*/ 26 h 40"/>
              <a:gd name="T2" fmla="*/ 18 w 50"/>
              <a:gd name="T3" fmla="*/ 26 h 40"/>
              <a:gd name="T4" fmla="*/ 14 w 50"/>
              <a:gd name="T5" fmla="*/ 22 h 40"/>
              <a:gd name="T6" fmla="*/ 10 w 50"/>
              <a:gd name="T7" fmla="*/ 22 h 40"/>
              <a:gd name="T8" fmla="*/ 6 w 50"/>
              <a:gd name="T9" fmla="*/ 18 h 40"/>
              <a:gd name="T10" fmla="*/ 6 w 50"/>
              <a:gd name="T11" fmla="*/ 14 h 40"/>
              <a:gd name="T12" fmla="*/ 2 w 50"/>
              <a:gd name="T13" fmla="*/ 14 h 40"/>
              <a:gd name="T14" fmla="*/ 2 w 50"/>
              <a:gd name="T15" fmla="*/ 14 h 40"/>
              <a:gd name="T16" fmla="*/ 0 w 50"/>
              <a:gd name="T17" fmla="*/ 10 h 40"/>
              <a:gd name="T18" fmla="*/ 2 w 50"/>
              <a:gd name="T19" fmla="*/ 6 h 40"/>
              <a:gd name="T20" fmla="*/ 10 w 50"/>
              <a:gd name="T21" fmla="*/ 4 h 40"/>
              <a:gd name="T22" fmla="*/ 10 w 50"/>
              <a:gd name="T23" fmla="*/ 6 h 40"/>
              <a:gd name="T24" fmla="*/ 14 w 50"/>
              <a:gd name="T25" fmla="*/ 4 h 40"/>
              <a:gd name="T26" fmla="*/ 18 w 50"/>
              <a:gd name="T27" fmla="*/ 6 h 40"/>
              <a:gd name="T28" fmla="*/ 22 w 50"/>
              <a:gd name="T29" fmla="*/ 4 h 40"/>
              <a:gd name="T30" fmla="*/ 22 w 50"/>
              <a:gd name="T31" fmla="*/ 4 h 40"/>
              <a:gd name="T32" fmla="*/ 22 w 50"/>
              <a:gd name="T33" fmla="*/ 6 h 40"/>
              <a:gd name="T34" fmla="*/ 22 w 50"/>
              <a:gd name="T35" fmla="*/ 4 h 40"/>
              <a:gd name="T36" fmla="*/ 26 w 50"/>
              <a:gd name="T37" fmla="*/ 4 h 40"/>
              <a:gd name="T38" fmla="*/ 26 w 50"/>
              <a:gd name="T39" fmla="*/ 4 h 40"/>
              <a:gd name="T40" fmla="*/ 26 w 50"/>
              <a:gd name="T41" fmla="*/ 0 h 40"/>
              <a:gd name="T42" fmla="*/ 30 w 50"/>
              <a:gd name="T43" fmla="*/ 4 h 40"/>
              <a:gd name="T44" fmla="*/ 30 w 50"/>
              <a:gd name="T45" fmla="*/ 0 h 40"/>
              <a:gd name="T46" fmla="*/ 32 w 50"/>
              <a:gd name="T47" fmla="*/ 4 h 40"/>
              <a:gd name="T48" fmla="*/ 32 w 50"/>
              <a:gd name="T49" fmla="*/ 0 h 40"/>
              <a:gd name="T50" fmla="*/ 36 w 50"/>
              <a:gd name="T51" fmla="*/ 4 h 40"/>
              <a:gd name="T52" fmla="*/ 36 w 50"/>
              <a:gd name="T53" fmla="*/ 6 h 40"/>
              <a:gd name="T54" fmla="*/ 40 w 50"/>
              <a:gd name="T55" fmla="*/ 6 h 40"/>
              <a:gd name="T56" fmla="*/ 44 w 50"/>
              <a:gd name="T57" fmla="*/ 6 h 40"/>
              <a:gd name="T58" fmla="*/ 44 w 50"/>
              <a:gd name="T59" fmla="*/ 10 h 40"/>
              <a:gd name="T60" fmla="*/ 44 w 50"/>
              <a:gd name="T61" fmla="*/ 14 h 40"/>
              <a:gd name="T62" fmla="*/ 44 w 50"/>
              <a:gd name="T63" fmla="*/ 14 h 40"/>
              <a:gd name="T64" fmla="*/ 44 w 50"/>
              <a:gd name="T65" fmla="*/ 14 h 40"/>
              <a:gd name="T66" fmla="*/ 48 w 50"/>
              <a:gd name="T67" fmla="*/ 18 h 40"/>
              <a:gd name="T68" fmla="*/ 50 w 50"/>
              <a:gd name="T69" fmla="*/ 22 h 40"/>
              <a:gd name="T70" fmla="*/ 50 w 50"/>
              <a:gd name="T71" fmla="*/ 26 h 40"/>
              <a:gd name="T72" fmla="*/ 48 w 50"/>
              <a:gd name="T73" fmla="*/ 28 h 40"/>
              <a:gd name="T74" fmla="*/ 48 w 50"/>
              <a:gd name="T75" fmla="*/ 28 h 40"/>
              <a:gd name="T76" fmla="*/ 44 w 50"/>
              <a:gd name="T77" fmla="*/ 28 h 40"/>
              <a:gd name="T78" fmla="*/ 44 w 50"/>
              <a:gd name="T79" fmla="*/ 36 h 40"/>
              <a:gd name="T80" fmla="*/ 44 w 50"/>
              <a:gd name="T81" fmla="*/ 36 h 40"/>
              <a:gd name="T82" fmla="*/ 44 w 50"/>
              <a:gd name="T83" fmla="*/ 40 h 40"/>
              <a:gd name="T84" fmla="*/ 40 w 50"/>
              <a:gd name="T85" fmla="*/ 40 h 40"/>
              <a:gd name="T86" fmla="*/ 40 w 50"/>
              <a:gd name="T87" fmla="*/ 40 h 40"/>
              <a:gd name="T88" fmla="*/ 36 w 50"/>
              <a:gd name="T89" fmla="*/ 40 h 40"/>
              <a:gd name="T90" fmla="*/ 32 w 50"/>
              <a:gd name="T91" fmla="*/ 36 h 40"/>
              <a:gd name="T92" fmla="*/ 30 w 50"/>
              <a:gd name="T93" fmla="*/ 28 h 40"/>
              <a:gd name="T94" fmla="*/ 30 w 50"/>
              <a:gd name="T95" fmla="*/ 28 h 40"/>
              <a:gd name="T96" fmla="*/ 26 w 50"/>
              <a:gd name="T97" fmla="*/ 32 h 40"/>
              <a:gd name="T98" fmla="*/ 22 w 50"/>
              <a:gd name="T99" fmla="*/ 32 h 40"/>
              <a:gd name="T100" fmla="*/ 22 w 50"/>
              <a:gd name="T101" fmla="*/ 32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0" h="40">
                <a:moveTo>
                  <a:pt x="22" y="32"/>
                </a:moveTo>
                <a:lnTo>
                  <a:pt x="22" y="32"/>
                </a:lnTo>
                <a:lnTo>
                  <a:pt x="22" y="28"/>
                </a:lnTo>
                <a:lnTo>
                  <a:pt x="22" y="26"/>
                </a:lnTo>
                <a:lnTo>
                  <a:pt x="22" y="26"/>
                </a:lnTo>
                <a:lnTo>
                  <a:pt x="18" y="26"/>
                </a:lnTo>
                <a:lnTo>
                  <a:pt x="18" y="26"/>
                </a:lnTo>
                <a:lnTo>
                  <a:pt x="18" y="26"/>
                </a:lnTo>
                <a:lnTo>
                  <a:pt x="14" y="26"/>
                </a:lnTo>
                <a:lnTo>
                  <a:pt x="14" y="26"/>
                </a:lnTo>
                <a:lnTo>
                  <a:pt x="14" y="22"/>
                </a:lnTo>
                <a:lnTo>
                  <a:pt x="14" y="22"/>
                </a:lnTo>
                <a:lnTo>
                  <a:pt x="14" y="22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lnTo>
                  <a:pt x="6" y="22"/>
                </a:lnTo>
                <a:lnTo>
                  <a:pt x="6" y="18"/>
                </a:lnTo>
                <a:lnTo>
                  <a:pt x="6" y="18"/>
                </a:lnTo>
                <a:lnTo>
                  <a:pt x="6" y="18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2" y="14"/>
                </a:lnTo>
                <a:lnTo>
                  <a:pt x="2" y="14"/>
                </a:lnTo>
                <a:lnTo>
                  <a:pt x="2" y="14"/>
                </a:lnTo>
                <a:lnTo>
                  <a:pt x="2" y="18"/>
                </a:lnTo>
                <a:lnTo>
                  <a:pt x="2" y="18"/>
                </a:lnTo>
                <a:lnTo>
                  <a:pt x="2" y="18"/>
                </a:lnTo>
                <a:lnTo>
                  <a:pt x="2" y="14"/>
                </a:lnTo>
                <a:lnTo>
                  <a:pt x="0" y="14"/>
                </a:lnTo>
                <a:lnTo>
                  <a:pt x="0" y="14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2" y="6"/>
                </a:lnTo>
                <a:lnTo>
                  <a:pt x="2" y="6"/>
                </a:lnTo>
                <a:lnTo>
                  <a:pt x="2" y="6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10" y="4"/>
                </a:lnTo>
                <a:lnTo>
                  <a:pt x="10" y="4"/>
                </a:lnTo>
                <a:lnTo>
                  <a:pt x="10" y="6"/>
                </a:lnTo>
                <a:lnTo>
                  <a:pt x="10" y="6"/>
                </a:lnTo>
                <a:lnTo>
                  <a:pt x="10" y="6"/>
                </a:lnTo>
                <a:lnTo>
                  <a:pt x="10" y="6"/>
                </a:lnTo>
                <a:lnTo>
                  <a:pt x="10" y="6"/>
                </a:lnTo>
                <a:lnTo>
                  <a:pt x="10" y="6"/>
                </a:lnTo>
                <a:lnTo>
                  <a:pt x="14" y="4"/>
                </a:lnTo>
                <a:lnTo>
                  <a:pt x="14" y="4"/>
                </a:lnTo>
                <a:lnTo>
                  <a:pt x="14" y="6"/>
                </a:lnTo>
                <a:lnTo>
                  <a:pt x="14" y="6"/>
                </a:ln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lnTo>
                  <a:pt x="22" y="6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6"/>
                </a:lnTo>
                <a:lnTo>
                  <a:pt x="22" y="6"/>
                </a:lnTo>
                <a:lnTo>
                  <a:pt x="22" y="6"/>
                </a:lnTo>
                <a:lnTo>
                  <a:pt x="22" y="6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0"/>
                </a:lnTo>
                <a:lnTo>
                  <a:pt x="26" y="0"/>
                </a:lnTo>
                <a:lnTo>
                  <a:pt x="26" y="4"/>
                </a:lnTo>
                <a:lnTo>
                  <a:pt x="26" y="4"/>
                </a:lnTo>
                <a:lnTo>
                  <a:pt x="30" y="4"/>
                </a:lnTo>
                <a:lnTo>
                  <a:pt x="30" y="4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4"/>
                </a:lnTo>
                <a:lnTo>
                  <a:pt x="30" y="4"/>
                </a:lnTo>
                <a:lnTo>
                  <a:pt x="32" y="4"/>
                </a:lnTo>
                <a:lnTo>
                  <a:pt x="32" y="4"/>
                </a:lnTo>
                <a:lnTo>
                  <a:pt x="32" y="0"/>
                </a:lnTo>
                <a:lnTo>
                  <a:pt x="32" y="0"/>
                </a:lnTo>
                <a:lnTo>
                  <a:pt x="32" y="0"/>
                </a:lnTo>
                <a:lnTo>
                  <a:pt x="32" y="4"/>
                </a:lnTo>
                <a:lnTo>
                  <a:pt x="32" y="4"/>
                </a:lnTo>
                <a:lnTo>
                  <a:pt x="36" y="4"/>
                </a:lnTo>
                <a:lnTo>
                  <a:pt x="36" y="4"/>
                </a:lnTo>
                <a:lnTo>
                  <a:pt x="36" y="4"/>
                </a:lnTo>
                <a:lnTo>
                  <a:pt x="36" y="4"/>
                </a:lnTo>
                <a:lnTo>
                  <a:pt x="36" y="6"/>
                </a:lnTo>
                <a:lnTo>
                  <a:pt x="36" y="6"/>
                </a:lnTo>
                <a:lnTo>
                  <a:pt x="40" y="6"/>
                </a:lnTo>
                <a:lnTo>
                  <a:pt x="40" y="6"/>
                </a:lnTo>
                <a:lnTo>
                  <a:pt x="40" y="4"/>
                </a:lnTo>
                <a:lnTo>
                  <a:pt x="40" y="6"/>
                </a:lnTo>
                <a:lnTo>
                  <a:pt x="40" y="6"/>
                </a:lnTo>
                <a:lnTo>
                  <a:pt x="40" y="6"/>
                </a:lnTo>
                <a:lnTo>
                  <a:pt x="44" y="6"/>
                </a:lnTo>
                <a:lnTo>
                  <a:pt x="44" y="6"/>
                </a:lnTo>
                <a:lnTo>
                  <a:pt x="44" y="6"/>
                </a:lnTo>
                <a:lnTo>
                  <a:pt x="44" y="10"/>
                </a:lnTo>
                <a:lnTo>
                  <a:pt x="44" y="10"/>
                </a:lnTo>
                <a:lnTo>
                  <a:pt x="44" y="10"/>
                </a:lnTo>
                <a:lnTo>
                  <a:pt x="40" y="14"/>
                </a:lnTo>
                <a:lnTo>
                  <a:pt x="40" y="14"/>
                </a:lnTo>
                <a:lnTo>
                  <a:pt x="40" y="14"/>
                </a:lnTo>
                <a:lnTo>
                  <a:pt x="44" y="14"/>
                </a:lnTo>
                <a:lnTo>
                  <a:pt x="44" y="14"/>
                </a:lnTo>
                <a:lnTo>
                  <a:pt x="44" y="14"/>
                </a:lnTo>
                <a:lnTo>
                  <a:pt x="44" y="14"/>
                </a:lnTo>
                <a:lnTo>
                  <a:pt x="44" y="14"/>
                </a:lnTo>
                <a:lnTo>
                  <a:pt x="44" y="14"/>
                </a:lnTo>
                <a:lnTo>
                  <a:pt x="44" y="14"/>
                </a:lnTo>
                <a:lnTo>
                  <a:pt x="44" y="14"/>
                </a:lnTo>
                <a:lnTo>
                  <a:pt x="44" y="14"/>
                </a:lnTo>
                <a:lnTo>
                  <a:pt x="44" y="18"/>
                </a:lnTo>
                <a:lnTo>
                  <a:pt x="44" y="14"/>
                </a:lnTo>
                <a:lnTo>
                  <a:pt x="48" y="14"/>
                </a:lnTo>
                <a:lnTo>
                  <a:pt x="48" y="18"/>
                </a:lnTo>
                <a:lnTo>
                  <a:pt x="48" y="18"/>
                </a:lnTo>
                <a:lnTo>
                  <a:pt x="50" y="18"/>
                </a:lnTo>
                <a:lnTo>
                  <a:pt x="50" y="18"/>
                </a:lnTo>
                <a:lnTo>
                  <a:pt x="50" y="22"/>
                </a:lnTo>
                <a:lnTo>
                  <a:pt x="50" y="22"/>
                </a:lnTo>
                <a:lnTo>
                  <a:pt x="50" y="22"/>
                </a:lnTo>
                <a:lnTo>
                  <a:pt x="50" y="22"/>
                </a:lnTo>
                <a:lnTo>
                  <a:pt x="50" y="26"/>
                </a:lnTo>
                <a:lnTo>
                  <a:pt x="50" y="26"/>
                </a:lnTo>
                <a:lnTo>
                  <a:pt x="50" y="26"/>
                </a:lnTo>
                <a:lnTo>
                  <a:pt x="48" y="26"/>
                </a:lnTo>
                <a:lnTo>
                  <a:pt x="48" y="28"/>
                </a:lnTo>
                <a:lnTo>
                  <a:pt x="48" y="28"/>
                </a:lnTo>
                <a:lnTo>
                  <a:pt x="48" y="28"/>
                </a:lnTo>
                <a:lnTo>
                  <a:pt x="48" y="28"/>
                </a:lnTo>
                <a:lnTo>
                  <a:pt x="48" y="28"/>
                </a:lnTo>
                <a:lnTo>
                  <a:pt x="48" y="28"/>
                </a:lnTo>
                <a:lnTo>
                  <a:pt x="48" y="28"/>
                </a:lnTo>
                <a:lnTo>
                  <a:pt x="44" y="28"/>
                </a:lnTo>
                <a:lnTo>
                  <a:pt x="44" y="28"/>
                </a:lnTo>
                <a:lnTo>
                  <a:pt x="44" y="32"/>
                </a:lnTo>
                <a:lnTo>
                  <a:pt x="44" y="32"/>
                </a:lnTo>
                <a:lnTo>
                  <a:pt x="44" y="32"/>
                </a:lnTo>
                <a:lnTo>
                  <a:pt x="44" y="36"/>
                </a:lnTo>
                <a:lnTo>
                  <a:pt x="44" y="36"/>
                </a:lnTo>
                <a:lnTo>
                  <a:pt x="44" y="36"/>
                </a:lnTo>
                <a:lnTo>
                  <a:pt x="44" y="36"/>
                </a:lnTo>
                <a:lnTo>
                  <a:pt x="44" y="36"/>
                </a:lnTo>
                <a:lnTo>
                  <a:pt x="44" y="40"/>
                </a:lnTo>
                <a:lnTo>
                  <a:pt x="44" y="40"/>
                </a:lnTo>
                <a:lnTo>
                  <a:pt x="44" y="40"/>
                </a:lnTo>
                <a:lnTo>
                  <a:pt x="44" y="40"/>
                </a:lnTo>
                <a:lnTo>
                  <a:pt x="44" y="40"/>
                </a:lnTo>
                <a:lnTo>
                  <a:pt x="44" y="40"/>
                </a:lnTo>
                <a:lnTo>
                  <a:pt x="44" y="40"/>
                </a:lnTo>
                <a:lnTo>
                  <a:pt x="40" y="40"/>
                </a:lnTo>
                <a:lnTo>
                  <a:pt x="40" y="40"/>
                </a:lnTo>
                <a:lnTo>
                  <a:pt x="40" y="40"/>
                </a:lnTo>
                <a:lnTo>
                  <a:pt x="40" y="40"/>
                </a:lnTo>
                <a:lnTo>
                  <a:pt x="40" y="40"/>
                </a:lnTo>
                <a:lnTo>
                  <a:pt x="40" y="40"/>
                </a:lnTo>
                <a:lnTo>
                  <a:pt x="40" y="40"/>
                </a:lnTo>
                <a:lnTo>
                  <a:pt x="36" y="40"/>
                </a:lnTo>
                <a:lnTo>
                  <a:pt x="36" y="40"/>
                </a:lnTo>
                <a:lnTo>
                  <a:pt x="32" y="36"/>
                </a:lnTo>
                <a:lnTo>
                  <a:pt x="32" y="36"/>
                </a:lnTo>
                <a:lnTo>
                  <a:pt x="32" y="36"/>
                </a:lnTo>
                <a:lnTo>
                  <a:pt x="32" y="36"/>
                </a:lnTo>
                <a:lnTo>
                  <a:pt x="30" y="36"/>
                </a:lnTo>
                <a:lnTo>
                  <a:pt x="30" y="32"/>
                </a:lnTo>
                <a:lnTo>
                  <a:pt x="30" y="28"/>
                </a:lnTo>
                <a:lnTo>
                  <a:pt x="30" y="28"/>
                </a:lnTo>
                <a:lnTo>
                  <a:pt x="32" y="28"/>
                </a:lnTo>
                <a:lnTo>
                  <a:pt x="30" y="28"/>
                </a:lnTo>
                <a:lnTo>
                  <a:pt x="30" y="28"/>
                </a:lnTo>
                <a:lnTo>
                  <a:pt x="30" y="28"/>
                </a:lnTo>
                <a:lnTo>
                  <a:pt x="30" y="28"/>
                </a:lnTo>
                <a:lnTo>
                  <a:pt x="30" y="32"/>
                </a:lnTo>
                <a:lnTo>
                  <a:pt x="26" y="32"/>
                </a:lnTo>
                <a:lnTo>
                  <a:pt x="26" y="32"/>
                </a:lnTo>
                <a:lnTo>
                  <a:pt x="26" y="32"/>
                </a:lnTo>
                <a:lnTo>
                  <a:pt x="26" y="32"/>
                </a:lnTo>
                <a:lnTo>
                  <a:pt x="22" y="32"/>
                </a:lnTo>
                <a:lnTo>
                  <a:pt x="22" y="32"/>
                </a:lnTo>
                <a:lnTo>
                  <a:pt x="22" y="32"/>
                </a:lnTo>
                <a:lnTo>
                  <a:pt x="22" y="32"/>
                </a:lnTo>
                <a:lnTo>
                  <a:pt x="22" y="32"/>
                </a:lnTo>
                <a:lnTo>
                  <a:pt x="22" y="32"/>
                </a:lnTo>
                <a:lnTo>
                  <a:pt x="22" y="3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34" name="Freeform 92">
            <a:extLst>
              <a:ext uri="{FF2B5EF4-FFF2-40B4-BE49-F238E27FC236}">
                <a16:creationId xmlns:a16="http://schemas.microsoft.com/office/drawing/2014/main" id="{F4790DEB-4387-4884-9071-2536333928E2}"/>
              </a:ext>
            </a:extLst>
          </p:cNvPr>
          <p:cNvSpPr>
            <a:spLocks/>
          </p:cNvSpPr>
          <p:nvPr/>
        </p:nvSpPr>
        <p:spPr bwMode="auto">
          <a:xfrm>
            <a:off x="6315478" y="3233205"/>
            <a:ext cx="82550" cy="82550"/>
          </a:xfrm>
          <a:custGeom>
            <a:avLst/>
            <a:gdLst>
              <a:gd name="T0" fmla="*/ 26 w 52"/>
              <a:gd name="T1" fmla="*/ 44 h 52"/>
              <a:gd name="T2" fmla="*/ 26 w 52"/>
              <a:gd name="T3" fmla="*/ 40 h 52"/>
              <a:gd name="T4" fmla="*/ 22 w 52"/>
              <a:gd name="T5" fmla="*/ 38 h 52"/>
              <a:gd name="T6" fmla="*/ 18 w 52"/>
              <a:gd name="T7" fmla="*/ 34 h 52"/>
              <a:gd name="T8" fmla="*/ 18 w 52"/>
              <a:gd name="T9" fmla="*/ 34 h 52"/>
              <a:gd name="T10" fmla="*/ 14 w 52"/>
              <a:gd name="T11" fmla="*/ 30 h 52"/>
              <a:gd name="T12" fmla="*/ 10 w 52"/>
              <a:gd name="T13" fmla="*/ 22 h 52"/>
              <a:gd name="T14" fmla="*/ 6 w 52"/>
              <a:gd name="T15" fmla="*/ 22 h 52"/>
              <a:gd name="T16" fmla="*/ 6 w 52"/>
              <a:gd name="T17" fmla="*/ 18 h 52"/>
              <a:gd name="T18" fmla="*/ 4 w 52"/>
              <a:gd name="T19" fmla="*/ 18 h 52"/>
              <a:gd name="T20" fmla="*/ 4 w 52"/>
              <a:gd name="T21" fmla="*/ 14 h 52"/>
              <a:gd name="T22" fmla="*/ 4 w 52"/>
              <a:gd name="T23" fmla="*/ 12 h 52"/>
              <a:gd name="T24" fmla="*/ 0 w 52"/>
              <a:gd name="T25" fmla="*/ 4 h 52"/>
              <a:gd name="T26" fmla="*/ 0 w 52"/>
              <a:gd name="T27" fmla="*/ 0 h 52"/>
              <a:gd name="T28" fmla="*/ 4 w 52"/>
              <a:gd name="T29" fmla="*/ 0 h 52"/>
              <a:gd name="T30" fmla="*/ 6 w 52"/>
              <a:gd name="T31" fmla="*/ 4 h 52"/>
              <a:gd name="T32" fmla="*/ 6 w 52"/>
              <a:gd name="T33" fmla="*/ 0 h 52"/>
              <a:gd name="T34" fmla="*/ 10 w 52"/>
              <a:gd name="T35" fmla="*/ 0 h 52"/>
              <a:gd name="T36" fmla="*/ 14 w 52"/>
              <a:gd name="T37" fmla="*/ 0 h 52"/>
              <a:gd name="T38" fmla="*/ 18 w 52"/>
              <a:gd name="T39" fmla="*/ 0 h 52"/>
              <a:gd name="T40" fmla="*/ 22 w 52"/>
              <a:gd name="T41" fmla="*/ 0 h 52"/>
              <a:gd name="T42" fmla="*/ 26 w 52"/>
              <a:gd name="T43" fmla="*/ 4 h 52"/>
              <a:gd name="T44" fmla="*/ 28 w 52"/>
              <a:gd name="T45" fmla="*/ 4 h 52"/>
              <a:gd name="T46" fmla="*/ 32 w 52"/>
              <a:gd name="T47" fmla="*/ 4 h 52"/>
              <a:gd name="T48" fmla="*/ 36 w 52"/>
              <a:gd name="T49" fmla="*/ 0 h 52"/>
              <a:gd name="T50" fmla="*/ 40 w 52"/>
              <a:gd name="T51" fmla="*/ 4 h 52"/>
              <a:gd name="T52" fmla="*/ 44 w 52"/>
              <a:gd name="T53" fmla="*/ 8 h 52"/>
              <a:gd name="T54" fmla="*/ 48 w 52"/>
              <a:gd name="T55" fmla="*/ 4 h 52"/>
              <a:gd name="T56" fmla="*/ 48 w 52"/>
              <a:gd name="T57" fmla="*/ 8 h 52"/>
              <a:gd name="T58" fmla="*/ 48 w 52"/>
              <a:gd name="T59" fmla="*/ 14 h 52"/>
              <a:gd name="T60" fmla="*/ 48 w 52"/>
              <a:gd name="T61" fmla="*/ 18 h 52"/>
              <a:gd name="T62" fmla="*/ 52 w 52"/>
              <a:gd name="T63" fmla="*/ 22 h 52"/>
              <a:gd name="T64" fmla="*/ 52 w 52"/>
              <a:gd name="T65" fmla="*/ 26 h 52"/>
              <a:gd name="T66" fmla="*/ 48 w 52"/>
              <a:gd name="T67" fmla="*/ 22 h 52"/>
              <a:gd name="T68" fmla="*/ 52 w 52"/>
              <a:gd name="T69" fmla="*/ 30 h 52"/>
              <a:gd name="T70" fmla="*/ 52 w 52"/>
              <a:gd name="T71" fmla="*/ 30 h 52"/>
              <a:gd name="T72" fmla="*/ 48 w 52"/>
              <a:gd name="T73" fmla="*/ 34 h 52"/>
              <a:gd name="T74" fmla="*/ 44 w 52"/>
              <a:gd name="T75" fmla="*/ 34 h 52"/>
              <a:gd name="T76" fmla="*/ 44 w 52"/>
              <a:gd name="T77" fmla="*/ 34 h 52"/>
              <a:gd name="T78" fmla="*/ 44 w 52"/>
              <a:gd name="T79" fmla="*/ 38 h 52"/>
              <a:gd name="T80" fmla="*/ 44 w 52"/>
              <a:gd name="T81" fmla="*/ 38 h 52"/>
              <a:gd name="T82" fmla="*/ 40 w 52"/>
              <a:gd name="T83" fmla="*/ 40 h 52"/>
              <a:gd name="T84" fmla="*/ 36 w 52"/>
              <a:gd name="T85" fmla="*/ 44 h 52"/>
              <a:gd name="T86" fmla="*/ 36 w 52"/>
              <a:gd name="T87" fmla="*/ 48 h 52"/>
              <a:gd name="T88" fmla="*/ 36 w 52"/>
              <a:gd name="T89" fmla="*/ 52 h 52"/>
              <a:gd name="T90" fmla="*/ 36 w 52"/>
              <a:gd name="T91" fmla="*/ 52 h 52"/>
              <a:gd name="T92" fmla="*/ 32 w 52"/>
              <a:gd name="T93" fmla="*/ 52 h 52"/>
              <a:gd name="T94" fmla="*/ 28 w 52"/>
              <a:gd name="T95" fmla="*/ 48 h 52"/>
              <a:gd name="T96" fmla="*/ 28 w 52"/>
              <a:gd name="T97" fmla="*/ 44 h 52"/>
              <a:gd name="T98" fmla="*/ 26 w 52"/>
              <a:gd name="T99" fmla="*/ 44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2" h="52">
                <a:moveTo>
                  <a:pt x="26" y="44"/>
                </a:moveTo>
                <a:lnTo>
                  <a:pt x="26" y="44"/>
                </a:lnTo>
                <a:lnTo>
                  <a:pt x="26" y="44"/>
                </a:lnTo>
                <a:lnTo>
                  <a:pt x="26" y="44"/>
                </a:lnTo>
                <a:lnTo>
                  <a:pt x="26" y="40"/>
                </a:lnTo>
                <a:lnTo>
                  <a:pt x="26" y="40"/>
                </a:lnTo>
                <a:lnTo>
                  <a:pt x="26" y="40"/>
                </a:lnTo>
                <a:lnTo>
                  <a:pt x="26" y="40"/>
                </a:lnTo>
                <a:lnTo>
                  <a:pt x="22" y="40"/>
                </a:lnTo>
                <a:lnTo>
                  <a:pt x="22" y="38"/>
                </a:lnTo>
                <a:lnTo>
                  <a:pt x="22" y="38"/>
                </a:lnTo>
                <a:lnTo>
                  <a:pt x="22" y="38"/>
                </a:lnTo>
                <a:lnTo>
                  <a:pt x="18" y="38"/>
                </a:lnTo>
                <a:lnTo>
                  <a:pt x="22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4" y="34"/>
                </a:lnTo>
                <a:lnTo>
                  <a:pt x="14" y="34"/>
                </a:lnTo>
                <a:lnTo>
                  <a:pt x="14" y="30"/>
                </a:lnTo>
                <a:lnTo>
                  <a:pt x="14" y="30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0" y="22"/>
                </a:lnTo>
                <a:lnTo>
                  <a:pt x="10" y="22"/>
                </a:lnTo>
                <a:lnTo>
                  <a:pt x="6" y="22"/>
                </a:lnTo>
                <a:lnTo>
                  <a:pt x="6" y="22"/>
                </a:lnTo>
                <a:lnTo>
                  <a:pt x="6" y="22"/>
                </a:lnTo>
                <a:lnTo>
                  <a:pt x="6" y="22"/>
                </a:lnTo>
                <a:lnTo>
                  <a:pt x="6" y="22"/>
                </a:lnTo>
                <a:lnTo>
                  <a:pt x="6" y="18"/>
                </a:lnTo>
                <a:lnTo>
                  <a:pt x="6" y="18"/>
                </a:lnTo>
                <a:lnTo>
                  <a:pt x="6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0" y="12"/>
                </a:lnTo>
                <a:lnTo>
                  <a:pt x="0" y="8"/>
                </a:lnTo>
                <a:lnTo>
                  <a:pt x="0" y="8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lnTo>
                  <a:pt x="4" y="0"/>
                </a:lnTo>
                <a:lnTo>
                  <a:pt x="4" y="4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6" y="0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6" y="0"/>
                </a:lnTo>
                <a:lnTo>
                  <a:pt x="26" y="0"/>
                </a:lnTo>
                <a:lnTo>
                  <a:pt x="26" y="4"/>
                </a:lnTo>
                <a:lnTo>
                  <a:pt x="28" y="4"/>
                </a:lnTo>
                <a:lnTo>
                  <a:pt x="28" y="4"/>
                </a:lnTo>
                <a:lnTo>
                  <a:pt x="28" y="4"/>
                </a:lnTo>
                <a:lnTo>
                  <a:pt x="28" y="4"/>
                </a:lnTo>
                <a:lnTo>
                  <a:pt x="32" y="4"/>
                </a:lnTo>
                <a:lnTo>
                  <a:pt x="32" y="4"/>
                </a:lnTo>
                <a:lnTo>
                  <a:pt x="32" y="4"/>
                </a:lnTo>
                <a:lnTo>
                  <a:pt x="32" y="4"/>
                </a:lnTo>
                <a:lnTo>
                  <a:pt x="32" y="4"/>
                </a:lnTo>
                <a:lnTo>
                  <a:pt x="32" y="0"/>
                </a:lnTo>
                <a:lnTo>
                  <a:pt x="32" y="0"/>
                </a:lnTo>
                <a:lnTo>
                  <a:pt x="36" y="0"/>
                </a:lnTo>
                <a:lnTo>
                  <a:pt x="40" y="4"/>
                </a:lnTo>
                <a:lnTo>
                  <a:pt x="40" y="4"/>
                </a:lnTo>
                <a:lnTo>
                  <a:pt x="40" y="4"/>
                </a:lnTo>
                <a:lnTo>
                  <a:pt x="40" y="4"/>
                </a:lnTo>
                <a:lnTo>
                  <a:pt x="40" y="8"/>
                </a:lnTo>
                <a:lnTo>
                  <a:pt x="40" y="8"/>
                </a:lnTo>
                <a:lnTo>
                  <a:pt x="44" y="8"/>
                </a:lnTo>
                <a:lnTo>
                  <a:pt x="44" y="8"/>
                </a:lnTo>
                <a:lnTo>
                  <a:pt x="44" y="8"/>
                </a:lnTo>
                <a:lnTo>
                  <a:pt x="44" y="8"/>
                </a:lnTo>
                <a:lnTo>
                  <a:pt x="48" y="8"/>
                </a:lnTo>
                <a:lnTo>
                  <a:pt x="48" y="4"/>
                </a:lnTo>
                <a:lnTo>
                  <a:pt x="48" y="8"/>
                </a:lnTo>
                <a:lnTo>
                  <a:pt x="52" y="8"/>
                </a:lnTo>
                <a:lnTo>
                  <a:pt x="52" y="8"/>
                </a:lnTo>
                <a:lnTo>
                  <a:pt x="48" y="8"/>
                </a:lnTo>
                <a:lnTo>
                  <a:pt x="48" y="8"/>
                </a:lnTo>
                <a:lnTo>
                  <a:pt x="48" y="12"/>
                </a:lnTo>
                <a:lnTo>
                  <a:pt x="48" y="12"/>
                </a:lnTo>
                <a:lnTo>
                  <a:pt x="48" y="14"/>
                </a:lnTo>
                <a:lnTo>
                  <a:pt x="48" y="14"/>
                </a:lnTo>
                <a:lnTo>
                  <a:pt x="48" y="18"/>
                </a:lnTo>
                <a:lnTo>
                  <a:pt x="48" y="18"/>
                </a:lnTo>
                <a:lnTo>
                  <a:pt x="48" y="18"/>
                </a:lnTo>
                <a:lnTo>
                  <a:pt x="48" y="18"/>
                </a:lnTo>
                <a:lnTo>
                  <a:pt x="48" y="18"/>
                </a:lnTo>
                <a:lnTo>
                  <a:pt x="52" y="22"/>
                </a:lnTo>
                <a:lnTo>
                  <a:pt x="52" y="22"/>
                </a:lnTo>
                <a:lnTo>
                  <a:pt x="52" y="22"/>
                </a:lnTo>
                <a:lnTo>
                  <a:pt x="52" y="22"/>
                </a:lnTo>
                <a:lnTo>
                  <a:pt x="52" y="26"/>
                </a:lnTo>
                <a:lnTo>
                  <a:pt x="52" y="26"/>
                </a:lnTo>
                <a:lnTo>
                  <a:pt x="52" y="26"/>
                </a:lnTo>
                <a:lnTo>
                  <a:pt x="48" y="26"/>
                </a:lnTo>
                <a:lnTo>
                  <a:pt x="48" y="22"/>
                </a:lnTo>
                <a:lnTo>
                  <a:pt x="48" y="22"/>
                </a:lnTo>
                <a:lnTo>
                  <a:pt x="48" y="26"/>
                </a:lnTo>
                <a:lnTo>
                  <a:pt x="48" y="26"/>
                </a:lnTo>
                <a:lnTo>
                  <a:pt x="52" y="26"/>
                </a:lnTo>
                <a:lnTo>
                  <a:pt x="52" y="30"/>
                </a:lnTo>
                <a:lnTo>
                  <a:pt x="52" y="30"/>
                </a:lnTo>
                <a:lnTo>
                  <a:pt x="52" y="30"/>
                </a:lnTo>
                <a:lnTo>
                  <a:pt x="52" y="30"/>
                </a:lnTo>
                <a:lnTo>
                  <a:pt x="52" y="30"/>
                </a:lnTo>
                <a:lnTo>
                  <a:pt x="52" y="34"/>
                </a:lnTo>
                <a:lnTo>
                  <a:pt x="52" y="34"/>
                </a:lnTo>
                <a:lnTo>
                  <a:pt x="52" y="34"/>
                </a:lnTo>
                <a:lnTo>
                  <a:pt x="48" y="34"/>
                </a:lnTo>
                <a:lnTo>
                  <a:pt x="48" y="34"/>
                </a:lnTo>
                <a:lnTo>
                  <a:pt x="48" y="34"/>
                </a:lnTo>
                <a:lnTo>
                  <a:pt x="44" y="34"/>
                </a:lnTo>
                <a:lnTo>
                  <a:pt x="44" y="34"/>
                </a:lnTo>
                <a:lnTo>
                  <a:pt x="44" y="34"/>
                </a:lnTo>
                <a:lnTo>
                  <a:pt x="44" y="34"/>
                </a:lnTo>
                <a:lnTo>
                  <a:pt x="44" y="34"/>
                </a:lnTo>
                <a:lnTo>
                  <a:pt x="44" y="34"/>
                </a:lnTo>
                <a:lnTo>
                  <a:pt x="44" y="38"/>
                </a:lnTo>
                <a:lnTo>
                  <a:pt x="44" y="38"/>
                </a:lnTo>
                <a:lnTo>
                  <a:pt x="44" y="38"/>
                </a:lnTo>
                <a:lnTo>
                  <a:pt x="44" y="38"/>
                </a:lnTo>
                <a:lnTo>
                  <a:pt x="44" y="38"/>
                </a:lnTo>
                <a:lnTo>
                  <a:pt x="44" y="38"/>
                </a:lnTo>
                <a:lnTo>
                  <a:pt x="44" y="38"/>
                </a:lnTo>
                <a:lnTo>
                  <a:pt x="44" y="38"/>
                </a:lnTo>
                <a:lnTo>
                  <a:pt x="40" y="38"/>
                </a:lnTo>
                <a:lnTo>
                  <a:pt x="40" y="38"/>
                </a:lnTo>
                <a:lnTo>
                  <a:pt x="40" y="40"/>
                </a:lnTo>
                <a:lnTo>
                  <a:pt x="40" y="40"/>
                </a:lnTo>
                <a:lnTo>
                  <a:pt x="40" y="40"/>
                </a:lnTo>
                <a:lnTo>
                  <a:pt x="40" y="40"/>
                </a:lnTo>
                <a:lnTo>
                  <a:pt x="40" y="44"/>
                </a:lnTo>
                <a:lnTo>
                  <a:pt x="36" y="44"/>
                </a:lnTo>
                <a:lnTo>
                  <a:pt x="36" y="44"/>
                </a:lnTo>
                <a:lnTo>
                  <a:pt x="36" y="44"/>
                </a:lnTo>
                <a:lnTo>
                  <a:pt x="36" y="44"/>
                </a:lnTo>
                <a:lnTo>
                  <a:pt x="36" y="48"/>
                </a:lnTo>
                <a:lnTo>
                  <a:pt x="36" y="48"/>
                </a:lnTo>
                <a:lnTo>
                  <a:pt x="36" y="48"/>
                </a:lnTo>
                <a:lnTo>
                  <a:pt x="36" y="48"/>
                </a:lnTo>
                <a:lnTo>
                  <a:pt x="36" y="52"/>
                </a:lnTo>
                <a:lnTo>
                  <a:pt x="36" y="52"/>
                </a:lnTo>
                <a:lnTo>
                  <a:pt x="36" y="52"/>
                </a:lnTo>
                <a:lnTo>
                  <a:pt x="36" y="52"/>
                </a:lnTo>
                <a:lnTo>
                  <a:pt x="36" y="52"/>
                </a:lnTo>
                <a:lnTo>
                  <a:pt x="36" y="52"/>
                </a:lnTo>
                <a:lnTo>
                  <a:pt x="36" y="52"/>
                </a:lnTo>
                <a:lnTo>
                  <a:pt x="36" y="52"/>
                </a:lnTo>
                <a:lnTo>
                  <a:pt x="32" y="52"/>
                </a:lnTo>
                <a:lnTo>
                  <a:pt x="32" y="52"/>
                </a:lnTo>
                <a:lnTo>
                  <a:pt x="32" y="52"/>
                </a:lnTo>
                <a:lnTo>
                  <a:pt x="32" y="48"/>
                </a:lnTo>
                <a:lnTo>
                  <a:pt x="28" y="48"/>
                </a:lnTo>
                <a:lnTo>
                  <a:pt x="28" y="48"/>
                </a:lnTo>
                <a:lnTo>
                  <a:pt x="28" y="48"/>
                </a:lnTo>
                <a:lnTo>
                  <a:pt x="28" y="44"/>
                </a:lnTo>
                <a:lnTo>
                  <a:pt x="28" y="44"/>
                </a:lnTo>
                <a:lnTo>
                  <a:pt x="26" y="44"/>
                </a:lnTo>
                <a:lnTo>
                  <a:pt x="26" y="44"/>
                </a:lnTo>
                <a:lnTo>
                  <a:pt x="26" y="44"/>
                </a:lnTo>
                <a:lnTo>
                  <a:pt x="26" y="44"/>
                </a:lnTo>
                <a:lnTo>
                  <a:pt x="26" y="44"/>
                </a:lnTo>
                <a:lnTo>
                  <a:pt x="26" y="4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35" name="Freeform 93">
            <a:extLst>
              <a:ext uri="{FF2B5EF4-FFF2-40B4-BE49-F238E27FC236}">
                <a16:creationId xmlns:a16="http://schemas.microsoft.com/office/drawing/2014/main" id="{DBA0F8E1-C0AE-4EB4-8BE4-A9E422E70364}"/>
              </a:ext>
            </a:extLst>
          </p:cNvPr>
          <p:cNvSpPr>
            <a:spLocks/>
          </p:cNvSpPr>
          <p:nvPr/>
        </p:nvSpPr>
        <p:spPr bwMode="auto">
          <a:xfrm>
            <a:off x="6461528" y="3261780"/>
            <a:ext cx="142875" cy="95250"/>
          </a:xfrm>
          <a:custGeom>
            <a:avLst/>
            <a:gdLst>
              <a:gd name="T0" fmla="*/ 8 w 90"/>
              <a:gd name="T1" fmla="*/ 52 h 60"/>
              <a:gd name="T2" fmla="*/ 8 w 90"/>
              <a:gd name="T3" fmla="*/ 48 h 60"/>
              <a:gd name="T4" fmla="*/ 0 w 90"/>
              <a:gd name="T5" fmla="*/ 40 h 60"/>
              <a:gd name="T6" fmla="*/ 4 w 90"/>
              <a:gd name="T7" fmla="*/ 38 h 60"/>
              <a:gd name="T8" fmla="*/ 0 w 90"/>
              <a:gd name="T9" fmla="*/ 30 h 60"/>
              <a:gd name="T10" fmla="*/ 8 w 90"/>
              <a:gd name="T11" fmla="*/ 22 h 60"/>
              <a:gd name="T12" fmla="*/ 8 w 90"/>
              <a:gd name="T13" fmla="*/ 20 h 60"/>
              <a:gd name="T14" fmla="*/ 0 w 90"/>
              <a:gd name="T15" fmla="*/ 12 h 60"/>
              <a:gd name="T16" fmla="*/ 4 w 90"/>
              <a:gd name="T17" fmla="*/ 0 h 60"/>
              <a:gd name="T18" fmla="*/ 8 w 90"/>
              <a:gd name="T19" fmla="*/ 4 h 60"/>
              <a:gd name="T20" fmla="*/ 8 w 90"/>
              <a:gd name="T21" fmla="*/ 4 h 60"/>
              <a:gd name="T22" fmla="*/ 8 w 90"/>
              <a:gd name="T23" fmla="*/ 8 h 60"/>
              <a:gd name="T24" fmla="*/ 12 w 90"/>
              <a:gd name="T25" fmla="*/ 8 h 60"/>
              <a:gd name="T26" fmla="*/ 16 w 90"/>
              <a:gd name="T27" fmla="*/ 8 h 60"/>
              <a:gd name="T28" fmla="*/ 26 w 90"/>
              <a:gd name="T29" fmla="*/ 12 h 60"/>
              <a:gd name="T30" fmla="*/ 26 w 90"/>
              <a:gd name="T31" fmla="*/ 12 h 60"/>
              <a:gd name="T32" fmla="*/ 30 w 90"/>
              <a:gd name="T33" fmla="*/ 12 h 60"/>
              <a:gd name="T34" fmla="*/ 34 w 90"/>
              <a:gd name="T35" fmla="*/ 12 h 60"/>
              <a:gd name="T36" fmla="*/ 42 w 90"/>
              <a:gd name="T37" fmla="*/ 12 h 60"/>
              <a:gd name="T38" fmla="*/ 46 w 90"/>
              <a:gd name="T39" fmla="*/ 12 h 60"/>
              <a:gd name="T40" fmla="*/ 54 w 90"/>
              <a:gd name="T41" fmla="*/ 8 h 60"/>
              <a:gd name="T42" fmla="*/ 56 w 90"/>
              <a:gd name="T43" fmla="*/ 4 h 60"/>
              <a:gd name="T44" fmla="*/ 64 w 90"/>
              <a:gd name="T45" fmla="*/ 4 h 60"/>
              <a:gd name="T46" fmla="*/ 68 w 90"/>
              <a:gd name="T47" fmla="*/ 4 h 60"/>
              <a:gd name="T48" fmla="*/ 76 w 90"/>
              <a:gd name="T49" fmla="*/ 4 h 60"/>
              <a:gd name="T50" fmla="*/ 80 w 90"/>
              <a:gd name="T51" fmla="*/ 8 h 60"/>
              <a:gd name="T52" fmla="*/ 80 w 90"/>
              <a:gd name="T53" fmla="*/ 8 h 60"/>
              <a:gd name="T54" fmla="*/ 86 w 90"/>
              <a:gd name="T55" fmla="*/ 12 h 60"/>
              <a:gd name="T56" fmla="*/ 90 w 90"/>
              <a:gd name="T57" fmla="*/ 16 h 60"/>
              <a:gd name="T58" fmla="*/ 86 w 90"/>
              <a:gd name="T59" fmla="*/ 20 h 60"/>
              <a:gd name="T60" fmla="*/ 82 w 90"/>
              <a:gd name="T61" fmla="*/ 16 h 60"/>
              <a:gd name="T62" fmla="*/ 80 w 90"/>
              <a:gd name="T63" fmla="*/ 22 h 60"/>
              <a:gd name="T64" fmla="*/ 80 w 90"/>
              <a:gd name="T65" fmla="*/ 26 h 60"/>
              <a:gd name="T66" fmla="*/ 76 w 90"/>
              <a:gd name="T67" fmla="*/ 30 h 60"/>
              <a:gd name="T68" fmla="*/ 72 w 90"/>
              <a:gd name="T69" fmla="*/ 38 h 60"/>
              <a:gd name="T70" fmla="*/ 76 w 90"/>
              <a:gd name="T71" fmla="*/ 40 h 60"/>
              <a:gd name="T72" fmla="*/ 80 w 90"/>
              <a:gd name="T73" fmla="*/ 44 h 60"/>
              <a:gd name="T74" fmla="*/ 80 w 90"/>
              <a:gd name="T75" fmla="*/ 44 h 60"/>
              <a:gd name="T76" fmla="*/ 72 w 90"/>
              <a:gd name="T77" fmla="*/ 44 h 60"/>
              <a:gd name="T78" fmla="*/ 68 w 90"/>
              <a:gd name="T79" fmla="*/ 40 h 60"/>
              <a:gd name="T80" fmla="*/ 60 w 90"/>
              <a:gd name="T81" fmla="*/ 44 h 60"/>
              <a:gd name="T82" fmla="*/ 56 w 90"/>
              <a:gd name="T83" fmla="*/ 48 h 60"/>
              <a:gd name="T84" fmla="*/ 56 w 90"/>
              <a:gd name="T85" fmla="*/ 52 h 60"/>
              <a:gd name="T86" fmla="*/ 54 w 90"/>
              <a:gd name="T87" fmla="*/ 52 h 60"/>
              <a:gd name="T88" fmla="*/ 54 w 90"/>
              <a:gd name="T89" fmla="*/ 56 h 60"/>
              <a:gd name="T90" fmla="*/ 46 w 90"/>
              <a:gd name="T91" fmla="*/ 60 h 60"/>
              <a:gd name="T92" fmla="*/ 42 w 90"/>
              <a:gd name="T93" fmla="*/ 60 h 60"/>
              <a:gd name="T94" fmla="*/ 34 w 90"/>
              <a:gd name="T95" fmla="*/ 56 h 60"/>
              <a:gd name="T96" fmla="*/ 26 w 90"/>
              <a:gd name="T97" fmla="*/ 52 h 60"/>
              <a:gd name="T98" fmla="*/ 24 w 90"/>
              <a:gd name="T99" fmla="*/ 56 h 60"/>
              <a:gd name="T100" fmla="*/ 20 w 90"/>
              <a:gd name="T101" fmla="*/ 56 h 60"/>
              <a:gd name="T102" fmla="*/ 12 w 90"/>
              <a:gd name="T103" fmla="*/ 56 h 60"/>
              <a:gd name="T104" fmla="*/ 8 w 90"/>
              <a:gd name="T105" fmla="*/ 56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90" h="60">
                <a:moveTo>
                  <a:pt x="8" y="56"/>
                </a:moveTo>
                <a:lnTo>
                  <a:pt x="8" y="56"/>
                </a:lnTo>
                <a:lnTo>
                  <a:pt x="8" y="56"/>
                </a:lnTo>
                <a:lnTo>
                  <a:pt x="8" y="56"/>
                </a:lnTo>
                <a:lnTo>
                  <a:pt x="8" y="52"/>
                </a:lnTo>
                <a:lnTo>
                  <a:pt x="8" y="52"/>
                </a:lnTo>
                <a:lnTo>
                  <a:pt x="8" y="52"/>
                </a:lnTo>
                <a:lnTo>
                  <a:pt x="8" y="52"/>
                </a:lnTo>
                <a:lnTo>
                  <a:pt x="8" y="48"/>
                </a:lnTo>
                <a:lnTo>
                  <a:pt x="8" y="48"/>
                </a:lnTo>
                <a:lnTo>
                  <a:pt x="8" y="48"/>
                </a:lnTo>
                <a:lnTo>
                  <a:pt x="8" y="48"/>
                </a:lnTo>
                <a:lnTo>
                  <a:pt x="8" y="48"/>
                </a:lnTo>
                <a:lnTo>
                  <a:pt x="8" y="44"/>
                </a:lnTo>
                <a:lnTo>
                  <a:pt x="8" y="44"/>
                </a:lnTo>
                <a:lnTo>
                  <a:pt x="4" y="44"/>
                </a:lnTo>
                <a:lnTo>
                  <a:pt x="4" y="40"/>
                </a:lnTo>
                <a:lnTo>
                  <a:pt x="0" y="40"/>
                </a:lnTo>
                <a:lnTo>
                  <a:pt x="0" y="40"/>
                </a:lnTo>
                <a:lnTo>
                  <a:pt x="0" y="38"/>
                </a:lnTo>
                <a:lnTo>
                  <a:pt x="0" y="38"/>
                </a:lnTo>
                <a:lnTo>
                  <a:pt x="0" y="38"/>
                </a:lnTo>
                <a:lnTo>
                  <a:pt x="0" y="38"/>
                </a:lnTo>
                <a:lnTo>
                  <a:pt x="4" y="38"/>
                </a:lnTo>
                <a:lnTo>
                  <a:pt x="4" y="34"/>
                </a:lnTo>
                <a:lnTo>
                  <a:pt x="4" y="34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0"/>
                </a:lnTo>
                <a:lnTo>
                  <a:pt x="0" y="26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lnTo>
                  <a:pt x="8" y="20"/>
                </a:lnTo>
                <a:lnTo>
                  <a:pt x="8" y="20"/>
                </a:lnTo>
                <a:lnTo>
                  <a:pt x="4" y="20"/>
                </a:lnTo>
                <a:lnTo>
                  <a:pt x="4" y="20"/>
                </a:lnTo>
                <a:lnTo>
                  <a:pt x="4" y="20"/>
                </a:lnTo>
                <a:lnTo>
                  <a:pt x="4" y="16"/>
                </a:lnTo>
                <a:lnTo>
                  <a:pt x="4" y="16"/>
                </a:lnTo>
                <a:lnTo>
                  <a:pt x="0" y="12"/>
                </a:lnTo>
                <a:lnTo>
                  <a:pt x="0" y="8"/>
                </a:lnTo>
                <a:lnTo>
                  <a:pt x="0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20" y="8"/>
                </a:lnTo>
                <a:lnTo>
                  <a:pt x="20" y="12"/>
                </a:lnTo>
                <a:lnTo>
                  <a:pt x="20" y="12"/>
                </a:lnTo>
                <a:lnTo>
                  <a:pt x="24" y="12"/>
                </a:lnTo>
                <a:lnTo>
                  <a:pt x="24" y="12"/>
                </a:lnTo>
                <a:lnTo>
                  <a:pt x="26" y="12"/>
                </a:lnTo>
                <a:lnTo>
                  <a:pt x="26" y="12"/>
                </a:lnTo>
                <a:lnTo>
                  <a:pt x="26" y="12"/>
                </a:lnTo>
                <a:lnTo>
                  <a:pt x="26" y="12"/>
                </a:lnTo>
                <a:lnTo>
                  <a:pt x="26" y="12"/>
                </a:lnTo>
                <a:lnTo>
                  <a:pt x="26" y="12"/>
                </a:lnTo>
                <a:lnTo>
                  <a:pt x="26" y="12"/>
                </a:lnTo>
                <a:lnTo>
                  <a:pt x="26" y="12"/>
                </a:lnTo>
                <a:lnTo>
                  <a:pt x="26" y="12"/>
                </a:lnTo>
                <a:lnTo>
                  <a:pt x="30" y="12"/>
                </a:lnTo>
                <a:lnTo>
                  <a:pt x="30" y="12"/>
                </a:lnTo>
                <a:lnTo>
                  <a:pt x="30" y="12"/>
                </a:lnTo>
                <a:lnTo>
                  <a:pt x="30" y="12"/>
                </a:lnTo>
                <a:lnTo>
                  <a:pt x="30" y="12"/>
                </a:lnTo>
                <a:lnTo>
                  <a:pt x="30" y="12"/>
                </a:lnTo>
                <a:lnTo>
                  <a:pt x="30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8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6" y="12"/>
                </a:lnTo>
                <a:lnTo>
                  <a:pt x="46" y="12"/>
                </a:lnTo>
                <a:lnTo>
                  <a:pt x="46" y="12"/>
                </a:lnTo>
                <a:lnTo>
                  <a:pt x="46" y="12"/>
                </a:lnTo>
                <a:lnTo>
                  <a:pt x="46" y="12"/>
                </a:lnTo>
                <a:lnTo>
                  <a:pt x="50" y="12"/>
                </a:lnTo>
                <a:lnTo>
                  <a:pt x="50" y="12"/>
                </a:lnTo>
                <a:lnTo>
                  <a:pt x="50" y="12"/>
                </a:lnTo>
                <a:lnTo>
                  <a:pt x="50" y="12"/>
                </a:lnTo>
                <a:lnTo>
                  <a:pt x="50" y="8"/>
                </a:lnTo>
                <a:lnTo>
                  <a:pt x="54" y="8"/>
                </a:lnTo>
                <a:lnTo>
                  <a:pt x="54" y="8"/>
                </a:lnTo>
                <a:lnTo>
                  <a:pt x="54" y="8"/>
                </a:lnTo>
                <a:lnTo>
                  <a:pt x="56" y="4"/>
                </a:lnTo>
                <a:lnTo>
                  <a:pt x="56" y="4"/>
                </a:lnTo>
                <a:lnTo>
                  <a:pt x="56" y="4"/>
                </a:lnTo>
                <a:lnTo>
                  <a:pt x="56" y="4"/>
                </a:lnTo>
                <a:lnTo>
                  <a:pt x="56" y="4"/>
                </a:lnTo>
                <a:lnTo>
                  <a:pt x="60" y="4"/>
                </a:lnTo>
                <a:lnTo>
                  <a:pt x="64" y="4"/>
                </a:lnTo>
                <a:lnTo>
                  <a:pt x="64" y="4"/>
                </a:lnTo>
                <a:lnTo>
                  <a:pt x="64" y="4"/>
                </a:lnTo>
                <a:lnTo>
                  <a:pt x="64" y="4"/>
                </a:lnTo>
                <a:lnTo>
                  <a:pt x="68" y="4"/>
                </a:lnTo>
                <a:lnTo>
                  <a:pt x="68" y="4"/>
                </a:lnTo>
                <a:lnTo>
                  <a:pt x="68" y="4"/>
                </a:lnTo>
                <a:lnTo>
                  <a:pt x="68" y="4"/>
                </a:lnTo>
                <a:lnTo>
                  <a:pt x="68" y="4"/>
                </a:lnTo>
                <a:lnTo>
                  <a:pt x="68" y="4"/>
                </a:lnTo>
                <a:lnTo>
                  <a:pt x="68" y="4"/>
                </a:lnTo>
                <a:lnTo>
                  <a:pt x="72" y="4"/>
                </a:lnTo>
                <a:lnTo>
                  <a:pt x="72" y="4"/>
                </a:lnTo>
                <a:lnTo>
                  <a:pt x="72" y="4"/>
                </a:lnTo>
                <a:lnTo>
                  <a:pt x="72" y="4"/>
                </a:lnTo>
                <a:lnTo>
                  <a:pt x="76" y="4"/>
                </a:lnTo>
                <a:lnTo>
                  <a:pt x="76" y="4"/>
                </a:lnTo>
                <a:lnTo>
                  <a:pt x="76" y="4"/>
                </a:lnTo>
                <a:lnTo>
                  <a:pt x="76" y="4"/>
                </a:lnTo>
                <a:lnTo>
                  <a:pt x="76" y="8"/>
                </a:lnTo>
                <a:lnTo>
                  <a:pt x="76" y="8"/>
                </a:lnTo>
                <a:lnTo>
                  <a:pt x="80" y="8"/>
                </a:lnTo>
                <a:lnTo>
                  <a:pt x="80" y="8"/>
                </a:lnTo>
                <a:lnTo>
                  <a:pt x="80" y="8"/>
                </a:lnTo>
                <a:lnTo>
                  <a:pt x="80" y="4"/>
                </a:lnTo>
                <a:lnTo>
                  <a:pt x="80" y="8"/>
                </a:lnTo>
                <a:lnTo>
                  <a:pt x="80" y="8"/>
                </a:lnTo>
                <a:lnTo>
                  <a:pt x="80" y="8"/>
                </a:lnTo>
                <a:lnTo>
                  <a:pt x="80" y="8"/>
                </a:lnTo>
                <a:lnTo>
                  <a:pt x="82" y="8"/>
                </a:lnTo>
                <a:lnTo>
                  <a:pt x="82" y="12"/>
                </a:lnTo>
                <a:lnTo>
                  <a:pt x="82" y="12"/>
                </a:lnTo>
                <a:lnTo>
                  <a:pt x="82" y="12"/>
                </a:lnTo>
                <a:lnTo>
                  <a:pt x="86" y="12"/>
                </a:lnTo>
                <a:lnTo>
                  <a:pt x="86" y="12"/>
                </a:lnTo>
                <a:lnTo>
                  <a:pt x="86" y="12"/>
                </a:lnTo>
                <a:lnTo>
                  <a:pt x="86" y="12"/>
                </a:lnTo>
                <a:lnTo>
                  <a:pt x="86" y="12"/>
                </a:lnTo>
                <a:lnTo>
                  <a:pt x="86" y="16"/>
                </a:lnTo>
                <a:lnTo>
                  <a:pt x="90" y="16"/>
                </a:lnTo>
                <a:lnTo>
                  <a:pt x="90" y="16"/>
                </a:lnTo>
                <a:lnTo>
                  <a:pt x="90" y="16"/>
                </a:lnTo>
                <a:lnTo>
                  <a:pt x="86" y="16"/>
                </a:lnTo>
                <a:lnTo>
                  <a:pt x="86" y="16"/>
                </a:lnTo>
                <a:lnTo>
                  <a:pt x="86" y="16"/>
                </a:lnTo>
                <a:lnTo>
                  <a:pt x="86" y="20"/>
                </a:lnTo>
                <a:lnTo>
                  <a:pt x="86" y="20"/>
                </a:lnTo>
                <a:lnTo>
                  <a:pt x="86" y="20"/>
                </a:lnTo>
                <a:lnTo>
                  <a:pt x="86" y="20"/>
                </a:lnTo>
                <a:lnTo>
                  <a:pt x="86" y="20"/>
                </a:lnTo>
                <a:lnTo>
                  <a:pt x="86" y="16"/>
                </a:lnTo>
                <a:lnTo>
                  <a:pt x="82" y="16"/>
                </a:lnTo>
                <a:lnTo>
                  <a:pt x="82" y="20"/>
                </a:lnTo>
                <a:lnTo>
                  <a:pt x="82" y="20"/>
                </a:lnTo>
                <a:lnTo>
                  <a:pt x="82" y="20"/>
                </a:lnTo>
                <a:lnTo>
                  <a:pt x="82" y="20"/>
                </a:lnTo>
                <a:lnTo>
                  <a:pt x="80" y="20"/>
                </a:lnTo>
                <a:lnTo>
                  <a:pt x="80" y="22"/>
                </a:lnTo>
                <a:lnTo>
                  <a:pt x="80" y="22"/>
                </a:lnTo>
                <a:lnTo>
                  <a:pt x="80" y="26"/>
                </a:lnTo>
                <a:lnTo>
                  <a:pt x="80" y="26"/>
                </a:lnTo>
                <a:lnTo>
                  <a:pt x="80" y="26"/>
                </a:lnTo>
                <a:lnTo>
                  <a:pt x="80" y="26"/>
                </a:lnTo>
                <a:lnTo>
                  <a:pt x="80" y="26"/>
                </a:lnTo>
                <a:lnTo>
                  <a:pt x="80" y="30"/>
                </a:lnTo>
                <a:lnTo>
                  <a:pt x="80" y="30"/>
                </a:lnTo>
                <a:lnTo>
                  <a:pt x="80" y="30"/>
                </a:lnTo>
                <a:lnTo>
                  <a:pt x="80" y="30"/>
                </a:lnTo>
                <a:lnTo>
                  <a:pt x="76" y="30"/>
                </a:lnTo>
                <a:lnTo>
                  <a:pt x="76" y="30"/>
                </a:lnTo>
                <a:lnTo>
                  <a:pt x="76" y="34"/>
                </a:lnTo>
                <a:lnTo>
                  <a:pt x="72" y="34"/>
                </a:lnTo>
                <a:lnTo>
                  <a:pt x="72" y="34"/>
                </a:lnTo>
                <a:lnTo>
                  <a:pt x="72" y="38"/>
                </a:lnTo>
                <a:lnTo>
                  <a:pt x="72" y="38"/>
                </a:lnTo>
                <a:lnTo>
                  <a:pt x="72" y="38"/>
                </a:lnTo>
                <a:lnTo>
                  <a:pt x="76" y="38"/>
                </a:lnTo>
                <a:lnTo>
                  <a:pt x="76" y="38"/>
                </a:lnTo>
                <a:lnTo>
                  <a:pt x="76" y="38"/>
                </a:lnTo>
                <a:lnTo>
                  <a:pt x="76" y="38"/>
                </a:lnTo>
                <a:lnTo>
                  <a:pt x="76" y="38"/>
                </a:lnTo>
                <a:lnTo>
                  <a:pt x="76" y="40"/>
                </a:lnTo>
                <a:lnTo>
                  <a:pt x="76" y="40"/>
                </a:lnTo>
                <a:lnTo>
                  <a:pt x="80" y="40"/>
                </a:lnTo>
                <a:lnTo>
                  <a:pt x="80" y="40"/>
                </a:lnTo>
                <a:lnTo>
                  <a:pt x="80" y="40"/>
                </a:lnTo>
                <a:lnTo>
                  <a:pt x="80" y="44"/>
                </a:lnTo>
                <a:lnTo>
                  <a:pt x="80" y="44"/>
                </a:lnTo>
                <a:lnTo>
                  <a:pt x="80" y="44"/>
                </a:lnTo>
                <a:lnTo>
                  <a:pt x="80" y="44"/>
                </a:lnTo>
                <a:lnTo>
                  <a:pt x="80" y="44"/>
                </a:lnTo>
                <a:lnTo>
                  <a:pt x="80" y="44"/>
                </a:lnTo>
                <a:lnTo>
                  <a:pt x="80" y="44"/>
                </a:lnTo>
                <a:lnTo>
                  <a:pt x="80" y="44"/>
                </a:lnTo>
                <a:lnTo>
                  <a:pt x="76" y="44"/>
                </a:lnTo>
                <a:lnTo>
                  <a:pt x="76" y="44"/>
                </a:lnTo>
                <a:lnTo>
                  <a:pt x="76" y="44"/>
                </a:lnTo>
                <a:lnTo>
                  <a:pt x="76" y="44"/>
                </a:lnTo>
                <a:lnTo>
                  <a:pt x="72" y="44"/>
                </a:lnTo>
                <a:lnTo>
                  <a:pt x="72" y="44"/>
                </a:lnTo>
                <a:lnTo>
                  <a:pt x="72" y="44"/>
                </a:lnTo>
                <a:lnTo>
                  <a:pt x="72" y="44"/>
                </a:lnTo>
                <a:lnTo>
                  <a:pt x="72" y="44"/>
                </a:lnTo>
                <a:lnTo>
                  <a:pt x="72" y="44"/>
                </a:lnTo>
                <a:lnTo>
                  <a:pt x="72" y="40"/>
                </a:lnTo>
                <a:lnTo>
                  <a:pt x="68" y="40"/>
                </a:lnTo>
                <a:lnTo>
                  <a:pt x="68" y="44"/>
                </a:lnTo>
                <a:lnTo>
                  <a:pt x="68" y="44"/>
                </a:lnTo>
                <a:lnTo>
                  <a:pt x="64" y="44"/>
                </a:lnTo>
                <a:lnTo>
                  <a:pt x="64" y="44"/>
                </a:lnTo>
                <a:lnTo>
                  <a:pt x="60" y="44"/>
                </a:lnTo>
                <a:lnTo>
                  <a:pt x="60" y="44"/>
                </a:lnTo>
                <a:lnTo>
                  <a:pt x="60" y="48"/>
                </a:lnTo>
                <a:lnTo>
                  <a:pt x="60" y="48"/>
                </a:lnTo>
                <a:lnTo>
                  <a:pt x="60" y="48"/>
                </a:lnTo>
                <a:lnTo>
                  <a:pt x="60" y="48"/>
                </a:lnTo>
                <a:lnTo>
                  <a:pt x="56" y="48"/>
                </a:lnTo>
                <a:lnTo>
                  <a:pt x="56" y="48"/>
                </a:lnTo>
                <a:lnTo>
                  <a:pt x="56" y="48"/>
                </a:lnTo>
                <a:lnTo>
                  <a:pt x="56" y="48"/>
                </a:lnTo>
                <a:lnTo>
                  <a:pt x="56" y="48"/>
                </a:lnTo>
                <a:lnTo>
                  <a:pt x="56" y="48"/>
                </a:lnTo>
                <a:lnTo>
                  <a:pt x="56" y="52"/>
                </a:lnTo>
                <a:lnTo>
                  <a:pt x="56" y="52"/>
                </a:lnTo>
                <a:lnTo>
                  <a:pt x="56" y="52"/>
                </a:lnTo>
                <a:lnTo>
                  <a:pt x="56" y="48"/>
                </a:lnTo>
                <a:lnTo>
                  <a:pt x="54" y="48"/>
                </a:lnTo>
                <a:lnTo>
                  <a:pt x="54" y="48"/>
                </a:lnTo>
                <a:lnTo>
                  <a:pt x="54" y="52"/>
                </a:lnTo>
                <a:lnTo>
                  <a:pt x="54" y="52"/>
                </a:lnTo>
                <a:lnTo>
                  <a:pt x="54" y="52"/>
                </a:lnTo>
                <a:lnTo>
                  <a:pt x="54" y="52"/>
                </a:lnTo>
                <a:lnTo>
                  <a:pt x="54" y="52"/>
                </a:lnTo>
                <a:lnTo>
                  <a:pt x="54" y="52"/>
                </a:lnTo>
                <a:lnTo>
                  <a:pt x="54" y="56"/>
                </a:lnTo>
                <a:lnTo>
                  <a:pt x="54" y="56"/>
                </a:lnTo>
                <a:lnTo>
                  <a:pt x="54" y="60"/>
                </a:lnTo>
                <a:lnTo>
                  <a:pt x="50" y="60"/>
                </a:lnTo>
                <a:lnTo>
                  <a:pt x="50" y="60"/>
                </a:lnTo>
                <a:lnTo>
                  <a:pt x="50" y="56"/>
                </a:lnTo>
                <a:lnTo>
                  <a:pt x="46" y="60"/>
                </a:lnTo>
                <a:lnTo>
                  <a:pt x="46" y="60"/>
                </a:lnTo>
                <a:lnTo>
                  <a:pt x="46" y="60"/>
                </a:lnTo>
                <a:lnTo>
                  <a:pt x="42" y="60"/>
                </a:lnTo>
                <a:lnTo>
                  <a:pt x="42" y="60"/>
                </a:lnTo>
                <a:lnTo>
                  <a:pt x="42" y="60"/>
                </a:lnTo>
                <a:lnTo>
                  <a:pt x="42" y="60"/>
                </a:lnTo>
                <a:lnTo>
                  <a:pt x="42" y="60"/>
                </a:lnTo>
                <a:lnTo>
                  <a:pt x="38" y="60"/>
                </a:lnTo>
                <a:lnTo>
                  <a:pt x="38" y="56"/>
                </a:lnTo>
                <a:lnTo>
                  <a:pt x="38" y="56"/>
                </a:lnTo>
                <a:lnTo>
                  <a:pt x="38" y="56"/>
                </a:lnTo>
                <a:lnTo>
                  <a:pt x="34" y="56"/>
                </a:lnTo>
                <a:lnTo>
                  <a:pt x="34" y="56"/>
                </a:lnTo>
                <a:lnTo>
                  <a:pt x="34" y="56"/>
                </a:lnTo>
                <a:lnTo>
                  <a:pt x="34" y="56"/>
                </a:lnTo>
                <a:lnTo>
                  <a:pt x="30" y="56"/>
                </a:lnTo>
                <a:lnTo>
                  <a:pt x="30" y="56"/>
                </a:lnTo>
                <a:lnTo>
                  <a:pt x="30" y="52"/>
                </a:lnTo>
                <a:lnTo>
                  <a:pt x="26" y="52"/>
                </a:lnTo>
                <a:lnTo>
                  <a:pt x="26" y="52"/>
                </a:lnTo>
                <a:lnTo>
                  <a:pt x="26" y="52"/>
                </a:lnTo>
                <a:lnTo>
                  <a:pt x="26" y="52"/>
                </a:lnTo>
                <a:lnTo>
                  <a:pt x="26" y="52"/>
                </a:lnTo>
                <a:lnTo>
                  <a:pt x="24" y="52"/>
                </a:lnTo>
                <a:lnTo>
                  <a:pt x="24" y="56"/>
                </a:lnTo>
                <a:lnTo>
                  <a:pt x="24" y="56"/>
                </a:lnTo>
                <a:lnTo>
                  <a:pt x="24" y="56"/>
                </a:lnTo>
                <a:lnTo>
                  <a:pt x="24" y="56"/>
                </a:lnTo>
                <a:lnTo>
                  <a:pt x="20" y="56"/>
                </a:lnTo>
                <a:lnTo>
                  <a:pt x="20" y="56"/>
                </a:lnTo>
                <a:lnTo>
                  <a:pt x="20" y="56"/>
                </a:lnTo>
                <a:lnTo>
                  <a:pt x="20" y="56"/>
                </a:lnTo>
                <a:lnTo>
                  <a:pt x="16" y="56"/>
                </a:lnTo>
                <a:lnTo>
                  <a:pt x="16" y="56"/>
                </a:lnTo>
                <a:lnTo>
                  <a:pt x="12" y="56"/>
                </a:lnTo>
                <a:lnTo>
                  <a:pt x="12" y="56"/>
                </a:lnTo>
                <a:lnTo>
                  <a:pt x="12" y="56"/>
                </a:lnTo>
                <a:lnTo>
                  <a:pt x="12" y="56"/>
                </a:lnTo>
                <a:lnTo>
                  <a:pt x="12" y="60"/>
                </a:lnTo>
                <a:lnTo>
                  <a:pt x="12" y="60"/>
                </a:lnTo>
                <a:lnTo>
                  <a:pt x="12" y="60"/>
                </a:lnTo>
                <a:lnTo>
                  <a:pt x="8" y="56"/>
                </a:lnTo>
                <a:lnTo>
                  <a:pt x="8" y="56"/>
                </a:lnTo>
                <a:lnTo>
                  <a:pt x="8" y="56"/>
                </a:lnTo>
                <a:lnTo>
                  <a:pt x="8" y="5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36" name="Freeform 94">
            <a:extLst>
              <a:ext uri="{FF2B5EF4-FFF2-40B4-BE49-F238E27FC236}">
                <a16:creationId xmlns:a16="http://schemas.microsoft.com/office/drawing/2014/main" id="{54526D2E-6DEC-45E9-8455-4C875709D555}"/>
              </a:ext>
            </a:extLst>
          </p:cNvPr>
          <p:cNvSpPr>
            <a:spLocks noEditPoints="1"/>
          </p:cNvSpPr>
          <p:nvPr/>
        </p:nvSpPr>
        <p:spPr bwMode="auto">
          <a:xfrm>
            <a:off x="6261503" y="3191930"/>
            <a:ext cx="136525" cy="127000"/>
          </a:xfrm>
          <a:custGeom>
            <a:avLst/>
            <a:gdLst>
              <a:gd name="T0" fmla="*/ 66 w 86"/>
              <a:gd name="T1" fmla="*/ 74 h 80"/>
              <a:gd name="T2" fmla="*/ 70 w 86"/>
              <a:gd name="T3" fmla="*/ 78 h 80"/>
              <a:gd name="T4" fmla="*/ 56 w 86"/>
              <a:gd name="T5" fmla="*/ 70 h 80"/>
              <a:gd name="T6" fmla="*/ 60 w 86"/>
              <a:gd name="T7" fmla="*/ 70 h 80"/>
              <a:gd name="T8" fmla="*/ 14 w 86"/>
              <a:gd name="T9" fmla="*/ 30 h 80"/>
              <a:gd name="T10" fmla="*/ 18 w 86"/>
              <a:gd name="T11" fmla="*/ 30 h 80"/>
              <a:gd name="T12" fmla="*/ 14 w 86"/>
              <a:gd name="T13" fmla="*/ 34 h 80"/>
              <a:gd name="T14" fmla="*/ 14 w 86"/>
              <a:gd name="T15" fmla="*/ 26 h 80"/>
              <a:gd name="T16" fmla="*/ 14 w 86"/>
              <a:gd name="T17" fmla="*/ 34 h 80"/>
              <a:gd name="T18" fmla="*/ 14 w 86"/>
              <a:gd name="T19" fmla="*/ 40 h 80"/>
              <a:gd name="T20" fmla="*/ 14 w 86"/>
              <a:gd name="T21" fmla="*/ 40 h 80"/>
              <a:gd name="T22" fmla="*/ 22 w 86"/>
              <a:gd name="T23" fmla="*/ 38 h 80"/>
              <a:gd name="T24" fmla="*/ 22 w 86"/>
              <a:gd name="T25" fmla="*/ 40 h 80"/>
              <a:gd name="T26" fmla="*/ 26 w 86"/>
              <a:gd name="T27" fmla="*/ 52 h 80"/>
              <a:gd name="T28" fmla="*/ 18 w 86"/>
              <a:gd name="T29" fmla="*/ 44 h 80"/>
              <a:gd name="T30" fmla="*/ 26 w 86"/>
              <a:gd name="T31" fmla="*/ 52 h 80"/>
              <a:gd name="T32" fmla="*/ 44 w 86"/>
              <a:gd name="T33" fmla="*/ 64 h 80"/>
              <a:gd name="T34" fmla="*/ 44 w 86"/>
              <a:gd name="T35" fmla="*/ 64 h 80"/>
              <a:gd name="T36" fmla="*/ 40 w 86"/>
              <a:gd name="T37" fmla="*/ 66 h 80"/>
              <a:gd name="T38" fmla="*/ 52 w 86"/>
              <a:gd name="T39" fmla="*/ 66 h 80"/>
              <a:gd name="T40" fmla="*/ 40 w 86"/>
              <a:gd name="T41" fmla="*/ 66 h 80"/>
              <a:gd name="T42" fmla="*/ 36 w 86"/>
              <a:gd name="T43" fmla="*/ 70 h 80"/>
              <a:gd name="T44" fmla="*/ 52 w 86"/>
              <a:gd name="T45" fmla="*/ 70 h 80"/>
              <a:gd name="T46" fmla="*/ 60 w 86"/>
              <a:gd name="T47" fmla="*/ 74 h 80"/>
              <a:gd name="T48" fmla="*/ 60 w 86"/>
              <a:gd name="T49" fmla="*/ 74 h 80"/>
              <a:gd name="T50" fmla="*/ 52 w 86"/>
              <a:gd name="T51" fmla="*/ 66 h 80"/>
              <a:gd name="T52" fmla="*/ 40 w 86"/>
              <a:gd name="T53" fmla="*/ 60 h 80"/>
              <a:gd name="T54" fmla="*/ 36 w 86"/>
              <a:gd name="T55" fmla="*/ 56 h 80"/>
              <a:gd name="T56" fmla="*/ 26 w 86"/>
              <a:gd name="T57" fmla="*/ 48 h 80"/>
              <a:gd name="T58" fmla="*/ 30 w 86"/>
              <a:gd name="T59" fmla="*/ 44 h 80"/>
              <a:gd name="T60" fmla="*/ 18 w 86"/>
              <a:gd name="T61" fmla="*/ 34 h 80"/>
              <a:gd name="T62" fmla="*/ 14 w 86"/>
              <a:gd name="T63" fmla="*/ 26 h 80"/>
              <a:gd name="T64" fmla="*/ 10 w 86"/>
              <a:gd name="T65" fmla="*/ 30 h 80"/>
              <a:gd name="T66" fmla="*/ 8 w 86"/>
              <a:gd name="T67" fmla="*/ 34 h 80"/>
              <a:gd name="T68" fmla="*/ 0 w 86"/>
              <a:gd name="T69" fmla="*/ 22 h 80"/>
              <a:gd name="T70" fmla="*/ 8 w 86"/>
              <a:gd name="T71" fmla="*/ 22 h 80"/>
              <a:gd name="T72" fmla="*/ 14 w 86"/>
              <a:gd name="T73" fmla="*/ 18 h 80"/>
              <a:gd name="T74" fmla="*/ 22 w 86"/>
              <a:gd name="T75" fmla="*/ 22 h 80"/>
              <a:gd name="T76" fmla="*/ 30 w 86"/>
              <a:gd name="T77" fmla="*/ 14 h 80"/>
              <a:gd name="T78" fmla="*/ 30 w 86"/>
              <a:gd name="T79" fmla="*/ 8 h 80"/>
              <a:gd name="T80" fmla="*/ 36 w 86"/>
              <a:gd name="T81" fmla="*/ 0 h 80"/>
              <a:gd name="T82" fmla="*/ 52 w 86"/>
              <a:gd name="T83" fmla="*/ 8 h 80"/>
              <a:gd name="T84" fmla="*/ 60 w 86"/>
              <a:gd name="T85" fmla="*/ 14 h 80"/>
              <a:gd name="T86" fmla="*/ 74 w 86"/>
              <a:gd name="T87" fmla="*/ 14 h 80"/>
              <a:gd name="T88" fmla="*/ 78 w 86"/>
              <a:gd name="T89" fmla="*/ 22 h 80"/>
              <a:gd name="T90" fmla="*/ 82 w 86"/>
              <a:gd name="T91" fmla="*/ 26 h 80"/>
              <a:gd name="T92" fmla="*/ 74 w 86"/>
              <a:gd name="T93" fmla="*/ 34 h 80"/>
              <a:gd name="T94" fmla="*/ 66 w 86"/>
              <a:gd name="T95" fmla="*/ 30 h 80"/>
              <a:gd name="T96" fmla="*/ 56 w 86"/>
              <a:gd name="T97" fmla="*/ 26 h 80"/>
              <a:gd name="T98" fmla="*/ 40 w 86"/>
              <a:gd name="T99" fmla="*/ 26 h 80"/>
              <a:gd name="T100" fmla="*/ 34 w 86"/>
              <a:gd name="T101" fmla="*/ 26 h 80"/>
              <a:gd name="T102" fmla="*/ 36 w 86"/>
              <a:gd name="T103" fmla="*/ 38 h 80"/>
              <a:gd name="T104" fmla="*/ 40 w 86"/>
              <a:gd name="T105" fmla="*/ 48 h 80"/>
              <a:gd name="T106" fmla="*/ 48 w 86"/>
              <a:gd name="T107" fmla="*/ 60 h 80"/>
              <a:gd name="T108" fmla="*/ 56 w 86"/>
              <a:gd name="T109" fmla="*/ 64 h 80"/>
              <a:gd name="T110" fmla="*/ 60 w 86"/>
              <a:gd name="T111" fmla="*/ 7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86" h="80">
                <a:moveTo>
                  <a:pt x="60" y="70"/>
                </a:moveTo>
                <a:lnTo>
                  <a:pt x="62" y="70"/>
                </a:lnTo>
                <a:lnTo>
                  <a:pt x="62" y="74"/>
                </a:lnTo>
                <a:lnTo>
                  <a:pt x="66" y="74"/>
                </a:lnTo>
                <a:lnTo>
                  <a:pt x="66" y="78"/>
                </a:lnTo>
                <a:lnTo>
                  <a:pt x="70" y="78"/>
                </a:lnTo>
                <a:lnTo>
                  <a:pt x="70" y="80"/>
                </a:lnTo>
                <a:lnTo>
                  <a:pt x="70" y="78"/>
                </a:lnTo>
                <a:lnTo>
                  <a:pt x="66" y="78"/>
                </a:lnTo>
                <a:lnTo>
                  <a:pt x="62" y="74"/>
                </a:lnTo>
                <a:lnTo>
                  <a:pt x="60" y="74"/>
                </a:lnTo>
                <a:lnTo>
                  <a:pt x="56" y="70"/>
                </a:lnTo>
                <a:lnTo>
                  <a:pt x="52" y="70"/>
                </a:lnTo>
                <a:lnTo>
                  <a:pt x="52" y="66"/>
                </a:lnTo>
                <a:lnTo>
                  <a:pt x="56" y="70"/>
                </a:lnTo>
                <a:lnTo>
                  <a:pt x="60" y="70"/>
                </a:lnTo>
                <a:lnTo>
                  <a:pt x="60" y="70"/>
                </a:lnTo>
                <a:lnTo>
                  <a:pt x="60" y="70"/>
                </a:lnTo>
                <a:close/>
                <a:moveTo>
                  <a:pt x="18" y="30"/>
                </a:moveTo>
                <a:lnTo>
                  <a:pt x="14" y="30"/>
                </a:lnTo>
                <a:lnTo>
                  <a:pt x="14" y="26"/>
                </a:lnTo>
                <a:lnTo>
                  <a:pt x="18" y="26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close/>
                <a:moveTo>
                  <a:pt x="14" y="38"/>
                </a:moveTo>
                <a:lnTo>
                  <a:pt x="10" y="34"/>
                </a:lnTo>
                <a:lnTo>
                  <a:pt x="14" y="34"/>
                </a:lnTo>
                <a:lnTo>
                  <a:pt x="14" y="30"/>
                </a:lnTo>
                <a:lnTo>
                  <a:pt x="10" y="30"/>
                </a:lnTo>
                <a:lnTo>
                  <a:pt x="10" y="26"/>
                </a:lnTo>
                <a:lnTo>
                  <a:pt x="14" y="26"/>
                </a:lnTo>
                <a:lnTo>
                  <a:pt x="10" y="26"/>
                </a:lnTo>
                <a:lnTo>
                  <a:pt x="10" y="30"/>
                </a:lnTo>
                <a:lnTo>
                  <a:pt x="14" y="30"/>
                </a:lnTo>
                <a:lnTo>
                  <a:pt x="14" y="34"/>
                </a:lnTo>
                <a:lnTo>
                  <a:pt x="14" y="38"/>
                </a:lnTo>
                <a:lnTo>
                  <a:pt x="14" y="38"/>
                </a:lnTo>
                <a:lnTo>
                  <a:pt x="14" y="38"/>
                </a:lnTo>
                <a:close/>
                <a:moveTo>
                  <a:pt x="14" y="40"/>
                </a:moveTo>
                <a:lnTo>
                  <a:pt x="14" y="38"/>
                </a:lnTo>
                <a:lnTo>
                  <a:pt x="10" y="38"/>
                </a:lnTo>
                <a:lnTo>
                  <a:pt x="14" y="38"/>
                </a:lnTo>
                <a:lnTo>
                  <a:pt x="14" y="40"/>
                </a:lnTo>
                <a:lnTo>
                  <a:pt x="14" y="40"/>
                </a:lnTo>
                <a:lnTo>
                  <a:pt x="14" y="40"/>
                </a:lnTo>
                <a:close/>
                <a:moveTo>
                  <a:pt x="18" y="38"/>
                </a:moveTo>
                <a:lnTo>
                  <a:pt x="22" y="38"/>
                </a:lnTo>
                <a:lnTo>
                  <a:pt x="22" y="40"/>
                </a:lnTo>
                <a:lnTo>
                  <a:pt x="26" y="44"/>
                </a:lnTo>
                <a:lnTo>
                  <a:pt x="22" y="44"/>
                </a:lnTo>
                <a:lnTo>
                  <a:pt x="22" y="40"/>
                </a:lnTo>
                <a:lnTo>
                  <a:pt x="18" y="38"/>
                </a:lnTo>
                <a:lnTo>
                  <a:pt x="18" y="38"/>
                </a:lnTo>
                <a:lnTo>
                  <a:pt x="18" y="38"/>
                </a:lnTo>
                <a:close/>
                <a:moveTo>
                  <a:pt x="26" y="52"/>
                </a:moveTo>
                <a:lnTo>
                  <a:pt x="22" y="52"/>
                </a:lnTo>
                <a:lnTo>
                  <a:pt x="22" y="48"/>
                </a:lnTo>
                <a:lnTo>
                  <a:pt x="18" y="48"/>
                </a:lnTo>
                <a:lnTo>
                  <a:pt x="18" y="44"/>
                </a:lnTo>
                <a:lnTo>
                  <a:pt x="22" y="48"/>
                </a:lnTo>
                <a:lnTo>
                  <a:pt x="22" y="52"/>
                </a:lnTo>
                <a:lnTo>
                  <a:pt x="26" y="52"/>
                </a:lnTo>
                <a:lnTo>
                  <a:pt x="26" y="52"/>
                </a:lnTo>
                <a:lnTo>
                  <a:pt x="26" y="52"/>
                </a:lnTo>
                <a:close/>
                <a:moveTo>
                  <a:pt x="44" y="64"/>
                </a:moveTo>
                <a:lnTo>
                  <a:pt x="40" y="64"/>
                </a:lnTo>
                <a:lnTo>
                  <a:pt x="44" y="64"/>
                </a:lnTo>
                <a:lnTo>
                  <a:pt x="48" y="64"/>
                </a:lnTo>
                <a:lnTo>
                  <a:pt x="44" y="64"/>
                </a:lnTo>
                <a:lnTo>
                  <a:pt x="44" y="64"/>
                </a:lnTo>
                <a:lnTo>
                  <a:pt x="44" y="64"/>
                </a:lnTo>
                <a:close/>
                <a:moveTo>
                  <a:pt x="52" y="66"/>
                </a:moveTo>
                <a:lnTo>
                  <a:pt x="48" y="66"/>
                </a:lnTo>
                <a:lnTo>
                  <a:pt x="44" y="66"/>
                </a:lnTo>
                <a:lnTo>
                  <a:pt x="40" y="66"/>
                </a:lnTo>
                <a:lnTo>
                  <a:pt x="44" y="66"/>
                </a:lnTo>
                <a:lnTo>
                  <a:pt x="48" y="66"/>
                </a:lnTo>
                <a:lnTo>
                  <a:pt x="52" y="66"/>
                </a:lnTo>
                <a:lnTo>
                  <a:pt x="52" y="66"/>
                </a:lnTo>
                <a:lnTo>
                  <a:pt x="52" y="66"/>
                </a:lnTo>
                <a:close/>
                <a:moveTo>
                  <a:pt x="36" y="70"/>
                </a:moveTo>
                <a:lnTo>
                  <a:pt x="36" y="66"/>
                </a:lnTo>
                <a:lnTo>
                  <a:pt x="40" y="66"/>
                </a:lnTo>
                <a:lnTo>
                  <a:pt x="40" y="70"/>
                </a:lnTo>
                <a:lnTo>
                  <a:pt x="36" y="70"/>
                </a:lnTo>
                <a:lnTo>
                  <a:pt x="36" y="70"/>
                </a:lnTo>
                <a:lnTo>
                  <a:pt x="36" y="70"/>
                </a:lnTo>
                <a:close/>
                <a:moveTo>
                  <a:pt x="48" y="70"/>
                </a:moveTo>
                <a:lnTo>
                  <a:pt x="44" y="70"/>
                </a:lnTo>
                <a:lnTo>
                  <a:pt x="48" y="70"/>
                </a:lnTo>
                <a:lnTo>
                  <a:pt x="52" y="70"/>
                </a:lnTo>
                <a:lnTo>
                  <a:pt x="48" y="70"/>
                </a:lnTo>
                <a:lnTo>
                  <a:pt x="48" y="70"/>
                </a:lnTo>
                <a:lnTo>
                  <a:pt x="48" y="70"/>
                </a:lnTo>
                <a:close/>
                <a:moveTo>
                  <a:pt x="60" y="74"/>
                </a:moveTo>
                <a:lnTo>
                  <a:pt x="56" y="74"/>
                </a:lnTo>
                <a:lnTo>
                  <a:pt x="60" y="74"/>
                </a:lnTo>
                <a:lnTo>
                  <a:pt x="60" y="74"/>
                </a:lnTo>
                <a:lnTo>
                  <a:pt x="60" y="74"/>
                </a:lnTo>
                <a:close/>
                <a:moveTo>
                  <a:pt x="60" y="70"/>
                </a:moveTo>
                <a:lnTo>
                  <a:pt x="56" y="70"/>
                </a:lnTo>
                <a:lnTo>
                  <a:pt x="56" y="66"/>
                </a:lnTo>
                <a:lnTo>
                  <a:pt x="52" y="66"/>
                </a:lnTo>
                <a:lnTo>
                  <a:pt x="52" y="64"/>
                </a:lnTo>
                <a:lnTo>
                  <a:pt x="48" y="64"/>
                </a:lnTo>
                <a:lnTo>
                  <a:pt x="44" y="60"/>
                </a:lnTo>
                <a:lnTo>
                  <a:pt x="40" y="60"/>
                </a:lnTo>
                <a:lnTo>
                  <a:pt x="36" y="60"/>
                </a:lnTo>
                <a:lnTo>
                  <a:pt x="34" y="60"/>
                </a:lnTo>
                <a:lnTo>
                  <a:pt x="34" y="56"/>
                </a:lnTo>
                <a:lnTo>
                  <a:pt x="36" y="56"/>
                </a:lnTo>
                <a:lnTo>
                  <a:pt x="34" y="56"/>
                </a:lnTo>
                <a:lnTo>
                  <a:pt x="30" y="52"/>
                </a:lnTo>
                <a:lnTo>
                  <a:pt x="26" y="52"/>
                </a:lnTo>
                <a:lnTo>
                  <a:pt x="26" y="48"/>
                </a:lnTo>
                <a:lnTo>
                  <a:pt x="26" y="44"/>
                </a:lnTo>
                <a:lnTo>
                  <a:pt x="22" y="44"/>
                </a:lnTo>
                <a:lnTo>
                  <a:pt x="26" y="44"/>
                </a:lnTo>
                <a:lnTo>
                  <a:pt x="30" y="44"/>
                </a:lnTo>
                <a:lnTo>
                  <a:pt x="26" y="40"/>
                </a:lnTo>
                <a:lnTo>
                  <a:pt x="22" y="40"/>
                </a:lnTo>
                <a:lnTo>
                  <a:pt x="22" y="38"/>
                </a:lnTo>
                <a:lnTo>
                  <a:pt x="18" y="34"/>
                </a:lnTo>
                <a:lnTo>
                  <a:pt x="22" y="34"/>
                </a:lnTo>
                <a:lnTo>
                  <a:pt x="22" y="30"/>
                </a:lnTo>
                <a:lnTo>
                  <a:pt x="18" y="26"/>
                </a:lnTo>
                <a:lnTo>
                  <a:pt x="14" y="26"/>
                </a:lnTo>
                <a:lnTo>
                  <a:pt x="14" y="22"/>
                </a:lnTo>
                <a:lnTo>
                  <a:pt x="10" y="22"/>
                </a:lnTo>
                <a:lnTo>
                  <a:pt x="10" y="26"/>
                </a:lnTo>
                <a:lnTo>
                  <a:pt x="10" y="30"/>
                </a:lnTo>
                <a:lnTo>
                  <a:pt x="8" y="30"/>
                </a:lnTo>
                <a:lnTo>
                  <a:pt x="8" y="34"/>
                </a:lnTo>
                <a:lnTo>
                  <a:pt x="4" y="34"/>
                </a:lnTo>
                <a:lnTo>
                  <a:pt x="8" y="34"/>
                </a:lnTo>
                <a:lnTo>
                  <a:pt x="4" y="30"/>
                </a:lnTo>
                <a:lnTo>
                  <a:pt x="4" y="26"/>
                </a:lnTo>
                <a:lnTo>
                  <a:pt x="4" y="22"/>
                </a:lnTo>
                <a:lnTo>
                  <a:pt x="0" y="22"/>
                </a:lnTo>
                <a:lnTo>
                  <a:pt x="0" y="18"/>
                </a:lnTo>
                <a:lnTo>
                  <a:pt x="4" y="18"/>
                </a:lnTo>
                <a:lnTo>
                  <a:pt x="4" y="22"/>
                </a:lnTo>
                <a:lnTo>
                  <a:pt x="8" y="22"/>
                </a:lnTo>
                <a:lnTo>
                  <a:pt x="10" y="22"/>
                </a:lnTo>
                <a:lnTo>
                  <a:pt x="14" y="18"/>
                </a:lnTo>
                <a:lnTo>
                  <a:pt x="14" y="14"/>
                </a:lnTo>
                <a:lnTo>
                  <a:pt x="14" y="18"/>
                </a:lnTo>
                <a:lnTo>
                  <a:pt x="18" y="18"/>
                </a:lnTo>
                <a:lnTo>
                  <a:pt x="18" y="22"/>
                </a:lnTo>
                <a:lnTo>
                  <a:pt x="22" y="18"/>
                </a:lnTo>
                <a:lnTo>
                  <a:pt x="22" y="22"/>
                </a:lnTo>
                <a:lnTo>
                  <a:pt x="26" y="22"/>
                </a:lnTo>
                <a:lnTo>
                  <a:pt x="26" y="18"/>
                </a:lnTo>
                <a:lnTo>
                  <a:pt x="26" y="14"/>
                </a:lnTo>
                <a:lnTo>
                  <a:pt x="30" y="14"/>
                </a:lnTo>
                <a:lnTo>
                  <a:pt x="34" y="14"/>
                </a:lnTo>
                <a:lnTo>
                  <a:pt x="34" y="12"/>
                </a:lnTo>
                <a:lnTo>
                  <a:pt x="34" y="8"/>
                </a:lnTo>
                <a:lnTo>
                  <a:pt x="30" y="8"/>
                </a:lnTo>
                <a:lnTo>
                  <a:pt x="30" y="4"/>
                </a:lnTo>
                <a:lnTo>
                  <a:pt x="34" y="4"/>
                </a:lnTo>
                <a:lnTo>
                  <a:pt x="36" y="4"/>
                </a:lnTo>
                <a:lnTo>
                  <a:pt x="36" y="0"/>
                </a:lnTo>
                <a:lnTo>
                  <a:pt x="40" y="0"/>
                </a:lnTo>
                <a:lnTo>
                  <a:pt x="44" y="0"/>
                </a:lnTo>
                <a:lnTo>
                  <a:pt x="48" y="4"/>
                </a:lnTo>
                <a:lnTo>
                  <a:pt x="52" y="8"/>
                </a:lnTo>
                <a:lnTo>
                  <a:pt x="52" y="12"/>
                </a:lnTo>
                <a:lnTo>
                  <a:pt x="56" y="12"/>
                </a:lnTo>
                <a:lnTo>
                  <a:pt x="60" y="12"/>
                </a:lnTo>
                <a:lnTo>
                  <a:pt x="60" y="14"/>
                </a:lnTo>
                <a:lnTo>
                  <a:pt x="62" y="14"/>
                </a:lnTo>
                <a:lnTo>
                  <a:pt x="66" y="14"/>
                </a:lnTo>
                <a:lnTo>
                  <a:pt x="70" y="14"/>
                </a:lnTo>
                <a:lnTo>
                  <a:pt x="74" y="14"/>
                </a:lnTo>
                <a:lnTo>
                  <a:pt x="74" y="12"/>
                </a:lnTo>
                <a:lnTo>
                  <a:pt x="78" y="14"/>
                </a:lnTo>
                <a:lnTo>
                  <a:pt x="78" y="18"/>
                </a:lnTo>
                <a:lnTo>
                  <a:pt x="78" y="22"/>
                </a:lnTo>
                <a:lnTo>
                  <a:pt x="82" y="22"/>
                </a:lnTo>
                <a:lnTo>
                  <a:pt x="82" y="26"/>
                </a:lnTo>
                <a:lnTo>
                  <a:pt x="86" y="26"/>
                </a:lnTo>
                <a:lnTo>
                  <a:pt x="82" y="26"/>
                </a:lnTo>
                <a:lnTo>
                  <a:pt x="82" y="30"/>
                </a:lnTo>
                <a:lnTo>
                  <a:pt x="78" y="30"/>
                </a:lnTo>
                <a:lnTo>
                  <a:pt x="78" y="34"/>
                </a:lnTo>
                <a:lnTo>
                  <a:pt x="74" y="34"/>
                </a:lnTo>
                <a:lnTo>
                  <a:pt x="74" y="30"/>
                </a:lnTo>
                <a:lnTo>
                  <a:pt x="70" y="26"/>
                </a:lnTo>
                <a:lnTo>
                  <a:pt x="66" y="26"/>
                </a:lnTo>
                <a:lnTo>
                  <a:pt x="66" y="30"/>
                </a:lnTo>
                <a:lnTo>
                  <a:pt x="62" y="30"/>
                </a:lnTo>
                <a:lnTo>
                  <a:pt x="60" y="30"/>
                </a:lnTo>
                <a:lnTo>
                  <a:pt x="60" y="26"/>
                </a:lnTo>
                <a:lnTo>
                  <a:pt x="56" y="26"/>
                </a:lnTo>
                <a:lnTo>
                  <a:pt x="52" y="26"/>
                </a:lnTo>
                <a:lnTo>
                  <a:pt x="48" y="26"/>
                </a:lnTo>
                <a:lnTo>
                  <a:pt x="44" y="26"/>
                </a:lnTo>
                <a:lnTo>
                  <a:pt x="40" y="26"/>
                </a:lnTo>
                <a:lnTo>
                  <a:pt x="40" y="30"/>
                </a:lnTo>
                <a:lnTo>
                  <a:pt x="36" y="30"/>
                </a:lnTo>
                <a:lnTo>
                  <a:pt x="36" y="26"/>
                </a:lnTo>
                <a:lnTo>
                  <a:pt x="34" y="26"/>
                </a:lnTo>
                <a:lnTo>
                  <a:pt x="34" y="30"/>
                </a:lnTo>
                <a:lnTo>
                  <a:pt x="34" y="34"/>
                </a:lnTo>
                <a:lnTo>
                  <a:pt x="34" y="38"/>
                </a:lnTo>
                <a:lnTo>
                  <a:pt x="36" y="38"/>
                </a:lnTo>
                <a:lnTo>
                  <a:pt x="36" y="40"/>
                </a:lnTo>
                <a:lnTo>
                  <a:pt x="36" y="44"/>
                </a:lnTo>
                <a:lnTo>
                  <a:pt x="40" y="44"/>
                </a:lnTo>
                <a:lnTo>
                  <a:pt x="40" y="48"/>
                </a:lnTo>
                <a:lnTo>
                  <a:pt x="44" y="48"/>
                </a:lnTo>
                <a:lnTo>
                  <a:pt x="44" y="52"/>
                </a:lnTo>
                <a:lnTo>
                  <a:pt x="48" y="56"/>
                </a:lnTo>
                <a:lnTo>
                  <a:pt x="48" y="60"/>
                </a:lnTo>
                <a:lnTo>
                  <a:pt x="52" y="60"/>
                </a:lnTo>
                <a:lnTo>
                  <a:pt x="56" y="60"/>
                </a:lnTo>
                <a:lnTo>
                  <a:pt x="52" y="64"/>
                </a:lnTo>
                <a:lnTo>
                  <a:pt x="56" y="64"/>
                </a:lnTo>
                <a:lnTo>
                  <a:pt x="56" y="66"/>
                </a:lnTo>
                <a:lnTo>
                  <a:pt x="60" y="66"/>
                </a:lnTo>
                <a:lnTo>
                  <a:pt x="60" y="70"/>
                </a:lnTo>
                <a:lnTo>
                  <a:pt x="60" y="70"/>
                </a:lnTo>
                <a:lnTo>
                  <a:pt x="60" y="7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37" name="Freeform 95">
            <a:extLst>
              <a:ext uri="{FF2B5EF4-FFF2-40B4-BE49-F238E27FC236}">
                <a16:creationId xmlns:a16="http://schemas.microsoft.com/office/drawing/2014/main" id="{1B5ACFC0-EA5B-4E70-9E54-B55C75325C4D}"/>
              </a:ext>
            </a:extLst>
          </p:cNvPr>
          <p:cNvSpPr>
            <a:spLocks/>
          </p:cNvSpPr>
          <p:nvPr/>
        </p:nvSpPr>
        <p:spPr bwMode="auto">
          <a:xfrm>
            <a:off x="6229753" y="3042705"/>
            <a:ext cx="155575" cy="82550"/>
          </a:xfrm>
          <a:custGeom>
            <a:avLst/>
            <a:gdLst>
              <a:gd name="T0" fmla="*/ 84 w 98"/>
              <a:gd name="T1" fmla="*/ 42 h 52"/>
              <a:gd name="T2" fmla="*/ 80 w 98"/>
              <a:gd name="T3" fmla="*/ 46 h 52"/>
              <a:gd name="T4" fmla="*/ 72 w 98"/>
              <a:gd name="T5" fmla="*/ 46 h 52"/>
              <a:gd name="T6" fmla="*/ 68 w 98"/>
              <a:gd name="T7" fmla="*/ 50 h 52"/>
              <a:gd name="T8" fmla="*/ 68 w 98"/>
              <a:gd name="T9" fmla="*/ 50 h 52"/>
              <a:gd name="T10" fmla="*/ 60 w 98"/>
              <a:gd name="T11" fmla="*/ 46 h 52"/>
              <a:gd name="T12" fmla="*/ 58 w 98"/>
              <a:gd name="T13" fmla="*/ 50 h 52"/>
              <a:gd name="T14" fmla="*/ 54 w 98"/>
              <a:gd name="T15" fmla="*/ 46 h 52"/>
              <a:gd name="T16" fmla="*/ 50 w 98"/>
              <a:gd name="T17" fmla="*/ 46 h 52"/>
              <a:gd name="T18" fmla="*/ 46 w 98"/>
              <a:gd name="T19" fmla="*/ 42 h 52"/>
              <a:gd name="T20" fmla="*/ 42 w 98"/>
              <a:gd name="T21" fmla="*/ 42 h 52"/>
              <a:gd name="T22" fmla="*/ 38 w 98"/>
              <a:gd name="T23" fmla="*/ 46 h 52"/>
              <a:gd name="T24" fmla="*/ 38 w 98"/>
              <a:gd name="T25" fmla="*/ 52 h 52"/>
              <a:gd name="T26" fmla="*/ 34 w 98"/>
              <a:gd name="T27" fmla="*/ 52 h 52"/>
              <a:gd name="T28" fmla="*/ 26 w 98"/>
              <a:gd name="T29" fmla="*/ 50 h 52"/>
              <a:gd name="T30" fmla="*/ 24 w 98"/>
              <a:gd name="T31" fmla="*/ 46 h 52"/>
              <a:gd name="T32" fmla="*/ 24 w 98"/>
              <a:gd name="T33" fmla="*/ 46 h 52"/>
              <a:gd name="T34" fmla="*/ 20 w 98"/>
              <a:gd name="T35" fmla="*/ 42 h 52"/>
              <a:gd name="T36" fmla="*/ 12 w 98"/>
              <a:gd name="T37" fmla="*/ 38 h 52"/>
              <a:gd name="T38" fmla="*/ 8 w 98"/>
              <a:gd name="T39" fmla="*/ 30 h 52"/>
              <a:gd name="T40" fmla="*/ 4 w 98"/>
              <a:gd name="T41" fmla="*/ 26 h 52"/>
              <a:gd name="T42" fmla="*/ 4 w 98"/>
              <a:gd name="T43" fmla="*/ 22 h 52"/>
              <a:gd name="T44" fmla="*/ 0 w 98"/>
              <a:gd name="T45" fmla="*/ 18 h 52"/>
              <a:gd name="T46" fmla="*/ 4 w 98"/>
              <a:gd name="T47" fmla="*/ 18 h 52"/>
              <a:gd name="T48" fmla="*/ 8 w 98"/>
              <a:gd name="T49" fmla="*/ 12 h 52"/>
              <a:gd name="T50" fmla="*/ 12 w 98"/>
              <a:gd name="T51" fmla="*/ 12 h 52"/>
              <a:gd name="T52" fmla="*/ 12 w 98"/>
              <a:gd name="T53" fmla="*/ 12 h 52"/>
              <a:gd name="T54" fmla="*/ 16 w 98"/>
              <a:gd name="T55" fmla="*/ 12 h 52"/>
              <a:gd name="T56" fmla="*/ 20 w 98"/>
              <a:gd name="T57" fmla="*/ 8 h 52"/>
              <a:gd name="T58" fmla="*/ 24 w 98"/>
              <a:gd name="T59" fmla="*/ 8 h 52"/>
              <a:gd name="T60" fmla="*/ 26 w 98"/>
              <a:gd name="T61" fmla="*/ 4 h 52"/>
              <a:gd name="T62" fmla="*/ 30 w 98"/>
              <a:gd name="T63" fmla="*/ 0 h 52"/>
              <a:gd name="T64" fmla="*/ 34 w 98"/>
              <a:gd name="T65" fmla="*/ 0 h 52"/>
              <a:gd name="T66" fmla="*/ 38 w 98"/>
              <a:gd name="T67" fmla="*/ 4 h 52"/>
              <a:gd name="T68" fmla="*/ 38 w 98"/>
              <a:gd name="T69" fmla="*/ 4 h 52"/>
              <a:gd name="T70" fmla="*/ 46 w 98"/>
              <a:gd name="T71" fmla="*/ 0 h 52"/>
              <a:gd name="T72" fmla="*/ 46 w 98"/>
              <a:gd name="T73" fmla="*/ 4 h 52"/>
              <a:gd name="T74" fmla="*/ 50 w 98"/>
              <a:gd name="T75" fmla="*/ 4 h 52"/>
              <a:gd name="T76" fmla="*/ 58 w 98"/>
              <a:gd name="T77" fmla="*/ 8 h 52"/>
              <a:gd name="T78" fmla="*/ 60 w 98"/>
              <a:gd name="T79" fmla="*/ 8 h 52"/>
              <a:gd name="T80" fmla="*/ 60 w 98"/>
              <a:gd name="T81" fmla="*/ 12 h 52"/>
              <a:gd name="T82" fmla="*/ 60 w 98"/>
              <a:gd name="T83" fmla="*/ 16 h 52"/>
              <a:gd name="T84" fmla="*/ 64 w 98"/>
              <a:gd name="T85" fmla="*/ 18 h 52"/>
              <a:gd name="T86" fmla="*/ 68 w 98"/>
              <a:gd name="T87" fmla="*/ 18 h 52"/>
              <a:gd name="T88" fmla="*/ 72 w 98"/>
              <a:gd name="T89" fmla="*/ 18 h 52"/>
              <a:gd name="T90" fmla="*/ 68 w 98"/>
              <a:gd name="T91" fmla="*/ 12 h 52"/>
              <a:gd name="T92" fmla="*/ 72 w 98"/>
              <a:gd name="T93" fmla="*/ 16 h 52"/>
              <a:gd name="T94" fmla="*/ 80 w 98"/>
              <a:gd name="T95" fmla="*/ 16 h 52"/>
              <a:gd name="T96" fmla="*/ 80 w 98"/>
              <a:gd name="T97" fmla="*/ 16 h 52"/>
              <a:gd name="T98" fmla="*/ 80 w 98"/>
              <a:gd name="T99" fmla="*/ 18 h 52"/>
              <a:gd name="T100" fmla="*/ 88 w 98"/>
              <a:gd name="T101" fmla="*/ 18 h 52"/>
              <a:gd name="T102" fmla="*/ 94 w 98"/>
              <a:gd name="T103" fmla="*/ 22 h 52"/>
              <a:gd name="T104" fmla="*/ 94 w 98"/>
              <a:gd name="T105" fmla="*/ 30 h 52"/>
              <a:gd name="T106" fmla="*/ 94 w 98"/>
              <a:gd name="T107" fmla="*/ 30 h 52"/>
              <a:gd name="T108" fmla="*/ 88 w 98"/>
              <a:gd name="T109" fmla="*/ 38 h 52"/>
              <a:gd name="T110" fmla="*/ 88 w 98"/>
              <a:gd name="T111" fmla="*/ 3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8" h="52">
                <a:moveTo>
                  <a:pt x="88" y="38"/>
                </a:moveTo>
                <a:lnTo>
                  <a:pt x="88" y="42"/>
                </a:lnTo>
                <a:lnTo>
                  <a:pt x="88" y="42"/>
                </a:lnTo>
                <a:lnTo>
                  <a:pt x="88" y="42"/>
                </a:lnTo>
                <a:lnTo>
                  <a:pt x="84" y="42"/>
                </a:lnTo>
                <a:lnTo>
                  <a:pt x="84" y="46"/>
                </a:lnTo>
                <a:lnTo>
                  <a:pt x="80" y="46"/>
                </a:lnTo>
                <a:lnTo>
                  <a:pt x="80" y="46"/>
                </a:lnTo>
                <a:lnTo>
                  <a:pt x="80" y="46"/>
                </a:lnTo>
                <a:lnTo>
                  <a:pt x="80" y="46"/>
                </a:lnTo>
                <a:lnTo>
                  <a:pt x="76" y="46"/>
                </a:lnTo>
                <a:lnTo>
                  <a:pt x="76" y="46"/>
                </a:lnTo>
                <a:lnTo>
                  <a:pt x="76" y="46"/>
                </a:lnTo>
                <a:lnTo>
                  <a:pt x="76" y="46"/>
                </a:lnTo>
                <a:lnTo>
                  <a:pt x="72" y="46"/>
                </a:lnTo>
                <a:lnTo>
                  <a:pt x="72" y="46"/>
                </a:lnTo>
                <a:lnTo>
                  <a:pt x="72" y="46"/>
                </a:lnTo>
                <a:lnTo>
                  <a:pt x="72" y="50"/>
                </a:lnTo>
                <a:lnTo>
                  <a:pt x="72" y="50"/>
                </a:lnTo>
                <a:lnTo>
                  <a:pt x="68" y="50"/>
                </a:lnTo>
                <a:lnTo>
                  <a:pt x="68" y="50"/>
                </a:lnTo>
                <a:lnTo>
                  <a:pt x="68" y="50"/>
                </a:lnTo>
                <a:lnTo>
                  <a:pt x="68" y="50"/>
                </a:lnTo>
                <a:lnTo>
                  <a:pt x="68" y="50"/>
                </a:lnTo>
                <a:lnTo>
                  <a:pt x="68" y="50"/>
                </a:lnTo>
                <a:lnTo>
                  <a:pt x="68" y="50"/>
                </a:lnTo>
                <a:lnTo>
                  <a:pt x="64" y="50"/>
                </a:lnTo>
                <a:lnTo>
                  <a:pt x="64" y="46"/>
                </a:lnTo>
                <a:lnTo>
                  <a:pt x="64" y="46"/>
                </a:lnTo>
                <a:lnTo>
                  <a:pt x="60" y="46"/>
                </a:lnTo>
                <a:lnTo>
                  <a:pt x="60" y="46"/>
                </a:lnTo>
                <a:lnTo>
                  <a:pt x="60" y="50"/>
                </a:lnTo>
                <a:lnTo>
                  <a:pt x="60" y="50"/>
                </a:lnTo>
                <a:lnTo>
                  <a:pt x="60" y="50"/>
                </a:lnTo>
                <a:lnTo>
                  <a:pt x="58" y="50"/>
                </a:lnTo>
                <a:lnTo>
                  <a:pt x="58" y="50"/>
                </a:lnTo>
                <a:lnTo>
                  <a:pt x="58" y="50"/>
                </a:lnTo>
                <a:lnTo>
                  <a:pt x="58" y="50"/>
                </a:lnTo>
                <a:lnTo>
                  <a:pt x="58" y="46"/>
                </a:lnTo>
                <a:lnTo>
                  <a:pt x="54" y="46"/>
                </a:lnTo>
                <a:lnTo>
                  <a:pt x="54" y="46"/>
                </a:lnTo>
                <a:lnTo>
                  <a:pt x="54" y="46"/>
                </a:lnTo>
                <a:lnTo>
                  <a:pt x="50" y="46"/>
                </a:lnTo>
                <a:lnTo>
                  <a:pt x="50" y="46"/>
                </a:lnTo>
                <a:lnTo>
                  <a:pt x="50" y="46"/>
                </a:lnTo>
                <a:lnTo>
                  <a:pt x="50" y="46"/>
                </a:lnTo>
                <a:lnTo>
                  <a:pt x="50" y="46"/>
                </a:lnTo>
                <a:lnTo>
                  <a:pt x="46" y="42"/>
                </a:lnTo>
                <a:lnTo>
                  <a:pt x="46" y="42"/>
                </a:lnTo>
                <a:lnTo>
                  <a:pt x="46" y="42"/>
                </a:lnTo>
                <a:lnTo>
                  <a:pt x="46" y="42"/>
                </a:lnTo>
                <a:lnTo>
                  <a:pt x="42" y="42"/>
                </a:lnTo>
                <a:lnTo>
                  <a:pt x="42" y="42"/>
                </a:lnTo>
                <a:lnTo>
                  <a:pt x="42" y="42"/>
                </a:lnTo>
                <a:lnTo>
                  <a:pt x="42" y="42"/>
                </a:lnTo>
                <a:lnTo>
                  <a:pt x="42" y="46"/>
                </a:lnTo>
                <a:lnTo>
                  <a:pt x="42" y="46"/>
                </a:lnTo>
                <a:lnTo>
                  <a:pt x="38" y="46"/>
                </a:lnTo>
                <a:lnTo>
                  <a:pt x="38" y="46"/>
                </a:lnTo>
                <a:lnTo>
                  <a:pt x="38" y="46"/>
                </a:lnTo>
                <a:lnTo>
                  <a:pt x="38" y="50"/>
                </a:lnTo>
                <a:lnTo>
                  <a:pt x="38" y="50"/>
                </a:lnTo>
                <a:lnTo>
                  <a:pt x="38" y="50"/>
                </a:lnTo>
                <a:lnTo>
                  <a:pt x="38" y="52"/>
                </a:lnTo>
                <a:lnTo>
                  <a:pt x="38" y="52"/>
                </a:lnTo>
                <a:lnTo>
                  <a:pt x="38" y="50"/>
                </a:lnTo>
                <a:lnTo>
                  <a:pt x="34" y="50"/>
                </a:lnTo>
                <a:lnTo>
                  <a:pt x="34" y="50"/>
                </a:lnTo>
                <a:lnTo>
                  <a:pt x="34" y="50"/>
                </a:lnTo>
                <a:lnTo>
                  <a:pt x="34" y="52"/>
                </a:lnTo>
                <a:lnTo>
                  <a:pt x="30" y="52"/>
                </a:lnTo>
                <a:lnTo>
                  <a:pt x="30" y="52"/>
                </a:lnTo>
                <a:lnTo>
                  <a:pt x="26" y="50"/>
                </a:lnTo>
                <a:lnTo>
                  <a:pt x="26" y="50"/>
                </a:lnTo>
                <a:lnTo>
                  <a:pt x="26" y="50"/>
                </a:lnTo>
                <a:lnTo>
                  <a:pt x="26" y="50"/>
                </a:lnTo>
                <a:lnTo>
                  <a:pt x="24" y="50"/>
                </a:lnTo>
                <a:lnTo>
                  <a:pt x="24" y="46"/>
                </a:lnTo>
                <a:lnTo>
                  <a:pt x="24" y="46"/>
                </a:lnTo>
                <a:lnTo>
                  <a:pt x="24" y="46"/>
                </a:lnTo>
                <a:lnTo>
                  <a:pt x="24" y="46"/>
                </a:lnTo>
                <a:lnTo>
                  <a:pt x="24" y="46"/>
                </a:lnTo>
                <a:lnTo>
                  <a:pt x="24" y="46"/>
                </a:lnTo>
                <a:lnTo>
                  <a:pt x="24" y="46"/>
                </a:lnTo>
                <a:lnTo>
                  <a:pt x="24" y="46"/>
                </a:lnTo>
                <a:lnTo>
                  <a:pt x="24" y="46"/>
                </a:lnTo>
                <a:lnTo>
                  <a:pt x="24" y="46"/>
                </a:lnTo>
                <a:lnTo>
                  <a:pt x="24" y="46"/>
                </a:lnTo>
                <a:lnTo>
                  <a:pt x="20" y="42"/>
                </a:lnTo>
                <a:lnTo>
                  <a:pt x="20" y="42"/>
                </a:lnTo>
                <a:lnTo>
                  <a:pt x="20" y="42"/>
                </a:lnTo>
                <a:lnTo>
                  <a:pt x="20" y="42"/>
                </a:lnTo>
                <a:lnTo>
                  <a:pt x="20" y="42"/>
                </a:lnTo>
                <a:lnTo>
                  <a:pt x="16" y="38"/>
                </a:lnTo>
                <a:lnTo>
                  <a:pt x="12" y="38"/>
                </a:lnTo>
                <a:lnTo>
                  <a:pt x="12" y="34"/>
                </a:lnTo>
                <a:lnTo>
                  <a:pt x="12" y="34"/>
                </a:lnTo>
                <a:lnTo>
                  <a:pt x="12" y="34"/>
                </a:lnTo>
                <a:lnTo>
                  <a:pt x="8" y="34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4" y="30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8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18"/>
                </a:lnTo>
                <a:lnTo>
                  <a:pt x="4" y="18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4" y="18"/>
                </a:lnTo>
                <a:lnTo>
                  <a:pt x="4" y="18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8" y="12"/>
                </a:lnTo>
                <a:lnTo>
                  <a:pt x="8" y="12"/>
                </a:lnTo>
                <a:lnTo>
                  <a:pt x="8" y="12"/>
                </a:lnTo>
                <a:lnTo>
                  <a:pt x="8" y="12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6" y="12"/>
                </a:lnTo>
                <a:lnTo>
                  <a:pt x="16" y="12"/>
                </a:lnTo>
                <a:lnTo>
                  <a:pt x="16" y="12"/>
                </a:lnTo>
                <a:lnTo>
                  <a:pt x="16" y="12"/>
                </a:lnTo>
                <a:lnTo>
                  <a:pt x="16" y="8"/>
                </a:lnTo>
                <a:lnTo>
                  <a:pt x="20" y="8"/>
                </a:lnTo>
                <a:lnTo>
                  <a:pt x="20" y="8"/>
                </a:lnTo>
                <a:lnTo>
                  <a:pt x="20" y="8"/>
                </a:lnTo>
                <a:lnTo>
                  <a:pt x="20" y="8"/>
                </a:lnTo>
                <a:lnTo>
                  <a:pt x="20" y="8"/>
                </a:lnTo>
                <a:lnTo>
                  <a:pt x="20" y="8"/>
                </a:lnTo>
                <a:lnTo>
                  <a:pt x="20" y="8"/>
                </a:lnTo>
                <a:lnTo>
                  <a:pt x="24" y="8"/>
                </a:lnTo>
                <a:lnTo>
                  <a:pt x="24" y="8"/>
                </a:lnTo>
                <a:lnTo>
                  <a:pt x="24" y="8"/>
                </a:lnTo>
                <a:lnTo>
                  <a:pt x="24" y="8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30" y="4"/>
                </a:lnTo>
                <a:lnTo>
                  <a:pt x="30" y="4"/>
                </a:lnTo>
                <a:lnTo>
                  <a:pt x="34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4" y="0"/>
                </a:lnTo>
                <a:lnTo>
                  <a:pt x="34" y="0"/>
                </a:lnTo>
                <a:lnTo>
                  <a:pt x="34" y="0"/>
                </a:lnTo>
                <a:lnTo>
                  <a:pt x="38" y="4"/>
                </a:lnTo>
                <a:lnTo>
                  <a:pt x="38" y="4"/>
                </a:lnTo>
                <a:lnTo>
                  <a:pt x="34" y="4"/>
                </a:lnTo>
                <a:lnTo>
                  <a:pt x="38" y="4"/>
                </a:lnTo>
                <a:lnTo>
                  <a:pt x="38" y="4"/>
                </a:lnTo>
                <a:lnTo>
                  <a:pt x="38" y="4"/>
                </a:lnTo>
                <a:lnTo>
                  <a:pt x="38" y="4"/>
                </a:lnTo>
                <a:lnTo>
                  <a:pt x="38" y="4"/>
                </a:lnTo>
                <a:lnTo>
                  <a:pt x="38" y="4"/>
                </a:lnTo>
                <a:lnTo>
                  <a:pt x="38" y="4"/>
                </a:lnTo>
                <a:lnTo>
                  <a:pt x="42" y="4"/>
                </a:lnTo>
                <a:lnTo>
                  <a:pt x="42" y="4"/>
                </a:lnTo>
                <a:lnTo>
                  <a:pt x="42" y="0"/>
                </a:lnTo>
                <a:lnTo>
                  <a:pt x="42" y="0"/>
                </a:lnTo>
                <a:lnTo>
                  <a:pt x="46" y="0"/>
                </a:lnTo>
                <a:lnTo>
                  <a:pt x="46" y="0"/>
                </a:lnTo>
                <a:lnTo>
                  <a:pt x="46" y="0"/>
                </a:lnTo>
                <a:lnTo>
                  <a:pt x="46" y="0"/>
                </a:lnTo>
                <a:lnTo>
                  <a:pt x="46" y="4"/>
                </a:lnTo>
                <a:lnTo>
                  <a:pt x="46" y="4"/>
                </a:lnTo>
                <a:lnTo>
                  <a:pt x="46" y="4"/>
                </a:lnTo>
                <a:lnTo>
                  <a:pt x="46" y="4"/>
                </a:lnTo>
                <a:lnTo>
                  <a:pt x="46" y="4"/>
                </a:lnTo>
                <a:lnTo>
                  <a:pt x="50" y="4"/>
                </a:lnTo>
                <a:lnTo>
                  <a:pt x="50" y="4"/>
                </a:lnTo>
                <a:lnTo>
                  <a:pt x="54" y="8"/>
                </a:lnTo>
                <a:lnTo>
                  <a:pt x="58" y="8"/>
                </a:lnTo>
                <a:lnTo>
                  <a:pt x="58" y="8"/>
                </a:lnTo>
                <a:lnTo>
                  <a:pt x="58" y="8"/>
                </a:lnTo>
                <a:lnTo>
                  <a:pt x="58" y="8"/>
                </a:lnTo>
                <a:lnTo>
                  <a:pt x="58" y="8"/>
                </a:lnTo>
                <a:lnTo>
                  <a:pt x="60" y="8"/>
                </a:lnTo>
                <a:lnTo>
                  <a:pt x="60" y="8"/>
                </a:lnTo>
                <a:lnTo>
                  <a:pt x="60" y="8"/>
                </a:lnTo>
                <a:lnTo>
                  <a:pt x="60" y="8"/>
                </a:lnTo>
                <a:lnTo>
                  <a:pt x="60" y="8"/>
                </a:lnTo>
                <a:lnTo>
                  <a:pt x="60" y="12"/>
                </a:lnTo>
                <a:lnTo>
                  <a:pt x="60" y="12"/>
                </a:lnTo>
                <a:lnTo>
                  <a:pt x="60" y="12"/>
                </a:lnTo>
                <a:lnTo>
                  <a:pt x="60" y="12"/>
                </a:lnTo>
                <a:lnTo>
                  <a:pt x="60" y="12"/>
                </a:lnTo>
                <a:lnTo>
                  <a:pt x="60" y="16"/>
                </a:lnTo>
                <a:lnTo>
                  <a:pt x="60" y="16"/>
                </a:lnTo>
                <a:lnTo>
                  <a:pt x="60" y="16"/>
                </a:lnTo>
                <a:lnTo>
                  <a:pt x="60" y="16"/>
                </a:lnTo>
                <a:lnTo>
                  <a:pt x="60" y="16"/>
                </a:lnTo>
                <a:lnTo>
                  <a:pt x="64" y="16"/>
                </a:lnTo>
                <a:lnTo>
                  <a:pt x="64" y="18"/>
                </a:lnTo>
                <a:lnTo>
                  <a:pt x="64" y="18"/>
                </a:lnTo>
                <a:lnTo>
                  <a:pt x="64" y="18"/>
                </a:lnTo>
                <a:lnTo>
                  <a:pt x="64" y="18"/>
                </a:lnTo>
                <a:lnTo>
                  <a:pt x="64" y="18"/>
                </a:lnTo>
                <a:lnTo>
                  <a:pt x="64" y="18"/>
                </a:lnTo>
                <a:lnTo>
                  <a:pt x="68" y="18"/>
                </a:lnTo>
                <a:lnTo>
                  <a:pt x="68" y="18"/>
                </a:lnTo>
                <a:lnTo>
                  <a:pt x="68" y="18"/>
                </a:lnTo>
                <a:lnTo>
                  <a:pt x="68" y="18"/>
                </a:lnTo>
                <a:lnTo>
                  <a:pt x="68" y="16"/>
                </a:lnTo>
                <a:lnTo>
                  <a:pt x="68" y="16"/>
                </a:lnTo>
                <a:lnTo>
                  <a:pt x="72" y="18"/>
                </a:lnTo>
                <a:lnTo>
                  <a:pt x="68" y="16"/>
                </a:lnTo>
                <a:lnTo>
                  <a:pt x="68" y="16"/>
                </a:lnTo>
                <a:lnTo>
                  <a:pt x="68" y="12"/>
                </a:lnTo>
                <a:lnTo>
                  <a:pt x="68" y="12"/>
                </a:lnTo>
                <a:lnTo>
                  <a:pt x="68" y="12"/>
                </a:lnTo>
                <a:lnTo>
                  <a:pt x="68" y="12"/>
                </a:lnTo>
                <a:lnTo>
                  <a:pt x="72" y="12"/>
                </a:lnTo>
                <a:lnTo>
                  <a:pt x="72" y="16"/>
                </a:lnTo>
                <a:lnTo>
                  <a:pt x="72" y="16"/>
                </a:lnTo>
                <a:lnTo>
                  <a:pt x="72" y="16"/>
                </a:lnTo>
                <a:lnTo>
                  <a:pt x="76" y="16"/>
                </a:lnTo>
                <a:lnTo>
                  <a:pt x="76" y="16"/>
                </a:lnTo>
                <a:lnTo>
                  <a:pt x="76" y="16"/>
                </a:lnTo>
                <a:lnTo>
                  <a:pt x="80" y="16"/>
                </a:lnTo>
                <a:lnTo>
                  <a:pt x="80" y="16"/>
                </a:lnTo>
                <a:lnTo>
                  <a:pt x="80" y="16"/>
                </a:lnTo>
                <a:lnTo>
                  <a:pt x="80" y="16"/>
                </a:lnTo>
                <a:lnTo>
                  <a:pt x="80" y="16"/>
                </a:lnTo>
                <a:lnTo>
                  <a:pt x="80" y="16"/>
                </a:lnTo>
                <a:lnTo>
                  <a:pt x="80" y="16"/>
                </a:lnTo>
                <a:lnTo>
                  <a:pt x="80" y="18"/>
                </a:lnTo>
                <a:lnTo>
                  <a:pt x="80" y="18"/>
                </a:lnTo>
                <a:lnTo>
                  <a:pt x="80" y="18"/>
                </a:lnTo>
                <a:lnTo>
                  <a:pt x="80" y="18"/>
                </a:lnTo>
                <a:lnTo>
                  <a:pt x="80" y="18"/>
                </a:lnTo>
                <a:lnTo>
                  <a:pt x="84" y="22"/>
                </a:lnTo>
                <a:lnTo>
                  <a:pt x="84" y="22"/>
                </a:lnTo>
                <a:lnTo>
                  <a:pt x="84" y="22"/>
                </a:lnTo>
                <a:lnTo>
                  <a:pt x="84" y="22"/>
                </a:lnTo>
                <a:lnTo>
                  <a:pt x="88" y="18"/>
                </a:lnTo>
                <a:lnTo>
                  <a:pt x="88" y="22"/>
                </a:lnTo>
                <a:lnTo>
                  <a:pt x="88" y="22"/>
                </a:lnTo>
                <a:lnTo>
                  <a:pt x="90" y="22"/>
                </a:lnTo>
                <a:lnTo>
                  <a:pt x="90" y="22"/>
                </a:lnTo>
                <a:lnTo>
                  <a:pt x="94" y="22"/>
                </a:lnTo>
                <a:lnTo>
                  <a:pt x="94" y="26"/>
                </a:lnTo>
                <a:lnTo>
                  <a:pt x="94" y="26"/>
                </a:lnTo>
                <a:lnTo>
                  <a:pt x="94" y="26"/>
                </a:lnTo>
                <a:lnTo>
                  <a:pt x="94" y="30"/>
                </a:lnTo>
                <a:lnTo>
                  <a:pt x="94" y="30"/>
                </a:lnTo>
                <a:lnTo>
                  <a:pt x="98" y="30"/>
                </a:lnTo>
                <a:lnTo>
                  <a:pt x="98" y="30"/>
                </a:lnTo>
                <a:lnTo>
                  <a:pt x="98" y="30"/>
                </a:lnTo>
                <a:lnTo>
                  <a:pt x="94" y="30"/>
                </a:lnTo>
                <a:lnTo>
                  <a:pt x="94" y="30"/>
                </a:lnTo>
                <a:lnTo>
                  <a:pt x="90" y="34"/>
                </a:lnTo>
                <a:lnTo>
                  <a:pt x="90" y="34"/>
                </a:lnTo>
                <a:lnTo>
                  <a:pt x="90" y="34"/>
                </a:lnTo>
                <a:lnTo>
                  <a:pt x="88" y="38"/>
                </a:lnTo>
                <a:lnTo>
                  <a:pt x="88" y="38"/>
                </a:lnTo>
                <a:lnTo>
                  <a:pt x="88" y="38"/>
                </a:lnTo>
                <a:lnTo>
                  <a:pt x="88" y="38"/>
                </a:lnTo>
                <a:lnTo>
                  <a:pt x="88" y="38"/>
                </a:lnTo>
                <a:lnTo>
                  <a:pt x="88" y="38"/>
                </a:lnTo>
                <a:lnTo>
                  <a:pt x="88" y="38"/>
                </a:lnTo>
                <a:lnTo>
                  <a:pt x="88" y="38"/>
                </a:lnTo>
                <a:lnTo>
                  <a:pt x="88" y="38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38" name="Freeform 96">
            <a:extLst>
              <a:ext uri="{FF2B5EF4-FFF2-40B4-BE49-F238E27FC236}">
                <a16:creationId xmlns:a16="http://schemas.microsoft.com/office/drawing/2014/main" id="{E38E26F5-E8A7-4E40-991F-31F30A8D9C6B}"/>
              </a:ext>
            </a:extLst>
          </p:cNvPr>
          <p:cNvSpPr>
            <a:spLocks noEditPoints="1"/>
          </p:cNvSpPr>
          <p:nvPr/>
        </p:nvSpPr>
        <p:spPr bwMode="auto">
          <a:xfrm>
            <a:off x="6140853" y="2810930"/>
            <a:ext cx="155575" cy="114300"/>
          </a:xfrm>
          <a:custGeom>
            <a:avLst/>
            <a:gdLst>
              <a:gd name="T0" fmla="*/ 4 w 98"/>
              <a:gd name="T1" fmla="*/ 22 h 72"/>
              <a:gd name="T2" fmla="*/ 8 w 98"/>
              <a:gd name="T3" fmla="*/ 16 h 72"/>
              <a:gd name="T4" fmla="*/ 24 w 98"/>
              <a:gd name="T5" fmla="*/ 12 h 72"/>
              <a:gd name="T6" fmla="*/ 34 w 98"/>
              <a:gd name="T7" fmla="*/ 4 h 72"/>
              <a:gd name="T8" fmla="*/ 30 w 98"/>
              <a:gd name="T9" fmla="*/ 16 h 72"/>
              <a:gd name="T10" fmla="*/ 16 w 98"/>
              <a:gd name="T11" fmla="*/ 16 h 72"/>
              <a:gd name="T12" fmla="*/ 4 w 98"/>
              <a:gd name="T13" fmla="*/ 22 h 72"/>
              <a:gd name="T14" fmla="*/ 20 w 98"/>
              <a:gd name="T15" fmla="*/ 56 h 72"/>
              <a:gd name="T16" fmla="*/ 24 w 98"/>
              <a:gd name="T17" fmla="*/ 64 h 72"/>
              <a:gd name="T18" fmla="*/ 8 w 98"/>
              <a:gd name="T19" fmla="*/ 60 h 72"/>
              <a:gd name="T20" fmla="*/ 8 w 98"/>
              <a:gd name="T21" fmla="*/ 56 h 72"/>
              <a:gd name="T22" fmla="*/ 0 w 98"/>
              <a:gd name="T23" fmla="*/ 46 h 72"/>
              <a:gd name="T24" fmla="*/ 0 w 98"/>
              <a:gd name="T25" fmla="*/ 42 h 72"/>
              <a:gd name="T26" fmla="*/ 0 w 98"/>
              <a:gd name="T27" fmla="*/ 26 h 72"/>
              <a:gd name="T28" fmla="*/ 8 w 98"/>
              <a:gd name="T29" fmla="*/ 30 h 72"/>
              <a:gd name="T30" fmla="*/ 16 w 98"/>
              <a:gd name="T31" fmla="*/ 26 h 72"/>
              <a:gd name="T32" fmla="*/ 16 w 98"/>
              <a:gd name="T33" fmla="*/ 16 h 72"/>
              <a:gd name="T34" fmla="*/ 30 w 98"/>
              <a:gd name="T35" fmla="*/ 18 h 72"/>
              <a:gd name="T36" fmla="*/ 30 w 98"/>
              <a:gd name="T37" fmla="*/ 22 h 72"/>
              <a:gd name="T38" fmla="*/ 38 w 98"/>
              <a:gd name="T39" fmla="*/ 26 h 72"/>
              <a:gd name="T40" fmla="*/ 34 w 98"/>
              <a:gd name="T41" fmla="*/ 38 h 72"/>
              <a:gd name="T42" fmla="*/ 30 w 98"/>
              <a:gd name="T43" fmla="*/ 42 h 72"/>
              <a:gd name="T44" fmla="*/ 24 w 98"/>
              <a:gd name="T45" fmla="*/ 46 h 72"/>
              <a:gd name="T46" fmla="*/ 20 w 98"/>
              <a:gd name="T47" fmla="*/ 52 h 72"/>
              <a:gd name="T48" fmla="*/ 42 w 98"/>
              <a:gd name="T49" fmla="*/ 12 h 72"/>
              <a:gd name="T50" fmla="*/ 12 w 98"/>
              <a:gd name="T51" fmla="*/ 18 h 72"/>
              <a:gd name="T52" fmla="*/ 60 w 98"/>
              <a:gd name="T53" fmla="*/ 48 h 72"/>
              <a:gd name="T54" fmla="*/ 56 w 98"/>
              <a:gd name="T55" fmla="*/ 56 h 72"/>
              <a:gd name="T56" fmla="*/ 46 w 98"/>
              <a:gd name="T57" fmla="*/ 56 h 72"/>
              <a:gd name="T58" fmla="*/ 38 w 98"/>
              <a:gd name="T59" fmla="*/ 46 h 72"/>
              <a:gd name="T60" fmla="*/ 46 w 98"/>
              <a:gd name="T61" fmla="*/ 38 h 72"/>
              <a:gd name="T62" fmla="*/ 50 w 98"/>
              <a:gd name="T63" fmla="*/ 46 h 72"/>
              <a:gd name="T64" fmla="*/ 54 w 98"/>
              <a:gd name="T65" fmla="*/ 46 h 72"/>
              <a:gd name="T66" fmla="*/ 56 w 98"/>
              <a:gd name="T67" fmla="*/ 38 h 72"/>
              <a:gd name="T68" fmla="*/ 64 w 98"/>
              <a:gd name="T69" fmla="*/ 48 h 72"/>
              <a:gd name="T70" fmla="*/ 34 w 98"/>
              <a:gd name="T71" fmla="*/ 46 h 72"/>
              <a:gd name="T72" fmla="*/ 34 w 98"/>
              <a:gd name="T73" fmla="*/ 42 h 72"/>
              <a:gd name="T74" fmla="*/ 34 w 98"/>
              <a:gd name="T75" fmla="*/ 48 h 72"/>
              <a:gd name="T76" fmla="*/ 34 w 98"/>
              <a:gd name="T77" fmla="*/ 60 h 72"/>
              <a:gd name="T78" fmla="*/ 26 w 98"/>
              <a:gd name="T79" fmla="*/ 52 h 72"/>
              <a:gd name="T80" fmla="*/ 26 w 98"/>
              <a:gd name="T81" fmla="*/ 48 h 72"/>
              <a:gd name="T82" fmla="*/ 94 w 98"/>
              <a:gd name="T83" fmla="*/ 56 h 72"/>
              <a:gd name="T84" fmla="*/ 38 w 98"/>
              <a:gd name="T85" fmla="*/ 68 h 72"/>
              <a:gd name="T86" fmla="*/ 42 w 98"/>
              <a:gd name="T87" fmla="*/ 56 h 72"/>
              <a:gd name="T88" fmla="*/ 38 w 98"/>
              <a:gd name="T89" fmla="*/ 68 h 72"/>
              <a:gd name="T90" fmla="*/ 24 w 98"/>
              <a:gd name="T91" fmla="*/ 60 h 72"/>
              <a:gd name="T92" fmla="*/ 26 w 98"/>
              <a:gd name="T93" fmla="*/ 60 h 72"/>
              <a:gd name="T94" fmla="*/ 34 w 98"/>
              <a:gd name="T95" fmla="*/ 64 h 72"/>
              <a:gd name="T96" fmla="*/ 60 w 98"/>
              <a:gd name="T97" fmla="*/ 60 h 72"/>
              <a:gd name="T98" fmla="*/ 60 w 98"/>
              <a:gd name="T99" fmla="*/ 64 h 72"/>
              <a:gd name="T100" fmla="*/ 30 w 98"/>
              <a:gd name="T101" fmla="*/ 60 h 72"/>
              <a:gd name="T102" fmla="*/ 30 w 98"/>
              <a:gd name="T103" fmla="*/ 64 h 72"/>
              <a:gd name="T104" fmla="*/ 54 w 98"/>
              <a:gd name="T105" fmla="*/ 72 h 72"/>
              <a:gd name="T106" fmla="*/ 54 w 98"/>
              <a:gd name="T107" fmla="*/ 60 h 72"/>
              <a:gd name="T108" fmla="*/ 42 w 98"/>
              <a:gd name="T109" fmla="*/ 60 h 72"/>
              <a:gd name="T110" fmla="*/ 54 w 98"/>
              <a:gd name="T111" fmla="*/ 68 h 72"/>
              <a:gd name="T112" fmla="*/ 42 w 98"/>
              <a:gd name="T113" fmla="*/ 64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8" h="72">
                <a:moveTo>
                  <a:pt x="4" y="22"/>
                </a:moveTo>
                <a:lnTo>
                  <a:pt x="8" y="22"/>
                </a:lnTo>
                <a:lnTo>
                  <a:pt x="8" y="26"/>
                </a:lnTo>
                <a:lnTo>
                  <a:pt x="4" y="26"/>
                </a:lnTo>
                <a:lnTo>
                  <a:pt x="4" y="22"/>
                </a:lnTo>
                <a:lnTo>
                  <a:pt x="0" y="22"/>
                </a:lnTo>
                <a:lnTo>
                  <a:pt x="0" y="18"/>
                </a:lnTo>
                <a:lnTo>
                  <a:pt x="4" y="18"/>
                </a:lnTo>
                <a:lnTo>
                  <a:pt x="4" y="16"/>
                </a:lnTo>
                <a:lnTo>
                  <a:pt x="8" y="16"/>
                </a:lnTo>
                <a:lnTo>
                  <a:pt x="12" y="16"/>
                </a:lnTo>
                <a:lnTo>
                  <a:pt x="16" y="16"/>
                </a:lnTo>
                <a:lnTo>
                  <a:pt x="20" y="16"/>
                </a:lnTo>
                <a:lnTo>
                  <a:pt x="20" y="12"/>
                </a:lnTo>
                <a:lnTo>
                  <a:pt x="24" y="12"/>
                </a:lnTo>
                <a:lnTo>
                  <a:pt x="24" y="8"/>
                </a:lnTo>
                <a:lnTo>
                  <a:pt x="26" y="4"/>
                </a:lnTo>
                <a:lnTo>
                  <a:pt x="30" y="4"/>
                </a:lnTo>
                <a:lnTo>
                  <a:pt x="34" y="0"/>
                </a:lnTo>
                <a:lnTo>
                  <a:pt x="34" y="4"/>
                </a:lnTo>
                <a:lnTo>
                  <a:pt x="34" y="8"/>
                </a:lnTo>
                <a:lnTo>
                  <a:pt x="34" y="12"/>
                </a:lnTo>
                <a:lnTo>
                  <a:pt x="34" y="16"/>
                </a:lnTo>
                <a:lnTo>
                  <a:pt x="30" y="18"/>
                </a:lnTo>
                <a:lnTo>
                  <a:pt x="30" y="16"/>
                </a:lnTo>
                <a:lnTo>
                  <a:pt x="26" y="16"/>
                </a:lnTo>
                <a:lnTo>
                  <a:pt x="20" y="16"/>
                </a:lnTo>
                <a:lnTo>
                  <a:pt x="16" y="16"/>
                </a:lnTo>
                <a:lnTo>
                  <a:pt x="16" y="18"/>
                </a:lnTo>
                <a:lnTo>
                  <a:pt x="16" y="16"/>
                </a:lnTo>
                <a:lnTo>
                  <a:pt x="12" y="16"/>
                </a:lnTo>
                <a:lnTo>
                  <a:pt x="12" y="18"/>
                </a:lnTo>
                <a:lnTo>
                  <a:pt x="8" y="18"/>
                </a:lnTo>
                <a:lnTo>
                  <a:pt x="8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close/>
                <a:moveTo>
                  <a:pt x="20" y="52"/>
                </a:moveTo>
                <a:lnTo>
                  <a:pt x="24" y="56"/>
                </a:lnTo>
                <a:lnTo>
                  <a:pt x="20" y="56"/>
                </a:lnTo>
                <a:lnTo>
                  <a:pt x="20" y="60"/>
                </a:lnTo>
                <a:lnTo>
                  <a:pt x="24" y="60"/>
                </a:lnTo>
                <a:lnTo>
                  <a:pt x="24" y="64"/>
                </a:lnTo>
                <a:lnTo>
                  <a:pt x="20" y="64"/>
                </a:lnTo>
                <a:lnTo>
                  <a:pt x="24" y="64"/>
                </a:lnTo>
                <a:lnTo>
                  <a:pt x="20" y="64"/>
                </a:lnTo>
                <a:lnTo>
                  <a:pt x="16" y="64"/>
                </a:lnTo>
                <a:lnTo>
                  <a:pt x="12" y="64"/>
                </a:lnTo>
                <a:lnTo>
                  <a:pt x="8" y="64"/>
                </a:lnTo>
                <a:lnTo>
                  <a:pt x="8" y="60"/>
                </a:lnTo>
                <a:lnTo>
                  <a:pt x="4" y="60"/>
                </a:lnTo>
                <a:lnTo>
                  <a:pt x="4" y="56"/>
                </a:lnTo>
                <a:lnTo>
                  <a:pt x="8" y="56"/>
                </a:lnTo>
                <a:lnTo>
                  <a:pt x="4" y="56"/>
                </a:lnTo>
                <a:lnTo>
                  <a:pt x="8" y="56"/>
                </a:lnTo>
                <a:lnTo>
                  <a:pt x="8" y="52"/>
                </a:lnTo>
                <a:lnTo>
                  <a:pt x="4" y="52"/>
                </a:lnTo>
                <a:lnTo>
                  <a:pt x="4" y="48"/>
                </a:lnTo>
                <a:lnTo>
                  <a:pt x="0" y="48"/>
                </a:lnTo>
                <a:lnTo>
                  <a:pt x="0" y="46"/>
                </a:lnTo>
                <a:lnTo>
                  <a:pt x="0" y="42"/>
                </a:lnTo>
                <a:lnTo>
                  <a:pt x="0" y="38"/>
                </a:lnTo>
                <a:lnTo>
                  <a:pt x="0" y="42"/>
                </a:lnTo>
                <a:lnTo>
                  <a:pt x="0" y="46"/>
                </a:lnTo>
                <a:lnTo>
                  <a:pt x="0" y="42"/>
                </a:lnTo>
                <a:lnTo>
                  <a:pt x="4" y="42"/>
                </a:lnTo>
                <a:lnTo>
                  <a:pt x="4" y="38"/>
                </a:lnTo>
                <a:lnTo>
                  <a:pt x="0" y="38"/>
                </a:lnTo>
                <a:lnTo>
                  <a:pt x="0" y="30"/>
                </a:lnTo>
                <a:lnTo>
                  <a:pt x="0" y="26"/>
                </a:lnTo>
                <a:lnTo>
                  <a:pt x="0" y="22"/>
                </a:lnTo>
                <a:lnTo>
                  <a:pt x="0" y="26"/>
                </a:lnTo>
                <a:lnTo>
                  <a:pt x="4" y="26"/>
                </a:lnTo>
                <a:lnTo>
                  <a:pt x="8" y="26"/>
                </a:lnTo>
                <a:lnTo>
                  <a:pt x="8" y="30"/>
                </a:lnTo>
                <a:lnTo>
                  <a:pt x="8" y="26"/>
                </a:lnTo>
                <a:lnTo>
                  <a:pt x="12" y="22"/>
                </a:lnTo>
                <a:lnTo>
                  <a:pt x="16" y="22"/>
                </a:lnTo>
                <a:lnTo>
                  <a:pt x="12" y="26"/>
                </a:lnTo>
                <a:lnTo>
                  <a:pt x="16" y="26"/>
                </a:lnTo>
                <a:lnTo>
                  <a:pt x="20" y="26"/>
                </a:lnTo>
                <a:lnTo>
                  <a:pt x="16" y="26"/>
                </a:lnTo>
                <a:lnTo>
                  <a:pt x="16" y="22"/>
                </a:lnTo>
                <a:lnTo>
                  <a:pt x="16" y="18"/>
                </a:lnTo>
                <a:lnTo>
                  <a:pt x="16" y="16"/>
                </a:lnTo>
                <a:lnTo>
                  <a:pt x="20" y="16"/>
                </a:lnTo>
                <a:lnTo>
                  <a:pt x="24" y="16"/>
                </a:lnTo>
                <a:lnTo>
                  <a:pt x="26" y="16"/>
                </a:lnTo>
                <a:lnTo>
                  <a:pt x="30" y="16"/>
                </a:lnTo>
                <a:lnTo>
                  <a:pt x="30" y="18"/>
                </a:lnTo>
                <a:lnTo>
                  <a:pt x="30" y="22"/>
                </a:lnTo>
                <a:lnTo>
                  <a:pt x="24" y="26"/>
                </a:lnTo>
                <a:lnTo>
                  <a:pt x="26" y="26"/>
                </a:lnTo>
                <a:lnTo>
                  <a:pt x="26" y="22"/>
                </a:lnTo>
                <a:lnTo>
                  <a:pt x="30" y="22"/>
                </a:lnTo>
                <a:lnTo>
                  <a:pt x="30" y="26"/>
                </a:lnTo>
                <a:lnTo>
                  <a:pt x="30" y="30"/>
                </a:lnTo>
                <a:lnTo>
                  <a:pt x="30" y="26"/>
                </a:lnTo>
                <a:lnTo>
                  <a:pt x="34" y="26"/>
                </a:lnTo>
                <a:lnTo>
                  <a:pt x="38" y="26"/>
                </a:lnTo>
                <a:lnTo>
                  <a:pt x="42" y="30"/>
                </a:lnTo>
                <a:lnTo>
                  <a:pt x="38" y="30"/>
                </a:lnTo>
                <a:lnTo>
                  <a:pt x="38" y="34"/>
                </a:lnTo>
                <a:lnTo>
                  <a:pt x="34" y="34"/>
                </a:lnTo>
                <a:lnTo>
                  <a:pt x="34" y="38"/>
                </a:lnTo>
                <a:lnTo>
                  <a:pt x="30" y="34"/>
                </a:lnTo>
                <a:lnTo>
                  <a:pt x="34" y="34"/>
                </a:lnTo>
                <a:lnTo>
                  <a:pt x="30" y="34"/>
                </a:lnTo>
                <a:lnTo>
                  <a:pt x="30" y="38"/>
                </a:lnTo>
                <a:lnTo>
                  <a:pt x="30" y="42"/>
                </a:lnTo>
                <a:lnTo>
                  <a:pt x="26" y="42"/>
                </a:lnTo>
                <a:lnTo>
                  <a:pt x="24" y="42"/>
                </a:lnTo>
                <a:lnTo>
                  <a:pt x="26" y="42"/>
                </a:lnTo>
                <a:lnTo>
                  <a:pt x="26" y="46"/>
                </a:lnTo>
                <a:lnTo>
                  <a:pt x="24" y="46"/>
                </a:lnTo>
                <a:lnTo>
                  <a:pt x="20" y="46"/>
                </a:lnTo>
                <a:lnTo>
                  <a:pt x="24" y="46"/>
                </a:lnTo>
                <a:lnTo>
                  <a:pt x="24" y="48"/>
                </a:lnTo>
                <a:lnTo>
                  <a:pt x="20" y="52"/>
                </a:lnTo>
                <a:lnTo>
                  <a:pt x="20" y="52"/>
                </a:lnTo>
                <a:lnTo>
                  <a:pt x="20" y="52"/>
                </a:lnTo>
                <a:close/>
                <a:moveTo>
                  <a:pt x="42" y="12"/>
                </a:moveTo>
                <a:lnTo>
                  <a:pt x="38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close/>
                <a:moveTo>
                  <a:pt x="8" y="22"/>
                </a:moveTo>
                <a:lnTo>
                  <a:pt x="4" y="22"/>
                </a:lnTo>
                <a:lnTo>
                  <a:pt x="8" y="18"/>
                </a:lnTo>
                <a:lnTo>
                  <a:pt x="12" y="18"/>
                </a:lnTo>
                <a:lnTo>
                  <a:pt x="12" y="22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close/>
                <a:moveTo>
                  <a:pt x="60" y="48"/>
                </a:moveTo>
                <a:lnTo>
                  <a:pt x="56" y="48"/>
                </a:lnTo>
                <a:lnTo>
                  <a:pt x="56" y="52"/>
                </a:lnTo>
                <a:lnTo>
                  <a:pt x="60" y="52"/>
                </a:lnTo>
                <a:lnTo>
                  <a:pt x="60" y="56"/>
                </a:lnTo>
                <a:lnTo>
                  <a:pt x="56" y="56"/>
                </a:lnTo>
                <a:lnTo>
                  <a:pt x="56" y="60"/>
                </a:lnTo>
                <a:lnTo>
                  <a:pt x="54" y="60"/>
                </a:lnTo>
                <a:lnTo>
                  <a:pt x="54" y="56"/>
                </a:lnTo>
                <a:lnTo>
                  <a:pt x="50" y="56"/>
                </a:lnTo>
                <a:lnTo>
                  <a:pt x="46" y="56"/>
                </a:lnTo>
                <a:lnTo>
                  <a:pt x="42" y="52"/>
                </a:lnTo>
                <a:lnTo>
                  <a:pt x="46" y="52"/>
                </a:lnTo>
                <a:lnTo>
                  <a:pt x="42" y="48"/>
                </a:lnTo>
                <a:lnTo>
                  <a:pt x="42" y="46"/>
                </a:lnTo>
                <a:lnTo>
                  <a:pt x="38" y="46"/>
                </a:lnTo>
                <a:lnTo>
                  <a:pt x="42" y="46"/>
                </a:lnTo>
                <a:lnTo>
                  <a:pt x="46" y="46"/>
                </a:lnTo>
                <a:lnTo>
                  <a:pt x="50" y="42"/>
                </a:lnTo>
                <a:lnTo>
                  <a:pt x="46" y="42"/>
                </a:lnTo>
                <a:lnTo>
                  <a:pt x="46" y="38"/>
                </a:lnTo>
                <a:lnTo>
                  <a:pt x="46" y="42"/>
                </a:lnTo>
                <a:lnTo>
                  <a:pt x="50" y="42"/>
                </a:lnTo>
                <a:lnTo>
                  <a:pt x="54" y="42"/>
                </a:lnTo>
                <a:lnTo>
                  <a:pt x="50" y="42"/>
                </a:lnTo>
                <a:lnTo>
                  <a:pt x="50" y="46"/>
                </a:lnTo>
                <a:lnTo>
                  <a:pt x="54" y="46"/>
                </a:lnTo>
                <a:lnTo>
                  <a:pt x="54" y="42"/>
                </a:lnTo>
                <a:lnTo>
                  <a:pt x="56" y="42"/>
                </a:lnTo>
                <a:lnTo>
                  <a:pt x="56" y="46"/>
                </a:lnTo>
                <a:lnTo>
                  <a:pt x="54" y="46"/>
                </a:lnTo>
                <a:lnTo>
                  <a:pt x="56" y="46"/>
                </a:lnTo>
                <a:lnTo>
                  <a:pt x="56" y="42"/>
                </a:lnTo>
                <a:lnTo>
                  <a:pt x="54" y="42"/>
                </a:lnTo>
                <a:lnTo>
                  <a:pt x="54" y="38"/>
                </a:lnTo>
                <a:lnTo>
                  <a:pt x="56" y="38"/>
                </a:lnTo>
                <a:lnTo>
                  <a:pt x="60" y="38"/>
                </a:lnTo>
                <a:lnTo>
                  <a:pt x="64" y="38"/>
                </a:lnTo>
                <a:lnTo>
                  <a:pt x="64" y="42"/>
                </a:lnTo>
                <a:lnTo>
                  <a:pt x="64" y="46"/>
                </a:lnTo>
                <a:lnTo>
                  <a:pt x="64" y="48"/>
                </a:lnTo>
                <a:lnTo>
                  <a:pt x="60" y="48"/>
                </a:lnTo>
                <a:lnTo>
                  <a:pt x="60" y="48"/>
                </a:lnTo>
                <a:lnTo>
                  <a:pt x="60" y="48"/>
                </a:lnTo>
                <a:close/>
                <a:moveTo>
                  <a:pt x="34" y="42"/>
                </a:moveTo>
                <a:lnTo>
                  <a:pt x="34" y="46"/>
                </a:lnTo>
                <a:lnTo>
                  <a:pt x="34" y="42"/>
                </a:lnTo>
                <a:lnTo>
                  <a:pt x="34" y="38"/>
                </a:lnTo>
                <a:lnTo>
                  <a:pt x="34" y="42"/>
                </a:lnTo>
                <a:lnTo>
                  <a:pt x="34" y="42"/>
                </a:lnTo>
                <a:lnTo>
                  <a:pt x="34" y="42"/>
                </a:lnTo>
                <a:close/>
                <a:moveTo>
                  <a:pt x="26" y="48"/>
                </a:moveTo>
                <a:lnTo>
                  <a:pt x="30" y="48"/>
                </a:lnTo>
                <a:lnTo>
                  <a:pt x="34" y="48"/>
                </a:lnTo>
                <a:lnTo>
                  <a:pt x="34" y="52"/>
                </a:lnTo>
                <a:lnTo>
                  <a:pt x="34" y="48"/>
                </a:lnTo>
                <a:lnTo>
                  <a:pt x="38" y="48"/>
                </a:lnTo>
                <a:lnTo>
                  <a:pt x="38" y="52"/>
                </a:lnTo>
                <a:lnTo>
                  <a:pt x="38" y="56"/>
                </a:lnTo>
                <a:lnTo>
                  <a:pt x="38" y="60"/>
                </a:lnTo>
                <a:lnTo>
                  <a:pt x="34" y="60"/>
                </a:lnTo>
                <a:lnTo>
                  <a:pt x="30" y="60"/>
                </a:lnTo>
                <a:lnTo>
                  <a:pt x="26" y="60"/>
                </a:lnTo>
                <a:lnTo>
                  <a:pt x="30" y="56"/>
                </a:lnTo>
                <a:lnTo>
                  <a:pt x="26" y="56"/>
                </a:lnTo>
                <a:lnTo>
                  <a:pt x="26" y="52"/>
                </a:lnTo>
                <a:lnTo>
                  <a:pt x="24" y="52"/>
                </a:lnTo>
                <a:lnTo>
                  <a:pt x="24" y="48"/>
                </a:lnTo>
                <a:lnTo>
                  <a:pt x="26" y="48"/>
                </a:lnTo>
                <a:lnTo>
                  <a:pt x="26" y="48"/>
                </a:lnTo>
                <a:lnTo>
                  <a:pt x="26" y="48"/>
                </a:lnTo>
                <a:close/>
                <a:moveTo>
                  <a:pt x="98" y="60"/>
                </a:moveTo>
                <a:lnTo>
                  <a:pt x="94" y="60"/>
                </a:lnTo>
                <a:lnTo>
                  <a:pt x="94" y="56"/>
                </a:lnTo>
                <a:lnTo>
                  <a:pt x="94" y="52"/>
                </a:lnTo>
                <a:lnTo>
                  <a:pt x="94" y="56"/>
                </a:lnTo>
                <a:lnTo>
                  <a:pt x="98" y="56"/>
                </a:lnTo>
                <a:lnTo>
                  <a:pt x="98" y="60"/>
                </a:lnTo>
                <a:lnTo>
                  <a:pt x="98" y="60"/>
                </a:lnTo>
                <a:lnTo>
                  <a:pt x="98" y="60"/>
                </a:lnTo>
                <a:close/>
                <a:moveTo>
                  <a:pt x="38" y="68"/>
                </a:moveTo>
                <a:lnTo>
                  <a:pt x="34" y="64"/>
                </a:lnTo>
                <a:lnTo>
                  <a:pt x="38" y="64"/>
                </a:lnTo>
                <a:lnTo>
                  <a:pt x="38" y="60"/>
                </a:lnTo>
                <a:lnTo>
                  <a:pt x="38" y="56"/>
                </a:lnTo>
                <a:lnTo>
                  <a:pt x="42" y="56"/>
                </a:lnTo>
                <a:lnTo>
                  <a:pt x="42" y="60"/>
                </a:lnTo>
                <a:lnTo>
                  <a:pt x="38" y="60"/>
                </a:lnTo>
                <a:lnTo>
                  <a:pt x="38" y="64"/>
                </a:lnTo>
                <a:lnTo>
                  <a:pt x="38" y="68"/>
                </a:lnTo>
                <a:lnTo>
                  <a:pt x="38" y="68"/>
                </a:lnTo>
                <a:lnTo>
                  <a:pt x="38" y="68"/>
                </a:lnTo>
                <a:close/>
                <a:moveTo>
                  <a:pt x="26" y="60"/>
                </a:moveTo>
                <a:lnTo>
                  <a:pt x="26" y="64"/>
                </a:lnTo>
                <a:lnTo>
                  <a:pt x="24" y="64"/>
                </a:lnTo>
                <a:lnTo>
                  <a:pt x="24" y="60"/>
                </a:lnTo>
                <a:lnTo>
                  <a:pt x="24" y="64"/>
                </a:lnTo>
                <a:lnTo>
                  <a:pt x="24" y="60"/>
                </a:lnTo>
                <a:lnTo>
                  <a:pt x="26" y="60"/>
                </a:lnTo>
                <a:lnTo>
                  <a:pt x="26" y="60"/>
                </a:lnTo>
                <a:lnTo>
                  <a:pt x="26" y="60"/>
                </a:lnTo>
                <a:close/>
                <a:moveTo>
                  <a:pt x="34" y="64"/>
                </a:moveTo>
                <a:lnTo>
                  <a:pt x="34" y="60"/>
                </a:lnTo>
                <a:lnTo>
                  <a:pt x="38" y="60"/>
                </a:lnTo>
                <a:lnTo>
                  <a:pt x="34" y="60"/>
                </a:lnTo>
                <a:lnTo>
                  <a:pt x="34" y="64"/>
                </a:lnTo>
                <a:lnTo>
                  <a:pt x="34" y="64"/>
                </a:lnTo>
                <a:lnTo>
                  <a:pt x="34" y="64"/>
                </a:lnTo>
                <a:close/>
                <a:moveTo>
                  <a:pt x="56" y="64"/>
                </a:moveTo>
                <a:lnTo>
                  <a:pt x="56" y="60"/>
                </a:lnTo>
                <a:lnTo>
                  <a:pt x="60" y="60"/>
                </a:lnTo>
                <a:lnTo>
                  <a:pt x="64" y="60"/>
                </a:lnTo>
                <a:lnTo>
                  <a:pt x="64" y="64"/>
                </a:lnTo>
                <a:lnTo>
                  <a:pt x="60" y="64"/>
                </a:lnTo>
                <a:lnTo>
                  <a:pt x="60" y="60"/>
                </a:lnTo>
                <a:lnTo>
                  <a:pt x="60" y="64"/>
                </a:lnTo>
                <a:lnTo>
                  <a:pt x="56" y="64"/>
                </a:lnTo>
                <a:lnTo>
                  <a:pt x="56" y="64"/>
                </a:lnTo>
                <a:lnTo>
                  <a:pt x="56" y="64"/>
                </a:lnTo>
                <a:close/>
                <a:moveTo>
                  <a:pt x="30" y="64"/>
                </a:moveTo>
                <a:lnTo>
                  <a:pt x="30" y="60"/>
                </a:lnTo>
                <a:lnTo>
                  <a:pt x="30" y="64"/>
                </a:lnTo>
                <a:lnTo>
                  <a:pt x="34" y="64"/>
                </a:lnTo>
                <a:lnTo>
                  <a:pt x="30" y="64"/>
                </a:lnTo>
                <a:lnTo>
                  <a:pt x="30" y="64"/>
                </a:lnTo>
                <a:lnTo>
                  <a:pt x="30" y="64"/>
                </a:lnTo>
                <a:close/>
                <a:moveTo>
                  <a:pt x="54" y="64"/>
                </a:moveTo>
                <a:lnTo>
                  <a:pt x="56" y="64"/>
                </a:lnTo>
                <a:lnTo>
                  <a:pt x="56" y="68"/>
                </a:lnTo>
                <a:lnTo>
                  <a:pt x="54" y="68"/>
                </a:lnTo>
                <a:lnTo>
                  <a:pt x="54" y="72"/>
                </a:lnTo>
                <a:lnTo>
                  <a:pt x="54" y="68"/>
                </a:lnTo>
                <a:lnTo>
                  <a:pt x="54" y="64"/>
                </a:lnTo>
                <a:lnTo>
                  <a:pt x="50" y="64"/>
                </a:lnTo>
                <a:lnTo>
                  <a:pt x="54" y="64"/>
                </a:lnTo>
                <a:lnTo>
                  <a:pt x="54" y="60"/>
                </a:lnTo>
                <a:lnTo>
                  <a:pt x="54" y="64"/>
                </a:lnTo>
                <a:lnTo>
                  <a:pt x="54" y="64"/>
                </a:lnTo>
                <a:lnTo>
                  <a:pt x="54" y="64"/>
                </a:lnTo>
                <a:close/>
                <a:moveTo>
                  <a:pt x="42" y="64"/>
                </a:moveTo>
                <a:lnTo>
                  <a:pt x="42" y="60"/>
                </a:lnTo>
                <a:lnTo>
                  <a:pt x="46" y="60"/>
                </a:lnTo>
                <a:lnTo>
                  <a:pt x="46" y="64"/>
                </a:lnTo>
                <a:lnTo>
                  <a:pt x="50" y="64"/>
                </a:lnTo>
                <a:lnTo>
                  <a:pt x="54" y="64"/>
                </a:lnTo>
                <a:lnTo>
                  <a:pt x="54" y="68"/>
                </a:lnTo>
                <a:lnTo>
                  <a:pt x="50" y="68"/>
                </a:lnTo>
                <a:lnTo>
                  <a:pt x="46" y="68"/>
                </a:lnTo>
                <a:lnTo>
                  <a:pt x="42" y="68"/>
                </a:lnTo>
                <a:lnTo>
                  <a:pt x="42" y="64"/>
                </a:lnTo>
                <a:lnTo>
                  <a:pt x="42" y="64"/>
                </a:lnTo>
                <a:lnTo>
                  <a:pt x="42" y="6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39" name="Freeform 97">
            <a:extLst>
              <a:ext uri="{FF2B5EF4-FFF2-40B4-BE49-F238E27FC236}">
                <a16:creationId xmlns:a16="http://schemas.microsoft.com/office/drawing/2014/main" id="{075A8993-AD2F-4B52-8FB4-D4593FE432C7}"/>
              </a:ext>
            </a:extLst>
          </p:cNvPr>
          <p:cNvSpPr>
            <a:spLocks noEditPoints="1"/>
          </p:cNvSpPr>
          <p:nvPr/>
        </p:nvSpPr>
        <p:spPr bwMode="auto">
          <a:xfrm>
            <a:off x="6448828" y="2741080"/>
            <a:ext cx="142875" cy="76200"/>
          </a:xfrm>
          <a:custGeom>
            <a:avLst/>
            <a:gdLst>
              <a:gd name="T0" fmla="*/ 90 w 90"/>
              <a:gd name="T1" fmla="*/ 12 h 48"/>
              <a:gd name="T2" fmla="*/ 88 w 90"/>
              <a:gd name="T3" fmla="*/ 12 h 48"/>
              <a:gd name="T4" fmla="*/ 84 w 90"/>
              <a:gd name="T5" fmla="*/ 18 h 48"/>
              <a:gd name="T6" fmla="*/ 80 w 90"/>
              <a:gd name="T7" fmla="*/ 22 h 48"/>
              <a:gd name="T8" fmla="*/ 84 w 90"/>
              <a:gd name="T9" fmla="*/ 30 h 48"/>
              <a:gd name="T10" fmla="*/ 84 w 90"/>
              <a:gd name="T11" fmla="*/ 36 h 48"/>
              <a:gd name="T12" fmla="*/ 88 w 90"/>
              <a:gd name="T13" fmla="*/ 40 h 48"/>
              <a:gd name="T14" fmla="*/ 84 w 90"/>
              <a:gd name="T15" fmla="*/ 44 h 48"/>
              <a:gd name="T16" fmla="*/ 76 w 90"/>
              <a:gd name="T17" fmla="*/ 48 h 48"/>
              <a:gd name="T18" fmla="*/ 68 w 90"/>
              <a:gd name="T19" fmla="*/ 48 h 48"/>
              <a:gd name="T20" fmla="*/ 60 w 90"/>
              <a:gd name="T21" fmla="*/ 44 h 48"/>
              <a:gd name="T22" fmla="*/ 54 w 90"/>
              <a:gd name="T23" fmla="*/ 36 h 48"/>
              <a:gd name="T24" fmla="*/ 50 w 90"/>
              <a:gd name="T25" fmla="*/ 36 h 48"/>
              <a:gd name="T26" fmla="*/ 46 w 90"/>
              <a:gd name="T27" fmla="*/ 36 h 48"/>
              <a:gd name="T28" fmla="*/ 34 w 90"/>
              <a:gd name="T29" fmla="*/ 40 h 48"/>
              <a:gd name="T30" fmla="*/ 38 w 90"/>
              <a:gd name="T31" fmla="*/ 36 h 48"/>
              <a:gd name="T32" fmla="*/ 38 w 90"/>
              <a:gd name="T33" fmla="*/ 34 h 48"/>
              <a:gd name="T34" fmla="*/ 34 w 90"/>
              <a:gd name="T35" fmla="*/ 30 h 48"/>
              <a:gd name="T36" fmla="*/ 30 w 90"/>
              <a:gd name="T37" fmla="*/ 34 h 48"/>
              <a:gd name="T38" fmla="*/ 28 w 90"/>
              <a:gd name="T39" fmla="*/ 30 h 48"/>
              <a:gd name="T40" fmla="*/ 28 w 90"/>
              <a:gd name="T41" fmla="*/ 22 h 48"/>
              <a:gd name="T42" fmla="*/ 24 w 90"/>
              <a:gd name="T43" fmla="*/ 18 h 48"/>
              <a:gd name="T44" fmla="*/ 28 w 90"/>
              <a:gd name="T45" fmla="*/ 14 h 48"/>
              <a:gd name="T46" fmla="*/ 24 w 90"/>
              <a:gd name="T47" fmla="*/ 14 h 48"/>
              <a:gd name="T48" fmla="*/ 28 w 90"/>
              <a:gd name="T49" fmla="*/ 12 h 48"/>
              <a:gd name="T50" fmla="*/ 30 w 90"/>
              <a:gd name="T51" fmla="*/ 12 h 48"/>
              <a:gd name="T52" fmla="*/ 34 w 90"/>
              <a:gd name="T53" fmla="*/ 8 h 48"/>
              <a:gd name="T54" fmla="*/ 38 w 90"/>
              <a:gd name="T55" fmla="*/ 8 h 48"/>
              <a:gd name="T56" fmla="*/ 46 w 90"/>
              <a:gd name="T57" fmla="*/ 4 h 48"/>
              <a:gd name="T58" fmla="*/ 50 w 90"/>
              <a:gd name="T59" fmla="*/ 8 h 48"/>
              <a:gd name="T60" fmla="*/ 58 w 90"/>
              <a:gd name="T61" fmla="*/ 4 h 48"/>
              <a:gd name="T62" fmla="*/ 60 w 90"/>
              <a:gd name="T63" fmla="*/ 4 h 48"/>
              <a:gd name="T64" fmla="*/ 68 w 90"/>
              <a:gd name="T65" fmla="*/ 4 h 48"/>
              <a:gd name="T66" fmla="*/ 72 w 90"/>
              <a:gd name="T67" fmla="*/ 8 h 48"/>
              <a:gd name="T68" fmla="*/ 76 w 90"/>
              <a:gd name="T69" fmla="*/ 8 h 48"/>
              <a:gd name="T70" fmla="*/ 88 w 90"/>
              <a:gd name="T71" fmla="*/ 8 h 48"/>
              <a:gd name="T72" fmla="*/ 88 w 90"/>
              <a:gd name="T73" fmla="*/ 8 h 48"/>
              <a:gd name="T74" fmla="*/ 8 w 90"/>
              <a:gd name="T75" fmla="*/ 22 h 48"/>
              <a:gd name="T76" fmla="*/ 8 w 90"/>
              <a:gd name="T77" fmla="*/ 18 h 48"/>
              <a:gd name="T78" fmla="*/ 4 w 90"/>
              <a:gd name="T79" fmla="*/ 18 h 48"/>
              <a:gd name="T80" fmla="*/ 8 w 90"/>
              <a:gd name="T81" fmla="*/ 18 h 48"/>
              <a:gd name="T82" fmla="*/ 12 w 90"/>
              <a:gd name="T83" fmla="*/ 18 h 48"/>
              <a:gd name="T84" fmla="*/ 16 w 90"/>
              <a:gd name="T85" fmla="*/ 18 h 48"/>
              <a:gd name="T86" fmla="*/ 16 w 90"/>
              <a:gd name="T87" fmla="*/ 22 h 48"/>
              <a:gd name="T88" fmla="*/ 12 w 90"/>
              <a:gd name="T89" fmla="*/ 22 h 48"/>
              <a:gd name="T90" fmla="*/ 12 w 90"/>
              <a:gd name="T91" fmla="*/ 22 h 48"/>
              <a:gd name="T92" fmla="*/ 12 w 90"/>
              <a:gd name="T93" fmla="*/ 22 h 48"/>
              <a:gd name="T94" fmla="*/ 24 w 90"/>
              <a:gd name="T95" fmla="*/ 14 h 48"/>
              <a:gd name="T96" fmla="*/ 20 w 90"/>
              <a:gd name="T97" fmla="*/ 18 h 48"/>
              <a:gd name="T98" fmla="*/ 20 w 90"/>
              <a:gd name="T99" fmla="*/ 14 h 48"/>
              <a:gd name="T100" fmla="*/ 20 w 90"/>
              <a:gd name="T101" fmla="*/ 14 h 48"/>
              <a:gd name="T102" fmla="*/ 24 w 90"/>
              <a:gd name="T103" fmla="*/ 26 h 48"/>
              <a:gd name="T104" fmla="*/ 20 w 90"/>
              <a:gd name="T105" fmla="*/ 26 h 48"/>
              <a:gd name="T106" fmla="*/ 20 w 90"/>
              <a:gd name="T107" fmla="*/ 22 h 48"/>
              <a:gd name="T108" fmla="*/ 4 w 90"/>
              <a:gd name="T109" fmla="*/ 36 h 48"/>
              <a:gd name="T110" fmla="*/ 0 w 90"/>
              <a:gd name="T111" fmla="*/ 34 h 48"/>
              <a:gd name="T112" fmla="*/ 0 w 90"/>
              <a:gd name="T113" fmla="*/ 30 h 48"/>
              <a:gd name="T114" fmla="*/ 8 w 90"/>
              <a:gd name="T115" fmla="*/ 26 h 48"/>
              <a:gd name="T116" fmla="*/ 20 w 90"/>
              <a:gd name="T117" fmla="*/ 26 h 48"/>
              <a:gd name="T118" fmla="*/ 20 w 90"/>
              <a:gd name="T119" fmla="*/ 30 h 48"/>
              <a:gd name="T120" fmla="*/ 8 w 90"/>
              <a:gd name="T121" fmla="*/ 34 h 48"/>
              <a:gd name="T122" fmla="*/ 4 w 90"/>
              <a:gd name="T123" fmla="*/ 4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" h="48">
                <a:moveTo>
                  <a:pt x="88" y="8"/>
                </a:moveTo>
                <a:lnTo>
                  <a:pt x="88" y="8"/>
                </a:lnTo>
                <a:lnTo>
                  <a:pt x="90" y="8"/>
                </a:lnTo>
                <a:lnTo>
                  <a:pt x="90" y="8"/>
                </a:lnTo>
                <a:lnTo>
                  <a:pt x="90" y="8"/>
                </a:lnTo>
                <a:lnTo>
                  <a:pt x="90" y="8"/>
                </a:lnTo>
                <a:lnTo>
                  <a:pt x="90" y="12"/>
                </a:lnTo>
                <a:lnTo>
                  <a:pt x="90" y="12"/>
                </a:lnTo>
                <a:lnTo>
                  <a:pt x="90" y="12"/>
                </a:lnTo>
                <a:lnTo>
                  <a:pt x="90" y="12"/>
                </a:lnTo>
                <a:lnTo>
                  <a:pt x="88" y="12"/>
                </a:lnTo>
                <a:lnTo>
                  <a:pt x="88" y="12"/>
                </a:lnTo>
                <a:lnTo>
                  <a:pt x="88" y="12"/>
                </a:lnTo>
                <a:lnTo>
                  <a:pt x="88" y="12"/>
                </a:lnTo>
                <a:lnTo>
                  <a:pt x="88" y="12"/>
                </a:lnTo>
                <a:lnTo>
                  <a:pt x="88" y="12"/>
                </a:lnTo>
                <a:lnTo>
                  <a:pt x="88" y="14"/>
                </a:lnTo>
                <a:lnTo>
                  <a:pt x="88" y="14"/>
                </a:lnTo>
                <a:lnTo>
                  <a:pt x="84" y="14"/>
                </a:lnTo>
                <a:lnTo>
                  <a:pt x="84" y="18"/>
                </a:lnTo>
                <a:lnTo>
                  <a:pt x="84" y="18"/>
                </a:lnTo>
                <a:lnTo>
                  <a:pt x="84" y="18"/>
                </a:lnTo>
                <a:lnTo>
                  <a:pt x="84" y="18"/>
                </a:lnTo>
                <a:lnTo>
                  <a:pt x="80" y="18"/>
                </a:lnTo>
                <a:lnTo>
                  <a:pt x="80" y="18"/>
                </a:lnTo>
                <a:lnTo>
                  <a:pt x="80" y="22"/>
                </a:lnTo>
                <a:lnTo>
                  <a:pt x="80" y="22"/>
                </a:lnTo>
                <a:lnTo>
                  <a:pt x="80" y="22"/>
                </a:lnTo>
                <a:lnTo>
                  <a:pt x="80" y="22"/>
                </a:lnTo>
                <a:lnTo>
                  <a:pt x="80" y="26"/>
                </a:lnTo>
                <a:lnTo>
                  <a:pt x="80" y="26"/>
                </a:lnTo>
                <a:lnTo>
                  <a:pt x="80" y="30"/>
                </a:lnTo>
                <a:lnTo>
                  <a:pt x="80" y="30"/>
                </a:lnTo>
                <a:lnTo>
                  <a:pt x="84" y="30"/>
                </a:lnTo>
                <a:lnTo>
                  <a:pt x="84" y="30"/>
                </a:lnTo>
                <a:lnTo>
                  <a:pt x="84" y="30"/>
                </a:lnTo>
                <a:lnTo>
                  <a:pt x="80" y="30"/>
                </a:lnTo>
                <a:lnTo>
                  <a:pt x="80" y="34"/>
                </a:lnTo>
                <a:lnTo>
                  <a:pt x="80" y="34"/>
                </a:lnTo>
                <a:lnTo>
                  <a:pt x="80" y="34"/>
                </a:lnTo>
                <a:lnTo>
                  <a:pt x="84" y="36"/>
                </a:lnTo>
                <a:lnTo>
                  <a:pt x="84" y="36"/>
                </a:lnTo>
                <a:lnTo>
                  <a:pt x="84" y="36"/>
                </a:lnTo>
                <a:lnTo>
                  <a:pt x="84" y="36"/>
                </a:lnTo>
                <a:lnTo>
                  <a:pt x="84" y="36"/>
                </a:lnTo>
                <a:lnTo>
                  <a:pt x="84" y="40"/>
                </a:lnTo>
                <a:lnTo>
                  <a:pt x="84" y="40"/>
                </a:lnTo>
                <a:lnTo>
                  <a:pt x="88" y="40"/>
                </a:lnTo>
                <a:lnTo>
                  <a:pt x="88" y="40"/>
                </a:lnTo>
                <a:lnTo>
                  <a:pt x="84" y="40"/>
                </a:lnTo>
                <a:lnTo>
                  <a:pt x="84" y="44"/>
                </a:lnTo>
                <a:lnTo>
                  <a:pt x="84" y="44"/>
                </a:lnTo>
                <a:lnTo>
                  <a:pt x="84" y="44"/>
                </a:lnTo>
                <a:lnTo>
                  <a:pt x="84" y="44"/>
                </a:lnTo>
                <a:lnTo>
                  <a:pt x="84" y="44"/>
                </a:lnTo>
                <a:lnTo>
                  <a:pt x="84" y="44"/>
                </a:lnTo>
                <a:lnTo>
                  <a:pt x="80" y="44"/>
                </a:lnTo>
                <a:lnTo>
                  <a:pt x="80" y="48"/>
                </a:lnTo>
                <a:lnTo>
                  <a:pt x="80" y="48"/>
                </a:lnTo>
                <a:lnTo>
                  <a:pt x="80" y="48"/>
                </a:lnTo>
                <a:lnTo>
                  <a:pt x="80" y="48"/>
                </a:lnTo>
                <a:lnTo>
                  <a:pt x="76" y="48"/>
                </a:lnTo>
                <a:lnTo>
                  <a:pt x="76" y="48"/>
                </a:lnTo>
                <a:lnTo>
                  <a:pt x="76" y="48"/>
                </a:lnTo>
                <a:lnTo>
                  <a:pt x="72" y="48"/>
                </a:lnTo>
                <a:lnTo>
                  <a:pt x="72" y="48"/>
                </a:lnTo>
                <a:lnTo>
                  <a:pt x="72" y="48"/>
                </a:lnTo>
                <a:lnTo>
                  <a:pt x="72" y="48"/>
                </a:lnTo>
                <a:lnTo>
                  <a:pt x="68" y="48"/>
                </a:lnTo>
                <a:lnTo>
                  <a:pt x="68" y="48"/>
                </a:lnTo>
                <a:lnTo>
                  <a:pt x="68" y="48"/>
                </a:lnTo>
                <a:lnTo>
                  <a:pt x="68" y="48"/>
                </a:lnTo>
                <a:lnTo>
                  <a:pt x="68" y="48"/>
                </a:lnTo>
                <a:lnTo>
                  <a:pt x="64" y="48"/>
                </a:lnTo>
                <a:lnTo>
                  <a:pt x="64" y="48"/>
                </a:lnTo>
                <a:lnTo>
                  <a:pt x="60" y="44"/>
                </a:lnTo>
                <a:lnTo>
                  <a:pt x="60" y="44"/>
                </a:lnTo>
                <a:lnTo>
                  <a:pt x="58" y="40"/>
                </a:lnTo>
                <a:lnTo>
                  <a:pt x="58" y="40"/>
                </a:lnTo>
                <a:lnTo>
                  <a:pt x="58" y="40"/>
                </a:lnTo>
                <a:lnTo>
                  <a:pt x="58" y="40"/>
                </a:lnTo>
                <a:lnTo>
                  <a:pt x="54" y="40"/>
                </a:lnTo>
                <a:lnTo>
                  <a:pt x="54" y="40"/>
                </a:lnTo>
                <a:lnTo>
                  <a:pt x="54" y="36"/>
                </a:lnTo>
                <a:lnTo>
                  <a:pt x="50" y="36"/>
                </a:lnTo>
                <a:lnTo>
                  <a:pt x="50" y="36"/>
                </a:lnTo>
                <a:lnTo>
                  <a:pt x="50" y="36"/>
                </a:lnTo>
                <a:lnTo>
                  <a:pt x="50" y="36"/>
                </a:lnTo>
                <a:lnTo>
                  <a:pt x="50" y="40"/>
                </a:lnTo>
                <a:lnTo>
                  <a:pt x="50" y="40"/>
                </a:lnTo>
                <a:lnTo>
                  <a:pt x="50" y="36"/>
                </a:lnTo>
                <a:lnTo>
                  <a:pt x="50" y="36"/>
                </a:lnTo>
                <a:lnTo>
                  <a:pt x="50" y="36"/>
                </a:lnTo>
                <a:lnTo>
                  <a:pt x="50" y="36"/>
                </a:lnTo>
                <a:lnTo>
                  <a:pt x="46" y="36"/>
                </a:lnTo>
                <a:lnTo>
                  <a:pt x="46" y="36"/>
                </a:lnTo>
                <a:lnTo>
                  <a:pt x="46" y="36"/>
                </a:lnTo>
                <a:lnTo>
                  <a:pt x="46" y="36"/>
                </a:lnTo>
                <a:lnTo>
                  <a:pt x="46" y="36"/>
                </a:lnTo>
                <a:lnTo>
                  <a:pt x="42" y="40"/>
                </a:lnTo>
                <a:lnTo>
                  <a:pt x="38" y="40"/>
                </a:lnTo>
                <a:lnTo>
                  <a:pt x="38" y="40"/>
                </a:lnTo>
                <a:lnTo>
                  <a:pt x="38" y="40"/>
                </a:lnTo>
                <a:lnTo>
                  <a:pt x="38" y="40"/>
                </a:lnTo>
                <a:lnTo>
                  <a:pt x="34" y="40"/>
                </a:lnTo>
                <a:lnTo>
                  <a:pt x="34" y="40"/>
                </a:lnTo>
                <a:lnTo>
                  <a:pt x="34" y="40"/>
                </a:lnTo>
                <a:lnTo>
                  <a:pt x="34" y="40"/>
                </a:lnTo>
                <a:lnTo>
                  <a:pt x="34" y="40"/>
                </a:lnTo>
                <a:lnTo>
                  <a:pt x="38" y="40"/>
                </a:lnTo>
                <a:lnTo>
                  <a:pt x="38" y="36"/>
                </a:lnTo>
                <a:lnTo>
                  <a:pt x="38" y="36"/>
                </a:lnTo>
                <a:lnTo>
                  <a:pt x="38" y="36"/>
                </a:lnTo>
                <a:lnTo>
                  <a:pt x="38" y="36"/>
                </a:lnTo>
                <a:lnTo>
                  <a:pt x="38" y="36"/>
                </a:lnTo>
                <a:lnTo>
                  <a:pt x="38" y="34"/>
                </a:lnTo>
                <a:lnTo>
                  <a:pt x="38" y="34"/>
                </a:lnTo>
                <a:lnTo>
                  <a:pt x="38" y="34"/>
                </a:lnTo>
                <a:lnTo>
                  <a:pt x="38" y="34"/>
                </a:lnTo>
                <a:lnTo>
                  <a:pt x="38" y="34"/>
                </a:lnTo>
                <a:lnTo>
                  <a:pt x="38" y="34"/>
                </a:lnTo>
                <a:lnTo>
                  <a:pt x="38" y="30"/>
                </a:lnTo>
                <a:lnTo>
                  <a:pt x="38" y="30"/>
                </a:lnTo>
                <a:lnTo>
                  <a:pt x="38" y="30"/>
                </a:lnTo>
                <a:lnTo>
                  <a:pt x="38" y="30"/>
                </a:lnTo>
                <a:lnTo>
                  <a:pt x="34" y="30"/>
                </a:lnTo>
                <a:lnTo>
                  <a:pt x="34" y="30"/>
                </a:lnTo>
                <a:lnTo>
                  <a:pt x="34" y="30"/>
                </a:lnTo>
                <a:lnTo>
                  <a:pt x="34" y="34"/>
                </a:lnTo>
                <a:lnTo>
                  <a:pt x="34" y="34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28" y="30"/>
                </a:lnTo>
                <a:lnTo>
                  <a:pt x="28" y="30"/>
                </a:lnTo>
                <a:lnTo>
                  <a:pt x="28" y="30"/>
                </a:lnTo>
                <a:lnTo>
                  <a:pt x="28" y="30"/>
                </a:lnTo>
                <a:lnTo>
                  <a:pt x="28" y="26"/>
                </a:lnTo>
                <a:lnTo>
                  <a:pt x="24" y="26"/>
                </a:lnTo>
                <a:lnTo>
                  <a:pt x="24" y="26"/>
                </a:lnTo>
                <a:lnTo>
                  <a:pt x="24" y="22"/>
                </a:lnTo>
                <a:lnTo>
                  <a:pt x="24" y="22"/>
                </a:lnTo>
                <a:lnTo>
                  <a:pt x="24" y="22"/>
                </a:lnTo>
                <a:lnTo>
                  <a:pt x="28" y="22"/>
                </a:lnTo>
                <a:lnTo>
                  <a:pt x="28" y="22"/>
                </a:lnTo>
                <a:lnTo>
                  <a:pt x="30" y="22"/>
                </a:lnTo>
                <a:lnTo>
                  <a:pt x="28" y="22"/>
                </a:lnTo>
                <a:lnTo>
                  <a:pt x="28" y="22"/>
                </a:lnTo>
                <a:lnTo>
                  <a:pt x="28" y="22"/>
                </a:lnTo>
                <a:lnTo>
                  <a:pt x="24" y="22"/>
                </a:lnTo>
                <a:lnTo>
                  <a:pt x="24" y="18"/>
                </a:lnTo>
                <a:lnTo>
                  <a:pt x="24" y="18"/>
                </a:lnTo>
                <a:lnTo>
                  <a:pt x="24" y="18"/>
                </a:lnTo>
                <a:lnTo>
                  <a:pt x="24" y="18"/>
                </a:lnTo>
                <a:lnTo>
                  <a:pt x="24" y="18"/>
                </a:lnTo>
                <a:lnTo>
                  <a:pt x="28" y="18"/>
                </a:lnTo>
                <a:lnTo>
                  <a:pt x="28" y="14"/>
                </a:lnTo>
                <a:lnTo>
                  <a:pt x="28" y="14"/>
                </a:lnTo>
                <a:lnTo>
                  <a:pt x="24" y="14"/>
                </a:lnTo>
                <a:lnTo>
                  <a:pt x="28" y="14"/>
                </a:lnTo>
                <a:lnTo>
                  <a:pt x="24" y="18"/>
                </a:lnTo>
                <a:lnTo>
                  <a:pt x="24" y="18"/>
                </a:lnTo>
                <a:lnTo>
                  <a:pt x="24" y="18"/>
                </a:lnTo>
                <a:lnTo>
                  <a:pt x="24" y="18"/>
                </a:lnTo>
                <a:lnTo>
                  <a:pt x="24" y="14"/>
                </a:lnTo>
                <a:lnTo>
                  <a:pt x="24" y="14"/>
                </a:lnTo>
                <a:lnTo>
                  <a:pt x="24" y="14"/>
                </a:lnTo>
                <a:lnTo>
                  <a:pt x="24" y="12"/>
                </a:lnTo>
                <a:lnTo>
                  <a:pt x="24" y="12"/>
                </a:lnTo>
                <a:lnTo>
                  <a:pt x="28" y="12"/>
                </a:lnTo>
                <a:lnTo>
                  <a:pt x="28" y="12"/>
                </a:lnTo>
                <a:lnTo>
                  <a:pt x="28" y="12"/>
                </a:lnTo>
                <a:lnTo>
                  <a:pt x="28" y="12"/>
                </a:lnTo>
                <a:lnTo>
                  <a:pt x="28" y="12"/>
                </a:lnTo>
                <a:lnTo>
                  <a:pt x="28" y="12"/>
                </a:lnTo>
                <a:lnTo>
                  <a:pt x="28" y="12"/>
                </a:lnTo>
                <a:lnTo>
                  <a:pt x="30" y="12"/>
                </a:lnTo>
                <a:lnTo>
                  <a:pt x="30" y="12"/>
                </a:lnTo>
                <a:lnTo>
                  <a:pt x="30" y="12"/>
                </a:lnTo>
                <a:lnTo>
                  <a:pt x="30" y="12"/>
                </a:lnTo>
                <a:lnTo>
                  <a:pt x="30" y="8"/>
                </a:lnTo>
                <a:lnTo>
                  <a:pt x="30" y="8"/>
                </a:lnTo>
                <a:lnTo>
                  <a:pt x="30" y="8"/>
                </a:lnTo>
                <a:lnTo>
                  <a:pt x="30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8" y="8"/>
                </a:lnTo>
                <a:lnTo>
                  <a:pt x="38" y="8"/>
                </a:lnTo>
                <a:lnTo>
                  <a:pt x="42" y="8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6" y="4"/>
                </a:lnTo>
                <a:lnTo>
                  <a:pt x="46" y="4"/>
                </a:lnTo>
                <a:lnTo>
                  <a:pt x="46" y="4"/>
                </a:lnTo>
                <a:lnTo>
                  <a:pt x="46" y="4"/>
                </a:lnTo>
                <a:lnTo>
                  <a:pt x="50" y="4"/>
                </a:lnTo>
                <a:lnTo>
                  <a:pt x="50" y="4"/>
                </a:lnTo>
                <a:lnTo>
                  <a:pt x="50" y="4"/>
                </a:lnTo>
                <a:lnTo>
                  <a:pt x="50" y="8"/>
                </a:lnTo>
                <a:lnTo>
                  <a:pt x="50" y="8"/>
                </a:lnTo>
                <a:lnTo>
                  <a:pt x="54" y="4"/>
                </a:lnTo>
                <a:lnTo>
                  <a:pt x="54" y="4"/>
                </a:lnTo>
                <a:lnTo>
                  <a:pt x="54" y="4"/>
                </a:lnTo>
                <a:lnTo>
                  <a:pt x="54" y="4"/>
                </a:lnTo>
                <a:lnTo>
                  <a:pt x="54" y="4"/>
                </a:lnTo>
                <a:lnTo>
                  <a:pt x="58" y="4"/>
                </a:lnTo>
                <a:lnTo>
                  <a:pt x="58" y="4"/>
                </a:lnTo>
                <a:lnTo>
                  <a:pt x="54" y="4"/>
                </a:lnTo>
                <a:lnTo>
                  <a:pt x="54" y="0"/>
                </a:lnTo>
                <a:lnTo>
                  <a:pt x="58" y="0"/>
                </a:lnTo>
                <a:lnTo>
                  <a:pt x="58" y="4"/>
                </a:lnTo>
                <a:lnTo>
                  <a:pt x="58" y="4"/>
                </a:lnTo>
                <a:lnTo>
                  <a:pt x="60" y="4"/>
                </a:lnTo>
                <a:lnTo>
                  <a:pt x="60" y="4"/>
                </a:lnTo>
                <a:lnTo>
                  <a:pt x="60" y="4"/>
                </a:lnTo>
                <a:lnTo>
                  <a:pt x="64" y="4"/>
                </a:lnTo>
                <a:lnTo>
                  <a:pt x="64" y="4"/>
                </a:lnTo>
                <a:lnTo>
                  <a:pt x="64" y="4"/>
                </a:lnTo>
                <a:lnTo>
                  <a:pt x="68" y="4"/>
                </a:lnTo>
                <a:lnTo>
                  <a:pt x="68" y="4"/>
                </a:lnTo>
                <a:lnTo>
                  <a:pt x="68" y="4"/>
                </a:lnTo>
                <a:lnTo>
                  <a:pt x="68" y="4"/>
                </a:lnTo>
                <a:lnTo>
                  <a:pt x="68" y="4"/>
                </a:lnTo>
                <a:lnTo>
                  <a:pt x="68" y="4"/>
                </a:lnTo>
                <a:lnTo>
                  <a:pt x="68" y="4"/>
                </a:lnTo>
                <a:lnTo>
                  <a:pt x="72" y="4"/>
                </a:lnTo>
                <a:lnTo>
                  <a:pt x="72" y="8"/>
                </a:lnTo>
                <a:lnTo>
                  <a:pt x="72" y="8"/>
                </a:lnTo>
                <a:lnTo>
                  <a:pt x="72" y="8"/>
                </a:lnTo>
                <a:lnTo>
                  <a:pt x="72" y="8"/>
                </a:lnTo>
                <a:lnTo>
                  <a:pt x="72" y="8"/>
                </a:lnTo>
                <a:lnTo>
                  <a:pt x="76" y="8"/>
                </a:lnTo>
                <a:lnTo>
                  <a:pt x="76" y="8"/>
                </a:lnTo>
                <a:lnTo>
                  <a:pt x="76" y="8"/>
                </a:lnTo>
                <a:lnTo>
                  <a:pt x="80" y="8"/>
                </a:lnTo>
                <a:lnTo>
                  <a:pt x="80" y="8"/>
                </a:lnTo>
                <a:lnTo>
                  <a:pt x="80" y="8"/>
                </a:lnTo>
                <a:lnTo>
                  <a:pt x="80" y="8"/>
                </a:lnTo>
                <a:lnTo>
                  <a:pt x="80" y="8"/>
                </a:lnTo>
                <a:lnTo>
                  <a:pt x="84" y="8"/>
                </a:lnTo>
                <a:lnTo>
                  <a:pt x="88" y="8"/>
                </a:lnTo>
                <a:lnTo>
                  <a:pt x="88" y="8"/>
                </a:lnTo>
                <a:lnTo>
                  <a:pt x="88" y="8"/>
                </a:lnTo>
                <a:lnTo>
                  <a:pt x="88" y="8"/>
                </a:lnTo>
                <a:lnTo>
                  <a:pt x="88" y="8"/>
                </a:lnTo>
                <a:lnTo>
                  <a:pt x="88" y="8"/>
                </a:lnTo>
                <a:lnTo>
                  <a:pt x="88" y="8"/>
                </a:lnTo>
                <a:lnTo>
                  <a:pt x="88" y="8"/>
                </a:lnTo>
                <a:lnTo>
                  <a:pt x="88" y="8"/>
                </a:lnTo>
                <a:close/>
                <a:moveTo>
                  <a:pt x="12" y="22"/>
                </a:moveTo>
                <a:lnTo>
                  <a:pt x="12" y="22"/>
                </a:lnTo>
                <a:lnTo>
                  <a:pt x="12" y="22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lnTo>
                  <a:pt x="8" y="18"/>
                </a:lnTo>
                <a:lnTo>
                  <a:pt x="8" y="18"/>
                </a:lnTo>
                <a:lnTo>
                  <a:pt x="8" y="18"/>
                </a:lnTo>
                <a:lnTo>
                  <a:pt x="8" y="18"/>
                </a:lnTo>
                <a:lnTo>
                  <a:pt x="8" y="18"/>
                </a:lnTo>
                <a:lnTo>
                  <a:pt x="8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8" y="18"/>
                </a:lnTo>
                <a:lnTo>
                  <a:pt x="8" y="18"/>
                </a:lnTo>
                <a:lnTo>
                  <a:pt x="8" y="18"/>
                </a:lnTo>
                <a:lnTo>
                  <a:pt x="8" y="18"/>
                </a:lnTo>
                <a:lnTo>
                  <a:pt x="8" y="14"/>
                </a:lnTo>
                <a:lnTo>
                  <a:pt x="12" y="14"/>
                </a:lnTo>
                <a:lnTo>
                  <a:pt x="12" y="14"/>
                </a:lnTo>
                <a:lnTo>
                  <a:pt x="12" y="14"/>
                </a:lnTo>
                <a:lnTo>
                  <a:pt x="12" y="14"/>
                </a:lnTo>
                <a:lnTo>
                  <a:pt x="12" y="18"/>
                </a:lnTo>
                <a:lnTo>
                  <a:pt x="12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6" y="18"/>
                </a:lnTo>
                <a:lnTo>
                  <a:pt x="16" y="18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close/>
                <a:moveTo>
                  <a:pt x="20" y="14"/>
                </a:moveTo>
                <a:lnTo>
                  <a:pt x="24" y="14"/>
                </a:lnTo>
                <a:lnTo>
                  <a:pt x="24" y="14"/>
                </a:lnTo>
                <a:lnTo>
                  <a:pt x="24" y="14"/>
                </a:lnTo>
                <a:lnTo>
                  <a:pt x="24" y="14"/>
                </a:lnTo>
                <a:lnTo>
                  <a:pt x="24" y="18"/>
                </a:lnTo>
                <a:lnTo>
                  <a:pt x="24" y="18"/>
                </a:lnTo>
                <a:lnTo>
                  <a:pt x="24" y="18"/>
                </a:lnTo>
                <a:lnTo>
                  <a:pt x="24" y="18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20" y="14"/>
                </a:lnTo>
                <a:lnTo>
                  <a:pt x="20" y="14"/>
                </a:lnTo>
                <a:lnTo>
                  <a:pt x="20" y="14"/>
                </a:lnTo>
                <a:lnTo>
                  <a:pt x="20" y="14"/>
                </a:lnTo>
                <a:lnTo>
                  <a:pt x="20" y="14"/>
                </a:lnTo>
                <a:lnTo>
                  <a:pt x="20" y="14"/>
                </a:lnTo>
                <a:lnTo>
                  <a:pt x="20" y="14"/>
                </a:lnTo>
                <a:lnTo>
                  <a:pt x="20" y="14"/>
                </a:lnTo>
                <a:lnTo>
                  <a:pt x="20" y="14"/>
                </a:lnTo>
                <a:close/>
                <a:moveTo>
                  <a:pt x="20" y="22"/>
                </a:moveTo>
                <a:lnTo>
                  <a:pt x="20" y="26"/>
                </a:lnTo>
                <a:lnTo>
                  <a:pt x="20" y="26"/>
                </a:lnTo>
                <a:lnTo>
                  <a:pt x="24" y="26"/>
                </a:lnTo>
                <a:lnTo>
                  <a:pt x="24" y="26"/>
                </a:lnTo>
                <a:lnTo>
                  <a:pt x="24" y="26"/>
                </a:lnTo>
                <a:lnTo>
                  <a:pt x="24" y="26"/>
                </a:lnTo>
                <a:lnTo>
                  <a:pt x="24" y="26"/>
                </a:lnTo>
                <a:lnTo>
                  <a:pt x="20" y="26"/>
                </a:lnTo>
                <a:lnTo>
                  <a:pt x="20" y="26"/>
                </a:lnTo>
                <a:lnTo>
                  <a:pt x="20" y="26"/>
                </a:lnTo>
                <a:lnTo>
                  <a:pt x="20" y="26"/>
                </a:lnTo>
                <a:lnTo>
                  <a:pt x="20" y="26"/>
                </a:lnTo>
                <a:lnTo>
                  <a:pt x="20" y="26"/>
                </a:lnTo>
                <a:lnTo>
                  <a:pt x="20" y="26"/>
                </a:lnTo>
                <a:lnTo>
                  <a:pt x="20" y="26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close/>
                <a:moveTo>
                  <a:pt x="4" y="40"/>
                </a:moveTo>
                <a:lnTo>
                  <a:pt x="4" y="40"/>
                </a:lnTo>
                <a:lnTo>
                  <a:pt x="0" y="40"/>
                </a:lnTo>
                <a:lnTo>
                  <a:pt x="0" y="40"/>
                </a:lnTo>
                <a:lnTo>
                  <a:pt x="4" y="36"/>
                </a:lnTo>
                <a:lnTo>
                  <a:pt x="4" y="36"/>
                </a:lnTo>
                <a:lnTo>
                  <a:pt x="4" y="36"/>
                </a:lnTo>
                <a:lnTo>
                  <a:pt x="4" y="36"/>
                </a:lnTo>
                <a:lnTo>
                  <a:pt x="4" y="36"/>
                </a:lnTo>
                <a:lnTo>
                  <a:pt x="4" y="34"/>
                </a:lnTo>
                <a:lnTo>
                  <a:pt x="0" y="34"/>
                </a:lnTo>
                <a:lnTo>
                  <a:pt x="0" y="34"/>
                </a:lnTo>
                <a:lnTo>
                  <a:pt x="0" y="30"/>
                </a:lnTo>
                <a:lnTo>
                  <a:pt x="0" y="30"/>
                </a:lnTo>
                <a:lnTo>
                  <a:pt x="4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4" y="30"/>
                </a:lnTo>
                <a:lnTo>
                  <a:pt x="4" y="26"/>
                </a:lnTo>
                <a:lnTo>
                  <a:pt x="8" y="26"/>
                </a:lnTo>
                <a:lnTo>
                  <a:pt x="8" y="26"/>
                </a:lnTo>
                <a:lnTo>
                  <a:pt x="12" y="26"/>
                </a:lnTo>
                <a:lnTo>
                  <a:pt x="12" y="26"/>
                </a:lnTo>
                <a:lnTo>
                  <a:pt x="16" y="26"/>
                </a:lnTo>
                <a:lnTo>
                  <a:pt x="16" y="26"/>
                </a:lnTo>
                <a:lnTo>
                  <a:pt x="16" y="26"/>
                </a:lnTo>
                <a:lnTo>
                  <a:pt x="16" y="26"/>
                </a:lnTo>
                <a:lnTo>
                  <a:pt x="20" y="26"/>
                </a:lnTo>
                <a:lnTo>
                  <a:pt x="20" y="30"/>
                </a:lnTo>
                <a:lnTo>
                  <a:pt x="20" y="30"/>
                </a:lnTo>
                <a:lnTo>
                  <a:pt x="24" y="30"/>
                </a:lnTo>
                <a:lnTo>
                  <a:pt x="20" y="30"/>
                </a:lnTo>
                <a:lnTo>
                  <a:pt x="20" y="30"/>
                </a:lnTo>
                <a:lnTo>
                  <a:pt x="20" y="30"/>
                </a:lnTo>
                <a:lnTo>
                  <a:pt x="20" y="30"/>
                </a:lnTo>
                <a:lnTo>
                  <a:pt x="20" y="30"/>
                </a:lnTo>
                <a:lnTo>
                  <a:pt x="20" y="30"/>
                </a:lnTo>
                <a:lnTo>
                  <a:pt x="16" y="30"/>
                </a:lnTo>
                <a:lnTo>
                  <a:pt x="12" y="34"/>
                </a:lnTo>
                <a:lnTo>
                  <a:pt x="12" y="34"/>
                </a:lnTo>
                <a:lnTo>
                  <a:pt x="12" y="34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6"/>
                </a:lnTo>
                <a:lnTo>
                  <a:pt x="4" y="36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40" name="Freeform 98">
            <a:extLst>
              <a:ext uri="{FF2B5EF4-FFF2-40B4-BE49-F238E27FC236}">
                <a16:creationId xmlns:a16="http://schemas.microsoft.com/office/drawing/2014/main" id="{05C07AF1-6CAD-430D-A91E-4FB0A86034CD}"/>
              </a:ext>
            </a:extLst>
          </p:cNvPr>
          <p:cNvSpPr>
            <a:spLocks noEditPoints="1"/>
          </p:cNvSpPr>
          <p:nvPr/>
        </p:nvSpPr>
        <p:spPr bwMode="auto">
          <a:xfrm>
            <a:off x="5794778" y="2645830"/>
            <a:ext cx="22225" cy="34925"/>
          </a:xfrm>
          <a:custGeom>
            <a:avLst/>
            <a:gdLst>
              <a:gd name="T0" fmla="*/ 10 w 14"/>
              <a:gd name="T1" fmla="*/ 12 h 22"/>
              <a:gd name="T2" fmla="*/ 6 w 14"/>
              <a:gd name="T3" fmla="*/ 12 h 22"/>
              <a:gd name="T4" fmla="*/ 6 w 14"/>
              <a:gd name="T5" fmla="*/ 12 h 22"/>
              <a:gd name="T6" fmla="*/ 10 w 14"/>
              <a:gd name="T7" fmla="*/ 12 h 22"/>
              <a:gd name="T8" fmla="*/ 10 w 14"/>
              <a:gd name="T9" fmla="*/ 12 h 22"/>
              <a:gd name="T10" fmla="*/ 10 w 14"/>
              <a:gd name="T11" fmla="*/ 14 h 22"/>
              <a:gd name="T12" fmla="*/ 10 w 14"/>
              <a:gd name="T13" fmla="*/ 14 h 22"/>
              <a:gd name="T14" fmla="*/ 10 w 14"/>
              <a:gd name="T15" fmla="*/ 4 h 22"/>
              <a:gd name="T16" fmla="*/ 10 w 14"/>
              <a:gd name="T17" fmla="*/ 4 h 22"/>
              <a:gd name="T18" fmla="*/ 10 w 14"/>
              <a:gd name="T19" fmla="*/ 4 h 22"/>
              <a:gd name="T20" fmla="*/ 10 w 14"/>
              <a:gd name="T21" fmla="*/ 4 h 22"/>
              <a:gd name="T22" fmla="*/ 10 w 14"/>
              <a:gd name="T23" fmla="*/ 0 h 22"/>
              <a:gd name="T24" fmla="*/ 10 w 14"/>
              <a:gd name="T25" fmla="*/ 0 h 22"/>
              <a:gd name="T26" fmla="*/ 10 w 14"/>
              <a:gd name="T27" fmla="*/ 0 h 22"/>
              <a:gd name="T28" fmla="*/ 14 w 14"/>
              <a:gd name="T29" fmla="*/ 0 h 22"/>
              <a:gd name="T30" fmla="*/ 14 w 14"/>
              <a:gd name="T31" fmla="*/ 4 h 22"/>
              <a:gd name="T32" fmla="*/ 10 w 14"/>
              <a:gd name="T33" fmla="*/ 4 h 22"/>
              <a:gd name="T34" fmla="*/ 10 w 14"/>
              <a:gd name="T35" fmla="*/ 8 h 22"/>
              <a:gd name="T36" fmla="*/ 6 w 14"/>
              <a:gd name="T37" fmla="*/ 8 h 22"/>
              <a:gd name="T38" fmla="*/ 6 w 14"/>
              <a:gd name="T39" fmla="*/ 4 h 22"/>
              <a:gd name="T40" fmla="*/ 2 w 14"/>
              <a:gd name="T41" fmla="*/ 4 h 22"/>
              <a:gd name="T42" fmla="*/ 2 w 14"/>
              <a:gd name="T43" fmla="*/ 0 h 22"/>
              <a:gd name="T44" fmla="*/ 6 w 14"/>
              <a:gd name="T45" fmla="*/ 0 h 22"/>
              <a:gd name="T46" fmla="*/ 6 w 14"/>
              <a:gd name="T47" fmla="*/ 0 h 22"/>
              <a:gd name="T48" fmla="*/ 10 w 14"/>
              <a:gd name="T49" fmla="*/ 4 h 22"/>
              <a:gd name="T50" fmla="*/ 10 w 14"/>
              <a:gd name="T51" fmla="*/ 4 h 22"/>
              <a:gd name="T52" fmla="*/ 10 w 14"/>
              <a:gd name="T53" fmla="*/ 8 h 22"/>
              <a:gd name="T54" fmla="*/ 10 w 14"/>
              <a:gd name="T55" fmla="*/ 12 h 22"/>
              <a:gd name="T56" fmla="*/ 6 w 14"/>
              <a:gd name="T57" fmla="*/ 8 h 22"/>
              <a:gd name="T58" fmla="*/ 6 w 14"/>
              <a:gd name="T59" fmla="*/ 8 h 22"/>
              <a:gd name="T60" fmla="*/ 2 w 14"/>
              <a:gd name="T61" fmla="*/ 4 h 22"/>
              <a:gd name="T62" fmla="*/ 2 w 14"/>
              <a:gd name="T63" fmla="*/ 4 h 22"/>
              <a:gd name="T64" fmla="*/ 2 w 14"/>
              <a:gd name="T65" fmla="*/ 0 h 22"/>
              <a:gd name="T66" fmla="*/ 2 w 14"/>
              <a:gd name="T67" fmla="*/ 0 h 22"/>
              <a:gd name="T68" fmla="*/ 2 w 14"/>
              <a:gd name="T69" fmla="*/ 0 h 22"/>
              <a:gd name="T70" fmla="*/ 2 w 14"/>
              <a:gd name="T71" fmla="*/ 4 h 22"/>
              <a:gd name="T72" fmla="*/ 2 w 14"/>
              <a:gd name="T73" fmla="*/ 4 h 22"/>
              <a:gd name="T74" fmla="*/ 6 w 14"/>
              <a:gd name="T75" fmla="*/ 4 h 22"/>
              <a:gd name="T76" fmla="*/ 6 w 14"/>
              <a:gd name="T77" fmla="*/ 4 h 22"/>
              <a:gd name="T78" fmla="*/ 6 w 14"/>
              <a:gd name="T79" fmla="*/ 8 h 22"/>
              <a:gd name="T80" fmla="*/ 10 w 14"/>
              <a:gd name="T81" fmla="*/ 8 h 22"/>
              <a:gd name="T82" fmla="*/ 10 w 14"/>
              <a:gd name="T83" fmla="*/ 12 h 22"/>
              <a:gd name="T84" fmla="*/ 2 w 14"/>
              <a:gd name="T85" fmla="*/ 8 h 22"/>
              <a:gd name="T86" fmla="*/ 2 w 14"/>
              <a:gd name="T87" fmla="*/ 8 h 22"/>
              <a:gd name="T88" fmla="*/ 2 w 14"/>
              <a:gd name="T89" fmla="*/ 8 h 22"/>
              <a:gd name="T90" fmla="*/ 0 w 14"/>
              <a:gd name="T91" fmla="*/ 8 h 22"/>
              <a:gd name="T92" fmla="*/ 0 w 14"/>
              <a:gd name="T93" fmla="*/ 4 h 22"/>
              <a:gd name="T94" fmla="*/ 2 w 14"/>
              <a:gd name="T95" fmla="*/ 4 h 22"/>
              <a:gd name="T96" fmla="*/ 2 w 14"/>
              <a:gd name="T97" fmla="*/ 4 h 22"/>
              <a:gd name="T98" fmla="*/ 2 w 14"/>
              <a:gd name="T99" fmla="*/ 8 h 22"/>
              <a:gd name="T100" fmla="*/ 2 w 14"/>
              <a:gd name="T101" fmla="*/ 8 h 22"/>
              <a:gd name="T102" fmla="*/ 2 w 14"/>
              <a:gd name="T103" fmla="*/ 8 h 22"/>
              <a:gd name="T104" fmla="*/ 2 w 14"/>
              <a:gd name="T105" fmla="*/ 8 h 22"/>
              <a:gd name="T106" fmla="*/ 10 w 14"/>
              <a:gd name="T107" fmla="*/ 22 h 22"/>
              <a:gd name="T108" fmla="*/ 6 w 14"/>
              <a:gd name="T109" fmla="*/ 18 h 22"/>
              <a:gd name="T110" fmla="*/ 6 w 14"/>
              <a:gd name="T111" fmla="*/ 14 h 22"/>
              <a:gd name="T112" fmla="*/ 6 w 14"/>
              <a:gd name="T113" fmla="*/ 14 h 22"/>
              <a:gd name="T114" fmla="*/ 6 w 14"/>
              <a:gd name="T115" fmla="*/ 14 h 22"/>
              <a:gd name="T116" fmla="*/ 10 w 14"/>
              <a:gd name="T117" fmla="*/ 18 h 22"/>
              <a:gd name="T118" fmla="*/ 10 w 14"/>
              <a:gd name="T119" fmla="*/ 22 h 22"/>
              <a:gd name="T120" fmla="*/ 10 w 14"/>
              <a:gd name="T121" fmla="*/ 22 h 22"/>
              <a:gd name="T122" fmla="*/ 10 w 14"/>
              <a:gd name="T12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" h="22">
                <a:moveTo>
                  <a:pt x="10" y="14"/>
                </a:moveTo>
                <a:lnTo>
                  <a:pt x="10" y="12"/>
                </a:lnTo>
                <a:lnTo>
                  <a:pt x="6" y="12"/>
                </a:lnTo>
                <a:lnTo>
                  <a:pt x="6" y="12"/>
                </a:lnTo>
                <a:lnTo>
                  <a:pt x="6" y="12"/>
                </a:lnTo>
                <a:lnTo>
                  <a:pt x="6" y="12"/>
                </a:lnTo>
                <a:lnTo>
                  <a:pt x="6" y="12"/>
                </a:lnTo>
                <a:lnTo>
                  <a:pt x="10" y="12"/>
                </a:lnTo>
                <a:lnTo>
                  <a:pt x="10" y="12"/>
                </a:lnTo>
                <a:lnTo>
                  <a:pt x="10" y="12"/>
                </a:lnTo>
                <a:lnTo>
                  <a:pt x="10" y="14"/>
                </a:lnTo>
                <a:lnTo>
                  <a:pt x="10" y="14"/>
                </a:lnTo>
                <a:lnTo>
                  <a:pt x="10" y="14"/>
                </a:lnTo>
                <a:lnTo>
                  <a:pt x="10" y="14"/>
                </a:lnTo>
                <a:lnTo>
                  <a:pt x="10" y="14"/>
                </a:lnTo>
                <a:close/>
                <a:moveTo>
                  <a:pt x="10" y="4"/>
                </a:move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4" y="0"/>
                </a:lnTo>
                <a:lnTo>
                  <a:pt x="14" y="0"/>
                </a:lnTo>
                <a:lnTo>
                  <a:pt x="14" y="4"/>
                </a:lnTo>
                <a:lnTo>
                  <a:pt x="14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close/>
                <a:moveTo>
                  <a:pt x="10" y="8"/>
                </a:moveTo>
                <a:lnTo>
                  <a:pt x="10" y="8"/>
                </a:lnTo>
                <a:lnTo>
                  <a:pt x="6" y="8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2" y="4"/>
                </a:lnTo>
                <a:lnTo>
                  <a:pt x="2" y="4"/>
                </a:lnTo>
                <a:lnTo>
                  <a:pt x="2" y="0"/>
                </a:lnTo>
                <a:lnTo>
                  <a:pt x="2" y="0"/>
                </a:lnTo>
                <a:lnTo>
                  <a:pt x="6" y="0"/>
                </a:lnTo>
                <a:lnTo>
                  <a:pt x="6" y="0"/>
                </a:lnTo>
                <a:lnTo>
                  <a:pt x="6" y="0"/>
                </a:lnTo>
                <a:lnTo>
                  <a:pt x="6" y="0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close/>
                <a:moveTo>
                  <a:pt x="10" y="12"/>
                </a:moveTo>
                <a:lnTo>
                  <a:pt x="6" y="12"/>
                </a:lnTo>
                <a:lnTo>
                  <a:pt x="6" y="8"/>
                </a:lnTo>
                <a:lnTo>
                  <a:pt x="6" y="8"/>
                </a:lnTo>
                <a:lnTo>
                  <a:pt x="6" y="8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6" y="8"/>
                </a:lnTo>
                <a:lnTo>
                  <a:pt x="6" y="8"/>
                </a:lnTo>
                <a:lnTo>
                  <a:pt x="10" y="8"/>
                </a:lnTo>
                <a:lnTo>
                  <a:pt x="10" y="8"/>
                </a:lnTo>
                <a:lnTo>
                  <a:pt x="10" y="12"/>
                </a:lnTo>
                <a:lnTo>
                  <a:pt x="10" y="12"/>
                </a:lnTo>
                <a:lnTo>
                  <a:pt x="10" y="12"/>
                </a:lnTo>
                <a:close/>
                <a:moveTo>
                  <a:pt x="2" y="8"/>
                </a:move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4"/>
                </a:lnTo>
                <a:lnTo>
                  <a:pt x="0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close/>
                <a:moveTo>
                  <a:pt x="10" y="22"/>
                </a:moveTo>
                <a:lnTo>
                  <a:pt x="10" y="22"/>
                </a:lnTo>
                <a:lnTo>
                  <a:pt x="10" y="22"/>
                </a:lnTo>
                <a:lnTo>
                  <a:pt x="6" y="18"/>
                </a:lnTo>
                <a:lnTo>
                  <a:pt x="6" y="18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8"/>
                </a:lnTo>
                <a:lnTo>
                  <a:pt x="10" y="18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41" name="Freeform 99">
            <a:extLst>
              <a:ext uri="{FF2B5EF4-FFF2-40B4-BE49-F238E27FC236}">
                <a16:creationId xmlns:a16="http://schemas.microsoft.com/office/drawing/2014/main" id="{4B190C48-D8E2-40F1-BD0A-E708A8FC4BFC}"/>
              </a:ext>
            </a:extLst>
          </p:cNvPr>
          <p:cNvSpPr>
            <a:spLocks noEditPoints="1"/>
          </p:cNvSpPr>
          <p:nvPr/>
        </p:nvSpPr>
        <p:spPr bwMode="auto">
          <a:xfrm>
            <a:off x="6398028" y="2344205"/>
            <a:ext cx="273050" cy="396875"/>
          </a:xfrm>
          <a:custGeom>
            <a:avLst/>
            <a:gdLst>
              <a:gd name="T0" fmla="*/ 44 w 172"/>
              <a:gd name="T1" fmla="*/ 238 h 250"/>
              <a:gd name="T2" fmla="*/ 30 w 172"/>
              <a:gd name="T3" fmla="*/ 232 h 250"/>
              <a:gd name="T4" fmla="*/ 30 w 172"/>
              <a:gd name="T5" fmla="*/ 212 h 250"/>
              <a:gd name="T6" fmla="*/ 26 w 172"/>
              <a:gd name="T7" fmla="*/ 202 h 250"/>
              <a:gd name="T8" fmla="*/ 22 w 172"/>
              <a:gd name="T9" fmla="*/ 180 h 250"/>
              <a:gd name="T10" fmla="*/ 30 w 172"/>
              <a:gd name="T11" fmla="*/ 172 h 250"/>
              <a:gd name="T12" fmla="*/ 40 w 172"/>
              <a:gd name="T13" fmla="*/ 164 h 250"/>
              <a:gd name="T14" fmla="*/ 56 w 172"/>
              <a:gd name="T15" fmla="*/ 154 h 250"/>
              <a:gd name="T16" fmla="*/ 66 w 172"/>
              <a:gd name="T17" fmla="*/ 138 h 250"/>
              <a:gd name="T18" fmla="*/ 86 w 172"/>
              <a:gd name="T19" fmla="*/ 128 h 250"/>
              <a:gd name="T20" fmla="*/ 78 w 172"/>
              <a:gd name="T21" fmla="*/ 116 h 250"/>
              <a:gd name="T22" fmla="*/ 66 w 172"/>
              <a:gd name="T23" fmla="*/ 108 h 250"/>
              <a:gd name="T24" fmla="*/ 64 w 172"/>
              <a:gd name="T25" fmla="*/ 86 h 250"/>
              <a:gd name="T26" fmla="*/ 56 w 172"/>
              <a:gd name="T27" fmla="*/ 64 h 250"/>
              <a:gd name="T28" fmla="*/ 40 w 172"/>
              <a:gd name="T29" fmla="*/ 42 h 250"/>
              <a:gd name="T30" fmla="*/ 22 w 172"/>
              <a:gd name="T31" fmla="*/ 34 h 250"/>
              <a:gd name="T32" fmla="*/ 22 w 172"/>
              <a:gd name="T33" fmla="*/ 22 h 250"/>
              <a:gd name="T34" fmla="*/ 40 w 172"/>
              <a:gd name="T35" fmla="*/ 38 h 250"/>
              <a:gd name="T36" fmla="*/ 64 w 172"/>
              <a:gd name="T37" fmla="*/ 34 h 250"/>
              <a:gd name="T38" fmla="*/ 78 w 172"/>
              <a:gd name="T39" fmla="*/ 34 h 250"/>
              <a:gd name="T40" fmla="*/ 90 w 172"/>
              <a:gd name="T41" fmla="*/ 26 h 250"/>
              <a:gd name="T42" fmla="*/ 94 w 172"/>
              <a:gd name="T43" fmla="*/ 12 h 250"/>
              <a:gd name="T44" fmla="*/ 112 w 172"/>
              <a:gd name="T45" fmla="*/ 4 h 250"/>
              <a:gd name="T46" fmla="*/ 130 w 172"/>
              <a:gd name="T47" fmla="*/ 12 h 250"/>
              <a:gd name="T48" fmla="*/ 130 w 172"/>
              <a:gd name="T49" fmla="*/ 22 h 250"/>
              <a:gd name="T50" fmla="*/ 130 w 172"/>
              <a:gd name="T51" fmla="*/ 34 h 250"/>
              <a:gd name="T52" fmla="*/ 142 w 172"/>
              <a:gd name="T53" fmla="*/ 56 h 250"/>
              <a:gd name="T54" fmla="*/ 138 w 172"/>
              <a:gd name="T55" fmla="*/ 78 h 250"/>
              <a:gd name="T56" fmla="*/ 144 w 172"/>
              <a:gd name="T57" fmla="*/ 98 h 250"/>
              <a:gd name="T58" fmla="*/ 144 w 172"/>
              <a:gd name="T59" fmla="*/ 116 h 250"/>
              <a:gd name="T60" fmla="*/ 142 w 172"/>
              <a:gd name="T61" fmla="*/ 132 h 250"/>
              <a:gd name="T62" fmla="*/ 152 w 172"/>
              <a:gd name="T63" fmla="*/ 142 h 250"/>
              <a:gd name="T64" fmla="*/ 148 w 172"/>
              <a:gd name="T65" fmla="*/ 158 h 250"/>
              <a:gd name="T66" fmla="*/ 172 w 172"/>
              <a:gd name="T67" fmla="*/ 176 h 250"/>
              <a:gd name="T68" fmla="*/ 160 w 172"/>
              <a:gd name="T69" fmla="*/ 194 h 250"/>
              <a:gd name="T70" fmla="*/ 142 w 172"/>
              <a:gd name="T71" fmla="*/ 212 h 250"/>
              <a:gd name="T72" fmla="*/ 122 w 172"/>
              <a:gd name="T73" fmla="*/ 224 h 250"/>
              <a:gd name="T74" fmla="*/ 108 w 172"/>
              <a:gd name="T75" fmla="*/ 232 h 250"/>
              <a:gd name="T76" fmla="*/ 100 w 172"/>
              <a:gd name="T77" fmla="*/ 228 h 250"/>
              <a:gd name="T78" fmla="*/ 90 w 172"/>
              <a:gd name="T79" fmla="*/ 236 h 250"/>
              <a:gd name="T80" fmla="*/ 82 w 172"/>
              <a:gd name="T81" fmla="*/ 238 h 250"/>
              <a:gd name="T82" fmla="*/ 66 w 172"/>
              <a:gd name="T83" fmla="*/ 242 h 250"/>
              <a:gd name="T84" fmla="*/ 48 w 172"/>
              <a:gd name="T85" fmla="*/ 250 h 250"/>
              <a:gd name="T86" fmla="*/ 48 w 172"/>
              <a:gd name="T87" fmla="*/ 242 h 250"/>
              <a:gd name="T88" fmla="*/ 78 w 172"/>
              <a:gd name="T89" fmla="*/ 128 h 250"/>
              <a:gd name="T90" fmla="*/ 48 w 172"/>
              <a:gd name="T91" fmla="*/ 158 h 250"/>
              <a:gd name="T92" fmla="*/ 26 w 172"/>
              <a:gd name="T93" fmla="*/ 172 h 250"/>
              <a:gd name="T94" fmla="*/ 2 w 172"/>
              <a:gd name="T95" fmla="*/ 236 h 250"/>
              <a:gd name="T96" fmla="*/ 6 w 172"/>
              <a:gd name="T97" fmla="*/ 242 h 250"/>
              <a:gd name="T98" fmla="*/ 0 w 172"/>
              <a:gd name="T99" fmla="*/ 242 h 250"/>
              <a:gd name="T100" fmla="*/ 44 w 172"/>
              <a:gd name="T101" fmla="*/ 242 h 250"/>
              <a:gd name="T102" fmla="*/ 44 w 172"/>
              <a:gd name="T103" fmla="*/ 246 h 250"/>
              <a:gd name="T104" fmla="*/ 34 w 172"/>
              <a:gd name="T105" fmla="*/ 242 h 250"/>
              <a:gd name="T106" fmla="*/ 6 w 172"/>
              <a:gd name="T107" fmla="*/ 242 h 250"/>
              <a:gd name="T108" fmla="*/ 56 w 172"/>
              <a:gd name="T109" fmla="*/ 246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72" h="250">
                <a:moveTo>
                  <a:pt x="48" y="242"/>
                </a:moveTo>
                <a:lnTo>
                  <a:pt x="48" y="238"/>
                </a:lnTo>
                <a:lnTo>
                  <a:pt x="52" y="236"/>
                </a:lnTo>
                <a:lnTo>
                  <a:pt x="48" y="238"/>
                </a:lnTo>
                <a:lnTo>
                  <a:pt x="44" y="238"/>
                </a:lnTo>
                <a:lnTo>
                  <a:pt x="40" y="238"/>
                </a:lnTo>
                <a:lnTo>
                  <a:pt x="44" y="238"/>
                </a:lnTo>
                <a:lnTo>
                  <a:pt x="44" y="236"/>
                </a:lnTo>
                <a:lnTo>
                  <a:pt x="40" y="236"/>
                </a:lnTo>
                <a:lnTo>
                  <a:pt x="36" y="236"/>
                </a:lnTo>
                <a:lnTo>
                  <a:pt x="34" y="232"/>
                </a:lnTo>
                <a:lnTo>
                  <a:pt x="34" y="236"/>
                </a:lnTo>
                <a:lnTo>
                  <a:pt x="34" y="232"/>
                </a:lnTo>
                <a:lnTo>
                  <a:pt x="30" y="232"/>
                </a:lnTo>
                <a:lnTo>
                  <a:pt x="26" y="232"/>
                </a:lnTo>
                <a:lnTo>
                  <a:pt x="26" y="228"/>
                </a:lnTo>
                <a:lnTo>
                  <a:pt x="26" y="224"/>
                </a:lnTo>
                <a:lnTo>
                  <a:pt x="26" y="220"/>
                </a:lnTo>
                <a:lnTo>
                  <a:pt x="26" y="216"/>
                </a:lnTo>
                <a:lnTo>
                  <a:pt x="30" y="216"/>
                </a:lnTo>
                <a:lnTo>
                  <a:pt x="30" y="212"/>
                </a:lnTo>
                <a:lnTo>
                  <a:pt x="30" y="208"/>
                </a:lnTo>
                <a:lnTo>
                  <a:pt x="26" y="208"/>
                </a:lnTo>
                <a:lnTo>
                  <a:pt x="30" y="208"/>
                </a:lnTo>
                <a:lnTo>
                  <a:pt x="30" y="206"/>
                </a:lnTo>
                <a:lnTo>
                  <a:pt x="26" y="206"/>
                </a:lnTo>
                <a:lnTo>
                  <a:pt x="30" y="202"/>
                </a:lnTo>
                <a:lnTo>
                  <a:pt x="26" y="202"/>
                </a:lnTo>
                <a:lnTo>
                  <a:pt x="26" y="198"/>
                </a:lnTo>
                <a:lnTo>
                  <a:pt x="26" y="194"/>
                </a:lnTo>
                <a:lnTo>
                  <a:pt x="26" y="192"/>
                </a:lnTo>
                <a:lnTo>
                  <a:pt x="22" y="192"/>
                </a:lnTo>
                <a:lnTo>
                  <a:pt x="22" y="188"/>
                </a:lnTo>
                <a:lnTo>
                  <a:pt x="22" y="184"/>
                </a:lnTo>
                <a:lnTo>
                  <a:pt x="22" y="180"/>
                </a:lnTo>
                <a:lnTo>
                  <a:pt x="26" y="180"/>
                </a:lnTo>
                <a:lnTo>
                  <a:pt x="26" y="176"/>
                </a:lnTo>
                <a:lnTo>
                  <a:pt x="30" y="172"/>
                </a:lnTo>
                <a:lnTo>
                  <a:pt x="30" y="176"/>
                </a:lnTo>
                <a:lnTo>
                  <a:pt x="30" y="172"/>
                </a:lnTo>
                <a:lnTo>
                  <a:pt x="30" y="168"/>
                </a:lnTo>
                <a:lnTo>
                  <a:pt x="30" y="172"/>
                </a:lnTo>
                <a:lnTo>
                  <a:pt x="34" y="168"/>
                </a:lnTo>
                <a:lnTo>
                  <a:pt x="34" y="172"/>
                </a:lnTo>
                <a:lnTo>
                  <a:pt x="36" y="168"/>
                </a:lnTo>
                <a:lnTo>
                  <a:pt x="40" y="168"/>
                </a:lnTo>
                <a:lnTo>
                  <a:pt x="40" y="164"/>
                </a:lnTo>
                <a:lnTo>
                  <a:pt x="36" y="164"/>
                </a:lnTo>
                <a:lnTo>
                  <a:pt x="40" y="164"/>
                </a:lnTo>
                <a:lnTo>
                  <a:pt x="40" y="162"/>
                </a:lnTo>
                <a:lnTo>
                  <a:pt x="44" y="158"/>
                </a:lnTo>
                <a:lnTo>
                  <a:pt x="44" y="162"/>
                </a:lnTo>
                <a:lnTo>
                  <a:pt x="48" y="162"/>
                </a:lnTo>
                <a:lnTo>
                  <a:pt x="48" y="158"/>
                </a:lnTo>
                <a:lnTo>
                  <a:pt x="52" y="154"/>
                </a:lnTo>
                <a:lnTo>
                  <a:pt x="56" y="154"/>
                </a:lnTo>
                <a:lnTo>
                  <a:pt x="56" y="150"/>
                </a:lnTo>
                <a:lnTo>
                  <a:pt x="60" y="150"/>
                </a:lnTo>
                <a:lnTo>
                  <a:pt x="60" y="146"/>
                </a:lnTo>
                <a:lnTo>
                  <a:pt x="64" y="146"/>
                </a:lnTo>
                <a:lnTo>
                  <a:pt x="64" y="142"/>
                </a:lnTo>
                <a:lnTo>
                  <a:pt x="66" y="142"/>
                </a:lnTo>
                <a:lnTo>
                  <a:pt x="66" y="138"/>
                </a:lnTo>
                <a:lnTo>
                  <a:pt x="70" y="136"/>
                </a:lnTo>
                <a:lnTo>
                  <a:pt x="70" y="132"/>
                </a:lnTo>
                <a:lnTo>
                  <a:pt x="74" y="132"/>
                </a:lnTo>
                <a:lnTo>
                  <a:pt x="78" y="132"/>
                </a:lnTo>
                <a:lnTo>
                  <a:pt x="82" y="132"/>
                </a:lnTo>
                <a:lnTo>
                  <a:pt x="82" y="128"/>
                </a:lnTo>
                <a:lnTo>
                  <a:pt x="86" y="128"/>
                </a:lnTo>
                <a:lnTo>
                  <a:pt x="82" y="128"/>
                </a:lnTo>
                <a:lnTo>
                  <a:pt x="82" y="124"/>
                </a:lnTo>
                <a:lnTo>
                  <a:pt x="82" y="120"/>
                </a:lnTo>
                <a:lnTo>
                  <a:pt x="82" y="116"/>
                </a:lnTo>
                <a:lnTo>
                  <a:pt x="82" y="112"/>
                </a:lnTo>
                <a:lnTo>
                  <a:pt x="78" y="112"/>
                </a:lnTo>
                <a:lnTo>
                  <a:pt x="78" y="116"/>
                </a:lnTo>
                <a:lnTo>
                  <a:pt x="78" y="112"/>
                </a:lnTo>
                <a:lnTo>
                  <a:pt x="74" y="112"/>
                </a:lnTo>
                <a:lnTo>
                  <a:pt x="70" y="108"/>
                </a:lnTo>
                <a:lnTo>
                  <a:pt x="74" y="106"/>
                </a:lnTo>
                <a:lnTo>
                  <a:pt x="70" y="106"/>
                </a:lnTo>
                <a:lnTo>
                  <a:pt x="70" y="108"/>
                </a:lnTo>
                <a:lnTo>
                  <a:pt x="66" y="108"/>
                </a:lnTo>
                <a:lnTo>
                  <a:pt x="64" y="102"/>
                </a:lnTo>
                <a:lnTo>
                  <a:pt x="60" y="102"/>
                </a:lnTo>
                <a:lnTo>
                  <a:pt x="60" y="98"/>
                </a:lnTo>
                <a:lnTo>
                  <a:pt x="60" y="94"/>
                </a:lnTo>
                <a:lnTo>
                  <a:pt x="60" y="90"/>
                </a:lnTo>
                <a:lnTo>
                  <a:pt x="64" y="90"/>
                </a:lnTo>
                <a:lnTo>
                  <a:pt x="64" y="86"/>
                </a:lnTo>
                <a:lnTo>
                  <a:pt x="64" y="82"/>
                </a:lnTo>
                <a:lnTo>
                  <a:pt x="60" y="78"/>
                </a:lnTo>
                <a:lnTo>
                  <a:pt x="56" y="76"/>
                </a:lnTo>
                <a:lnTo>
                  <a:pt x="60" y="72"/>
                </a:lnTo>
                <a:lnTo>
                  <a:pt x="60" y="68"/>
                </a:lnTo>
                <a:lnTo>
                  <a:pt x="56" y="68"/>
                </a:lnTo>
                <a:lnTo>
                  <a:pt x="56" y="64"/>
                </a:lnTo>
                <a:lnTo>
                  <a:pt x="56" y="60"/>
                </a:lnTo>
                <a:lnTo>
                  <a:pt x="56" y="56"/>
                </a:lnTo>
                <a:lnTo>
                  <a:pt x="60" y="56"/>
                </a:lnTo>
                <a:lnTo>
                  <a:pt x="56" y="52"/>
                </a:lnTo>
                <a:lnTo>
                  <a:pt x="48" y="46"/>
                </a:lnTo>
                <a:lnTo>
                  <a:pt x="44" y="46"/>
                </a:lnTo>
                <a:lnTo>
                  <a:pt x="40" y="42"/>
                </a:lnTo>
                <a:lnTo>
                  <a:pt x="36" y="42"/>
                </a:lnTo>
                <a:lnTo>
                  <a:pt x="34" y="42"/>
                </a:lnTo>
                <a:lnTo>
                  <a:pt x="30" y="42"/>
                </a:lnTo>
                <a:lnTo>
                  <a:pt x="30" y="38"/>
                </a:lnTo>
                <a:lnTo>
                  <a:pt x="26" y="38"/>
                </a:lnTo>
                <a:lnTo>
                  <a:pt x="26" y="34"/>
                </a:lnTo>
                <a:lnTo>
                  <a:pt x="22" y="34"/>
                </a:lnTo>
                <a:lnTo>
                  <a:pt x="18" y="30"/>
                </a:lnTo>
                <a:lnTo>
                  <a:pt x="14" y="26"/>
                </a:lnTo>
                <a:lnTo>
                  <a:pt x="18" y="26"/>
                </a:lnTo>
                <a:lnTo>
                  <a:pt x="22" y="26"/>
                </a:lnTo>
                <a:lnTo>
                  <a:pt x="22" y="30"/>
                </a:lnTo>
                <a:lnTo>
                  <a:pt x="22" y="26"/>
                </a:lnTo>
                <a:lnTo>
                  <a:pt x="22" y="22"/>
                </a:lnTo>
                <a:lnTo>
                  <a:pt x="26" y="22"/>
                </a:lnTo>
                <a:lnTo>
                  <a:pt x="30" y="22"/>
                </a:lnTo>
                <a:lnTo>
                  <a:pt x="34" y="26"/>
                </a:lnTo>
                <a:lnTo>
                  <a:pt x="36" y="26"/>
                </a:lnTo>
                <a:lnTo>
                  <a:pt x="36" y="30"/>
                </a:lnTo>
                <a:lnTo>
                  <a:pt x="40" y="34"/>
                </a:lnTo>
                <a:lnTo>
                  <a:pt x="40" y="38"/>
                </a:lnTo>
                <a:lnTo>
                  <a:pt x="44" y="34"/>
                </a:lnTo>
                <a:lnTo>
                  <a:pt x="48" y="38"/>
                </a:lnTo>
                <a:lnTo>
                  <a:pt x="52" y="38"/>
                </a:lnTo>
                <a:lnTo>
                  <a:pt x="56" y="38"/>
                </a:lnTo>
                <a:lnTo>
                  <a:pt x="60" y="38"/>
                </a:lnTo>
                <a:lnTo>
                  <a:pt x="60" y="34"/>
                </a:lnTo>
                <a:lnTo>
                  <a:pt x="64" y="34"/>
                </a:lnTo>
                <a:lnTo>
                  <a:pt x="66" y="34"/>
                </a:lnTo>
                <a:lnTo>
                  <a:pt x="66" y="38"/>
                </a:lnTo>
                <a:lnTo>
                  <a:pt x="70" y="38"/>
                </a:lnTo>
                <a:lnTo>
                  <a:pt x="74" y="38"/>
                </a:lnTo>
                <a:lnTo>
                  <a:pt x="78" y="42"/>
                </a:lnTo>
                <a:lnTo>
                  <a:pt x="78" y="38"/>
                </a:lnTo>
                <a:lnTo>
                  <a:pt x="78" y="34"/>
                </a:lnTo>
                <a:lnTo>
                  <a:pt x="82" y="34"/>
                </a:lnTo>
                <a:lnTo>
                  <a:pt x="82" y="30"/>
                </a:lnTo>
                <a:lnTo>
                  <a:pt x="86" y="30"/>
                </a:lnTo>
                <a:lnTo>
                  <a:pt x="86" y="34"/>
                </a:lnTo>
                <a:lnTo>
                  <a:pt x="86" y="30"/>
                </a:lnTo>
                <a:lnTo>
                  <a:pt x="90" y="30"/>
                </a:lnTo>
                <a:lnTo>
                  <a:pt x="90" y="26"/>
                </a:lnTo>
                <a:lnTo>
                  <a:pt x="90" y="22"/>
                </a:lnTo>
                <a:lnTo>
                  <a:pt x="90" y="20"/>
                </a:lnTo>
                <a:lnTo>
                  <a:pt x="90" y="16"/>
                </a:lnTo>
                <a:lnTo>
                  <a:pt x="94" y="16"/>
                </a:lnTo>
                <a:lnTo>
                  <a:pt x="94" y="12"/>
                </a:lnTo>
                <a:lnTo>
                  <a:pt x="90" y="12"/>
                </a:lnTo>
                <a:lnTo>
                  <a:pt x="94" y="12"/>
                </a:lnTo>
                <a:lnTo>
                  <a:pt x="96" y="8"/>
                </a:lnTo>
                <a:lnTo>
                  <a:pt x="96" y="4"/>
                </a:lnTo>
                <a:lnTo>
                  <a:pt x="100" y="4"/>
                </a:lnTo>
                <a:lnTo>
                  <a:pt x="104" y="4"/>
                </a:lnTo>
                <a:lnTo>
                  <a:pt x="108" y="8"/>
                </a:lnTo>
                <a:lnTo>
                  <a:pt x="108" y="4"/>
                </a:lnTo>
                <a:lnTo>
                  <a:pt x="112" y="4"/>
                </a:lnTo>
                <a:lnTo>
                  <a:pt x="116" y="0"/>
                </a:lnTo>
                <a:lnTo>
                  <a:pt x="120" y="0"/>
                </a:lnTo>
                <a:lnTo>
                  <a:pt x="120" y="4"/>
                </a:lnTo>
                <a:lnTo>
                  <a:pt x="122" y="4"/>
                </a:lnTo>
                <a:lnTo>
                  <a:pt x="122" y="8"/>
                </a:lnTo>
                <a:lnTo>
                  <a:pt x="126" y="8"/>
                </a:lnTo>
                <a:lnTo>
                  <a:pt x="130" y="12"/>
                </a:lnTo>
                <a:lnTo>
                  <a:pt x="134" y="12"/>
                </a:lnTo>
                <a:lnTo>
                  <a:pt x="138" y="12"/>
                </a:lnTo>
                <a:lnTo>
                  <a:pt x="138" y="16"/>
                </a:lnTo>
                <a:lnTo>
                  <a:pt x="138" y="20"/>
                </a:lnTo>
                <a:lnTo>
                  <a:pt x="134" y="20"/>
                </a:lnTo>
                <a:lnTo>
                  <a:pt x="134" y="22"/>
                </a:lnTo>
                <a:lnTo>
                  <a:pt x="130" y="22"/>
                </a:lnTo>
                <a:lnTo>
                  <a:pt x="130" y="26"/>
                </a:lnTo>
                <a:lnTo>
                  <a:pt x="134" y="26"/>
                </a:lnTo>
                <a:lnTo>
                  <a:pt x="134" y="30"/>
                </a:lnTo>
                <a:lnTo>
                  <a:pt x="130" y="30"/>
                </a:lnTo>
                <a:lnTo>
                  <a:pt x="126" y="30"/>
                </a:lnTo>
                <a:lnTo>
                  <a:pt x="126" y="34"/>
                </a:lnTo>
                <a:lnTo>
                  <a:pt x="130" y="34"/>
                </a:lnTo>
                <a:lnTo>
                  <a:pt x="130" y="38"/>
                </a:lnTo>
                <a:lnTo>
                  <a:pt x="126" y="42"/>
                </a:lnTo>
                <a:lnTo>
                  <a:pt x="126" y="46"/>
                </a:lnTo>
                <a:lnTo>
                  <a:pt x="130" y="50"/>
                </a:lnTo>
                <a:lnTo>
                  <a:pt x="138" y="52"/>
                </a:lnTo>
                <a:lnTo>
                  <a:pt x="142" y="52"/>
                </a:lnTo>
                <a:lnTo>
                  <a:pt x="142" y="56"/>
                </a:lnTo>
                <a:lnTo>
                  <a:pt x="144" y="60"/>
                </a:lnTo>
                <a:lnTo>
                  <a:pt x="148" y="60"/>
                </a:lnTo>
                <a:lnTo>
                  <a:pt x="148" y="64"/>
                </a:lnTo>
                <a:lnTo>
                  <a:pt x="148" y="68"/>
                </a:lnTo>
                <a:lnTo>
                  <a:pt x="144" y="68"/>
                </a:lnTo>
                <a:lnTo>
                  <a:pt x="142" y="72"/>
                </a:lnTo>
                <a:lnTo>
                  <a:pt x="138" y="78"/>
                </a:lnTo>
                <a:lnTo>
                  <a:pt x="134" y="78"/>
                </a:lnTo>
                <a:lnTo>
                  <a:pt x="134" y="82"/>
                </a:lnTo>
                <a:lnTo>
                  <a:pt x="138" y="82"/>
                </a:lnTo>
                <a:lnTo>
                  <a:pt x="138" y="86"/>
                </a:lnTo>
                <a:lnTo>
                  <a:pt x="142" y="90"/>
                </a:lnTo>
                <a:lnTo>
                  <a:pt x="142" y="94"/>
                </a:lnTo>
                <a:lnTo>
                  <a:pt x="144" y="98"/>
                </a:lnTo>
                <a:lnTo>
                  <a:pt x="144" y="102"/>
                </a:lnTo>
                <a:lnTo>
                  <a:pt x="148" y="102"/>
                </a:lnTo>
                <a:lnTo>
                  <a:pt x="148" y="106"/>
                </a:lnTo>
                <a:lnTo>
                  <a:pt x="148" y="108"/>
                </a:lnTo>
                <a:lnTo>
                  <a:pt x="148" y="112"/>
                </a:lnTo>
                <a:lnTo>
                  <a:pt x="144" y="112"/>
                </a:lnTo>
                <a:lnTo>
                  <a:pt x="144" y="116"/>
                </a:lnTo>
                <a:lnTo>
                  <a:pt x="144" y="120"/>
                </a:lnTo>
                <a:lnTo>
                  <a:pt x="142" y="120"/>
                </a:lnTo>
                <a:lnTo>
                  <a:pt x="142" y="124"/>
                </a:lnTo>
                <a:lnTo>
                  <a:pt x="144" y="124"/>
                </a:lnTo>
                <a:lnTo>
                  <a:pt x="144" y="128"/>
                </a:lnTo>
                <a:lnTo>
                  <a:pt x="142" y="128"/>
                </a:lnTo>
                <a:lnTo>
                  <a:pt x="142" y="132"/>
                </a:lnTo>
                <a:lnTo>
                  <a:pt x="144" y="132"/>
                </a:lnTo>
                <a:lnTo>
                  <a:pt x="148" y="132"/>
                </a:lnTo>
                <a:lnTo>
                  <a:pt x="148" y="136"/>
                </a:lnTo>
                <a:lnTo>
                  <a:pt x="152" y="136"/>
                </a:lnTo>
                <a:lnTo>
                  <a:pt x="148" y="138"/>
                </a:lnTo>
                <a:lnTo>
                  <a:pt x="148" y="142"/>
                </a:lnTo>
                <a:lnTo>
                  <a:pt x="152" y="142"/>
                </a:lnTo>
                <a:lnTo>
                  <a:pt x="152" y="146"/>
                </a:lnTo>
                <a:lnTo>
                  <a:pt x="156" y="146"/>
                </a:lnTo>
                <a:lnTo>
                  <a:pt x="156" y="150"/>
                </a:lnTo>
                <a:lnTo>
                  <a:pt x="156" y="154"/>
                </a:lnTo>
                <a:lnTo>
                  <a:pt x="152" y="154"/>
                </a:lnTo>
                <a:lnTo>
                  <a:pt x="152" y="158"/>
                </a:lnTo>
                <a:lnTo>
                  <a:pt x="148" y="158"/>
                </a:lnTo>
                <a:lnTo>
                  <a:pt x="152" y="162"/>
                </a:lnTo>
                <a:lnTo>
                  <a:pt x="156" y="164"/>
                </a:lnTo>
                <a:lnTo>
                  <a:pt x="160" y="164"/>
                </a:lnTo>
                <a:lnTo>
                  <a:pt x="160" y="168"/>
                </a:lnTo>
                <a:lnTo>
                  <a:pt x="164" y="168"/>
                </a:lnTo>
                <a:lnTo>
                  <a:pt x="168" y="172"/>
                </a:lnTo>
                <a:lnTo>
                  <a:pt x="172" y="176"/>
                </a:lnTo>
                <a:lnTo>
                  <a:pt x="172" y="180"/>
                </a:lnTo>
                <a:lnTo>
                  <a:pt x="168" y="180"/>
                </a:lnTo>
                <a:lnTo>
                  <a:pt x="168" y="184"/>
                </a:lnTo>
                <a:lnTo>
                  <a:pt x="168" y="188"/>
                </a:lnTo>
                <a:lnTo>
                  <a:pt x="164" y="192"/>
                </a:lnTo>
                <a:lnTo>
                  <a:pt x="160" y="192"/>
                </a:lnTo>
                <a:lnTo>
                  <a:pt x="160" y="194"/>
                </a:lnTo>
                <a:lnTo>
                  <a:pt x="156" y="194"/>
                </a:lnTo>
                <a:lnTo>
                  <a:pt x="152" y="198"/>
                </a:lnTo>
                <a:lnTo>
                  <a:pt x="152" y="202"/>
                </a:lnTo>
                <a:lnTo>
                  <a:pt x="148" y="202"/>
                </a:lnTo>
                <a:lnTo>
                  <a:pt x="148" y="206"/>
                </a:lnTo>
                <a:lnTo>
                  <a:pt x="144" y="208"/>
                </a:lnTo>
                <a:lnTo>
                  <a:pt x="142" y="212"/>
                </a:lnTo>
                <a:lnTo>
                  <a:pt x="138" y="212"/>
                </a:lnTo>
                <a:lnTo>
                  <a:pt x="138" y="216"/>
                </a:lnTo>
                <a:lnTo>
                  <a:pt x="134" y="216"/>
                </a:lnTo>
                <a:lnTo>
                  <a:pt x="130" y="220"/>
                </a:lnTo>
                <a:lnTo>
                  <a:pt x="130" y="224"/>
                </a:lnTo>
                <a:lnTo>
                  <a:pt x="126" y="224"/>
                </a:lnTo>
                <a:lnTo>
                  <a:pt x="122" y="224"/>
                </a:lnTo>
                <a:lnTo>
                  <a:pt x="122" y="228"/>
                </a:lnTo>
                <a:lnTo>
                  <a:pt x="120" y="232"/>
                </a:lnTo>
                <a:lnTo>
                  <a:pt x="116" y="232"/>
                </a:lnTo>
                <a:lnTo>
                  <a:pt x="112" y="232"/>
                </a:lnTo>
                <a:lnTo>
                  <a:pt x="112" y="236"/>
                </a:lnTo>
                <a:lnTo>
                  <a:pt x="112" y="232"/>
                </a:lnTo>
                <a:lnTo>
                  <a:pt x="108" y="232"/>
                </a:lnTo>
                <a:lnTo>
                  <a:pt x="104" y="236"/>
                </a:lnTo>
                <a:lnTo>
                  <a:pt x="100" y="236"/>
                </a:lnTo>
                <a:lnTo>
                  <a:pt x="96" y="236"/>
                </a:lnTo>
                <a:lnTo>
                  <a:pt x="100" y="232"/>
                </a:lnTo>
                <a:lnTo>
                  <a:pt x="104" y="232"/>
                </a:lnTo>
                <a:lnTo>
                  <a:pt x="100" y="232"/>
                </a:lnTo>
                <a:lnTo>
                  <a:pt x="100" y="228"/>
                </a:lnTo>
                <a:lnTo>
                  <a:pt x="100" y="232"/>
                </a:lnTo>
                <a:lnTo>
                  <a:pt x="96" y="232"/>
                </a:lnTo>
                <a:lnTo>
                  <a:pt x="96" y="236"/>
                </a:lnTo>
                <a:lnTo>
                  <a:pt x="94" y="236"/>
                </a:lnTo>
                <a:lnTo>
                  <a:pt x="94" y="238"/>
                </a:lnTo>
                <a:lnTo>
                  <a:pt x="94" y="236"/>
                </a:lnTo>
                <a:lnTo>
                  <a:pt x="90" y="236"/>
                </a:lnTo>
                <a:lnTo>
                  <a:pt x="90" y="238"/>
                </a:lnTo>
                <a:lnTo>
                  <a:pt x="86" y="238"/>
                </a:lnTo>
                <a:lnTo>
                  <a:pt x="86" y="236"/>
                </a:lnTo>
                <a:lnTo>
                  <a:pt x="86" y="238"/>
                </a:lnTo>
                <a:lnTo>
                  <a:pt x="82" y="238"/>
                </a:lnTo>
                <a:lnTo>
                  <a:pt x="78" y="238"/>
                </a:lnTo>
                <a:lnTo>
                  <a:pt x="82" y="238"/>
                </a:lnTo>
                <a:lnTo>
                  <a:pt x="78" y="238"/>
                </a:lnTo>
                <a:lnTo>
                  <a:pt x="78" y="242"/>
                </a:lnTo>
                <a:lnTo>
                  <a:pt x="74" y="242"/>
                </a:lnTo>
                <a:lnTo>
                  <a:pt x="70" y="242"/>
                </a:lnTo>
                <a:lnTo>
                  <a:pt x="70" y="246"/>
                </a:lnTo>
                <a:lnTo>
                  <a:pt x="70" y="242"/>
                </a:lnTo>
                <a:lnTo>
                  <a:pt x="66" y="242"/>
                </a:lnTo>
                <a:lnTo>
                  <a:pt x="64" y="242"/>
                </a:lnTo>
                <a:lnTo>
                  <a:pt x="60" y="246"/>
                </a:lnTo>
                <a:lnTo>
                  <a:pt x="56" y="246"/>
                </a:lnTo>
                <a:lnTo>
                  <a:pt x="56" y="242"/>
                </a:lnTo>
                <a:lnTo>
                  <a:pt x="56" y="246"/>
                </a:lnTo>
                <a:lnTo>
                  <a:pt x="52" y="246"/>
                </a:lnTo>
                <a:lnTo>
                  <a:pt x="48" y="250"/>
                </a:lnTo>
                <a:lnTo>
                  <a:pt x="48" y="246"/>
                </a:lnTo>
                <a:lnTo>
                  <a:pt x="52" y="246"/>
                </a:lnTo>
                <a:lnTo>
                  <a:pt x="56" y="242"/>
                </a:lnTo>
                <a:lnTo>
                  <a:pt x="52" y="242"/>
                </a:lnTo>
                <a:lnTo>
                  <a:pt x="52" y="246"/>
                </a:lnTo>
                <a:lnTo>
                  <a:pt x="52" y="242"/>
                </a:lnTo>
                <a:lnTo>
                  <a:pt x="48" y="242"/>
                </a:lnTo>
                <a:lnTo>
                  <a:pt x="48" y="242"/>
                </a:lnTo>
                <a:lnTo>
                  <a:pt x="48" y="242"/>
                </a:lnTo>
                <a:close/>
                <a:moveTo>
                  <a:pt x="78" y="128"/>
                </a:moveTo>
                <a:lnTo>
                  <a:pt x="74" y="128"/>
                </a:lnTo>
                <a:lnTo>
                  <a:pt x="70" y="128"/>
                </a:lnTo>
                <a:lnTo>
                  <a:pt x="74" y="128"/>
                </a:lnTo>
                <a:lnTo>
                  <a:pt x="78" y="128"/>
                </a:lnTo>
                <a:lnTo>
                  <a:pt x="78" y="128"/>
                </a:lnTo>
                <a:lnTo>
                  <a:pt x="78" y="128"/>
                </a:lnTo>
                <a:close/>
                <a:moveTo>
                  <a:pt x="48" y="158"/>
                </a:moveTo>
                <a:lnTo>
                  <a:pt x="44" y="158"/>
                </a:lnTo>
                <a:lnTo>
                  <a:pt x="48" y="154"/>
                </a:lnTo>
                <a:lnTo>
                  <a:pt x="48" y="158"/>
                </a:lnTo>
                <a:lnTo>
                  <a:pt x="48" y="158"/>
                </a:lnTo>
                <a:lnTo>
                  <a:pt x="48" y="158"/>
                </a:lnTo>
                <a:close/>
                <a:moveTo>
                  <a:pt x="26" y="172"/>
                </a:moveTo>
                <a:lnTo>
                  <a:pt x="22" y="172"/>
                </a:lnTo>
                <a:lnTo>
                  <a:pt x="22" y="168"/>
                </a:lnTo>
                <a:lnTo>
                  <a:pt x="26" y="168"/>
                </a:lnTo>
                <a:lnTo>
                  <a:pt x="26" y="172"/>
                </a:lnTo>
                <a:lnTo>
                  <a:pt x="26" y="172"/>
                </a:lnTo>
                <a:lnTo>
                  <a:pt x="26" y="172"/>
                </a:lnTo>
                <a:close/>
                <a:moveTo>
                  <a:pt x="6" y="242"/>
                </a:moveTo>
                <a:lnTo>
                  <a:pt x="2" y="242"/>
                </a:lnTo>
                <a:lnTo>
                  <a:pt x="2" y="238"/>
                </a:lnTo>
                <a:lnTo>
                  <a:pt x="6" y="238"/>
                </a:lnTo>
                <a:lnTo>
                  <a:pt x="6" y="236"/>
                </a:lnTo>
                <a:lnTo>
                  <a:pt x="2" y="236"/>
                </a:lnTo>
                <a:lnTo>
                  <a:pt x="2" y="238"/>
                </a:lnTo>
                <a:lnTo>
                  <a:pt x="2" y="236"/>
                </a:lnTo>
                <a:lnTo>
                  <a:pt x="6" y="236"/>
                </a:lnTo>
                <a:lnTo>
                  <a:pt x="10" y="238"/>
                </a:lnTo>
                <a:lnTo>
                  <a:pt x="6" y="238"/>
                </a:lnTo>
                <a:lnTo>
                  <a:pt x="6" y="242"/>
                </a:lnTo>
                <a:lnTo>
                  <a:pt x="6" y="242"/>
                </a:lnTo>
                <a:lnTo>
                  <a:pt x="6" y="242"/>
                </a:lnTo>
                <a:close/>
                <a:moveTo>
                  <a:pt x="36" y="238"/>
                </a:moveTo>
                <a:lnTo>
                  <a:pt x="40" y="238"/>
                </a:lnTo>
                <a:lnTo>
                  <a:pt x="36" y="238"/>
                </a:lnTo>
                <a:lnTo>
                  <a:pt x="36" y="238"/>
                </a:lnTo>
                <a:lnTo>
                  <a:pt x="36" y="238"/>
                </a:lnTo>
                <a:close/>
                <a:moveTo>
                  <a:pt x="0" y="242"/>
                </a:moveTo>
                <a:lnTo>
                  <a:pt x="0" y="238"/>
                </a:lnTo>
                <a:lnTo>
                  <a:pt x="2" y="238"/>
                </a:lnTo>
                <a:lnTo>
                  <a:pt x="0" y="242"/>
                </a:lnTo>
                <a:lnTo>
                  <a:pt x="0" y="242"/>
                </a:lnTo>
                <a:lnTo>
                  <a:pt x="0" y="242"/>
                </a:lnTo>
                <a:close/>
                <a:moveTo>
                  <a:pt x="44" y="246"/>
                </a:moveTo>
                <a:lnTo>
                  <a:pt x="44" y="242"/>
                </a:lnTo>
                <a:lnTo>
                  <a:pt x="40" y="242"/>
                </a:lnTo>
                <a:lnTo>
                  <a:pt x="40" y="238"/>
                </a:lnTo>
                <a:lnTo>
                  <a:pt x="44" y="238"/>
                </a:lnTo>
                <a:lnTo>
                  <a:pt x="48" y="238"/>
                </a:lnTo>
                <a:lnTo>
                  <a:pt x="48" y="242"/>
                </a:lnTo>
                <a:lnTo>
                  <a:pt x="44" y="242"/>
                </a:lnTo>
                <a:lnTo>
                  <a:pt x="44" y="246"/>
                </a:lnTo>
                <a:lnTo>
                  <a:pt x="44" y="246"/>
                </a:lnTo>
                <a:lnTo>
                  <a:pt x="44" y="246"/>
                </a:lnTo>
                <a:close/>
                <a:moveTo>
                  <a:pt x="34" y="242"/>
                </a:moveTo>
                <a:lnTo>
                  <a:pt x="30" y="242"/>
                </a:lnTo>
                <a:lnTo>
                  <a:pt x="30" y="238"/>
                </a:lnTo>
                <a:lnTo>
                  <a:pt x="34" y="238"/>
                </a:lnTo>
                <a:lnTo>
                  <a:pt x="34" y="242"/>
                </a:lnTo>
                <a:lnTo>
                  <a:pt x="34" y="242"/>
                </a:lnTo>
                <a:lnTo>
                  <a:pt x="34" y="242"/>
                </a:lnTo>
                <a:close/>
                <a:moveTo>
                  <a:pt x="6" y="242"/>
                </a:moveTo>
                <a:lnTo>
                  <a:pt x="10" y="242"/>
                </a:lnTo>
                <a:lnTo>
                  <a:pt x="10" y="246"/>
                </a:lnTo>
                <a:lnTo>
                  <a:pt x="6" y="242"/>
                </a:lnTo>
                <a:lnTo>
                  <a:pt x="6" y="242"/>
                </a:lnTo>
                <a:lnTo>
                  <a:pt x="6" y="242"/>
                </a:lnTo>
                <a:close/>
                <a:moveTo>
                  <a:pt x="48" y="246"/>
                </a:moveTo>
                <a:lnTo>
                  <a:pt x="52" y="246"/>
                </a:lnTo>
                <a:lnTo>
                  <a:pt x="48" y="246"/>
                </a:lnTo>
                <a:lnTo>
                  <a:pt x="48" y="246"/>
                </a:lnTo>
                <a:lnTo>
                  <a:pt x="48" y="246"/>
                </a:lnTo>
                <a:close/>
                <a:moveTo>
                  <a:pt x="56" y="246"/>
                </a:moveTo>
                <a:lnTo>
                  <a:pt x="60" y="246"/>
                </a:lnTo>
                <a:lnTo>
                  <a:pt x="56" y="246"/>
                </a:lnTo>
                <a:lnTo>
                  <a:pt x="56" y="246"/>
                </a:lnTo>
                <a:lnTo>
                  <a:pt x="56" y="24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42" name="Freeform 100">
            <a:extLst>
              <a:ext uri="{FF2B5EF4-FFF2-40B4-BE49-F238E27FC236}">
                <a16:creationId xmlns:a16="http://schemas.microsoft.com/office/drawing/2014/main" id="{F7CEF18A-F8C3-4EFF-BA31-1B39A1B1D4B7}"/>
              </a:ext>
            </a:extLst>
          </p:cNvPr>
          <p:cNvSpPr>
            <a:spLocks noEditPoints="1"/>
          </p:cNvSpPr>
          <p:nvPr/>
        </p:nvSpPr>
        <p:spPr bwMode="auto">
          <a:xfrm>
            <a:off x="5851928" y="3042705"/>
            <a:ext cx="320675" cy="307975"/>
          </a:xfrm>
          <a:custGeom>
            <a:avLst/>
            <a:gdLst>
              <a:gd name="T0" fmla="*/ 80 w 202"/>
              <a:gd name="T1" fmla="*/ 168 h 194"/>
              <a:gd name="T2" fmla="*/ 72 w 202"/>
              <a:gd name="T3" fmla="*/ 168 h 194"/>
              <a:gd name="T4" fmla="*/ 50 w 202"/>
              <a:gd name="T5" fmla="*/ 162 h 194"/>
              <a:gd name="T6" fmla="*/ 46 w 202"/>
              <a:gd name="T7" fmla="*/ 158 h 194"/>
              <a:gd name="T8" fmla="*/ 50 w 202"/>
              <a:gd name="T9" fmla="*/ 138 h 194"/>
              <a:gd name="T10" fmla="*/ 50 w 202"/>
              <a:gd name="T11" fmla="*/ 128 h 194"/>
              <a:gd name="T12" fmla="*/ 56 w 202"/>
              <a:gd name="T13" fmla="*/ 116 h 194"/>
              <a:gd name="T14" fmla="*/ 56 w 202"/>
              <a:gd name="T15" fmla="*/ 116 h 194"/>
              <a:gd name="T16" fmla="*/ 54 w 202"/>
              <a:gd name="T17" fmla="*/ 106 h 194"/>
              <a:gd name="T18" fmla="*/ 42 w 202"/>
              <a:gd name="T19" fmla="*/ 94 h 194"/>
              <a:gd name="T20" fmla="*/ 42 w 202"/>
              <a:gd name="T21" fmla="*/ 78 h 194"/>
              <a:gd name="T22" fmla="*/ 34 w 202"/>
              <a:gd name="T23" fmla="*/ 72 h 194"/>
              <a:gd name="T24" fmla="*/ 22 w 202"/>
              <a:gd name="T25" fmla="*/ 72 h 194"/>
              <a:gd name="T26" fmla="*/ 12 w 202"/>
              <a:gd name="T27" fmla="*/ 64 h 194"/>
              <a:gd name="T28" fmla="*/ 0 w 202"/>
              <a:gd name="T29" fmla="*/ 64 h 194"/>
              <a:gd name="T30" fmla="*/ 0 w 202"/>
              <a:gd name="T31" fmla="*/ 56 h 194"/>
              <a:gd name="T32" fmla="*/ 4 w 202"/>
              <a:gd name="T33" fmla="*/ 52 h 194"/>
              <a:gd name="T34" fmla="*/ 16 w 202"/>
              <a:gd name="T35" fmla="*/ 48 h 194"/>
              <a:gd name="T36" fmla="*/ 34 w 202"/>
              <a:gd name="T37" fmla="*/ 48 h 194"/>
              <a:gd name="T38" fmla="*/ 46 w 202"/>
              <a:gd name="T39" fmla="*/ 48 h 194"/>
              <a:gd name="T40" fmla="*/ 42 w 202"/>
              <a:gd name="T41" fmla="*/ 34 h 194"/>
              <a:gd name="T42" fmla="*/ 50 w 202"/>
              <a:gd name="T43" fmla="*/ 26 h 194"/>
              <a:gd name="T44" fmla="*/ 64 w 202"/>
              <a:gd name="T45" fmla="*/ 34 h 194"/>
              <a:gd name="T46" fmla="*/ 72 w 202"/>
              <a:gd name="T47" fmla="*/ 34 h 194"/>
              <a:gd name="T48" fmla="*/ 80 w 202"/>
              <a:gd name="T49" fmla="*/ 22 h 194"/>
              <a:gd name="T50" fmla="*/ 90 w 202"/>
              <a:gd name="T51" fmla="*/ 12 h 194"/>
              <a:gd name="T52" fmla="*/ 106 w 202"/>
              <a:gd name="T53" fmla="*/ 0 h 194"/>
              <a:gd name="T54" fmla="*/ 114 w 202"/>
              <a:gd name="T55" fmla="*/ 8 h 194"/>
              <a:gd name="T56" fmla="*/ 128 w 202"/>
              <a:gd name="T57" fmla="*/ 16 h 194"/>
              <a:gd name="T58" fmla="*/ 138 w 202"/>
              <a:gd name="T59" fmla="*/ 18 h 194"/>
              <a:gd name="T60" fmla="*/ 146 w 202"/>
              <a:gd name="T61" fmla="*/ 30 h 194"/>
              <a:gd name="T62" fmla="*/ 158 w 202"/>
              <a:gd name="T63" fmla="*/ 34 h 194"/>
              <a:gd name="T64" fmla="*/ 172 w 202"/>
              <a:gd name="T65" fmla="*/ 42 h 194"/>
              <a:gd name="T66" fmla="*/ 180 w 202"/>
              <a:gd name="T67" fmla="*/ 48 h 194"/>
              <a:gd name="T68" fmla="*/ 176 w 202"/>
              <a:gd name="T69" fmla="*/ 68 h 194"/>
              <a:gd name="T70" fmla="*/ 168 w 202"/>
              <a:gd name="T71" fmla="*/ 76 h 194"/>
              <a:gd name="T72" fmla="*/ 160 w 202"/>
              <a:gd name="T73" fmla="*/ 86 h 194"/>
              <a:gd name="T74" fmla="*/ 154 w 202"/>
              <a:gd name="T75" fmla="*/ 98 h 194"/>
              <a:gd name="T76" fmla="*/ 164 w 202"/>
              <a:gd name="T77" fmla="*/ 94 h 194"/>
              <a:gd name="T78" fmla="*/ 164 w 202"/>
              <a:gd name="T79" fmla="*/ 112 h 194"/>
              <a:gd name="T80" fmla="*/ 160 w 202"/>
              <a:gd name="T81" fmla="*/ 124 h 194"/>
              <a:gd name="T82" fmla="*/ 168 w 202"/>
              <a:gd name="T83" fmla="*/ 138 h 194"/>
              <a:gd name="T84" fmla="*/ 172 w 202"/>
              <a:gd name="T85" fmla="*/ 146 h 194"/>
              <a:gd name="T86" fmla="*/ 164 w 202"/>
              <a:gd name="T87" fmla="*/ 154 h 194"/>
              <a:gd name="T88" fmla="*/ 146 w 202"/>
              <a:gd name="T89" fmla="*/ 162 h 194"/>
              <a:gd name="T90" fmla="*/ 138 w 202"/>
              <a:gd name="T91" fmla="*/ 154 h 194"/>
              <a:gd name="T92" fmla="*/ 128 w 202"/>
              <a:gd name="T93" fmla="*/ 154 h 194"/>
              <a:gd name="T94" fmla="*/ 110 w 202"/>
              <a:gd name="T95" fmla="*/ 164 h 194"/>
              <a:gd name="T96" fmla="*/ 106 w 202"/>
              <a:gd name="T97" fmla="*/ 176 h 194"/>
              <a:gd name="T98" fmla="*/ 94 w 202"/>
              <a:gd name="T99" fmla="*/ 172 h 194"/>
              <a:gd name="T100" fmla="*/ 54 w 202"/>
              <a:gd name="T101" fmla="*/ 108 h 194"/>
              <a:gd name="T102" fmla="*/ 22 w 202"/>
              <a:gd name="T103" fmla="*/ 78 h 194"/>
              <a:gd name="T104" fmla="*/ 50 w 202"/>
              <a:gd name="T105" fmla="*/ 102 h 194"/>
              <a:gd name="T106" fmla="*/ 190 w 202"/>
              <a:gd name="T107" fmla="*/ 172 h 194"/>
              <a:gd name="T108" fmla="*/ 202 w 202"/>
              <a:gd name="T109" fmla="*/ 168 h 194"/>
              <a:gd name="T110" fmla="*/ 198 w 202"/>
              <a:gd name="T111" fmla="*/ 190 h 194"/>
              <a:gd name="T112" fmla="*/ 190 w 202"/>
              <a:gd name="T113" fmla="*/ 186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2" h="194">
                <a:moveTo>
                  <a:pt x="94" y="172"/>
                </a:moveTo>
                <a:lnTo>
                  <a:pt x="90" y="172"/>
                </a:lnTo>
                <a:lnTo>
                  <a:pt x="86" y="172"/>
                </a:lnTo>
                <a:lnTo>
                  <a:pt x="86" y="168"/>
                </a:lnTo>
                <a:lnTo>
                  <a:pt x="84" y="168"/>
                </a:lnTo>
                <a:lnTo>
                  <a:pt x="80" y="168"/>
                </a:lnTo>
                <a:lnTo>
                  <a:pt x="80" y="164"/>
                </a:lnTo>
                <a:lnTo>
                  <a:pt x="80" y="168"/>
                </a:lnTo>
                <a:lnTo>
                  <a:pt x="76" y="168"/>
                </a:lnTo>
                <a:lnTo>
                  <a:pt x="80" y="168"/>
                </a:lnTo>
                <a:lnTo>
                  <a:pt x="76" y="168"/>
                </a:lnTo>
                <a:lnTo>
                  <a:pt x="72" y="168"/>
                </a:lnTo>
                <a:lnTo>
                  <a:pt x="68" y="168"/>
                </a:lnTo>
                <a:lnTo>
                  <a:pt x="64" y="168"/>
                </a:lnTo>
                <a:lnTo>
                  <a:pt x="60" y="168"/>
                </a:lnTo>
                <a:lnTo>
                  <a:pt x="56" y="164"/>
                </a:lnTo>
                <a:lnTo>
                  <a:pt x="54" y="164"/>
                </a:lnTo>
                <a:lnTo>
                  <a:pt x="50" y="162"/>
                </a:lnTo>
                <a:lnTo>
                  <a:pt x="50" y="164"/>
                </a:lnTo>
                <a:lnTo>
                  <a:pt x="50" y="162"/>
                </a:lnTo>
                <a:lnTo>
                  <a:pt x="46" y="162"/>
                </a:lnTo>
                <a:lnTo>
                  <a:pt x="50" y="162"/>
                </a:lnTo>
                <a:lnTo>
                  <a:pt x="50" y="158"/>
                </a:lnTo>
                <a:lnTo>
                  <a:pt x="46" y="158"/>
                </a:lnTo>
                <a:lnTo>
                  <a:pt x="42" y="158"/>
                </a:lnTo>
                <a:lnTo>
                  <a:pt x="46" y="158"/>
                </a:lnTo>
                <a:lnTo>
                  <a:pt x="46" y="154"/>
                </a:lnTo>
                <a:lnTo>
                  <a:pt x="50" y="150"/>
                </a:lnTo>
                <a:lnTo>
                  <a:pt x="50" y="142"/>
                </a:lnTo>
                <a:lnTo>
                  <a:pt x="50" y="138"/>
                </a:lnTo>
                <a:lnTo>
                  <a:pt x="50" y="134"/>
                </a:lnTo>
                <a:lnTo>
                  <a:pt x="50" y="132"/>
                </a:lnTo>
                <a:lnTo>
                  <a:pt x="54" y="132"/>
                </a:lnTo>
                <a:lnTo>
                  <a:pt x="54" y="128"/>
                </a:lnTo>
                <a:lnTo>
                  <a:pt x="50" y="132"/>
                </a:lnTo>
                <a:lnTo>
                  <a:pt x="50" y="128"/>
                </a:lnTo>
                <a:lnTo>
                  <a:pt x="50" y="124"/>
                </a:lnTo>
                <a:lnTo>
                  <a:pt x="54" y="120"/>
                </a:lnTo>
                <a:lnTo>
                  <a:pt x="54" y="116"/>
                </a:lnTo>
                <a:lnTo>
                  <a:pt x="54" y="112"/>
                </a:lnTo>
                <a:lnTo>
                  <a:pt x="54" y="116"/>
                </a:lnTo>
                <a:lnTo>
                  <a:pt x="56" y="116"/>
                </a:lnTo>
                <a:lnTo>
                  <a:pt x="56" y="120"/>
                </a:lnTo>
                <a:lnTo>
                  <a:pt x="56" y="124"/>
                </a:lnTo>
                <a:lnTo>
                  <a:pt x="60" y="128"/>
                </a:lnTo>
                <a:lnTo>
                  <a:pt x="60" y="124"/>
                </a:lnTo>
                <a:lnTo>
                  <a:pt x="56" y="120"/>
                </a:lnTo>
                <a:lnTo>
                  <a:pt x="56" y="116"/>
                </a:lnTo>
                <a:lnTo>
                  <a:pt x="56" y="112"/>
                </a:lnTo>
                <a:lnTo>
                  <a:pt x="54" y="112"/>
                </a:lnTo>
                <a:lnTo>
                  <a:pt x="54" y="108"/>
                </a:lnTo>
                <a:lnTo>
                  <a:pt x="50" y="108"/>
                </a:lnTo>
                <a:lnTo>
                  <a:pt x="54" y="108"/>
                </a:lnTo>
                <a:lnTo>
                  <a:pt x="54" y="106"/>
                </a:lnTo>
                <a:lnTo>
                  <a:pt x="54" y="102"/>
                </a:lnTo>
                <a:lnTo>
                  <a:pt x="54" y="98"/>
                </a:lnTo>
                <a:lnTo>
                  <a:pt x="50" y="98"/>
                </a:lnTo>
                <a:lnTo>
                  <a:pt x="46" y="98"/>
                </a:lnTo>
                <a:lnTo>
                  <a:pt x="46" y="94"/>
                </a:lnTo>
                <a:lnTo>
                  <a:pt x="42" y="94"/>
                </a:lnTo>
                <a:lnTo>
                  <a:pt x="42" y="90"/>
                </a:lnTo>
                <a:lnTo>
                  <a:pt x="38" y="90"/>
                </a:lnTo>
                <a:lnTo>
                  <a:pt x="38" y="86"/>
                </a:lnTo>
                <a:lnTo>
                  <a:pt x="38" y="82"/>
                </a:lnTo>
                <a:lnTo>
                  <a:pt x="38" y="78"/>
                </a:lnTo>
                <a:lnTo>
                  <a:pt x="42" y="78"/>
                </a:lnTo>
                <a:lnTo>
                  <a:pt x="38" y="78"/>
                </a:lnTo>
                <a:lnTo>
                  <a:pt x="34" y="78"/>
                </a:lnTo>
                <a:lnTo>
                  <a:pt x="30" y="78"/>
                </a:lnTo>
                <a:lnTo>
                  <a:pt x="30" y="76"/>
                </a:lnTo>
                <a:lnTo>
                  <a:pt x="34" y="76"/>
                </a:lnTo>
                <a:lnTo>
                  <a:pt x="34" y="72"/>
                </a:lnTo>
                <a:lnTo>
                  <a:pt x="30" y="72"/>
                </a:lnTo>
                <a:lnTo>
                  <a:pt x="26" y="76"/>
                </a:lnTo>
                <a:lnTo>
                  <a:pt x="26" y="72"/>
                </a:lnTo>
                <a:lnTo>
                  <a:pt x="30" y="72"/>
                </a:lnTo>
                <a:lnTo>
                  <a:pt x="26" y="72"/>
                </a:lnTo>
                <a:lnTo>
                  <a:pt x="22" y="72"/>
                </a:lnTo>
                <a:lnTo>
                  <a:pt x="22" y="76"/>
                </a:lnTo>
                <a:lnTo>
                  <a:pt x="22" y="72"/>
                </a:lnTo>
                <a:lnTo>
                  <a:pt x="20" y="68"/>
                </a:lnTo>
                <a:lnTo>
                  <a:pt x="16" y="68"/>
                </a:lnTo>
                <a:lnTo>
                  <a:pt x="12" y="68"/>
                </a:lnTo>
                <a:lnTo>
                  <a:pt x="12" y="64"/>
                </a:lnTo>
                <a:lnTo>
                  <a:pt x="8" y="64"/>
                </a:lnTo>
                <a:lnTo>
                  <a:pt x="8" y="68"/>
                </a:lnTo>
                <a:lnTo>
                  <a:pt x="4" y="68"/>
                </a:lnTo>
                <a:lnTo>
                  <a:pt x="8" y="68"/>
                </a:lnTo>
                <a:lnTo>
                  <a:pt x="4" y="64"/>
                </a:lnTo>
                <a:lnTo>
                  <a:pt x="0" y="64"/>
                </a:lnTo>
                <a:lnTo>
                  <a:pt x="0" y="60"/>
                </a:lnTo>
                <a:lnTo>
                  <a:pt x="4" y="60"/>
                </a:lnTo>
                <a:lnTo>
                  <a:pt x="8" y="60"/>
                </a:lnTo>
                <a:lnTo>
                  <a:pt x="4" y="56"/>
                </a:lnTo>
                <a:lnTo>
                  <a:pt x="4" y="60"/>
                </a:lnTo>
                <a:lnTo>
                  <a:pt x="0" y="56"/>
                </a:lnTo>
                <a:lnTo>
                  <a:pt x="4" y="56"/>
                </a:lnTo>
                <a:lnTo>
                  <a:pt x="8" y="56"/>
                </a:lnTo>
                <a:lnTo>
                  <a:pt x="4" y="56"/>
                </a:lnTo>
                <a:lnTo>
                  <a:pt x="0" y="56"/>
                </a:lnTo>
                <a:lnTo>
                  <a:pt x="0" y="52"/>
                </a:lnTo>
                <a:lnTo>
                  <a:pt x="4" y="52"/>
                </a:lnTo>
                <a:lnTo>
                  <a:pt x="4" y="48"/>
                </a:lnTo>
                <a:lnTo>
                  <a:pt x="8" y="48"/>
                </a:lnTo>
                <a:lnTo>
                  <a:pt x="12" y="48"/>
                </a:lnTo>
                <a:lnTo>
                  <a:pt x="16" y="48"/>
                </a:lnTo>
                <a:lnTo>
                  <a:pt x="20" y="48"/>
                </a:lnTo>
                <a:lnTo>
                  <a:pt x="16" y="48"/>
                </a:lnTo>
                <a:lnTo>
                  <a:pt x="16" y="46"/>
                </a:lnTo>
                <a:lnTo>
                  <a:pt x="20" y="46"/>
                </a:lnTo>
                <a:lnTo>
                  <a:pt x="22" y="46"/>
                </a:lnTo>
                <a:lnTo>
                  <a:pt x="26" y="48"/>
                </a:lnTo>
                <a:lnTo>
                  <a:pt x="30" y="52"/>
                </a:lnTo>
                <a:lnTo>
                  <a:pt x="34" y="48"/>
                </a:lnTo>
                <a:lnTo>
                  <a:pt x="38" y="48"/>
                </a:lnTo>
                <a:lnTo>
                  <a:pt x="42" y="52"/>
                </a:lnTo>
                <a:lnTo>
                  <a:pt x="38" y="52"/>
                </a:lnTo>
                <a:lnTo>
                  <a:pt x="38" y="48"/>
                </a:lnTo>
                <a:lnTo>
                  <a:pt x="42" y="48"/>
                </a:lnTo>
                <a:lnTo>
                  <a:pt x="46" y="48"/>
                </a:lnTo>
                <a:lnTo>
                  <a:pt x="50" y="48"/>
                </a:lnTo>
                <a:lnTo>
                  <a:pt x="46" y="48"/>
                </a:lnTo>
                <a:lnTo>
                  <a:pt x="46" y="46"/>
                </a:lnTo>
                <a:lnTo>
                  <a:pt x="46" y="42"/>
                </a:lnTo>
                <a:lnTo>
                  <a:pt x="46" y="38"/>
                </a:lnTo>
                <a:lnTo>
                  <a:pt x="42" y="34"/>
                </a:lnTo>
                <a:lnTo>
                  <a:pt x="42" y="30"/>
                </a:lnTo>
                <a:lnTo>
                  <a:pt x="42" y="26"/>
                </a:lnTo>
                <a:lnTo>
                  <a:pt x="42" y="30"/>
                </a:lnTo>
                <a:lnTo>
                  <a:pt x="46" y="30"/>
                </a:lnTo>
                <a:lnTo>
                  <a:pt x="46" y="26"/>
                </a:lnTo>
                <a:lnTo>
                  <a:pt x="50" y="26"/>
                </a:lnTo>
                <a:lnTo>
                  <a:pt x="50" y="30"/>
                </a:lnTo>
                <a:lnTo>
                  <a:pt x="50" y="34"/>
                </a:lnTo>
                <a:lnTo>
                  <a:pt x="54" y="34"/>
                </a:lnTo>
                <a:lnTo>
                  <a:pt x="56" y="34"/>
                </a:lnTo>
                <a:lnTo>
                  <a:pt x="60" y="34"/>
                </a:lnTo>
                <a:lnTo>
                  <a:pt x="64" y="34"/>
                </a:lnTo>
                <a:lnTo>
                  <a:pt x="64" y="38"/>
                </a:lnTo>
                <a:lnTo>
                  <a:pt x="68" y="38"/>
                </a:lnTo>
                <a:lnTo>
                  <a:pt x="68" y="34"/>
                </a:lnTo>
                <a:lnTo>
                  <a:pt x="72" y="34"/>
                </a:lnTo>
                <a:lnTo>
                  <a:pt x="76" y="34"/>
                </a:lnTo>
                <a:lnTo>
                  <a:pt x="72" y="34"/>
                </a:lnTo>
                <a:lnTo>
                  <a:pt x="68" y="34"/>
                </a:lnTo>
                <a:lnTo>
                  <a:pt x="68" y="30"/>
                </a:lnTo>
                <a:lnTo>
                  <a:pt x="72" y="26"/>
                </a:lnTo>
                <a:lnTo>
                  <a:pt x="76" y="26"/>
                </a:lnTo>
                <a:lnTo>
                  <a:pt x="76" y="22"/>
                </a:lnTo>
                <a:lnTo>
                  <a:pt x="80" y="22"/>
                </a:lnTo>
                <a:lnTo>
                  <a:pt x="84" y="22"/>
                </a:lnTo>
                <a:lnTo>
                  <a:pt x="86" y="22"/>
                </a:lnTo>
                <a:lnTo>
                  <a:pt x="86" y="18"/>
                </a:lnTo>
                <a:lnTo>
                  <a:pt x="90" y="18"/>
                </a:lnTo>
                <a:lnTo>
                  <a:pt x="90" y="16"/>
                </a:lnTo>
                <a:lnTo>
                  <a:pt x="90" y="12"/>
                </a:lnTo>
                <a:lnTo>
                  <a:pt x="90" y="8"/>
                </a:lnTo>
                <a:lnTo>
                  <a:pt x="90" y="4"/>
                </a:lnTo>
                <a:lnTo>
                  <a:pt x="94" y="0"/>
                </a:lnTo>
                <a:lnTo>
                  <a:pt x="98" y="0"/>
                </a:lnTo>
                <a:lnTo>
                  <a:pt x="102" y="0"/>
                </a:lnTo>
                <a:lnTo>
                  <a:pt x="106" y="0"/>
                </a:lnTo>
                <a:lnTo>
                  <a:pt x="106" y="4"/>
                </a:lnTo>
                <a:lnTo>
                  <a:pt x="110" y="4"/>
                </a:lnTo>
                <a:lnTo>
                  <a:pt x="110" y="8"/>
                </a:lnTo>
                <a:lnTo>
                  <a:pt x="110" y="4"/>
                </a:lnTo>
                <a:lnTo>
                  <a:pt x="114" y="4"/>
                </a:lnTo>
                <a:lnTo>
                  <a:pt x="114" y="8"/>
                </a:lnTo>
                <a:lnTo>
                  <a:pt x="114" y="12"/>
                </a:lnTo>
                <a:lnTo>
                  <a:pt x="116" y="12"/>
                </a:lnTo>
                <a:lnTo>
                  <a:pt x="120" y="12"/>
                </a:lnTo>
                <a:lnTo>
                  <a:pt x="120" y="16"/>
                </a:lnTo>
                <a:lnTo>
                  <a:pt x="124" y="16"/>
                </a:lnTo>
                <a:lnTo>
                  <a:pt x="128" y="16"/>
                </a:lnTo>
                <a:lnTo>
                  <a:pt x="128" y="18"/>
                </a:lnTo>
                <a:lnTo>
                  <a:pt x="128" y="22"/>
                </a:lnTo>
                <a:lnTo>
                  <a:pt x="132" y="22"/>
                </a:lnTo>
                <a:lnTo>
                  <a:pt x="136" y="22"/>
                </a:lnTo>
                <a:lnTo>
                  <a:pt x="136" y="18"/>
                </a:lnTo>
                <a:lnTo>
                  <a:pt x="138" y="18"/>
                </a:lnTo>
                <a:lnTo>
                  <a:pt x="136" y="18"/>
                </a:lnTo>
                <a:lnTo>
                  <a:pt x="136" y="22"/>
                </a:lnTo>
                <a:lnTo>
                  <a:pt x="136" y="26"/>
                </a:lnTo>
                <a:lnTo>
                  <a:pt x="138" y="26"/>
                </a:lnTo>
                <a:lnTo>
                  <a:pt x="142" y="30"/>
                </a:lnTo>
                <a:lnTo>
                  <a:pt x="146" y="30"/>
                </a:lnTo>
                <a:lnTo>
                  <a:pt x="150" y="30"/>
                </a:lnTo>
                <a:lnTo>
                  <a:pt x="150" y="34"/>
                </a:lnTo>
                <a:lnTo>
                  <a:pt x="154" y="34"/>
                </a:lnTo>
                <a:lnTo>
                  <a:pt x="154" y="30"/>
                </a:lnTo>
                <a:lnTo>
                  <a:pt x="158" y="30"/>
                </a:lnTo>
                <a:lnTo>
                  <a:pt x="158" y="34"/>
                </a:lnTo>
                <a:lnTo>
                  <a:pt x="160" y="34"/>
                </a:lnTo>
                <a:lnTo>
                  <a:pt x="160" y="38"/>
                </a:lnTo>
                <a:lnTo>
                  <a:pt x="164" y="38"/>
                </a:lnTo>
                <a:lnTo>
                  <a:pt x="168" y="38"/>
                </a:lnTo>
                <a:lnTo>
                  <a:pt x="168" y="42"/>
                </a:lnTo>
                <a:lnTo>
                  <a:pt x="172" y="42"/>
                </a:lnTo>
                <a:lnTo>
                  <a:pt x="172" y="38"/>
                </a:lnTo>
                <a:lnTo>
                  <a:pt x="176" y="42"/>
                </a:lnTo>
                <a:lnTo>
                  <a:pt x="180" y="42"/>
                </a:lnTo>
                <a:lnTo>
                  <a:pt x="184" y="42"/>
                </a:lnTo>
                <a:lnTo>
                  <a:pt x="184" y="46"/>
                </a:lnTo>
                <a:lnTo>
                  <a:pt x="180" y="48"/>
                </a:lnTo>
                <a:lnTo>
                  <a:pt x="180" y="52"/>
                </a:lnTo>
                <a:lnTo>
                  <a:pt x="176" y="52"/>
                </a:lnTo>
                <a:lnTo>
                  <a:pt x="176" y="56"/>
                </a:lnTo>
                <a:lnTo>
                  <a:pt x="176" y="60"/>
                </a:lnTo>
                <a:lnTo>
                  <a:pt x="176" y="64"/>
                </a:lnTo>
                <a:lnTo>
                  <a:pt x="176" y="68"/>
                </a:lnTo>
                <a:lnTo>
                  <a:pt x="176" y="72"/>
                </a:lnTo>
                <a:lnTo>
                  <a:pt x="172" y="72"/>
                </a:lnTo>
                <a:lnTo>
                  <a:pt x="172" y="76"/>
                </a:lnTo>
                <a:lnTo>
                  <a:pt x="168" y="76"/>
                </a:lnTo>
                <a:lnTo>
                  <a:pt x="168" y="72"/>
                </a:lnTo>
                <a:lnTo>
                  <a:pt x="168" y="76"/>
                </a:lnTo>
                <a:lnTo>
                  <a:pt x="164" y="76"/>
                </a:lnTo>
                <a:lnTo>
                  <a:pt x="168" y="76"/>
                </a:lnTo>
                <a:lnTo>
                  <a:pt x="164" y="78"/>
                </a:lnTo>
                <a:lnTo>
                  <a:pt x="164" y="82"/>
                </a:lnTo>
                <a:lnTo>
                  <a:pt x="160" y="82"/>
                </a:lnTo>
                <a:lnTo>
                  <a:pt x="160" y="86"/>
                </a:lnTo>
                <a:lnTo>
                  <a:pt x="158" y="86"/>
                </a:lnTo>
                <a:lnTo>
                  <a:pt x="160" y="86"/>
                </a:lnTo>
                <a:lnTo>
                  <a:pt x="158" y="90"/>
                </a:lnTo>
                <a:lnTo>
                  <a:pt x="154" y="90"/>
                </a:lnTo>
                <a:lnTo>
                  <a:pt x="154" y="94"/>
                </a:lnTo>
                <a:lnTo>
                  <a:pt x="154" y="98"/>
                </a:lnTo>
                <a:lnTo>
                  <a:pt x="154" y="102"/>
                </a:lnTo>
                <a:lnTo>
                  <a:pt x="158" y="102"/>
                </a:lnTo>
                <a:lnTo>
                  <a:pt x="158" y="98"/>
                </a:lnTo>
                <a:lnTo>
                  <a:pt x="158" y="94"/>
                </a:lnTo>
                <a:lnTo>
                  <a:pt x="160" y="94"/>
                </a:lnTo>
                <a:lnTo>
                  <a:pt x="164" y="94"/>
                </a:lnTo>
                <a:lnTo>
                  <a:pt x="164" y="98"/>
                </a:lnTo>
                <a:lnTo>
                  <a:pt x="164" y="102"/>
                </a:lnTo>
                <a:lnTo>
                  <a:pt x="168" y="106"/>
                </a:lnTo>
                <a:lnTo>
                  <a:pt x="164" y="106"/>
                </a:lnTo>
                <a:lnTo>
                  <a:pt x="164" y="108"/>
                </a:lnTo>
                <a:lnTo>
                  <a:pt x="164" y="112"/>
                </a:lnTo>
                <a:lnTo>
                  <a:pt x="168" y="112"/>
                </a:lnTo>
                <a:lnTo>
                  <a:pt x="168" y="116"/>
                </a:lnTo>
                <a:lnTo>
                  <a:pt x="168" y="120"/>
                </a:lnTo>
                <a:lnTo>
                  <a:pt x="164" y="120"/>
                </a:lnTo>
                <a:lnTo>
                  <a:pt x="160" y="120"/>
                </a:lnTo>
                <a:lnTo>
                  <a:pt x="160" y="124"/>
                </a:lnTo>
                <a:lnTo>
                  <a:pt x="164" y="128"/>
                </a:lnTo>
                <a:lnTo>
                  <a:pt x="168" y="128"/>
                </a:lnTo>
                <a:lnTo>
                  <a:pt x="164" y="132"/>
                </a:lnTo>
                <a:lnTo>
                  <a:pt x="164" y="134"/>
                </a:lnTo>
                <a:lnTo>
                  <a:pt x="164" y="138"/>
                </a:lnTo>
                <a:lnTo>
                  <a:pt x="168" y="138"/>
                </a:lnTo>
                <a:lnTo>
                  <a:pt x="172" y="142"/>
                </a:lnTo>
                <a:lnTo>
                  <a:pt x="176" y="142"/>
                </a:lnTo>
                <a:lnTo>
                  <a:pt x="176" y="138"/>
                </a:lnTo>
                <a:lnTo>
                  <a:pt x="176" y="142"/>
                </a:lnTo>
                <a:lnTo>
                  <a:pt x="176" y="146"/>
                </a:lnTo>
                <a:lnTo>
                  <a:pt x="172" y="146"/>
                </a:lnTo>
                <a:lnTo>
                  <a:pt x="176" y="146"/>
                </a:lnTo>
                <a:lnTo>
                  <a:pt x="176" y="150"/>
                </a:lnTo>
                <a:lnTo>
                  <a:pt x="172" y="150"/>
                </a:lnTo>
                <a:lnTo>
                  <a:pt x="168" y="150"/>
                </a:lnTo>
                <a:lnTo>
                  <a:pt x="168" y="154"/>
                </a:lnTo>
                <a:lnTo>
                  <a:pt x="164" y="154"/>
                </a:lnTo>
                <a:lnTo>
                  <a:pt x="160" y="158"/>
                </a:lnTo>
                <a:lnTo>
                  <a:pt x="160" y="162"/>
                </a:lnTo>
                <a:lnTo>
                  <a:pt x="158" y="162"/>
                </a:lnTo>
                <a:lnTo>
                  <a:pt x="154" y="162"/>
                </a:lnTo>
                <a:lnTo>
                  <a:pt x="150" y="162"/>
                </a:lnTo>
                <a:lnTo>
                  <a:pt x="146" y="162"/>
                </a:lnTo>
                <a:lnTo>
                  <a:pt x="142" y="162"/>
                </a:lnTo>
                <a:lnTo>
                  <a:pt x="142" y="158"/>
                </a:lnTo>
                <a:lnTo>
                  <a:pt x="138" y="158"/>
                </a:lnTo>
                <a:lnTo>
                  <a:pt x="142" y="158"/>
                </a:lnTo>
                <a:lnTo>
                  <a:pt x="142" y="154"/>
                </a:lnTo>
                <a:lnTo>
                  <a:pt x="138" y="154"/>
                </a:lnTo>
                <a:lnTo>
                  <a:pt x="136" y="158"/>
                </a:lnTo>
                <a:lnTo>
                  <a:pt x="136" y="154"/>
                </a:lnTo>
                <a:lnTo>
                  <a:pt x="136" y="158"/>
                </a:lnTo>
                <a:lnTo>
                  <a:pt x="132" y="158"/>
                </a:lnTo>
                <a:lnTo>
                  <a:pt x="132" y="154"/>
                </a:lnTo>
                <a:lnTo>
                  <a:pt x="128" y="154"/>
                </a:lnTo>
                <a:lnTo>
                  <a:pt x="124" y="154"/>
                </a:lnTo>
                <a:lnTo>
                  <a:pt x="120" y="158"/>
                </a:lnTo>
                <a:lnTo>
                  <a:pt x="116" y="158"/>
                </a:lnTo>
                <a:lnTo>
                  <a:pt x="114" y="162"/>
                </a:lnTo>
                <a:lnTo>
                  <a:pt x="114" y="164"/>
                </a:lnTo>
                <a:lnTo>
                  <a:pt x="110" y="164"/>
                </a:lnTo>
                <a:lnTo>
                  <a:pt x="110" y="168"/>
                </a:lnTo>
                <a:lnTo>
                  <a:pt x="114" y="168"/>
                </a:lnTo>
                <a:lnTo>
                  <a:pt x="114" y="172"/>
                </a:lnTo>
                <a:lnTo>
                  <a:pt x="114" y="176"/>
                </a:lnTo>
                <a:lnTo>
                  <a:pt x="110" y="172"/>
                </a:lnTo>
                <a:lnTo>
                  <a:pt x="106" y="176"/>
                </a:lnTo>
                <a:lnTo>
                  <a:pt x="102" y="176"/>
                </a:lnTo>
                <a:lnTo>
                  <a:pt x="98" y="176"/>
                </a:lnTo>
                <a:lnTo>
                  <a:pt x="94" y="176"/>
                </a:lnTo>
                <a:lnTo>
                  <a:pt x="94" y="172"/>
                </a:lnTo>
                <a:lnTo>
                  <a:pt x="94" y="172"/>
                </a:lnTo>
                <a:lnTo>
                  <a:pt x="94" y="172"/>
                </a:lnTo>
                <a:close/>
                <a:moveTo>
                  <a:pt x="50" y="108"/>
                </a:moveTo>
                <a:lnTo>
                  <a:pt x="50" y="106"/>
                </a:lnTo>
                <a:lnTo>
                  <a:pt x="50" y="102"/>
                </a:lnTo>
                <a:lnTo>
                  <a:pt x="50" y="106"/>
                </a:lnTo>
                <a:lnTo>
                  <a:pt x="54" y="106"/>
                </a:lnTo>
                <a:lnTo>
                  <a:pt x="54" y="108"/>
                </a:lnTo>
                <a:lnTo>
                  <a:pt x="50" y="108"/>
                </a:lnTo>
                <a:lnTo>
                  <a:pt x="50" y="108"/>
                </a:lnTo>
                <a:lnTo>
                  <a:pt x="50" y="108"/>
                </a:lnTo>
                <a:close/>
                <a:moveTo>
                  <a:pt x="22" y="78"/>
                </a:moveTo>
                <a:lnTo>
                  <a:pt x="22" y="76"/>
                </a:lnTo>
                <a:lnTo>
                  <a:pt x="22" y="78"/>
                </a:lnTo>
                <a:lnTo>
                  <a:pt x="22" y="78"/>
                </a:lnTo>
                <a:lnTo>
                  <a:pt x="22" y="78"/>
                </a:lnTo>
                <a:close/>
                <a:moveTo>
                  <a:pt x="50" y="102"/>
                </a:moveTo>
                <a:lnTo>
                  <a:pt x="46" y="102"/>
                </a:lnTo>
                <a:lnTo>
                  <a:pt x="46" y="98"/>
                </a:lnTo>
                <a:lnTo>
                  <a:pt x="50" y="102"/>
                </a:lnTo>
                <a:lnTo>
                  <a:pt x="50" y="102"/>
                </a:lnTo>
                <a:lnTo>
                  <a:pt x="50" y="102"/>
                </a:lnTo>
                <a:close/>
                <a:moveTo>
                  <a:pt x="190" y="182"/>
                </a:moveTo>
                <a:lnTo>
                  <a:pt x="190" y="180"/>
                </a:lnTo>
                <a:lnTo>
                  <a:pt x="190" y="176"/>
                </a:lnTo>
                <a:lnTo>
                  <a:pt x="190" y="172"/>
                </a:lnTo>
                <a:lnTo>
                  <a:pt x="194" y="172"/>
                </a:lnTo>
                <a:lnTo>
                  <a:pt x="194" y="168"/>
                </a:lnTo>
                <a:lnTo>
                  <a:pt x="198" y="168"/>
                </a:lnTo>
                <a:lnTo>
                  <a:pt x="198" y="164"/>
                </a:lnTo>
                <a:lnTo>
                  <a:pt x="202" y="164"/>
                </a:lnTo>
                <a:lnTo>
                  <a:pt x="202" y="168"/>
                </a:lnTo>
                <a:lnTo>
                  <a:pt x="202" y="172"/>
                </a:lnTo>
                <a:lnTo>
                  <a:pt x="202" y="180"/>
                </a:lnTo>
                <a:lnTo>
                  <a:pt x="202" y="182"/>
                </a:lnTo>
                <a:lnTo>
                  <a:pt x="202" y="186"/>
                </a:lnTo>
                <a:lnTo>
                  <a:pt x="202" y="190"/>
                </a:lnTo>
                <a:lnTo>
                  <a:pt x="198" y="190"/>
                </a:lnTo>
                <a:lnTo>
                  <a:pt x="198" y="194"/>
                </a:lnTo>
                <a:lnTo>
                  <a:pt x="194" y="194"/>
                </a:lnTo>
                <a:lnTo>
                  <a:pt x="190" y="190"/>
                </a:lnTo>
                <a:lnTo>
                  <a:pt x="194" y="190"/>
                </a:lnTo>
                <a:lnTo>
                  <a:pt x="190" y="190"/>
                </a:lnTo>
                <a:lnTo>
                  <a:pt x="190" y="186"/>
                </a:lnTo>
                <a:lnTo>
                  <a:pt x="190" y="182"/>
                </a:lnTo>
                <a:lnTo>
                  <a:pt x="190" y="182"/>
                </a:lnTo>
                <a:lnTo>
                  <a:pt x="190" y="18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43" name="Freeform 101">
            <a:extLst>
              <a:ext uri="{FF2B5EF4-FFF2-40B4-BE49-F238E27FC236}">
                <a16:creationId xmlns:a16="http://schemas.microsoft.com/office/drawing/2014/main" id="{DF562922-BCB2-41AC-B766-12A5702192EB}"/>
              </a:ext>
            </a:extLst>
          </p:cNvPr>
          <p:cNvSpPr>
            <a:spLocks noEditPoints="1"/>
          </p:cNvSpPr>
          <p:nvPr/>
        </p:nvSpPr>
        <p:spPr bwMode="auto">
          <a:xfrm>
            <a:off x="6090053" y="2906180"/>
            <a:ext cx="206375" cy="260350"/>
          </a:xfrm>
          <a:custGeom>
            <a:avLst/>
            <a:gdLst>
              <a:gd name="T0" fmla="*/ 26 w 130"/>
              <a:gd name="T1" fmla="*/ 142 h 164"/>
              <a:gd name="T2" fmla="*/ 32 w 130"/>
              <a:gd name="T3" fmla="*/ 128 h 164"/>
              <a:gd name="T4" fmla="*/ 18 w 130"/>
              <a:gd name="T5" fmla="*/ 128 h 164"/>
              <a:gd name="T6" fmla="*/ 6 w 130"/>
              <a:gd name="T7" fmla="*/ 120 h 164"/>
              <a:gd name="T8" fmla="*/ 4 w 130"/>
              <a:gd name="T9" fmla="*/ 108 h 164"/>
              <a:gd name="T10" fmla="*/ 6 w 130"/>
              <a:gd name="T11" fmla="*/ 94 h 164"/>
              <a:gd name="T12" fmla="*/ 4 w 130"/>
              <a:gd name="T13" fmla="*/ 86 h 164"/>
              <a:gd name="T14" fmla="*/ 4 w 130"/>
              <a:gd name="T15" fmla="*/ 76 h 164"/>
              <a:gd name="T16" fmla="*/ 14 w 130"/>
              <a:gd name="T17" fmla="*/ 68 h 164"/>
              <a:gd name="T18" fmla="*/ 14 w 130"/>
              <a:gd name="T19" fmla="*/ 56 h 164"/>
              <a:gd name="T20" fmla="*/ 18 w 130"/>
              <a:gd name="T21" fmla="*/ 50 h 164"/>
              <a:gd name="T22" fmla="*/ 18 w 130"/>
              <a:gd name="T23" fmla="*/ 38 h 164"/>
              <a:gd name="T24" fmla="*/ 30 w 130"/>
              <a:gd name="T25" fmla="*/ 30 h 164"/>
              <a:gd name="T26" fmla="*/ 32 w 130"/>
              <a:gd name="T27" fmla="*/ 30 h 164"/>
              <a:gd name="T28" fmla="*/ 40 w 130"/>
              <a:gd name="T29" fmla="*/ 34 h 164"/>
              <a:gd name="T30" fmla="*/ 48 w 130"/>
              <a:gd name="T31" fmla="*/ 26 h 164"/>
              <a:gd name="T32" fmla="*/ 52 w 130"/>
              <a:gd name="T33" fmla="*/ 30 h 164"/>
              <a:gd name="T34" fmla="*/ 44 w 130"/>
              <a:gd name="T35" fmla="*/ 20 h 164"/>
              <a:gd name="T36" fmla="*/ 44 w 130"/>
              <a:gd name="T37" fmla="*/ 16 h 164"/>
              <a:gd name="T38" fmla="*/ 36 w 130"/>
              <a:gd name="T39" fmla="*/ 4 h 164"/>
              <a:gd name="T40" fmla="*/ 36 w 130"/>
              <a:gd name="T41" fmla="*/ 0 h 164"/>
              <a:gd name="T42" fmla="*/ 52 w 130"/>
              <a:gd name="T43" fmla="*/ 4 h 164"/>
              <a:gd name="T44" fmla="*/ 56 w 130"/>
              <a:gd name="T45" fmla="*/ 12 h 164"/>
              <a:gd name="T46" fmla="*/ 74 w 130"/>
              <a:gd name="T47" fmla="*/ 16 h 164"/>
              <a:gd name="T48" fmla="*/ 74 w 130"/>
              <a:gd name="T49" fmla="*/ 24 h 164"/>
              <a:gd name="T50" fmla="*/ 86 w 130"/>
              <a:gd name="T51" fmla="*/ 20 h 164"/>
              <a:gd name="T52" fmla="*/ 100 w 130"/>
              <a:gd name="T53" fmla="*/ 12 h 164"/>
              <a:gd name="T54" fmla="*/ 92 w 130"/>
              <a:gd name="T55" fmla="*/ 16 h 164"/>
              <a:gd name="T56" fmla="*/ 108 w 130"/>
              <a:gd name="T57" fmla="*/ 20 h 164"/>
              <a:gd name="T58" fmla="*/ 114 w 130"/>
              <a:gd name="T59" fmla="*/ 26 h 164"/>
              <a:gd name="T60" fmla="*/ 122 w 130"/>
              <a:gd name="T61" fmla="*/ 38 h 164"/>
              <a:gd name="T62" fmla="*/ 122 w 130"/>
              <a:gd name="T63" fmla="*/ 52 h 164"/>
              <a:gd name="T64" fmla="*/ 126 w 130"/>
              <a:gd name="T65" fmla="*/ 60 h 164"/>
              <a:gd name="T66" fmla="*/ 126 w 130"/>
              <a:gd name="T67" fmla="*/ 76 h 164"/>
              <a:gd name="T68" fmla="*/ 126 w 130"/>
              <a:gd name="T69" fmla="*/ 90 h 164"/>
              <a:gd name="T70" fmla="*/ 122 w 130"/>
              <a:gd name="T71" fmla="*/ 86 h 164"/>
              <a:gd name="T72" fmla="*/ 104 w 130"/>
              <a:gd name="T73" fmla="*/ 94 h 164"/>
              <a:gd name="T74" fmla="*/ 92 w 130"/>
              <a:gd name="T75" fmla="*/ 106 h 164"/>
              <a:gd name="T76" fmla="*/ 96 w 130"/>
              <a:gd name="T77" fmla="*/ 108 h 164"/>
              <a:gd name="T78" fmla="*/ 100 w 130"/>
              <a:gd name="T79" fmla="*/ 120 h 164"/>
              <a:gd name="T80" fmla="*/ 112 w 130"/>
              <a:gd name="T81" fmla="*/ 134 h 164"/>
              <a:gd name="T82" fmla="*/ 100 w 130"/>
              <a:gd name="T83" fmla="*/ 142 h 164"/>
              <a:gd name="T84" fmla="*/ 100 w 130"/>
              <a:gd name="T85" fmla="*/ 154 h 164"/>
              <a:gd name="T86" fmla="*/ 100 w 130"/>
              <a:gd name="T87" fmla="*/ 158 h 164"/>
              <a:gd name="T88" fmla="*/ 82 w 130"/>
              <a:gd name="T89" fmla="*/ 158 h 164"/>
              <a:gd name="T90" fmla="*/ 66 w 130"/>
              <a:gd name="T91" fmla="*/ 158 h 164"/>
              <a:gd name="T92" fmla="*/ 58 w 130"/>
              <a:gd name="T93" fmla="*/ 158 h 164"/>
              <a:gd name="T94" fmla="*/ 44 w 130"/>
              <a:gd name="T95" fmla="*/ 154 h 164"/>
              <a:gd name="T96" fmla="*/ 40 w 130"/>
              <a:gd name="T97" fmla="*/ 154 h 164"/>
              <a:gd name="T98" fmla="*/ 32 w 130"/>
              <a:gd name="T99" fmla="*/ 158 h 164"/>
              <a:gd name="T100" fmla="*/ 118 w 130"/>
              <a:gd name="T101" fmla="*/ 26 h 164"/>
              <a:gd name="T102" fmla="*/ 112 w 130"/>
              <a:gd name="T103" fmla="*/ 24 h 164"/>
              <a:gd name="T104" fmla="*/ 118 w 130"/>
              <a:gd name="T105" fmla="*/ 26 h 164"/>
              <a:gd name="T106" fmla="*/ 74 w 130"/>
              <a:gd name="T107" fmla="*/ 16 h 164"/>
              <a:gd name="T108" fmla="*/ 40 w 130"/>
              <a:gd name="T109" fmla="*/ 8 h 164"/>
              <a:gd name="T110" fmla="*/ 104 w 130"/>
              <a:gd name="T111" fmla="*/ 20 h 164"/>
              <a:gd name="T112" fmla="*/ 104 w 130"/>
              <a:gd name="T113" fmla="*/ 8 h 164"/>
              <a:gd name="T114" fmla="*/ 108 w 130"/>
              <a:gd name="T115" fmla="*/ 16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30" h="164">
                <a:moveTo>
                  <a:pt x="26" y="158"/>
                </a:moveTo>
                <a:lnTo>
                  <a:pt x="26" y="154"/>
                </a:lnTo>
                <a:lnTo>
                  <a:pt x="26" y="150"/>
                </a:lnTo>
                <a:lnTo>
                  <a:pt x="26" y="146"/>
                </a:lnTo>
                <a:lnTo>
                  <a:pt x="26" y="142"/>
                </a:lnTo>
                <a:lnTo>
                  <a:pt x="26" y="138"/>
                </a:lnTo>
                <a:lnTo>
                  <a:pt x="30" y="138"/>
                </a:lnTo>
                <a:lnTo>
                  <a:pt x="30" y="134"/>
                </a:lnTo>
                <a:lnTo>
                  <a:pt x="32" y="132"/>
                </a:lnTo>
                <a:lnTo>
                  <a:pt x="32" y="128"/>
                </a:lnTo>
                <a:lnTo>
                  <a:pt x="30" y="128"/>
                </a:lnTo>
                <a:lnTo>
                  <a:pt x="26" y="128"/>
                </a:lnTo>
                <a:lnTo>
                  <a:pt x="22" y="124"/>
                </a:lnTo>
                <a:lnTo>
                  <a:pt x="22" y="128"/>
                </a:lnTo>
                <a:lnTo>
                  <a:pt x="18" y="128"/>
                </a:lnTo>
                <a:lnTo>
                  <a:pt x="18" y="124"/>
                </a:lnTo>
                <a:lnTo>
                  <a:pt x="14" y="124"/>
                </a:lnTo>
                <a:lnTo>
                  <a:pt x="10" y="124"/>
                </a:lnTo>
                <a:lnTo>
                  <a:pt x="10" y="120"/>
                </a:lnTo>
                <a:lnTo>
                  <a:pt x="6" y="120"/>
                </a:lnTo>
                <a:lnTo>
                  <a:pt x="6" y="116"/>
                </a:lnTo>
                <a:lnTo>
                  <a:pt x="10" y="112"/>
                </a:lnTo>
                <a:lnTo>
                  <a:pt x="6" y="112"/>
                </a:lnTo>
                <a:lnTo>
                  <a:pt x="6" y="108"/>
                </a:lnTo>
                <a:lnTo>
                  <a:pt x="4" y="108"/>
                </a:lnTo>
                <a:lnTo>
                  <a:pt x="4" y="106"/>
                </a:lnTo>
                <a:lnTo>
                  <a:pt x="4" y="102"/>
                </a:lnTo>
                <a:lnTo>
                  <a:pt x="6" y="102"/>
                </a:lnTo>
                <a:lnTo>
                  <a:pt x="6" y="98"/>
                </a:lnTo>
                <a:lnTo>
                  <a:pt x="6" y="94"/>
                </a:lnTo>
                <a:lnTo>
                  <a:pt x="4" y="94"/>
                </a:lnTo>
                <a:lnTo>
                  <a:pt x="4" y="90"/>
                </a:lnTo>
                <a:lnTo>
                  <a:pt x="4" y="86"/>
                </a:lnTo>
                <a:lnTo>
                  <a:pt x="0" y="86"/>
                </a:lnTo>
                <a:lnTo>
                  <a:pt x="4" y="86"/>
                </a:lnTo>
                <a:lnTo>
                  <a:pt x="4" y="82"/>
                </a:lnTo>
                <a:lnTo>
                  <a:pt x="4" y="78"/>
                </a:lnTo>
                <a:lnTo>
                  <a:pt x="6" y="78"/>
                </a:lnTo>
                <a:lnTo>
                  <a:pt x="6" y="76"/>
                </a:lnTo>
                <a:lnTo>
                  <a:pt x="4" y="76"/>
                </a:lnTo>
                <a:lnTo>
                  <a:pt x="4" y="72"/>
                </a:lnTo>
                <a:lnTo>
                  <a:pt x="4" y="68"/>
                </a:lnTo>
                <a:lnTo>
                  <a:pt x="6" y="68"/>
                </a:lnTo>
                <a:lnTo>
                  <a:pt x="10" y="68"/>
                </a:lnTo>
                <a:lnTo>
                  <a:pt x="14" y="68"/>
                </a:lnTo>
                <a:lnTo>
                  <a:pt x="14" y="64"/>
                </a:lnTo>
                <a:lnTo>
                  <a:pt x="14" y="60"/>
                </a:lnTo>
                <a:lnTo>
                  <a:pt x="18" y="60"/>
                </a:lnTo>
                <a:lnTo>
                  <a:pt x="18" y="56"/>
                </a:lnTo>
                <a:lnTo>
                  <a:pt x="14" y="56"/>
                </a:lnTo>
                <a:lnTo>
                  <a:pt x="10" y="56"/>
                </a:lnTo>
                <a:lnTo>
                  <a:pt x="10" y="52"/>
                </a:lnTo>
                <a:lnTo>
                  <a:pt x="14" y="52"/>
                </a:lnTo>
                <a:lnTo>
                  <a:pt x="18" y="52"/>
                </a:lnTo>
                <a:lnTo>
                  <a:pt x="18" y="50"/>
                </a:lnTo>
                <a:lnTo>
                  <a:pt x="18" y="46"/>
                </a:lnTo>
                <a:lnTo>
                  <a:pt x="18" y="42"/>
                </a:lnTo>
                <a:lnTo>
                  <a:pt x="18" y="38"/>
                </a:lnTo>
                <a:lnTo>
                  <a:pt x="22" y="38"/>
                </a:lnTo>
                <a:lnTo>
                  <a:pt x="18" y="38"/>
                </a:lnTo>
                <a:lnTo>
                  <a:pt x="18" y="34"/>
                </a:lnTo>
                <a:lnTo>
                  <a:pt x="18" y="30"/>
                </a:lnTo>
                <a:lnTo>
                  <a:pt x="22" y="30"/>
                </a:lnTo>
                <a:lnTo>
                  <a:pt x="26" y="30"/>
                </a:lnTo>
                <a:lnTo>
                  <a:pt x="30" y="30"/>
                </a:lnTo>
                <a:lnTo>
                  <a:pt x="32" y="30"/>
                </a:lnTo>
                <a:lnTo>
                  <a:pt x="32" y="34"/>
                </a:lnTo>
                <a:lnTo>
                  <a:pt x="36" y="34"/>
                </a:lnTo>
                <a:lnTo>
                  <a:pt x="32" y="34"/>
                </a:lnTo>
                <a:lnTo>
                  <a:pt x="32" y="30"/>
                </a:lnTo>
                <a:lnTo>
                  <a:pt x="36" y="30"/>
                </a:lnTo>
                <a:lnTo>
                  <a:pt x="36" y="34"/>
                </a:lnTo>
                <a:lnTo>
                  <a:pt x="36" y="38"/>
                </a:lnTo>
                <a:lnTo>
                  <a:pt x="36" y="34"/>
                </a:lnTo>
                <a:lnTo>
                  <a:pt x="40" y="34"/>
                </a:lnTo>
                <a:lnTo>
                  <a:pt x="36" y="30"/>
                </a:lnTo>
                <a:lnTo>
                  <a:pt x="36" y="26"/>
                </a:lnTo>
                <a:lnTo>
                  <a:pt x="40" y="26"/>
                </a:lnTo>
                <a:lnTo>
                  <a:pt x="44" y="26"/>
                </a:lnTo>
                <a:lnTo>
                  <a:pt x="48" y="26"/>
                </a:lnTo>
                <a:lnTo>
                  <a:pt x="52" y="26"/>
                </a:lnTo>
                <a:lnTo>
                  <a:pt x="52" y="30"/>
                </a:lnTo>
                <a:lnTo>
                  <a:pt x="56" y="34"/>
                </a:lnTo>
                <a:lnTo>
                  <a:pt x="56" y="30"/>
                </a:lnTo>
                <a:lnTo>
                  <a:pt x="52" y="30"/>
                </a:lnTo>
                <a:lnTo>
                  <a:pt x="52" y="26"/>
                </a:lnTo>
                <a:lnTo>
                  <a:pt x="48" y="26"/>
                </a:lnTo>
                <a:lnTo>
                  <a:pt x="44" y="26"/>
                </a:lnTo>
                <a:lnTo>
                  <a:pt x="44" y="24"/>
                </a:lnTo>
                <a:lnTo>
                  <a:pt x="44" y="20"/>
                </a:lnTo>
                <a:lnTo>
                  <a:pt x="40" y="20"/>
                </a:lnTo>
                <a:lnTo>
                  <a:pt x="44" y="20"/>
                </a:lnTo>
                <a:lnTo>
                  <a:pt x="44" y="16"/>
                </a:lnTo>
                <a:lnTo>
                  <a:pt x="40" y="16"/>
                </a:lnTo>
                <a:lnTo>
                  <a:pt x="44" y="16"/>
                </a:lnTo>
                <a:lnTo>
                  <a:pt x="44" y="12"/>
                </a:lnTo>
                <a:lnTo>
                  <a:pt x="44" y="8"/>
                </a:lnTo>
                <a:lnTo>
                  <a:pt x="40" y="8"/>
                </a:lnTo>
                <a:lnTo>
                  <a:pt x="40" y="4"/>
                </a:lnTo>
                <a:lnTo>
                  <a:pt x="36" y="4"/>
                </a:lnTo>
                <a:lnTo>
                  <a:pt x="32" y="4"/>
                </a:lnTo>
                <a:lnTo>
                  <a:pt x="32" y="8"/>
                </a:lnTo>
                <a:lnTo>
                  <a:pt x="32" y="4"/>
                </a:lnTo>
                <a:lnTo>
                  <a:pt x="36" y="4"/>
                </a:lnTo>
                <a:lnTo>
                  <a:pt x="36" y="0"/>
                </a:lnTo>
                <a:lnTo>
                  <a:pt x="36" y="4"/>
                </a:lnTo>
                <a:lnTo>
                  <a:pt x="40" y="4"/>
                </a:lnTo>
                <a:lnTo>
                  <a:pt x="44" y="4"/>
                </a:lnTo>
                <a:lnTo>
                  <a:pt x="48" y="4"/>
                </a:lnTo>
                <a:lnTo>
                  <a:pt x="52" y="4"/>
                </a:lnTo>
                <a:lnTo>
                  <a:pt x="56" y="4"/>
                </a:lnTo>
                <a:lnTo>
                  <a:pt x="58" y="4"/>
                </a:lnTo>
                <a:lnTo>
                  <a:pt x="58" y="8"/>
                </a:lnTo>
                <a:lnTo>
                  <a:pt x="58" y="12"/>
                </a:lnTo>
                <a:lnTo>
                  <a:pt x="56" y="12"/>
                </a:lnTo>
                <a:lnTo>
                  <a:pt x="58" y="12"/>
                </a:lnTo>
                <a:lnTo>
                  <a:pt x="62" y="16"/>
                </a:lnTo>
                <a:lnTo>
                  <a:pt x="66" y="16"/>
                </a:lnTo>
                <a:lnTo>
                  <a:pt x="70" y="16"/>
                </a:lnTo>
                <a:lnTo>
                  <a:pt x="74" y="16"/>
                </a:lnTo>
                <a:lnTo>
                  <a:pt x="74" y="20"/>
                </a:lnTo>
                <a:lnTo>
                  <a:pt x="70" y="24"/>
                </a:lnTo>
                <a:lnTo>
                  <a:pt x="70" y="26"/>
                </a:lnTo>
                <a:lnTo>
                  <a:pt x="70" y="24"/>
                </a:lnTo>
                <a:lnTo>
                  <a:pt x="74" y="24"/>
                </a:lnTo>
                <a:lnTo>
                  <a:pt x="78" y="24"/>
                </a:lnTo>
                <a:lnTo>
                  <a:pt x="78" y="26"/>
                </a:lnTo>
                <a:lnTo>
                  <a:pt x="82" y="24"/>
                </a:lnTo>
                <a:lnTo>
                  <a:pt x="82" y="20"/>
                </a:lnTo>
                <a:lnTo>
                  <a:pt x="86" y="20"/>
                </a:lnTo>
                <a:lnTo>
                  <a:pt x="88" y="20"/>
                </a:lnTo>
                <a:lnTo>
                  <a:pt x="92" y="16"/>
                </a:lnTo>
                <a:lnTo>
                  <a:pt x="92" y="12"/>
                </a:lnTo>
                <a:lnTo>
                  <a:pt x="96" y="12"/>
                </a:lnTo>
                <a:lnTo>
                  <a:pt x="100" y="12"/>
                </a:lnTo>
                <a:lnTo>
                  <a:pt x="100" y="16"/>
                </a:lnTo>
                <a:lnTo>
                  <a:pt x="96" y="16"/>
                </a:lnTo>
                <a:lnTo>
                  <a:pt x="92" y="16"/>
                </a:lnTo>
                <a:lnTo>
                  <a:pt x="92" y="20"/>
                </a:lnTo>
                <a:lnTo>
                  <a:pt x="92" y="16"/>
                </a:lnTo>
                <a:lnTo>
                  <a:pt x="96" y="16"/>
                </a:lnTo>
                <a:lnTo>
                  <a:pt x="100" y="16"/>
                </a:lnTo>
                <a:lnTo>
                  <a:pt x="104" y="16"/>
                </a:lnTo>
                <a:lnTo>
                  <a:pt x="104" y="20"/>
                </a:lnTo>
                <a:lnTo>
                  <a:pt x="108" y="20"/>
                </a:lnTo>
                <a:lnTo>
                  <a:pt x="108" y="24"/>
                </a:lnTo>
                <a:lnTo>
                  <a:pt x="108" y="20"/>
                </a:lnTo>
                <a:lnTo>
                  <a:pt x="112" y="20"/>
                </a:lnTo>
                <a:lnTo>
                  <a:pt x="112" y="24"/>
                </a:lnTo>
                <a:lnTo>
                  <a:pt x="114" y="26"/>
                </a:lnTo>
                <a:lnTo>
                  <a:pt x="112" y="26"/>
                </a:lnTo>
                <a:lnTo>
                  <a:pt x="114" y="26"/>
                </a:lnTo>
                <a:lnTo>
                  <a:pt x="118" y="30"/>
                </a:lnTo>
                <a:lnTo>
                  <a:pt x="118" y="34"/>
                </a:lnTo>
                <a:lnTo>
                  <a:pt x="122" y="38"/>
                </a:lnTo>
                <a:lnTo>
                  <a:pt x="122" y="42"/>
                </a:lnTo>
                <a:lnTo>
                  <a:pt x="118" y="46"/>
                </a:lnTo>
                <a:lnTo>
                  <a:pt x="118" y="50"/>
                </a:lnTo>
                <a:lnTo>
                  <a:pt x="122" y="50"/>
                </a:lnTo>
                <a:lnTo>
                  <a:pt x="122" y="52"/>
                </a:lnTo>
                <a:lnTo>
                  <a:pt x="126" y="52"/>
                </a:lnTo>
                <a:lnTo>
                  <a:pt x="126" y="56"/>
                </a:lnTo>
                <a:lnTo>
                  <a:pt x="122" y="56"/>
                </a:lnTo>
                <a:lnTo>
                  <a:pt x="122" y="60"/>
                </a:lnTo>
                <a:lnTo>
                  <a:pt x="126" y="60"/>
                </a:lnTo>
                <a:lnTo>
                  <a:pt x="126" y="64"/>
                </a:lnTo>
                <a:lnTo>
                  <a:pt x="126" y="68"/>
                </a:lnTo>
                <a:lnTo>
                  <a:pt x="122" y="68"/>
                </a:lnTo>
                <a:lnTo>
                  <a:pt x="126" y="72"/>
                </a:lnTo>
                <a:lnTo>
                  <a:pt x="126" y="76"/>
                </a:lnTo>
                <a:lnTo>
                  <a:pt x="130" y="76"/>
                </a:lnTo>
                <a:lnTo>
                  <a:pt x="130" y="78"/>
                </a:lnTo>
                <a:lnTo>
                  <a:pt x="130" y="82"/>
                </a:lnTo>
                <a:lnTo>
                  <a:pt x="130" y="86"/>
                </a:lnTo>
                <a:lnTo>
                  <a:pt x="126" y="90"/>
                </a:lnTo>
                <a:lnTo>
                  <a:pt x="122" y="90"/>
                </a:lnTo>
                <a:lnTo>
                  <a:pt x="126" y="90"/>
                </a:lnTo>
                <a:lnTo>
                  <a:pt x="122" y="86"/>
                </a:lnTo>
                <a:lnTo>
                  <a:pt x="118" y="86"/>
                </a:lnTo>
                <a:lnTo>
                  <a:pt x="122" y="86"/>
                </a:lnTo>
                <a:lnTo>
                  <a:pt x="118" y="90"/>
                </a:lnTo>
                <a:lnTo>
                  <a:pt x="114" y="90"/>
                </a:lnTo>
                <a:lnTo>
                  <a:pt x="112" y="94"/>
                </a:lnTo>
                <a:lnTo>
                  <a:pt x="108" y="94"/>
                </a:lnTo>
                <a:lnTo>
                  <a:pt x="104" y="94"/>
                </a:lnTo>
                <a:lnTo>
                  <a:pt x="104" y="98"/>
                </a:lnTo>
                <a:lnTo>
                  <a:pt x="100" y="98"/>
                </a:lnTo>
                <a:lnTo>
                  <a:pt x="96" y="98"/>
                </a:lnTo>
                <a:lnTo>
                  <a:pt x="92" y="102"/>
                </a:lnTo>
                <a:lnTo>
                  <a:pt x="92" y="106"/>
                </a:lnTo>
                <a:lnTo>
                  <a:pt x="88" y="102"/>
                </a:lnTo>
                <a:lnTo>
                  <a:pt x="88" y="106"/>
                </a:lnTo>
                <a:lnTo>
                  <a:pt x="92" y="106"/>
                </a:lnTo>
                <a:lnTo>
                  <a:pt x="92" y="108"/>
                </a:lnTo>
                <a:lnTo>
                  <a:pt x="96" y="108"/>
                </a:lnTo>
                <a:lnTo>
                  <a:pt x="92" y="112"/>
                </a:lnTo>
                <a:lnTo>
                  <a:pt x="92" y="116"/>
                </a:lnTo>
                <a:lnTo>
                  <a:pt x="96" y="116"/>
                </a:lnTo>
                <a:lnTo>
                  <a:pt x="96" y="120"/>
                </a:lnTo>
                <a:lnTo>
                  <a:pt x="100" y="120"/>
                </a:lnTo>
                <a:lnTo>
                  <a:pt x="100" y="124"/>
                </a:lnTo>
                <a:lnTo>
                  <a:pt x="104" y="124"/>
                </a:lnTo>
                <a:lnTo>
                  <a:pt x="108" y="128"/>
                </a:lnTo>
                <a:lnTo>
                  <a:pt x="112" y="132"/>
                </a:lnTo>
                <a:lnTo>
                  <a:pt x="112" y="134"/>
                </a:lnTo>
                <a:lnTo>
                  <a:pt x="112" y="138"/>
                </a:lnTo>
                <a:lnTo>
                  <a:pt x="108" y="138"/>
                </a:lnTo>
                <a:lnTo>
                  <a:pt x="108" y="142"/>
                </a:lnTo>
                <a:lnTo>
                  <a:pt x="104" y="142"/>
                </a:lnTo>
                <a:lnTo>
                  <a:pt x="100" y="142"/>
                </a:lnTo>
                <a:lnTo>
                  <a:pt x="100" y="146"/>
                </a:lnTo>
                <a:lnTo>
                  <a:pt x="96" y="146"/>
                </a:lnTo>
                <a:lnTo>
                  <a:pt x="100" y="146"/>
                </a:lnTo>
                <a:lnTo>
                  <a:pt x="100" y="150"/>
                </a:lnTo>
                <a:lnTo>
                  <a:pt x="100" y="154"/>
                </a:lnTo>
                <a:lnTo>
                  <a:pt x="104" y="154"/>
                </a:lnTo>
                <a:lnTo>
                  <a:pt x="104" y="158"/>
                </a:lnTo>
                <a:lnTo>
                  <a:pt x="104" y="162"/>
                </a:lnTo>
                <a:lnTo>
                  <a:pt x="100" y="162"/>
                </a:lnTo>
                <a:lnTo>
                  <a:pt x="100" y="158"/>
                </a:lnTo>
                <a:lnTo>
                  <a:pt x="96" y="158"/>
                </a:lnTo>
                <a:lnTo>
                  <a:pt x="92" y="158"/>
                </a:lnTo>
                <a:lnTo>
                  <a:pt x="88" y="158"/>
                </a:lnTo>
                <a:lnTo>
                  <a:pt x="86" y="158"/>
                </a:lnTo>
                <a:lnTo>
                  <a:pt x="82" y="158"/>
                </a:lnTo>
                <a:lnTo>
                  <a:pt x="78" y="158"/>
                </a:lnTo>
                <a:lnTo>
                  <a:pt x="78" y="162"/>
                </a:lnTo>
                <a:lnTo>
                  <a:pt x="74" y="162"/>
                </a:lnTo>
                <a:lnTo>
                  <a:pt x="70" y="158"/>
                </a:lnTo>
                <a:lnTo>
                  <a:pt x="66" y="158"/>
                </a:lnTo>
                <a:lnTo>
                  <a:pt x="66" y="162"/>
                </a:lnTo>
                <a:lnTo>
                  <a:pt x="62" y="164"/>
                </a:lnTo>
                <a:lnTo>
                  <a:pt x="62" y="162"/>
                </a:lnTo>
                <a:lnTo>
                  <a:pt x="58" y="162"/>
                </a:lnTo>
                <a:lnTo>
                  <a:pt x="58" y="158"/>
                </a:lnTo>
                <a:lnTo>
                  <a:pt x="56" y="158"/>
                </a:lnTo>
                <a:lnTo>
                  <a:pt x="52" y="158"/>
                </a:lnTo>
                <a:lnTo>
                  <a:pt x="48" y="158"/>
                </a:lnTo>
                <a:lnTo>
                  <a:pt x="44" y="158"/>
                </a:lnTo>
                <a:lnTo>
                  <a:pt x="44" y="154"/>
                </a:lnTo>
                <a:lnTo>
                  <a:pt x="44" y="158"/>
                </a:lnTo>
                <a:lnTo>
                  <a:pt x="44" y="154"/>
                </a:lnTo>
                <a:lnTo>
                  <a:pt x="40" y="154"/>
                </a:lnTo>
                <a:lnTo>
                  <a:pt x="40" y="158"/>
                </a:lnTo>
                <a:lnTo>
                  <a:pt x="40" y="154"/>
                </a:lnTo>
                <a:lnTo>
                  <a:pt x="36" y="154"/>
                </a:lnTo>
                <a:lnTo>
                  <a:pt x="36" y="158"/>
                </a:lnTo>
                <a:lnTo>
                  <a:pt x="40" y="158"/>
                </a:lnTo>
                <a:lnTo>
                  <a:pt x="36" y="158"/>
                </a:lnTo>
                <a:lnTo>
                  <a:pt x="32" y="158"/>
                </a:lnTo>
                <a:lnTo>
                  <a:pt x="30" y="158"/>
                </a:lnTo>
                <a:lnTo>
                  <a:pt x="26" y="158"/>
                </a:lnTo>
                <a:lnTo>
                  <a:pt x="26" y="158"/>
                </a:lnTo>
                <a:lnTo>
                  <a:pt x="26" y="158"/>
                </a:lnTo>
                <a:close/>
                <a:moveTo>
                  <a:pt x="118" y="26"/>
                </a:moveTo>
                <a:lnTo>
                  <a:pt x="114" y="26"/>
                </a:lnTo>
                <a:lnTo>
                  <a:pt x="112" y="26"/>
                </a:lnTo>
                <a:lnTo>
                  <a:pt x="114" y="26"/>
                </a:lnTo>
                <a:lnTo>
                  <a:pt x="114" y="24"/>
                </a:lnTo>
                <a:lnTo>
                  <a:pt x="112" y="24"/>
                </a:lnTo>
                <a:lnTo>
                  <a:pt x="112" y="20"/>
                </a:lnTo>
                <a:lnTo>
                  <a:pt x="114" y="20"/>
                </a:lnTo>
                <a:lnTo>
                  <a:pt x="114" y="24"/>
                </a:lnTo>
                <a:lnTo>
                  <a:pt x="118" y="24"/>
                </a:lnTo>
                <a:lnTo>
                  <a:pt x="118" y="26"/>
                </a:lnTo>
                <a:lnTo>
                  <a:pt x="118" y="26"/>
                </a:lnTo>
                <a:lnTo>
                  <a:pt x="118" y="26"/>
                </a:lnTo>
                <a:close/>
                <a:moveTo>
                  <a:pt x="78" y="12"/>
                </a:moveTo>
                <a:lnTo>
                  <a:pt x="78" y="16"/>
                </a:lnTo>
                <a:lnTo>
                  <a:pt x="74" y="16"/>
                </a:lnTo>
                <a:lnTo>
                  <a:pt x="74" y="12"/>
                </a:lnTo>
                <a:lnTo>
                  <a:pt x="78" y="12"/>
                </a:lnTo>
                <a:lnTo>
                  <a:pt x="78" y="12"/>
                </a:lnTo>
                <a:lnTo>
                  <a:pt x="78" y="12"/>
                </a:lnTo>
                <a:close/>
                <a:moveTo>
                  <a:pt x="40" y="8"/>
                </a:moveTo>
                <a:lnTo>
                  <a:pt x="36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close/>
                <a:moveTo>
                  <a:pt x="104" y="20"/>
                </a:moveTo>
                <a:lnTo>
                  <a:pt x="104" y="16"/>
                </a:lnTo>
                <a:lnTo>
                  <a:pt x="104" y="12"/>
                </a:lnTo>
                <a:lnTo>
                  <a:pt x="108" y="12"/>
                </a:lnTo>
                <a:lnTo>
                  <a:pt x="104" y="12"/>
                </a:lnTo>
                <a:lnTo>
                  <a:pt x="104" y="8"/>
                </a:lnTo>
                <a:lnTo>
                  <a:pt x="108" y="8"/>
                </a:lnTo>
                <a:lnTo>
                  <a:pt x="108" y="12"/>
                </a:lnTo>
                <a:lnTo>
                  <a:pt x="112" y="12"/>
                </a:lnTo>
                <a:lnTo>
                  <a:pt x="112" y="16"/>
                </a:lnTo>
                <a:lnTo>
                  <a:pt x="108" y="16"/>
                </a:lnTo>
                <a:lnTo>
                  <a:pt x="108" y="20"/>
                </a:lnTo>
                <a:lnTo>
                  <a:pt x="104" y="20"/>
                </a:lnTo>
                <a:lnTo>
                  <a:pt x="104" y="20"/>
                </a:lnTo>
                <a:lnTo>
                  <a:pt x="104" y="2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44" name="Freeform 102">
            <a:extLst>
              <a:ext uri="{FF2B5EF4-FFF2-40B4-BE49-F238E27FC236}">
                <a16:creationId xmlns:a16="http://schemas.microsoft.com/office/drawing/2014/main" id="{79044AE9-74F1-4B93-A07F-BB3F8DEAB96F}"/>
              </a:ext>
            </a:extLst>
          </p:cNvPr>
          <p:cNvSpPr>
            <a:spLocks noEditPoints="1"/>
          </p:cNvSpPr>
          <p:nvPr/>
        </p:nvSpPr>
        <p:spPr bwMode="auto">
          <a:xfrm>
            <a:off x="6404378" y="3337980"/>
            <a:ext cx="187325" cy="206375"/>
          </a:xfrm>
          <a:custGeom>
            <a:avLst/>
            <a:gdLst>
              <a:gd name="T0" fmla="*/ 6 w 118"/>
              <a:gd name="T1" fmla="*/ 48 h 130"/>
              <a:gd name="T2" fmla="*/ 6 w 118"/>
              <a:gd name="T3" fmla="*/ 34 h 130"/>
              <a:gd name="T4" fmla="*/ 26 w 118"/>
              <a:gd name="T5" fmla="*/ 18 h 130"/>
              <a:gd name="T6" fmla="*/ 44 w 118"/>
              <a:gd name="T7" fmla="*/ 8 h 130"/>
              <a:gd name="T8" fmla="*/ 66 w 118"/>
              <a:gd name="T9" fmla="*/ 4 h 130"/>
              <a:gd name="T10" fmla="*/ 86 w 118"/>
              <a:gd name="T11" fmla="*/ 12 h 130"/>
              <a:gd name="T12" fmla="*/ 96 w 118"/>
              <a:gd name="T13" fmla="*/ 8 h 130"/>
              <a:gd name="T14" fmla="*/ 86 w 118"/>
              <a:gd name="T15" fmla="*/ 18 h 130"/>
              <a:gd name="T16" fmla="*/ 62 w 118"/>
              <a:gd name="T17" fmla="*/ 18 h 130"/>
              <a:gd name="T18" fmla="*/ 62 w 118"/>
              <a:gd name="T19" fmla="*/ 30 h 130"/>
              <a:gd name="T20" fmla="*/ 60 w 118"/>
              <a:gd name="T21" fmla="*/ 38 h 130"/>
              <a:gd name="T22" fmla="*/ 52 w 118"/>
              <a:gd name="T23" fmla="*/ 34 h 130"/>
              <a:gd name="T24" fmla="*/ 40 w 118"/>
              <a:gd name="T25" fmla="*/ 38 h 130"/>
              <a:gd name="T26" fmla="*/ 44 w 118"/>
              <a:gd name="T27" fmla="*/ 52 h 130"/>
              <a:gd name="T28" fmla="*/ 36 w 118"/>
              <a:gd name="T29" fmla="*/ 56 h 130"/>
              <a:gd name="T30" fmla="*/ 48 w 118"/>
              <a:gd name="T31" fmla="*/ 60 h 130"/>
              <a:gd name="T32" fmla="*/ 60 w 118"/>
              <a:gd name="T33" fmla="*/ 74 h 130"/>
              <a:gd name="T34" fmla="*/ 48 w 118"/>
              <a:gd name="T35" fmla="*/ 74 h 130"/>
              <a:gd name="T36" fmla="*/ 44 w 118"/>
              <a:gd name="T37" fmla="*/ 82 h 130"/>
              <a:gd name="T38" fmla="*/ 44 w 118"/>
              <a:gd name="T39" fmla="*/ 98 h 130"/>
              <a:gd name="T40" fmla="*/ 36 w 118"/>
              <a:gd name="T41" fmla="*/ 102 h 130"/>
              <a:gd name="T42" fmla="*/ 26 w 118"/>
              <a:gd name="T43" fmla="*/ 90 h 130"/>
              <a:gd name="T44" fmla="*/ 22 w 118"/>
              <a:gd name="T45" fmla="*/ 72 h 130"/>
              <a:gd name="T46" fmla="*/ 40 w 118"/>
              <a:gd name="T47" fmla="*/ 74 h 130"/>
              <a:gd name="T48" fmla="*/ 36 w 118"/>
              <a:gd name="T49" fmla="*/ 64 h 130"/>
              <a:gd name="T50" fmla="*/ 18 w 118"/>
              <a:gd name="T51" fmla="*/ 60 h 130"/>
              <a:gd name="T52" fmla="*/ 66 w 118"/>
              <a:gd name="T53" fmla="*/ 22 h 130"/>
              <a:gd name="T54" fmla="*/ 82 w 118"/>
              <a:gd name="T55" fmla="*/ 26 h 130"/>
              <a:gd name="T56" fmla="*/ 74 w 118"/>
              <a:gd name="T57" fmla="*/ 34 h 130"/>
              <a:gd name="T58" fmla="*/ 2 w 118"/>
              <a:gd name="T59" fmla="*/ 42 h 130"/>
              <a:gd name="T60" fmla="*/ 0 w 118"/>
              <a:gd name="T61" fmla="*/ 38 h 130"/>
              <a:gd name="T62" fmla="*/ 92 w 118"/>
              <a:gd name="T63" fmla="*/ 52 h 130"/>
              <a:gd name="T64" fmla="*/ 60 w 118"/>
              <a:gd name="T65" fmla="*/ 68 h 130"/>
              <a:gd name="T66" fmla="*/ 48 w 118"/>
              <a:gd name="T67" fmla="*/ 52 h 130"/>
              <a:gd name="T68" fmla="*/ 62 w 118"/>
              <a:gd name="T69" fmla="*/ 72 h 130"/>
              <a:gd name="T70" fmla="*/ 60 w 118"/>
              <a:gd name="T71" fmla="*/ 68 h 130"/>
              <a:gd name="T72" fmla="*/ 14 w 118"/>
              <a:gd name="T73" fmla="*/ 60 h 130"/>
              <a:gd name="T74" fmla="*/ 90 w 118"/>
              <a:gd name="T75" fmla="*/ 72 h 130"/>
              <a:gd name="T76" fmla="*/ 90 w 118"/>
              <a:gd name="T77" fmla="*/ 72 h 130"/>
              <a:gd name="T78" fmla="*/ 14 w 118"/>
              <a:gd name="T79" fmla="*/ 68 h 130"/>
              <a:gd name="T80" fmla="*/ 10 w 118"/>
              <a:gd name="T81" fmla="*/ 64 h 130"/>
              <a:gd name="T82" fmla="*/ 74 w 118"/>
              <a:gd name="T83" fmla="*/ 78 h 130"/>
              <a:gd name="T84" fmla="*/ 18 w 118"/>
              <a:gd name="T85" fmla="*/ 78 h 130"/>
              <a:gd name="T86" fmla="*/ 100 w 118"/>
              <a:gd name="T87" fmla="*/ 78 h 130"/>
              <a:gd name="T88" fmla="*/ 92 w 118"/>
              <a:gd name="T89" fmla="*/ 82 h 130"/>
              <a:gd name="T90" fmla="*/ 62 w 118"/>
              <a:gd name="T91" fmla="*/ 82 h 130"/>
              <a:gd name="T92" fmla="*/ 74 w 118"/>
              <a:gd name="T93" fmla="*/ 78 h 130"/>
              <a:gd name="T94" fmla="*/ 66 w 118"/>
              <a:gd name="T95" fmla="*/ 82 h 130"/>
              <a:gd name="T96" fmla="*/ 74 w 118"/>
              <a:gd name="T97" fmla="*/ 94 h 130"/>
              <a:gd name="T98" fmla="*/ 100 w 118"/>
              <a:gd name="T99" fmla="*/ 94 h 130"/>
              <a:gd name="T100" fmla="*/ 104 w 118"/>
              <a:gd name="T101" fmla="*/ 94 h 130"/>
              <a:gd name="T102" fmla="*/ 78 w 118"/>
              <a:gd name="T103" fmla="*/ 102 h 130"/>
              <a:gd name="T104" fmla="*/ 66 w 118"/>
              <a:gd name="T105" fmla="*/ 102 h 130"/>
              <a:gd name="T106" fmla="*/ 112 w 118"/>
              <a:gd name="T107" fmla="*/ 108 h 130"/>
              <a:gd name="T108" fmla="*/ 44 w 118"/>
              <a:gd name="T109" fmla="*/ 108 h 130"/>
              <a:gd name="T110" fmla="*/ 104 w 118"/>
              <a:gd name="T111" fmla="*/ 124 h 130"/>
              <a:gd name="T112" fmla="*/ 62 w 118"/>
              <a:gd name="T113" fmla="*/ 120 h 130"/>
              <a:gd name="T114" fmla="*/ 82 w 118"/>
              <a:gd name="T115" fmla="*/ 124 h 130"/>
              <a:gd name="T116" fmla="*/ 78 w 118"/>
              <a:gd name="T117" fmla="*/ 130 h 130"/>
              <a:gd name="T118" fmla="*/ 56 w 118"/>
              <a:gd name="T119" fmla="*/ 128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8" h="130">
                <a:moveTo>
                  <a:pt x="18" y="52"/>
                </a:moveTo>
                <a:lnTo>
                  <a:pt x="18" y="56"/>
                </a:lnTo>
                <a:lnTo>
                  <a:pt x="14" y="52"/>
                </a:lnTo>
                <a:lnTo>
                  <a:pt x="14" y="56"/>
                </a:lnTo>
                <a:lnTo>
                  <a:pt x="14" y="52"/>
                </a:lnTo>
                <a:lnTo>
                  <a:pt x="10" y="52"/>
                </a:lnTo>
                <a:lnTo>
                  <a:pt x="10" y="48"/>
                </a:lnTo>
                <a:lnTo>
                  <a:pt x="6" y="48"/>
                </a:lnTo>
                <a:lnTo>
                  <a:pt x="6" y="46"/>
                </a:lnTo>
                <a:lnTo>
                  <a:pt x="6" y="42"/>
                </a:lnTo>
                <a:lnTo>
                  <a:pt x="2" y="42"/>
                </a:lnTo>
                <a:lnTo>
                  <a:pt x="6" y="42"/>
                </a:lnTo>
                <a:lnTo>
                  <a:pt x="6" y="38"/>
                </a:lnTo>
                <a:lnTo>
                  <a:pt x="6" y="42"/>
                </a:lnTo>
                <a:lnTo>
                  <a:pt x="6" y="38"/>
                </a:lnTo>
                <a:lnTo>
                  <a:pt x="6" y="34"/>
                </a:lnTo>
                <a:lnTo>
                  <a:pt x="10" y="34"/>
                </a:lnTo>
                <a:lnTo>
                  <a:pt x="14" y="30"/>
                </a:lnTo>
                <a:lnTo>
                  <a:pt x="14" y="26"/>
                </a:lnTo>
                <a:lnTo>
                  <a:pt x="18" y="26"/>
                </a:lnTo>
                <a:lnTo>
                  <a:pt x="18" y="22"/>
                </a:lnTo>
                <a:lnTo>
                  <a:pt x="18" y="18"/>
                </a:lnTo>
                <a:lnTo>
                  <a:pt x="22" y="18"/>
                </a:lnTo>
                <a:lnTo>
                  <a:pt x="26" y="18"/>
                </a:lnTo>
                <a:lnTo>
                  <a:pt x="30" y="18"/>
                </a:lnTo>
                <a:lnTo>
                  <a:pt x="30" y="16"/>
                </a:lnTo>
                <a:lnTo>
                  <a:pt x="32" y="12"/>
                </a:lnTo>
                <a:lnTo>
                  <a:pt x="36" y="12"/>
                </a:lnTo>
                <a:lnTo>
                  <a:pt x="36" y="16"/>
                </a:lnTo>
                <a:lnTo>
                  <a:pt x="40" y="16"/>
                </a:lnTo>
                <a:lnTo>
                  <a:pt x="40" y="12"/>
                </a:lnTo>
                <a:lnTo>
                  <a:pt x="44" y="8"/>
                </a:lnTo>
                <a:lnTo>
                  <a:pt x="48" y="12"/>
                </a:lnTo>
                <a:lnTo>
                  <a:pt x="48" y="8"/>
                </a:lnTo>
                <a:lnTo>
                  <a:pt x="52" y="8"/>
                </a:lnTo>
                <a:lnTo>
                  <a:pt x="56" y="8"/>
                </a:lnTo>
                <a:lnTo>
                  <a:pt x="60" y="8"/>
                </a:lnTo>
                <a:lnTo>
                  <a:pt x="60" y="4"/>
                </a:lnTo>
                <a:lnTo>
                  <a:pt x="62" y="4"/>
                </a:lnTo>
                <a:lnTo>
                  <a:pt x="66" y="4"/>
                </a:lnTo>
                <a:lnTo>
                  <a:pt x="66" y="8"/>
                </a:lnTo>
                <a:lnTo>
                  <a:pt x="70" y="8"/>
                </a:lnTo>
                <a:lnTo>
                  <a:pt x="74" y="8"/>
                </a:lnTo>
                <a:lnTo>
                  <a:pt x="74" y="12"/>
                </a:lnTo>
                <a:lnTo>
                  <a:pt x="78" y="12"/>
                </a:lnTo>
                <a:lnTo>
                  <a:pt x="82" y="12"/>
                </a:lnTo>
                <a:lnTo>
                  <a:pt x="86" y="8"/>
                </a:lnTo>
                <a:lnTo>
                  <a:pt x="86" y="12"/>
                </a:lnTo>
                <a:lnTo>
                  <a:pt x="90" y="12"/>
                </a:lnTo>
                <a:lnTo>
                  <a:pt x="90" y="8"/>
                </a:lnTo>
                <a:lnTo>
                  <a:pt x="90" y="4"/>
                </a:lnTo>
                <a:lnTo>
                  <a:pt x="90" y="0"/>
                </a:lnTo>
                <a:lnTo>
                  <a:pt x="92" y="0"/>
                </a:lnTo>
                <a:lnTo>
                  <a:pt x="92" y="4"/>
                </a:lnTo>
                <a:lnTo>
                  <a:pt x="96" y="4"/>
                </a:lnTo>
                <a:lnTo>
                  <a:pt x="96" y="8"/>
                </a:lnTo>
                <a:lnTo>
                  <a:pt x="96" y="12"/>
                </a:lnTo>
                <a:lnTo>
                  <a:pt x="92" y="12"/>
                </a:lnTo>
                <a:lnTo>
                  <a:pt x="92" y="16"/>
                </a:lnTo>
                <a:lnTo>
                  <a:pt x="92" y="18"/>
                </a:lnTo>
                <a:lnTo>
                  <a:pt x="90" y="18"/>
                </a:lnTo>
                <a:lnTo>
                  <a:pt x="90" y="22"/>
                </a:lnTo>
                <a:lnTo>
                  <a:pt x="90" y="18"/>
                </a:lnTo>
                <a:lnTo>
                  <a:pt x="86" y="18"/>
                </a:lnTo>
                <a:lnTo>
                  <a:pt x="82" y="18"/>
                </a:lnTo>
                <a:lnTo>
                  <a:pt x="78" y="18"/>
                </a:lnTo>
                <a:lnTo>
                  <a:pt x="74" y="16"/>
                </a:lnTo>
                <a:lnTo>
                  <a:pt x="70" y="18"/>
                </a:lnTo>
                <a:lnTo>
                  <a:pt x="66" y="18"/>
                </a:lnTo>
                <a:lnTo>
                  <a:pt x="66" y="16"/>
                </a:lnTo>
                <a:lnTo>
                  <a:pt x="66" y="18"/>
                </a:lnTo>
                <a:lnTo>
                  <a:pt x="62" y="18"/>
                </a:lnTo>
                <a:lnTo>
                  <a:pt x="62" y="22"/>
                </a:lnTo>
                <a:lnTo>
                  <a:pt x="60" y="22"/>
                </a:lnTo>
                <a:lnTo>
                  <a:pt x="60" y="18"/>
                </a:lnTo>
                <a:lnTo>
                  <a:pt x="56" y="18"/>
                </a:lnTo>
                <a:lnTo>
                  <a:pt x="56" y="22"/>
                </a:lnTo>
                <a:lnTo>
                  <a:pt x="56" y="26"/>
                </a:lnTo>
                <a:lnTo>
                  <a:pt x="60" y="26"/>
                </a:lnTo>
                <a:lnTo>
                  <a:pt x="62" y="30"/>
                </a:lnTo>
                <a:lnTo>
                  <a:pt x="66" y="30"/>
                </a:lnTo>
                <a:lnTo>
                  <a:pt x="66" y="34"/>
                </a:lnTo>
                <a:lnTo>
                  <a:pt x="62" y="34"/>
                </a:lnTo>
                <a:lnTo>
                  <a:pt x="62" y="30"/>
                </a:lnTo>
                <a:lnTo>
                  <a:pt x="60" y="30"/>
                </a:lnTo>
                <a:lnTo>
                  <a:pt x="56" y="30"/>
                </a:lnTo>
                <a:lnTo>
                  <a:pt x="60" y="34"/>
                </a:lnTo>
                <a:lnTo>
                  <a:pt x="60" y="38"/>
                </a:lnTo>
                <a:lnTo>
                  <a:pt x="56" y="34"/>
                </a:lnTo>
                <a:lnTo>
                  <a:pt x="56" y="30"/>
                </a:lnTo>
                <a:lnTo>
                  <a:pt x="52" y="30"/>
                </a:lnTo>
                <a:lnTo>
                  <a:pt x="52" y="34"/>
                </a:lnTo>
                <a:lnTo>
                  <a:pt x="56" y="34"/>
                </a:lnTo>
                <a:lnTo>
                  <a:pt x="56" y="38"/>
                </a:lnTo>
                <a:lnTo>
                  <a:pt x="52" y="38"/>
                </a:lnTo>
                <a:lnTo>
                  <a:pt x="52" y="34"/>
                </a:lnTo>
                <a:lnTo>
                  <a:pt x="52" y="30"/>
                </a:lnTo>
                <a:lnTo>
                  <a:pt x="48" y="30"/>
                </a:lnTo>
                <a:lnTo>
                  <a:pt x="44" y="26"/>
                </a:lnTo>
                <a:lnTo>
                  <a:pt x="44" y="22"/>
                </a:lnTo>
                <a:lnTo>
                  <a:pt x="40" y="26"/>
                </a:lnTo>
                <a:lnTo>
                  <a:pt x="40" y="30"/>
                </a:lnTo>
                <a:lnTo>
                  <a:pt x="40" y="34"/>
                </a:lnTo>
                <a:lnTo>
                  <a:pt x="40" y="38"/>
                </a:lnTo>
                <a:lnTo>
                  <a:pt x="44" y="42"/>
                </a:lnTo>
                <a:lnTo>
                  <a:pt x="44" y="46"/>
                </a:lnTo>
                <a:lnTo>
                  <a:pt x="48" y="46"/>
                </a:lnTo>
                <a:lnTo>
                  <a:pt x="48" y="48"/>
                </a:lnTo>
                <a:lnTo>
                  <a:pt x="52" y="48"/>
                </a:lnTo>
                <a:lnTo>
                  <a:pt x="52" y="52"/>
                </a:lnTo>
                <a:lnTo>
                  <a:pt x="48" y="52"/>
                </a:lnTo>
                <a:lnTo>
                  <a:pt x="44" y="52"/>
                </a:lnTo>
                <a:lnTo>
                  <a:pt x="48" y="52"/>
                </a:lnTo>
                <a:lnTo>
                  <a:pt x="48" y="48"/>
                </a:lnTo>
                <a:lnTo>
                  <a:pt x="44" y="48"/>
                </a:lnTo>
                <a:lnTo>
                  <a:pt x="44" y="52"/>
                </a:lnTo>
                <a:lnTo>
                  <a:pt x="48" y="52"/>
                </a:lnTo>
                <a:lnTo>
                  <a:pt x="44" y="56"/>
                </a:lnTo>
                <a:lnTo>
                  <a:pt x="40" y="56"/>
                </a:lnTo>
                <a:lnTo>
                  <a:pt x="36" y="56"/>
                </a:lnTo>
                <a:lnTo>
                  <a:pt x="40" y="56"/>
                </a:lnTo>
                <a:lnTo>
                  <a:pt x="40" y="60"/>
                </a:lnTo>
                <a:lnTo>
                  <a:pt x="40" y="56"/>
                </a:lnTo>
                <a:lnTo>
                  <a:pt x="40" y="60"/>
                </a:lnTo>
                <a:lnTo>
                  <a:pt x="44" y="60"/>
                </a:lnTo>
                <a:lnTo>
                  <a:pt x="48" y="60"/>
                </a:lnTo>
                <a:lnTo>
                  <a:pt x="48" y="64"/>
                </a:lnTo>
                <a:lnTo>
                  <a:pt x="48" y="60"/>
                </a:lnTo>
                <a:lnTo>
                  <a:pt x="52" y="64"/>
                </a:lnTo>
                <a:lnTo>
                  <a:pt x="48" y="64"/>
                </a:lnTo>
                <a:lnTo>
                  <a:pt x="52" y="64"/>
                </a:lnTo>
                <a:lnTo>
                  <a:pt x="56" y="64"/>
                </a:lnTo>
                <a:lnTo>
                  <a:pt x="56" y="68"/>
                </a:lnTo>
                <a:lnTo>
                  <a:pt x="60" y="68"/>
                </a:lnTo>
                <a:lnTo>
                  <a:pt x="60" y="72"/>
                </a:lnTo>
                <a:lnTo>
                  <a:pt x="60" y="74"/>
                </a:lnTo>
                <a:lnTo>
                  <a:pt x="60" y="78"/>
                </a:lnTo>
                <a:lnTo>
                  <a:pt x="60" y="82"/>
                </a:lnTo>
                <a:lnTo>
                  <a:pt x="60" y="78"/>
                </a:lnTo>
                <a:lnTo>
                  <a:pt x="56" y="78"/>
                </a:lnTo>
                <a:lnTo>
                  <a:pt x="52" y="74"/>
                </a:lnTo>
                <a:lnTo>
                  <a:pt x="56" y="74"/>
                </a:lnTo>
                <a:lnTo>
                  <a:pt x="52" y="74"/>
                </a:lnTo>
                <a:lnTo>
                  <a:pt x="48" y="74"/>
                </a:lnTo>
                <a:lnTo>
                  <a:pt x="44" y="74"/>
                </a:lnTo>
                <a:lnTo>
                  <a:pt x="44" y="78"/>
                </a:lnTo>
                <a:lnTo>
                  <a:pt x="48" y="78"/>
                </a:lnTo>
                <a:lnTo>
                  <a:pt x="48" y="82"/>
                </a:lnTo>
                <a:lnTo>
                  <a:pt x="52" y="82"/>
                </a:lnTo>
                <a:lnTo>
                  <a:pt x="52" y="86"/>
                </a:lnTo>
                <a:lnTo>
                  <a:pt x="48" y="86"/>
                </a:lnTo>
                <a:lnTo>
                  <a:pt x="44" y="82"/>
                </a:lnTo>
                <a:lnTo>
                  <a:pt x="40" y="82"/>
                </a:lnTo>
                <a:lnTo>
                  <a:pt x="40" y="86"/>
                </a:lnTo>
                <a:lnTo>
                  <a:pt x="44" y="86"/>
                </a:lnTo>
                <a:lnTo>
                  <a:pt x="44" y="90"/>
                </a:lnTo>
                <a:lnTo>
                  <a:pt x="44" y="94"/>
                </a:lnTo>
                <a:lnTo>
                  <a:pt x="44" y="98"/>
                </a:lnTo>
                <a:lnTo>
                  <a:pt x="48" y="98"/>
                </a:lnTo>
                <a:lnTo>
                  <a:pt x="44" y="98"/>
                </a:lnTo>
                <a:lnTo>
                  <a:pt x="44" y="102"/>
                </a:lnTo>
                <a:lnTo>
                  <a:pt x="48" y="102"/>
                </a:lnTo>
                <a:lnTo>
                  <a:pt x="48" y="104"/>
                </a:lnTo>
                <a:lnTo>
                  <a:pt x="44" y="102"/>
                </a:lnTo>
                <a:lnTo>
                  <a:pt x="40" y="98"/>
                </a:lnTo>
                <a:lnTo>
                  <a:pt x="36" y="102"/>
                </a:lnTo>
                <a:lnTo>
                  <a:pt x="36" y="104"/>
                </a:lnTo>
                <a:lnTo>
                  <a:pt x="36" y="102"/>
                </a:lnTo>
                <a:lnTo>
                  <a:pt x="36" y="98"/>
                </a:lnTo>
                <a:lnTo>
                  <a:pt x="32" y="98"/>
                </a:lnTo>
                <a:lnTo>
                  <a:pt x="32" y="94"/>
                </a:lnTo>
                <a:lnTo>
                  <a:pt x="30" y="94"/>
                </a:lnTo>
                <a:lnTo>
                  <a:pt x="30" y="98"/>
                </a:lnTo>
                <a:lnTo>
                  <a:pt x="26" y="98"/>
                </a:lnTo>
                <a:lnTo>
                  <a:pt x="26" y="94"/>
                </a:lnTo>
                <a:lnTo>
                  <a:pt x="26" y="90"/>
                </a:lnTo>
                <a:lnTo>
                  <a:pt x="26" y="86"/>
                </a:lnTo>
                <a:lnTo>
                  <a:pt x="26" y="82"/>
                </a:lnTo>
                <a:lnTo>
                  <a:pt x="22" y="82"/>
                </a:lnTo>
                <a:lnTo>
                  <a:pt x="22" y="78"/>
                </a:lnTo>
                <a:lnTo>
                  <a:pt x="18" y="78"/>
                </a:lnTo>
                <a:lnTo>
                  <a:pt x="18" y="74"/>
                </a:lnTo>
                <a:lnTo>
                  <a:pt x="22" y="74"/>
                </a:lnTo>
                <a:lnTo>
                  <a:pt x="22" y="72"/>
                </a:lnTo>
                <a:lnTo>
                  <a:pt x="26" y="72"/>
                </a:lnTo>
                <a:lnTo>
                  <a:pt x="26" y="68"/>
                </a:lnTo>
                <a:lnTo>
                  <a:pt x="30" y="68"/>
                </a:lnTo>
                <a:lnTo>
                  <a:pt x="32" y="68"/>
                </a:lnTo>
                <a:lnTo>
                  <a:pt x="32" y="72"/>
                </a:lnTo>
                <a:lnTo>
                  <a:pt x="36" y="72"/>
                </a:lnTo>
                <a:lnTo>
                  <a:pt x="40" y="72"/>
                </a:lnTo>
                <a:lnTo>
                  <a:pt x="40" y="74"/>
                </a:lnTo>
                <a:lnTo>
                  <a:pt x="44" y="74"/>
                </a:lnTo>
                <a:lnTo>
                  <a:pt x="44" y="72"/>
                </a:lnTo>
                <a:lnTo>
                  <a:pt x="48" y="72"/>
                </a:lnTo>
                <a:lnTo>
                  <a:pt x="44" y="72"/>
                </a:lnTo>
                <a:lnTo>
                  <a:pt x="40" y="72"/>
                </a:lnTo>
                <a:lnTo>
                  <a:pt x="40" y="68"/>
                </a:lnTo>
                <a:lnTo>
                  <a:pt x="36" y="68"/>
                </a:lnTo>
                <a:lnTo>
                  <a:pt x="36" y="64"/>
                </a:lnTo>
                <a:lnTo>
                  <a:pt x="36" y="68"/>
                </a:lnTo>
                <a:lnTo>
                  <a:pt x="32" y="68"/>
                </a:lnTo>
                <a:lnTo>
                  <a:pt x="30" y="68"/>
                </a:lnTo>
                <a:lnTo>
                  <a:pt x="26" y="68"/>
                </a:lnTo>
                <a:lnTo>
                  <a:pt x="22" y="68"/>
                </a:lnTo>
                <a:lnTo>
                  <a:pt x="18" y="68"/>
                </a:lnTo>
                <a:lnTo>
                  <a:pt x="18" y="64"/>
                </a:lnTo>
                <a:lnTo>
                  <a:pt x="18" y="60"/>
                </a:lnTo>
                <a:lnTo>
                  <a:pt x="14" y="60"/>
                </a:lnTo>
                <a:lnTo>
                  <a:pt x="14" y="56"/>
                </a:lnTo>
                <a:lnTo>
                  <a:pt x="18" y="56"/>
                </a:lnTo>
                <a:lnTo>
                  <a:pt x="18" y="52"/>
                </a:lnTo>
                <a:lnTo>
                  <a:pt x="18" y="52"/>
                </a:lnTo>
                <a:lnTo>
                  <a:pt x="18" y="52"/>
                </a:lnTo>
                <a:close/>
                <a:moveTo>
                  <a:pt x="70" y="22"/>
                </a:moveTo>
                <a:lnTo>
                  <a:pt x="66" y="22"/>
                </a:lnTo>
                <a:lnTo>
                  <a:pt x="66" y="18"/>
                </a:lnTo>
                <a:lnTo>
                  <a:pt x="70" y="18"/>
                </a:lnTo>
                <a:lnTo>
                  <a:pt x="70" y="22"/>
                </a:lnTo>
                <a:lnTo>
                  <a:pt x="70" y="22"/>
                </a:lnTo>
                <a:lnTo>
                  <a:pt x="70" y="22"/>
                </a:lnTo>
                <a:close/>
                <a:moveTo>
                  <a:pt x="82" y="26"/>
                </a:moveTo>
                <a:lnTo>
                  <a:pt x="86" y="26"/>
                </a:lnTo>
                <a:lnTo>
                  <a:pt x="82" y="26"/>
                </a:lnTo>
                <a:lnTo>
                  <a:pt x="82" y="26"/>
                </a:lnTo>
                <a:lnTo>
                  <a:pt x="82" y="26"/>
                </a:lnTo>
                <a:close/>
                <a:moveTo>
                  <a:pt x="82" y="34"/>
                </a:moveTo>
                <a:lnTo>
                  <a:pt x="78" y="38"/>
                </a:lnTo>
                <a:lnTo>
                  <a:pt x="78" y="42"/>
                </a:lnTo>
                <a:lnTo>
                  <a:pt x="78" y="38"/>
                </a:lnTo>
                <a:lnTo>
                  <a:pt x="74" y="38"/>
                </a:lnTo>
                <a:lnTo>
                  <a:pt x="74" y="34"/>
                </a:lnTo>
                <a:lnTo>
                  <a:pt x="78" y="34"/>
                </a:lnTo>
                <a:lnTo>
                  <a:pt x="78" y="38"/>
                </a:lnTo>
                <a:lnTo>
                  <a:pt x="78" y="34"/>
                </a:lnTo>
                <a:lnTo>
                  <a:pt x="82" y="34"/>
                </a:lnTo>
                <a:lnTo>
                  <a:pt x="82" y="34"/>
                </a:lnTo>
                <a:lnTo>
                  <a:pt x="82" y="34"/>
                </a:lnTo>
                <a:close/>
                <a:moveTo>
                  <a:pt x="0" y="38"/>
                </a:moveTo>
                <a:lnTo>
                  <a:pt x="2" y="42"/>
                </a:lnTo>
                <a:lnTo>
                  <a:pt x="0" y="42"/>
                </a:lnTo>
                <a:lnTo>
                  <a:pt x="2" y="42"/>
                </a:lnTo>
                <a:lnTo>
                  <a:pt x="2" y="46"/>
                </a:lnTo>
                <a:lnTo>
                  <a:pt x="2" y="48"/>
                </a:lnTo>
                <a:lnTo>
                  <a:pt x="0" y="46"/>
                </a:lnTo>
                <a:lnTo>
                  <a:pt x="0" y="42"/>
                </a:lnTo>
                <a:lnTo>
                  <a:pt x="0" y="38"/>
                </a:lnTo>
                <a:lnTo>
                  <a:pt x="0" y="38"/>
                </a:lnTo>
                <a:lnTo>
                  <a:pt x="0" y="38"/>
                </a:lnTo>
                <a:close/>
                <a:moveTo>
                  <a:pt x="92" y="48"/>
                </a:moveTo>
                <a:lnTo>
                  <a:pt x="96" y="52"/>
                </a:lnTo>
                <a:lnTo>
                  <a:pt x="96" y="56"/>
                </a:lnTo>
                <a:lnTo>
                  <a:pt x="92" y="56"/>
                </a:lnTo>
                <a:lnTo>
                  <a:pt x="90" y="56"/>
                </a:lnTo>
                <a:lnTo>
                  <a:pt x="90" y="52"/>
                </a:lnTo>
                <a:lnTo>
                  <a:pt x="92" y="52"/>
                </a:lnTo>
                <a:lnTo>
                  <a:pt x="90" y="52"/>
                </a:lnTo>
                <a:lnTo>
                  <a:pt x="86" y="52"/>
                </a:lnTo>
                <a:lnTo>
                  <a:pt x="86" y="48"/>
                </a:lnTo>
                <a:lnTo>
                  <a:pt x="90" y="48"/>
                </a:lnTo>
                <a:lnTo>
                  <a:pt x="92" y="48"/>
                </a:lnTo>
                <a:lnTo>
                  <a:pt x="92" y="48"/>
                </a:lnTo>
                <a:lnTo>
                  <a:pt x="92" y="48"/>
                </a:lnTo>
                <a:close/>
                <a:moveTo>
                  <a:pt x="60" y="68"/>
                </a:moveTo>
                <a:lnTo>
                  <a:pt x="56" y="68"/>
                </a:lnTo>
                <a:lnTo>
                  <a:pt x="56" y="64"/>
                </a:lnTo>
                <a:lnTo>
                  <a:pt x="52" y="64"/>
                </a:lnTo>
                <a:lnTo>
                  <a:pt x="52" y="60"/>
                </a:lnTo>
                <a:lnTo>
                  <a:pt x="48" y="56"/>
                </a:lnTo>
                <a:lnTo>
                  <a:pt x="44" y="56"/>
                </a:lnTo>
                <a:lnTo>
                  <a:pt x="48" y="56"/>
                </a:lnTo>
                <a:lnTo>
                  <a:pt x="48" y="52"/>
                </a:lnTo>
                <a:lnTo>
                  <a:pt x="52" y="56"/>
                </a:lnTo>
                <a:lnTo>
                  <a:pt x="52" y="60"/>
                </a:lnTo>
                <a:lnTo>
                  <a:pt x="56" y="60"/>
                </a:lnTo>
                <a:lnTo>
                  <a:pt x="60" y="60"/>
                </a:lnTo>
                <a:lnTo>
                  <a:pt x="62" y="60"/>
                </a:lnTo>
                <a:lnTo>
                  <a:pt x="62" y="64"/>
                </a:lnTo>
                <a:lnTo>
                  <a:pt x="62" y="68"/>
                </a:lnTo>
                <a:lnTo>
                  <a:pt x="62" y="72"/>
                </a:lnTo>
                <a:lnTo>
                  <a:pt x="66" y="72"/>
                </a:lnTo>
                <a:lnTo>
                  <a:pt x="66" y="74"/>
                </a:lnTo>
                <a:lnTo>
                  <a:pt x="62" y="74"/>
                </a:lnTo>
                <a:lnTo>
                  <a:pt x="62" y="72"/>
                </a:lnTo>
                <a:lnTo>
                  <a:pt x="62" y="68"/>
                </a:lnTo>
                <a:lnTo>
                  <a:pt x="60" y="68"/>
                </a:lnTo>
                <a:lnTo>
                  <a:pt x="60" y="68"/>
                </a:lnTo>
                <a:lnTo>
                  <a:pt x="60" y="68"/>
                </a:lnTo>
                <a:close/>
                <a:moveTo>
                  <a:pt x="66" y="60"/>
                </a:moveTo>
                <a:lnTo>
                  <a:pt x="66" y="56"/>
                </a:lnTo>
                <a:lnTo>
                  <a:pt x="70" y="60"/>
                </a:lnTo>
                <a:lnTo>
                  <a:pt x="66" y="60"/>
                </a:lnTo>
                <a:lnTo>
                  <a:pt x="66" y="60"/>
                </a:lnTo>
                <a:lnTo>
                  <a:pt x="66" y="60"/>
                </a:lnTo>
                <a:close/>
                <a:moveTo>
                  <a:pt x="14" y="56"/>
                </a:moveTo>
                <a:lnTo>
                  <a:pt x="14" y="60"/>
                </a:lnTo>
                <a:lnTo>
                  <a:pt x="14" y="64"/>
                </a:lnTo>
                <a:lnTo>
                  <a:pt x="10" y="64"/>
                </a:lnTo>
                <a:lnTo>
                  <a:pt x="10" y="60"/>
                </a:lnTo>
                <a:lnTo>
                  <a:pt x="10" y="56"/>
                </a:lnTo>
                <a:lnTo>
                  <a:pt x="14" y="56"/>
                </a:lnTo>
                <a:lnTo>
                  <a:pt x="14" y="56"/>
                </a:lnTo>
                <a:lnTo>
                  <a:pt x="14" y="56"/>
                </a:lnTo>
                <a:close/>
                <a:moveTo>
                  <a:pt x="90" y="72"/>
                </a:moveTo>
                <a:lnTo>
                  <a:pt x="86" y="72"/>
                </a:lnTo>
                <a:lnTo>
                  <a:pt x="86" y="68"/>
                </a:lnTo>
                <a:lnTo>
                  <a:pt x="90" y="68"/>
                </a:lnTo>
                <a:lnTo>
                  <a:pt x="86" y="64"/>
                </a:lnTo>
                <a:lnTo>
                  <a:pt x="90" y="64"/>
                </a:lnTo>
                <a:lnTo>
                  <a:pt x="90" y="68"/>
                </a:lnTo>
                <a:lnTo>
                  <a:pt x="90" y="72"/>
                </a:lnTo>
                <a:lnTo>
                  <a:pt x="90" y="72"/>
                </a:lnTo>
                <a:lnTo>
                  <a:pt x="90" y="72"/>
                </a:lnTo>
                <a:close/>
                <a:moveTo>
                  <a:pt x="14" y="68"/>
                </a:moveTo>
                <a:lnTo>
                  <a:pt x="10" y="68"/>
                </a:lnTo>
                <a:lnTo>
                  <a:pt x="10" y="64"/>
                </a:lnTo>
                <a:lnTo>
                  <a:pt x="14" y="64"/>
                </a:lnTo>
                <a:lnTo>
                  <a:pt x="14" y="68"/>
                </a:lnTo>
                <a:lnTo>
                  <a:pt x="14" y="68"/>
                </a:lnTo>
                <a:lnTo>
                  <a:pt x="14" y="68"/>
                </a:lnTo>
                <a:close/>
                <a:moveTo>
                  <a:pt x="10" y="64"/>
                </a:moveTo>
                <a:lnTo>
                  <a:pt x="10" y="68"/>
                </a:lnTo>
                <a:lnTo>
                  <a:pt x="14" y="72"/>
                </a:lnTo>
                <a:lnTo>
                  <a:pt x="10" y="72"/>
                </a:lnTo>
                <a:lnTo>
                  <a:pt x="6" y="72"/>
                </a:lnTo>
                <a:lnTo>
                  <a:pt x="6" y="68"/>
                </a:lnTo>
                <a:lnTo>
                  <a:pt x="10" y="68"/>
                </a:lnTo>
                <a:lnTo>
                  <a:pt x="10" y="64"/>
                </a:lnTo>
                <a:lnTo>
                  <a:pt x="10" y="64"/>
                </a:lnTo>
                <a:lnTo>
                  <a:pt x="10" y="64"/>
                </a:lnTo>
                <a:close/>
                <a:moveTo>
                  <a:pt x="74" y="78"/>
                </a:moveTo>
                <a:lnTo>
                  <a:pt x="70" y="78"/>
                </a:lnTo>
                <a:lnTo>
                  <a:pt x="70" y="74"/>
                </a:lnTo>
                <a:lnTo>
                  <a:pt x="74" y="74"/>
                </a:lnTo>
                <a:lnTo>
                  <a:pt x="74" y="78"/>
                </a:lnTo>
                <a:lnTo>
                  <a:pt x="74" y="78"/>
                </a:lnTo>
                <a:lnTo>
                  <a:pt x="74" y="78"/>
                </a:lnTo>
                <a:close/>
                <a:moveTo>
                  <a:pt x="14" y="82"/>
                </a:moveTo>
                <a:lnTo>
                  <a:pt x="14" y="78"/>
                </a:lnTo>
                <a:lnTo>
                  <a:pt x="10" y="78"/>
                </a:lnTo>
                <a:lnTo>
                  <a:pt x="10" y="74"/>
                </a:lnTo>
                <a:lnTo>
                  <a:pt x="14" y="74"/>
                </a:lnTo>
                <a:lnTo>
                  <a:pt x="14" y="78"/>
                </a:lnTo>
                <a:lnTo>
                  <a:pt x="18" y="78"/>
                </a:lnTo>
                <a:lnTo>
                  <a:pt x="14" y="78"/>
                </a:lnTo>
                <a:lnTo>
                  <a:pt x="14" y="82"/>
                </a:lnTo>
                <a:lnTo>
                  <a:pt x="14" y="82"/>
                </a:lnTo>
                <a:lnTo>
                  <a:pt x="14" y="82"/>
                </a:lnTo>
                <a:close/>
                <a:moveTo>
                  <a:pt x="100" y="82"/>
                </a:moveTo>
                <a:lnTo>
                  <a:pt x="100" y="78"/>
                </a:lnTo>
                <a:lnTo>
                  <a:pt x="96" y="78"/>
                </a:lnTo>
                <a:lnTo>
                  <a:pt x="100" y="78"/>
                </a:lnTo>
                <a:lnTo>
                  <a:pt x="104" y="78"/>
                </a:lnTo>
                <a:lnTo>
                  <a:pt x="100" y="78"/>
                </a:lnTo>
                <a:lnTo>
                  <a:pt x="100" y="82"/>
                </a:lnTo>
                <a:lnTo>
                  <a:pt x="100" y="82"/>
                </a:lnTo>
                <a:lnTo>
                  <a:pt x="100" y="82"/>
                </a:lnTo>
                <a:close/>
                <a:moveTo>
                  <a:pt x="90" y="82"/>
                </a:moveTo>
                <a:lnTo>
                  <a:pt x="92" y="78"/>
                </a:lnTo>
                <a:lnTo>
                  <a:pt x="92" y="82"/>
                </a:lnTo>
                <a:lnTo>
                  <a:pt x="90" y="82"/>
                </a:lnTo>
                <a:lnTo>
                  <a:pt x="90" y="82"/>
                </a:lnTo>
                <a:lnTo>
                  <a:pt x="90" y="82"/>
                </a:lnTo>
                <a:close/>
                <a:moveTo>
                  <a:pt x="62" y="82"/>
                </a:moveTo>
                <a:lnTo>
                  <a:pt x="62" y="78"/>
                </a:lnTo>
                <a:lnTo>
                  <a:pt x="66" y="78"/>
                </a:lnTo>
                <a:lnTo>
                  <a:pt x="66" y="82"/>
                </a:lnTo>
                <a:lnTo>
                  <a:pt x="62" y="82"/>
                </a:lnTo>
                <a:lnTo>
                  <a:pt x="62" y="82"/>
                </a:lnTo>
                <a:lnTo>
                  <a:pt x="62" y="82"/>
                </a:lnTo>
                <a:close/>
                <a:moveTo>
                  <a:pt x="74" y="78"/>
                </a:moveTo>
                <a:lnTo>
                  <a:pt x="74" y="82"/>
                </a:lnTo>
                <a:lnTo>
                  <a:pt x="78" y="82"/>
                </a:lnTo>
                <a:lnTo>
                  <a:pt x="74" y="82"/>
                </a:lnTo>
                <a:lnTo>
                  <a:pt x="74" y="78"/>
                </a:lnTo>
                <a:lnTo>
                  <a:pt x="74" y="78"/>
                </a:lnTo>
                <a:lnTo>
                  <a:pt x="74" y="78"/>
                </a:lnTo>
                <a:close/>
                <a:moveTo>
                  <a:pt x="66" y="82"/>
                </a:moveTo>
                <a:lnTo>
                  <a:pt x="66" y="86"/>
                </a:lnTo>
                <a:lnTo>
                  <a:pt x="62" y="86"/>
                </a:lnTo>
                <a:lnTo>
                  <a:pt x="66" y="86"/>
                </a:lnTo>
                <a:lnTo>
                  <a:pt x="66" y="82"/>
                </a:lnTo>
                <a:lnTo>
                  <a:pt x="66" y="82"/>
                </a:lnTo>
                <a:lnTo>
                  <a:pt x="66" y="82"/>
                </a:lnTo>
                <a:close/>
                <a:moveTo>
                  <a:pt x="82" y="94"/>
                </a:moveTo>
                <a:lnTo>
                  <a:pt x="78" y="90"/>
                </a:lnTo>
                <a:lnTo>
                  <a:pt x="82" y="90"/>
                </a:lnTo>
                <a:lnTo>
                  <a:pt x="82" y="94"/>
                </a:lnTo>
                <a:lnTo>
                  <a:pt x="82" y="94"/>
                </a:lnTo>
                <a:lnTo>
                  <a:pt x="82" y="94"/>
                </a:lnTo>
                <a:close/>
                <a:moveTo>
                  <a:pt x="78" y="94"/>
                </a:moveTo>
                <a:lnTo>
                  <a:pt x="74" y="94"/>
                </a:lnTo>
                <a:lnTo>
                  <a:pt x="74" y="90"/>
                </a:lnTo>
                <a:lnTo>
                  <a:pt x="78" y="90"/>
                </a:lnTo>
                <a:lnTo>
                  <a:pt x="78" y="94"/>
                </a:lnTo>
                <a:lnTo>
                  <a:pt x="78" y="94"/>
                </a:lnTo>
                <a:lnTo>
                  <a:pt x="78" y="94"/>
                </a:lnTo>
                <a:close/>
                <a:moveTo>
                  <a:pt x="100" y="94"/>
                </a:moveTo>
                <a:lnTo>
                  <a:pt x="100" y="90"/>
                </a:lnTo>
                <a:lnTo>
                  <a:pt x="100" y="94"/>
                </a:lnTo>
                <a:lnTo>
                  <a:pt x="104" y="94"/>
                </a:lnTo>
                <a:lnTo>
                  <a:pt x="100" y="94"/>
                </a:lnTo>
                <a:lnTo>
                  <a:pt x="100" y="94"/>
                </a:lnTo>
                <a:lnTo>
                  <a:pt x="100" y="94"/>
                </a:lnTo>
                <a:close/>
                <a:moveTo>
                  <a:pt x="100" y="102"/>
                </a:moveTo>
                <a:lnTo>
                  <a:pt x="100" y="98"/>
                </a:lnTo>
                <a:lnTo>
                  <a:pt x="104" y="98"/>
                </a:lnTo>
                <a:lnTo>
                  <a:pt x="104" y="94"/>
                </a:lnTo>
                <a:lnTo>
                  <a:pt x="108" y="94"/>
                </a:lnTo>
                <a:lnTo>
                  <a:pt x="108" y="98"/>
                </a:lnTo>
                <a:lnTo>
                  <a:pt x="104" y="98"/>
                </a:lnTo>
                <a:lnTo>
                  <a:pt x="100" y="98"/>
                </a:lnTo>
                <a:lnTo>
                  <a:pt x="100" y="102"/>
                </a:lnTo>
                <a:lnTo>
                  <a:pt x="100" y="102"/>
                </a:lnTo>
                <a:lnTo>
                  <a:pt x="100" y="102"/>
                </a:lnTo>
                <a:close/>
                <a:moveTo>
                  <a:pt x="78" y="102"/>
                </a:moveTo>
                <a:lnTo>
                  <a:pt x="78" y="98"/>
                </a:lnTo>
                <a:lnTo>
                  <a:pt x="78" y="102"/>
                </a:lnTo>
                <a:lnTo>
                  <a:pt x="78" y="102"/>
                </a:lnTo>
                <a:lnTo>
                  <a:pt x="78" y="102"/>
                </a:lnTo>
                <a:close/>
                <a:moveTo>
                  <a:pt x="62" y="102"/>
                </a:moveTo>
                <a:lnTo>
                  <a:pt x="62" y="98"/>
                </a:lnTo>
                <a:lnTo>
                  <a:pt x="66" y="98"/>
                </a:lnTo>
                <a:lnTo>
                  <a:pt x="66" y="102"/>
                </a:lnTo>
                <a:lnTo>
                  <a:pt x="62" y="102"/>
                </a:lnTo>
                <a:lnTo>
                  <a:pt x="62" y="102"/>
                </a:lnTo>
                <a:lnTo>
                  <a:pt x="62" y="102"/>
                </a:lnTo>
                <a:close/>
                <a:moveTo>
                  <a:pt x="118" y="104"/>
                </a:moveTo>
                <a:lnTo>
                  <a:pt x="118" y="108"/>
                </a:lnTo>
                <a:lnTo>
                  <a:pt x="116" y="112"/>
                </a:lnTo>
                <a:lnTo>
                  <a:pt x="112" y="112"/>
                </a:lnTo>
                <a:lnTo>
                  <a:pt x="112" y="108"/>
                </a:lnTo>
                <a:lnTo>
                  <a:pt x="116" y="108"/>
                </a:lnTo>
                <a:lnTo>
                  <a:pt x="116" y="104"/>
                </a:lnTo>
                <a:lnTo>
                  <a:pt x="118" y="104"/>
                </a:lnTo>
                <a:lnTo>
                  <a:pt x="118" y="104"/>
                </a:lnTo>
                <a:lnTo>
                  <a:pt x="118" y="104"/>
                </a:lnTo>
                <a:close/>
                <a:moveTo>
                  <a:pt x="44" y="104"/>
                </a:moveTo>
                <a:lnTo>
                  <a:pt x="48" y="108"/>
                </a:lnTo>
                <a:lnTo>
                  <a:pt x="44" y="108"/>
                </a:lnTo>
                <a:lnTo>
                  <a:pt x="44" y="104"/>
                </a:lnTo>
                <a:lnTo>
                  <a:pt x="44" y="104"/>
                </a:lnTo>
                <a:lnTo>
                  <a:pt x="44" y="104"/>
                </a:lnTo>
                <a:close/>
                <a:moveTo>
                  <a:pt x="104" y="124"/>
                </a:moveTo>
                <a:lnTo>
                  <a:pt x="104" y="120"/>
                </a:lnTo>
                <a:lnTo>
                  <a:pt x="104" y="116"/>
                </a:lnTo>
                <a:lnTo>
                  <a:pt x="104" y="120"/>
                </a:lnTo>
                <a:lnTo>
                  <a:pt x="104" y="124"/>
                </a:lnTo>
                <a:lnTo>
                  <a:pt x="104" y="124"/>
                </a:lnTo>
                <a:lnTo>
                  <a:pt x="104" y="124"/>
                </a:lnTo>
                <a:close/>
                <a:moveTo>
                  <a:pt x="56" y="128"/>
                </a:moveTo>
                <a:lnTo>
                  <a:pt x="52" y="128"/>
                </a:lnTo>
                <a:lnTo>
                  <a:pt x="52" y="120"/>
                </a:lnTo>
                <a:lnTo>
                  <a:pt x="56" y="120"/>
                </a:lnTo>
                <a:lnTo>
                  <a:pt x="60" y="120"/>
                </a:lnTo>
                <a:lnTo>
                  <a:pt x="62" y="120"/>
                </a:lnTo>
                <a:lnTo>
                  <a:pt x="60" y="124"/>
                </a:lnTo>
                <a:lnTo>
                  <a:pt x="62" y="124"/>
                </a:lnTo>
                <a:lnTo>
                  <a:pt x="66" y="124"/>
                </a:lnTo>
                <a:lnTo>
                  <a:pt x="70" y="124"/>
                </a:lnTo>
                <a:lnTo>
                  <a:pt x="74" y="124"/>
                </a:lnTo>
                <a:lnTo>
                  <a:pt x="78" y="124"/>
                </a:lnTo>
                <a:lnTo>
                  <a:pt x="82" y="128"/>
                </a:lnTo>
                <a:lnTo>
                  <a:pt x="82" y="124"/>
                </a:lnTo>
                <a:lnTo>
                  <a:pt x="86" y="124"/>
                </a:lnTo>
                <a:lnTo>
                  <a:pt x="86" y="128"/>
                </a:lnTo>
                <a:lnTo>
                  <a:pt x="90" y="128"/>
                </a:lnTo>
                <a:lnTo>
                  <a:pt x="92" y="128"/>
                </a:lnTo>
                <a:lnTo>
                  <a:pt x="92" y="130"/>
                </a:lnTo>
                <a:lnTo>
                  <a:pt x="90" y="130"/>
                </a:lnTo>
                <a:lnTo>
                  <a:pt x="82" y="130"/>
                </a:lnTo>
                <a:lnTo>
                  <a:pt x="78" y="130"/>
                </a:lnTo>
                <a:lnTo>
                  <a:pt x="74" y="130"/>
                </a:lnTo>
                <a:lnTo>
                  <a:pt x="70" y="130"/>
                </a:lnTo>
                <a:lnTo>
                  <a:pt x="66" y="130"/>
                </a:lnTo>
                <a:lnTo>
                  <a:pt x="66" y="128"/>
                </a:lnTo>
                <a:lnTo>
                  <a:pt x="62" y="128"/>
                </a:lnTo>
                <a:lnTo>
                  <a:pt x="60" y="128"/>
                </a:lnTo>
                <a:lnTo>
                  <a:pt x="56" y="128"/>
                </a:lnTo>
                <a:lnTo>
                  <a:pt x="56" y="128"/>
                </a:lnTo>
                <a:lnTo>
                  <a:pt x="56" y="128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45" name="Freeform 103">
            <a:extLst>
              <a:ext uri="{FF2B5EF4-FFF2-40B4-BE49-F238E27FC236}">
                <a16:creationId xmlns:a16="http://schemas.microsoft.com/office/drawing/2014/main" id="{85A025A4-DBDD-4ABF-B30C-6EA3201685F2}"/>
              </a:ext>
            </a:extLst>
          </p:cNvPr>
          <p:cNvSpPr>
            <a:spLocks/>
          </p:cNvSpPr>
          <p:nvPr/>
        </p:nvSpPr>
        <p:spPr bwMode="auto">
          <a:xfrm>
            <a:off x="5902728" y="3090330"/>
            <a:ext cx="3175" cy="6350"/>
          </a:xfrm>
          <a:custGeom>
            <a:avLst/>
            <a:gdLst>
              <a:gd name="T0" fmla="*/ 0 w 2"/>
              <a:gd name="T1" fmla="*/ 4 h 4"/>
              <a:gd name="T2" fmla="*/ 0 w 2"/>
              <a:gd name="T3" fmla="*/ 4 h 4"/>
              <a:gd name="T4" fmla="*/ 0 w 2"/>
              <a:gd name="T5" fmla="*/ 4 h 4"/>
              <a:gd name="T6" fmla="*/ 0 w 2"/>
              <a:gd name="T7" fmla="*/ 4 h 4"/>
              <a:gd name="T8" fmla="*/ 0 w 2"/>
              <a:gd name="T9" fmla="*/ 4 h 4"/>
              <a:gd name="T10" fmla="*/ 0 w 2"/>
              <a:gd name="T11" fmla="*/ 4 h 4"/>
              <a:gd name="T12" fmla="*/ 0 w 2"/>
              <a:gd name="T13" fmla="*/ 0 h 4"/>
              <a:gd name="T14" fmla="*/ 2 w 2"/>
              <a:gd name="T15" fmla="*/ 0 h 4"/>
              <a:gd name="T16" fmla="*/ 0 w 2"/>
              <a:gd name="T17" fmla="*/ 4 h 4"/>
              <a:gd name="T18" fmla="*/ 0 w 2"/>
              <a:gd name="T19" fmla="*/ 4 h 4"/>
              <a:gd name="T20" fmla="*/ 0 w 2"/>
              <a:gd name="T21" fmla="*/ 4 h 4"/>
              <a:gd name="T22" fmla="*/ 0 w 2"/>
              <a:gd name="T23" fmla="*/ 4 h 4"/>
              <a:gd name="T24" fmla="*/ 0 w 2"/>
              <a:gd name="T2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" h="4">
                <a:moveTo>
                  <a:pt x="0" y="4"/>
                </a:move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0"/>
                </a:lnTo>
                <a:lnTo>
                  <a:pt x="2" y="0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46" name="Freeform 104">
            <a:extLst>
              <a:ext uri="{FF2B5EF4-FFF2-40B4-BE49-F238E27FC236}">
                <a16:creationId xmlns:a16="http://schemas.microsoft.com/office/drawing/2014/main" id="{0391030A-6951-4BDC-9D97-2028B80653F0}"/>
              </a:ext>
            </a:extLst>
          </p:cNvPr>
          <p:cNvSpPr>
            <a:spLocks/>
          </p:cNvSpPr>
          <p:nvPr/>
        </p:nvSpPr>
        <p:spPr bwMode="auto">
          <a:xfrm>
            <a:off x="6321828" y="3125255"/>
            <a:ext cx="152400" cy="88900"/>
          </a:xfrm>
          <a:custGeom>
            <a:avLst/>
            <a:gdLst>
              <a:gd name="T0" fmla="*/ 74 w 96"/>
              <a:gd name="T1" fmla="*/ 42 h 56"/>
              <a:gd name="T2" fmla="*/ 70 w 96"/>
              <a:gd name="T3" fmla="*/ 46 h 56"/>
              <a:gd name="T4" fmla="*/ 66 w 96"/>
              <a:gd name="T5" fmla="*/ 46 h 56"/>
              <a:gd name="T6" fmla="*/ 66 w 96"/>
              <a:gd name="T7" fmla="*/ 46 h 56"/>
              <a:gd name="T8" fmla="*/ 62 w 96"/>
              <a:gd name="T9" fmla="*/ 50 h 56"/>
              <a:gd name="T10" fmla="*/ 58 w 96"/>
              <a:gd name="T11" fmla="*/ 50 h 56"/>
              <a:gd name="T12" fmla="*/ 56 w 96"/>
              <a:gd name="T13" fmla="*/ 50 h 56"/>
              <a:gd name="T14" fmla="*/ 52 w 96"/>
              <a:gd name="T15" fmla="*/ 50 h 56"/>
              <a:gd name="T16" fmla="*/ 44 w 96"/>
              <a:gd name="T17" fmla="*/ 52 h 56"/>
              <a:gd name="T18" fmla="*/ 40 w 96"/>
              <a:gd name="T19" fmla="*/ 52 h 56"/>
              <a:gd name="T20" fmla="*/ 36 w 96"/>
              <a:gd name="T21" fmla="*/ 52 h 56"/>
              <a:gd name="T22" fmla="*/ 32 w 96"/>
              <a:gd name="T23" fmla="*/ 56 h 56"/>
              <a:gd name="T24" fmla="*/ 30 w 96"/>
              <a:gd name="T25" fmla="*/ 56 h 56"/>
              <a:gd name="T26" fmla="*/ 22 w 96"/>
              <a:gd name="T27" fmla="*/ 52 h 56"/>
              <a:gd name="T28" fmla="*/ 18 w 96"/>
              <a:gd name="T29" fmla="*/ 52 h 56"/>
              <a:gd name="T30" fmla="*/ 14 w 96"/>
              <a:gd name="T31" fmla="*/ 50 h 56"/>
              <a:gd name="T32" fmla="*/ 10 w 96"/>
              <a:gd name="T33" fmla="*/ 46 h 56"/>
              <a:gd name="T34" fmla="*/ 10 w 96"/>
              <a:gd name="T35" fmla="*/ 46 h 56"/>
              <a:gd name="T36" fmla="*/ 6 w 96"/>
              <a:gd name="T37" fmla="*/ 42 h 56"/>
              <a:gd name="T38" fmla="*/ 2 w 96"/>
              <a:gd name="T39" fmla="*/ 38 h 56"/>
              <a:gd name="T40" fmla="*/ 2 w 96"/>
              <a:gd name="T41" fmla="*/ 34 h 56"/>
              <a:gd name="T42" fmla="*/ 0 w 96"/>
              <a:gd name="T43" fmla="*/ 34 h 56"/>
              <a:gd name="T44" fmla="*/ 2 w 96"/>
              <a:gd name="T45" fmla="*/ 30 h 56"/>
              <a:gd name="T46" fmla="*/ 2 w 96"/>
              <a:gd name="T47" fmla="*/ 26 h 56"/>
              <a:gd name="T48" fmla="*/ 2 w 96"/>
              <a:gd name="T49" fmla="*/ 24 h 56"/>
              <a:gd name="T50" fmla="*/ 6 w 96"/>
              <a:gd name="T51" fmla="*/ 20 h 56"/>
              <a:gd name="T52" fmla="*/ 6 w 96"/>
              <a:gd name="T53" fmla="*/ 20 h 56"/>
              <a:gd name="T54" fmla="*/ 6 w 96"/>
              <a:gd name="T55" fmla="*/ 16 h 56"/>
              <a:gd name="T56" fmla="*/ 10 w 96"/>
              <a:gd name="T57" fmla="*/ 16 h 56"/>
              <a:gd name="T58" fmla="*/ 14 w 96"/>
              <a:gd name="T59" fmla="*/ 16 h 56"/>
              <a:gd name="T60" fmla="*/ 14 w 96"/>
              <a:gd name="T61" fmla="*/ 12 h 56"/>
              <a:gd name="T62" fmla="*/ 18 w 96"/>
              <a:gd name="T63" fmla="*/ 12 h 56"/>
              <a:gd name="T64" fmla="*/ 18 w 96"/>
              <a:gd name="T65" fmla="*/ 12 h 56"/>
              <a:gd name="T66" fmla="*/ 26 w 96"/>
              <a:gd name="T67" fmla="*/ 16 h 56"/>
              <a:gd name="T68" fmla="*/ 32 w 96"/>
              <a:gd name="T69" fmla="*/ 16 h 56"/>
              <a:gd name="T70" fmla="*/ 36 w 96"/>
              <a:gd name="T71" fmla="*/ 16 h 56"/>
              <a:gd name="T72" fmla="*/ 36 w 96"/>
              <a:gd name="T73" fmla="*/ 16 h 56"/>
              <a:gd name="T74" fmla="*/ 36 w 96"/>
              <a:gd name="T75" fmla="*/ 12 h 56"/>
              <a:gd name="T76" fmla="*/ 40 w 96"/>
              <a:gd name="T77" fmla="*/ 8 h 56"/>
              <a:gd name="T78" fmla="*/ 44 w 96"/>
              <a:gd name="T79" fmla="*/ 8 h 56"/>
              <a:gd name="T80" fmla="*/ 48 w 96"/>
              <a:gd name="T81" fmla="*/ 8 h 56"/>
              <a:gd name="T82" fmla="*/ 56 w 96"/>
              <a:gd name="T83" fmla="*/ 8 h 56"/>
              <a:gd name="T84" fmla="*/ 56 w 96"/>
              <a:gd name="T85" fmla="*/ 8 h 56"/>
              <a:gd name="T86" fmla="*/ 58 w 96"/>
              <a:gd name="T87" fmla="*/ 4 h 56"/>
              <a:gd name="T88" fmla="*/ 62 w 96"/>
              <a:gd name="T89" fmla="*/ 0 h 56"/>
              <a:gd name="T90" fmla="*/ 66 w 96"/>
              <a:gd name="T91" fmla="*/ 0 h 56"/>
              <a:gd name="T92" fmla="*/ 70 w 96"/>
              <a:gd name="T93" fmla="*/ 0 h 56"/>
              <a:gd name="T94" fmla="*/ 78 w 96"/>
              <a:gd name="T95" fmla="*/ 0 h 56"/>
              <a:gd name="T96" fmla="*/ 82 w 96"/>
              <a:gd name="T97" fmla="*/ 4 h 56"/>
              <a:gd name="T98" fmla="*/ 84 w 96"/>
              <a:gd name="T99" fmla="*/ 4 h 56"/>
              <a:gd name="T100" fmla="*/ 84 w 96"/>
              <a:gd name="T101" fmla="*/ 0 h 56"/>
              <a:gd name="T102" fmla="*/ 88 w 96"/>
              <a:gd name="T103" fmla="*/ 4 h 56"/>
              <a:gd name="T104" fmla="*/ 92 w 96"/>
              <a:gd name="T105" fmla="*/ 8 h 56"/>
              <a:gd name="T106" fmla="*/ 96 w 96"/>
              <a:gd name="T107" fmla="*/ 8 h 56"/>
              <a:gd name="T108" fmla="*/ 92 w 96"/>
              <a:gd name="T109" fmla="*/ 16 h 56"/>
              <a:gd name="T110" fmla="*/ 88 w 96"/>
              <a:gd name="T111" fmla="*/ 16 h 56"/>
              <a:gd name="T112" fmla="*/ 84 w 96"/>
              <a:gd name="T113" fmla="*/ 20 h 56"/>
              <a:gd name="T114" fmla="*/ 84 w 96"/>
              <a:gd name="T115" fmla="*/ 20 h 56"/>
              <a:gd name="T116" fmla="*/ 84 w 96"/>
              <a:gd name="T117" fmla="*/ 24 h 56"/>
              <a:gd name="T118" fmla="*/ 82 w 96"/>
              <a:gd name="T119" fmla="*/ 26 h 56"/>
              <a:gd name="T120" fmla="*/ 78 w 96"/>
              <a:gd name="T121" fmla="*/ 30 h 56"/>
              <a:gd name="T122" fmla="*/ 78 w 96"/>
              <a:gd name="T123" fmla="*/ 34 h 56"/>
              <a:gd name="T124" fmla="*/ 78 w 96"/>
              <a:gd name="T125" fmla="*/ 3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6" h="56">
                <a:moveTo>
                  <a:pt x="78" y="38"/>
                </a:moveTo>
                <a:lnTo>
                  <a:pt x="74" y="38"/>
                </a:lnTo>
                <a:lnTo>
                  <a:pt x="74" y="38"/>
                </a:lnTo>
                <a:lnTo>
                  <a:pt x="74" y="38"/>
                </a:lnTo>
                <a:lnTo>
                  <a:pt x="74" y="42"/>
                </a:lnTo>
                <a:lnTo>
                  <a:pt x="74" y="42"/>
                </a:lnTo>
                <a:lnTo>
                  <a:pt x="74" y="42"/>
                </a:lnTo>
                <a:lnTo>
                  <a:pt x="70" y="46"/>
                </a:lnTo>
                <a:lnTo>
                  <a:pt x="70" y="46"/>
                </a:lnTo>
                <a:lnTo>
                  <a:pt x="70" y="46"/>
                </a:lnTo>
                <a:lnTo>
                  <a:pt x="70" y="46"/>
                </a:lnTo>
                <a:lnTo>
                  <a:pt x="70" y="46"/>
                </a:lnTo>
                <a:lnTo>
                  <a:pt x="70" y="46"/>
                </a:lnTo>
                <a:lnTo>
                  <a:pt x="70" y="46"/>
                </a:lnTo>
                <a:lnTo>
                  <a:pt x="66" y="46"/>
                </a:lnTo>
                <a:lnTo>
                  <a:pt x="66" y="46"/>
                </a:lnTo>
                <a:lnTo>
                  <a:pt x="66" y="46"/>
                </a:lnTo>
                <a:lnTo>
                  <a:pt x="66" y="46"/>
                </a:lnTo>
                <a:lnTo>
                  <a:pt x="66" y="46"/>
                </a:lnTo>
                <a:lnTo>
                  <a:pt x="66" y="46"/>
                </a:lnTo>
                <a:lnTo>
                  <a:pt x="66" y="50"/>
                </a:lnTo>
                <a:lnTo>
                  <a:pt x="66" y="50"/>
                </a:lnTo>
                <a:lnTo>
                  <a:pt x="66" y="50"/>
                </a:lnTo>
                <a:lnTo>
                  <a:pt x="66" y="50"/>
                </a:lnTo>
                <a:lnTo>
                  <a:pt x="62" y="50"/>
                </a:lnTo>
                <a:lnTo>
                  <a:pt x="62" y="50"/>
                </a:lnTo>
                <a:lnTo>
                  <a:pt x="62" y="50"/>
                </a:lnTo>
                <a:lnTo>
                  <a:pt x="62" y="50"/>
                </a:lnTo>
                <a:lnTo>
                  <a:pt x="62" y="50"/>
                </a:lnTo>
                <a:lnTo>
                  <a:pt x="58" y="50"/>
                </a:lnTo>
                <a:lnTo>
                  <a:pt x="58" y="50"/>
                </a:lnTo>
                <a:lnTo>
                  <a:pt x="58" y="50"/>
                </a:lnTo>
                <a:lnTo>
                  <a:pt x="58" y="50"/>
                </a:lnTo>
                <a:lnTo>
                  <a:pt x="58" y="50"/>
                </a:lnTo>
                <a:lnTo>
                  <a:pt x="56" y="50"/>
                </a:lnTo>
                <a:lnTo>
                  <a:pt x="56" y="50"/>
                </a:lnTo>
                <a:lnTo>
                  <a:pt x="52" y="50"/>
                </a:lnTo>
                <a:lnTo>
                  <a:pt x="52" y="50"/>
                </a:lnTo>
                <a:lnTo>
                  <a:pt x="52" y="50"/>
                </a:lnTo>
                <a:lnTo>
                  <a:pt x="52" y="50"/>
                </a:lnTo>
                <a:lnTo>
                  <a:pt x="48" y="50"/>
                </a:lnTo>
                <a:lnTo>
                  <a:pt x="48" y="50"/>
                </a:lnTo>
                <a:lnTo>
                  <a:pt x="48" y="50"/>
                </a:lnTo>
                <a:lnTo>
                  <a:pt x="48" y="50"/>
                </a:lnTo>
                <a:lnTo>
                  <a:pt x="44" y="52"/>
                </a:lnTo>
                <a:lnTo>
                  <a:pt x="44" y="52"/>
                </a:lnTo>
                <a:lnTo>
                  <a:pt x="44" y="52"/>
                </a:lnTo>
                <a:lnTo>
                  <a:pt x="40" y="52"/>
                </a:lnTo>
                <a:lnTo>
                  <a:pt x="40" y="52"/>
                </a:lnTo>
                <a:lnTo>
                  <a:pt x="40" y="52"/>
                </a:lnTo>
                <a:lnTo>
                  <a:pt x="36" y="52"/>
                </a:lnTo>
                <a:lnTo>
                  <a:pt x="36" y="52"/>
                </a:lnTo>
                <a:lnTo>
                  <a:pt x="36" y="52"/>
                </a:lnTo>
                <a:lnTo>
                  <a:pt x="36" y="52"/>
                </a:lnTo>
                <a:lnTo>
                  <a:pt x="36" y="52"/>
                </a:lnTo>
                <a:lnTo>
                  <a:pt x="36" y="52"/>
                </a:lnTo>
                <a:lnTo>
                  <a:pt x="36" y="56"/>
                </a:lnTo>
                <a:lnTo>
                  <a:pt x="32" y="56"/>
                </a:lnTo>
                <a:lnTo>
                  <a:pt x="32" y="56"/>
                </a:lnTo>
                <a:lnTo>
                  <a:pt x="32" y="56"/>
                </a:lnTo>
                <a:lnTo>
                  <a:pt x="32" y="56"/>
                </a:lnTo>
                <a:lnTo>
                  <a:pt x="30" y="56"/>
                </a:lnTo>
                <a:lnTo>
                  <a:pt x="30" y="56"/>
                </a:lnTo>
                <a:lnTo>
                  <a:pt x="30" y="56"/>
                </a:lnTo>
                <a:lnTo>
                  <a:pt x="30" y="56"/>
                </a:lnTo>
                <a:lnTo>
                  <a:pt x="26" y="56"/>
                </a:lnTo>
                <a:lnTo>
                  <a:pt x="26" y="56"/>
                </a:lnTo>
                <a:lnTo>
                  <a:pt x="22" y="56"/>
                </a:lnTo>
                <a:lnTo>
                  <a:pt x="22" y="52"/>
                </a:lnTo>
                <a:lnTo>
                  <a:pt x="22" y="52"/>
                </a:lnTo>
                <a:lnTo>
                  <a:pt x="22" y="52"/>
                </a:lnTo>
                <a:lnTo>
                  <a:pt x="22" y="52"/>
                </a:lnTo>
                <a:lnTo>
                  <a:pt x="18" y="52"/>
                </a:lnTo>
                <a:lnTo>
                  <a:pt x="18" y="52"/>
                </a:lnTo>
                <a:lnTo>
                  <a:pt x="18" y="52"/>
                </a:lnTo>
                <a:lnTo>
                  <a:pt x="18" y="52"/>
                </a:lnTo>
                <a:lnTo>
                  <a:pt x="18" y="52"/>
                </a:lnTo>
                <a:lnTo>
                  <a:pt x="14" y="52"/>
                </a:lnTo>
                <a:lnTo>
                  <a:pt x="14" y="50"/>
                </a:lnTo>
                <a:lnTo>
                  <a:pt x="14" y="50"/>
                </a:lnTo>
                <a:lnTo>
                  <a:pt x="14" y="50"/>
                </a:lnTo>
                <a:lnTo>
                  <a:pt x="14" y="50"/>
                </a:lnTo>
                <a:lnTo>
                  <a:pt x="14" y="50"/>
                </a:lnTo>
                <a:lnTo>
                  <a:pt x="10" y="46"/>
                </a:lnTo>
                <a:lnTo>
                  <a:pt x="10" y="46"/>
                </a:lnTo>
                <a:lnTo>
                  <a:pt x="10" y="46"/>
                </a:lnTo>
                <a:lnTo>
                  <a:pt x="10" y="46"/>
                </a:lnTo>
                <a:lnTo>
                  <a:pt x="10" y="46"/>
                </a:lnTo>
                <a:lnTo>
                  <a:pt x="10" y="46"/>
                </a:lnTo>
                <a:lnTo>
                  <a:pt x="10" y="46"/>
                </a:lnTo>
                <a:lnTo>
                  <a:pt x="10" y="46"/>
                </a:lnTo>
                <a:lnTo>
                  <a:pt x="10" y="46"/>
                </a:lnTo>
                <a:lnTo>
                  <a:pt x="6" y="42"/>
                </a:lnTo>
                <a:lnTo>
                  <a:pt x="6" y="42"/>
                </a:lnTo>
                <a:lnTo>
                  <a:pt x="6" y="42"/>
                </a:lnTo>
                <a:lnTo>
                  <a:pt x="6" y="42"/>
                </a:lnTo>
                <a:lnTo>
                  <a:pt x="2" y="38"/>
                </a:lnTo>
                <a:lnTo>
                  <a:pt x="2" y="38"/>
                </a:lnTo>
                <a:lnTo>
                  <a:pt x="2" y="38"/>
                </a:lnTo>
                <a:lnTo>
                  <a:pt x="2" y="38"/>
                </a:lnTo>
                <a:lnTo>
                  <a:pt x="2" y="38"/>
                </a:lnTo>
                <a:lnTo>
                  <a:pt x="2" y="34"/>
                </a:lnTo>
                <a:lnTo>
                  <a:pt x="2" y="34"/>
                </a:lnTo>
                <a:lnTo>
                  <a:pt x="2" y="34"/>
                </a:lnTo>
                <a:lnTo>
                  <a:pt x="2" y="34"/>
                </a:lnTo>
                <a:lnTo>
                  <a:pt x="2" y="34"/>
                </a:lnTo>
                <a:lnTo>
                  <a:pt x="2" y="34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2" y="30"/>
                </a:lnTo>
                <a:lnTo>
                  <a:pt x="2" y="30"/>
                </a:lnTo>
                <a:lnTo>
                  <a:pt x="2" y="30"/>
                </a:lnTo>
                <a:lnTo>
                  <a:pt x="2" y="30"/>
                </a:lnTo>
                <a:lnTo>
                  <a:pt x="2" y="30"/>
                </a:lnTo>
                <a:lnTo>
                  <a:pt x="2" y="30"/>
                </a:lnTo>
                <a:lnTo>
                  <a:pt x="6" y="30"/>
                </a:lnTo>
                <a:lnTo>
                  <a:pt x="6" y="30"/>
                </a:lnTo>
                <a:lnTo>
                  <a:pt x="2" y="26"/>
                </a:lnTo>
                <a:lnTo>
                  <a:pt x="2" y="26"/>
                </a:lnTo>
                <a:lnTo>
                  <a:pt x="2" y="26"/>
                </a:lnTo>
                <a:lnTo>
                  <a:pt x="6" y="26"/>
                </a:lnTo>
                <a:lnTo>
                  <a:pt x="6" y="26"/>
                </a:lnTo>
                <a:lnTo>
                  <a:pt x="2" y="24"/>
                </a:lnTo>
                <a:lnTo>
                  <a:pt x="2" y="24"/>
                </a:lnTo>
                <a:lnTo>
                  <a:pt x="6" y="24"/>
                </a:lnTo>
                <a:lnTo>
                  <a:pt x="6" y="24"/>
                </a:lnTo>
                <a:lnTo>
                  <a:pt x="6" y="24"/>
                </a:lnTo>
                <a:lnTo>
                  <a:pt x="6" y="20"/>
                </a:lnTo>
                <a:lnTo>
                  <a:pt x="6" y="20"/>
                </a:lnTo>
                <a:lnTo>
                  <a:pt x="6" y="20"/>
                </a:lnTo>
                <a:lnTo>
                  <a:pt x="6" y="20"/>
                </a:lnTo>
                <a:lnTo>
                  <a:pt x="6" y="20"/>
                </a:lnTo>
                <a:lnTo>
                  <a:pt x="6" y="20"/>
                </a:lnTo>
                <a:lnTo>
                  <a:pt x="2" y="20"/>
                </a:lnTo>
                <a:lnTo>
                  <a:pt x="2" y="16"/>
                </a:lnTo>
                <a:lnTo>
                  <a:pt x="6" y="16"/>
                </a:lnTo>
                <a:lnTo>
                  <a:pt x="6" y="16"/>
                </a:lnTo>
                <a:lnTo>
                  <a:pt x="6" y="16"/>
                </a:lnTo>
                <a:lnTo>
                  <a:pt x="6" y="16"/>
                </a:lnTo>
                <a:lnTo>
                  <a:pt x="10" y="16"/>
                </a:lnTo>
                <a:lnTo>
                  <a:pt x="10" y="20"/>
                </a:lnTo>
                <a:lnTo>
                  <a:pt x="10" y="20"/>
                </a:lnTo>
                <a:lnTo>
                  <a:pt x="10" y="16"/>
                </a:lnTo>
                <a:lnTo>
                  <a:pt x="10" y="16"/>
                </a:lnTo>
                <a:lnTo>
                  <a:pt x="14" y="16"/>
                </a:lnTo>
                <a:lnTo>
                  <a:pt x="14" y="16"/>
                </a:lnTo>
                <a:lnTo>
                  <a:pt x="14" y="16"/>
                </a:lnTo>
                <a:lnTo>
                  <a:pt x="14" y="16"/>
                </a:lnTo>
                <a:lnTo>
                  <a:pt x="14" y="16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8" y="12"/>
                </a:lnTo>
                <a:lnTo>
                  <a:pt x="18" y="12"/>
                </a:lnTo>
                <a:lnTo>
                  <a:pt x="18" y="12"/>
                </a:lnTo>
                <a:lnTo>
                  <a:pt x="18" y="12"/>
                </a:lnTo>
                <a:lnTo>
                  <a:pt x="18" y="12"/>
                </a:lnTo>
                <a:lnTo>
                  <a:pt x="18" y="12"/>
                </a:lnTo>
                <a:lnTo>
                  <a:pt x="18" y="12"/>
                </a:lnTo>
                <a:lnTo>
                  <a:pt x="22" y="16"/>
                </a:lnTo>
                <a:lnTo>
                  <a:pt x="26" y="16"/>
                </a:lnTo>
                <a:lnTo>
                  <a:pt x="26" y="16"/>
                </a:lnTo>
                <a:lnTo>
                  <a:pt x="26" y="16"/>
                </a:lnTo>
                <a:lnTo>
                  <a:pt x="26" y="16"/>
                </a:lnTo>
                <a:lnTo>
                  <a:pt x="30" y="16"/>
                </a:lnTo>
                <a:lnTo>
                  <a:pt x="30" y="16"/>
                </a:lnTo>
                <a:lnTo>
                  <a:pt x="30" y="16"/>
                </a:lnTo>
                <a:lnTo>
                  <a:pt x="30" y="16"/>
                </a:lnTo>
                <a:lnTo>
                  <a:pt x="32" y="16"/>
                </a:lnTo>
                <a:lnTo>
                  <a:pt x="32" y="16"/>
                </a:lnTo>
                <a:lnTo>
                  <a:pt x="32" y="16"/>
                </a:lnTo>
                <a:lnTo>
                  <a:pt x="32" y="16"/>
                </a:lnTo>
                <a:lnTo>
                  <a:pt x="32" y="16"/>
                </a:lnTo>
                <a:lnTo>
                  <a:pt x="36" y="16"/>
                </a:lnTo>
                <a:lnTo>
                  <a:pt x="36" y="16"/>
                </a:lnTo>
                <a:lnTo>
                  <a:pt x="36" y="16"/>
                </a:lnTo>
                <a:lnTo>
                  <a:pt x="36" y="16"/>
                </a:lnTo>
                <a:lnTo>
                  <a:pt x="36" y="16"/>
                </a:lnTo>
                <a:lnTo>
                  <a:pt x="36" y="16"/>
                </a:lnTo>
                <a:lnTo>
                  <a:pt x="36" y="16"/>
                </a:lnTo>
                <a:lnTo>
                  <a:pt x="40" y="16"/>
                </a:lnTo>
                <a:lnTo>
                  <a:pt x="40" y="16"/>
                </a:lnTo>
                <a:lnTo>
                  <a:pt x="36" y="16"/>
                </a:lnTo>
                <a:lnTo>
                  <a:pt x="36" y="12"/>
                </a:lnTo>
                <a:lnTo>
                  <a:pt x="36" y="12"/>
                </a:lnTo>
                <a:lnTo>
                  <a:pt x="36" y="12"/>
                </a:lnTo>
                <a:lnTo>
                  <a:pt x="36" y="12"/>
                </a:lnTo>
                <a:lnTo>
                  <a:pt x="40" y="12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4" y="8"/>
                </a:lnTo>
                <a:lnTo>
                  <a:pt x="44" y="8"/>
                </a:lnTo>
                <a:lnTo>
                  <a:pt x="48" y="8"/>
                </a:lnTo>
                <a:lnTo>
                  <a:pt x="48" y="8"/>
                </a:lnTo>
                <a:lnTo>
                  <a:pt x="48" y="8"/>
                </a:lnTo>
                <a:lnTo>
                  <a:pt x="48" y="8"/>
                </a:lnTo>
                <a:lnTo>
                  <a:pt x="48" y="8"/>
                </a:lnTo>
                <a:lnTo>
                  <a:pt x="52" y="8"/>
                </a:lnTo>
                <a:lnTo>
                  <a:pt x="52" y="8"/>
                </a:lnTo>
                <a:lnTo>
                  <a:pt x="52" y="8"/>
                </a:lnTo>
                <a:lnTo>
                  <a:pt x="56" y="8"/>
                </a:lnTo>
                <a:lnTo>
                  <a:pt x="56" y="8"/>
                </a:lnTo>
                <a:lnTo>
                  <a:pt x="56" y="8"/>
                </a:lnTo>
                <a:lnTo>
                  <a:pt x="56" y="8"/>
                </a:lnTo>
                <a:lnTo>
                  <a:pt x="56" y="8"/>
                </a:lnTo>
                <a:lnTo>
                  <a:pt x="56" y="8"/>
                </a:lnTo>
                <a:lnTo>
                  <a:pt x="56" y="8"/>
                </a:lnTo>
                <a:lnTo>
                  <a:pt x="58" y="4"/>
                </a:lnTo>
                <a:lnTo>
                  <a:pt x="58" y="4"/>
                </a:lnTo>
                <a:lnTo>
                  <a:pt x="58" y="4"/>
                </a:lnTo>
                <a:lnTo>
                  <a:pt x="58" y="4"/>
                </a:lnTo>
                <a:lnTo>
                  <a:pt x="58" y="4"/>
                </a:lnTo>
                <a:lnTo>
                  <a:pt x="58" y="4"/>
                </a:lnTo>
                <a:lnTo>
                  <a:pt x="58" y="4"/>
                </a:lnTo>
                <a:lnTo>
                  <a:pt x="62" y="0"/>
                </a:lnTo>
                <a:lnTo>
                  <a:pt x="62" y="0"/>
                </a:lnTo>
                <a:lnTo>
                  <a:pt x="62" y="0"/>
                </a:lnTo>
                <a:lnTo>
                  <a:pt x="62" y="0"/>
                </a:lnTo>
                <a:lnTo>
                  <a:pt x="62" y="0"/>
                </a:lnTo>
                <a:lnTo>
                  <a:pt x="62" y="0"/>
                </a:lnTo>
                <a:lnTo>
                  <a:pt x="66" y="0"/>
                </a:lnTo>
                <a:lnTo>
                  <a:pt x="66" y="0"/>
                </a:lnTo>
                <a:lnTo>
                  <a:pt x="66" y="0"/>
                </a:lnTo>
                <a:lnTo>
                  <a:pt x="66" y="0"/>
                </a:lnTo>
                <a:lnTo>
                  <a:pt x="66" y="0"/>
                </a:lnTo>
                <a:lnTo>
                  <a:pt x="70" y="0"/>
                </a:lnTo>
                <a:lnTo>
                  <a:pt x="70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8" y="0"/>
                </a:lnTo>
                <a:lnTo>
                  <a:pt x="78" y="0"/>
                </a:lnTo>
                <a:lnTo>
                  <a:pt x="78" y="0"/>
                </a:lnTo>
                <a:lnTo>
                  <a:pt x="78" y="4"/>
                </a:lnTo>
                <a:lnTo>
                  <a:pt x="82" y="4"/>
                </a:lnTo>
                <a:lnTo>
                  <a:pt x="82" y="4"/>
                </a:lnTo>
                <a:lnTo>
                  <a:pt x="82" y="4"/>
                </a:lnTo>
                <a:lnTo>
                  <a:pt x="82" y="4"/>
                </a:lnTo>
                <a:lnTo>
                  <a:pt x="82" y="4"/>
                </a:lnTo>
                <a:lnTo>
                  <a:pt x="84" y="4"/>
                </a:lnTo>
                <a:lnTo>
                  <a:pt x="84" y="4"/>
                </a:lnTo>
                <a:lnTo>
                  <a:pt x="84" y="4"/>
                </a:lnTo>
                <a:lnTo>
                  <a:pt x="84" y="4"/>
                </a:lnTo>
                <a:lnTo>
                  <a:pt x="84" y="4"/>
                </a:lnTo>
                <a:lnTo>
                  <a:pt x="84" y="4"/>
                </a:lnTo>
                <a:lnTo>
                  <a:pt x="84" y="0"/>
                </a:lnTo>
                <a:lnTo>
                  <a:pt x="88" y="4"/>
                </a:lnTo>
                <a:lnTo>
                  <a:pt x="88" y="4"/>
                </a:lnTo>
                <a:lnTo>
                  <a:pt x="88" y="4"/>
                </a:lnTo>
                <a:lnTo>
                  <a:pt x="88" y="4"/>
                </a:lnTo>
                <a:lnTo>
                  <a:pt x="88" y="4"/>
                </a:lnTo>
                <a:lnTo>
                  <a:pt x="88" y="4"/>
                </a:lnTo>
                <a:lnTo>
                  <a:pt x="92" y="8"/>
                </a:lnTo>
                <a:lnTo>
                  <a:pt x="92" y="8"/>
                </a:lnTo>
                <a:lnTo>
                  <a:pt x="92" y="8"/>
                </a:lnTo>
                <a:lnTo>
                  <a:pt x="92" y="8"/>
                </a:lnTo>
                <a:lnTo>
                  <a:pt x="92" y="8"/>
                </a:lnTo>
                <a:lnTo>
                  <a:pt x="92" y="8"/>
                </a:lnTo>
                <a:lnTo>
                  <a:pt x="92" y="8"/>
                </a:lnTo>
                <a:lnTo>
                  <a:pt x="92" y="8"/>
                </a:lnTo>
                <a:lnTo>
                  <a:pt x="96" y="8"/>
                </a:lnTo>
                <a:lnTo>
                  <a:pt x="96" y="12"/>
                </a:lnTo>
                <a:lnTo>
                  <a:pt x="96" y="12"/>
                </a:lnTo>
                <a:lnTo>
                  <a:pt x="96" y="12"/>
                </a:lnTo>
                <a:lnTo>
                  <a:pt x="92" y="16"/>
                </a:lnTo>
                <a:lnTo>
                  <a:pt x="92" y="16"/>
                </a:lnTo>
                <a:lnTo>
                  <a:pt x="92" y="16"/>
                </a:lnTo>
                <a:lnTo>
                  <a:pt x="92" y="16"/>
                </a:lnTo>
                <a:lnTo>
                  <a:pt x="92" y="16"/>
                </a:lnTo>
                <a:lnTo>
                  <a:pt x="88" y="16"/>
                </a:lnTo>
                <a:lnTo>
                  <a:pt x="88" y="16"/>
                </a:lnTo>
                <a:lnTo>
                  <a:pt x="88" y="16"/>
                </a:lnTo>
                <a:lnTo>
                  <a:pt x="88" y="16"/>
                </a:lnTo>
                <a:lnTo>
                  <a:pt x="88" y="16"/>
                </a:lnTo>
                <a:lnTo>
                  <a:pt x="84" y="20"/>
                </a:lnTo>
                <a:lnTo>
                  <a:pt x="84" y="20"/>
                </a:lnTo>
                <a:lnTo>
                  <a:pt x="84" y="20"/>
                </a:lnTo>
                <a:lnTo>
                  <a:pt x="84" y="20"/>
                </a:lnTo>
                <a:lnTo>
                  <a:pt x="84" y="20"/>
                </a:lnTo>
                <a:lnTo>
                  <a:pt x="84" y="20"/>
                </a:lnTo>
                <a:lnTo>
                  <a:pt x="84" y="20"/>
                </a:lnTo>
                <a:lnTo>
                  <a:pt x="84" y="20"/>
                </a:lnTo>
                <a:lnTo>
                  <a:pt x="84" y="24"/>
                </a:lnTo>
                <a:lnTo>
                  <a:pt x="84" y="24"/>
                </a:lnTo>
                <a:lnTo>
                  <a:pt x="84" y="24"/>
                </a:lnTo>
                <a:lnTo>
                  <a:pt x="84" y="24"/>
                </a:lnTo>
                <a:lnTo>
                  <a:pt x="82" y="24"/>
                </a:lnTo>
                <a:lnTo>
                  <a:pt x="82" y="24"/>
                </a:lnTo>
                <a:lnTo>
                  <a:pt x="82" y="24"/>
                </a:lnTo>
                <a:lnTo>
                  <a:pt x="82" y="26"/>
                </a:lnTo>
                <a:lnTo>
                  <a:pt x="82" y="26"/>
                </a:lnTo>
                <a:lnTo>
                  <a:pt x="82" y="26"/>
                </a:lnTo>
                <a:lnTo>
                  <a:pt x="82" y="30"/>
                </a:lnTo>
                <a:lnTo>
                  <a:pt x="82" y="30"/>
                </a:lnTo>
                <a:lnTo>
                  <a:pt x="78" y="30"/>
                </a:lnTo>
                <a:lnTo>
                  <a:pt x="78" y="30"/>
                </a:lnTo>
                <a:lnTo>
                  <a:pt x="78" y="30"/>
                </a:lnTo>
                <a:lnTo>
                  <a:pt x="78" y="30"/>
                </a:lnTo>
                <a:lnTo>
                  <a:pt x="78" y="30"/>
                </a:lnTo>
                <a:lnTo>
                  <a:pt x="78" y="34"/>
                </a:lnTo>
                <a:lnTo>
                  <a:pt x="78" y="34"/>
                </a:lnTo>
                <a:lnTo>
                  <a:pt x="78" y="38"/>
                </a:lnTo>
                <a:lnTo>
                  <a:pt x="78" y="38"/>
                </a:lnTo>
                <a:lnTo>
                  <a:pt x="78" y="38"/>
                </a:lnTo>
                <a:lnTo>
                  <a:pt x="78" y="38"/>
                </a:lnTo>
                <a:lnTo>
                  <a:pt x="78" y="38"/>
                </a:lnTo>
                <a:lnTo>
                  <a:pt x="78" y="38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47" name="Freeform 105">
            <a:extLst>
              <a:ext uri="{FF2B5EF4-FFF2-40B4-BE49-F238E27FC236}">
                <a16:creationId xmlns:a16="http://schemas.microsoft.com/office/drawing/2014/main" id="{D2D54503-9E73-4D3E-A407-C80455A65B6B}"/>
              </a:ext>
            </a:extLst>
          </p:cNvPr>
          <p:cNvSpPr>
            <a:spLocks/>
          </p:cNvSpPr>
          <p:nvPr/>
        </p:nvSpPr>
        <p:spPr bwMode="auto">
          <a:xfrm>
            <a:off x="5410603" y="2487080"/>
            <a:ext cx="247650" cy="117475"/>
          </a:xfrm>
          <a:custGeom>
            <a:avLst/>
            <a:gdLst>
              <a:gd name="T0" fmla="*/ 36 w 156"/>
              <a:gd name="T1" fmla="*/ 48 h 74"/>
              <a:gd name="T2" fmla="*/ 30 w 156"/>
              <a:gd name="T3" fmla="*/ 44 h 74"/>
              <a:gd name="T4" fmla="*/ 14 w 156"/>
              <a:gd name="T5" fmla="*/ 40 h 74"/>
              <a:gd name="T6" fmla="*/ 14 w 156"/>
              <a:gd name="T7" fmla="*/ 40 h 74"/>
              <a:gd name="T8" fmla="*/ 30 w 156"/>
              <a:gd name="T9" fmla="*/ 38 h 74"/>
              <a:gd name="T10" fmla="*/ 32 w 156"/>
              <a:gd name="T11" fmla="*/ 34 h 74"/>
              <a:gd name="T12" fmla="*/ 32 w 156"/>
              <a:gd name="T13" fmla="*/ 30 h 74"/>
              <a:gd name="T14" fmla="*/ 32 w 156"/>
              <a:gd name="T15" fmla="*/ 26 h 74"/>
              <a:gd name="T16" fmla="*/ 30 w 156"/>
              <a:gd name="T17" fmla="*/ 26 h 74"/>
              <a:gd name="T18" fmla="*/ 18 w 156"/>
              <a:gd name="T19" fmla="*/ 26 h 74"/>
              <a:gd name="T20" fmla="*/ 0 w 156"/>
              <a:gd name="T21" fmla="*/ 26 h 74"/>
              <a:gd name="T22" fmla="*/ 6 w 156"/>
              <a:gd name="T23" fmla="*/ 26 h 74"/>
              <a:gd name="T24" fmla="*/ 6 w 156"/>
              <a:gd name="T25" fmla="*/ 22 h 74"/>
              <a:gd name="T26" fmla="*/ 10 w 156"/>
              <a:gd name="T27" fmla="*/ 22 h 74"/>
              <a:gd name="T28" fmla="*/ 10 w 156"/>
              <a:gd name="T29" fmla="*/ 18 h 74"/>
              <a:gd name="T30" fmla="*/ 14 w 156"/>
              <a:gd name="T31" fmla="*/ 14 h 74"/>
              <a:gd name="T32" fmla="*/ 14 w 156"/>
              <a:gd name="T33" fmla="*/ 10 h 74"/>
              <a:gd name="T34" fmla="*/ 18 w 156"/>
              <a:gd name="T35" fmla="*/ 10 h 74"/>
              <a:gd name="T36" fmla="*/ 26 w 156"/>
              <a:gd name="T37" fmla="*/ 18 h 74"/>
              <a:gd name="T38" fmla="*/ 30 w 156"/>
              <a:gd name="T39" fmla="*/ 10 h 74"/>
              <a:gd name="T40" fmla="*/ 30 w 156"/>
              <a:gd name="T41" fmla="*/ 8 h 74"/>
              <a:gd name="T42" fmla="*/ 22 w 156"/>
              <a:gd name="T43" fmla="*/ 4 h 74"/>
              <a:gd name="T44" fmla="*/ 32 w 156"/>
              <a:gd name="T45" fmla="*/ 4 h 74"/>
              <a:gd name="T46" fmla="*/ 44 w 156"/>
              <a:gd name="T47" fmla="*/ 14 h 74"/>
              <a:gd name="T48" fmla="*/ 40 w 156"/>
              <a:gd name="T49" fmla="*/ 22 h 74"/>
              <a:gd name="T50" fmla="*/ 44 w 156"/>
              <a:gd name="T51" fmla="*/ 26 h 74"/>
              <a:gd name="T52" fmla="*/ 52 w 156"/>
              <a:gd name="T53" fmla="*/ 22 h 74"/>
              <a:gd name="T54" fmla="*/ 60 w 156"/>
              <a:gd name="T55" fmla="*/ 14 h 74"/>
              <a:gd name="T56" fmla="*/ 66 w 156"/>
              <a:gd name="T57" fmla="*/ 18 h 74"/>
              <a:gd name="T58" fmla="*/ 78 w 156"/>
              <a:gd name="T59" fmla="*/ 10 h 74"/>
              <a:gd name="T60" fmla="*/ 84 w 156"/>
              <a:gd name="T61" fmla="*/ 14 h 74"/>
              <a:gd name="T62" fmla="*/ 88 w 156"/>
              <a:gd name="T63" fmla="*/ 18 h 74"/>
              <a:gd name="T64" fmla="*/ 92 w 156"/>
              <a:gd name="T65" fmla="*/ 10 h 74"/>
              <a:gd name="T66" fmla="*/ 104 w 156"/>
              <a:gd name="T67" fmla="*/ 8 h 74"/>
              <a:gd name="T68" fmla="*/ 114 w 156"/>
              <a:gd name="T69" fmla="*/ 8 h 74"/>
              <a:gd name="T70" fmla="*/ 122 w 156"/>
              <a:gd name="T71" fmla="*/ 0 h 74"/>
              <a:gd name="T72" fmla="*/ 130 w 156"/>
              <a:gd name="T73" fmla="*/ 8 h 74"/>
              <a:gd name="T74" fmla="*/ 134 w 156"/>
              <a:gd name="T75" fmla="*/ 10 h 74"/>
              <a:gd name="T76" fmla="*/ 136 w 156"/>
              <a:gd name="T77" fmla="*/ 14 h 74"/>
              <a:gd name="T78" fmla="*/ 140 w 156"/>
              <a:gd name="T79" fmla="*/ 22 h 74"/>
              <a:gd name="T80" fmla="*/ 152 w 156"/>
              <a:gd name="T81" fmla="*/ 30 h 74"/>
              <a:gd name="T82" fmla="*/ 156 w 156"/>
              <a:gd name="T83" fmla="*/ 34 h 74"/>
              <a:gd name="T84" fmla="*/ 152 w 156"/>
              <a:gd name="T85" fmla="*/ 40 h 74"/>
              <a:gd name="T86" fmla="*/ 144 w 156"/>
              <a:gd name="T87" fmla="*/ 44 h 74"/>
              <a:gd name="T88" fmla="*/ 140 w 156"/>
              <a:gd name="T89" fmla="*/ 52 h 74"/>
              <a:gd name="T90" fmla="*/ 130 w 156"/>
              <a:gd name="T91" fmla="*/ 56 h 74"/>
              <a:gd name="T92" fmla="*/ 118 w 156"/>
              <a:gd name="T93" fmla="*/ 60 h 74"/>
              <a:gd name="T94" fmla="*/ 106 w 156"/>
              <a:gd name="T95" fmla="*/ 64 h 74"/>
              <a:gd name="T96" fmla="*/ 92 w 156"/>
              <a:gd name="T97" fmla="*/ 68 h 74"/>
              <a:gd name="T98" fmla="*/ 82 w 156"/>
              <a:gd name="T99" fmla="*/ 74 h 74"/>
              <a:gd name="T100" fmla="*/ 62 w 156"/>
              <a:gd name="T101" fmla="*/ 70 h 74"/>
              <a:gd name="T102" fmla="*/ 56 w 156"/>
              <a:gd name="T103" fmla="*/ 68 h 74"/>
              <a:gd name="T104" fmla="*/ 48 w 156"/>
              <a:gd name="T105" fmla="*/ 68 h 74"/>
              <a:gd name="T106" fmla="*/ 36 w 156"/>
              <a:gd name="T107" fmla="*/ 64 h 74"/>
              <a:gd name="T108" fmla="*/ 26 w 156"/>
              <a:gd name="T109" fmla="*/ 68 h 74"/>
              <a:gd name="T110" fmla="*/ 30 w 156"/>
              <a:gd name="T111" fmla="*/ 60 h 74"/>
              <a:gd name="T112" fmla="*/ 36 w 156"/>
              <a:gd name="T113" fmla="*/ 56 h 74"/>
              <a:gd name="T114" fmla="*/ 44 w 156"/>
              <a:gd name="T115" fmla="*/ 52 h 74"/>
              <a:gd name="T116" fmla="*/ 32 w 156"/>
              <a:gd name="T117" fmla="*/ 5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6" h="74">
                <a:moveTo>
                  <a:pt x="32" y="52"/>
                </a:moveTo>
                <a:lnTo>
                  <a:pt x="36" y="48"/>
                </a:lnTo>
                <a:lnTo>
                  <a:pt x="40" y="48"/>
                </a:lnTo>
                <a:lnTo>
                  <a:pt x="40" y="44"/>
                </a:lnTo>
                <a:lnTo>
                  <a:pt x="36" y="48"/>
                </a:lnTo>
                <a:lnTo>
                  <a:pt x="32" y="48"/>
                </a:lnTo>
                <a:lnTo>
                  <a:pt x="32" y="52"/>
                </a:lnTo>
                <a:lnTo>
                  <a:pt x="32" y="48"/>
                </a:lnTo>
                <a:lnTo>
                  <a:pt x="30" y="48"/>
                </a:lnTo>
                <a:lnTo>
                  <a:pt x="30" y="44"/>
                </a:lnTo>
                <a:lnTo>
                  <a:pt x="30" y="40"/>
                </a:lnTo>
                <a:lnTo>
                  <a:pt x="26" y="40"/>
                </a:lnTo>
                <a:lnTo>
                  <a:pt x="22" y="40"/>
                </a:lnTo>
                <a:lnTo>
                  <a:pt x="18" y="40"/>
                </a:lnTo>
                <a:lnTo>
                  <a:pt x="14" y="40"/>
                </a:lnTo>
                <a:lnTo>
                  <a:pt x="10" y="44"/>
                </a:lnTo>
                <a:lnTo>
                  <a:pt x="6" y="44"/>
                </a:lnTo>
                <a:lnTo>
                  <a:pt x="6" y="40"/>
                </a:lnTo>
                <a:lnTo>
                  <a:pt x="10" y="40"/>
                </a:lnTo>
                <a:lnTo>
                  <a:pt x="14" y="40"/>
                </a:lnTo>
                <a:lnTo>
                  <a:pt x="14" y="38"/>
                </a:lnTo>
                <a:lnTo>
                  <a:pt x="18" y="38"/>
                </a:lnTo>
                <a:lnTo>
                  <a:pt x="22" y="38"/>
                </a:lnTo>
                <a:lnTo>
                  <a:pt x="26" y="38"/>
                </a:lnTo>
                <a:lnTo>
                  <a:pt x="30" y="38"/>
                </a:lnTo>
                <a:lnTo>
                  <a:pt x="32" y="38"/>
                </a:lnTo>
                <a:lnTo>
                  <a:pt x="36" y="38"/>
                </a:lnTo>
                <a:lnTo>
                  <a:pt x="40" y="34"/>
                </a:lnTo>
                <a:lnTo>
                  <a:pt x="36" y="34"/>
                </a:lnTo>
                <a:lnTo>
                  <a:pt x="32" y="34"/>
                </a:lnTo>
                <a:lnTo>
                  <a:pt x="30" y="34"/>
                </a:lnTo>
                <a:lnTo>
                  <a:pt x="26" y="34"/>
                </a:lnTo>
                <a:lnTo>
                  <a:pt x="30" y="34"/>
                </a:lnTo>
                <a:lnTo>
                  <a:pt x="30" y="30"/>
                </a:lnTo>
                <a:lnTo>
                  <a:pt x="32" y="30"/>
                </a:lnTo>
                <a:lnTo>
                  <a:pt x="36" y="30"/>
                </a:lnTo>
                <a:lnTo>
                  <a:pt x="36" y="26"/>
                </a:lnTo>
                <a:lnTo>
                  <a:pt x="40" y="26"/>
                </a:lnTo>
                <a:lnTo>
                  <a:pt x="36" y="26"/>
                </a:lnTo>
                <a:lnTo>
                  <a:pt x="32" y="26"/>
                </a:lnTo>
                <a:lnTo>
                  <a:pt x="30" y="26"/>
                </a:lnTo>
                <a:lnTo>
                  <a:pt x="32" y="26"/>
                </a:lnTo>
                <a:lnTo>
                  <a:pt x="32" y="22"/>
                </a:lnTo>
                <a:lnTo>
                  <a:pt x="32" y="26"/>
                </a:lnTo>
                <a:lnTo>
                  <a:pt x="30" y="26"/>
                </a:lnTo>
                <a:lnTo>
                  <a:pt x="26" y="26"/>
                </a:lnTo>
                <a:lnTo>
                  <a:pt x="22" y="26"/>
                </a:lnTo>
                <a:lnTo>
                  <a:pt x="22" y="22"/>
                </a:lnTo>
                <a:lnTo>
                  <a:pt x="22" y="26"/>
                </a:lnTo>
                <a:lnTo>
                  <a:pt x="18" y="26"/>
                </a:lnTo>
                <a:lnTo>
                  <a:pt x="14" y="26"/>
                </a:lnTo>
                <a:lnTo>
                  <a:pt x="10" y="26"/>
                </a:lnTo>
                <a:lnTo>
                  <a:pt x="6" y="26"/>
                </a:lnTo>
                <a:lnTo>
                  <a:pt x="2" y="26"/>
                </a:lnTo>
                <a:lnTo>
                  <a:pt x="0" y="26"/>
                </a:lnTo>
                <a:lnTo>
                  <a:pt x="2" y="22"/>
                </a:lnTo>
                <a:lnTo>
                  <a:pt x="0" y="22"/>
                </a:lnTo>
                <a:lnTo>
                  <a:pt x="2" y="22"/>
                </a:lnTo>
                <a:lnTo>
                  <a:pt x="6" y="22"/>
                </a:lnTo>
                <a:lnTo>
                  <a:pt x="6" y="26"/>
                </a:lnTo>
                <a:lnTo>
                  <a:pt x="10" y="26"/>
                </a:lnTo>
                <a:lnTo>
                  <a:pt x="6" y="26"/>
                </a:lnTo>
                <a:lnTo>
                  <a:pt x="6" y="22"/>
                </a:lnTo>
                <a:lnTo>
                  <a:pt x="10" y="22"/>
                </a:lnTo>
                <a:lnTo>
                  <a:pt x="6" y="22"/>
                </a:lnTo>
                <a:lnTo>
                  <a:pt x="6" y="18"/>
                </a:lnTo>
                <a:lnTo>
                  <a:pt x="2" y="18"/>
                </a:lnTo>
                <a:lnTo>
                  <a:pt x="6" y="18"/>
                </a:lnTo>
                <a:lnTo>
                  <a:pt x="10" y="18"/>
                </a:lnTo>
                <a:lnTo>
                  <a:pt x="10" y="22"/>
                </a:lnTo>
                <a:lnTo>
                  <a:pt x="14" y="22"/>
                </a:lnTo>
                <a:lnTo>
                  <a:pt x="14" y="18"/>
                </a:lnTo>
                <a:lnTo>
                  <a:pt x="18" y="18"/>
                </a:lnTo>
                <a:lnTo>
                  <a:pt x="14" y="18"/>
                </a:lnTo>
                <a:lnTo>
                  <a:pt x="10" y="18"/>
                </a:lnTo>
                <a:lnTo>
                  <a:pt x="6" y="14"/>
                </a:lnTo>
                <a:lnTo>
                  <a:pt x="10" y="14"/>
                </a:lnTo>
                <a:lnTo>
                  <a:pt x="14" y="14"/>
                </a:lnTo>
                <a:lnTo>
                  <a:pt x="18" y="18"/>
                </a:lnTo>
                <a:lnTo>
                  <a:pt x="14" y="14"/>
                </a:lnTo>
                <a:lnTo>
                  <a:pt x="10" y="14"/>
                </a:lnTo>
                <a:lnTo>
                  <a:pt x="10" y="10"/>
                </a:lnTo>
                <a:lnTo>
                  <a:pt x="14" y="10"/>
                </a:lnTo>
                <a:lnTo>
                  <a:pt x="14" y="14"/>
                </a:lnTo>
                <a:lnTo>
                  <a:pt x="14" y="10"/>
                </a:lnTo>
                <a:lnTo>
                  <a:pt x="10" y="10"/>
                </a:lnTo>
                <a:lnTo>
                  <a:pt x="14" y="10"/>
                </a:lnTo>
                <a:lnTo>
                  <a:pt x="14" y="8"/>
                </a:lnTo>
                <a:lnTo>
                  <a:pt x="18" y="8"/>
                </a:lnTo>
                <a:lnTo>
                  <a:pt x="18" y="10"/>
                </a:lnTo>
                <a:lnTo>
                  <a:pt x="22" y="10"/>
                </a:lnTo>
                <a:lnTo>
                  <a:pt x="22" y="14"/>
                </a:lnTo>
                <a:lnTo>
                  <a:pt x="26" y="10"/>
                </a:lnTo>
                <a:lnTo>
                  <a:pt x="26" y="14"/>
                </a:lnTo>
                <a:lnTo>
                  <a:pt x="26" y="18"/>
                </a:lnTo>
                <a:lnTo>
                  <a:pt x="26" y="14"/>
                </a:lnTo>
                <a:lnTo>
                  <a:pt x="30" y="14"/>
                </a:lnTo>
                <a:lnTo>
                  <a:pt x="30" y="18"/>
                </a:lnTo>
                <a:lnTo>
                  <a:pt x="30" y="14"/>
                </a:lnTo>
                <a:lnTo>
                  <a:pt x="30" y="10"/>
                </a:lnTo>
                <a:lnTo>
                  <a:pt x="26" y="10"/>
                </a:lnTo>
                <a:lnTo>
                  <a:pt x="22" y="10"/>
                </a:lnTo>
                <a:lnTo>
                  <a:pt x="22" y="8"/>
                </a:lnTo>
                <a:lnTo>
                  <a:pt x="26" y="8"/>
                </a:lnTo>
                <a:lnTo>
                  <a:pt x="30" y="8"/>
                </a:lnTo>
                <a:lnTo>
                  <a:pt x="26" y="8"/>
                </a:lnTo>
                <a:lnTo>
                  <a:pt x="22" y="8"/>
                </a:lnTo>
                <a:lnTo>
                  <a:pt x="18" y="8"/>
                </a:lnTo>
                <a:lnTo>
                  <a:pt x="18" y="4"/>
                </a:lnTo>
                <a:lnTo>
                  <a:pt x="22" y="4"/>
                </a:lnTo>
                <a:lnTo>
                  <a:pt x="18" y="4"/>
                </a:lnTo>
                <a:lnTo>
                  <a:pt x="22" y="4"/>
                </a:lnTo>
                <a:lnTo>
                  <a:pt x="26" y="4"/>
                </a:lnTo>
                <a:lnTo>
                  <a:pt x="30" y="4"/>
                </a:lnTo>
                <a:lnTo>
                  <a:pt x="32" y="4"/>
                </a:lnTo>
                <a:lnTo>
                  <a:pt x="32" y="8"/>
                </a:lnTo>
                <a:lnTo>
                  <a:pt x="36" y="8"/>
                </a:lnTo>
                <a:lnTo>
                  <a:pt x="40" y="10"/>
                </a:lnTo>
                <a:lnTo>
                  <a:pt x="44" y="10"/>
                </a:lnTo>
                <a:lnTo>
                  <a:pt x="44" y="14"/>
                </a:lnTo>
                <a:lnTo>
                  <a:pt x="40" y="14"/>
                </a:lnTo>
                <a:lnTo>
                  <a:pt x="44" y="14"/>
                </a:lnTo>
                <a:lnTo>
                  <a:pt x="44" y="18"/>
                </a:lnTo>
                <a:lnTo>
                  <a:pt x="44" y="22"/>
                </a:lnTo>
                <a:lnTo>
                  <a:pt x="40" y="22"/>
                </a:lnTo>
                <a:lnTo>
                  <a:pt x="40" y="18"/>
                </a:lnTo>
                <a:lnTo>
                  <a:pt x="36" y="18"/>
                </a:lnTo>
                <a:lnTo>
                  <a:pt x="40" y="22"/>
                </a:lnTo>
                <a:lnTo>
                  <a:pt x="44" y="22"/>
                </a:lnTo>
                <a:lnTo>
                  <a:pt x="44" y="26"/>
                </a:lnTo>
                <a:lnTo>
                  <a:pt x="48" y="26"/>
                </a:lnTo>
                <a:lnTo>
                  <a:pt x="48" y="30"/>
                </a:lnTo>
                <a:lnTo>
                  <a:pt x="48" y="34"/>
                </a:lnTo>
                <a:lnTo>
                  <a:pt x="48" y="26"/>
                </a:lnTo>
                <a:lnTo>
                  <a:pt x="52" y="22"/>
                </a:lnTo>
                <a:lnTo>
                  <a:pt x="56" y="22"/>
                </a:lnTo>
                <a:lnTo>
                  <a:pt x="56" y="26"/>
                </a:lnTo>
                <a:lnTo>
                  <a:pt x="60" y="22"/>
                </a:lnTo>
                <a:lnTo>
                  <a:pt x="60" y="18"/>
                </a:lnTo>
                <a:lnTo>
                  <a:pt x="60" y="14"/>
                </a:lnTo>
                <a:lnTo>
                  <a:pt x="60" y="10"/>
                </a:lnTo>
                <a:lnTo>
                  <a:pt x="62" y="10"/>
                </a:lnTo>
                <a:lnTo>
                  <a:pt x="62" y="14"/>
                </a:lnTo>
                <a:lnTo>
                  <a:pt x="66" y="14"/>
                </a:lnTo>
                <a:lnTo>
                  <a:pt x="66" y="18"/>
                </a:lnTo>
                <a:lnTo>
                  <a:pt x="70" y="18"/>
                </a:lnTo>
                <a:lnTo>
                  <a:pt x="70" y="14"/>
                </a:lnTo>
                <a:lnTo>
                  <a:pt x="70" y="10"/>
                </a:lnTo>
                <a:lnTo>
                  <a:pt x="74" y="10"/>
                </a:lnTo>
                <a:lnTo>
                  <a:pt x="78" y="10"/>
                </a:lnTo>
                <a:lnTo>
                  <a:pt x="78" y="8"/>
                </a:lnTo>
                <a:lnTo>
                  <a:pt x="82" y="8"/>
                </a:lnTo>
                <a:lnTo>
                  <a:pt x="82" y="10"/>
                </a:lnTo>
                <a:lnTo>
                  <a:pt x="84" y="10"/>
                </a:lnTo>
                <a:lnTo>
                  <a:pt x="84" y="14"/>
                </a:lnTo>
                <a:lnTo>
                  <a:pt x="88" y="14"/>
                </a:lnTo>
                <a:lnTo>
                  <a:pt x="88" y="18"/>
                </a:lnTo>
                <a:lnTo>
                  <a:pt x="88" y="22"/>
                </a:lnTo>
                <a:lnTo>
                  <a:pt x="92" y="22"/>
                </a:lnTo>
                <a:lnTo>
                  <a:pt x="88" y="18"/>
                </a:lnTo>
                <a:lnTo>
                  <a:pt x="88" y="14"/>
                </a:lnTo>
                <a:lnTo>
                  <a:pt x="84" y="10"/>
                </a:lnTo>
                <a:lnTo>
                  <a:pt x="88" y="8"/>
                </a:lnTo>
                <a:lnTo>
                  <a:pt x="88" y="10"/>
                </a:lnTo>
                <a:lnTo>
                  <a:pt x="92" y="10"/>
                </a:lnTo>
                <a:lnTo>
                  <a:pt x="96" y="10"/>
                </a:lnTo>
                <a:lnTo>
                  <a:pt x="96" y="14"/>
                </a:lnTo>
                <a:lnTo>
                  <a:pt x="100" y="14"/>
                </a:lnTo>
                <a:lnTo>
                  <a:pt x="100" y="10"/>
                </a:lnTo>
                <a:lnTo>
                  <a:pt x="104" y="8"/>
                </a:lnTo>
                <a:lnTo>
                  <a:pt x="106" y="8"/>
                </a:lnTo>
                <a:lnTo>
                  <a:pt x="106" y="10"/>
                </a:lnTo>
                <a:lnTo>
                  <a:pt x="110" y="10"/>
                </a:lnTo>
                <a:lnTo>
                  <a:pt x="110" y="8"/>
                </a:lnTo>
                <a:lnTo>
                  <a:pt x="114" y="8"/>
                </a:lnTo>
                <a:lnTo>
                  <a:pt x="110" y="4"/>
                </a:lnTo>
                <a:lnTo>
                  <a:pt x="110" y="0"/>
                </a:lnTo>
                <a:lnTo>
                  <a:pt x="114" y="0"/>
                </a:lnTo>
                <a:lnTo>
                  <a:pt x="118" y="0"/>
                </a:lnTo>
                <a:lnTo>
                  <a:pt x="122" y="0"/>
                </a:lnTo>
                <a:lnTo>
                  <a:pt x="122" y="4"/>
                </a:lnTo>
                <a:lnTo>
                  <a:pt x="122" y="8"/>
                </a:lnTo>
                <a:lnTo>
                  <a:pt x="126" y="8"/>
                </a:lnTo>
                <a:lnTo>
                  <a:pt x="130" y="10"/>
                </a:lnTo>
                <a:lnTo>
                  <a:pt x="130" y="8"/>
                </a:lnTo>
                <a:lnTo>
                  <a:pt x="134" y="8"/>
                </a:lnTo>
                <a:lnTo>
                  <a:pt x="134" y="4"/>
                </a:lnTo>
                <a:lnTo>
                  <a:pt x="136" y="4"/>
                </a:lnTo>
                <a:lnTo>
                  <a:pt x="134" y="8"/>
                </a:lnTo>
                <a:lnTo>
                  <a:pt x="134" y="10"/>
                </a:lnTo>
                <a:lnTo>
                  <a:pt x="130" y="10"/>
                </a:lnTo>
                <a:lnTo>
                  <a:pt x="134" y="10"/>
                </a:lnTo>
                <a:lnTo>
                  <a:pt x="136" y="10"/>
                </a:lnTo>
                <a:lnTo>
                  <a:pt x="140" y="14"/>
                </a:lnTo>
                <a:lnTo>
                  <a:pt x="136" y="14"/>
                </a:lnTo>
                <a:lnTo>
                  <a:pt x="136" y="18"/>
                </a:lnTo>
                <a:lnTo>
                  <a:pt x="140" y="18"/>
                </a:lnTo>
                <a:lnTo>
                  <a:pt x="144" y="18"/>
                </a:lnTo>
                <a:lnTo>
                  <a:pt x="144" y="22"/>
                </a:lnTo>
                <a:lnTo>
                  <a:pt x="140" y="22"/>
                </a:lnTo>
                <a:lnTo>
                  <a:pt x="140" y="26"/>
                </a:lnTo>
                <a:lnTo>
                  <a:pt x="144" y="22"/>
                </a:lnTo>
                <a:lnTo>
                  <a:pt x="148" y="22"/>
                </a:lnTo>
                <a:lnTo>
                  <a:pt x="152" y="26"/>
                </a:lnTo>
                <a:lnTo>
                  <a:pt x="152" y="30"/>
                </a:lnTo>
                <a:lnTo>
                  <a:pt x="156" y="30"/>
                </a:lnTo>
                <a:lnTo>
                  <a:pt x="152" y="34"/>
                </a:lnTo>
                <a:lnTo>
                  <a:pt x="148" y="34"/>
                </a:lnTo>
                <a:lnTo>
                  <a:pt x="152" y="34"/>
                </a:lnTo>
                <a:lnTo>
                  <a:pt x="156" y="34"/>
                </a:lnTo>
                <a:lnTo>
                  <a:pt x="156" y="38"/>
                </a:lnTo>
                <a:lnTo>
                  <a:pt x="152" y="38"/>
                </a:lnTo>
                <a:lnTo>
                  <a:pt x="148" y="38"/>
                </a:lnTo>
                <a:lnTo>
                  <a:pt x="152" y="38"/>
                </a:lnTo>
                <a:lnTo>
                  <a:pt x="152" y="40"/>
                </a:lnTo>
                <a:lnTo>
                  <a:pt x="148" y="40"/>
                </a:lnTo>
                <a:lnTo>
                  <a:pt x="152" y="40"/>
                </a:lnTo>
                <a:lnTo>
                  <a:pt x="148" y="40"/>
                </a:lnTo>
                <a:lnTo>
                  <a:pt x="148" y="44"/>
                </a:lnTo>
                <a:lnTo>
                  <a:pt x="144" y="44"/>
                </a:lnTo>
                <a:lnTo>
                  <a:pt x="140" y="44"/>
                </a:lnTo>
                <a:lnTo>
                  <a:pt x="140" y="40"/>
                </a:lnTo>
                <a:lnTo>
                  <a:pt x="140" y="44"/>
                </a:lnTo>
                <a:lnTo>
                  <a:pt x="140" y="48"/>
                </a:lnTo>
                <a:lnTo>
                  <a:pt x="140" y="52"/>
                </a:lnTo>
                <a:lnTo>
                  <a:pt x="136" y="52"/>
                </a:lnTo>
                <a:lnTo>
                  <a:pt x="134" y="56"/>
                </a:lnTo>
                <a:lnTo>
                  <a:pt x="136" y="56"/>
                </a:lnTo>
                <a:lnTo>
                  <a:pt x="134" y="56"/>
                </a:lnTo>
                <a:lnTo>
                  <a:pt x="130" y="56"/>
                </a:lnTo>
                <a:lnTo>
                  <a:pt x="130" y="52"/>
                </a:lnTo>
                <a:lnTo>
                  <a:pt x="130" y="56"/>
                </a:lnTo>
                <a:lnTo>
                  <a:pt x="126" y="56"/>
                </a:lnTo>
                <a:lnTo>
                  <a:pt x="122" y="56"/>
                </a:lnTo>
                <a:lnTo>
                  <a:pt x="118" y="60"/>
                </a:lnTo>
                <a:lnTo>
                  <a:pt x="114" y="60"/>
                </a:lnTo>
                <a:lnTo>
                  <a:pt x="114" y="64"/>
                </a:lnTo>
                <a:lnTo>
                  <a:pt x="110" y="64"/>
                </a:lnTo>
                <a:lnTo>
                  <a:pt x="106" y="68"/>
                </a:lnTo>
                <a:lnTo>
                  <a:pt x="106" y="64"/>
                </a:lnTo>
                <a:lnTo>
                  <a:pt x="104" y="64"/>
                </a:lnTo>
                <a:lnTo>
                  <a:pt x="104" y="68"/>
                </a:lnTo>
                <a:lnTo>
                  <a:pt x="100" y="68"/>
                </a:lnTo>
                <a:lnTo>
                  <a:pt x="96" y="68"/>
                </a:lnTo>
                <a:lnTo>
                  <a:pt x="92" y="68"/>
                </a:lnTo>
                <a:lnTo>
                  <a:pt x="92" y="70"/>
                </a:lnTo>
                <a:lnTo>
                  <a:pt x="92" y="74"/>
                </a:lnTo>
                <a:lnTo>
                  <a:pt x="88" y="74"/>
                </a:lnTo>
                <a:lnTo>
                  <a:pt x="84" y="74"/>
                </a:lnTo>
                <a:lnTo>
                  <a:pt x="82" y="74"/>
                </a:lnTo>
                <a:lnTo>
                  <a:pt x="78" y="74"/>
                </a:lnTo>
                <a:lnTo>
                  <a:pt x="74" y="74"/>
                </a:lnTo>
                <a:lnTo>
                  <a:pt x="70" y="74"/>
                </a:lnTo>
                <a:lnTo>
                  <a:pt x="66" y="70"/>
                </a:lnTo>
                <a:lnTo>
                  <a:pt x="62" y="70"/>
                </a:lnTo>
                <a:lnTo>
                  <a:pt x="60" y="70"/>
                </a:lnTo>
                <a:lnTo>
                  <a:pt x="56" y="70"/>
                </a:lnTo>
                <a:lnTo>
                  <a:pt x="56" y="68"/>
                </a:lnTo>
                <a:lnTo>
                  <a:pt x="60" y="68"/>
                </a:lnTo>
                <a:lnTo>
                  <a:pt x="56" y="68"/>
                </a:lnTo>
                <a:lnTo>
                  <a:pt x="52" y="68"/>
                </a:lnTo>
                <a:lnTo>
                  <a:pt x="56" y="68"/>
                </a:lnTo>
                <a:lnTo>
                  <a:pt x="56" y="64"/>
                </a:lnTo>
                <a:lnTo>
                  <a:pt x="52" y="68"/>
                </a:lnTo>
                <a:lnTo>
                  <a:pt x="48" y="68"/>
                </a:lnTo>
                <a:lnTo>
                  <a:pt x="48" y="64"/>
                </a:lnTo>
                <a:lnTo>
                  <a:pt x="44" y="64"/>
                </a:lnTo>
                <a:lnTo>
                  <a:pt x="40" y="68"/>
                </a:lnTo>
                <a:lnTo>
                  <a:pt x="40" y="64"/>
                </a:lnTo>
                <a:lnTo>
                  <a:pt x="36" y="64"/>
                </a:lnTo>
                <a:lnTo>
                  <a:pt x="36" y="68"/>
                </a:lnTo>
                <a:lnTo>
                  <a:pt x="32" y="68"/>
                </a:lnTo>
                <a:lnTo>
                  <a:pt x="32" y="64"/>
                </a:lnTo>
                <a:lnTo>
                  <a:pt x="30" y="64"/>
                </a:lnTo>
                <a:lnTo>
                  <a:pt x="26" y="68"/>
                </a:lnTo>
                <a:lnTo>
                  <a:pt x="26" y="64"/>
                </a:lnTo>
                <a:lnTo>
                  <a:pt x="26" y="60"/>
                </a:lnTo>
                <a:lnTo>
                  <a:pt x="26" y="64"/>
                </a:lnTo>
                <a:lnTo>
                  <a:pt x="30" y="64"/>
                </a:lnTo>
                <a:lnTo>
                  <a:pt x="30" y="60"/>
                </a:lnTo>
                <a:lnTo>
                  <a:pt x="32" y="60"/>
                </a:lnTo>
                <a:lnTo>
                  <a:pt x="36" y="60"/>
                </a:lnTo>
                <a:lnTo>
                  <a:pt x="36" y="56"/>
                </a:lnTo>
                <a:lnTo>
                  <a:pt x="36" y="60"/>
                </a:lnTo>
                <a:lnTo>
                  <a:pt x="36" y="56"/>
                </a:lnTo>
                <a:lnTo>
                  <a:pt x="40" y="56"/>
                </a:lnTo>
                <a:lnTo>
                  <a:pt x="36" y="56"/>
                </a:lnTo>
                <a:lnTo>
                  <a:pt x="36" y="52"/>
                </a:lnTo>
                <a:lnTo>
                  <a:pt x="40" y="52"/>
                </a:lnTo>
                <a:lnTo>
                  <a:pt x="44" y="52"/>
                </a:lnTo>
                <a:lnTo>
                  <a:pt x="40" y="52"/>
                </a:lnTo>
                <a:lnTo>
                  <a:pt x="36" y="52"/>
                </a:lnTo>
                <a:lnTo>
                  <a:pt x="36" y="56"/>
                </a:lnTo>
                <a:lnTo>
                  <a:pt x="32" y="56"/>
                </a:lnTo>
                <a:lnTo>
                  <a:pt x="32" y="52"/>
                </a:lnTo>
                <a:lnTo>
                  <a:pt x="32" y="52"/>
                </a:lnTo>
                <a:lnTo>
                  <a:pt x="32" y="5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48" name="Freeform 106">
            <a:extLst>
              <a:ext uri="{FF2B5EF4-FFF2-40B4-BE49-F238E27FC236}">
                <a16:creationId xmlns:a16="http://schemas.microsoft.com/office/drawing/2014/main" id="{E79A979F-A0FA-4459-A9C6-64BB783D4EF4}"/>
              </a:ext>
            </a:extLst>
          </p:cNvPr>
          <p:cNvSpPr>
            <a:spLocks noEditPoints="1"/>
          </p:cNvSpPr>
          <p:nvPr/>
        </p:nvSpPr>
        <p:spPr bwMode="auto">
          <a:xfrm>
            <a:off x="5721753" y="2893480"/>
            <a:ext cx="101600" cy="136525"/>
          </a:xfrm>
          <a:custGeom>
            <a:avLst/>
            <a:gdLst>
              <a:gd name="T0" fmla="*/ 20 w 64"/>
              <a:gd name="T1" fmla="*/ 46 h 86"/>
              <a:gd name="T2" fmla="*/ 16 w 64"/>
              <a:gd name="T3" fmla="*/ 46 h 86"/>
              <a:gd name="T4" fmla="*/ 12 w 64"/>
              <a:gd name="T5" fmla="*/ 46 h 86"/>
              <a:gd name="T6" fmla="*/ 12 w 64"/>
              <a:gd name="T7" fmla="*/ 42 h 86"/>
              <a:gd name="T8" fmla="*/ 8 w 64"/>
              <a:gd name="T9" fmla="*/ 38 h 86"/>
              <a:gd name="T10" fmla="*/ 8 w 64"/>
              <a:gd name="T11" fmla="*/ 34 h 86"/>
              <a:gd name="T12" fmla="*/ 12 w 64"/>
              <a:gd name="T13" fmla="*/ 34 h 86"/>
              <a:gd name="T14" fmla="*/ 12 w 64"/>
              <a:gd name="T15" fmla="*/ 30 h 86"/>
              <a:gd name="T16" fmla="*/ 8 w 64"/>
              <a:gd name="T17" fmla="*/ 30 h 86"/>
              <a:gd name="T18" fmla="*/ 8 w 64"/>
              <a:gd name="T19" fmla="*/ 26 h 86"/>
              <a:gd name="T20" fmla="*/ 12 w 64"/>
              <a:gd name="T21" fmla="*/ 26 h 86"/>
              <a:gd name="T22" fmla="*/ 20 w 64"/>
              <a:gd name="T23" fmla="*/ 24 h 86"/>
              <a:gd name="T24" fmla="*/ 26 w 64"/>
              <a:gd name="T25" fmla="*/ 26 h 86"/>
              <a:gd name="T26" fmla="*/ 30 w 64"/>
              <a:gd name="T27" fmla="*/ 20 h 86"/>
              <a:gd name="T28" fmla="*/ 30 w 64"/>
              <a:gd name="T29" fmla="*/ 16 h 86"/>
              <a:gd name="T30" fmla="*/ 30 w 64"/>
              <a:gd name="T31" fmla="*/ 12 h 86"/>
              <a:gd name="T32" fmla="*/ 38 w 64"/>
              <a:gd name="T33" fmla="*/ 4 h 86"/>
              <a:gd name="T34" fmla="*/ 42 w 64"/>
              <a:gd name="T35" fmla="*/ 4 h 86"/>
              <a:gd name="T36" fmla="*/ 42 w 64"/>
              <a:gd name="T37" fmla="*/ 8 h 86"/>
              <a:gd name="T38" fmla="*/ 46 w 64"/>
              <a:gd name="T39" fmla="*/ 8 h 86"/>
              <a:gd name="T40" fmla="*/ 46 w 64"/>
              <a:gd name="T41" fmla="*/ 4 h 86"/>
              <a:gd name="T42" fmla="*/ 50 w 64"/>
              <a:gd name="T43" fmla="*/ 4 h 86"/>
              <a:gd name="T44" fmla="*/ 50 w 64"/>
              <a:gd name="T45" fmla="*/ 8 h 86"/>
              <a:gd name="T46" fmla="*/ 42 w 64"/>
              <a:gd name="T47" fmla="*/ 16 h 86"/>
              <a:gd name="T48" fmla="*/ 38 w 64"/>
              <a:gd name="T49" fmla="*/ 20 h 86"/>
              <a:gd name="T50" fmla="*/ 38 w 64"/>
              <a:gd name="T51" fmla="*/ 24 h 86"/>
              <a:gd name="T52" fmla="*/ 46 w 64"/>
              <a:gd name="T53" fmla="*/ 26 h 86"/>
              <a:gd name="T54" fmla="*/ 54 w 64"/>
              <a:gd name="T55" fmla="*/ 24 h 86"/>
              <a:gd name="T56" fmla="*/ 60 w 64"/>
              <a:gd name="T57" fmla="*/ 30 h 86"/>
              <a:gd name="T58" fmla="*/ 64 w 64"/>
              <a:gd name="T59" fmla="*/ 30 h 86"/>
              <a:gd name="T60" fmla="*/ 60 w 64"/>
              <a:gd name="T61" fmla="*/ 38 h 86"/>
              <a:gd name="T62" fmla="*/ 64 w 64"/>
              <a:gd name="T63" fmla="*/ 46 h 86"/>
              <a:gd name="T64" fmla="*/ 64 w 64"/>
              <a:gd name="T65" fmla="*/ 50 h 86"/>
              <a:gd name="T66" fmla="*/ 60 w 64"/>
              <a:gd name="T67" fmla="*/ 60 h 86"/>
              <a:gd name="T68" fmla="*/ 60 w 64"/>
              <a:gd name="T69" fmla="*/ 68 h 86"/>
              <a:gd name="T70" fmla="*/ 54 w 64"/>
              <a:gd name="T71" fmla="*/ 72 h 86"/>
              <a:gd name="T72" fmla="*/ 54 w 64"/>
              <a:gd name="T73" fmla="*/ 68 h 86"/>
              <a:gd name="T74" fmla="*/ 46 w 64"/>
              <a:gd name="T75" fmla="*/ 72 h 86"/>
              <a:gd name="T76" fmla="*/ 38 w 64"/>
              <a:gd name="T77" fmla="*/ 76 h 86"/>
              <a:gd name="T78" fmla="*/ 30 w 64"/>
              <a:gd name="T79" fmla="*/ 76 h 86"/>
              <a:gd name="T80" fmla="*/ 30 w 64"/>
              <a:gd name="T81" fmla="*/ 82 h 86"/>
              <a:gd name="T82" fmla="*/ 20 w 64"/>
              <a:gd name="T83" fmla="*/ 82 h 86"/>
              <a:gd name="T84" fmla="*/ 12 w 64"/>
              <a:gd name="T85" fmla="*/ 86 h 86"/>
              <a:gd name="T86" fmla="*/ 12 w 64"/>
              <a:gd name="T87" fmla="*/ 82 h 86"/>
              <a:gd name="T88" fmla="*/ 8 w 64"/>
              <a:gd name="T89" fmla="*/ 82 h 86"/>
              <a:gd name="T90" fmla="*/ 16 w 64"/>
              <a:gd name="T91" fmla="*/ 76 h 86"/>
              <a:gd name="T92" fmla="*/ 4 w 64"/>
              <a:gd name="T93" fmla="*/ 78 h 86"/>
              <a:gd name="T94" fmla="*/ 4 w 64"/>
              <a:gd name="T95" fmla="*/ 76 h 86"/>
              <a:gd name="T96" fmla="*/ 8 w 64"/>
              <a:gd name="T97" fmla="*/ 72 h 86"/>
              <a:gd name="T98" fmla="*/ 0 w 64"/>
              <a:gd name="T99" fmla="*/ 68 h 86"/>
              <a:gd name="T100" fmla="*/ 12 w 64"/>
              <a:gd name="T101" fmla="*/ 68 h 86"/>
              <a:gd name="T102" fmla="*/ 16 w 64"/>
              <a:gd name="T103" fmla="*/ 60 h 86"/>
              <a:gd name="T104" fmla="*/ 26 w 64"/>
              <a:gd name="T105" fmla="*/ 60 h 86"/>
              <a:gd name="T106" fmla="*/ 24 w 64"/>
              <a:gd name="T107" fmla="*/ 60 h 86"/>
              <a:gd name="T108" fmla="*/ 12 w 64"/>
              <a:gd name="T109" fmla="*/ 60 h 86"/>
              <a:gd name="T110" fmla="*/ 16 w 64"/>
              <a:gd name="T111" fmla="*/ 56 h 86"/>
              <a:gd name="T112" fmla="*/ 24 w 64"/>
              <a:gd name="T113" fmla="*/ 50 h 86"/>
              <a:gd name="T114" fmla="*/ 8 w 64"/>
              <a:gd name="T115" fmla="*/ 30 h 86"/>
              <a:gd name="T116" fmla="*/ 4 w 64"/>
              <a:gd name="T117" fmla="*/ 30 h 86"/>
              <a:gd name="T118" fmla="*/ 8 w 64"/>
              <a:gd name="T119" fmla="*/ 3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4" h="86">
                <a:moveTo>
                  <a:pt x="24" y="50"/>
                </a:moveTo>
                <a:lnTo>
                  <a:pt x="24" y="46"/>
                </a:lnTo>
                <a:lnTo>
                  <a:pt x="20" y="46"/>
                </a:lnTo>
                <a:lnTo>
                  <a:pt x="16" y="46"/>
                </a:lnTo>
                <a:lnTo>
                  <a:pt x="16" y="50"/>
                </a:lnTo>
                <a:lnTo>
                  <a:pt x="16" y="46"/>
                </a:lnTo>
                <a:lnTo>
                  <a:pt x="12" y="46"/>
                </a:lnTo>
                <a:lnTo>
                  <a:pt x="16" y="46"/>
                </a:lnTo>
                <a:lnTo>
                  <a:pt x="12" y="46"/>
                </a:lnTo>
                <a:lnTo>
                  <a:pt x="8" y="46"/>
                </a:lnTo>
                <a:lnTo>
                  <a:pt x="12" y="46"/>
                </a:lnTo>
                <a:lnTo>
                  <a:pt x="12" y="42"/>
                </a:lnTo>
                <a:lnTo>
                  <a:pt x="8" y="46"/>
                </a:lnTo>
                <a:lnTo>
                  <a:pt x="4" y="42"/>
                </a:lnTo>
                <a:lnTo>
                  <a:pt x="8" y="38"/>
                </a:lnTo>
                <a:lnTo>
                  <a:pt x="12" y="38"/>
                </a:lnTo>
                <a:lnTo>
                  <a:pt x="8" y="38"/>
                </a:lnTo>
                <a:lnTo>
                  <a:pt x="8" y="34"/>
                </a:lnTo>
                <a:lnTo>
                  <a:pt x="12" y="34"/>
                </a:lnTo>
                <a:lnTo>
                  <a:pt x="16" y="34"/>
                </a:lnTo>
                <a:lnTo>
                  <a:pt x="12" y="34"/>
                </a:lnTo>
                <a:lnTo>
                  <a:pt x="8" y="34"/>
                </a:lnTo>
                <a:lnTo>
                  <a:pt x="8" y="30"/>
                </a:lnTo>
                <a:lnTo>
                  <a:pt x="12" y="30"/>
                </a:lnTo>
                <a:lnTo>
                  <a:pt x="12" y="34"/>
                </a:lnTo>
                <a:lnTo>
                  <a:pt x="12" y="30"/>
                </a:lnTo>
                <a:lnTo>
                  <a:pt x="8" y="30"/>
                </a:lnTo>
                <a:lnTo>
                  <a:pt x="8" y="26"/>
                </a:lnTo>
                <a:lnTo>
                  <a:pt x="8" y="30"/>
                </a:lnTo>
                <a:lnTo>
                  <a:pt x="8" y="26"/>
                </a:lnTo>
                <a:lnTo>
                  <a:pt x="8" y="24"/>
                </a:lnTo>
                <a:lnTo>
                  <a:pt x="8" y="26"/>
                </a:lnTo>
                <a:lnTo>
                  <a:pt x="12" y="26"/>
                </a:lnTo>
                <a:lnTo>
                  <a:pt x="12" y="24"/>
                </a:lnTo>
                <a:lnTo>
                  <a:pt x="16" y="24"/>
                </a:lnTo>
                <a:lnTo>
                  <a:pt x="20" y="24"/>
                </a:lnTo>
                <a:lnTo>
                  <a:pt x="20" y="26"/>
                </a:lnTo>
                <a:lnTo>
                  <a:pt x="24" y="24"/>
                </a:lnTo>
                <a:lnTo>
                  <a:pt x="26" y="26"/>
                </a:lnTo>
                <a:lnTo>
                  <a:pt x="30" y="24"/>
                </a:lnTo>
                <a:lnTo>
                  <a:pt x="26" y="24"/>
                </a:lnTo>
                <a:lnTo>
                  <a:pt x="30" y="20"/>
                </a:lnTo>
                <a:lnTo>
                  <a:pt x="34" y="20"/>
                </a:lnTo>
                <a:lnTo>
                  <a:pt x="34" y="16"/>
                </a:lnTo>
                <a:lnTo>
                  <a:pt x="30" y="16"/>
                </a:lnTo>
                <a:lnTo>
                  <a:pt x="26" y="20"/>
                </a:lnTo>
                <a:lnTo>
                  <a:pt x="26" y="16"/>
                </a:lnTo>
                <a:lnTo>
                  <a:pt x="30" y="12"/>
                </a:lnTo>
                <a:lnTo>
                  <a:pt x="30" y="8"/>
                </a:lnTo>
                <a:lnTo>
                  <a:pt x="34" y="4"/>
                </a:lnTo>
                <a:lnTo>
                  <a:pt x="38" y="4"/>
                </a:lnTo>
                <a:lnTo>
                  <a:pt x="42" y="4"/>
                </a:lnTo>
                <a:lnTo>
                  <a:pt x="42" y="8"/>
                </a:lnTo>
                <a:lnTo>
                  <a:pt x="42" y="4"/>
                </a:lnTo>
                <a:lnTo>
                  <a:pt x="38" y="4"/>
                </a:lnTo>
                <a:lnTo>
                  <a:pt x="42" y="4"/>
                </a:lnTo>
                <a:lnTo>
                  <a:pt x="42" y="8"/>
                </a:lnTo>
                <a:lnTo>
                  <a:pt x="42" y="12"/>
                </a:lnTo>
                <a:lnTo>
                  <a:pt x="42" y="8"/>
                </a:lnTo>
                <a:lnTo>
                  <a:pt x="46" y="8"/>
                </a:lnTo>
                <a:lnTo>
                  <a:pt x="46" y="4"/>
                </a:lnTo>
                <a:lnTo>
                  <a:pt x="42" y="4"/>
                </a:lnTo>
                <a:lnTo>
                  <a:pt x="46" y="4"/>
                </a:lnTo>
                <a:lnTo>
                  <a:pt x="46" y="0"/>
                </a:lnTo>
                <a:lnTo>
                  <a:pt x="50" y="0"/>
                </a:lnTo>
                <a:lnTo>
                  <a:pt x="50" y="4"/>
                </a:lnTo>
                <a:lnTo>
                  <a:pt x="54" y="4"/>
                </a:lnTo>
                <a:lnTo>
                  <a:pt x="50" y="4"/>
                </a:lnTo>
                <a:lnTo>
                  <a:pt x="50" y="8"/>
                </a:lnTo>
                <a:lnTo>
                  <a:pt x="46" y="8"/>
                </a:lnTo>
                <a:lnTo>
                  <a:pt x="46" y="12"/>
                </a:lnTo>
                <a:lnTo>
                  <a:pt x="42" y="16"/>
                </a:lnTo>
                <a:lnTo>
                  <a:pt x="38" y="16"/>
                </a:lnTo>
                <a:lnTo>
                  <a:pt x="42" y="20"/>
                </a:lnTo>
                <a:lnTo>
                  <a:pt x="38" y="20"/>
                </a:lnTo>
                <a:lnTo>
                  <a:pt x="34" y="20"/>
                </a:lnTo>
                <a:lnTo>
                  <a:pt x="34" y="24"/>
                </a:lnTo>
                <a:lnTo>
                  <a:pt x="38" y="24"/>
                </a:lnTo>
                <a:lnTo>
                  <a:pt x="38" y="26"/>
                </a:lnTo>
                <a:lnTo>
                  <a:pt x="42" y="26"/>
                </a:lnTo>
                <a:lnTo>
                  <a:pt x="46" y="26"/>
                </a:lnTo>
                <a:lnTo>
                  <a:pt x="50" y="26"/>
                </a:lnTo>
                <a:lnTo>
                  <a:pt x="50" y="24"/>
                </a:lnTo>
                <a:lnTo>
                  <a:pt x="54" y="24"/>
                </a:lnTo>
                <a:lnTo>
                  <a:pt x="54" y="26"/>
                </a:lnTo>
                <a:lnTo>
                  <a:pt x="56" y="30"/>
                </a:lnTo>
                <a:lnTo>
                  <a:pt x="60" y="30"/>
                </a:lnTo>
                <a:lnTo>
                  <a:pt x="60" y="26"/>
                </a:lnTo>
                <a:lnTo>
                  <a:pt x="60" y="30"/>
                </a:lnTo>
                <a:lnTo>
                  <a:pt x="64" y="30"/>
                </a:lnTo>
                <a:lnTo>
                  <a:pt x="60" y="30"/>
                </a:lnTo>
                <a:lnTo>
                  <a:pt x="60" y="34"/>
                </a:lnTo>
                <a:lnTo>
                  <a:pt x="60" y="38"/>
                </a:lnTo>
                <a:lnTo>
                  <a:pt x="64" y="38"/>
                </a:lnTo>
                <a:lnTo>
                  <a:pt x="64" y="42"/>
                </a:lnTo>
                <a:lnTo>
                  <a:pt x="64" y="46"/>
                </a:lnTo>
                <a:lnTo>
                  <a:pt x="60" y="46"/>
                </a:lnTo>
                <a:lnTo>
                  <a:pt x="64" y="46"/>
                </a:lnTo>
                <a:lnTo>
                  <a:pt x="64" y="50"/>
                </a:lnTo>
                <a:lnTo>
                  <a:pt x="64" y="52"/>
                </a:lnTo>
                <a:lnTo>
                  <a:pt x="64" y="56"/>
                </a:lnTo>
                <a:lnTo>
                  <a:pt x="60" y="60"/>
                </a:lnTo>
                <a:lnTo>
                  <a:pt x="60" y="64"/>
                </a:lnTo>
                <a:lnTo>
                  <a:pt x="56" y="64"/>
                </a:lnTo>
                <a:lnTo>
                  <a:pt x="60" y="68"/>
                </a:lnTo>
                <a:lnTo>
                  <a:pt x="56" y="68"/>
                </a:lnTo>
                <a:lnTo>
                  <a:pt x="54" y="68"/>
                </a:lnTo>
                <a:lnTo>
                  <a:pt x="54" y="72"/>
                </a:lnTo>
                <a:lnTo>
                  <a:pt x="54" y="68"/>
                </a:lnTo>
                <a:lnTo>
                  <a:pt x="50" y="68"/>
                </a:lnTo>
                <a:lnTo>
                  <a:pt x="54" y="68"/>
                </a:lnTo>
                <a:lnTo>
                  <a:pt x="54" y="72"/>
                </a:lnTo>
                <a:lnTo>
                  <a:pt x="50" y="72"/>
                </a:lnTo>
                <a:lnTo>
                  <a:pt x="46" y="72"/>
                </a:lnTo>
                <a:lnTo>
                  <a:pt x="42" y="72"/>
                </a:lnTo>
                <a:lnTo>
                  <a:pt x="42" y="76"/>
                </a:lnTo>
                <a:lnTo>
                  <a:pt x="38" y="76"/>
                </a:lnTo>
                <a:lnTo>
                  <a:pt x="34" y="78"/>
                </a:lnTo>
                <a:lnTo>
                  <a:pt x="34" y="76"/>
                </a:lnTo>
                <a:lnTo>
                  <a:pt x="30" y="76"/>
                </a:lnTo>
                <a:lnTo>
                  <a:pt x="34" y="78"/>
                </a:lnTo>
                <a:lnTo>
                  <a:pt x="30" y="78"/>
                </a:lnTo>
                <a:lnTo>
                  <a:pt x="30" y="82"/>
                </a:lnTo>
                <a:lnTo>
                  <a:pt x="26" y="82"/>
                </a:lnTo>
                <a:lnTo>
                  <a:pt x="24" y="82"/>
                </a:lnTo>
                <a:lnTo>
                  <a:pt x="20" y="82"/>
                </a:lnTo>
                <a:lnTo>
                  <a:pt x="16" y="82"/>
                </a:lnTo>
                <a:lnTo>
                  <a:pt x="12" y="82"/>
                </a:lnTo>
                <a:lnTo>
                  <a:pt x="12" y="86"/>
                </a:lnTo>
                <a:lnTo>
                  <a:pt x="12" y="82"/>
                </a:lnTo>
                <a:lnTo>
                  <a:pt x="16" y="82"/>
                </a:lnTo>
                <a:lnTo>
                  <a:pt x="12" y="82"/>
                </a:lnTo>
                <a:lnTo>
                  <a:pt x="16" y="78"/>
                </a:lnTo>
                <a:lnTo>
                  <a:pt x="12" y="78"/>
                </a:lnTo>
                <a:lnTo>
                  <a:pt x="8" y="82"/>
                </a:lnTo>
                <a:lnTo>
                  <a:pt x="8" y="78"/>
                </a:lnTo>
                <a:lnTo>
                  <a:pt x="12" y="78"/>
                </a:lnTo>
                <a:lnTo>
                  <a:pt x="16" y="76"/>
                </a:lnTo>
                <a:lnTo>
                  <a:pt x="12" y="76"/>
                </a:lnTo>
                <a:lnTo>
                  <a:pt x="8" y="78"/>
                </a:lnTo>
                <a:lnTo>
                  <a:pt x="4" y="78"/>
                </a:lnTo>
                <a:lnTo>
                  <a:pt x="4" y="76"/>
                </a:lnTo>
                <a:lnTo>
                  <a:pt x="4" y="78"/>
                </a:lnTo>
                <a:lnTo>
                  <a:pt x="4" y="76"/>
                </a:lnTo>
                <a:lnTo>
                  <a:pt x="8" y="72"/>
                </a:lnTo>
                <a:lnTo>
                  <a:pt x="12" y="72"/>
                </a:lnTo>
                <a:lnTo>
                  <a:pt x="8" y="72"/>
                </a:lnTo>
                <a:lnTo>
                  <a:pt x="4" y="72"/>
                </a:lnTo>
                <a:lnTo>
                  <a:pt x="0" y="72"/>
                </a:lnTo>
                <a:lnTo>
                  <a:pt x="0" y="68"/>
                </a:lnTo>
                <a:lnTo>
                  <a:pt x="4" y="68"/>
                </a:lnTo>
                <a:lnTo>
                  <a:pt x="8" y="68"/>
                </a:lnTo>
                <a:lnTo>
                  <a:pt x="12" y="68"/>
                </a:lnTo>
                <a:lnTo>
                  <a:pt x="12" y="64"/>
                </a:lnTo>
                <a:lnTo>
                  <a:pt x="12" y="60"/>
                </a:lnTo>
                <a:lnTo>
                  <a:pt x="16" y="60"/>
                </a:lnTo>
                <a:lnTo>
                  <a:pt x="20" y="60"/>
                </a:lnTo>
                <a:lnTo>
                  <a:pt x="24" y="60"/>
                </a:lnTo>
                <a:lnTo>
                  <a:pt x="26" y="60"/>
                </a:lnTo>
                <a:lnTo>
                  <a:pt x="24" y="60"/>
                </a:lnTo>
                <a:lnTo>
                  <a:pt x="24" y="56"/>
                </a:lnTo>
                <a:lnTo>
                  <a:pt x="24" y="60"/>
                </a:lnTo>
                <a:lnTo>
                  <a:pt x="20" y="60"/>
                </a:lnTo>
                <a:lnTo>
                  <a:pt x="16" y="60"/>
                </a:lnTo>
                <a:lnTo>
                  <a:pt x="12" y="60"/>
                </a:lnTo>
                <a:lnTo>
                  <a:pt x="8" y="60"/>
                </a:lnTo>
                <a:lnTo>
                  <a:pt x="12" y="60"/>
                </a:lnTo>
                <a:lnTo>
                  <a:pt x="16" y="56"/>
                </a:lnTo>
                <a:lnTo>
                  <a:pt x="16" y="52"/>
                </a:lnTo>
                <a:lnTo>
                  <a:pt x="20" y="50"/>
                </a:lnTo>
                <a:lnTo>
                  <a:pt x="24" y="50"/>
                </a:lnTo>
                <a:lnTo>
                  <a:pt x="24" y="50"/>
                </a:lnTo>
                <a:lnTo>
                  <a:pt x="24" y="50"/>
                </a:lnTo>
                <a:close/>
                <a:moveTo>
                  <a:pt x="8" y="30"/>
                </a:moveTo>
                <a:lnTo>
                  <a:pt x="8" y="34"/>
                </a:lnTo>
                <a:lnTo>
                  <a:pt x="8" y="30"/>
                </a:lnTo>
                <a:lnTo>
                  <a:pt x="4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49" name="Freeform 107">
            <a:extLst>
              <a:ext uri="{FF2B5EF4-FFF2-40B4-BE49-F238E27FC236}">
                <a16:creationId xmlns:a16="http://schemas.microsoft.com/office/drawing/2014/main" id="{9A7B8BEE-B369-4262-A7A9-542344CFA255}"/>
              </a:ext>
            </a:extLst>
          </p:cNvPr>
          <p:cNvSpPr>
            <a:spLocks/>
          </p:cNvSpPr>
          <p:nvPr/>
        </p:nvSpPr>
        <p:spPr bwMode="auto">
          <a:xfrm>
            <a:off x="5851928" y="2931580"/>
            <a:ext cx="12700" cy="9525"/>
          </a:xfrm>
          <a:custGeom>
            <a:avLst/>
            <a:gdLst>
              <a:gd name="T0" fmla="*/ 0 w 8"/>
              <a:gd name="T1" fmla="*/ 6 h 6"/>
              <a:gd name="T2" fmla="*/ 0 w 8"/>
              <a:gd name="T3" fmla="*/ 6 h 6"/>
              <a:gd name="T4" fmla="*/ 0 w 8"/>
              <a:gd name="T5" fmla="*/ 2 h 6"/>
              <a:gd name="T6" fmla="*/ 0 w 8"/>
              <a:gd name="T7" fmla="*/ 2 h 6"/>
              <a:gd name="T8" fmla="*/ 0 w 8"/>
              <a:gd name="T9" fmla="*/ 2 h 6"/>
              <a:gd name="T10" fmla="*/ 0 w 8"/>
              <a:gd name="T11" fmla="*/ 2 h 6"/>
              <a:gd name="T12" fmla="*/ 4 w 8"/>
              <a:gd name="T13" fmla="*/ 0 h 6"/>
              <a:gd name="T14" fmla="*/ 4 w 8"/>
              <a:gd name="T15" fmla="*/ 0 h 6"/>
              <a:gd name="T16" fmla="*/ 4 w 8"/>
              <a:gd name="T17" fmla="*/ 0 h 6"/>
              <a:gd name="T18" fmla="*/ 4 w 8"/>
              <a:gd name="T19" fmla="*/ 0 h 6"/>
              <a:gd name="T20" fmla="*/ 4 w 8"/>
              <a:gd name="T21" fmla="*/ 0 h 6"/>
              <a:gd name="T22" fmla="*/ 4 w 8"/>
              <a:gd name="T23" fmla="*/ 0 h 6"/>
              <a:gd name="T24" fmla="*/ 4 w 8"/>
              <a:gd name="T25" fmla="*/ 0 h 6"/>
              <a:gd name="T26" fmla="*/ 4 w 8"/>
              <a:gd name="T27" fmla="*/ 0 h 6"/>
              <a:gd name="T28" fmla="*/ 4 w 8"/>
              <a:gd name="T29" fmla="*/ 0 h 6"/>
              <a:gd name="T30" fmla="*/ 4 w 8"/>
              <a:gd name="T31" fmla="*/ 0 h 6"/>
              <a:gd name="T32" fmla="*/ 4 w 8"/>
              <a:gd name="T33" fmla="*/ 0 h 6"/>
              <a:gd name="T34" fmla="*/ 8 w 8"/>
              <a:gd name="T35" fmla="*/ 0 h 6"/>
              <a:gd name="T36" fmla="*/ 8 w 8"/>
              <a:gd name="T37" fmla="*/ 0 h 6"/>
              <a:gd name="T38" fmla="*/ 4 w 8"/>
              <a:gd name="T39" fmla="*/ 2 h 6"/>
              <a:gd name="T40" fmla="*/ 4 w 8"/>
              <a:gd name="T41" fmla="*/ 2 h 6"/>
              <a:gd name="T42" fmla="*/ 4 w 8"/>
              <a:gd name="T43" fmla="*/ 2 h 6"/>
              <a:gd name="T44" fmla="*/ 4 w 8"/>
              <a:gd name="T45" fmla="*/ 2 h 6"/>
              <a:gd name="T46" fmla="*/ 4 w 8"/>
              <a:gd name="T47" fmla="*/ 2 h 6"/>
              <a:gd name="T48" fmla="*/ 0 w 8"/>
              <a:gd name="T49" fmla="*/ 6 h 6"/>
              <a:gd name="T50" fmla="*/ 0 w 8"/>
              <a:gd name="T51" fmla="*/ 6 h 6"/>
              <a:gd name="T52" fmla="*/ 0 w 8"/>
              <a:gd name="T53" fmla="*/ 6 h 6"/>
              <a:gd name="T54" fmla="*/ 0 w 8"/>
              <a:gd name="T55" fmla="*/ 6 h 6"/>
              <a:gd name="T56" fmla="*/ 0 w 8"/>
              <a:gd name="T57" fmla="*/ 6 h 6"/>
              <a:gd name="T58" fmla="*/ 0 w 8"/>
              <a:gd name="T59" fmla="*/ 6 h 6"/>
              <a:gd name="T60" fmla="*/ 0 w 8"/>
              <a:gd name="T61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" h="6">
                <a:moveTo>
                  <a:pt x="0" y="6"/>
                </a:moveTo>
                <a:lnTo>
                  <a:pt x="0" y="6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8" y="0"/>
                </a:lnTo>
                <a:lnTo>
                  <a:pt x="8" y="0"/>
                </a:lnTo>
                <a:lnTo>
                  <a:pt x="4" y="2"/>
                </a:lnTo>
                <a:lnTo>
                  <a:pt x="4" y="2"/>
                </a:lnTo>
                <a:lnTo>
                  <a:pt x="4" y="2"/>
                </a:lnTo>
                <a:lnTo>
                  <a:pt x="4" y="2"/>
                </a:lnTo>
                <a:lnTo>
                  <a:pt x="4" y="2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50" name="Freeform 108">
            <a:extLst>
              <a:ext uri="{FF2B5EF4-FFF2-40B4-BE49-F238E27FC236}">
                <a16:creationId xmlns:a16="http://schemas.microsoft.com/office/drawing/2014/main" id="{DDE13C53-1126-499F-9A4E-8814B096DEDE}"/>
              </a:ext>
            </a:extLst>
          </p:cNvPr>
          <p:cNvSpPr>
            <a:spLocks noEditPoints="1"/>
          </p:cNvSpPr>
          <p:nvPr/>
        </p:nvSpPr>
        <p:spPr bwMode="auto">
          <a:xfrm>
            <a:off x="6105928" y="3172880"/>
            <a:ext cx="266700" cy="327025"/>
          </a:xfrm>
          <a:custGeom>
            <a:avLst/>
            <a:gdLst>
              <a:gd name="T0" fmla="*/ 98 w 168"/>
              <a:gd name="T1" fmla="*/ 72 h 206"/>
              <a:gd name="T2" fmla="*/ 106 w 168"/>
              <a:gd name="T3" fmla="*/ 90 h 206"/>
              <a:gd name="T4" fmla="*/ 124 w 168"/>
              <a:gd name="T5" fmla="*/ 100 h 206"/>
              <a:gd name="T6" fmla="*/ 136 w 168"/>
              <a:gd name="T7" fmla="*/ 108 h 206"/>
              <a:gd name="T8" fmla="*/ 150 w 168"/>
              <a:gd name="T9" fmla="*/ 120 h 206"/>
              <a:gd name="T10" fmla="*/ 166 w 168"/>
              <a:gd name="T11" fmla="*/ 130 h 206"/>
              <a:gd name="T12" fmla="*/ 166 w 168"/>
              <a:gd name="T13" fmla="*/ 142 h 206"/>
              <a:gd name="T14" fmla="*/ 150 w 168"/>
              <a:gd name="T15" fmla="*/ 130 h 206"/>
              <a:gd name="T16" fmla="*/ 142 w 168"/>
              <a:gd name="T17" fmla="*/ 142 h 206"/>
              <a:gd name="T18" fmla="*/ 150 w 168"/>
              <a:gd name="T19" fmla="*/ 156 h 206"/>
              <a:gd name="T20" fmla="*/ 142 w 168"/>
              <a:gd name="T21" fmla="*/ 172 h 206"/>
              <a:gd name="T22" fmla="*/ 128 w 168"/>
              <a:gd name="T23" fmla="*/ 176 h 206"/>
              <a:gd name="T24" fmla="*/ 138 w 168"/>
              <a:gd name="T25" fmla="*/ 160 h 206"/>
              <a:gd name="T26" fmla="*/ 132 w 168"/>
              <a:gd name="T27" fmla="*/ 146 h 206"/>
              <a:gd name="T28" fmla="*/ 120 w 168"/>
              <a:gd name="T29" fmla="*/ 130 h 206"/>
              <a:gd name="T30" fmla="*/ 106 w 168"/>
              <a:gd name="T31" fmla="*/ 116 h 206"/>
              <a:gd name="T32" fmla="*/ 86 w 168"/>
              <a:gd name="T33" fmla="*/ 112 h 206"/>
              <a:gd name="T34" fmla="*/ 76 w 168"/>
              <a:gd name="T35" fmla="*/ 96 h 206"/>
              <a:gd name="T36" fmla="*/ 64 w 168"/>
              <a:gd name="T37" fmla="*/ 86 h 206"/>
              <a:gd name="T38" fmla="*/ 54 w 168"/>
              <a:gd name="T39" fmla="*/ 72 h 206"/>
              <a:gd name="T40" fmla="*/ 38 w 168"/>
              <a:gd name="T41" fmla="*/ 56 h 206"/>
              <a:gd name="T42" fmla="*/ 20 w 168"/>
              <a:gd name="T43" fmla="*/ 64 h 206"/>
              <a:gd name="T44" fmla="*/ 16 w 168"/>
              <a:gd name="T45" fmla="*/ 60 h 206"/>
              <a:gd name="T46" fmla="*/ 4 w 168"/>
              <a:gd name="T47" fmla="*/ 52 h 206"/>
              <a:gd name="T48" fmla="*/ 4 w 168"/>
              <a:gd name="T49" fmla="*/ 38 h 206"/>
              <a:gd name="T50" fmla="*/ 4 w 168"/>
              <a:gd name="T51" fmla="*/ 24 h 206"/>
              <a:gd name="T52" fmla="*/ 24 w 168"/>
              <a:gd name="T53" fmla="*/ 16 h 206"/>
              <a:gd name="T54" fmla="*/ 34 w 168"/>
              <a:gd name="T55" fmla="*/ 24 h 206"/>
              <a:gd name="T56" fmla="*/ 38 w 168"/>
              <a:gd name="T57" fmla="*/ 12 h 206"/>
              <a:gd name="T58" fmla="*/ 50 w 168"/>
              <a:gd name="T59" fmla="*/ 12 h 206"/>
              <a:gd name="T60" fmla="*/ 56 w 168"/>
              <a:gd name="T61" fmla="*/ 4 h 206"/>
              <a:gd name="T62" fmla="*/ 76 w 168"/>
              <a:gd name="T63" fmla="*/ 0 h 206"/>
              <a:gd name="T64" fmla="*/ 90 w 168"/>
              <a:gd name="T65" fmla="*/ 8 h 206"/>
              <a:gd name="T66" fmla="*/ 98 w 168"/>
              <a:gd name="T67" fmla="*/ 16 h 206"/>
              <a:gd name="T68" fmla="*/ 102 w 168"/>
              <a:gd name="T69" fmla="*/ 26 h 206"/>
              <a:gd name="T70" fmla="*/ 94 w 168"/>
              <a:gd name="T71" fmla="*/ 26 h 206"/>
              <a:gd name="T72" fmla="*/ 86 w 168"/>
              <a:gd name="T73" fmla="*/ 30 h 206"/>
              <a:gd name="T74" fmla="*/ 86 w 168"/>
              <a:gd name="T75" fmla="*/ 42 h 206"/>
              <a:gd name="T76" fmla="*/ 86 w 168"/>
              <a:gd name="T77" fmla="*/ 60 h 206"/>
              <a:gd name="T78" fmla="*/ 82 w 168"/>
              <a:gd name="T79" fmla="*/ 100 h 206"/>
              <a:gd name="T80" fmla="*/ 82 w 168"/>
              <a:gd name="T81" fmla="*/ 64 h 206"/>
              <a:gd name="T82" fmla="*/ 54 w 168"/>
              <a:gd name="T83" fmla="*/ 82 h 206"/>
              <a:gd name="T84" fmla="*/ 26 w 168"/>
              <a:gd name="T85" fmla="*/ 150 h 206"/>
              <a:gd name="T86" fmla="*/ 26 w 168"/>
              <a:gd name="T87" fmla="*/ 126 h 206"/>
              <a:gd name="T88" fmla="*/ 38 w 168"/>
              <a:gd name="T89" fmla="*/ 116 h 206"/>
              <a:gd name="T90" fmla="*/ 46 w 168"/>
              <a:gd name="T91" fmla="*/ 126 h 206"/>
              <a:gd name="T92" fmla="*/ 46 w 168"/>
              <a:gd name="T93" fmla="*/ 150 h 206"/>
              <a:gd name="T94" fmla="*/ 34 w 168"/>
              <a:gd name="T95" fmla="*/ 160 h 206"/>
              <a:gd name="T96" fmla="*/ 26 w 168"/>
              <a:gd name="T97" fmla="*/ 152 h 206"/>
              <a:gd name="T98" fmla="*/ 112 w 168"/>
              <a:gd name="T99" fmla="*/ 198 h 206"/>
              <a:gd name="T100" fmla="*/ 94 w 168"/>
              <a:gd name="T101" fmla="*/ 190 h 206"/>
              <a:gd name="T102" fmla="*/ 82 w 168"/>
              <a:gd name="T103" fmla="*/ 178 h 206"/>
              <a:gd name="T104" fmla="*/ 98 w 168"/>
              <a:gd name="T105" fmla="*/ 176 h 206"/>
              <a:gd name="T106" fmla="*/ 120 w 168"/>
              <a:gd name="T107" fmla="*/ 176 h 206"/>
              <a:gd name="T108" fmla="*/ 124 w 168"/>
              <a:gd name="T109" fmla="*/ 182 h 206"/>
              <a:gd name="T110" fmla="*/ 120 w 168"/>
              <a:gd name="T111" fmla="*/ 198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68" h="206">
                <a:moveTo>
                  <a:pt x="86" y="64"/>
                </a:moveTo>
                <a:lnTo>
                  <a:pt x="90" y="64"/>
                </a:lnTo>
                <a:lnTo>
                  <a:pt x="94" y="64"/>
                </a:lnTo>
                <a:lnTo>
                  <a:pt x="94" y="68"/>
                </a:lnTo>
                <a:lnTo>
                  <a:pt x="98" y="68"/>
                </a:lnTo>
                <a:lnTo>
                  <a:pt x="98" y="72"/>
                </a:lnTo>
                <a:lnTo>
                  <a:pt x="102" y="72"/>
                </a:lnTo>
                <a:lnTo>
                  <a:pt x="102" y="76"/>
                </a:lnTo>
                <a:lnTo>
                  <a:pt x="106" y="80"/>
                </a:lnTo>
                <a:lnTo>
                  <a:pt x="106" y="82"/>
                </a:lnTo>
                <a:lnTo>
                  <a:pt x="106" y="86"/>
                </a:lnTo>
                <a:lnTo>
                  <a:pt x="106" y="90"/>
                </a:lnTo>
                <a:lnTo>
                  <a:pt x="110" y="90"/>
                </a:lnTo>
                <a:lnTo>
                  <a:pt x="112" y="96"/>
                </a:lnTo>
                <a:lnTo>
                  <a:pt x="116" y="96"/>
                </a:lnTo>
                <a:lnTo>
                  <a:pt x="116" y="100"/>
                </a:lnTo>
                <a:lnTo>
                  <a:pt x="120" y="100"/>
                </a:lnTo>
                <a:lnTo>
                  <a:pt x="124" y="100"/>
                </a:lnTo>
                <a:lnTo>
                  <a:pt x="124" y="104"/>
                </a:lnTo>
                <a:lnTo>
                  <a:pt x="128" y="100"/>
                </a:lnTo>
                <a:lnTo>
                  <a:pt x="132" y="100"/>
                </a:lnTo>
                <a:lnTo>
                  <a:pt x="136" y="100"/>
                </a:lnTo>
                <a:lnTo>
                  <a:pt x="136" y="104"/>
                </a:lnTo>
                <a:lnTo>
                  <a:pt x="136" y="108"/>
                </a:lnTo>
                <a:lnTo>
                  <a:pt x="132" y="108"/>
                </a:lnTo>
                <a:lnTo>
                  <a:pt x="132" y="112"/>
                </a:lnTo>
                <a:lnTo>
                  <a:pt x="136" y="112"/>
                </a:lnTo>
                <a:lnTo>
                  <a:pt x="142" y="116"/>
                </a:lnTo>
                <a:lnTo>
                  <a:pt x="146" y="116"/>
                </a:lnTo>
                <a:lnTo>
                  <a:pt x="150" y="120"/>
                </a:lnTo>
                <a:lnTo>
                  <a:pt x="154" y="120"/>
                </a:lnTo>
                <a:lnTo>
                  <a:pt x="154" y="122"/>
                </a:lnTo>
                <a:lnTo>
                  <a:pt x="158" y="126"/>
                </a:lnTo>
                <a:lnTo>
                  <a:pt x="162" y="126"/>
                </a:lnTo>
                <a:lnTo>
                  <a:pt x="162" y="130"/>
                </a:lnTo>
                <a:lnTo>
                  <a:pt x="166" y="130"/>
                </a:lnTo>
                <a:lnTo>
                  <a:pt x="168" y="134"/>
                </a:lnTo>
                <a:lnTo>
                  <a:pt x="168" y="138"/>
                </a:lnTo>
                <a:lnTo>
                  <a:pt x="168" y="142"/>
                </a:lnTo>
                <a:lnTo>
                  <a:pt x="168" y="146"/>
                </a:lnTo>
                <a:lnTo>
                  <a:pt x="168" y="142"/>
                </a:lnTo>
                <a:lnTo>
                  <a:pt x="166" y="142"/>
                </a:lnTo>
                <a:lnTo>
                  <a:pt x="162" y="142"/>
                </a:lnTo>
                <a:lnTo>
                  <a:pt x="162" y="138"/>
                </a:lnTo>
                <a:lnTo>
                  <a:pt x="162" y="134"/>
                </a:lnTo>
                <a:lnTo>
                  <a:pt x="158" y="134"/>
                </a:lnTo>
                <a:lnTo>
                  <a:pt x="154" y="134"/>
                </a:lnTo>
                <a:lnTo>
                  <a:pt x="150" y="130"/>
                </a:lnTo>
                <a:lnTo>
                  <a:pt x="154" y="130"/>
                </a:lnTo>
                <a:lnTo>
                  <a:pt x="150" y="130"/>
                </a:lnTo>
                <a:lnTo>
                  <a:pt x="146" y="130"/>
                </a:lnTo>
                <a:lnTo>
                  <a:pt x="146" y="134"/>
                </a:lnTo>
                <a:lnTo>
                  <a:pt x="142" y="138"/>
                </a:lnTo>
                <a:lnTo>
                  <a:pt x="142" y="142"/>
                </a:lnTo>
                <a:lnTo>
                  <a:pt x="142" y="146"/>
                </a:lnTo>
                <a:lnTo>
                  <a:pt x="146" y="146"/>
                </a:lnTo>
                <a:lnTo>
                  <a:pt x="146" y="150"/>
                </a:lnTo>
                <a:lnTo>
                  <a:pt x="150" y="150"/>
                </a:lnTo>
                <a:lnTo>
                  <a:pt x="150" y="152"/>
                </a:lnTo>
                <a:lnTo>
                  <a:pt x="150" y="156"/>
                </a:lnTo>
                <a:lnTo>
                  <a:pt x="150" y="160"/>
                </a:lnTo>
                <a:lnTo>
                  <a:pt x="146" y="160"/>
                </a:lnTo>
                <a:lnTo>
                  <a:pt x="142" y="160"/>
                </a:lnTo>
                <a:lnTo>
                  <a:pt x="142" y="164"/>
                </a:lnTo>
                <a:lnTo>
                  <a:pt x="142" y="168"/>
                </a:lnTo>
                <a:lnTo>
                  <a:pt x="142" y="172"/>
                </a:lnTo>
                <a:lnTo>
                  <a:pt x="138" y="172"/>
                </a:lnTo>
                <a:lnTo>
                  <a:pt x="136" y="176"/>
                </a:lnTo>
                <a:lnTo>
                  <a:pt x="136" y="178"/>
                </a:lnTo>
                <a:lnTo>
                  <a:pt x="132" y="178"/>
                </a:lnTo>
                <a:lnTo>
                  <a:pt x="128" y="178"/>
                </a:lnTo>
                <a:lnTo>
                  <a:pt x="128" y="176"/>
                </a:lnTo>
                <a:lnTo>
                  <a:pt x="132" y="172"/>
                </a:lnTo>
                <a:lnTo>
                  <a:pt x="132" y="168"/>
                </a:lnTo>
                <a:lnTo>
                  <a:pt x="132" y="164"/>
                </a:lnTo>
                <a:lnTo>
                  <a:pt x="136" y="164"/>
                </a:lnTo>
                <a:lnTo>
                  <a:pt x="138" y="164"/>
                </a:lnTo>
                <a:lnTo>
                  <a:pt x="138" y="160"/>
                </a:lnTo>
                <a:lnTo>
                  <a:pt x="136" y="160"/>
                </a:lnTo>
                <a:lnTo>
                  <a:pt x="136" y="156"/>
                </a:lnTo>
                <a:lnTo>
                  <a:pt x="136" y="152"/>
                </a:lnTo>
                <a:lnTo>
                  <a:pt x="136" y="150"/>
                </a:lnTo>
                <a:lnTo>
                  <a:pt x="132" y="150"/>
                </a:lnTo>
                <a:lnTo>
                  <a:pt x="132" y="146"/>
                </a:lnTo>
                <a:lnTo>
                  <a:pt x="132" y="142"/>
                </a:lnTo>
                <a:lnTo>
                  <a:pt x="128" y="138"/>
                </a:lnTo>
                <a:lnTo>
                  <a:pt x="124" y="138"/>
                </a:lnTo>
                <a:lnTo>
                  <a:pt x="120" y="138"/>
                </a:lnTo>
                <a:lnTo>
                  <a:pt x="120" y="134"/>
                </a:lnTo>
                <a:lnTo>
                  <a:pt x="120" y="130"/>
                </a:lnTo>
                <a:lnTo>
                  <a:pt x="116" y="126"/>
                </a:lnTo>
                <a:lnTo>
                  <a:pt x="112" y="126"/>
                </a:lnTo>
                <a:lnTo>
                  <a:pt x="110" y="122"/>
                </a:lnTo>
                <a:lnTo>
                  <a:pt x="106" y="122"/>
                </a:lnTo>
                <a:lnTo>
                  <a:pt x="106" y="120"/>
                </a:lnTo>
                <a:lnTo>
                  <a:pt x="106" y="116"/>
                </a:lnTo>
                <a:lnTo>
                  <a:pt x="102" y="116"/>
                </a:lnTo>
                <a:lnTo>
                  <a:pt x="98" y="116"/>
                </a:lnTo>
                <a:lnTo>
                  <a:pt x="94" y="116"/>
                </a:lnTo>
                <a:lnTo>
                  <a:pt x="90" y="116"/>
                </a:lnTo>
                <a:lnTo>
                  <a:pt x="90" y="112"/>
                </a:lnTo>
                <a:lnTo>
                  <a:pt x="86" y="112"/>
                </a:lnTo>
                <a:lnTo>
                  <a:pt x="86" y="108"/>
                </a:lnTo>
                <a:lnTo>
                  <a:pt x="82" y="108"/>
                </a:lnTo>
                <a:lnTo>
                  <a:pt x="80" y="104"/>
                </a:lnTo>
                <a:lnTo>
                  <a:pt x="80" y="100"/>
                </a:lnTo>
                <a:lnTo>
                  <a:pt x="76" y="100"/>
                </a:lnTo>
                <a:lnTo>
                  <a:pt x="76" y="96"/>
                </a:lnTo>
                <a:lnTo>
                  <a:pt x="72" y="96"/>
                </a:lnTo>
                <a:lnTo>
                  <a:pt x="72" y="94"/>
                </a:lnTo>
                <a:lnTo>
                  <a:pt x="68" y="94"/>
                </a:lnTo>
                <a:lnTo>
                  <a:pt x="64" y="94"/>
                </a:lnTo>
                <a:lnTo>
                  <a:pt x="64" y="90"/>
                </a:lnTo>
                <a:lnTo>
                  <a:pt x="64" y="86"/>
                </a:lnTo>
                <a:lnTo>
                  <a:pt x="60" y="86"/>
                </a:lnTo>
                <a:lnTo>
                  <a:pt x="60" y="82"/>
                </a:lnTo>
                <a:lnTo>
                  <a:pt x="56" y="82"/>
                </a:lnTo>
                <a:lnTo>
                  <a:pt x="56" y="80"/>
                </a:lnTo>
                <a:lnTo>
                  <a:pt x="56" y="76"/>
                </a:lnTo>
                <a:lnTo>
                  <a:pt x="54" y="72"/>
                </a:lnTo>
                <a:lnTo>
                  <a:pt x="54" y="68"/>
                </a:lnTo>
                <a:lnTo>
                  <a:pt x="54" y="64"/>
                </a:lnTo>
                <a:lnTo>
                  <a:pt x="50" y="60"/>
                </a:lnTo>
                <a:lnTo>
                  <a:pt x="46" y="60"/>
                </a:lnTo>
                <a:lnTo>
                  <a:pt x="42" y="56"/>
                </a:lnTo>
                <a:lnTo>
                  <a:pt x="38" y="56"/>
                </a:lnTo>
                <a:lnTo>
                  <a:pt x="30" y="52"/>
                </a:lnTo>
                <a:lnTo>
                  <a:pt x="26" y="56"/>
                </a:lnTo>
                <a:lnTo>
                  <a:pt x="26" y="60"/>
                </a:lnTo>
                <a:lnTo>
                  <a:pt x="24" y="60"/>
                </a:lnTo>
                <a:lnTo>
                  <a:pt x="24" y="64"/>
                </a:lnTo>
                <a:lnTo>
                  <a:pt x="20" y="64"/>
                </a:lnTo>
                <a:lnTo>
                  <a:pt x="16" y="64"/>
                </a:lnTo>
                <a:lnTo>
                  <a:pt x="16" y="68"/>
                </a:lnTo>
                <a:lnTo>
                  <a:pt x="16" y="64"/>
                </a:lnTo>
                <a:lnTo>
                  <a:pt x="12" y="64"/>
                </a:lnTo>
                <a:lnTo>
                  <a:pt x="16" y="64"/>
                </a:lnTo>
                <a:lnTo>
                  <a:pt x="16" y="60"/>
                </a:lnTo>
                <a:lnTo>
                  <a:pt x="16" y="56"/>
                </a:lnTo>
                <a:lnTo>
                  <a:pt x="16" y="60"/>
                </a:lnTo>
                <a:lnTo>
                  <a:pt x="12" y="60"/>
                </a:lnTo>
                <a:lnTo>
                  <a:pt x="8" y="56"/>
                </a:lnTo>
                <a:lnTo>
                  <a:pt x="4" y="56"/>
                </a:lnTo>
                <a:lnTo>
                  <a:pt x="4" y="52"/>
                </a:lnTo>
                <a:lnTo>
                  <a:pt x="4" y="50"/>
                </a:lnTo>
                <a:lnTo>
                  <a:pt x="8" y="46"/>
                </a:lnTo>
                <a:lnTo>
                  <a:pt x="4" y="46"/>
                </a:lnTo>
                <a:lnTo>
                  <a:pt x="0" y="42"/>
                </a:lnTo>
                <a:lnTo>
                  <a:pt x="0" y="38"/>
                </a:lnTo>
                <a:lnTo>
                  <a:pt x="4" y="38"/>
                </a:lnTo>
                <a:lnTo>
                  <a:pt x="8" y="38"/>
                </a:lnTo>
                <a:lnTo>
                  <a:pt x="8" y="34"/>
                </a:lnTo>
                <a:lnTo>
                  <a:pt x="8" y="30"/>
                </a:lnTo>
                <a:lnTo>
                  <a:pt x="4" y="30"/>
                </a:lnTo>
                <a:lnTo>
                  <a:pt x="4" y="26"/>
                </a:lnTo>
                <a:lnTo>
                  <a:pt x="4" y="24"/>
                </a:lnTo>
                <a:lnTo>
                  <a:pt x="8" y="24"/>
                </a:lnTo>
                <a:lnTo>
                  <a:pt x="12" y="24"/>
                </a:lnTo>
                <a:lnTo>
                  <a:pt x="16" y="24"/>
                </a:lnTo>
                <a:lnTo>
                  <a:pt x="20" y="24"/>
                </a:lnTo>
                <a:lnTo>
                  <a:pt x="24" y="20"/>
                </a:lnTo>
                <a:lnTo>
                  <a:pt x="24" y="16"/>
                </a:lnTo>
                <a:lnTo>
                  <a:pt x="26" y="12"/>
                </a:lnTo>
                <a:lnTo>
                  <a:pt x="26" y="16"/>
                </a:lnTo>
                <a:lnTo>
                  <a:pt x="30" y="20"/>
                </a:lnTo>
                <a:lnTo>
                  <a:pt x="34" y="20"/>
                </a:lnTo>
                <a:lnTo>
                  <a:pt x="30" y="24"/>
                </a:lnTo>
                <a:lnTo>
                  <a:pt x="34" y="24"/>
                </a:lnTo>
                <a:lnTo>
                  <a:pt x="34" y="26"/>
                </a:lnTo>
                <a:lnTo>
                  <a:pt x="34" y="24"/>
                </a:lnTo>
                <a:lnTo>
                  <a:pt x="34" y="20"/>
                </a:lnTo>
                <a:lnTo>
                  <a:pt x="38" y="20"/>
                </a:lnTo>
                <a:lnTo>
                  <a:pt x="38" y="16"/>
                </a:lnTo>
                <a:lnTo>
                  <a:pt x="38" y="12"/>
                </a:lnTo>
                <a:lnTo>
                  <a:pt x="42" y="12"/>
                </a:lnTo>
                <a:lnTo>
                  <a:pt x="42" y="16"/>
                </a:lnTo>
                <a:lnTo>
                  <a:pt x="46" y="16"/>
                </a:lnTo>
                <a:lnTo>
                  <a:pt x="50" y="16"/>
                </a:lnTo>
                <a:lnTo>
                  <a:pt x="54" y="16"/>
                </a:lnTo>
                <a:lnTo>
                  <a:pt x="50" y="12"/>
                </a:lnTo>
                <a:lnTo>
                  <a:pt x="50" y="8"/>
                </a:lnTo>
                <a:lnTo>
                  <a:pt x="54" y="8"/>
                </a:lnTo>
                <a:lnTo>
                  <a:pt x="54" y="12"/>
                </a:lnTo>
                <a:lnTo>
                  <a:pt x="56" y="12"/>
                </a:lnTo>
                <a:lnTo>
                  <a:pt x="56" y="8"/>
                </a:lnTo>
                <a:lnTo>
                  <a:pt x="56" y="4"/>
                </a:lnTo>
                <a:lnTo>
                  <a:pt x="60" y="4"/>
                </a:lnTo>
                <a:lnTo>
                  <a:pt x="60" y="8"/>
                </a:lnTo>
                <a:lnTo>
                  <a:pt x="64" y="4"/>
                </a:lnTo>
                <a:lnTo>
                  <a:pt x="64" y="0"/>
                </a:lnTo>
                <a:lnTo>
                  <a:pt x="72" y="0"/>
                </a:lnTo>
                <a:lnTo>
                  <a:pt x="76" y="0"/>
                </a:lnTo>
                <a:lnTo>
                  <a:pt x="80" y="0"/>
                </a:lnTo>
                <a:lnTo>
                  <a:pt x="80" y="4"/>
                </a:lnTo>
                <a:lnTo>
                  <a:pt x="82" y="4"/>
                </a:lnTo>
                <a:lnTo>
                  <a:pt x="82" y="8"/>
                </a:lnTo>
                <a:lnTo>
                  <a:pt x="86" y="8"/>
                </a:lnTo>
                <a:lnTo>
                  <a:pt x="90" y="8"/>
                </a:lnTo>
                <a:lnTo>
                  <a:pt x="94" y="12"/>
                </a:lnTo>
                <a:lnTo>
                  <a:pt x="98" y="12"/>
                </a:lnTo>
                <a:lnTo>
                  <a:pt x="102" y="12"/>
                </a:lnTo>
                <a:lnTo>
                  <a:pt x="98" y="16"/>
                </a:lnTo>
                <a:lnTo>
                  <a:pt x="98" y="20"/>
                </a:lnTo>
                <a:lnTo>
                  <a:pt x="98" y="16"/>
                </a:lnTo>
                <a:lnTo>
                  <a:pt x="98" y="20"/>
                </a:lnTo>
                <a:lnTo>
                  <a:pt x="102" y="20"/>
                </a:lnTo>
                <a:lnTo>
                  <a:pt x="98" y="20"/>
                </a:lnTo>
                <a:lnTo>
                  <a:pt x="98" y="24"/>
                </a:lnTo>
                <a:lnTo>
                  <a:pt x="102" y="24"/>
                </a:lnTo>
                <a:lnTo>
                  <a:pt x="102" y="26"/>
                </a:lnTo>
                <a:lnTo>
                  <a:pt x="106" y="26"/>
                </a:lnTo>
                <a:lnTo>
                  <a:pt x="106" y="30"/>
                </a:lnTo>
                <a:lnTo>
                  <a:pt x="102" y="30"/>
                </a:lnTo>
                <a:lnTo>
                  <a:pt x="102" y="26"/>
                </a:lnTo>
                <a:lnTo>
                  <a:pt x="98" y="26"/>
                </a:lnTo>
                <a:lnTo>
                  <a:pt x="94" y="26"/>
                </a:lnTo>
                <a:lnTo>
                  <a:pt x="94" y="30"/>
                </a:lnTo>
                <a:lnTo>
                  <a:pt x="90" y="30"/>
                </a:lnTo>
                <a:lnTo>
                  <a:pt x="86" y="30"/>
                </a:lnTo>
                <a:lnTo>
                  <a:pt x="82" y="34"/>
                </a:lnTo>
                <a:lnTo>
                  <a:pt x="82" y="30"/>
                </a:lnTo>
                <a:lnTo>
                  <a:pt x="86" y="30"/>
                </a:lnTo>
                <a:lnTo>
                  <a:pt x="82" y="30"/>
                </a:lnTo>
                <a:lnTo>
                  <a:pt x="82" y="34"/>
                </a:lnTo>
                <a:lnTo>
                  <a:pt x="80" y="34"/>
                </a:lnTo>
                <a:lnTo>
                  <a:pt x="80" y="38"/>
                </a:lnTo>
                <a:lnTo>
                  <a:pt x="82" y="42"/>
                </a:lnTo>
                <a:lnTo>
                  <a:pt x="86" y="42"/>
                </a:lnTo>
                <a:lnTo>
                  <a:pt x="82" y="46"/>
                </a:lnTo>
                <a:lnTo>
                  <a:pt x="80" y="50"/>
                </a:lnTo>
                <a:lnTo>
                  <a:pt x="82" y="52"/>
                </a:lnTo>
                <a:lnTo>
                  <a:pt x="82" y="56"/>
                </a:lnTo>
                <a:lnTo>
                  <a:pt x="82" y="60"/>
                </a:lnTo>
                <a:lnTo>
                  <a:pt x="86" y="60"/>
                </a:lnTo>
                <a:lnTo>
                  <a:pt x="86" y="64"/>
                </a:lnTo>
                <a:lnTo>
                  <a:pt x="86" y="64"/>
                </a:lnTo>
                <a:lnTo>
                  <a:pt x="86" y="64"/>
                </a:lnTo>
                <a:close/>
                <a:moveTo>
                  <a:pt x="82" y="100"/>
                </a:moveTo>
                <a:lnTo>
                  <a:pt x="82" y="104"/>
                </a:lnTo>
                <a:lnTo>
                  <a:pt x="82" y="100"/>
                </a:lnTo>
                <a:lnTo>
                  <a:pt x="82" y="100"/>
                </a:lnTo>
                <a:lnTo>
                  <a:pt x="82" y="100"/>
                </a:lnTo>
                <a:close/>
                <a:moveTo>
                  <a:pt x="82" y="64"/>
                </a:moveTo>
                <a:lnTo>
                  <a:pt x="82" y="60"/>
                </a:lnTo>
                <a:lnTo>
                  <a:pt x="82" y="64"/>
                </a:lnTo>
                <a:lnTo>
                  <a:pt x="82" y="64"/>
                </a:lnTo>
                <a:lnTo>
                  <a:pt x="82" y="64"/>
                </a:lnTo>
                <a:close/>
                <a:moveTo>
                  <a:pt x="56" y="86"/>
                </a:moveTo>
                <a:lnTo>
                  <a:pt x="54" y="86"/>
                </a:lnTo>
                <a:lnTo>
                  <a:pt x="50" y="86"/>
                </a:lnTo>
                <a:lnTo>
                  <a:pt x="54" y="86"/>
                </a:lnTo>
                <a:lnTo>
                  <a:pt x="54" y="82"/>
                </a:lnTo>
                <a:lnTo>
                  <a:pt x="56" y="82"/>
                </a:lnTo>
                <a:lnTo>
                  <a:pt x="56" y="86"/>
                </a:lnTo>
                <a:lnTo>
                  <a:pt x="56" y="86"/>
                </a:lnTo>
                <a:lnTo>
                  <a:pt x="56" y="86"/>
                </a:lnTo>
                <a:close/>
                <a:moveTo>
                  <a:pt x="26" y="152"/>
                </a:moveTo>
                <a:lnTo>
                  <a:pt x="26" y="150"/>
                </a:lnTo>
                <a:lnTo>
                  <a:pt x="26" y="146"/>
                </a:lnTo>
                <a:lnTo>
                  <a:pt x="26" y="142"/>
                </a:lnTo>
                <a:lnTo>
                  <a:pt x="26" y="138"/>
                </a:lnTo>
                <a:lnTo>
                  <a:pt x="26" y="134"/>
                </a:lnTo>
                <a:lnTo>
                  <a:pt x="26" y="130"/>
                </a:lnTo>
                <a:lnTo>
                  <a:pt x="26" y="126"/>
                </a:lnTo>
                <a:lnTo>
                  <a:pt x="24" y="126"/>
                </a:lnTo>
                <a:lnTo>
                  <a:pt x="24" y="122"/>
                </a:lnTo>
                <a:lnTo>
                  <a:pt x="26" y="122"/>
                </a:lnTo>
                <a:lnTo>
                  <a:pt x="30" y="122"/>
                </a:lnTo>
                <a:lnTo>
                  <a:pt x="34" y="120"/>
                </a:lnTo>
                <a:lnTo>
                  <a:pt x="38" y="116"/>
                </a:lnTo>
                <a:lnTo>
                  <a:pt x="42" y="116"/>
                </a:lnTo>
                <a:lnTo>
                  <a:pt x="42" y="120"/>
                </a:lnTo>
                <a:lnTo>
                  <a:pt x="46" y="120"/>
                </a:lnTo>
                <a:lnTo>
                  <a:pt x="42" y="122"/>
                </a:lnTo>
                <a:lnTo>
                  <a:pt x="46" y="122"/>
                </a:lnTo>
                <a:lnTo>
                  <a:pt x="46" y="126"/>
                </a:lnTo>
                <a:lnTo>
                  <a:pt x="46" y="130"/>
                </a:lnTo>
                <a:lnTo>
                  <a:pt x="46" y="134"/>
                </a:lnTo>
                <a:lnTo>
                  <a:pt x="46" y="138"/>
                </a:lnTo>
                <a:lnTo>
                  <a:pt x="46" y="142"/>
                </a:lnTo>
                <a:lnTo>
                  <a:pt x="46" y="146"/>
                </a:lnTo>
                <a:lnTo>
                  <a:pt x="46" y="150"/>
                </a:lnTo>
                <a:lnTo>
                  <a:pt x="42" y="152"/>
                </a:lnTo>
                <a:lnTo>
                  <a:pt x="42" y="156"/>
                </a:lnTo>
                <a:lnTo>
                  <a:pt x="38" y="156"/>
                </a:lnTo>
                <a:lnTo>
                  <a:pt x="34" y="152"/>
                </a:lnTo>
                <a:lnTo>
                  <a:pt x="34" y="156"/>
                </a:lnTo>
                <a:lnTo>
                  <a:pt x="34" y="160"/>
                </a:lnTo>
                <a:lnTo>
                  <a:pt x="30" y="160"/>
                </a:lnTo>
                <a:lnTo>
                  <a:pt x="26" y="156"/>
                </a:lnTo>
                <a:lnTo>
                  <a:pt x="26" y="160"/>
                </a:lnTo>
                <a:lnTo>
                  <a:pt x="26" y="156"/>
                </a:lnTo>
                <a:lnTo>
                  <a:pt x="26" y="152"/>
                </a:lnTo>
                <a:lnTo>
                  <a:pt x="26" y="152"/>
                </a:lnTo>
                <a:lnTo>
                  <a:pt x="26" y="152"/>
                </a:lnTo>
                <a:close/>
                <a:moveTo>
                  <a:pt x="120" y="206"/>
                </a:moveTo>
                <a:lnTo>
                  <a:pt x="120" y="202"/>
                </a:lnTo>
                <a:lnTo>
                  <a:pt x="116" y="202"/>
                </a:lnTo>
                <a:lnTo>
                  <a:pt x="112" y="202"/>
                </a:lnTo>
                <a:lnTo>
                  <a:pt x="112" y="198"/>
                </a:lnTo>
                <a:lnTo>
                  <a:pt x="110" y="198"/>
                </a:lnTo>
                <a:lnTo>
                  <a:pt x="110" y="194"/>
                </a:lnTo>
                <a:lnTo>
                  <a:pt x="106" y="194"/>
                </a:lnTo>
                <a:lnTo>
                  <a:pt x="102" y="194"/>
                </a:lnTo>
                <a:lnTo>
                  <a:pt x="98" y="190"/>
                </a:lnTo>
                <a:lnTo>
                  <a:pt x="94" y="190"/>
                </a:lnTo>
                <a:lnTo>
                  <a:pt x="94" y="186"/>
                </a:lnTo>
                <a:lnTo>
                  <a:pt x="90" y="186"/>
                </a:lnTo>
                <a:lnTo>
                  <a:pt x="86" y="186"/>
                </a:lnTo>
                <a:lnTo>
                  <a:pt x="82" y="186"/>
                </a:lnTo>
                <a:lnTo>
                  <a:pt x="82" y="182"/>
                </a:lnTo>
                <a:lnTo>
                  <a:pt x="82" y="178"/>
                </a:lnTo>
                <a:lnTo>
                  <a:pt x="86" y="176"/>
                </a:lnTo>
                <a:lnTo>
                  <a:pt x="90" y="176"/>
                </a:lnTo>
                <a:lnTo>
                  <a:pt x="90" y="178"/>
                </a:lnTo>
                <a:lnTo>
                  <a:pt x="90" y="176"/>
                </a:lnTo>
                <a:lnTo>
                  <a:pt x="94" y="176"/>
                </a:lnTo>
                <a:lnTo>
                  <a:pt x="98" y="176"/>
                </a:lnTo>
                <a:lnTo>
                  <a:pt x="102" y="178"/>
                </a:lnTo>
                <a:lnTo>
                  <a:pt x="106" y="178"/>
                </a:lnTo>
                <a:lnTo>
                  <a:pt x="110" y="178"/>
                </a:lnTo>
                <a:lnTo>
                  <a:pt x="112" y="178"/>
                </a:lnTo>
                <a:lnTo>
                  <a:pt x="116" y="176"/>
                </a:lnTo>
                <a:lnTo>
                  <a:pt x="120" y="176"/>
                </a:lnTo>
                <a:lnTo>
                  <a:pt x="124" y="176"/>
                </a:lnTo>
                <a:lnTo>
                  <a:pt x="128" y="172"/>
                </a:lnTo>
                <a:lnTo>
                  <a:pt x="128" y="176"/>
                </a:lnTo>
                <a:lnTo>
                  <a:pt x="128" y="178"/>
                </a:lnTo>
                <a:lnTo>
                  <a:pt x="124" y="178"/>
                </a:lnTo>
                <a:lnTo>
                  <a:pt x="124" y="182"/>
                </a:lnTo>
                <a:lnTo>
                  <a:pt x="124" y="186"/>
                </a:lnTo>
                <a:lnTo>
                  <a:pt x="120" y="186"/>
                </a:lnTo>
                <a:lnTo>
                  <a:pt x="120" y="190"/>
                </a:lnTo>
                <a:lnTo>
                  <a:pt x="124" y="194"/>
                </a:lnTo>
                <a:lnTo>
                  <a:pt x="124" y="198"/>
                </a:lnTo>
                <a:lnTo>
                  <a:pt x="120" y="198"/>
                </a:lnTo>
                <a:lnTo>
                  <a:pt x="120" y="202"/>
                </a:lnTo>
                <a:lnTo>
                  <a:pt x="120" y="206"/>
                </a:lnTo>
                <a:lnTo>
                  <a:pt x="120" y="206"/>
                </a:lnTo>
                <a:lnTo>
                  <a:pt x="120" y="20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51" name="Freeform 109">
            <a:extLst>
              <a:ext uri="{FF2B5EF4-FFF2-40B4-BE49-F238E27FC236}">
                <a16:creationId xmlns:a16="http://schemas.microsoft.com/office/drawing/2014/main" id="{60DEFA86-721F-4DB2-B743-784FB92C8722}"/>
              </a:ext>
            </a:extLst>
          </p:cNvPr>
          <p:cNvSpPr>
            <a:spLocks/>
          </p:cNvSpPr>
          <p:nvPr/>
        </p:nvSpPr>
        <p:spPr bwMode="auto">
          <a:xfrm>
            <a:off x="5753503" y="2302930"/>
            <a:ext cx="28575" cy="12700"/>
          </a:xfrm>
          <a:custGeom>
            <a:avLst/>
            <a:gdLst>
              <a:gd name="T0" fmla="*/ 2 w 18"/>
              <a:gd name="T1" fmla="*/ 8 h 8"/>
              <a:gd name="T2" fmla="*/ 2 w 18"/>
              <a:gd name="T3" fmla="*/ 8 h 8"/>
              <a:gd name="T4" fmla="*/ 2 w 18"/>
              <a:gd name="T5" fmla="*/ 8 h 8"/>
              <a:gd name="T6" fmla="*/ 0 w 18"/>
              <a:gd name="T7" fmla="*/ 8 h 8"/>
              <a:gd name="T8" fmla="*/ 0 w 18"/>
              <a:gd name="T9" fmla="*/ 8 h 8"/>
              <a:gd name="T10" fmla="*/ 2 w 18"/>
              <a:gd name="T11" fmla="*/ 8 h 8"/>
              <a:gd name="T12" fmla="*/ 2 w 18"/>
              <a:gd name="T13" fmla="*/ 8 h 8"/>
              <a:gd name="T14" fmla="*/ 2 w 18"/>
              <a:gd name="T15" fmla="*/ 8 h 8"/>
              <a:gd name="T16" fmla="*/ 6 w 18"/>
              <a:gd name="T17" fmla="*/ 4 h 8"/>
              <a:gd name="T18" fmla="*/ 6 w 18"/>
              <a:gd name="T19" fmla="*/ 4 h 8"/>
              <a:gd name="T20" fmla="*/ 10 w 18"/>
              <a:gd name="T21" fmla="*/ 4 h 8"/>
              <a:gd name="T22" fmla="*/ 10 w 18"/>
              <a:gd name="T23" fmla="*/ 4 h 8"/>
              <a:gd name="T24" fmla="*/ 10 w 18"/>
              <a:gd name="T25" fmla="*/ 4 h 8"/>
              <a:gd name="T26" fmla="*/ 10 w 18"/>
              <a:gd name="T27" fmla="*/ 4 h 8"/>
              <a:gd name="T28" fmla="*/ 10 w 18"/>
              <a:gd name="T29" fmla="*/ 4 h 8"/>
              <a:gd name="T30" fmla="*/ 10 w 18"/>
              <a:gd name="T31" fmla="*/ 0 h 8"/>
              <a:gd name="T32" fmla="*/ 10 w 18"/>
              <a:gd name="T33" fmla="*/ 0 h 8"/>
              <a:gd name="T34" fmla="*/ 10 w 18"/>
              <a:gd name="T35" fmla="*/ 0 h 8"/>
              <a:gd name="T36" fmla="*/ 10 w 18"/>
              <a:gd name="T37" fmla="*/ 0 h 8"/>
              <a:gd name="T38" fmla="*/ 14 w 18"/>
              <a:gd name="T39" fmla="*/ 0 h 8"/>
              <a:gd name="T40" fmla="*/ 14 w 18"/>
              <a:gd name="T41" fmla="*/ 0 h 8"/>
              <a:gd name="T42" fmla="*/ 18 w 18"/>
              <a:gd name="T43" fmla="*/ 0 h 8"/>
              <a:gd name="T44" fmla="*/ 18 w 18"/>
              <a:gd name="T45" fmla="*/ 0 h 8"/>
              <a:gd name="T46" fmla="*/ 18 w 18"/>
              <a:gd name="T47" fmla="*/ 0 h 8"/>
              <a:gd name="T48" fmla="*/ 18 w 18"/>
              <a:gd name="T49" fmla="*/ 0 h 8"/>
              <a:gd name="T50" fmla="*/ 18 w 18"/>
              <a:gd name="T51" fmla="*/ 0 h 8"/>
              <a:gd name="T52" fmla="*/ 18 w 18"/>
              <a:gd name="T53" fmla="*/ 0 h 8"/>
              <a:gd name="T54" fmla="*/ 18 w 18"/>
              <a:gd name="T55" fmla="*/ 4 h 8"/>
              <a:gd name="T56" fmla="*/ 18 w 18"/>
              <a:gd name="T57" fmla="*/ 4 h 8"/>
              <a:gd name="T58" fmla="*/ 18 w 18"/>
              <a:gd name="T59" fmla="*/ 4 h 8"/>
              <a:gd name="T60" fmla="*/ 14 w 18"/>
              <a:gd name="T61" fmla="*/ 4 h 8"/>
              <a:gd name="T62" fmla="*/ 14 w 18"/>
              <a:gd name="T63" fmla="*/ 4 h 8"/>
              <a:gd name="T64" fmla="*/ 10 w 18"/>
              <a:gd name="T65" fmla="*/ 4 h 8"/>
              <a:gd name="T66" fmla="*/ 10 w 18"/>
              <a:gd name="T67" fmla="*/ 4 h 8"/>
              <a:gd name="T68" fmla="*/ 10 w 18"/>
              <a:gd name="T69" fmla="*/ 4 h 8"/>
              <a:gd name="T70" fmla="*/ 10 w 18"/>
              <a:gd name="T71" fmla="*/ 4 h 8"/>
              <a:gd name="T72" fmla="*/ 10 w 18"/>
              <a:gd name="T73" fmla="*/ 4 h 8"/>
              <a:gd name="T74" fmla="*/ 10 w 18"/>
              <a:gd name="T75" fmla="*/ 4 h 8"/>
              <a:gd name="T76" fmla="*/ 6 w 18"/>
              <a:gd name="T77" fmla="*/ 4 h 8"/>
              <a:gd name="T78" fmla="*/ 6 w 18"/>
              <a:gd name="T79" fmla="*/ 4 h 8"/>
              <a:gd name="T80" fmla="*/ 6 w 18"/>
              <a:gd name="T81" fmla="*/ 4 h 8"/>
              <a:gd name="T82" fmla="*/ 2 w 18"/>
              <a:gd name="T83" fmla="*/ 8 h 8"/>
              <a:gd name="T84" fmla="*/ 2 w 18"/>
              <a:gd name="T85" fmla="*/ 8 h 8"/>
              <a:gd name="T86" fmla="*/ 2 w 18"/>
              <a:gd name="T87" fmla="*/ 8 h 8"/>
              <a:gd name="T88" fmla="*/ 2 w 18"/>
              <a:gd name="T89" fmla="*/ 8 h 8"/>
              <a:gd name="T90" fmla="*/ 2 w 18"/>
              <a:gd name="T91" fmla="*/ 8 h 8"/>
              <a:gd name="T92" fmla="*/ 2 w 18"/>
              <a:gd name="T93" fmla="*/ 8 h 8"/>
              <a:gd name="T94" fmla="*/ 2 w 18"/>
              <a:gd name="T95" fmla="*/ 8 h 8"/>
              <a:gd name="T96" fmla="*/ 2 w 18"/>
              <a:gd name="T97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8">
                <a:moveTo>
                  <a:pt x="2" y="8"/>
                </a:moveTo>
                <a:lnTo>
                  <a:pt x="2" y="8"/>
                </a:lnTo>
                <a:lnTo>
                  <a:pt x="2" y="8"/>
                </a:lnTo>
                <a:lnTo>
                  <a:pt x="0" y="8"/>
                </a:lnTo>
                <a:lnTo>
                  <a:pt x="0" y="8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6" y="4"/>
                </a:lnTo>
                <a:lnTo>
                  <a:pt x="6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0" y="0"/>
                </a:lnTo>
                <a:lnTo>
                  <a:pt x="14" y="0"/>
                </a:lnTo>
                <a:lnTo>
                  <a:pt x="14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4" y="4"/>
                </a:lnTo>
                <a:lnTo>
                  <a:pt x="14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52" name="Freeform 110">
            <a:extLst>
              <a:ext uri="{FF2B5EF4-FFF2-40B4-BE49-F238E27FC236}">
                <a16:creationId xmlns:a16="http://schemas.microsoft.com/office/drawing/2014/main" id="{67072809-726C-44D4-8949-BB0420F6F81E}"/>
              </a:ext>
            </a:extLst>
          </p:cNvPr>
          <p:cNvSpPr>
            <a:spLocks/>
          </p:cNvSpPr>
          <p:nvPr/>
        </p:nvSpPr>
        <p:spPr bwMode="auto">
          <a:xfrm>
            <a:off x="6432953" y="2801405"/>
            <a:ext cx="158750" cy="82550"/>
          </a:xfrm>
          <a:custGeom>
            <a:avLst/>
            <a:gdLst>
              <a:gd name="T0" fmla="*/ 48 w 100"/>
              <a:gd name="T1" fmla="*/ 4 h 52"/>
              <a:gd name="T2" fmla="*/ 56 w 100"/>
              <a:gd name="T3" fmla="*/ 0 h 52"/>
              <a:gd name="T4" fmla="*/ 60 w 100"/>
              <a:gd name="T5" fmla="*/ 0 h 52"/>
              <a:gd name="T6" fmla="*/ 60 w 100"/>
              <a:gd name="T7" fmla="*/ 0 h 52"/>
              <a:gd name="T8" fmla="*/ 64 w 100"/>
              <a:gd name="T9" fmla="*/ 4 h 52"/>
              <a:gd name="T10" fmla="*/ 68 w 100"/>
              <a:gd name="T11" fmla="*/ 4 h 52"/>
              <a:gd name="T12" fmla="*/ 78 w 100"/>
              <a:gd name="T13" fmla="*/ 10 h 52"/>
              <a:gd name="T14" fmla="*/ 82 w 100"/>
              <a:gd name="T15" fmla="*/ 10 h 52"/>
              <a:gd name="T16" fmla="*/ 86 w 100"/>
              <a:gd name="T17" fmla="*/ 10 h 52"/>
              <a:gd name="T18" fmla="*/ 90 w 100"/>
              <a:gd name="T19" fmla="*/ 10 h 52"/>
              <a:gd name="T20" fmla="*/ 94 w 100"/>
              <a:gd name="T21" fmla="*/ 14 h 52"/>
              <a:gd name="T22" fmla="*/ 98 w 100"/>
              <a:gd name="T23" fmla="*/ 18 h 52"/>
              <a:gd name="T24" fmla="*/ 94 w 100"/>
              <a:gd name="T25" fmla="*/ 26 h 52"/>
              <a:gd name="T26" fmla="*/ 98 w 100"/>
              <a:gd name="T27" fmla="*/ 30 h 52"/>
              <a:gd name="T28" fmla="*/ 100 w 100"/>
              <a:gd name="T29" fmla="*/ 36 h 52"/>
              <a:gd name="T30" fmla="*/ 100 w 100"/>
              <a:gd name="T31" fmla="*/ 40 h 52"/>
              <a:gd name="T32" fmla="*/ 94 w 100"/>
              <a:gd name="T33" fmla="*/ 48 h 52"/>
              <a:gd name="T34" fmla="*/ 94 w 100"/>
              <a:gd name="T35" fmla="*/ 52 h 52"/>
              <a:gd name="T36" fmla="*/ 82 w 100"/>
              <a:gd name="T37" fmla="*/ 48 h 52"/>
              <a:gd name="T38" fmla="*/ 78 w 100"/>
              <a:gd name="T39" fmla="*/ 52 h 52"/>
              <a:gd name="T40" fmla="*/ 78 w 100"/>
              <a:gd name="T41" fmla="*/ 52 h 52"/>
              <a:gd name="T42" fmla="*/ 74 w 100"/>
              <a:gd name="T43" fmla="*/ 52 h 52"/>
              <a:gd name="T44" fmla="*/ 72 w 100"/>
              <a:gd name="T45" fmla="*/ 48 h 52"/>
              <a:gd name="T46" fmla="*/ 68 w 100"/>
              <a:gd name="T47" fmla="*/ 44 h 52"/>
              <a:gd name="T48" fmla="*/ 60 w 100"/>
              <a:gd name="T49" fmla="*/ 40 h 52"/>
              <a:gd name="T50" fmla="*/ 56 w 100"/>
              <a:gd name="T51" fmla="*/ 40 h 52"/>
              <a:gd name="T52" fmla="*/ 56 w 100"/>
              <a:gd name="T53" fmla="*/ 36 h 52"/>
              <a:gd name="T54" fmla="*/ 48 w 100"/>
              <a:gd name="T55" fmla="*/ 40 h 52"/>
              <a:gd name="T56" fmla="*/ 46 w 100"/>
              <a:gd name="T57" fmla="*/ 40 h 52"/>
              <a:gd name="T58" fmla="*/ 42 w 100"/>
              <a:gd name="T59" fmla="*/ 40 h 52"/>
              <a:gd name="T60" fmla="*/ 34 w 100"/>
              <a:gd name="T61" fmla="*/ 36 h 52"/>
              <a:gd name="T62" fmla="*/ 34 w 100"/>
              <a:gd name="T63" fmla="*/ 36 h 52"/>
              <a:gd name="T64" fmla="*/ 30 w 100"/>
              <a:gd name="T65" fmla="*/ 40 h 52"/>
              <a:gd name="T66" fmla="*/ 26 w 100"/>
              <a:gd name="T67" fmla="*/ 36 h 52"/>
              <a:gd name="T68" fmla="*/ 22 w 100"/>
              <a:gd name="T69" fmla="*/ 36 h 52"/>
              <a:gd name="T70" fmla="*/ 22 w 100"/>
              <a:gd name="T71" fmla="*/ 36 h 52"/>
              <a:gd name="T72" fmla="*/ 16 w 100"/>
              <a:gd name="T73" fmla="*/ 36 h 52"/>
              <a:gd name="T74" fmla="*/ 4 w 100"/>
              <a:gd name="T75" fmla="*/ 40 h 52"/>
              <a:gd name="T76" fmla="*/ 4 w 100"/>
              <a:gd name="T77" fmla="*/ 40 h 52"/>
              <a:gd name="T78" fmla="*/ 0 w 100"/>
              <a:gd name="T79" fmla="*/ 44 h 52"/>
              <a:gd name="T80" fmla="*/ 0 w 100"/>
              <a:gd name="T81" fmla="*/ 40 h 52"/>
              <a:gd name="T82" fmla="*/ 0 w 100"/>
              <a:gd name="T83" fmla="*/ 32 h 52"/>
              <a:gd name="T84" fmla="*/ 0 w 100"/>
              <a:gd name="T85" fmla="*/ 32 h 52"/>
              <a:gd name="T86" fmla="*/ 0 w 100"/>
              <a:gd name="T87" fmla="*/ 30 h 52"/>
              <a:gd name="T88" fmla="*/ 4 w 100"/>
              <a:gd name="T89" fmla="*/ 26 h 52"/>
              <a:gd name="T90" fmla="*/ 4 w 100"/>
              <a:gd name="T91" fmla="*/ 22 h 52"/>
              <a:gd name="T92" fmla="*/ 4 w 100"/>
              <a:gd name="T93" fmla="*/ 18 h 52"/>
              <a:gd name="T94" fmla="*/ 8 w 100"/>
              <a:gd name="T95" fmla="*/ 10 h 52"/>
              <a:gd name="T96" fmla="*/ 12 w 100"/>
              <a:gd name="T97" fmla="*/ 10 h 52"/>
              <a:gd name="T98" fmla="*/ 16 w 100"/>
              <a:gd name="T99" fmla="*/ 10 h 52"/>
              <a:gd name="T100" fmla="*/ 22 w 100"/>
              <a:gd name="T101" fmla="*/ 6 h 52"/>
              <a:gd name="T102" fmla="*/ 26 w 100"/>
              <a:gd name="T103" fmla="*/ 14 h 52"/>
              <a:gd name="T104" fmla="*/ 30 w 100"/>
              <a:gd name="T105" fmla="*/ 14 h 52"/>
              <a:gd name="T106" fmla="*/ 30 w 100"/>
              <a:gd name="T107" fmla="*/ 22 h 52"/>
              <a:gd name="T108" fmla="*/ 38 w 100"/>
              <a:gd name="T109" fmla="*/ 26 h 52"/>
              <a:gd name="T110" fmla="*/ 42 w 100"/>
              <a:gd name="T111" fmla="*/ 22 h 52"/>
              <a:gd name="T112" fmla="*/ 48 w 100"/>
              <a:gd name="T113" fmla="*/ 18 h 52"/>
              <a:gd name="T114" fmla="*/ 46 w 100"/>
              <a:gd name="T115" fmla="*/ 6 h 52"/>
              <a:gd name="T116" fmla="*/ 46 w 100"/>
              <a:gd name="T117" fmla="*/ 4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0" h="52">
                <a:moveTo>
                  <a:pt x="46" y="4"/>
                </a:moveTo>
                <a:lnTo>
                  <a:pt x="46" y="4"/>
                </a:lnTo>
                <a:lnTo>
                  <a:pt x="46" y="4"/>
                </a:lnTo>
                <a:lnTo>
                  <a:pt x="48" y="4"/>
                </a:lnTo>
                <a:lnTo>
                  <a:pt x="48" y="4"/>
                </a:lnTo>
                <a:lnTo>
                  <a:pt x="48" y="4"/>
                </a:lnTo>
                <a:lnTo>
                  <a:pt x="48" y="4"/>
                </a:lnTo>
                <a:lnTo>
                  <a:pt x="52" y="4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  <a:lnTo>
                  <a:pt x="60" y="0"/>
                </a:lnTo>
                <a:lnTo>
                  <a:pt x="60" y="0"/>
                </a:lnTo>
                <a:lnTo>
                  <a:pt x="60" y="0"/>
                </a:lnTo>
                <a:lnTo>
                  <a:pt x="60" y="0"/>
                </a:lnTo>
                <a:lnTo>
                  <a:pt x="60" y="4"/>
                </a:lnTo>
                <a:lnTo>
                  <a:pt x="60" y="4"/>
                </a:lnTo>
                <a:lnTo>
                  <a:pt x="60" y="0"/>
                </a:lnTo>
                <a:lnTo>
                  <a:pt x="60" y="0"/>
                </a:lnTo>
                <a:lnTo>
                  <a:pt x="60" y="0"/>
                </a:lnTo>
                <a:lnTo>
                  <a:pt x="60" y="0"/>
                </a:lnTo>
                <a:lnTo>
                  <a:pt x="64" y="0"/>
                </a:lnTo>
                <a:lnTo>
                  <a:pt x="64" y="4"/>
                </a:lnTo>
                <a:lnTo>
                  <a:pt x="64" y="4"/>
                </a:lnTo>
                <a:lnTo>
                  <a:pt x="68" y="4"/>
                </a:lnTo>
                <a:lnTo>
                  <a:pt x="68" y="4"/>
                </a:lnTo>
                <a:lnTo>
                  <a:pt x="68" y="4"/>
                </a:lnTo>
                <a:lnTo>
                  <a:pt x="68" y="4"/>
                </a:lnTo>
                <a:lnTo>
                  <a:pt x="72" y="6"/>
                </a:lnTo>
                <a:lnTo>
                  <a:pt x="72" y="6"/>
                </a:lnTo>
                <a:lnTo>
                  <a:pt x="74" y="10"/>
                </a:lnTo>
                <a:lnTo>
                  <a:pt x="74" y="10"/>
                </a:lnTo>
                <a:lnTo>
                  <a:pt x="78" y="10"/>
                </a:lnTo>
                <a:lnTo>
                  <a:pt x="78" y="10"/>
                </a:lnTo>
                <a:lnTo>
                  <a:pt x="78" y="10"/>
                </a:lnTo>
                <a:lnTo>
                  <a:pt x="78" y="10"/>
                </a:lnTo>
                <a:lnTo>
                  <a:pt x="78" y="10"/>
                </a:lnTo>
                <a:lnTo>
                  <a:pt x="82" y="10"/>
                </a:lnTo>
                <a:lnTo>
                  <a:pt x="82" y="10"/>
                </a:lnTo>
                <a:lnTo>
                  <a:pt x="82" y="10"/>
                </a:lnTo>
                <a:lnTo>
                  <a:pt x="82" y="10"/>
                </a:lnTo>
                <a:lnTo>
                  <a:pt x="86" y="10"/>
                </a:lnTo>
                <a:lnTo>
                  <a:pt x="86" y="10"/>
                </a:lnTo>
                <a:lnTo>
                  <a:pt x="86" y="10"/>
                </a:lnTo>
                <a:lnTo>
                  <a:pt x="90" y="10"/>
                </a:lnTo>
                <a:lnTo>
                  <a:pt x="90" y="10"/>
                </a:lnTo>
                <a:lnTo>
                  <a:pt x="90" y="10"/>
                </a:lnTo>
                <a:lnTo>
                  <a:pt x="90" y="10"/>
                </a:lnTo>
                <a:lnTo>
                  <a:pt x="90" y="10"/>
                </a:lnTo>
                <a:lnTo>
                  <a:pt x="94" y="10"/>
                </a:lnTo>
                <a:lnTo>
                  <a:pt x="94" y="14"/>
                </a:lnTo>
                <a:lnTo>
                  <a:pt x="90" y="14"/>
                </a:lnTo>
                <a:lnTo>
                  <a:pt x="94" y="14"/>
                </a:lnTo>
                <a:lnTo>
                  <a:pt x="94" y="14"/>
                </a:lnTo>
                <a:lnTo>
                  <a:pt x="94" y="14"/>
                </a:lnTo>
                <a:lnTo>
                  <a:pt x="98" y="18"/>
                </a:lnTo>
                <a:lnTo>
                  <a:pt x="98" y="18"/>
                </a:lnTo>
                <a:lnTo>
                  <a:pt x="98" y="18"/>
                </a:lnTo>
                <a:lnTo>
                  <a:pt x="98" y="18"/>
                </a:lnTo>
                <a:lnTo>
                  <a:pt x="94" y="22"/>
                </a:lnTo>
                <a:lnTo>
                  <a:pt x="94" y="26"/>
                </a:lnTo>
                <a:lnTo>
                  <a:pt x="94" y="26"/>
                </a:lnTo>
                <a:lnTo>
                  <a:pt x="94" y="26"/>
                </a:lnTo>
                <a:lnTo>
                  <a:pt x="98" y="26"/>
                </a:lnTo>
                <a:lnTo>
                  <a:pt x="98" y="26"/>
                </a:lnTo>
                <a:lnTo>
                  <a:pt x="98" y="26"/>
                </a:lnTo>
                <a:lnTo>
                  <a:pt x="98" y="30"/>
                </a:lnTo>
                <a:lnTo>
                  <a:pt x="98" y="30"/>
                </a:lnTo>
                <a:lnTo>
                  <a:pt x="98" y="30"/>
                </a:lnTo>
                <a:lnTo>
                  <a:pt x="98" y="32"/>
                </a:lnTo>
                <a:lnTo>
                  <a:pt x="100" y="32"/>
                </a:lnTo>
                <a:lnTo>
                  <a:pt x="100" y="36"/>
                </a:lnTo>
                <a:lnTo>
                  <a:pt x="100" y="36"/>
                </a:lnTo>
                <a:lnTo>
                  <a:pt x="100" y="40"/>
                </a:lnTo>
                <a:lnTo>
                  <a:pt x="100" y="40"/>
                </a:lnTo>
                <a:lnTo>
                  <a:pt x="100" y="40"/>
                </a:lnTo>
                <a:lnTo>
                  <a:pt x="100" y="44"/>
                </a:lnTo>
                <a:lnTo>
                  <a:pt x="100" y="40"/>
                </a:lnTo>
                <a:lnTo>
                  <a:pt x="100" y="40"/>
                </a:lnTo>
                <a:lnTo>
                  <a:pt x="98" y="44"/>
                </a:lnTo>
                <a:lnTo>
                  <a:pt x="98" y="44"/>
                </a:lnTo>
                <a:lnTo>
                  <a:pt x="94" y="44"/>
                </a:lnTo>
                <a:lnTo>
                  <a:pt x="94" y="48"/>
                </a:lnTo>
                <a:lnTo>
                  <a:pt x="94" y="48"/>
                </a:lnTo>
                <a:lnTo>
                  <a:pt x="94" y="48"/>
                </a:lnTo>
                <a:lnTo>
                  <a:pt x="94" y="48"/>
                </a:lnTo>
                <a:lnTo>
                  <a:pt x="94" y="52"/>
                </a:lnTo>
                <a:lnTo>
                  <a:pt x="94" y="52"/>
                </a:lnTo>
                <a:lnTo>
                  <a:pt x="90" y="52"/>
                </a:lnTo>
                <a:lnTo>
                  <a:pt x="90" y="52"/>
                </a:lnTo>
                <a:lnTo>
                  <a:pt x="86" y="48"/>
                </a:lnTo>
                <a:lnTo>
                  <a:pt x="86" y="48"/>
                </a:lnTo>
                <a:lnTo>
                  <a:pt x="82" y="48"/>
                </a:lnTo>
                <a:lnTo>
                  <a:pt x="82" y="52"/>
                </a:lnTo>
                <a:lnTo>
                  <a:pt x="82" y="52"/>
                </a:lnTo>
                <a:lnTo>
                  <a:pt x="82" y="52"/>
                </a:lnTo>
                <a:lnTo>
                  <a:pt x="82" y="52"/>
                </a:lnTo>
                <a:lnTo>
                  <a:pt x="78" y="52"/>
                </a:lnTo>
                <a:lnTo>
                  <a:pt x="78" y="52"/>
                </a:lnTo>
                <a:lnTo>
                  <a:pt x="78" y="52"/>
                </a:lnTo>
                <a:lnTo>
                  <a:pt x="78" y="52"/>
                </a:lnTo>
                <a:lnTo>
                  <a:pt x="78" y="52"/>
                </a:lnTo>
                <a:lnTo>
                  <a:pt x="78" y="52"/>
                </a:lnTo>
                <a:lnTo>
                  <a:pt x="78" y="52"/>
                </a:lnTo>
                <a:lnTo>
                  <a:pt x="78" y="52"/>
                </a:lnTo>
                <a:lnTo>
                  <a:pt x="78" y="52"/>
                </a:lnTo>
                <a:lnTo>
                  <a:pt x="74" y="52"/>
                </a:lnTo>
                <a:lnTo>
                  <a:pt x="74" y="52"/>
                </a:lnTo>
                <a:lnTo>
                  <a:pt x="74" y="52"/>
                </a:lnTo>
                <a:lnTo>
                  <a:pt x="74" y="52"/>
                </a:lnTo>
                <a:lnTo>
                  <a:pt x="74" y="48"/>
                </a:lnTo>
                <a:lnTo>
                  <a:pt x="72" y="48"/>
                </a:lnTo>
                <a:lnTo>
                  <a:pt x="72" y="48"/>
                </a:lnTo>
                <a:lnTo>
                  <a:pt x="72" y="48"/>
                </a:lnTo>
                <a:lnTo>
                  <a:pt x="72" y="48"/>
                </a:lnTo>
                <a:lnTo>
                  <a:pt x="68" y="48"/>
                </a:lnTo>
                <a:lnTo>
                  <a:pt x="68" y="44"/>
                </a:lnTo>
                <a:lnTo>
                  <a:pt x="68" y="44"/>
                </a:lnTo>
                <a:lnTo>
                  <a:pt x="64" y="44"/>
                </a:lnTo>
                <a:lnTo>
                  <a:pt x="64" y="40"/>
                </a:lnTo>
                <a:lnTo>
                  <a:pt x="60" y="40"/>
                </a:lnTo>
                <a:lnTo>
                  <a:pt x="60" y="40"/>
                </a:lnTo>
                <a:lnTo>
                  <a:pt x="60" y="40"/>
                </a:lnTo>
                <a:lnTo>
                  <a:pt x="56" y="40"/>
                </a:lnTo>
                <a:lnTo>
                  <a:pt x="56" y="40"/>
                </a:lnTo>
                <a:lnTo>
                  <a:pt x="56" y="40"/>
                </a:lnTo>
                <a:lnTo>
                  <a:pt x="56" y="40"/>
                </a:lnTo>
                <a:lnTo>
                  <a:pt x="56" y="40"/>
                </a:lnTo>
                <a:lnTo>
                  <a:pt x="56" y="36"/>
                </a:lnTo>
                <a:lnTo>
                  <a:pt x="56" y="36"/>
                </a:lnTo>
                <a:lnTo>
                  <a:pt x="56" y="36"/>
                </a:lnTo>
                <a:lnTo>
                  <a:pt x="56" y="36"/>
                </a:lnTo>
                <a:lnTo>
                  <a:pt x="56" y="36"/>
                </a:lnTo>
                <a:lnTo>
                  <a:pt x="52" y="36"/>
                </a:lnTo>
                <a:lnTo>
                  <a:pt x="52" y="36"/>
                </a:lnTo>
                <a:lnTo>
                  <a:pt x="48" y="36"/>
                </a:lnTo>
                <a:lnTo>
                  <a:pt x="48" y="40"/>
                </a:lnTo>
                <a:lnTo>
                  <a:pt x="48" y="40"/>
                </a:lnTo>
                <a:lnTo>
                  <a:pt x="48" y="40"/>
                </a:lnTo>
                <a:lnTo>
                  <a:pt x="48" y="40"/>
                </a:lnTo>
                <a:lnTo>
                  <a:pt x="48" y="40"/>
                </a:lnTo>
                <a:lnTo>
                  <a:pt x="46" y="40"/>
                </a:lnTo>
                <a:lnTo>
                  <a:pt x="46" y="40"/>
                </a:lnTo>
                <a:lnTo>
                  <a:pt x="46" y="40"/>
                </a:lnTo>
                <a:lnTo>
                  <a:pt x="46" y="40"/>
                </a:lnTo>
                <a:lnTo>
                  <a:pt x="46" y="40"/>
                </a:lnTo>
                <a:lnTo>
                  <a:pt x="42" y="40"/>
                </a:lnTo>
                <a:lnTo>
                  <a:pt x="42" y="40"/>
                </a:lnTo>
                <a:lnTo>
                  <a:pt x="42" y="36"/>
                </a:lnTo>
                <a:lnTo>
                  <a:pt x="42" y="36"/>
                </a:lnTo>
                <a:lnTo>
                  <a:pt x="38" y="36"/>
                </a:lnTo>
                <a:lnTo>
                  <a:pt x="38" y="36"/>
                </a:lnTo>
                <a:lnTo>
                  <a:pt x="34" y="36"/>
                </a:lnTo>
                <a:lnTo>
                  <a:pt x="34" y="36"/>
                </a:lnTo>
                <a:lnTo>
                  <a:pt x="34" y="36"/>
                </a:lnTo>
                <a:lnTo>
                  <a:pt x="34" y="36"/>
                </a:lnTo>
                <a:lnTo>
                  <a:pt x="34" y="36"/>
                </a:lnTo>
                <a:lnTo>
                  <a:pt x="34" y="36"/>
                </a:lnTo>
                <a:lnTo>
                  <a:pt x="30" y="36"/>
                </a:lnTo>
                <a:lnTo>
                  <a:pt x="30" y="36"/>
                </a:lnTo>
                <a:lnTo>
                  <a:pt x="30" y="40"/>
                </a:lnTo>
                <a:lnTo>
                  <a:pt x="30" y="40"/>
                </a:lnTo>
                <a:lnTo>
                  <a:pt x="30" y="40"/>
                </a:lnTo>
                <a:lnTo>
                  <a:pt x="26" y="36"/>
                </a:lnTo>
                <a:lnTo>
                  <a:pt x="26" y="36"/>
                </a:lnTo>
                <a:lnTo>
                  <a:pt x="26" y="36"/>
                </a:lnTo>
                <a:lnTo>
                  <a:pt x="26" y="36"/>
                </a:lnTo>
                <a:lnTo>
                  <a:pt x="26" y="36"/>
                </a:lnTo>
                <a:lnTo>
                  <a:pt x="26" y="36"/>
                </a:lnTo>
                <a:lnTo>
                  <a:pt x="26" y="36"/>
                </a:lnTo>
                <a:lnTo>
                  <a:pt x="26" y="36"/>
                </a:lnTo>
                <a:lnTo>
                  <a:pt x="26" y="36"/>
                </a:lnTo>
                <a:lnTo>
                  <a:pt x="22" y="36"/>
                </a:lnTo>
                <a:lnTo>
                  <a:pt x="22" y="36"/>
                </a:lnTo>
                <a:lnTo>
                  <a:pt x="22" y="36"/>
                </a:lnTo>
                <a:lnTo>
                  <a:pt x="22" y="36"/>
                </a:lnTo>
                <a:lnTo>
                  <a:pt x="22" y="36"/>
                </a:lnTo>
                <a:lnTo>
                  <a:pt x="22" y="36"/>
                </a:lnTo>
                <a:lnTo>
                  <a:pt x="18" y="36"/>
                </a:lnTo>
                <a:lnTo>
                  <a:pt x="18" y="36"/>
                </a:lnTo>
                <a:lnTo>
                  <a:pt x="18" y="36"/>
                </a:lnTo>
                <a:lnTo>
                  <a:pt x="16" y="36"/>
                </a:lnTo>
                <a:lnTo>
                  <a:pt x="16" y="36"/>
                </a:lnTo>
                <a:lnTo>
                  <a:pt x="16" y="36"/>
                </a:lnTo>
                <a:lnTo>
                  <a:pt x="12" y="36"/>
                </a:lnTo>
                <a:lnTo>
                  <a:pt x="8" y="36"/>
                </a:lnTo>
                <a:lnTo>
                  <a:pt x="8" y="40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lnTo>
                  <a:pt x="4" y="44"/>
                </a:lnTo>
                <a:lnTo>
                  <a:pt x="4" y="44"/>
                </a:ln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lnTo>
                  <a:pt x="0" y="40"/>
                </a:lnTo>
                <a:lnTo>
                  <a:pt x="0" y="40"/>
                </a:lnTo>
                <a:lnTo>
                  <a:pt x="0" y="40"/>
                </a:lnTo>
                <a:lnTo>
                  <a:pt x="0" y="40"/>
                </a:lnTo>
                <a:lnTo>
                  <a:pt x="0" y="36"/>
                </a:lnTo>
                <a:lnTo>
                  <a:pt x="0" y="32"/>
                </a:lnTo>
                <a:lnTo>
                  <a:pt x="0" y="32"/>
                </a:lnTo>
                <a:lnTo>
                  <a:pt x="0" y="36"/>
                </a:lnTo>
                <a:lnTo>
                  <a:pt x="0" y="36"/>
                </a:lnTo>
                <a:lnTo>
                  <a:pt x="0" y="32"/>
                </a:lnTo>
                <a:lnTo>
                  <a:pt x="0" y="32"/>
                </a:lnTo>
                <a:lnTo>
                  <a:pt x="0" y="32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26"/>
                </a:lnTo>
                <a:lnTo>
                  <a:pt x="0" y="26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8" y="18"/>
                </a:lnTo>
                <a:lnTo>
                  <a:pt x="8" y="14"/>
                </a:lnTo>
                <a:lnTo>
                  <a:pt x="8" y="14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12" y="10"/>
                </a:lnTo>
                <a:lnTo>
                  <a:pt x="12" y="10"/>
                </a:lnTo>
                <a:lnTo>
                  <a:pt x="12" y="10"/>
                </a:lnTo>
                <a:lnTo>
                  <a:pt x="12" y="10"/>
                </a:lnTo>
                <a:lnTo>
                  <a:pt x="12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8" y="6"/>
                </a:lnTo>
                <a:lnTo>
                  <a:pt x="18" y="6"/>
                </a:lnTo>
                <a:lnTo>
                  <a:pt x="22" y="6"/>
                </a:lnTo>
                <a:lnTo>
                  <a:pt x="22" y="6"/>
                </a:lnTo>
                <a:lnTo>
                  <a:pt x="22" y="6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6" y="14"/>
                </a:lnTo>
                <a:lnTo>
                  <a:pt x="26" y="14"/>
                </a:lnTo>
                <a:lnTo>
                  <a:pt x="26" y="14"/>
                </a:lnTo>
                <a:lnTo>
                  <a:pt x="26" y="14"/>
                </a:lnTo>
                <a:lnTo>
                  <a:pt x="30" y="14"/>
                </a:lnTo>
                <a:lnTo>
                  <a:pt x="30" y="14"/>
                </a:lnTo>
                <a:lnTo>
                  <a:pt x="30" y="14"/>
                </a:lnTo>
                <a:lnTo>
                  <a:pt x="30" y="18"/>
                </a:lnTo>
                <a:lnTo>
                  <a:pt x="30" y="18"/>
                </a:lnTo>
                <a:lnTo>
                  <a:pt x="30" y="22"/>
                </a:lnTo>
                <a:lnTo>
                  <a:pt x="30" y="22"/>
                </a:lnTo>
                <a:lnTo>
                  <a:pt x="30" y="22"/>
                </a:lnTo>
                <a:lnTo>
                  <a:pt x="34" y="22"/>
                </a:lnTo>
                <a:lnTo>
                  <a:pt x="34" y="22"/>
                </a:lnTo>
                <a:lnTo>
                  <a:pt x="38" y="26"/>
                </a:lnTo>
                <a:lnTo>
                  <a:pt x="38" y="26"/>
                </a:lnTo>
                <a:lnTo>
                  <a:pt x="38" y="26"/>
                </a:lnTo>
                <a:lnTo>
                  <a:pt x="38" y="26"/>
                </a:lnTo>
                <a:lnTo>
                  <a:pt x="42" y="26"/>
                </a:lnTo>
                <a:lnTo>
                  <a:pt x="42" y="26"/>
                </a:lnTo>
                <a:lnTo>
                  <a:pt x="42" y="22"/>
                </a:lnTo>
                <a:lnTo>
                  <a:pt x="42" y="22"/>
                </a:lnTo>
                <a:lnTo>
                  <a:pt x="46" y="22"/>
                </a:lnTo>
                <a:lnTo>
                  <a:pt x="46" y="22"/>
                </a:lnTo>
                <a:lnTo>
                  <a:pt x="46" y="18"/>
                </a:lnTo>
                <a:lnTo>
                  <a:pt x="48" y="18"/>
                </a:lnTo>
                <a:lnTo>
                  <a:pt x="48" y="18"/>
                </a:lnTo>
                <a:lnTo>
                  <a:pt x="48" y="14"/>
                </a:lnTo>
                <a:lnTo>
                  <a:pt x="46" y="10"/>
                </a:lnTo>
                <a:lnTo>
                  <a:pt x="46" y="6"/>
                </a:lnTo>
                <a:lnTo>
                  <a:pt x="46" y="6"/>
                </a:lnTo>
                <a:lnTo>
                  <a:pt x="46" y="6"/>
                </a:lnTo>
                <a:lnTo>
                  <a:pt x="46" y="6"/>
                </a:lnTo>
                <a:lnTo>
                  <a:pt x="46" y="4"/>
                </a:lnTo>
                <a:lnTo>
                  <a:pt x="46" y="4"/>
                </a:lnTo>
                <a:lnTo>
                  <a:pt x="46" y="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53" name="Freeform 111">
            <a:extLst>
              <a:ext uri="{FF2B5EF4-FFF2-40B4-BE49-F238E27FC236}">
                <a16:creationId xmlns:a16="http://schemas.microsoft.com/office/drawing/2014/main" id="{723A9131-787B-4D4F-A7D2-AF712B8A40A6}"/>
              </a:ext>
            </a:extLst>
          </p:cNvPr>
          <p:cNvSpPr>
            <a:spLocks noEditPoints="1"/>
          </p:cNvSpPr>
          <p:nvPr/>
        </p:nvSpPr>
        <p:spPr bwMode="auto">
          <a:xfrm>
            <a:off x="6426603" y="2858555"/>
            <a:ext cx="136525" cy="88900"/>
          </a:xfrm>
          <a:custGeom>
            <a:avLst/>
            <a:gdLst>
              <a:gd name="T0" fmla="*/ 38 w 86"/>
              <a:gd name="T1" fmla="*/ 50 h 56"/>
              <a:gd name="T2" fmla="*/ 34 w 86"/>
              <a:gd name="T3" fmla="*/ 46 h 56"/>
              <a:gd name="T4" fmla="*/ 26 w 86"/>
              <a:gd name="T5" fmla="*/ 46 h 56"/>
              <a:gd name="T6" fmla="*/ 26 w 86"/>
              <a:gd name="T7" fmla="*/ 42 h 56"/>
              <a:gd name="T8" fmla="*/ 30 w 86"/>
              <a:gd name="T9" fmla="*/ 38 h 56"/>
              <a:gd name="T10" fmla="*/ 26 w 86"/>
              <a:gd name="T11" fmla="*/ 30 h 56"/>
              <a:gd name="T12" fmla="*/ 22 w 86"/>
              <a:gd name="T13" fmla="*/ 30 h 56"/>
              <a:gd name="T14" fmla="*/ 18 w 86"/>
              <a:gd name="T15" fmla="*/ 30 h 56"/>
              <a:gd name="T16" fmla="*/ 8 w 86"/>
              <a:gd name="T17" fmla="*/ 26 h 56"/>
              <a:gd name="T18" fmla="*/ 8 w 86"/>
              <a:gd name="T19" fmla="*/ 26 h 56"/>
              <a:gd name="T20" fmla="*/ 4 w 86"/>
              <a:gd name="T21" fmla="*/ 16 h 56"/>
              <a:gd name="T22" fmla="*/ 4 w 86"/>
              <a:gd name="T23" fmla="*/ 12 h 56"/>
              <a:gd name="T24" fmla="*/ 4 w 86"/>
              <a:gd name="T25" fmla="*/ 8 h 56"/>
              <a:gd name="T26" fmla="*/ 8 w 86"/>
              <a:gd name="T27" fmla="*/ 8 h 56"/>
              <a:gd name="T28" fmla="*/ 8 w 86"/>
              <a:gd name="T29" fmla="*/ 4 h 56"/>
              <a:gd name="T30" fmla="*/ 18 w 86"/>
              <a:gd name="T31" fmla="*/ 0 h 56"/>
              <a:gd name="T32" fmla="*/ 22 w 86"/>
              <a:gd name="T33" fmla="*/ 0 h 56"/>
              <a:gd name="T34" fmla="*/ 26 w 86"/>
              <a:gd name="T35" fmla="*/ 0 h 56"/>
              <a:gd name="T36" fmla="*/ 30 w 86"/>
              <a:gd name="T37" fmla="*/ 0 h 56"/>
              <a:gd name="T38" fmla="*/ 30 w 86"/>
              <a:gd name="T39" fmla="*/ 0 h 56"/>
              <a:gd name="T40" fmla="*/ 34 w 86"/>
              <a:gd name="T41" fmla="*/ 0 h 56"/>
              <a:gd name="T42" fmla="*/ 38 w 86"/>
              <a:gd name="T43" fmla="*/ 0 h 56"/>
              <a:gd name="T44" fmla="*/ 44 w 86"/>
              <a:gd name="T45" fmla="*/ 0 h 56"/>
              <a:gd name="T46" fmla="*/ 48 w 86"/>
              <a:gd name="T47" fmla="*/ 4 h 56"/>
              <a:gd name="T48" fmla="*/ 52 w 86"/>
              <a:gd name="T49" fmla="*/ 4 h 56"/>
              <a:gd name="T50" fmla="*/ 56 w 86"/>
              <a:gd name="T51" fmla="*/ 0 h 56"/>
              <a:gd name="T52" fmla="*/ 60 w 86"/>
              <a:gd name="T53" fmla="*/ 0 h 56"/>
              <a:gd name="T54" fmla="*/ 60 w 86"/>
              <a:gd name="T55" fmla="*/ 4 h 56"/>
              <a:gd name="T56" fmla="*/ 68 w 86"/>
              <a:gd name="T57" fmla="*/ 8 h 56"/>
              <a:gd name="T58" fmla="*/ 74 w 86"/>
              <a:gd name="T59" fmla="*/ 12 h 56"/>
              <a:gd name="T60" fmla="*/ 78 w 86"/>
              <a:gd name="T61" fmla="*/ 16 h 56"/>
              <a:gd name="T62" fmla="*/ 82 w 86"/>
              <a:gd name="T63" fmla="*/ 16 h 56"/>
              <a:gd name="T64" fmla="*/ 78 w 86"/>
              <a:gd name="T65" fmla="*/ 24 h 56"/>
              <a:gd name="T66" fmla="*/ 82 w 86"/>
              <a:gd name="T67" fmla="*/ 24 h 56"/>
              <a:gd name="T68" fmla="*/ 82 w 86"/>
              <a:gd name="T69" fmla="*/ 26 h 56"/>
              <a:gd name="T70" fmla="*/ 78 w 86"/>
              <a:gd name="T71" fmla="*/ 30 h 56"/>
              <a:gd name="T72" fmla="*/ 70 w 86"/>
              <a:gd name="T73" fmla="*/ 34 h 56"/>
              <a:gd name="T74" fmla="*/ 70 w 86"/>
              <a:gd name="T75" fmla="*/ 38 h 56"/>
              <a:gd name="T76" fmla="*/ 68 w 86"/>
              <a:gd name="T77" fmla="*/ 42 h 56"/>
              <a:gd name="T78" fmla="*/ 68 w 86"/>
              <a:gd name="T79" fmla="*/ 46 h 56"/>
              <a:gd name="T80" fmla="*/ 70 w 86"/>
              <a:gd name="T81" fmla="*/ 50 h 56"/>
              <a:gd name="T82" fmla="*/ 68 w 86"/>
              <a:gd name="T83" fmla="*/ 50 h 56"/>
              <a:gd name="T84" fmla="*/ 64 w 86"/>
              <a:gd name="T85" fmla="*/ 50 h 56"/>
              <a:gd name="T86" fmla="*/ 60 w 86"/>
              <a:gd name="T87" fmla="*/ 50 h 56"/>
              <a:gd name="T88" fmla="*/ 60 w 86"/>
              <a:gd name="T89" fmla="*/ 50 h 56"/>
              <a:gd name="T90" fmla="*/ 56 w 86"/>
              <a:gd name="T91" fmla="*/ 52 h 56"/>
              <a:gd name="T92" fmla="*/ 52 w 86"/>
              <a:gd name="T93" fmla="*/ 52 h 56"/>
              <a:gd name="T94" fmla="*/ 48 w 86"/>
              <a:gd name="T95" fmla="*/ 52 h 56"/>
              <a:gd name="T96" fmla="*/ 44 w 86"/>
              <a:gd name="T97" fmla="*/ 52 h 56"/>
              <a:gd name="T98" fmla="*/ 42 w 86"/>
              <a:gd name="T99" fmla="*/ 52 h 56"/>
              <a:gd name="T100" fmla="*/ 38 w 86"/>
              <a:gd name="T101" fmla="*/ 52 h 56"/>
              <a:gd name="T102" fmla="*/ 4 w 86"/>
              <a:gd name="T103" fmla="*/ 24 h 56"/>
              <a:gd name="T104" fmla="*/ 4 w 86"/>
              <a:gd name="T105" fmla="*/ 20 h 56"/>
              <a:gd name="T106" fmla="*/ 4 w 86"/>
              <a:gd name="T107" fmla="*/ 16 h 56"/>
              <a:gd name="T108" fmla="*/ 4 w 86"/>
              <a:gd name="T109" fmla="*/ 2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6" h="56">
                <a:moveTo>
                  <a:pt x="38" y="52"/>
                </a:moveTo>
                <a:lnTo>
                  <a:pt x="38" y="52"/>
                </a:lnTo>
                <a:lnTo>
                  <a:pt x="38" y="52"/>
                </a:lnTo>
                <a:lnTo>
                  <a:pt x="38" y="50"/>
                </a:lnTo>
                <a:lnTo>
                  <a:pt x="38" y="50"/>
                </a:lnTo>
                <a:lnTo>
                  <a:pt x="38" y="50"/>
                </a:lnTo>
                <a:lnTo>
                  <a:pt x="38" y="50"/>
                </a:lnTo>
                <a:lnTo>
                  <a:pt x="38" y="50"/>
                </a:lnTo>
                <a:lnTo>
                  <a:pt x="34" y="46"/>
                </a:lnTo>
                <a:lnTo>
                  <a:pt x="34" y="46"/>
                </a:lnTo>
                <a:lnTo>
                  <a:pt x="30" y="46"/>
                </a:lnTo>
                <a:lnTo>
                  <a:pt x="30" y="46"/>
                </a:lnTo>
                <a:lnTo>
                  <a:pt x="30" y="46"/>
                </a:lnTo>
                <a:lnTo>
                  <a:pt x="30" y="46"/>
                </a:lnTo>
                <a:lnTo>
                  <a:pt x="26" y="46"/>
                </a:lnTo>
                <a:lnTo>
                  <a:pt x="26" y="46"/>
                </a:lnTo>
                <a:lnTo>
                  <a:pt x="26" y="46"/>
                </a:lnTo>
                <a:lnTo>
                  <a:pt x="26" y="42"/>
                </a:lnTo>
                <a:lnTo>
                  <a:pt x="26" y="42"/>
                </a:lnTo>
                <a:lnTo>
                  <a:pt x="26" y="42"/>
                </a:lnTo>
                <a:lnTo>
                  <a:pt x="26" y="42"/>
                </a:lnTo>
                <a:lnTo>
                  <a:pt x="26" y="38"/>
                </a:lnTo>
                <a:lnTo>
                  <a:pt x="26" y="38"/>
                </a:lnTo>
                <a:lnTo>
                  <a:pt x="30" y="38"/>
                </a:lnTo>
                <a:lnTo>
                  <a:pt x="30" y="38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26" y="30"/>
                </a:lnTo>
                <a:lnTo>
                  <a:pt x="26" y="30"/>
                </a:lnTo>
                <a:lnTo>
                  <a:pt x="26" y="30"/>
                </a:lnTo>
                <a:lnTo>
                  <a:pt x="26" y="30"/>
                </a:lnTo>
                <a:lnTo>
                  <a:pt x="22" y="30"/>
                </a:lnTo>
                <a:lnTo>
                  <a:pt x="22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8" y="24"/>
                </a:lnTo>
                <a:lnTo>
                  <a:pt x="4" y="20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8" y="8"/>
                </a:lnTo>
                <a:lnTo>
                  <a:pt x="8" y="8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12" y="4"/>
                </a:lnTo>
                <a:lnTo>
                  <a:pt x="12" y="0"/>
                </a:lnTo>
                <a:lnTo>
                  <a:pt x="16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6" y="0"/>
                </a:lnTo>
                <a:lnTo>
                  <a:pt x="26" y="0"/>
                </a:lnTo>
                <a:lnTo>
                  <a:pt x="26" y="0"/>
                </a:lnTo>
                <a:lnTo>
                  <a:pt x="26" y="0"/>
                </a:lnTo>
                <a:lnTo>
                  <a:pt x="26" y="0"/>
                </a:lnTo>
                <a:lnTo>
                  <a:pt x="26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0"/>
                </a:lnTo>
                <a:lnTo>
                  <a:pt x="34" y="0"/>
                </a:ln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42" y="0"/>
                </a:lnTo>
                <a:lnTo>
                  <a:pt x="42" y="0"/>
                </a:lnTo>
                <a:lnTo>
                  <a:pt x="44" y="0"/>
                </a:lnTo>
                <a:lnTo>
                  <a:pt x="44" y="0"/>
                </a:lnTo>
                <a:lnTo>
                  <a:pt x="44" y="4"/>
                </a:lnTo>
                <a:lnTo>
                  <a:pt x="44" y="4"/>
                </a:lnTo>
                <a:lnTo>
                  <a:pt x="48" y="4"/>
                </a:lnTo>
                <a:lnTo>
                  <a:pt x="48" y="4"/>
                </a:lnTo>
                <a:lnTo>
                  <a:pt x="48" y="4"/>
                </a:lnTo>
                <a:lnTo>
                  <a:pt x="48" y="4"/>
                </a:lnTo>
                <a:lnTo>
                  <a:pt x="48" y="4"/>
                </a:lnTo>
                <a:lnTo>
                  <a:pt x="52" y="4"/>
                </a:lnTo>
                <a:lnTo>
                  <a:pt x="52" y="4"/>
                </a:lnTo>
                <a:lnTo>
                  <a:pt x="52" y="4"/>
                </a:lnTo>
                <a:lnTo>
                  <a:pt x="52" y="4"/>
                </a:lnTo>
                <a:lnTo>
                  <a:pt x="52" y="4"/>
                </a:lnTo>
                <a:lnTo>
                  <a:pt x="52" y="0"/>
                </a:lnTo>
                <a:lnTo>
                  <a:pt x="56" y="0"/>
                </a:lnTo>
                <a:lnTo>
                  <a:pt x="56" y="0"/>
                </a:lnTo>
                <a:lnTo>
                  <a:pt x="60" y="0"/>
                </a:lnTo>
                <a:lnTo>
                  <a:pt x="60" y="0"/>
                </a:lnTo>
                <a:lnTo>
                  <a:pt x="60" y="0"/>
                </a:lnTo>
                <a:lnTo>
                  <a:pt x="60" y="0"/>
                </a:lnTo>
                <a:lnTo>
                  <a:pt x="60" y="0"/>
                </a:lnTo>
                <a:lnTo>
                  <a:pt x="60" y="4"/>
                </a:lnTo>
                <a:lnTo>
                  <a:pt x="60" y="4"/>
                </a:lnTo>
                <a:lnTo>
                  <a:pt x="60" y="4"/>
                </a:lnTo>
                <a:lnTo>
                  <a:pt x="60" y="4"/>
                </a:lnTo>
                <a:lnTo>
                  <a:pt x="60" y="4"/>
                </a:lnTo>
                <a:lnTo>
                  <a:pt x="64" y="4"/>
                </a:lnTo>
                <a:lnTo>
                  <a:pt x="64" y="4"/>
                </a:lnTo>
                <a:lnTo>
                  <a:pt x="64" y="4"/>
                </a:lnTo>
                <a:lnTo>
                  <a:pt x="68" y="4"/>
                </a:lnTo>
                <a:lnTo>
                  <a:pt x="68" y="8"/>
                </a:lnTo>
                <a:lnTo>
                  <a:pt x="70" y="8"/>
                </a:lnTo>
                <a:lnTo>
                  <a:pt x="70" y="8"/>
                </a:lnTo>
                <a:lnTo>
                  <a:pt x="70" y="12"/>
                </a:lnTo>
                <a:lnTo>
                  <a:pt x="74" y="12"/>
                </a:lnTo>
                <a:lnTo>
                  <a:pt x="74" y="12"/>
                </a:lnTo>
                <a:lnTo>
                  <a:pt x="74" y="12"/>
                </a:lnTo>
                <a:lnTo>
                  <a:pt x="74" y="12"/>
                </a:lnTo>
                <a:lnTo>
                  <a:pt x="78" y="12"/>
                </a:lnTo>
                <a:lnTo>
                  <a:pt x="78" y="16"/>
                </a:lnTo>
                <a:lnTo>
                  <a:pt x="78" y="16"/>
                </a:lnTo>
                <a:lnTo>
                  <a:pt x="78" y="16"/>
                </a:lnTo>
                <a:lnTo>
                  <a:pt x="78" y="16"/>
                </a:lnTo>
                <a:lnTo>
                  <a:pt x="82" y="16"/>
                </a:lnTo>
                <a:lnTo>
                  <a:pt x="82" y="16"/>
                </a:lnTo>
                <a:lnTo>
                  <a:pt x="82" y="16"/>
                </a:lnTo>
                <a:lnTo>
                  <a:pt x="82" y="16"/>
                </a:lnTo>
                <a:lnTo>
                  <a:pt x="82" y="16"/>
                </a:lnTo>
                <a:lnTo>
                  <a:pt x="82" y="20"/>
                </a:lnTo>
                <a:lnTo>
                  <a:pt x="82" y="24"/>
                </a:lnTo>
                <a:lnTo>
                  <a:pt x="78" y="24"/>
                </a:lnTo>
                <a:lnTo>
                  <a:pt x="82" y="24"/>
                </a:lnTo>
                <a:lnTo>
                  <a:pt x="82" y="24"/>
                </a:lnTo>
                <a:lnTo>
                  <a:pt x="82" y="24"/>
                </a:lnTo>
                <a:lnTo>
                  <a:pt x="82" y="24"/>
                </a:lnTo>
                <a:lnTo>
                  <a:pt x="82" y="24"/>
                </a:lnTo>
                <a:lnTo>
                  <a:pt x="86" y="24"/>
                </a:lnTo>
                <a:lnTo>
                  <a:pt x="86" y="26"/>
                </a:lnTo>
                <a:lnTo>
                  <a:pt x="86" y="26"/>
                </a:lnTo>
                <a:lnTo>
                  <a:pt x="86" y="26"/>
                </a:lnTo>
                <a:lnTo>
                  <a:pt x="82" y="26"/>
                </a:lnTo>
                <a:lnTo>
                  <a:pt x="82" y="26"/>
                </a:lnTo>
                <a:lnTo>
                  <a:pt x="78" y="26"/>
                </a:lnTo>
                <a:lnTo>
                  <a:pt x="78" y="26"/>
                </a:lnTo>
                <a:lnTo>
                  <a:pt x="78" y="30"/>
                </a:lnTo>
                <a:lnTo>
                  <a:pt x="78" y="30"/>
                </a:lnTo>
                <a:lnTo>
                  <a:pt x="74" y="30"/>
                </a:lnTo>
                <a:lnTo>
                  <a:pt x="74" y="30"/>
                </a:lnTo>
                <a:lnTo>
                  <a:pt x="74" y="30"/>
                </a:lnTo>
                <a:lnTo>
                  <a:pt x="70" y="34"/>
                </a:lnTo>
                <a:lnTo>
                  <a:pt x="70" y="34"/>
                </a:lnTo>
                <a:lnTo>
                  <a:pt x="70" y="34"/>
                </a:lnTo>
                <a:lnTo>
                  <a:pt x="70" y="34"/>
                </a:lnTo>
                <a:lnTo>
                  <a:pt x="70" y="34"/>
                </a:lnTo>
                <a:lnTo>
                  <a:pt x="70" y="38"/>
                </a:lnTo>
                <a:lnTo>
                  <a:pt x="70" y="38"/>
                </a:lnTo>
                <a:lnTo>
                  <a:pt x="70" y="38"/>
                </a:lnTo>
                <a:lnTo>
                  <a:pt x="70" y="42"/>
                </a:lnTo>
                <a:lnTo>
                  <a:pt x="70" y="42"/>
                </a:lnTo>
                <a:lnTo>
                  <a:pt x="70" y="42"/>
                </a:lnTo>
                <a:lnTo>
                  <a:pt x="68" y="42"/>
                </a:lnTo>
                <a:lnTo>
                  <a:pt x="68" y="46"/>
                </a:lnTo>
                <a:lnTo>
                  <a:pt x="68" y="46"/>
                </a:lnTo>
                <a:lnTo>
                  <a:pt x="68" y="46"/>
                </a:lnTo>
                <a:lnTo>
                  <a:pt x="68" y="46"/>
                </a:lnTo>
                <a:lnTo>
                  <a:pt x="68" y="46"/>
                </a:lnTo>
                <a:lnTo>
                  <a:pt x="68" y="46"/>
                </a:lnTo>
                <a:lnTo>
                  <a:pt x="70" y="46"/>
                </a:lnTo>
                <a:lnTo>
                  <a:pt x="70" y="50"/>
                </a:lnTo>
                <a:lnTo>
                  <a:pt x="70" y="50"/>
                </a:lnTo>
                <a:lnTo>
                  <a:pt x="70" y="50"/>
                </a:lnTo>
                <a:lnTo>
                  <a:pt x="68" y="50"/>
                </a:lnTo>
                <a:lnTo>
                  <a:pt x="68" y="50"/>
                </a:lnTo>
                <a:lnTo>
                  <a:pt x="68" y="50"/>
                </a:lnTo>
                <a:lnTo>
                  <a:pt x="68" y="50"/>
                </a:lnTo>
                <a:lnTo>
                  <a:pt x="68" y="50"/>
                </a:lnTo>
                <a:lnTo>
                  <a:pt x="68" y="46"/>
                </a:lnTo>
                <a:lnTo>
                  <a:pt x="68" y="46"/>
                </a:lnTo>
                <a:lnTo>
                  <a:pt x="68" y="46"/>
                </a:lnTo>
                <a:lnTo>
                  <a:pt x="64" y="46"/>
                </a:lnTo>
                <a:lnTo>
                  <a:pt x="64" y="50"/>
                </a:lnTo>
                <a:lnTo>
                  <a:pt x="64" y="50"/>
                </a:lnTo>
                <a:lnTo>
                  <a:pt x="64" y="50"/>
                </a:lnTo>
                <a:lnTo>
                  <a:pt x="64" y="50"/>
                </a:lnTo>
                <a:lnTo>
                  <a:pt x="64" y="50"/>
                </a:lnTo>
                <a:lnTo>
                  <a:pt x="60" y="50"/>
                </a:lnTo>
                <a:lnTo>
                  <a:pt x="60" y="50"/>
                </a:lnTo>
                <a:lnTo>
                  <a:pt x="60" y="50"/>
                </a:lnTo>
                <a:lnTo>
                  <a:pt x="60" y="50"/>
                </a:lnTo>
                <a:lnTo>
                  <a:pt x="60" y="50"/>
                </a:lnTo>
                <a:lnTo>
                  <a:pt x="60" y="50"/>
                </a:lnTo>
                <a:lnTo>
                  <a:pt x="56" y="50"/>
                </a:lnTo>
                <a:lnTo>
                  <a:pt x="56" y="50"/>
                </a:lnTo>
                <a:lnTo>
                  <a:pt x="56" y="52"/>
                </a:lnTo>
                <a:lnTo>
                  <a:pt x="56" y="52"/>
                </a:lnTo>
                <a:lnTo>
                  <a:pt x="56" y="52"/>
                </a:lnTo>
                <a:lnTo>
                  <a:pt x="56" y="52"/>
                </a:lnTo>
                <a:lnTo>
                  <a:pt x="56" y="52"/>
                </a:lnTo>
                <a:lnTo>
                  <a:pt x="56" y="52"/>
                </a:lnTo>
                <a:lnTo>
                  <a:pt x="52" y="52"/>
                </a:lnTo>
                <a:lnTo>
                  <a:pt x="52" y="52"/>
                </a:lnTo>
                <a:lnTo>
                  <a:pt x="52" y="52"/>
                </a:lnTo>
                <a:lnTo>
                  <a:pt x="52" y="56"/>
                </a:lnTo>
                <a:lnTo>
                  <a:pt x="48" y="56"/>
                </a:lnTo>
                <a:lnTo>
                  <a:pt x="48" y="52"/>
                </a:lnTo>
                <a:lnTo>
                  <a:pt x="48" y="52"/>
                </a:lnTo>
                <a:lnTo>
                  <a:pt x="48" y="52"/>
                </a:lnTo>
                <a:lnTo>
                  <a:pt x="48" y="52"/>
                </a:lnTo>
                <a:lnTo>
                  <a:pt x="48" y="52"/>
                </a:lnTo>
                <a:lnTo>
                  <a:pt x="48" y="52"/>
                </a:lnTo>
                <a:lnTo>
                  <a:pt x="44" y="52"/>
                </a:lnTo>
                <a:lnTo>
                  <a:pt x="44" y="52"/>
                </a:lnTo>
                <a:lnTo>
                  <a:pt x="44" y="52"/>
                </a:lnTo>
                <a:lnTo>
                  <a:pt x="44" y="52"/>
                </a:lnTo>
                <a:lnTo>
                  <a:pt x="42" y="52"/>
                </a:lnTo>
                <a:lnTo>
                  <a:pt x="42" y="52"/>
                </a:lnTo>
                <a:lnTo>
                  <a:pt x="42" y="52"/>
                </a:lnTo>
                <a:lnTo>
                  <a:pt x="38" y="52"/>
                </a:lnTo>
                <a:lnTo>
                  <a:pt x="38" y="52"/>
                </a:lnTo>
                <a:lnTo>
                  <a:pt x="38" y="52"/>
                </a:lnTo>
                <a:lnTo>
                  <a:pt x="38" y="52"/>
                </a:lnTo>
                <a:lnTo>
                  <a:pt x="38" y="52"/>
                </a:lnTo>
                <a:lnTo>
                  <a:pt x="38" y="52"/>
                </a:lnTo>
                <a:close/>
                <a:moveTo>
                  <a:pt x="4" y="26"/>
                </a:moveTo>
                <a:lnTo>
                  <a:pt x="0" y="26"/>
                </a:lnTo>
                <a:lnTo>
                  <a:pt x="4" y="24"/>
                </a:lnTo>
                <a:lnTo>
                  <a:pt x="4" y="24"/>
                </a:lnTo>
                <a:lnTo>
                  <a:pt x="4" y="24"/>
                </a:lnTo>
                <a:lnTo>
                  <a:pt x="4" y="24"/>
                </a:lnTo>
                <a:lnTo>
                  <a:pt x="4" y="20"/>
                </a:lnTo>
                <a:lnTo>
                  <a:pt x="4" y="20"/>
                </a:lnTo>
                <a:lnTo>
                  <a:pt x="4" y="20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20"/>
                </a:lnTo>
                <a:lnTo>
                  <a:pt x="4" y="20"/>
                </a:lnTo>
                <a:lnTo>
                  <a:pt x="4" y="24"/>
                </a:lnTo>
                <a:lnTo>
                  <a:pt x="4" y="24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54" name="Freeform 112">
            <a:extLst>
              <a:ext uri="{FF2B5EF4-FFF2-40B4-BE49-F238E27FC236}">
                <a16:creationId xmlns:a16="http://schemas.microsoft.com/office/drawing/2014/main" id="{38061263-B95F-45C0-BF8A-8FEF382A5F23}"/>
              </a:ext>
            </a:extLst>
          </p:cNvPr>
          <p:cNvSpPr>
            <a:spLocks/>
          </p:cNvSpPr>
          <p:nvPr/>
        </p:nvSpPr>
        <p:spPr bwMode="auto">
          <a:xfrm>
            <a:off x="6090053" y="3074455"/>
            <a:ext cx="15875" cy="22225"/>
          </a:xfrm>
          <a:custGeom>
            <a:avLst/>
            <a:gdLst>
              <a:gd name="T0" fmla="*/ 6 w 10"/>
              <a:gd name="T1" fmla="*/ 10 h 14"/>
              <a:gd name="T2" fmla="*/ 6 w 10"/>
              <a:gd name="T3" fmla="*/ 14 h 14"/>
              <a:gd name="T4" fmla="*/ 6 w 10"/>
              <a:gd name="T5" fmla="*/ 14 h 14"/>
              <a:gd name="T6" fmla="*/ 6 w 10"/>
              <a:gd name="T7" fmla="*/ 14 h 14"/>
              <a:gd name="T8" fmla="*/ 6 w 10"/>
              <a:gd name="T9" fmla="*/ 14 h 14"/>
              <a:gd name="T10" fmla="*/ 6 w 10"/>
              <a:gd name="T11" fmla="*/ 10 h 14"/>
              <a:gd name="T12" fmla="*/ 6 w 10"/>
              <a:gd name="T13" fmla="*/ 10 h 14"/>
              <a:gd name="T14" fmla="*/ 4 w 10"/>
              <a:gd name="T15" fmla="*/ 10 h 14"/>
              <a:gd name="T16" fmla="*/ 4 w 10"/>
              <a:gd name="T17" fmla="*/ 14 h 14"/>
              <a:gd name="T18" fmla="*/ 4 w 10"/>
              <a:gd name="T19" fmla="*/ 14 h 14"/>
              <a:gd name="T20" fmla="*/ 4 w 10"/>
              <a:gd name="T21" fmla="*/ 14 h 14"/>
              <a:gd name="T22" fmla="*/ 0 w 10"/>
              <a:gd name="T23" fmla="*/ 14 h 14"/>
              <a:gd name="T24" fmla="*/ 0 w 10"/>
              <a:gd name="T25" fmla="*/ 10 h 14"/>
              <a:gd name="T26" fmla="*/ 0 w 10"/>
              <a:gd name="T27" fmla="*/ 10 h 14"/>
              <a:gd name="T28" fmla="*/ 0 w 10"/>
              <a:gd name="T29" fmla="*/ 10 h 14"/>
              <a:gd name="T30" fmla="*/ 0 w 10"/>
              <a:gd name="T31" fmla="*/ 10 h 14"/>
              <a:gd name="T32" fmla="*/ 0 w 10"/>
              <a:gd name="T33" fmla="*/ 10 h 14"/>
              <a:gd name="T34" fmla="*/ 0 w 10"/>
              <a:gd name="T35" fmla="*/ 10 h 14"/>
              <a:gd name="T36" fmla="*/ 0 w 10"/>
              <a:gd name="T37" fmla="*/ 10 h 14"/>
              <a:gd name="T38" fmla="*/ 0 w 10"/>
              <a:gd name="T39" fmla="*/ 6 h 14"/>
              <a:gd name="T40" fmla="*/ 0 w 10"/>
              <a:gd name="T41" fmla="*/ 6 h 14"/>
              <a:gd name="T42" fmla="*/ 0 w 10"/>
              <a:gd name="T43" fmla="*/ 6 h 14"/>
              <a:gd name="T44" fmla="*/ 0 w 10"/>
              <a:gd name="T45" fmla="*/ 6 h 14"/>
              <a:gd name="T46" fmla="*/ 0 w 10"/>
              <a:gd name="T47" fmla="*/ 6 h 14"/>
              <a:gd name="T48" fmla="*/ 0 w 10"/>
              <a:gd name="T49" fmla="*/ 2 h 14"/>
              <a:gd name="T50" fmla="*/ 0 w 10"/>
              <a:gd name="T51" fmla="*/ 2 h 14"/>
              <a:gd name="T52" fmla="*/ 0 w 10"/>
              <a:gd name="T53" fmla="*/ 2 h 14"/>
              <a:gd name="T54" fmla="*/ 0 w 10"/>
              <a:gd name="T55" fmla="*/ 0 h 14"/>
              <a:gd name="T56" fmla="*/ 0 w 10"/>
              <a:gd name="T57" fmla="*/ 0 h 14"/>
              <a:gd name="T58" fmla="*/ 4 w 10"/>
              <a:gd name="T59" fmla="*/ 0 h 14"/>
              <a:gd name="T60" fmla="*/ 4 w 10"/>
              <a:gd name="T61" fmla="*/ 0 h 14"/>
              <a:gd name="T62" fmla="*/ 4 w 10"/>
              <a:gd name="T63" fmla="*/ 0 h 14"/>
              <a:gd name="T64" fmla="*/ 4 w 10"/>
              <a:gd name="T65" fmla="*/ 0 h 14"/>
              <a:gd name="T66" fmla="*/ 4 w 10"/>
              <a:gd name="T67" fmla="*/ 0 h 14"/>
              <a:gd name="T68" fmla="*/ 4 w 10"/>
              <a:gd name="T69" fmla="*/ 0 h 14"/>
              <a:gd name="T70" fmla="*/ 4 w 10"/>
              <a:gd name="T71" fmla="*/ 0 h 14"/>
              <a:gd name="T72" fmla="*/ 4 w 10"/>
              <a:gd name="T73" fmla="*/ 0 h 14"/>
              <a:gd name="T74" fmla="*/ 4 w 10"/>
              <a:gd name="T75" fmla="*/ 0 h 14"/>
              <a:gd name="T76" fmla="*/ 4 w 10"/>
              <a:gd name="T77" fmla="*/ 2 h 14"/>
              <a:gd name="T78" fmla="*/ 4 w 10"/>
              <a:gd name="T79" fmla="*/ 2 h 14"/>
              <a:gd name="T80" fmla="*/ 4 w 10"/>
              <a:gd name="T81" fmla="*/ 2 h 14"/>
              <a:gd name="T82" fmla="*/ 6 w 10"/>
              <a:gd name="T83" fmla="*/ 2 h 14"/>
              <a:gd name="T84" fmla="*/ 6 w 10"/>
              <a:gd name="T85" fmla="*/ 2 h 14"/>
              <a:gd name="T86" fmla="*/ 6 w 10"/>
              <a:gd name="T87" fmla="*/ 6 h 14"/>
              <a:gd name="T88" fmla="*/ 6 w 10"/>
              <a:gd name="T89" fmla="*/ 6 h 14"/>
              <a:gd name="T90" fmla="*/ 6 w 10"/>
              <a:gd name="T91" fmla="*/ 6 h 14"/>
              <a:gd name="T92" fmla="*/ 6 w 10"/>
              <a:gd name="T93" fmla="*/ 6 h 14"/>
              <a:gd name="T94" fmla="*/ 10 w 10"/>
              <a:gd name="T95" fmla="*/ 6 h 14"/>
              <a:gd name="T96" fmla="*/ 10 w 10"/>
              <a:gd name="T97" fmla="*/ 6 h 14"/>
              <a:gd name="T98" fmla="*/ 10 w 10"/>
              <a:gd name="T99" fmla="*/ 6 h 14"/>
              <a:gd name="T100" fmla="*/ 10 w 10"/>
              <a:gd name="T101" fmla="*/ 6 h 14"/>
              <a:gd name="T102" fmla="*/ 6 w 10"/>
              <a:gd name="T103" fmla="*/ 10 h 14"/>
              <a:gd name="T104" fmla="*/ 6 w 10"/>
              <a:gd name="T105" fmla="*/ 10 h 14"/>
              <a:gd name="T106" fmla="*/ 6 w 10"/>
              <a:gd name="T107" fmla="*/ 10 h 14"/>
              <a:gd name="T108" fmla="*/ 6 w 10"/>
              <a:gd name="T109" fmla="*/ 1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" h="14">
                <a:moveTo>
                  <a:pt x="6" y="10"/>
                </a:move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0"/>
                </a:lnTo>
                <a:lnTo>
                  <a:pt x="6" y="10"/>
                </a:lnTo>
                <a:lnTo>
                  <a:pt x="4" y="10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0" y="14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2"/>
                </a:lnTo>
                <a:lnTo>
                  <a:pt x="4" y="2"/>
                </a:lnTo>
                <a:lnTo>
                  <a:pt x="4" y="2"/>
                </a:lnTo>
                <a:lnTo>
                  <a:pt x="6" y="2"/>
                </a:lnTo>
                <a:lnTo>
                  <a:pt x="6" y="2"/>
                </a:lnTo>
                <a:lnTo>
                  <a:pt x="6" y="6"/>
                </a:lnTo>
                <a:lnTo>
                  <a:pt x="6" y="6"/>
                </a:lnTo>
                <a:lnTo>
                  <a:pt x="6" y="6"/>
                </a:lnTo>
                <a:lnTo>
                  <a:pt x="6" y="6"/>
                </a:lnTo>
                <a:lnTo>
                  <a:pt x="10" y="6"/>
                </a:lnTo>
                <a:lnTo>
                  <a:pt x="10" y="6"/>
                </a:lnTo>
                <a:lnTo>
                  <a:pt x="10" y="6"/>
                </a:lnTo>
                <a:lnTo>
                  <a:pt x="10" y="6"/>
                </a:lnTo>
                <a:lnTo>
                  <a:pt x="6" y="10"/>
                </a:lnTo>
                <a:lnTo>
                  <a:pt x="6" y="10"/>
                </a:lnTo>
                <a:lnTo>
                  <a:pt x="6" y="10"/>
                </a:lnTo>
                <a:lnTo>
                  <a:pt x="6" y="1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55" name="Freeform 113">
            <a:extLst>
              <a:ext uri="{FF2B5EF4-FFF2-40B4-BE49-F238E27FC236}">
                <a16:creationId xmlns:a16="http://schemas.microsoft.com/office/drawing/2014/main" id="{485FA23C-2D0C-4605-93B5-15CC249564A8}"/>
              </a:ext>
            </a:extLst>
          </p:cNvPr>
          <p:cNvSpPr>
            <a:spLocks/>
          </p:cNvSpPr>
          <p:nvPr/>
        </p:nvSpPr>
        <p:spPr bwMode="auto">
          <a:xfrm>
            <a:off x="6420253" y="3318930"/>
            <a:ext cx="53975" cy="47625"/>
          </a:xfrm>
          <a:custGeom>
            <a:avLst/>
            <a:gdLst>
              <a:gd name="T0" fmla="*/ 0 w 34"/>
              <a:gd name="T1" fmla="*/ 12 h 30"/>
              <a:gd name="T2" fmla="*/ 4 w 34"/>
              <a:gd name="T3" fmla="*/ 12 h 30"/>
              <a:gd name="T4" fmla="*/ 4 w 34"/>
              <a:gd name="T5" fmla="*/ 8 h 30"/>
              <a:gd name="T6" fmla="*/ 4 w 34"/>
              <a:gd name="T7" fmla="*/ 8 h 30"/>
              <a:gd name="T8" fmla="*/ 4 w 34"/>
              <a:gd name="T9" fmla="*/ 4 h 30"/>
              <a:gd name="T10" fmla="*/ 8 w 34"/>
              <a:gd name="T11" fmla="*/ 4 h 30"/>
              <a:gd name="T12" fmla="*/ 12 w 34"/>
              <a:gd name="T13" fmla="*/ 4 h 30"/>
              <a:gd name="T14" fmla="*/ 12 w 34"/>
              <a:gd name="T15" fmla="*/ 4 h 30"/>
              <a:gd name="T16" fmla="*/ 16 w 34"/>
              <a:gd name="T17" fmla="*/ 4 h 30"/>
              <a:gd name="T18" fmla="*/ 16 w 34"/>
              <a:gd name="T19" fmla="*/ 4 h 30"/>
              <a:gd name="T20" fmla="*/ 20 w 34"/>
              <a:gd name="T21" fmla="*/ 0 h 30"/>
              <a:gd name="T22" fmla="*/ 22 w 34"/>
              <a:gd name="T23" fmla="*/ 0 h 30"/>
              <a:gd name="T24" fmla="*/ 22 w 34"/>
              <a:gd name="T25" fmla="*/ 0 h 30"/>
              <a:gd name="T26" fmla="*/ 26 w 34"/>
              <a:gd name="T27" fmla="*/ 0 h 30"/>
              <a:gd name="T28" fmla="*/ 26 w 34"/>
              <a:gd name="T29" fmla="*/ 4 h 30"/>
              <a:gd name="T30" fmla="*/ 30 w 34"/>
              <a:gd name="T31" fmla="*/ 4 h 30"/>
              <a:gd name="T32" fmla="*/ 34 w 34"/>
              <a:gd name="T33" fmla="*/ 8 h 30"/>
              <a:gd name="T34" fmla="*/ 34 w 34"/>
              <a:gd name="T35" fmla="*/ 12 h 30"/>
              <a:gd name="T36" fmla="*/ 34 w 34"/>
              <a:gd name="T37" fmla="*/ 12 h 30"/>
              <a:gd name="T38" fmla="*/ 34 w 34"/>
              <a:gd name="T39" fmla="*/ 12 h 30"/>
              <a:gd name="T40" fmla="*/ 34 w 34"/>
              <a:gd name="T41" fmla="*/ 16 h 30"/>
              <a:gd name="T42" fmla="*/ 34 w 34"/>
              <a:gd name="T43" fmla="*/ 16 h 30"/>
              <a:gd name="T44" fmla="*/ 34 w 34"/>
              <a:gd name="T45" fmla="*/ 20 h 30"/>
              <a:gd name="T46" fmla="*/ 34 w 34"/>
              <a:gd name="T47" fmla="*/ 20 h 30"/>
              <a:gd name="T48" fmla="*/ 34 w 34"/>
              <a:gd name="T49" fmla="*/ 20 h 30"/>
              <a:gd name="T50" fmla="*/ 30 w 34"/>
              <a:gd name="T51" fmla="*/ 24 h 30"/>
              <a:gd name="T52" fmla="*/ 30 w 34"/>
              <a:gd name="T53" fmla="*/ 24 h 30"/>
              <a:gd name="T54" fmla="*/ 30 w 34"/>
              <a:gd name="T55" fmla="*/ 26 h 30"/>
              <a:gd name="T56" fmla="*/ 26 w 34"/>
              <a:gd name="T57" fmla="*/ 26 h 30"/>
              <a:gd name="T58" fmla="*/ 26 w 34"/>
              <a:gd name="T59" fmla="*/ 24 h 30"/>
              <a:gd name="T60" fmla="*/ 22 w 34"/>
              <a:gd name="T61" fmla="*/ 24 h 30"/>
              <a:gd name="T62" fmla="*/ 20 w 34"/>
              <a:gd name="T63" fmla="*/ 26 h 30"/>
              <a:gd name="T64" fmla="*/ 20 w 34"/>
              <a:gd name="T65" fmla="*/ 30 h 30"/>
              <a:gd name="T66" fmla="*/ 16 w 34"/>
              <a:gd name="T67" fmla="*/ 30 h 30"/>
              <a:gd name="T68" fmla="*/ 16 w 34"/>
              <a:gd name="T69" fmla="*/ 30 h 30"/>
              <a:gd name="T70" fmla="*/ 12 w 34"/>
              <a:gd name="T71" fmla="*/ 30 h 30"/>
              <a:gd name="T72" fmla="*/ 12 w 34"/>
              <a:gd name="T73" fmla="*/ 30 h 30"/>
              <a:gd name="T74" fmla="*/ 8 w 34"/>
              <a:gd name="T75" fmla="*/ 30 h 30"/>
              <a:gd name="T76" fmla="*/ 8 w 34"/>
              <a:gd name="T77" fmla="*/ 30 h 30"/>
              <a:gd name="T78" fmla="*/ 4 w 34"/>
              <a:gd name="T79" fmla="*/ 30 h 30"/>
              <a:gd name="T80" fmla="*/ 4 w 34"/>
              <a:gd name="T81" fmla="*/ 30 h 30"/>
              <a:gd name="T82" fmla="*/ 4 w 34"/>
              <a:gd name="T83" fmla="*/ 30 h 30"/>
              <a:gd name="T84" fmla="*/ 0 w 34"/>
              <a:gd name="T85" fmla="*/ 26 h 30"/>
              <a:gd name="T86" fmla="*/ 0 w 34"/>
              <a:gd name="T87" fmla="*/ 24 h 30"/>
              <a:gd name="T88" fmla="*/ 0 w 34"/>
              <a:gd name="T89" fmla="*/ 20 h 30"/>
              <a:gd name="T90" fmla="*/ 0 w 34"/>
              <a:gd name="T91" fmla="*/ 20 h 30"/>
              <a:gd name="T92" fmla="*/ 0 w 34"/>
              <a:gd name="T93" fmla="*/ 20 h 30"/>
              <a:gd name="T94" fmla="*/ 0 w 34"/>
              <a:gd name="T95" fmla="*/ 20 h 30"/>
              <a:gd name="T96" fmla="*/ 0 w 34"/>
              <a:gd name="T97" fmla="*/ 16 h 30"/>
              <a:gd name="T98" fmla="*/ 0 w 34"/>
              <a:gd name="T99" fmla="*/ 12 h 30"/>
              <a:gd name="T100" fmla="*/ 0 w 34"/>
              <a:gd name="T101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4" h="30">
                <a:moveTo>
                  <a:pt x="0" y="12"/>
                </a:moveTo>
                <a:lnTo>
                  <a:pt x="0" y="12"/>
                </a:lnTo>
                <a:lnTo>
                  <a:pt x="0" y="12"/>
                </a:lnTo>
                <a:lnTo>
                  <a:pt x="4" y="12"/>
                </a:lnTo>
                <a:lnTo>
                  <a:pt x="4" y="12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4"/>
                </a:lnTo>
                <a:lnTo>
                  <a:pt x="8" y="4"/>
                </a:lnTo>
                <a:lnTo>
                  <a:pt x="8" y="4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20" y="4"/>
                </a:lnTo>
                <a:lnTo>
                  <a:pt x="20" y="0"/>
                </a:lnTo>
                <a:lnTo>
                  <a:pt x="20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6" y="0"/>
                </a:lnTo>
                <a:lnTo>
                  <a:pt x="26" y="0"/>
                </a:lnTo>
                <a:lnTo>
                  <a:pt x="26" y="4"/>
                </a:lnTo>
                <a:lnTo>
                  <a:pt x="26" y="4"/>
                </a:lnTo>
                <a:lnTo>
                  <a:pt x="30" y="4"/>
                </a:lnTo>
                <a:lnTo>
                  <a:pt x="30" y="8"/>
                </a:lnTo>
                <a:lnTo>
                  <a:pt x="34" y="8"/>
                </a:lnTo>
                <a:lnTo>
                  <a:pt x="34" y="8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4" y="16"/>
                </a:lnTo>
                <a:lnTo>
                  <a:pt x="34" y="16"/>
                </a:lnTo>
                <a:lnTo>
                  <a:pt x="34" y="16"/>
                </a:lnTo>
                <a:lnTo>
                  <a:pt x="34" y="16"/>
                </a:lnTo>
                <a:lnTo>
                  <a:pt x="34" y="20"/>
                </a:lnTo>
                <a:lnTo>
                  <a:pt x="34" y="20"/>
                </a:lnTo>
                <a:lnTo>
                  <a:pt x="34" y="20"/>
                </a:lnTo>
                <a:lnTo>
                  <a:pt x="34" y="20"/>
                </a:lnTo>
                <a:lnTo>
                  <a:pt x="34" y="20"/>
                </a:lnTo>
                <a:lnTo>
                  <a:pt x="34" y="20"/>
                </a:lnTo>
                <a:lnTo>
                  <a:pt x="30" y="24"/>
                </a:lnTo>
                <a:lnTo>
                  <a:pt x="30" y="24"/>
                </a:lnTo>
                <a:lnTo>
                  <a:pt x="30" y="24"/>
                </a:lnTo>
                <a:lnTo>
                  <a:pt x="30" y="24"/>
                </a:lnTo>
                <a:lnTo>
                  <a:pt x="30" y="24"/>
                </a:lnTo>
                <a:lnTo>
                  <a:pt x="30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4"/>
                </a:lnTo>
                <a:lnTo>
                  <a:pt x="22" y="24"/>
                </a:lnTo>
                <a:lnTo>
                  <a:pt x="22" y="24"/>
                </a:lnTo>
                <a:lnTo>
                  <a:pt x="20" y="26"/>
                </a:lnTo>
                <a:lnTo>
                  <a:pt x="20" y="26"/>
                </a:lnTo>
                <a:lnTo>
                  <a:pt x="20" y="26"/>
                </a:lnTo>
                <a:lnTo>
                  <a:pt x="20" y="30"/>
                </a:lnTo>
                <a:lnTo>
                  <a:pt x="16" y="30"/>
                </a:lnTo>
                <a:lnTo>
                  <a:pt x="16" y="30"/>
                </a:lnTo>
                <a:lnTo>
                  <a:pt x="16" y="30"/>
                </a:lnTo>
                <a:lnTo>
                  <a:pt x="16" y="30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0" y="26"/>
                </a:lnTo>
                <a:lnTo>
                  <a:pt x="0" y="26"/>
                </a:lnTo>
                <a:lnTo>
                  <a:pt x="0" y="24"/>
                </a:lnTo>
                <a:lnTo>
                  <a:pt x="0" y="24"/>
                </a:lnTo>
                <a:lnTo>
                  <a:pt x="0" y="24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16"/>
                </a:lnTo>
                <a:lnTo>
                  <a:pt x="0" y="16"/>
                </a:lnTo>
                <a:lnTo>
                  <a:pt x="0" y="12"/>
                </a:lnTo>
                <a:lnTo>
                  <a:pt x="0" y="12"/>
                </a:lnTo>
                <a:lnTo>
                  <a:pt x="0" y="12"/>
                </a:lnTo>
                <a:lnTo>
                  <a:pt x="0" y="12"/>
                </a:lnTo>
                <a:lnTo>
                  <a:pt x="0" y="1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56" name="Freeform 114">
            <a:extLst>
              <a:ext uri="{FF2B5EF4-FFF2-40B4-BE49-F238E27FC236}">
                <a16:creationId xmlns:a16="http://schemas.microsoft.com/office/drawing/2014/main" id="{0C841D59-4434-46CA-8C6F-05BD351AB34C}"/>
              </a:ext>
            </a:extLst>
          </p:cNvPr>
          <p:cNvSpPr>
            <a:spLocks/>
          </p:cNvSpPr>
          <p:nvPr/>
        </p:nvSpPr>
        <p:spPr bwMode="auto">
          <a:xfrm>
            <a:off x="6556778" y="3125255"/>
            <a:ext cx="76200" cy="101600"/>
          </a:xfrm>
          <a:custGeom>
            <a:avLst/>
            <a:gdLst>
              <a:gd name="T0" fmla="*/ 22 w 48"/>
              <a:gd name="T1" fmla="*/ 42 h 64"/>
              <a:gd name="T2" fmla="*/ 22 w 48"/>
              <a:gd name="T3" fmla="*/ 38 h 64"/>
              <a:gd name="T4" fmla="*/ 22 w 48"/>
              <a:gd name="T5" fmla="*/ 34 h 64"/>
              <a:gd name="T6" fmla="*/ 20 w 48"/>
              <a:gd name="T7" fmla="*/ 30 h 64"/>
              <a:gd name="T8" fmla="*/ 16 w 48"/>
              <a:gd name="T9" fmla="*/ 26 h 64"/>
              <a:gd name="T10" fmla="*/ 16 w 48"/>
              <a:gd name="T11" fmla="*/ 24 h 64"/>
              <a:gd name="T12" fmla="*/ 12 w 48"/>
              <a:gd name="T13" fmla="*/ 20 h 64"/>
              <a:gd name="T14" fmla="*/ 8 w 48"/>
              <a:gd name="T15" fmla="*/ 16 h 64"/>
              <a:gd name="T16" fmla="*/ 4 w 48"/>
              <a:gd name="T17" fmla="*/ 8 h 64"/>
              <a:gd name="T18" fmla="*/ 0 w 48"/>
              <a:gd name="T19" fmla="*/ 4 h 64"/>
              <a:gd name="T20" fmla="*/ 4 w 48"/>
              <a:gd name="T21" fmla="*/ 4 h 64"/>
              <a:gd name="T22" fmla="*/ 16 w 48"/>
              <a:gd name="T23" fmla="*/ 0 h 64"/>
              <a:gd name="T24" fmla="*/ 20 w 48"/>
              <a:gd name="T25" fmla="*/ 4 h 64"/>
              <a:gd name="T26" fmla="*/ 20 w 48"/>
              <a:gd name="T27" fmla="*/ 4 h 64"/>
              <a:gd name="T28" fmla="*/ 22 w 48"/>
              <a:gd name="T29" fmla="*/ 8 h 64"/>
              <a:gd name="T30" fmla="*/ 26 w 48"/>
              <a:gd name="T31" fmla="*/ 4 h 64"/>
              <a:gd name="T32" fmla="*/ 26 w 48"/>
              <a:gd name="T33" fmla="*/ 8 h 64"/>
              <a:gd name="T34" fmla="*/ 30 w 48"/>
              <a:gd name="T35" fmla="*/ 8 h 64"/>
              <a:gd name="T36" fmla="*/ 34 w 48"/>
              <a:gd name="T37" fmla="*/ 12 h 64"/>
              <a:gd name="T38" fmla="*/ 34 w 48"/>
              <a:gd name="T39" fmla="*/ 12 h 64"/>
              <a:gd name="T40" fmla="*/ 34 w 48"/>
              <a:gd name="T41" fmla="*/ 12 h 64"/>
              <a:gd name="T42" fmla="*/ 36 w 48"/>
              <a:gd name="T43" fmla="*/ 20 h 64"/>
              <a:gd name="T44" fmla="*/ 36 w 48"/>
              <a:gd name="T45" fmla="*/ 24 h 64"/>
              <a:gd name="T46" fmla="*/ 36 w 48"/>
              <a:gd name="T47" fmla="*/ 24 h 64"/>
              <a:gd name="T48" fmla="*/ 40 w 48"/>
              <a:gd name="T49" fmla="*/ 26 h 64"/>
              <a:gd name="T50" fmla="*/ 40 w 48"/>
              <a:gd name="T51" fmla="*/ 26 h 64"/>
              <a:gd name="T52" fmla="*/ 40 w 48"/>
              <a:gd name="T53" fmla="*/ 34 h 64"/>
              <a:gd name="T54" fmla="*/ 48 w 48"/>
              <a:gd name="T55" fmla="*/ 38 h 64"/>
              <a:gd name="T56" fmla="*/ 48 w 48"/>
              <a:gd name="T57" fmla="*/ 42 h 64"/>
              <a:gd name="T58" fmla="*/ 48 w 48"/>
              <a:gd name="T59" fmla="*/ 42 h 64"/>
              <a:gd name="T60" fmla="*/ 48 w 48"/>
              <a:gd name="T61" fmla="*/ 46 h 64"/>
              <a:gd name="T62" fmla="*/ 44 w 48"/>
              <a:gd name="T63" fmla="*/ 46 h 64"/>
              <a:gd name="T64" fmla="*/ 40 w 48"/>
              <a:gd name="T65" fmla="*/ 46 h 64"/>
              <a:gd name="T66" fmla="*/ 36 w 48"/>
              <a:gd name="T67" fmla="*/ 42 h 64"/>
              <a:gd name="T68" fmla="*/ 36 w 48"/>
              <a:gd name="T69" fmla="*/ 46 h 64"/>
              <a:gd name="T70" fmla="*/ 36 w 48"/>
              <a:gd name="T71" fmla="*/ 42 h 64"/>
              <a:gd name="T72" fmla="*/ 34 w 48"/>
              <a:gd name="T73" fmla="*/ 42 h 64"/>
              <a:gd name="T74" fmla="*/ 34 w 48"/>
              <a:gd name="T75" fmla="*/ 50 h 64"/>
              <a:gd name="T76" fmla="*/ 30 w 48"/>
              <a:gd name="T77" fmla="*/ 54 h 64"/>
              <a:gd name="T78" fmla="*/ 30 w 48"/>
              <a:gd name="T79" fmla="*/ 54 h 64"/>
              <a:gd name="T80" fmla="*/ 26 w 48"/>
              <a:gd name="T81" fmla="*/ 56 h 64"/>
              <a:gd name="T82" fmla="*/ 26 w 48"/>
              <a:gd name="T83" fmla="*/ 60 h 64"/>
              <a:gd name="T84" fmla="*/ 22 w 48"/>
              <a:gd name="T85" fmla="*/ 60 h 64"/>
              <a:gd name="T86" fmla="*/ 22 w 48"/>
              <a:gd name="T87" fmla="*/ 60 h 64"/>
              <a:gd name="T88" fmla="*/ 22 w 48"/>
              <a:gd name="T89" fmla="*/ 64 h 64"/>
              <a:gd name="T90" fmla="*/ 22 w 48"/>
              <a:gd name="T91" fmla="*/ 56 h 64"/>
              <a:gd name="T92" fmla="*/ 22 w 48"/>
              <a:gd name="T93" fmla="*/ 54 h 64"/>
              <a:gd name="T94" fmla="*/ 22 w 48"/>
              <a:gd name="T95" fmla="*/ 5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8" h="64">
                <a:moveTo>
                  <a:pt x="22" y="50"/>
                </a:moveTo>
                <a:lnTo>
                  <a:pt x="22" y="50"/>
                </a:lnTo>
                <a:lnTo>
                  <a:pt x="22" y="46"/>
                </a:lnTo>
                <a:lnTo>
                  <a:pt x="22" y="42"/>
                </a:lnTo>
                <a:lnTo>
                  <a:pt x="22" y="38"/>
                </a:lnTo>
                <a:lnTo>
                  <a:pt x="22" y="38"/>
                </a:lnTo>
                <a:lnTo>
                  <a:pt x="22" y="38"/>
                </a:lnTo>
                <a:lnTo>
                  <a:pt x="22" y="38"/>
                </a:lnTo>
                <a:lnTo>
                  <a:pt x="22" y="34"/>
                </a:lnTo>
                <a:lnTo>
                  <a:pt x="22" y="34"/>
                </a:lnTo>
                <a:lnTo>
                  <a:pt x="22" y="34"/>
                </a:lnTo>
                <a:lnTo>
                  <a:pt x="22" y="34"/>
                </a:lnTo>
                <a:lnTo>
                  <a:pt x="22" y="30"/>
                </a:lnTo>
                <a:lnTo>
                  <a:pt x="20" y="30"/>
                </a:lnTo>
                <a:lnTo>
                  <a:pt x="20" y="30"/>
                </a:lnTo>
                <a:lnTo>
                  <a:pt x="20" y="30"/>
                </a:lnTo>
                <a:lnTo>
                  <a:pt x="20" y="30"/>
                </a:lnTo>
                <a:lnTo>
                  <a:pt x="16" y="26"/>
                </a:lnTo>
                <a:lnTo>
                  <a:pt x="16" y="26"/>
                </a:lnTo>
                <a:lnTo>
                  <a:pt x="16" y="26"/>
                </a:lnTo>
                <a:lnTo>
                  <a:pt x="16" y="26"/>
                </a:lnTo>
                <a:lnTo>
                  <a:pt x="16" y="26"/>
                </a:lnTo>
                <a:lnTo>
                  <a:pt x="16" y="26"/>
                </a:lnTo>
                <a:lnTo>
                  <a:pt x="16" y="24"/>
                </a:lnTo>
                <a:lnTo>
                  <a:pt x="12" y="24"/>
                </a:lnTo>
                <a:lnTo>
                  <a:pt x="12" y="20"/>
                </a:lnTo>
                <a:lnTo>
                  <a:pt x="12" y="20"/>
                </a:lnTo>
                <a:lnTo>
                  <a:pt x="12" y="20"/>
                </a:lnTo>
                <a:lnTo>
                  <a:pt x="12" y="20"/>
                </a:lnTo>
                <a:lnTo>
                  <a:pt x="12" y="16"/>
                </a:lnTo>
                <a:lnTo>
                  <a:pt x="8" y="16"/>
                </a:lnTo>
                <a:lnTo>
                  <a:pt x="8" y="16"/>
                </a:lnTo>
                <a:lnTo>
                  <a:pt x="8" y="12"/>
                </a:lnTo>
                <a:lnTo>
                  <a:pt x="8" y="12"/>
                </a:lnTo>
                <a:lnTo>
                  <a:pt x="4" y="8"/>
                </a:lnTo>
                <a:lnTo>
                  <a:pt x="4" y="8"/>
                </a:lnTo>
                <a:lnTo>
                  <a:pt x="4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4" y="4"/>
                </a:lnTo>
                <a:lnTo>
                  <a:pt x="4" y="4"/>
                </a:lnTo>
                <a:lnTo>
                  <a:pt x="8" y="4"/>
                </a:lnTo>
                <a:lnTo>
                  <a:pt x="12" y="0"/>
                </a:lnTo>
                <a:lnTo>
                  <a:pt x="12" y="0"/>
                </a:lnTo>
                <a:lnTo>
                  <a:pt x="16" y="0"/>
                </a:lnTo>
                <a:lnTo>
                  <a:pt x="16" y="0"/>
                </a:lnTo>
                <a:lnTo>
                  <a:pt x="20" y="4"/>
                </a:lnTo>
                <a:lnTo>
                  <a:pt x="20" y="4"/>
                </a:lnTo>
                <a:lnTo>
                  <a:pt x="20" y="4"/>
                </a:lnTo>
                <a:lnTo>
                  <a:pt x="20" y="4"/>
                </a:lnTo>
                <a:lnTo>
                  <a:pt x="20" y="4"/>
                </a:lnTo>
                <a:lnTo>
                  <a:pt x="20" y="4"/>
                </a:lnTo>
                <a:lnTo>
                  <a:pt x="20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lnTo>
                  <a:pt x="22" y="4"/>
                </a:lnTo>
                <a:lnTo>
                  <a:pt x="26" y="4"/>
                </a:lnTo>
                <a:lnTo>
                  <a:pt x="26" y="8"/>
                </a:lnTo>
                <a:lnTo>
                  <a:pt x="26" y="8"/>
                </a:lnTo>
                <a:lnTo>
                  <a:pt x="26" y="8"/>
                </a:lnTo>
                <a:lnTo>
                  <a:pt x="26" y="8"/>
                </a:lnTo>
                <a:lnTo>
                  <a:pt x="26" y="8"/>
                </a:lnTo>
                <a:lnTo>
                  <a:pt x="26" y="8"/>
                </a:lnTo>
                <a:lnTo>
                  <a:pt x="30" y="8"/>
                </a:lnTo>
                <a:lnTo>
                  <a:pt x="30" y="8"/>
                </a:lnTo>
                <a:lnTo>
                  <a:pt x="30" y="8"/>
                </a:lnTo>
                <a:lnTo>
                  <a:pt x="30" y="8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6" y="12"/>
                </a:lnTo>
                <a:lnTo>
                  <a:pt x="36" y="12"/>
                </a:lnTo>
                <a:lnTo>
                  <a:pt x="36" y="16"/>
                </a:ln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24"/>
                </a:lnTo>
                <a:lnTo>
                  <a:pt x="36" y="24"/>
                </a:lnTo>
                <a:lnTo>
                  <a:pt x="36" y="24"/>
                </a:lnTo>
                <a:lnTo>
                  <a:pt x="36" y="24"/>
                </a:lnTo>
                <a:lnTo>
                  <a:pt x="36" y="24"/>
                </a:lnTo>
                <a:lnTo>
                  <a:pt x="40" y="24"/>
                </a:lnTo>
                <a:lnTo>
                  <a:pt x="36" y="24"/>
                </a:lnTo>
                <a:lnTo>
                  <a:pt x="40" y="26"/>
                </a:lnTo>
                <a:lnTo>
                  <a:pt x="40" y="26"/>
                </a:lnTo>
                <a:lnTo>
                  <a:pt x="40" y="24"/>
                </a:lnTo>
                <a:lnTo>
                  <a:pt x="40" y="24"/>
                </a:lnTo>
                <a:lnTo>
                  <a:pt x="40" y="24"/>
                </a:lnTo>
                <a:lnTo>
                  <a:pt x="40" y="26"/>
                </a:lnTo>
                <a:lnTo>
                  <a:pt x="40" y="26"/>
                </a:lnTo>
                <a:lnTo>
                  <a:pt x="40" y="26"/>
                </a:lnTo>
                <a:lnTo>
                  <a:pt x="40" y="30"/>
                </a:lnTo>
                <a:lnTo>
                  <a:pt x="40" y="34"/>
                </a:lnTo>
                <a:lnTo>
                  <a:pt x="44" y="34"/>
                </a:lnTo>
                <a:lnTo>
                  <a:pt x="44" y="34"/>
                </a:lnTo>
                <a:lnTo>
                  <a:pt x="48" y="34"/>
                </a:lnTo>
                <a:lnTo>
                  <a:pt x="48" y="38"/>
                </a:lnTo>
                <a:lnTo>
                  <a:pt x="48" y="42"/>
                </a:lnTo>
                <a:lnTo>
                  <a:pt x="48" y="42"/>
                </a:lnTo>
                <a:lnTo>
                  <a:pt x="44" y="42"/>
                </a:lnTo>
                <a:lnTo>
                  <a:pt x="48" y="42"/>
                </a:lnTo>
                <a:lnTo>
                  <a:pt x="48" y="42"/>
                </a:lnTo>
                <a:lnTo>
                  <a:pt x="48" y="42"/>
                </a:lnTo>
                <a:lnTo>
                  <a:pt x="48" y="42"/>
                </a:lnTo>
                <a:lnTo>
                  <a:pt x="48" y="42"/>
                </a:lnTo>
                <a:lnTo>
                  <a:pt x="48" y="42"/>
                </a:lnTo>
                <a:lnTo>
                  <a:pt x="48" y="42"/>
                </a:lnTo>
                <a:lnTo>
                  <a:pt x="48" y="46"/>
                </a:lnTo>
                <a:lnTo>
                  <a:pt x="48" y="46"/>
                </a:lnTo>
                <a:lnTo>
                  <a:pt x="48" y="46"/>
                </a:lnTo>
                <a:lnTo>
                  <a:pt x="48" y="46"/>
                </a:lnTo>
                <a:lnTo>
                  <a:pt x="48" y="46"/>
                </a:lnTo>
                <a:lnTo>
                  <a:pt x="44" y="46"/>
                </a:lnTo>
                <a:lnTo>
                  <a:pt x="44" y="46"/>
                </a:lnTo>
                <a:lnTo>
                  <a:pt x="44" y="42"/>
                </a:lnTo>
                <a:lnTo>
                  <a:pt x="44" y="46"/>
                </a:lnTo>
                <a:lnTo>
                  <a:pt x="40" y="46"/>
                </a:lnTo>
                <a:lnTo>
                  <a:pt x="40" y="46"/>
                </a:lnTo>
                <a:lnTo>
                  <a:pt x="40" y="42"/>
                </a:lnTo>
                <a:lnTo>
                  <a:pt x="40" y="42"/>
                </a:lnTo>
                <a:lnTo>
                  <a:pt x="36" y="42"/>
                </a:lnTo>
                <a:lnTo>
                  <a:pt x="36" y="42"/>
                </a:lnTo>
                <a:lnTo>
                  <a:pt x="36" y="42"/>
                </a:lnTo>
                <a:lnTo>
                  <a:pt x="36" y="46"/>
                </a:lnTo>
                <a:lnTo>
                  <a:pt x="36" y="46"/>
                </a:lnTo>
                <a:lnTo>
                  <a:pt x="36" y="46"/>
                </a:lnTo>
                <a:lnTo>
                  <a:pt x="36" y="42"/>
                </a:lnTo>
                <a:lnTo>
                  <a:pt x="36" y="42"/>
                </a:lnTo>
                <a:lnTo>
                  <a:pt x="36" y="42"/>
                </a:lnTo>
                <a:lnTo>
                  <a:pt x="36" y="42"/>
                </a:lnTo>
                <a:lnTo>
                  <a:pt x="36" y="42"/>
                </a:lnTo>
                <a:lnTo>
                  <a:pt x="34" y="42"/>
                </a:lnTo>
                <a:lnTo>
                  <a:pt x="34" y="42"/>
                </a:lnTo>
                <a:lnTo>
                  <a:pt x="34" y="42"/>
                </a:lnTo>
                <a:lnTo>
                  <a:pt x="34" y="42"/>
                </a:lnTo>
                <a:lnTo>
                  <a:pt x="34" y="46"/>
                </a:lnTo>
                <a:lnTo>
                  <a:pt x="34" y="50"/>
                </a:lnTo>
                <a:lnTo>
                  <a:pt x="34" y="50"/>
                </a:lnTo>
                <a:lnTo>
                  <a:pt x="34" y="54"/>
                </a:lnTo>
                <a:lnTo>
                  <a:pt x="34" y="54"/>
                </a:lnTo>
                <a:lnTo>
                  <a:pt x="30" y="54"/>
                </a:lnTo>
                <a:lnTo>
                  <a:pt x="30" y="54"/>
                </a:lnTo>
                <a:lnTo>
                  <a:pt x="30" y="54"/>
                </a:lnTo>
                <a:lnTo>
                  <a:pt x="30" y="54"/>
                </a:lnTo>
                <a:lnTo>
                  <a:pt x="30" y="54"/>
                </a:lnTo>
                <a:lnTo>
                  <a:pt x="30" y="56"/>
                </a:lnTo>
                <a:lnTo>
                  <a:pt x="30" y="56"/>
                </a:lnTo>
                <a:lnTo>
                  <a:pt x="26" y="56"/>
                </a:lnTo>
                <a:lnTo>
                  <a:pt x="26" y="56"/>
                </a:lnTo>
                <a:lnTo>
                  <a:pt x="26" y="60"/>
                </a:lnTo>
                <a:lnTo>
                  <a:pt x="26" y="60"/>
                </a:lnTo>
                <a:lnTo>
                  <a:pt x="26" y="60"/>
                </a:lnTo>
                <a:lnTo>
                  <a:pt x="26" y="60"/>
                </a:lnTo>
                <a:lnTo>
                  <a:pt x="26" y="60"/>
                </a:lnTo>
                <a:lnTo>
                  <a:pt x="26" y="60"/>
                </a:lnTo>
                <a:lnTo>
                  <a:pt x="26" y="60"/>
                </a:lnTo>
                <a:lnTo>
                  <a:pt x="22" y="60"/>
                </a:lnTo>
                <a:lnTo>
                  <a:pt x="22" y="60"/>
                </a:lnTo>
                <a:lnTo>
                  <a:pt x="22" y="60"/>
                </a:lnTo>
                <a:lnTo>
                  <a:pt x="22" y="60"/>
                </a:lnTo>
                <a:lnTo>
                  <a:pt x="22" y="60"/>
                </a:lnTo>
                <a:lnTo>
                  <a:pt x="22" y="64"/>
                </a:lnTo>
                <a:lnTo>
                  <a:pt x="22" y="64"/>
                </a:lnTo>
                <a:lnTo>
                  <a:pt x="22" y="64"/>
                </a:lnTo>
                <a:lnTo>
                  <a:pt x="22" y="64"/>
                </a:lnTo>
                <a:lnTo>
                  <a:pt x="22" y="60"/>
                </a:lnTo>
                <a:lnTo>
                  <a:pt x="22" y="60"/>
                </a:lnTo>
                <a:lnTo>
                  <a:pt x="22" y="60"/>
                </a:lnTo>
                <a:lnTo>
                  <a:pt x="22" y="56"/>
                </a:lnTo>
                <a:lnTo>
                  <a:pt x="22" y="56"/>
                </a:lnTo>
                <a:lnTo>
                  <a:pt x="22" y="54"/>
                </a:lnTo>
                <a:lnTo>
                  <a:pt x="22" y="54"/>
                </a:lnTo>
                <a:lnTo>
                  <a:pt x="22" y="54"/>
                </a:lnTo>
                <a:lnTo>
                  <a:pt x="22" y="50"/>
                </a:lnTo>
                <a:lnTo>
                  <a:pt x="22" y="50"/>
                </a:lnTo>
                <a:lnTo>
                  <a:pt x="22" y="50"/>
                </a:lnTo>
                <a:lnTo>
                  <a:pt x="22" y="5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57" name="Freeform 115">
            <a:extLst>
              <a:ext uri="{FF2B5EF4-FFF2-40B4-BE49-F238E27FC236}">
                <a16:creationId xmlns:a16="http://schemas.microsoft.com/office/drawing/2014/main" id="{3AEB09B1-7D91-4E0A-9F25-C8DC5917174B}"/>
              </a:ext>
            </a:extLst>
          </p:cNvPr>
          <p:cNvSpPr>
            <a:spLocks noEditPoints="1"/>
          </p:cNvSpPr>
          <p:nvPr/>
        </p:nvSpPr>
        <p:spPr bwMode="auto">
          <a:xfrm>
            <a:off x="6036078" y="2960155"/>
            <a:ext cx="82550" cy="95250"/>
          </a:xfrm>
          <a:custGeom>
            <a:avLst/>
            <a:gdLst>
              <a:gd name="T0" fmla="*/ 30 w 52"/>
              <a:gd name="T1" fmla="*/ 26 h 60"/>
              <a:gd name="T2" fmla="*/ 34 w 52"/>
              <a:gd name="T3" fmla="*/ 22 h 60"/>
              <a:gd name="T4" fmla="*/ 34 w 52"/>
              <a:gd name="T5" fmla="*/ 16 h 60"/>
              <a:gd name="T6" fmla="*/ 26 w 52"/>
              <a:gd name="T7" fmla="*/ 8 h 60"/>
              <a:gd name="T8" fmla="*/ 26 w 52"/>
              <a:gd name="T9" fmla="*/ 16 h 60"/>
              <a:gd name="T10" fmla="*/ 22 w 52"/>
              <a:gd name="T11" fmla="*/ 18 h 60"/>
              <a:gd name="T12" fmla="*/ 22 w 52"/>
              <a:gd name="T13" fmla="*/ 22 h 60"/>
              <a:gd name="T14" fmla="*/ 20 w 52"/>
              <a:gd name="T15" fmla="*/ 18 h 60"/>
              <a:gd name="T16" fmla="*/ 22 w 52"/>
              <a:gd name="T17" fmla="*/ 12 h 60"/>
              <a:gd name="T18" fmla="*/ 26 w 52"/>
              <a:gd name="T19" fmla="*/ 8 h 60"/>
              <a:gd name="T20" fmla="*/ 38 w 52"/>
              <a:gd name="T21" fmla="*/ 0 h 60"/>
              <a:gd name="T22" fmla="*/ 48 w 52"/>
              <a:gd name="T23" fmla="*/ 0 h 60"/>
              <a:gd name="T24" fmla="*/ 52 w 52"/>
              <a:gd name="T25" fmla="*/ 12 h 60"/>
              <a:gd name="T26" fmla="*/ 52 w 52"/>
              <a:gd name="T27" fmla="*/ 18 h 60"/>
              <a:gd name="T28" fmla="*/ 44 w 52"/>
              <a:gd name="T29" fmla="*/ 18 h 60"/>
              <a:gd name="T30" fmla="*/ 52 w 52"/>
              <a:gd name="T31" fmla="*/ 26 h 60"/>
              <a:gd name="T32" fmla="*/ 48 w 52"/>
              <a:gd name="T33" fmla="*/ 30 h 60"/>
              <a:gd name="T34" fmla="*/ 44 w 52"/>
              <a:gd name="T35" fmla="*/ 34 h 60"/>
              <a:gd name="T36" fmla="*/ 38 w 52"/>
              <a:gd name="T37" fmla="*/ 42 h 60"/>
              <a:gd name="T38" fmla="*/ 38 w 52"/>
              <a:gd name="T39" fmla="*/ 48 h 60"/>
              <a:gd name="T40" fmla="*/ 38 w 52"/>
              <a:gd name="T41" fmla="*/ 56 h 60"/>
              <a:gd name="T42" fmla="*/ 34 w 52"/>
              <a:gd name="T43" fmla="*/ 56 h 60"/>
              <a:gd name="T44" fmla="*/ 30 w 52"/>
              <a:gd name="T45" fmla="*/ 56 h 60"/>
              <a:gd name="T46" fmla="*/ 30 w 52"/>
              <a:gd name="T47" fmla="*/ 48 h 60"/>
              <a:gd name="T48" fmla="*/ 26 w 52"/>
              <a:gd name="T49" fmla="*/ 44 h 60"/>
              <a:gd name="T50" fmla="*/ 20 w 52"/>
              <a:gd name="T51" fmla="*/ 44 h 60"/>
              <a:gd name="T52" fmla="*/ 16 w 52"/>
              <a:gd name="T53" fmla="*/ 44 h 60"/>
              <a:gd name="T54" fmla="*/ 16 w 52"/>
              <a:gd name="T55" fmla="*/ 44 h 60"/>
              <a:gd name="T56" fmla="*/ 4 w 52"/>
              <a:gd name="T57" fmla="*/ 44 h 60"/>
              <a:gd name="T58" fmla="*/ 8 w 52"/>
              <a:gd name="T59" fmla="*/ 42 h 60"/>
              <a:gd name="T60" fmla="*/ 8 w 52"/>
              <a:gd name="T61" fmla="*/ 42 h 60"/>
              <a:gd name="T62" fmla="*/ 12 w 52"/>
              <a:gd name="T63" fmla="*/ 42 h 60"/>
              <a:gd name="T64" fmla="*/ 12 w 52"/>
              <a:gd name="T65" fmla="*/ 42 h 60"/>
              <a:gd name="T66" fmla="*/ 12 w 52"/>
              <a:gd name="T67" fmla="*/ 38 h 60"/>
              <a:gd name="T68" fmla="*/ 8 w 52"/>
              <a:gd name="T69" fmla="*/ 38 h 60"/>
              <a:gd name="T70" fmla="*/ 12 w 52"/>
              <a:gd name="T71" fmla="*/ 34 h 60"/>
              <a:gd name="T72" fmla="*/ 16 w 52"/>
              <a:gd name="T73" fmla="*/ 22 h 60"/>
              <a:gd name="T74" fmla="*/ 22 w 52"/>
              <a:gd name="T75" fmla="*/ 26 h 60"/>
              <a:gd name="T76" fmla="*/ 22 w 52"/>
              <a:gd name="T77" fmla="*/ 18 h 60"/>
              <a:gd name="T78" fmla="*/ 26 w 52"/>
              <a:gd name="T79" fmla="*/ 18 h 60"/>
              <a:gd name="T80" fmla="*/ 30 w 52"/>
              <a:gd name="T81" fmla="*/ 22 h 60"/>
              <a:gd name="T82" fmla="*/ 22 w 52"/>
              <a:gd name="T83" fmla="*/ 22 h 60"/>
              <a:gd name="T84" fmla="*/ 30 w 52"/>
              <a:gd name="T85" fmla="*/ 26 h 60"/>
              <a:gd name="T86" fmla="*/ 26 w 52"/>
              <a:gd name="T87" fmla="*/ 26 h 60"/>
              <a:gd name="T88" fmla="*/ 30 w 52"/>
              <a:gd name="T89" fmla="*/ 22 h 60"/>
              <a:gd name="T90" fmla="*/ 34 w 52"/>
              <a:gd name="T91" fmla="*/ 22 h 60"/>
              <a:gd name="T92" fmla="*/ 8 w 52"/>
              <a:gd name="T93" fmla="*/ 38 h 60"/>
              <a:gd name="T94" fmla="*/ 8 w 52"/>
              <a:gd name="T95" fmla="*/ 42 h 60"/>
              <a:gd name="T96" fmla="*/ 8 w 52"/>
              <a:gd name="T97" fmla="*/ 38 h 60"/>
              <a:gd name="T98" fmla="*/ 8 w 52"/>
              <a:gd name="T99" fmla="*/ 44 h 60"/>
              <a:gd name="T100" fmla="*/ 8 w 52"/>
              <a:gd name="T101" fmla="*/ 48 h 60"/>
              <a:gd name="T102" fmla="*/ 0 w 52"/>
              <a:gd name="T103" fmla="*/ 48 h 60"/>
              <a:gd name="T104" fmla="*/ 26 w 52"/>
              <a:gd name="T105" fmla="*/ 4 h 60"/>
              <a:gd name="T106" fmla="*/ 26 w 52"/>
              <a:gd name="T107" fmla="*/ 4 h 60"/>
              <a:gd name="T108" fmla="*/ 20 w 52"/>
              <a:gd name="T109" fmla="*/ 12 h 60"/>
              <a:gd name="T110" fmla="*/ 22 w 52"/>
              <a:gd name="T111" fmla="*/ 8 h 60"/>
              <a:gd name="T112" fmla="*/ 20 w 52"/>
              <a:gd name="T113" fmla="*/ 1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2" h="60">
                <a:moveTo>
                  <a:pt x="26" y="26"/>
                </a:moveTo>
                <a:lnTo>
                  <a:pt x="26" y="26"/>
                </a:lnTo>
                <a:lnTo>
                  <a:pt x="26" y="26"/>
                </a:lnTo>
                <a:lnTo>
                  <a:pt x="30" y="26"/>
                </a:lnTo>
                <a:lnTo>
                  <a:pt x="30" y="26"/>
                </a:lnTo>
                <a:lnTo>
                  <a:pt x="30" y="26"/>
                </a:lnTo>
                <a:lnTo>
                  <a:pt x="30" y="26"/>
                </a:lnTo>
                <a:lnTo>
                  <a:pt x="30" y="26"/>
                </a:lnTo>
                <a:lnTo>
                  <a:pt x="30" y="26"/>
                </a:lnTo>
                <a:lnTo>
                  <a:pt x="30" y="22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4" y="18"/>
                </a:lnTo>
                <a:lnTo>
                  <a:pt x="34" y="18"/>
                </a:lnTo>
                <a:lnTo>
                  <a:pt x="34" y="18"/>
                </a:lnTo>
                <a:lnTo>
                  <a:pt x="34" y="18"/>
                </a:lnTo>
                <a:lnTo>
                  <a:pt x="30" y="18"/>
                </a:lnTo>
                <a:lnTo>
                  <a:pt x="30" y="16"/>
                </a:lnTo>
                <a:lnTo>
                  <a:pt x="30" y="16"/>
                </a:lnTo>
                <a:lnTo>
                  <a:pt x="34" y="16"/>
                </a:lnTo>
                <a:lnTo>
                  <a:pt x="34" y="16"/>
                </a:lnTo>
                <a:lnTo>
                  <a:pt x="34" y="16"/>
                </a:lnTo>
                <a:lnTo>
                  <a:pt x="30" y="16"/>
                </a:lnTo>
                <a:lnTo>
                  <a:pt x="30" y="16"/>
                </a:lnTo>
                <a:lnTo>
                  <a:pt x="30" y="16"/>
                </a:lnTo>
                <a:lnTo>
                  <a:pt x="26" y="12"/>
                </a:lnTo>
                <a:lnTo>
                  <a:pt x="30" y="12"/>
                </a:lnTo>
                <a:lnTo>
                  <a:pt x="30" y="12"/>
                </a:lnTo>
                <a:lnTo>
                  <a:pt x="30" y="12"/>
                </a:lnTo>
                <a:lnTo>
                  <a:pt x="26" y="8"/>
                </a:lnTo>
                <a:lnTo>
                  <a:pt x="26" y="8"/>
                </a:lnTo>
                <a:lnTo>
                  <a:pt x="26" y="8"/>
                </a:lnTo>
                <a:lnTo>
                  <a:pt x="26" y="12"/>
                </a:lnTo>
                <a:lnTo>
                  <a:pt x="26" y="12"/>
                </a:lnTo>
                <a:lnTo>
                  <a:pt x="22" y="12"/>
                </a:lnTo>
                <a:lnTo>
                  <a:pt x="22" y="12"/>
                </a:lnTo>
                <a:lnTo>
                  <a:pt x="22" y="16"/>
                </a:lnTo>
                <a:lnTo>
                  <a:pt x="26" y="16"/>
                </a:lnTo>
                <a:lnTo>
                  <a:pt x="26" y="16"/>
                </a:lnTo>
                <a:lnTo>
                  <a:pt x="26" y="16"/>
                </a:lnTo>
                <a:lnTo>
                  <a:pt x="26" y="16"/>
                </a:lnTo>
                <a:lnTo>
                  <a:pt x="26" y="18"/>
                </a:lnTo>
                <a:lnTo>
                  <a:pt x="26" y="18"/>
                </a:lnTo>
                <a:lnTo>
                  <a:pt x="26" y="18"/>
                </a:lnTo>
                <a:lnTo>
                  <a:pt x="26" y="18"/>
                </a:lnTo>
                <a:lnTo>
                  <a:pt x="26" y="18"/>
                </a:lnTo>
                <a:lnTo>
                  <a:pt x="22" y="18"/>
                </a:lnTo>
                <a:lnTo>
                  <a:pt x="22" y="18"/>
                </a:lnTo>
                <a:lnTo>
                  <a:pt x="22" y="18"/>
                </a:lnTo>
                <a:lnTo>
                  <a:pt x="22" y="18"/>
                </a:lnTo>
                <a:lnTo>
                  <a:pt x="22" y="18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16" y="22"/>
                </a:lnTo>
                <a:lnTo>
                  <a:pt x="16" y="22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20" y="16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2" y="12"/>
                </a:lnTo>
                <a:lnTo>
                  <a:pt x="22" y="12"/>
                </a:lnTo>
                <a:lnTo>
                  <a:pt x="22" y="12"/>
                </a:lnTo>
                <a:lnTo>
                  <a:pt x="26" y="12"/>
                </a:lnTo>
                <a:lnTo>
                  <a:pt x="26" y="12"/>
                </a:lnTo>
                <a:lnTo>
                  <a:pt x="26" y="12"/>
                </a:lnTo>
                <a:lnTo>
                  <a:pt x="26" y="12"/>
                </a:lnTo>
                <a:lnTo>
                  <a:pt x="26" y="8"/>
                </a:lnTo>
                <a:lnTo>
                  <a:pt x="26" y="8"/>
                </a:lnTo>
                <a:lnTo>
                  <a:pt x="26" y="8"/>
                </a:lnTo>
                <a:lnTo>
                  <a:pt x="26" y="8"/>
                </a:lnTo>
                <a:lnTo>
                  <a:pt x="30" y="8"/>
                </a:lnTo>
                <a:lnTo>
                  <a:pt x="30" y="8"/>
                </a:lnTo>
                <a:lnTo>
                  <a:pt x="30" y="8"/>
                </a:lnTo>
                <a:lnTo>
                  <a:pt x="30" y="8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4" y="4"/>
                </a:ln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42" y="0"/>
                </a:lnTo>
                <a:lnTo>
                  <a:pt x="42" y="0"/>
                </a:lnTo>
                <a:lnTo>
                  <a:pt x="42" y="0"/>
                </a:lnTo>
                <a:lnTo>
                  <a:pt x="44" y="0"/>
                </a:lnTo>
                <a:lnTo>
                  <a:pt x="48" y="0"/>
                </a:lnTo>
                <a:lnTo>
                  <a:pt x="48" y="0"/>
                </a:lnTo>
                <a:lnTo>
                  <a:pt x="48" y="0"/>
                </a:lnTo>
                <a:lnTo>
                  <a:pt x="48" y="0"/>
                </a:lnTo>
                <a:lnTo>
                  <a:pt x="48" y="4"/>
                </a:lnTo>
                <a:lnTo>
                  <a:pt x="48" y="4"/>
                </a:lnTo>
                <a:lnTo>
                  <a:pt x="52" y="4"/>
                </a:lnTo>
                <a:lnTo>
                  <a:pt x="52" y="4"/>
                </a:lnTo>
                <a:lnTo>
                  <a:pt x="52" y="4"/>
                </a:lnTo>
                <a:lnTo>
                  <a:pt x="52" y="8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52" y="16"/>
                </a:lnTo>
                <a:lnTo>
                  <a:pt x="52" y="16"/>
                </a:lnTo>
                <a:lnTo>
                  <a:pt x="52" y="16"/>
                </a:lnTo>
                <a:lnTo>
                  <a:pt x="52" y="16"/>
                </a:lnTo>
                <a:lnTo>
                  <a:pt x="52" y="16"/>
                </a:lnTo>
                <a:lnTo>
                  <a:pt x="52" y="18"/>
                </a:lnTo>
                <a:lnTo>
                  <a:pt x="52" y="18"/>
                </a:lnTo>
                <a:lnTo>
                  <a:pt x="48" y="18"/>
                </a:lnTo>
                <a:lnTo>
                  <a:pt x="48" y="18"/>
                </a:lnTo>
                <a:lnTo>
                  <a:pt x="48" y="18"/>
                </a:lnTo>
                <a:lnTo>
                  <a:pt x="48" y="18"/>
                </a:lnTo>
                <a:lnTo>
                  <a:pt x="48" y="18"/>
                </a:lnTo>
                <a:lnTo>
                  <a:pt x="48" y="18"/>
                </a:lnTo>
                <a:lnTo>
                  <a:pt x="48" y="18"/>
                </a:lnTo>
                <a:lnTo>
                  <a:pt x="44" y="18"/>
                </a:lnTo>
                <a:lnTo>
                  <a:pt x="44" y="22"/>
                </a:lnTo>
                <a:lnTo>
                  <a:pt x="48" y="22"/>
                </a:lnTo>
                <a:lnTo>
                  <a:pt x="48" y="22"/>
                </a:lnTo>
                <a:lnTo>
                  <a:pt x="52" y="22"/>
                </a:lnTo>
                <a:lnTo>
                  <a:pt x="52" y="22"/>
                </a:lnTo>
                <a:lnTo>
                  <a:pt x="52" y="22"/>
                </a:lnTo>
                <a:lnTo>
                  <a:pt x="52" y="26"/>
                </a:lnTo>
                <a:lnTo>
                  <a:pt x="52" y="26"/>
                </a:lnTo>
                <a:lnTo>
                  <a:pt x="52" y="26"/>
                </a:lnTo>
                <a:lnTo>
                  <a:pt x="52" y="26"/>
                </a:lnTo>
                <a:lnTo>
                  <a:pt x="52" y="26"/>
                </a:lnTo>
                <a:lnTo>
                  <a:pt x="48" y="26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4"/>
                </a:lnTo>
                <a:lnTo>
                  <a:pt x="48" y="34"/>
                </a:lnTo>
                <a:lnTo>
                  <a:pt x="48" y="34"/>
                </a:lnTo>
                <a:lnTo>
                  <a:pt x="48" y="34"/>
                </a:lnTo>
                <a:lnTo>
                  <a:pt x="44" y="34"/>
                </a:lnTo>
                <a:lnTo>
                  <a:pt x="44" y="34"/>
                </a:lnTo>
                <a:lnTo>
                  <a:pt x="44" y="34"/>
                </a:lnTo>
                <a:lnTo>
                  <a:pt x="44" y="34"/>
                </a:lnTo>
                <a:lnTo>
                  <a:pt x="42" y="34"/>
                </a:lnTo>
                <a:lnTo>
                  <a:pt x="38" y="34"/>
                </a:lnTo>
                <a:lnTo>
                  <a:pt x="38" y="34"/>
                </a:lnTo>
                <a:lnTo>
                  <a:pt x="38" y="34"/>
                </a:lnTo>
                <a:lnTo>
                  <a:pt x="38" y="38"/>
                </a:lnTo>
                <a:lnTo>
                  <a:pt x="38" y="38"/>
                </a:lnTo>
                <a:lnTo>
                  <a:pt x="38" y="38"/>
                </a:lnTo>
                <a:lnTo>
                  <a:pt x="38" y="38"/>
                </a:lnTo>
                <a:lnTo>
                  <a:pt x="38" y="42"/>
                </a:lnTo>
                <a:lnTo>
                  <a:pt x="38" y="42"/>
                </a:lnTo>
                <a:lnTo>
                  <a:pt x="38" y="42"/>
                </a:lnTo>
                <a:lnTo>
                  <a:pt x="42" y="42"/>
                </a:lnTo>
                <a:lnTo>
                  <a:pt x="42" y="42"/>
                </a:lnTo>
                <a:lnTo>
                  <a:pt x="42" y="44"/>
                </a:lnTo>
                <a:lnTo>
                  <a:pt x="38" y="44"/>
                </a:lnTo>
                <a:lnTo>
                  <a:pt x="38" y="48"/>
                </a:lnTo>
                <a:lnTo>
                  <a:pt x="38" y="48"/>
                </a:lnTo>
                <a:lnTo>
                  <a:pt x="38" y="48"/>
                </a:lnTo>
                <a:lnTo>
                  <a:pt x="38" y="48"/>
                </a:lnTo>
                <a:lnTo>
                  <a:pt x="38" y="52"/>
                </a:lnTo>
                <a:lnTo>
                  <a:pt x="34" y="52"/>
                </a:lnTo>
                <a:lnTo>
                  <a:pt x="34" y="52"/>
                </a:lnTo>
                <a:lnTo>
                  <a:pt x="34" y="52"/>
                </a:lnTo>
                <a:lnTo>
                  <a:pt x="34" y="52"/>
                </a:lnTo>
                <a:lnTo>
                  <a:pt x="38" y="52"/>
                </a:lnTo>
                <a:lnTo>
                  <a:pt x="38" y="52"/>
                </a:lnTo>
                <a:lnTo>
                  <a:pt x="38" y="56"/>
                </a:lnTo>
                <a:lnTo>
                  <a:pt x="38" y="56"/>
                </a:lnTo>
                <a:lnTo>
                  <a:pt x="38" y="56"/>
                </a:lnTo>
                <a:lnTo>
                  <a:pt x="38" y="56"/>
                </a:lnTo>
                <a:lnTo>
                  <a:pt x="38" y="56"/>
                </a:lnTo>
                <a:lnTo>
                  <a:pt x="38" y="56"/>
                </a:lnTo>
                <a:lnTo>
                  <a:pt x="34" y="56"/>
                </a:lnTo>
                <a:lnTo>
                  <a:pt x="34" y="60"/>
                </a:lnTo>
                <a:lnTo>
                  <a:pt x="34" y="56"/>
                </a:lnTo>
                <a:lnTo>
                  <a:pt x="34" y="56"/>
                </a:lnTo>
                <a:lnTo>
                  <a:pt x="34" y="56"/>
                </a:lnTo>
                <a:lnTo>
                  <a:pt x="34" y="56"/>
                </a:lnTo>
                <a:lnTo>
                  <a:pt x="34" y="56"/>
                </a:lnTo>
                <a:lnTo>
                  <a:pt x="34" y="56"/>
                </a:lnTo>
                <a:lnTo>
                  <a:pt x="34" y="56"/>
                </a:lnTo>
                <a:lnTo>
                  <a:pt x="34" y="56"/>
                </a:lnTo>
                <a:lnTo>
                  <a:pt x="34" y="56"/>
                </a:lnTo>
                <a:lnTo>
                  <a:pt x="30" y="56"/>
                </a:lnTo>
                <a:lnTo>
                  <a:pt x="30" y="56"/>
                </a:lnTo>
                <a:lnTo>
                  <a:pt x="30" y="56"/>
                </a:lnTo>
                <a:lnTo>
                  <a:pt x="34" y="52"/>
                </a:lnTo>
                <a:lnTo>
                  <a:pt x="34" y="52"/>
                </a:lnTo>
                <a:lnTo>
                  <a:pt x="34" y="52"/>
                </a:lnTo>
                <a:lnTo>
                  <a:pt x="34" y="48"/>
                </a:lnTo>
                <a:lnTo>
                  <a:pt x="34" y="48"/>
                </a:lnTo>
                <a:lnTo>
                  <a:pt x="34" y="48"/>
                </a:lnTo>
                <a:lnTo>
                  <a:pt x="30" y="48"/>
                </a:lnTo>
                <a:lnTo>
                  <a:pt x="30" y="48"/>
                </a:lnTo>
                <a:lnTo>
                  <a:pt x="30" y="48"/>
                </a:lnTo>
                <a:lnTo>
                  <a:pt x="30" y="44"/>
                </a:lnTo>
                <a:lnTo>
                  <a:pt x="30" y="48"/>
                </a:lnTo>
                <a:lnTo>
                  <a:pt x="30" y="48"/>
                </a:lnTo>
                <a:lnTo>
                  <a:pt x="26" y="48"/>
                </a:lnTo>
                <a:lnTo>
                  <a:pt x="26" y="48"/>
                </a:lnTo>
                <a:lnTo>
                  <a:pt x="26" y="44"/>
                </a:lnTo>
                <a:lnTo>
                  <a:pt x="26" y="44"/>
                </a:lnTo>
                <a:lnTo>
                  <a:pt x="26" y="44"/>
                </a:lnTo>
                <a:lnTo>
                  <a:pt x="26" y="44"/>
                </a:lnTo>
                <a:lnTo>
                  <a:pt x="22" y="44"/>
                </a:lnTo>
                <a:lnTo>
                  <a:pt x="22" y="44"/>
                </a:lnTo>
                <a:lnTo>
                  <a:pt x="22" y="42"/>
                </a:lnTo>
                <a:lnTo>
                  <a:pt x="22" y="42"/>
                </a:lnTo>
                <a:lnTo>
                  <a:pt x="22" y="42"/>
                </a:lnTo>
                <a:lnTo>
                  <a:pt x="22" y="44"/>
                </a:lnTo>
                <a:lnTo>
                  <a:pt x="22" y="44"/>
                </a:lnTo>
                <a:lnTo>
                  <a:pt x="20" y="44"/>
                </a:lnTo>
                <a:lnTo>
                  <a:pt x="20" y="44"/>
                </a:lnTo>
                <a:lnTo>
                  <a:pt x="20" y="42"/>
                </a:lnTo>
                <a:lnTo>
                  <a:pt x="20" y="42"/>
                </a:lnTo>
                <a:lnTo>
                  <a:pt x="20" y="42"/>
                </a:lnTo>
                <a:lnTo>
                  <a:pt x="20" y="42"/>
                </a:lnTo>
                <a:lnTo>
                  <a:pt x="20" y="42"/>
                </a:lnTo>
                <a:lnTo>
                  <a:pt x="20" y="44"/>
                </a:lnTo>
                <a:lnTo>
                  <a:pt x="20" y="44"/>
                </a:lnTo>
                <a:lnTo>
                  <a:pt x="16" y="44"/>
                </a:lnTo>
                <a:lnTo>
                  <a:pt x="16" y="44"/>
                </a:lnTo>
                <a:lnTo>
                  <a:pt x="16" y="42"/>
                </a:lnTo>
                <a:lnTo>
                  <a:pt x="16" y="42"/>
                </a:lnTo>
                <a:lnTo>
                  <a:pt x="16" y="44"/>
                </a:lnTo>
                <a:lnTo>
                  <a:pt x="16" y="44"/>
                </a:lnTo>
                <a:lnTo>
                  <a:pt x="16" y="44"/>
                </a:lnTo>
                <a:lnTo>
                  <a:pt x="16" y="44"/>
                </a:lnTo>
                <a:lnTo>
                  <a:pt x="16" y="44"/>
                </a:lnTo>
                <a:lnTo>
                  <a:pt x="16" y="44"/>
                </a:lnTo>
                <a:lnTo>
                  <a:pt x="16" y="44"/>
                </a:lnTo>
                <a:lnTo>
                  <a:pt x="12" y="44"/>
                </a:lnTo>
                <a:lnTo>
                  <a:pt x="12" y="44"/>
                </a:lnTo>
                <a:lnTo>
                  <a:pt x="12" y="44"/>
                </a:lnTo>
                <a:lnTo>
                  <a:pt x="8" y="44"/>
                </a:lnTo>
                <a:lnTo>
                  <a:pt x="8" y="44"/>
                </a:lnTo>
                <a:lnTo>
                  <a:pt x="8" y="44"/>
                </a:lnTo>
                <a:lnTo>
                  <a:pt x="8" y="44"/>
                </a:lnTo>
                <a:lnTo>
                  <a:pt x="4" y="44"/>
                </a:lnTo>
                <a:lnTo>
                  <a:pt x="0" y="44"/>
                </a:lnTo>
                <a:lnTo>
                  <a:pt x="0" y="42"/>
                </a:lnTo>
                <a:lnTo>
                  <a:pt x="0" y="42"/>
                </a:lnTo>
                <a:lnTo>
                  <a:pt x="0" y="42"/>
                </a:lnTo>
                <a:lnTo>
                  <a:pt x="0" y="42"/>
                </a:lnTo>
                <a:lnTo>
                  <a:pt x="4" y="42"/>
                </a:lnTo>
                <a:lnTo>
                  <a:pt x="4" y="42"/>
                </a:lnTo>
                <a:lnTo>
                  <a:pt x="8" y="42"/>
                </a:lnTo>
                <a:lnTo>
                  <a:pt x="8" y="42"/>
                </a:lnTo>
                <a:lnTo>
                  <a:pt x="8" y="42"/>
                </a:lnTo>
                <a:lnTo>
                  <a:pt x="8" y="42"/>
                </a:lnTo>
                <a:lnTo>
                  <a:pt x="8" y="42"/>
                </a:lnTo>
                <a:lnTo>
                  <a:pt x="8" y="42"/>
                </a:lnTo>
                <a:lnTo>
                  <a:pt x="8" y="42"/>
                </a:lnTo>
                <a:lnTo>
                  <a:pt x="8" y="42"/>
                </a:lnTo>
                <a:lnTo>
                  <a:pt x="8" y="42"/>
                </a:lnTo>
                <a:lnTo>
                  <a:pt x="8" y="42"/>
                </a:lnTo>
                <a:lnTo>
                  <a:pt x="8" y="42"/>
                </a:lnTo>
                <a:lnTo>
                  <a:pt x="8" y="42"/>
                </a:lnTo>
                <a:lnTo>
                  <a:pt x="8" y="42"/>
                </a:lnTo>
                <a:lnTo>
                  <a:pt x="12" y="44"/>
                </a:lnTo>
                <a:lnTo>
                  <a:pt x="12" y="44"/>
                </a:lnTo>
                <a:lnTo>
                  <a:pt x="12" y="44"/>
                </a:lnTo>
                <a:lnTo>
                  <a:pt x="12" y="44"/>
                </a:lnTo>
                <a:lnTo>
                  <a:pt x="12" y="44"/>
                </a:lnTo>
                <a:lnTo>
                  <a:pt x="12" y="44"/>
                </a:lnTo>
                <a:lnTo>
                  <a:pt x="12" y="42"/>
                </a:lnTo>
                <a:lnTo>
                  <a:pt x="12" y="42"/>
                </a:lnTo>
                <a:lnTo>
                  <a:pt x="12" y="42"/>
                </a:lnTo>
                <a:lnTo>
                  <a:pt x="12" y="42"/>
                </a:lnTo>
                <a:lnTo>
                  <a:pt x="12" y="42"/>
                </a:lnTo>
                <a:lnTo>
                  <a:pt x="8" y="42"/>
                </a:lnTo>
                <a:lnTo>
                  <a:pt x="8" y="42"/>
                </a:lnTo>
                <a:lnTo>
                  <a:pt x="8" y="42"/>
                </a:lnTo>
                <a:lnTo>
                  <a:pt x="8" y="42"/>
                </a:lnTo>
                <a:lnTo>
                  <a:pt x="12" y="42"/>
                </a:lnTo>
                <a:lnTo>
                  <a:pt x="12" y="42"/>
                </a:lnTo>
                <a:lnTo>
                  <a:pt x="12" y="42"/>
                </a:lnTo>
                <a:lnTo>
                  <a:pt x="12" y="42"/>
                </a:lnTo>
                <a:lnTo>
                  <a:pt x="12" y="42"/>
                </a:lnTo>
                <a:lnTo>
                  <a:pt x="12" y="42"/>
                </a:lnTo>
                <a:lnTo>
                  <a:pt x="12" y="42"/>
                </a:lnTo>
                <a:lnTo>
                  <a:pt x="12" y="42"/>
                </a:lnTo>
                <a:lnTo>
                  <a:pt x="12" y="38"/>
                </a:lnTo>
                <a:lnTo>
                  <a:pt x="12" y="38"/>
                </a:lnTo>
                <a:lnTo>
                  <a:pt x="12" y="38"/>
                </a:lnTo>
                <a:lnTo>
                  <a:pt x="12" y="38"/>
                </a:lnTo>
                <a:lnTo>
                  <a:pt x="12" y="38"/>
                </a:lnTo>
                <a:lnTo>
                  <a:pt x="12" y="38"/>
                </a:lnTo>
                <a:lnTo>
                  <a:pt x="12" y="38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12" y="34"/>
                </a:lnTo>
                <a:lnTo>
                  <a:pt x="12" y="34"/>
                </a:lnTo>
                <a:lnTo>
                  <a:pt x="12" y="30"/>
                </a:lnTo>
                <a:lnTo>
                  <a:pt x="16" y="26"/>
                </a:lnTo>
                <a:lnTo>
                  <a:pt x="16" y="26"/>
                </a:lnTo>
                <a:lnTo>
                  <a:pt x="16" y="26"/>
                </a:lnTo>
                <a:lnTo>
                  <a:pt x="16" y="26"/>
                </a:lnTo>
                <a:lnTo>
                  <a:pt x="16" y="26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2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close/>
                <a:moveTo>
                  <a:pt x="22" y="22"/>
                </a:moveTo>
                <a:lnTo>
                  <a:pt x="22" y="22"/>
                </a:lnTo>
                <a:lnTo>
                  <a:pt x="22" y="18"/>
                </a:lnTo>
                <a:lnTo>
                  <a:pt x="22" y="18"/>
                </a:lnTo>
                <a:lnTo>
                  <a:pt x="22" y="18"/>
                </a:lnTo>
                <a:lnTo>
                  <a:pt x="22" y="18"/>
                </a:lnTo>
                <a:lnTo>
                  <a:pt x="22" y="18"/>
                </a:lnTo>
                <a:lnTo>
                  <a:pt x="22" y="18"/>
                </a:lnTo>
                <a:lnTo>
                  <a:pt x="26" y="18"/>
                </a:lnTo>
                <a:lnTo>
                  <a:pt x="26" y="18"/>
                </a:lnTo>
                <a:lnTo>
                  <a:pt x="26" y="18"/>
                </a:lnTo>
                <a:lnTo>
                  <a:pt x="26" y="18"/>
                </a:lnTo>
                <a:lnTo>
                  <a:pt x="26" y="18"/>
                </a:lnTo>
                <a:lnTo>
                  <a:pt x="26" y="18"/>
                </a:lnTo>
                <a:lnTo>
                  <a:pt x="26" y="18"/>
                </a:lnTo>
                <a:lnTo>
                  <a:pt x="30" y="18"/>
                </a:lnTo>
                <a:lnTo>
                  <a:pt x="30" y="18"/>
                </a:lnTo>
                <a:lnTo>
                  <a:pt x="30" y="18"/>
                </a:lnTo>
                <a:lnTo>
                  <a:pt x="30" y="18"/>
                </a:lnTo>
                <a:lnTo>
                  <a:pt x="30" y="18"/>
                </a:lnTo>
                <a:lnTo>
                  <a:pt x="30" y="22"/>
                </a:lnTo>
                <a:lnTo>
                  <a:pt x="30" y="22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close/>
                <a:moveTo>
                  <a:pt x="30" y="22"/>
                </a:moveTo>
                <a:lnTo>
                  <a:pt x="30" y="22"/>
                </a:lnTo>
                <a:lnTo>
                  <a:pt x="30" y="26"/>
                </a:lnTo>
                <a:lnTo>
                  <a:pt x="30" y="26"/>
                </a:lnTo>
                <a:lnTo>
                  <a:pt x="30" y="26"/>
                </a:lnTo>
                <a:lnTo>
                  <a:pt x="30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2" y="22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30" y="22"/>
                </a:lnTo>
                <a:lnTo>
                  <a:pt x="30" y="22"/>
                </a:lnTo>
                <a:lnTo>
                  <a:pt x="30" y="22"/>
                </a:lnTo>
                <a:lnTo>
                  <a:pt x="30" y="18"/>
                </a:lnTo>
                <a:lnTo>
                  <a:pt x="30" y="18"/>
                </a:lnTo>
                <a:lnTo>
                  <a:pt x="30" y="18"/>
                </a:lnTo>
                <a:lnTo>
                  <a:pt x="34" y="18"/>
                </a:lnTo>
                <a:lnTo>
                  <a:pt x="34" y="18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0" y="22"/>
                </a:lnTo>
                <a:lnTo>
                  <a:pt x="30" y="22"/>
                </a:lnTo>
                <a:lnTo>
                  <a:pt x="30" y="22"/>
                </a:lnTo>
                <a:lnTo>
                  <a:pt x="30" y="22"/>
                </a:lnTo>
                <a:close/>
                <a:moveTo>
                  <a:pt x="8" y="38"/>
                </a:move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12" y="38"/>
                </a:lnTo>
                <a:lnTo>
                  <a:pt x="12" y="38"/>
                </a:lnTo>
                <a:lnTo>
                  <a:pt x="12" y="42"/>
                </a:lnTo>
                <a:lnTo>
                  <a:pt x="8" y="42"/>
                </a:lnTo>
                <a:lnTo>
                  <a:pt x="8" y="42"/>
                </a:lnTo>
                <a:lnTo>
                  <a:pt x="8" y="42"/>
                </a:lnTo>
                <a:lnTo>
                  <a:pt x="8" y="42"/>
                </a:lnTo>
                <a:lnTo>
                  <a:pt x="4" y="38"/>
                </a:lnTo>
                <a:lnTo>
                  <a:pt x="4" y="38"/>
                </a:lnTo>
                <a:lnTo>
                  <a:pt x="4" y="38"/>
                </a:lnTo>
                <a:lnTo>
                  <a:pt x="4" y="38"/>
                </a:lnTo>
                <a:lnTo>
                  <a:pt x="4" y="38"/>
                </a:lnTo>
                <a:lnTo>
                  <a:pt x="4" y="38"/>
                </a:lnTo>
                <a:lnTo>
                  <a:pt x="4" y="38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close/>
                <a:moveTo>
                  <a:pt x="0" y="44"/>
                </a:move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lnTo>
                  <a:pt x="4" y="44"/>
                </a:lnTo>
                <a:lnTo>
                  <a:pt x="4" y="44"/>
                </a:lnTo>
                <a:lnTo>
                  <a:pt x="4" y="44"/>
                </a:lnTo>
                <a:lnTo>
                  <a:pt x="8" y="44"/>
                </a:lnTo>
                <a:lnTo>
                  <a:pt x="8" y="44"/>
                </a:lnTo>
                <a:lnTo>
                  <a:pt x="12" y="44"/>
                </a:lnTo>
                <a:lnTo>
                  <a:pt x="12" y="44"/>
                </a:lnTo>
                <a:lnTo>
                  <a:pt x="12" y="44"/>
                </a:lnTo>
                <a:lnTo>
                  <a:pt x="12" y="44"/>
                </a:lnTo>
                <a:lnTo>
                  <a:pt x="12" y="48"/>
                </a:lnTo>
                <a:lnTo>
                  <a:pt x="8" y="48"/>
                </a:lnTo>
                <a:lnTo>
                  <a:pt x="8" y="48"/>
                </a:lnTo>
                <a:lnTo>
                  <a:pt x="8" y="48"/>
                </a:lnTo>
                <a:lnTo>
                  <a:pt x="4" y="48"/>
                </a:lnTo>
                <a:lnTo>
                  <a:pt x="4" y="48"/>
                </a:lnTo>
                <a:lnTo>
                  <a:pt x="4" y="44"/>
                </a:lnTo>
                <a:lnTo>
                  <a:pt x="4" y="44"/>
                </a:lnTo>
                <a:lnTo>
                  <a:pt x="0" y="48"/>
                </a:lnTo>
                <a:lnTo>
                  <a:pt x="0" y="48"/>
                </a:lnTo>
                <a:lnTo>
                  <a:pt x="0" y="48"/>
                </a:lnTo>
                <a:lnTo>
                  <a:pt x="0" y="48"/>
                </a:lnTo>
                <a:lnTo>
                  <a:pt x="0" y="48"/>
                </a:lnTo>
                <a:lnTo>
                  <a:pt x="0" y="48"/>
                </a:ln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close/>
                <a:moveTo>
                  <a:pt x="26" y="4"/>
                </a:move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close/>
                <a:moveTo>
                  <a:pt x="20" y="12"/>
                </a:move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8"/>
                </a:lnTo>
                <a:lnTo>
                  <a:pt x="20" y="8"/>
                </a:lnTo>
                <a:lnTo>
                  <a:pt x="20" y="8"/>
                </a:lnTo>
                <a:lnTo>
                  <a:pt x="20" y="8"/>
                </a:lnTo>
                <a:lnTo>
                  <a:pt x="20" y="8"/>
                </a:ln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58" name="Freeform 116">
            <a:extLst>
              <a:ext uri="{FF2B5EF4-FFF2-40B4-BE49-F238E27FC236}">
                <a16:creationId xmlns:a16="http://schemas.microsoft.com/office/drawing/2014/main" id="{2FAAAC29-EFA8-4754-9DA9-F48BEB45FA60}"/>
              </a:ext>
            </a:extLst>
          </p:cNvPr>
          <p:cNvSpPr>
            <a:spLocks noEditPoints="1"/>
          </p:cNvSpPr>
          <p:nvPr/>
        </p:nvSpPr>
        <p:spPr bwMode="auto">
          <a:xfrm>
            <a:off x="6064653" y="2302930"/>
            <a:ext cx="593725" cy="504825"/>
          </a:xfrm>
          <a:custGeom>
            <a:avLst/>
            <a:gdLst>
              <a:gd name="T0" fmla="*/ 104 w 374"/>
              <a:gd name="T1" fmla="*/ 154 h 318"/>
              <a:gd name="T2" fmla="*/ 120 w 374"/>
              <a:gd name="T3" fmla="*/ 132 h 318"/>
              <a:gd name="T4" fmla="*/ 120 w 374"/>
              <a:gd name="T5" fmla="*/ 116 h 318"/>
              <a:gd name="T6" fmla="*/ 142 w 374"/>
              <a:gd name="T7" fmla="*/ 102 h 318"/>
              <a:gd name="T8" fmla="*/ 150 w 374"/>
              <a:gd name="T9" fmla="*/ 94 h 318"/>
              <a:gd name="T10" fmla="*/ 146 w 374"/>
              <a:gd name="T11" fmla="*/ 82 h 318"/>
              <a:gd name="T12" fmla="*/ 164 w 374"/>
              <a:gd name="T13" fmla="*/ 82 h 318"/>
              <a:gd name="T14" fmla="*/ 184 w 374"/>
              <a:gd name="T15" fmla="*/ 72 h 318"/>
              <a:gd name="T16" fmla="*/ 180 w 374"/>
              <a:gd name="T17" fmla="*/ 56 h 318"/>
              <a:gd name="T18" fmla="*/ 202 w 374"/>
              <a:gd name="T19" fmla="*/ 42 h 318"/>
              <a:gd name="T20" fmla="*/ 232 w 374"/>
              <a:gd name="T21" fmla="*/ 30 h 318"/>
              <a:gd name="T22" fmla="*/ 254 w 374"/>
              <a:gd name="T23" fmla="*/ 22 h 318"/>
              <a:gd name="T24" fmla="*/ 276 w 374"/>
              <a:gd name="T25" fmla="*/ 8 h 318"/>
              <a:gd name="T26" fmla="*/ 296 w 374"/>
              <a:gd name="T27" fmla="*/ 22 h 318"/>
              <a:gd name="T28" fmla="*/ 318 w 374"/>
              <a:gd name="T29" fmla="*/ 8 h 318"/>
              <a:gd name="T30" fmla="*/ 332 w 374"/>
              <a:gd name="T31" fmla="*/ 22 h 318"/>
              <a:gd name="T32" fmla="*/ 374 w 374"/>
              <a:gd name="T33" fmla="*/ 22 h 318"/>
              <a:gd name="T34" fmla="*/ 358 w 374"/>
              <a:gd name="T35" fmla="*/ 34 h 318"/>
              <a:gd name="T36" fmla="*/ 348 w 374"/>
              <a:gd name="T37" fmla="*/ 38 h 318"/>
              <a:gd name="T38" fmla="*/ 296 w 374"/>
              <a:gd name="T39" fmla="*/ 56 h 318"/>
              <a:gd name="T40" fmla="*/ 232 w 374"/>
              <a:gd name="T41" fmla="*/ 52 h 318"/>
              <a:gd name="T42" fmla="*/ 168 w 374"/>
              <a:gd name="T43" fmla="*/ 90 h 318"/>
              <a:gd name="T44" fmla="*/ 128 w 374"/>
              <a:gd name="T45" fmla="*/ 162 h 318"/>
              <a:gd name="T46" fmla="*/ 112 w 374"/>
              <a:gd name="T47" fmla="*/ 236 h 318"/>
              <a:gd name="T48" fmla="*/ 90 w 374"/>
              <a:gd name="T49" fmla="*/ 292 h 318"/>
              <a:gd name="T50" fmla="*/ 72 w 374"/>
              <a:gd name="T51" fmla="*/ 294 h 318"/>
              <a:gd name="T52" fmla="*/ 12 w 374"/>
              <a:gd name="T53" fmla="*/ 292 h 318"/>
              <a:gd name="T54" fmla="*/ 14 w 374"/>
              <a:gd name="T55" fmla="*/ 284 h 318"/>
              <a:gd name="T56" fmla="*/ 30 w 374"/>
              <a:gd name="T57" fmla="*/ 262 h 318"/>
              <a:gd name="T58" fmla="*/ 14 w 374"/>
              <a:gd name="T59" fmla="*/ 258 h 318"/>
              <a:gd name="T60" fmla="*/ 34 w 374"/>
              <a:gd name="T61" fmla="*/ 246 h 318"/>
              <a:gd name="T62" fmla="*/ 8 w 374"/>
              <a:gd name="T63" fmla="*/ 238 h 318"/>
              <a:gd name="T64" fmla="*/ 8 w 374"/>
              <a:gd name="T65" fmla="*/ 228 h 318"/>
              <a:gd name="T66" fmla="*/ 30 w 374"/>
              <a:gd name="T67" fmla="*/ 224 h 318"/>
              <a:gd name="T68" fmla="*/ 44 w 374"/>
              <a:gd name="T69" fmla="*/ 210 h 318"/>
              <a:gd name="T70" fmla="*/ 52 w 374"/>
              <a:gd name="T71" fmla="*/ 206 h 318"/>
              <a:gd name="T72" fmla="*/ 64 w 374"/>
              <a:gd name="T73" fmla="*/ 192 h 318"/>
              <a:gd name="T74" fmla="*/ 86 w 374"/>
              <a:gd name="T75" fmla="*/ 180 h 318"/>
              <a:gd name="T76" fmla="*/ 284 w 374"/>
              <a:gd name="T77" fmla="*/ 4 h 318"/>
              <a:gd name="T78" fmla="*/ 206 w 374"/>
              <a:gd name="T79" fmla="*/ 26 h 318"/>
              <a:gd name="T80" fmla="*/ 354 w 374"/>
              <a:gd name="T81" fmla="*/ 38 h 318"/>
              <a:gd name="T82" fmla="*/ 176 w 374"/>
              <a:gd name="T83" fmla="*/ 60 h 318"/>
              <a:gd name="T84" fmla="*/ 124 w 374"/>
              <a:gd name="T85" fmla="*/ 76 h 318"/>
              <a:gd name="T86" fmla="*/ 130 w 374"/>
              <a:gd name="T87" fmla="*/ 106 h 318"/>
              <a:gd name="T88" fmla="*/ 104 w 374"/>
              <a:gd name="T89" fmla="*/ 154 h 318"/>
              <a:gd name="T90" fmla="*/ 52 w 374"/>
              <a:gd name="T91" fmla="*/ 194 h 318"/>
              <a:gd name="T92" fmla="*/ 42 w 374"/>
              <a:gd name="T93" fmla="*/ 202 h 318"/>
              <a:gd name="T94" fmla="*/ 12 w 374"/>
              <a:gd name="T95" fmla="*/ 222 h 318"/>
              <a:gd name="T96" fmla="*/ 12 w 374"/>
              <a:gd name="T97" fmla="*/ 262 h 318"/>
              <a:gd name="T98" fmla="*/ 248 w 374"/>
              <a:gd name="T99" fmla="*/ 16 h 318"/>
              <a:gd name="T100" fmla="*/ 270 w 374"/>
              <a:gd name="T101" fmla="*/ 16 h 318"/>
              <a:gd name="T102" fmla="*/ 228 w 374"/>
              <a:gd name="T103" fmla="*/ 30 h 318"/>
              <a:gd name="T104" fmla="*/ 194 w 374"/>
              <a:gd name="T105" fmla="*/ 38 h 318"/>
              <a:gd name="T106" fmla="*/ 176 w 374"/>
              <a:gd name="T107" fmla="*/ 42 h 318"/>
              <a:gd name="T108" fmla="*/ 154 w 374"/>
              <a:gd name="T109" fmla="*/ 56 h 318"/>
              <a:gd name="T110" fmla="*/ 146 w 374"/>
              <a:gd name="T111" fmla="*/ 60 h 318"/>
              <a:gd name="T112" fmla="*/ 158 w 374"/>
              <a:gd name="T113" fmla="*/ 56 h 318"/>
              <a:gd name="T114" fmla="*/ 134 w 374"/>
              <a:gd name="T115" fmla="*/ 76 h 318"/>
              <a:gd name="T116" fmla="*/ 108 w 374"/>
              <a:gd name="T117" fmla="*/ 132 h 318"/>
              <a:gd name="T118" fmla="*/ 44 w 374"/>
              <a:gd name="T119" fmla="*/ 194 h 318"/>
              <a:gd name="T120" fmla="*/ 8 w 374"/>
              <a:gd name="T121" fmla="*/ 262 h 318"/>
              <a:gd name="T122" fmla="*/ 8 w 374"/>
              <a:gd name="T123" fmla="*/ 280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74" h="318">
                <a:moveTo>
                  <a:pt x="82" y="168"/>
                </a:moveTo>
                <a:lnTo>
                  <a:pt x="86" y="168"/>
                </a:lnTo>
                <a:lnTo>
                  <a:pt x="82" y="168"/>
                </a:lnTo>
                <a:lnTo>
                  <a:pt x="86" y="164"/>
                </a:lnTo>
                <a:lnTo>
                  <a:pt x="90" y="164"/>
                </a:lnTo>
                <a:lnTo>
                  <a:pt x="94" y="168"/>
                </a:lnTo>
                <a:lnTo>
                  <a:pt x="94" y="164"/>
                </a:lnTo>
                <a:lnTo>
                  <a:pt x="98" y="164"/>
                </a:lnTo>
                <a:lnTo>
                  <a:pt x="102" y="164"/>
                </a:lnTo>
                <a:lnTo>
                  <a:pt x="98" y="164"/>
                </a:lnTo>
                <a:lnTo>
                  <a:pt x="94" y="164"/>
                </a:lnTo>
                <a:lnTo>
                  <a:pt x="94" y="162"/>
                </a:lnTo>
                <a:lnTo>
                  <a:pt x="98" y="162"/>
                </a:lnTo>
                <a:lnTo>
                  <a:pt x="102" y="162"/>
                </a:lnTo>
                <a:lnTo>
                  <a:pt x="102" y="158"/>
                </a:lnTo>
                <a:lnTo>
                  <a:pt x="98" y="158"/>
                </a:lnTo>
                <a:lnTo>
                  <a:pt x="102" y="158"/>
                </a:lnTo>
                <a:lnTo>
                  <a:pt x="104" y="154"/>
                </a:lnTo>
                <a:lnTo>
                  <a:pt x="102" y="154"/>
                </a:lnTo>
                <a:lnTo>
                  <a:pt x="102" y="158"/>
                </a:lnTo>
                <a:lnTo>
                  <a:pt x="94" y="162"/>
                </a:lnTo>
                <a:lnTo>
                  <a:pt x="94" y="158"/>
                </a:lnTo>
                <a:lnTo>
                  <a:pt x="98" y="158"/>
                </a:lnTo>
                <a:lnTo>
                  <a:pt x="94" y="158"/>
                </a:lnTo>
                <a:lnTo>
                  <a:pt x="98" y="154"/>
                </a:lnTo>
                <a:lnTo>
                  <a:pt x="102" y="154"/>
                </a:lnTo>
                <a:lnTo>
                  <a:pt x="104" y="154"/>
                </a:lnTo>
                <a:lnTo>
                  <a:pt x="108" y="154"/>
                </a:lnTo>
                <a:lnTo>
                  <a:pt x="112" y="150"/>
                </a:lnTo>
                <a:lnTo>
                  <a:pt x="116" y="146"/>
                </a:lnTo>
                <a:lnTo>
                  <a:pt x="112" y="150"/>
                </a:lnTo>
                <a:lnTo>
                  <a:pt x="108" y="150"/>
                </a:lnTo>
                <a:lnTo>
                  <a:pt x="112" y="150"/>
                </a:lnTo>
                <a:lnTo>
                  <a:pt x="112" y="146"/>
                </a:lnTo>
                <a:lnTo>
                  <a:pt x="108" y="146"/>
                </a:lnTo>
                <a:lnTo>
                  <a:pt x="108" y="150"/>
                </a:lnTo>
                <a:lnTo>
                  <a:pt x="104" y="150"/>
                </a:lnTo>
                <a:lnTo>
                  <a:pt x="108" y="146"/>
                </a:lnTo>
                <a:lnTo>
                  <a:pt x="112" y="146"/>
                </a:lnTo>
                <a:lnTo>
                  <a:pt x="108" y="142"/>
                </a:lnTo>
                <a:lnTo>
                  <a:pt x="112" y="142"/>
                </a:lnTo>
                <a:lnTo>
                  <a:pt x="108" y="142"/>
                </a:lnTo>
                <a:lnTo>
                  <a:pt x="108" y="138"/>
                </a:lnTo>
                <a:lnTo>
                  <a:pt x="108" y="136"/>
                </a:lnTo>
                <a:lnTo>
                  <a:pt x="112" y="136"/>
                </a:lnTo>
                <a:lnTo>
                  <a:pt x="112" y="138"/>
                </a:lnTo>
                <a:lnTo>
                  <a:pt x="116" y="138"/>
                </a:lnTo>
                <a:lnTo>
                  <a:pt x="112" y="138"/>
                </a:lnTo>
                <a:lnTo>
                  <a:pt x="112" y="136"/>
                </a:lnTo>
                <a:lnTo>
                  <a:pt x="112" y="132"/>
                </a:lnTo>
                <a:lnTo>
                  <a:pt x="116" y="132"/>
                </a:lnTo>
                <a:lnTo>
                  <a:pt x="120" y="132"/>
                </a:lnTo>
                <a:lnTo>
                  <a:pt x="120" y="136"/>
                </a:lnTo>
                <a:lnTo>
                  <a:pt x="120" y="132"/>
                </a:lnTo>
                <a:lnTo>
                  <a:pt x="116" y="132"/>
                </a:lnTo>
                <a:lnTo>
                  <a:pt x="116" y="128"/>
                </a:lnTo>
                <a:lnTo>
                  <a:pt x="112" y="128"/>
                </a:lnTo>
                <a:lnTo>
                  <a:pt x="116" y="128"/>
                </a:lnTo>
                <a:lnTo>
                  <a:pt x="120" y="128"/>
                </a:lnTo>
                <a:lnTo>
                  <a:pt x="120" y="124"/>
                </a:lnTo>
                <a:lnTo>
                  <a:pt x="124" y="124"/>
                </a:lnTo>
                <a:lnTo>
                  <a:pt x="128" y="124"/>
                </a:lnTo>
                <a:lnTo>
                  <a:pt x="124" y="124"/>
                </a:lnTo>
                <a:lnTo>
                  <a:pt x="124" y="128"/>
                </a:lnTo>
                <a:lnTo>
                  <a:pt x="128" y="124"/>
                </a:lnTo>
                <a:lnTo>
                  <a:pt x="130" y="124"/>
                </a:lnTo>
                <a:lnTo>
                  <a:pt x="134" y="124"/>
                </a:lnTo>
                <a:lnTo>
                  <a:pt x="134" y="120"/>
                </a:lnTo>
                <a:lnTo>
                  <a:pt x="130" y="124"/>
                </a:lnTo>
                <a:lnTo>
                  <a:pt x="128" y="124"/>
                </a:lnTo>
                <a:lnTo>
                  <a:pt x="124" y="124"/>
                </a:lnTo>
                <a:lnTo>
                  <a:pt x="120" y="124"/>
                </a:lnTo>
                <a:lnTo>
                  <a:pt x="116" y="124"/>
                </a:lnTo>
                <a:lnTo>
                  <a:pt x="120" y="124"/>
                </a:lnTo>
                <a:lnTo>
                  <a:pt x="124" y="124"/>
                </a:lnTo>
                <a:lnTo>
                  <a:pt x="120" y="124"/>
                </a:lnTo>
                <a:lnTo>
                  <a:pt x="116" y="120"/>
                </a:lnTo>
                <a:lnTo>
                  <a:pt x="120" y="120"/>
                </a:lnTo>
                <a:lnTo>
                  <a:pt x="120" y="116"/>
                </a:lnTo>
                <a:lnTo>
                  <a:pt x="116" y="116"/>
                </a:lnTo>
                <a:lnTo>
                  <a:pt x="120" y="116"/>
                </a:lnTo>
                <a:lnTo>
                  <a:pt x="124" y="116"/>
                </a:lnTo>
                <a:lnTo>
                  <a:pt x="128" y="116"/>
                </a:lnTo>
                <a:lnTo>
                  <a:pt x="124" y="116"/>
                </a:lnTo>
                <a:lnTo>
                  <a:pt x="120" y="116"/>
                </a:lnTo>
                <a:lnTo>
                  <a:pt x="120" y="112"/>
                </a:lnTo>
                <a:lnTo>
                  <a:pt x="124" y="112"/>
                </a:lnTo>
                <a:lnTo>
                  <a:pt x="120" y="112"/>
                </a:lnTo>
                <a:lnTo>
                  <a:pt x="124" y="112"/>
                </a:lnTo>
                <a:lnTo>
                  <a:pt x="128" y="112"/>
                </a:lnTo>
                <a:lnTo>
                  <a:pt x="130" y="112"/>
                </a:lnTo>
                <a:lnTo>
                  <a:pt x="128" y="112"/>
                </a:lnTo>
                <a:lnTo>
                  <a:pt x="124" y="112"/>
                </a:lnTo>
                <a:lnTo>
                  <a:pt x="128" y="112"/>
                </a:lnTo>
                <a:lnTo>
                  <a:pt x="124" y="112"/>
                </a:lnTo>
                <a:lnTo>
                  <a:pt x="124" y="108"/>
                </a:lnTo>
                <a:lnTo>
                  <a:pt x="128" y="108"/>
                </a:lnTo>
                <a:lnTo>
                  <a:pt x="130" y="108"/>
                </a:lnTo>
                <a:lnTo>
                  <a:pt x="128" y="108"/>
                </a:lnTo>
                <a:lnTo>
                  <a:pt x="124" y="108"/>
                </a:lnTo>
                <a:lnTo>
                  <a:pt x="128" y="106"/>
                </a:lnTo>
                <a:lnTo>
                  <a:pt x="130" y="108"/>
                </a:lnTo>
                <a:lnTo>
                  <a:pt x="134" y="106"/>
                </a:lnTo>
                <a:lnTo>
                  <a:pt x="138" y="106"/>
                </a:lnTo>
                <a:lnTo>
                  <a:pt x="134" y="106"/>
                </a:lnTo>
                <a:lnTo>
                  <a:pt x="134" y="102"/>
                </a:lnTo>
                <a:lnTo>
                  <a:pt x="138" y="102"/>
                </a:lnTo>
                <a:lnTo>
                  <a:pt x="142" y="102"/>
                </a:lnTo>
                <a:lnTo>
                  <a:pt x="138" y="102"/>
                </a:lnTo>
                <a:lnTo>
                  <a:pt x="142" y="102"/>
                </a:lnTo>
                <a:lnTo>
                  <a:pt x="146" y="102"/>
                </a:lnTo>
                <a:lnTo>
                  <a:pt x="150" y="102"/>
                </a:lnTo>
                <a:lnTo>
                  <a:pt x="154" y="106"/>
                </a:lnTo>
                <a:lnTo>
                  <a:pt x="154" y="102"/>
                </a:lnTo>
                <a:lnTo>
                  <a:pt x="150" y="102"/>
                </a:lnTo>
                <a:lnTo>
                  <a:pt x="154" y="102"/>
                </a:lnTo>
                <a:lnTo>
                  <a:pt x="158" y="102"/>
                </a:lnTo>
                <a:lnTo>
                  <a:pt x="150" y="102"/>
                </a:lnTo>
                <a:lnTo>
                  <a:pt x="150" y="98"/>
                </a:lnTo>
                <a:lnTo>
                  <a:pt x="150" y="102"/>
                </a:lnTo>
                <a:lnTo>
                  <a:pt x="146" y="98"/>
                </a:lnTo>
                <a:lnTo>
                  <a:pt x="150" y="98"/>
                </a:lnTo>
                <a:lnTo>
                  <a:pt x="146" y="98"/>
                </a:lnTo>
                <a:lnTo>
                  <a:pt x="142" y="98"/>
                </a:lnTo>
                <a:lnTo>
                  <a:pt x="142" y="102"/>
                </a:lnTo>
                <a:lnTo>
                  <a:pt x="138" y="98"/>
                </a:lnTo>
                <a:lnTo>
                  <a:pt x="134" y="98"/>
                </a:lnTo>
                <a:lnTo>
                  <a:pt x="138" y="98"/>
                </a:lnTo>
                <a:lnTo>
                  <a:pt x="138" y="94"/>
                </a:lnTo>
                <a:lnTo>
                  <a:pt x="142" y="94"/>
                </a:lnTo>
                <a:lnTo>
                  <a:pt x="146" y="94"/>
                </a:lnTo>
                <a:lnTo>
                  <a:pt x="142" y="94"/>
                </a:lnTo>
                <a:lnTo>
                  <a:pt x="146" y="90"/>
                </a:lnTo>
                <a:lnTo>
                  <a:pt x="146" y="94"/>
                </a:lnTo>
                <a:lnTo>
                  <a:pt x="150" y="94"/>
                </a:lnTo>
                <a:lnTo>
                  <a:pt x="154" y="94"/>
                </a:lnTo>
                <a:lnTo>
                  <a:pt x="154" y="98"/>
                </a:lnTo>
                <a:lnTo>
                  <a:pt x="158" y="98"/>
                </a:lnTo>
                <a:lnTo>
                  <a:pt x="154" y="98"/>
                </a:lnTo>
                <a:lnTo>
                  <a:pt x="154" y="94"/>
                </a:lnTo>
                <a:lnTo>
                  <a:pt x="158" y="94"/>
                </a:lnTo>
                <a:lnTo>
                  <a:pt x="158" y="90"/>
                </a:lnTo>
                <a:lnTo>
                  <a:pt x="154" y="90"/>
                </a:lnTo>
                <a:lnTo>
                  <a:pt x="154" y="94"/>
                </a:lnTo>
                <a:lnTo>
                  <a:pt x="150" y="94"/>
                </a:lnTo>
                <a:lnTo>
                  <a:pt x="150" y="90"/>
                </a:lnTo>
                <a:lnTo>
                  <a:pt x="150" y="86"/>
                </a:lnTo>
                <a:lnTo>
                  <a:pt x="154" y="90"/>
                </a:lnTo>
                <a:lnTo>
                  <a:pt x="154" y="86"/>
                </a:lnTo>
                <a:lnTo>
                  <a:pt x="150" y="86"/>
                </a:lnTo>
                <a:lnTo>
                  <a:pt x="154" y="86"/>
                </a:lnTo>
                <a:lnTo>
                  <a:pt x="158" y="90"/>
                </a:lnTo>
                <a:lnTo>
                  <a:pt x="158" y="86"/>
                </a:lnTo>
                <a:lnTo>
                  <a:pt x="154" y="86"/>
                </a:lnTo>
                <a:lnTo>
                  <a:pt x="150" y="86"/>
                </a:lnTo>
                <a:lnTo>
                  <a:pt x="146" y="90"/>
                </a:lnTo>
                <a:lnTo>
                  <a:pt x="142" y="90"/>
                </a:lnTo>
                <a:lnTo>
                  <a:pt x="142" y="86"/>
                </a:lnTo>
                <a:lnTo>
                  <a:pt x="146" y="86"/>
                </a:lnTo>
                <a:lnTo>
                  <a:pt x="142" y="86"/>
                </a:lnTo>
                <a:lnTo>
                  <a:pt x="146" y="86"/>
                </a:lnTo>
                <a:lnTo>
                  <a:pt x="146" y="82"/>
                </a:lnTo>
                <a:lnTo>
                  <a:pt x="142" y="86"/>
                </a:lnTo>
                <a:lnTo>
                  <a:pt x="142" y="82"/>
                </a:lnTo>
                <a:lnTo>
                  <a:pt x="146" y="82"/>
                </a:lnTo>
                <a:lnTo>
                  <a:pt x="150" y="82"/>
                </a:lnTo>
                <a:lnTo>
                  <a:pt x="154" y="82"/>
                </a:lnTo>
                <a:lnTo>
                  <a:pt x="158" y="82"/>
                </a:lnTo>
                <a:lnTo>
                  <a:pt x="160" y="78"/>
                </a:lnTo>
                <a:lnTo>
                  <a:pt x="158" y="78"/>
                </a:lnTo>
                <a:lnTo>
                  <a:pt x="154" y="78"/>
                </a:lnTo>
                <a:lnTo>
                  <a:pt x="150" y="82"/>
                </a:lnTo>
                <a:lnTo>
                  <a:pt x="150" y="78"/>
                </a:lnTo>
                <a:lnTo>
                  <a:pt x="154" y="78"/>
                </a:lnTo>
                <a:lnTo>
                  <a:pt x="154" y="76"/>
                </a:lnTo>
                <a:lnTo>
                  <a:pt x="158" y="76"/>
                </a:lnTo>
                <a:lnTo>
                  <a:pt x="158" y="78"/>
                </a:lnTo>
                <a:lnTo>
                  <a:pt x="154" y="78"/>
                </a:lnTo>
                <a:lnTo>
                  <a:pt x="158" y="78"/>
                </a:lnTo>
                <a:lnTo>
                  <a:pt x="158" y="76"/>
                </a:lnTo>
                <a:lnTo>
                  <a:pt x="160" y="76"/>
                </a:lnTo>
                <a:lnTo>
                  <a:pt x="160" y="78"/>
                </a:lnTo>
                <a:lnTo>
                  <a:pt x="160" y="82"/>
                </a:lnTo>
                <a:lnTo>
                  <a:pt x="164" y="82"/>
                </a:lnTo>
                <a:lnTo>
                  <a:pt x="164" y="86"/>
                </a:lnTo>
                <a:lnTo>
                  <a:pt x="168" y="86"/>
                </a:lnTo>
                <a:lnTo>
                  <a:pt x="164" y="82"/>
                </a:lnTo>
                <a:lnTo>
                  <a:pt x="164" y="78"/>
                </a:lnTo>
                <a:lnTo>
                  <a:pt x="164" y="82"/>
                </a:lnTo>
                <a:lnTo>
                  <a:pt x="168" y="82"/>
                </a:lnTo>
                <a:lnTo>
                  <a:pt x="168" y="78"/>
                </a:lnTo>
                <a:lnTo>
                  <a:pt x="164" y="78"/>
                </a:lnTo>
                <a:lnTo>
                  <a:pt x="168" y="78"/>
                </a:lnTo>
                <a:lnTo>
                  <a:pt x="164" y="78"/>
                </a:lnTo>
                <a:lnTo>
                  <a:pt x="164" y="76"/>
                </a:lnTo>
                <a:lnTo>
                  <a:pt x="168" y="76"/>
                </a:lnTo>
                <a:lnTo>
                  <a:pt x="164" y="76"/>
                </a:lnTo>
                <a:lnTo>
                  <a:pt x="160" y="76"/>
                </a:lnTo>
                <a:lnTo>
                  <a:pt x="164" y="76"/>
                </a:lnTo>
                <a:lnTo>
                  <a:pt x="160" y="76"/>
                </a:lnTo>
                <a:lnTo>
                  <a:pt x="160" y="72"/>
                </a:lnTo>
                <a:lnTo>
                  <a:pt x="168" y="76"/>
                </a:lnTo>
                <a:lnTo>
                  <a:pt x="172" y="78"/>
                </a:lnTo>
                <a:lnTo>
                  <a:pt x="172" y="76"/>
                </a:lnTo>
                <a:lnTo>
                  <a:pt x="168" y="76"/>
                </a:lnTo>
                <a:lnTo>
                  <a:pt x="164" y="72"/>
                </a:lnTo>
                <a:lnTo>
                  <a:pt x="168" y="72"/>
                </a:lnTo>
                <a:lnTo>
                  <a:pt x="172" y="72"/>
                </a:lnTo>
                <a:lnTo>
                  <a:pt x="176" y="72"/>
                </a:lnTo>
                <a:lnTo>
                  <a:pt x="180" y="76"/>
                </a:lnTo>
                <a:lnTo>
                  <a:pt x="180" y="72"/>
                </a:lnTo>
                <a:lnTo>
                  <a:pt x="176" y="72"/>
                </a:lnTo>
                <a:lnTo>
                  <a:pt x="180" y="72"/>
                </a:lnTo>
                <a:lnTo>
                  <a:pt x="184" y="72"/>
                </a:lnTo>
                <a:lnTo>
                  <a:pt x="180" y="72"/>
                </a:lnTo>
                <a:lnTo>
                  <a:pt x="184" y="72"/>
                </a:lnTo>
                <a:lnTo>
                  <a:pt x="184" y="68"/>
                </a:lnTo>
                <a:lnTo>
                  <a:pt x="180" y="68"/>
                </a:lnTo>
                <a:lnTo>
                  <a:pt x="176" y="68"/>
                </a:lnTo>
                <a:lnTo>
                  <a:pt x="176" y="72"/>
                </a:lnTo>
                <a:lnTo>
                  <a:pt x="176" y="68"/>
                </a:lnTo>
                <a:lnTo>
                  <a:pt x="172" y="68"/>
                </a:lnTo>
                <a:lnTo>
                  <a:pt x="168" y="72"/>
                </a:lnTo>
                <a:lnTo>
                  <a:pt x="164" y="68"/>
                </a:lnTo>
                <a:lnTo>
                  <a:pt x="168" y="68"/>
                </a:lnTo>
                <a:lnTo>
                  <a:pt x="168" y="64"/>
                </a:lnTo>
                <a:lnTo>
                  <a:pt x="172" y="64"/>
                </a:lnTo>
                <a:lnTo>
                  <a:pt x="176" y="64"/>
                </a:lnTo>
                <a:lnTo>
                  <a:pt x="180" y="64"/>
                </a:lnTo>
                <a:lnTo>
                  <a:pt x="184" y="64"/>
                </a:lnTo>
                <a:lnTo>
                  <a:pt x="180" y="64"/>
                </a:lnTo>
                <a:lnTo>
                  <a:pt x="176" y="60"/>
                </a:lnTo>
                <a:lnTo>
                  <a:pt x="180" y="60"/>
                </a:lnTo>
                <a:lnTo>
                  <a:pt x="184" y="60"/>
                </a:lnTo>
                <a:lnTo>
                  <a:pt x="188" y="60"/>
                </a:lnTo>
                <a:lnTo>
                  <a:pt x="184" y="60"/>
                </a:lnTo>
                <a:lnTo>
                  <a:pt x="180" y="60"/>
                </a:lnTo>
                <a:lnTo>
                  <a:pt x="184" y="60"/>
                </a:lnTo>
                <a:lnTo>
                  <a:pt x="184" y="56"/>
                </a:lnTo>
                <a:lnTo>
                  <a:pt x="184" y="60"/>
                </a:lnTo>
                <a:lnTo>
                  <a:pt x="188" y="60"/>
                </a:lnTo>
                <a:lnTo>
                  <a:pt x="184" y="56"/>
                </a:lnTo>
                <a:lnTo>
                  <a:pt x="180" y="56"/>
                </a:lnTo>
                <a:lnTo>
                  <a:pt x="184" y="52"/>
                </a:lnTo>
                <a:lnTo>
                  <a:pt x="188" y="52"/>
                </a:lnTo>
                <a:lnTo>
                  <a:pt x="190" y="52"/>
                </a:lnTo>
                <a:lnTo>
                  <a:pt x="188" y="50"/>
                </a:lnTo>
                <a:lnTo>
                  <a:pt x="190" y="50"/>
                </a:lnTo>
                <a:lnTo>
                  <a:pt x="190" y="46"/>
                </a:lnTo>
                <a:lnTo>
                  <a:pt x="190" y="42"/>
                </a:lnTo>
                <a:lnTo>
                  <a:pt x="194" y="46"/>
                </a:lnTo>
                <a:lnTo>
                  <a:pt x="194" y="50"/>
                </a:lnTo>
                <a:lnTo>
                  <a:pt x="198" y="50"/>
                </a:lnTo>
                <a:lnTo>
                  <a:pt x="202" y="50"/>
                </a:lnTo>
                <a:lnTo>
                  <a:pt x="198" y="46"/>
                </a:lnTo>
                <a:lnTo>
                  <a:pt x="194" y="46"/>
                </a:lnTo>
                <a:lnTo>
                  <a:pt x="194" y="42"/>
                </a:lnTo>
                <a:lnTo>
                  <a:pt x="198" y="42"/>
                </a:lnTo>
                <a:lnTo>
                  <a:pt x="202" y="42"/>
                </a:lnTo>
                <a:lnTo>
                  <a:pt x="202" y="46"/>
                </a:lnTo>
                <a:lnTo>
                  <a:pt x="206" y="46"/>
                </a:lnTo>
                <a:lnTo>
                  <a:pt x="210" y="50"/>
                </a:lnTo>
                <a:lnTo>
                  <a:pt x="206" y="50"/>
                </a:lnTo>
                <a:lnTo>
                  <a:pt x="210" y="50"/>
                </a:lnTo>
                <a:lnTo>
                  <a:pt x="210" y="46"/>
                </a:lnTo>
                <a:lnTo>
                  <a:pt x="206" y="46"/>
                </a:lnTo>
                <a:lnTo>
                  <a:pt x="202" y="46"/>
                </a:lnTo>
                <a:lnTo>
                  <a:pt x="202" y="42"/>
                </a:lnTo>
                <a:lnTo>
                  <a:pt x="206" y="42"/>
                </a:lnTo>
                <a:lnTo>
                  <a:pt x="202" y="42"/>
                </a:lnTo>
                <a:lnTo>
                  <a:pt x="202" y="38"/>
                </a:lnTo>
                <a:lnTo>
                  <a:pt x="206" y="38"/>
                </a:lnTo>
                <a:lnTo>
                  <a:pt x="206" y="34"/>
                </a:lnTo>
                <a:lnTo>
                  <a:pt x="214" y="34"/>
                </a:lnTo>
                <a:lnTo>
                  <a:pt x="214" y="38"/>
                </a:lnTo>
                <a:lnTo>
                  <a:pt x="214" y="42"/>
                </a:lnTo>
                <a:lnTo>
                  <a:pt x="210" y="42"/>
                </a:lnTo>
                <a:lnTo>
                  <a:pt x="210" y="46"/>
                </a:lnTo>
                <a:lnTo>
                  <a:pt x="214" y="46"/>
                </a:lnTo>
                <a:lnTo>
                  <a:pt x="214" y="42"/>
                </a:lnTo>
                <a:lnTo>
                  <a:pt x="214" y="38"/>
                </a:lnTo>
                <a:lnTo>
                  <a:pt x="218" y="34"/>
                </a:lnTo>
                <a:lnTo>
                  <a:pt x="218" y="30"/>
                </a:lnTo>
                <a:lnTo>
                  <a:pt x="220" y="30"/>
                </a:lnTo>
                <a:lnTo>
                  <a:pt x="220" y="34"/>
                </a:lnTo>
                <a:lnTo>
                  <a:pt x="220" y="38"/>
                </a:lnTo>
                <a:lnTo>
                  <a:pt x="220" y="42"/>
                </a:lnTo>
                <a:lnTo>
                  <a:pt x="220" y="46"/>
                </a:lnTo>
                <a:lnTo>
                  <a:pt x="218" y="46"/>
                </a:lnTo>
                <a:lnTo>
                  <a:pt x="218" y="50"/>
                </a:lnTo>
                <a:lnTo>
                  <a:pt x="220" y="46"/>
                </a:lnTo>
                <a:lnTo>
                  <a:pt x="224" y="42"/>
                </a:lnTo>
                <a:lnTo>
                  <a:pt x="228" y="42"/>
                </a:lnTo>
                <a:lnTo>
                  <a:pt x="224" y="42"/>
                </a:lnTo>
                <a:lnTo>
                  <a:pt x="224" y="38"/>
                </a:lnTo>
                <a:lnTo>
                  <a:pt x="228" y="34"/>
                </a:lnTo>
                <a:lnTo>
                  <a:pt x="232" y="30"/>
                </a:lnTo>
                <a:lnTo>
                  <a:pt x="232" y="34"/>
                </a:lnTo>
                <a:lnTo>
                  <a:pt x="228" y="34"/>
                </a:lnTo>
                <a:lnTo>
                  <a:pt x="232" y="34"/>
                </a:lnTo>
                <a:lnTo>
                  <a:pt x="236" y="30"/>
                </a:lnTo>
                <a:lnTo>
                  <a:pt x="240" y="30"/>
                </a:lnTo>
                <a:lnTo>
                  <a:pt x="240" y="34"/>
                </a:lnTo>
                <a:lnTo>
                  <a:pt x="244" y="34"/>
                </a:lnTo>
                <a:lnTo>
                  <a:pt x="244" y="38"/>
                </a:lnTo>
                <a:lnTo>
                  <a:pt x="248" y="38"/>
                </a:lnTo>
                <a:lnTo>
                  <a:pt x="248" y="34"/>
                </a:lnTo>
                <a:lnTo>
                  <a:pt x="244" y="30"/>
                </a:lnTo>
                <a:lnTo>
                  <a:pt x="248" y="30"/>
                </a:lnTo>
                <a:lnTo>
                  <a:pt x="248" y="26"/>
                </a:lnTo>
                <a:lnTo>
                  <a:pt x="244" y="26"/>
                </a:lnTo>
                <a:lnTo>
                  <a:pt x="244" y="30"/>
                </a:lnTo>
                <a:lnTo>
                  <a:pt x="240" y="30"/>
                </a:lnTo>
                <a:lnTo>
                  <a:pt x="236" y="26"/>
                </a:lnTo>
                <a:lnTo>
                  <a:pt x="236" y="22"/>
                </a:lnTo>
                <a:lnTo>
                  <a:pt x="240" y="22"/>
                </a:lnTo>
                <a:lnTo>
                  <a:pt x="244" y="22"/>
                </a:lnTo>
                <a:lnTo>
                  <a:pt x="248" y="22"/>
                </a:lnTo>
                <a:lnTo>
                  <a:pt x="250" y="22"/>
                </a:lnTo>
                <a:lnTo>
                  <a:pt x="250" y="26"/>
                </a:lnTo>
                <a:lnTo>
                  <a:pt x="254" y="26"/>
                </a:lnTo>
                <a:lnTo>
                  <a:pt x="250" y="26"/>
                </a:lnTo>
                <a:lnTo>
                  <a:pt x="250" y="22"/>
                </a:lnTo>
                <a:lnTo>
                  <a:pt x="254" y="22"/>
                </a:lnTo>
                <a:lnTo>
                  <a:pt x="258" y="26"/>
                </a:lnTo>
                <a:lnTo>
                  <a:pt x="254" y="26"/>
                </a:lnTo>
                <a:lnTo>
                  <a:pt x="250" y="26"/>
                </a:lnTo>
                <a:lnTo>
                  <a:pt x="250" y="30"/>
                </a:lnTo>
                <a:lnTo>
                  <a:pt x="250" y="26"/>
                </a:lnTo>
                <a:lnTo>
                  <a:pt x="254" y="26"/>
                </a:lnTo>
                <a:lnTo>
                  <a:pt x="258" y="26"/>
                </a:lnTo>
                <a:lnTo>
                  <a:pt x="258" y="30"/>
                </a:lnTo>
                <a:lnTo>
                  <a:pt x="262" y="30"/>
                </a:lnTo>
                <a:lnTo>
                  <a:pt x="266" y="30"/>
                </a:lnTo>
                <a:lnTo>
                  <a:pt x="262" y="30"/>
                </a:lnTo>
                <a:lnTo>
                  <a:pt x="262" y="26"/>
                </a:lnTo>
                <a:lnTo>
                  <a:pt x="266" y="26"/>
                </a:lnTo>
                <a:lnTo>
                  <a:pt x="266" y="22"/>
                </a:lnTo>
                <a:lnTo>
                  <a:pt x="270" y="20"/>
                </a:lnTo>
                <a:lnTo>
                  <a:pt x="274" y="20"/>
                </a:lnTo>
                <a:lnTo>
                  <a:pt x="274" y="16"/>
                </a:lnTo>
                <a:lnTo>
                  <a:pt x="276" y="20"/>
                </a:lnTo>
                <a:lnTo>
                  <a:pt x="276" y="16"/>
                </a:lnTo>
                <a:lnTo>
                  <a:pt x="276" y="12"/>
                </a:lnTo>
                <a:lnTo>
                  <a:pt x="280" y="12"/>
                </a:lnTo>
                <a:lnTo>
                  <a:pt x="280" y="16"/>
                </a:lnTo>
                <a:lnTo>
                  <a:pt x="284" y="16"/>
                </a:lnTo>
                <a:lnTo>
                  <a:pt x="284" y="12"/>
                </a:lnTo>
                <a:lnTo>
                  <a:pt x="280" y="12"/>
                </a:lnTo>
                <a:lnTo>
                  <a:pt x="276" y="12"/>
                </a:lnTo>
                <a:lnTo>
                  <a:pt x="276" y="8"/>
                </a:lnTo>
                <a:lnTo>
                  <a:pt x="280" y="8"/>
                </a:lnTo>
                <a:lnTo>
                  <a:pt x="280" y="12"/>
                </a:lnTo>
                <a:lnTo>
                  <a:pt x="284" y="8"/>
                </a:lnTo>
                <a:lnTo>
                  <a:pt x="280" y="8"/>
                </a:lnTo>
                <a:lnTo>
                  <a:pt x="280" y="4"/>
                </a:lnTo>
                <a:lnTo>
                  <a:pt x="284" y="4"/>
                </a:lnTo>
                <a:lnTo>
                  <a:pt x="284" y="8"/>
                </a:lnTo>
                <a:lnTo>
                  <a:pt x="288" y="8"/>
                </a:lnTo>
                <a:lnTo>
                  <a:pt x="288" y="4"/>
                </a:lnTo>
                <a:lnTo>
                  <a:pt x="288" y="8"/>
                </a:lnTo>
                <a:lnTo>
                  <a:pt x="292" y="8"/>
                </a:lnTo>
                <a:lnTo>
                  <a:pt x="292" y="4"/>
                </a:lnTo>
                <a:lnTo>
                  <a:pt x="296" y="4"/>
                </a:lnTo>
                <a:lnTo>
                  <a:pt x="296" y="8"/>
                </a:lnTo>
                <a:lnTo>
                  <a:pt x="300" y="8"/>
                </a:lnTo>
                <a:lnTo>
                  <a:pt x="296" y="12"/>
                </a:lnTo>
                <a:lnTo>
                  <a:pt x="292" y="16"/>
                </a:lnTo>
                <a:lnTo>
                  <a:pt x="288" y="16"/>
                </a:lnTo>
                <a:lnTo>
                  <a:pt x="292" y="16"/>
                </a:lnTo>
                <a:lnTo>
                  <a:pt x="292" y="20"/>
                </a:lnTo>
                <a:lnTo>
                  <a:pt x="288" y="20"/>
                </a:lnTo>
                <a:lnTo>
                  <a:pt x="288" y="22"/>
                </a:lnTo>
                <a:lnTo>
                  <a:pt x="288" y="26"/>
                </a:lnTo>
                <a:lnTo>
                  <a:pt x="288" y="30"/>
                </a:lnTo>
                <a:lnTo>
                  <a:pt x="288" y="26"/>
                </a:lnTo>
                <a:lnTo>
                  <a:pt x="292" y="26"/>
                </a:lnTo>
                <a:lnTo>
                  <a:pt x="296" y="22"/>
                </a:lnTo>
                <a:lnTo>
                  <a:pt x="296" y="20"/>
                </a:lnTo>
                <a:lnTo>
                  <a:pt x="300" y="16"/>
                </a:lnTo>
                <a:lnTo>
                  <a:pt x="304" y="16"/>
                </a:lnTo>
                <a:lnTo>
                  <a:pt x="306" y="12"/>
                </a:lnTo>
                <a:lnTo>
                  <a:pt x="306" y="8"/>
                </a:lnTo>
                <a:lnTo>
                  <a:pt x="310" y="8"/>
                </a:lnTo>
                <a:lnTo>
                  <a:pt x="310" y="4"/>
                </a:lnTo>
                <a:lnTo>
                  <a:pt x="310" y="8"/>
                </a:lnTo>
                <a:lnTo>
                  <a:pt x="310" y="12"/>
                </a:lnTo>
                <a:lnTo>
                  <a:pt x="306" y="12"/>
                </a:lnTo>
                <a:lnTo>
                  <a:pt x="306" y="16"/>
                </a:lnTo>
                <a:lnTo>
                  <a:pt x="306" y="12"/>
                </a:lnTo>
                <a:lnTo>
                  <a:pt x="310" y="12"/>
                </a:lnTo>
                <a:lnTo>
                  <a:pt x="310" y="16"/>
                </a:lnTo>
                <a:lnTo>
                  <a:pt x="310" y="20"/>
                </a:lnTo>
                <a:lnTo>
                  <a:pt x="310" y="22"/>
                </a:lnTo>
                <a:lnTo>
                  <a:pt x="310" y="20"/>
                </a:lnTo>
                <a:lnTo>
                  <a:pt x="314" y="20"/>
                </a:lnTo>
                <a:lnTo>
                  <a:pt x="318" y="20"/>
                </a:lnTo>
                <a:lnTo>
                  <a:pt x="314" y="16"/>
                </a:lnTo>
                <a:lnTo>
                  <a:pt x="318" y="16"/>
                </a:lnTo>
                <a:lnTo>
                  <a:pt x="318" y="12"/>
                </a:lnTo>
                <a:lnTo>
                  <a:pt x="322" y="12"/>
                </a:lnTo>
                <a:lnTo>
                  <a:pt x="322" y="8"/>
                </a:lnTo>
                <a:lnTo>
                  <a:pt x="326" y="8"/>
                </a:lnTo>
                <a:lnTo>
                  <a:pt x="322" y="8"/>
                </a:lnTo>
                <a:lnTo>
                  <a:pt x="318" y="8"/>
                </a:lnTo>
                <a:lnTo>
                  <a:pt x="318" y="4"/>
                </a:lnTo>
                <a:lnTo>
                  <a:pt x="322" y="4"/>
                </a:lnTo>
                <a:lnTo>
                  <a:pt x="326" y="0"/>
                </a:lnTo>
                <a:lnTo>
                  <a:pt x="326" y="4"/>
                </a:lnTo>
                <a:lnTo>
                  <a:pt x="330" y="4"/>
                </a:lnTo>
                <a:lnTo>
                  <a:pt x="332" y="4"/>
                </a:lnTo>
                <a:lnTo>
                  <a:pt x="336" y="4"/>
                </a:lnTo>
                <a:lnTo>
                  <a:pt x="336" y="8"/>
                </a:lnTo>
                <a:lnTo>
                  <a:pt x="332" y="12"/>
                </a:lnTo>
                <a:lnTo>
                  <a:pt x="330" y="12"/>
                </a:lnTo>
                <a:lnTo>
                  <a:pt x="326" y="12"/>
                </a:lnTo>
                <a:lnTo>
                  <a:pt x="330" y="12"/>
                </a:lnTo>
                <a:lnTo>
                  <a:pt x="332" y="12"/>
                </a:lnTo>
                <a:lnTo>
                  <a:pt x="330" y="12"/>
                </a:lnTo>
                <a:lnTo>
                  <a:pt x="326" y="16"/>
                </a:lnTo>
                <a:lnTo>
                  <a:pt x="330" y="16"/>
                </a:lnTo>
                <a:lnTo>
                  <a:pt x="332" y="12"/>
                </a:lnTo>
                <a:lnTo>
                  <a:pt x="332" y="16"/>
                </a:lnTo>
                <a:lnTo>
                  <a:pt x="330" y="16"/>
                </a:lnTo>
                <a:lnTo>
                  <a:pt x="330" y="20"/>
                </a:lnTo>
                <a:lnTo>
                  <a:pt x="332" y="20"/>
                </a:lnTo>
                <a:lnTo>
                  <a:pt x="330" y="20"/>
                </a:lnTo>
                <a:lnTo>
                  <a:pt x="332" y="20"/>
                </a:lnTo>
                <a:lnTo>
                  <a:pt x="332" y="16"/>
                </a:lnTo>
                <a:lnTo>
                  <a:pt x="336" y="20"/>
                </a:lnTo>
                <a:lnTo>
                  <a:pt x="332" y="20"/>
                </a:lnTo>
                <a:lnTo>
                  <a:pt x="332" y="22"/>
                </a:lnTo>
                <a:lnTo>
                  <a:pt x="332" y="26"/>
                </a:lnTo>
                <a:lnTo>
                  <a:pt x="330" y="30"/>
                </a:lnTo>
                <a:lnTo>
                  <a:pt x="332" y="30"/>
                </a:lnTo>
                <a:lnTo>
                  <a:pt x="332" y="26"/>
                </a:lnTo>
                <a:lnTo>
                  <a:pt x="332" y="22"/>
                </a:lnTo>
                <a:lnTo>
                  <a:pt x="332" y="20"/>
                </a:lnTo>
                <a:lnTo>
                  <a:pt x="336" y="20"/>
                </a:lnTo>
                <a:lnTo>
                  <a:pt x="336" y="16"/>
                </a:lnTo>
                <a:lnTo>
                  <a:pt x="336" y="12"/>
                </a:lnTo>
                <a:lnTo>
                  <a:pt x="340" y="8"/>
                </a:lnTo>
                <a:lnTo>
                  <a:pt x="344" y="8"/>
                </a:lnTo>
                <a:lnTo>
                  <a:pt x="348" y="8"/>
                </a:lnTo>
                <a:lnTo>
                  <a:pt x="348" y="12"/>
                </a:lnTo>
                <a:lnTo>
                  <a:pt x="350" y="12"/>
                </a:lnTo>
                <a:lnTo>
                  <a:pt x="354" y="12"/>
                </a:lnTo>
                <a:lnTo>
                  <a:pt x="354" y="16"/>
                </a:lnTo>
                <a:lnTo>
                  <a:pt x="354" y="12"/>
                </a:lnTo>
                <a:lnTo>
                  <a:pt x="358" y="12"/>
                </a:lnTo>
                <a:lnTo>
                  <a:pt x="362" y="12"/>
                </a:lnTo>
                <a:lnTo>
                  <a:pt x="362" y="16"/>
                </a:lnTo>
                <a:lnTo>
                  <a:pt x="358" y="16"/>
                </a:lnTo>
                <a:lnTo>
                  <a:pt x="362" y="16"/>
                </a:lnTo>
                <a:lnTo>
                  <a:pt x="366" y="16"/>
                </a:lnTo>
                <a:lnTo>
                  <a:pt x="366" y="20"/>
                </a:lnTo>
                <a:lnTo>
                  <a:pt x="370" y="20"/>
                </a:lnTo>
                <a:lnTo>
                  <a:pt x="374" y="20"/>
                </a:lnTo>
                <a:lnTo>
                  <a:pt x="374" y="22"/>
                </a:lnTo>
                <a:lnTo>
                  <a:pt x="370" y="22"/>
                </a:lnTo>
                <a:lnTo>
                  <a:pt x="366" y="22"/>
                </a:lnTo>
                <a:lnTo>
                  <a:pt x="362" y="26"/>
                </a:lnTo>
                <a:lnTo>
                  <a:pt x="358" y="26"/>
                </a:lnTo>
                <a:lnTo>
                  <a:pt x="358" y="30"/>
                </a:lnTo>
                <a:lnTo>
                  <a:pt x="354" y="30"/>
                </a:lnTo>
                <a:lnTo>
                  <a:pt x="354" y="26"/>
                </a:lnTo>
                <a:lnTo>
                  <a:pt x="350" y="26"/>
                </a:lnTo>
                <a:lnTo>
                  <a:pt x="348" y="26"/>
                </a:lnTo>
                <a:lnTo>
                  <a:pt x="344" y="26"/>
                </a:lnTo>
                <a:lnTo>
                  <a:pt x="340" y="26"/>
                </a:lnTo>
                <a:lnTo>
                  <a:pt x="344" y="30"/>
                </a:lnTo>
                <a:lnTo>
                  <a:pt x="348" y="30"/>
                </a:lnTo>
                <a:lnTo>
                  <a:pt x="350" y="30"/>
                </a:lnTo>
                <a:lnTo>
                  <a:pt x="354" y="30"/>
                </a:lnTo>
                <a:lnTo>
                  <a:pt x="350" y="30"/>
                </a:lnTo>
                <a:lnTo>
                  <a:pt x="350" y="34"/>
                </a:lnTo>
                <a:lnTo>
                  <a:pt x="348" y="34"/>
                </a:lnTo>
                <a:lnTo>
                  <a:pt x="350" y="34"/>
                </a:lnTo>
                <a:lnTo>
                  <a:pt x="354" y="34"/>
                </a:lnTo>
                <a:lnTo>
                  <a:pt x="350" y="38"/>
                </a:lnTo>
                <a:lnTo>
                  <a:pt x="354" y="38"/>
                </a:lnTo>
                <a:lnTo>
                  <a:pt x="358" y="38"/>
                </a:lnTo>
                <a:lnTo>
                  <a:pt x="362" y="38"/>
                </a:lnTo>
                <a:lnTo>
                  <a:pt x="358" y="38"/>
                </a:lnTo>
                <a:lnTo>
                  <a:pt x="362" y="38"/>
                </a:lnTo>
                <a:lnTo>
                  <a:pt x="358" y="34"/>
                </a:lnTo>
                <a:lnTo>
                  <a:pt x="362" y="34"/>
                </a:lnTo>
                <a:lnTo>
                  <a:pt x="362" y="38"/>
                </a:lnTo>
                <a:lnTo>
                  <a:pt x="366" y="38"/>
                </a:lnTo>
                <a:lnTo>
                  <a:pt x="366" y="34"/>
                </a:lnTo>
                <a:lnTo>
                  <a:pt x="370" y="34"/>
                </a:lnTo>
                <a:lnTo>
                  <a:pt x="370" y="38"/>
                </a:lnTo>
                <a:lnTo>
                  <a:pt x="370" y="42"/>
                </a:lnTo>
                <a:lnTo>
                  <a:pt x="366" y="42"/>
                </a:lnTo>
                <a:lnTo>
                  <a:pt x="362" y="42"/>
                </a:lnTo>
                <a:lnTo>
                  <a:pt x="362" y="38"/>
                </a:lnTo>
                <a:lnTo>
                  <a:pt x="358" y="38"/>
                </a:lnTo>
                <a:lnTo>
                  <a:pt x="362" y="42"/>
                </a:lnTo>
                <a:lnTo>
                  <a:pt x="358" y="42"/>
                </a:lnTo>
                <a:lnTo>
                  <a:pt x="354" y="46"/>
                </a:lnTo>
                <a:lnTo>
                  <a:pt x="350" y="46"/>
                </a:lnTo>
                <a:lnTo>
                  <a:pt x="348" y="50"/>
                </a:lnTo>
                <a:lnTo>
                  <a:pt x="348" y="52"/>
                </a:lnTo>
                <a:lnTo>
                  <a:pt x="344" y="52"/>
                </a:lnTo>
                <a:lnTo>
                  <a:pt x="344" y="56"/>
                </a:lnTo>
                <a:lnTo>
                  <a:pt x="344" y="52"/>
                </a:lnTo>
                <a:lnTo>
                  <a:pt x="340" y="52"/>
                </a:lnTo>
                <a:lnTo>
                  <a:pt x="340" y="50"/>
                </a:lnTo>
                <a:lnTo>
                  <a:pt x="344" y="50"/>
                </a:lnTo>
                <a:lnTo>
                  <a:pt x="344" y="46"/>
                </a:lnTo>
                <a:lnTo>
                  <a:pt x="348" y="46"/>
                </a:lnTo>
                <a:lnTo>
                  <a:pt x="348" y="42"/>
                </a:lnTo>
                <a:lnTo>
                  <a:pt x="348" y="38"/>
                </a:lnTo>
                <a:lnTo>
                  <a:pt x="344" y="38"/>
                </a:lnTo>
                <a:lnTo>
                  <a:pt x="340" y="38"/>
                </a:lnTo>
                <a:lnTo>
                  <a:pt x="336" y="34"/>
                </a:lnTo>
                <a:lnTo>
                  <a:pt x="332" y="34"/>
                </a:lnTo>
                <a:lnTo>
                  <a:pt x="332" y="30"/>
                </a:lnTo>
                <a:lnTo>
                  <a:pt x="330" y="30"/>
                </a:lnTo>
                <a:lnTo>
                  <a:pt x="330" y="26"/>
                </a:lnTo>
                <a:lnTo>
                  <a:pt x="326" y="26"/>
                </a:lnTo>
                <a:lnTo>
                  <a:pt x="322" y="30"/>
                </a:lnTo>
                <a:lnTo>
                  <a:pt x="318" y="30"/>
                </a:lnTo>
                <a:lnTo>
                  <a:pt x="318" y="34"/>
                </a:lnTo>
                <a:lnTo>
                  <a:pt x="314" y="30"/>
                </a:lnTo>
                <a:lnTo>
                  <a:pt x="310" y="30"/>
                </a:lnTo>
                <a:lnTo>
                  <a:pt x="306" y="30"/>
                </a:lnTo>
                <a:lnTo>
                  <a:pt x="306" y="34"/>
                </a:lnTo>
                <a:lnTo>
                  <a:pt x="304" y="38"/>
                </a:lnTo>
                <a:lnTo>
                  <a:pt x="300" y="38"/>
                </a:lnTo>
                <a:lnTo>
                  <a:pt x="304" y="38"/>
                </a:lnTo>
                <a:lnTo>
                  <a:pt x="304" y="42"/>
                </a:lnTo>
                <a:lnTo>
                  <a:pt x="300" y="42"/>
                </a:lnTo>
                <a:lnTo>
                  <a:pt x="300" y="46"/>
                </a:lnTo>
                <a:lnTo>
                  <a:pt x="300" y="50"/>
                </a:lnTo>
                <a:lnTo>
                  <a:pt x="300" y="52"/>
                </a:lnTo>
                <a:lnTo>
                  <a:pt x="300" y="56"/>
                </a:lnTo>
                <a:lnTo>
                  <a:pt x="296" y="56"/>
                </a:lnTo>
                <a:lnTo>
                  <a:pt x="296" y="60"/>
                </a:lnTo>
                <a:lnTo>
                  <a:pt x="296" y="56"/>
                </a:lnTo>
                <a:lnTo>
                  <a:pt x="292" y="56"/>
                </a:lnTo>
                <a:lnTo>
                  <a:pt x="292" y="60"/>
                </a:lnTo>
                <a:lnTo>
                  <a:pt x="288" y="60"/>
                </a:lnTo>
                <a:lnTo>
                  <a:pt x="288" y="64"/>
                </a:lnTo>
                <a:lnTo>
                  <a:pt x="288" y="68"/>
                </a:lnTo>
                <a:lnTo>
                  <a:pt x="284" y="64"/>
                </a:lnTo>
                <a:lnTo>
                  <a:pt x="280" y="64"/>
                </a:lnTo>
                <a:lnTo>
                  <a:pt x="276" y="64"/>
                </a:lnTo>
                <a:lnTo>
                  <a:pt x="276" y="60"/>
                </a:lnTo>
                <a:lnTo>
                  <a:pt x="274" y="60"/>
                </a:lnTo>
                <a:lnTo>
                  <a:pt x="270" y="60"/>
                </a:lnTo>
                <a:lnTo>
                  <a:pt x="270" y="64"/>
                </a:lnTo>
                <a:lnTo>
                  <a:pt x="266" y="64"/>
                </a:lnTo>
                <a:lnTo>
                  <a:pt x="262" y="64"/>
                </a:lnTo>
                <a:lnTo>
                  <a:pt x="258" y="64"/>
                </a:lnTo>
                <a:lnTo>
                  <a:pt x="254" y="60"/>
                </a:lnTo>
                <a:lnTo>
                  <a:pt x="250" y="64"/>
                </a:lnTo>
                <a:lnTo>
                  <a:pt x="250" y="60"/>
                </a:lnTo>
                <a:lnTo>
                  <a:pt x="248" y="56"/>
                </a:lnTo>
                <a:lnTo>
                  <a:pt x="248" y="52"/>
                </a:lnTo>
                <a:lnTo>
                  <a:pt x="244" y="52"/>
                </a:lnTo>
                <a:lnTo>
                  <a:pt x="240" y="50"/>
                </a:lnTo>
                <a:lnTo>
                  <a:pt x="236" y="50"/>
                </a:lnTo>
                <a:lnTo>
                  <a:pt x="232" y="50"/>
                </a:lnTo>
                <a:lnTo>
                  <a:pt x="232" y="52"/>
                </a:lnTo>
                <a:lnTo>
                  <a:pt x="232" y="56"/>
                </a:lnTo>
                <a:lnTo>
                  <a:pt x="232" y="52"/>
                </a:lnTo>
                <a:lnTo>
                  <a:pt x="228" y="52"/>
                </a:lnTo>
                <a:lnTo>
                  <a:pt x="224" y="52"/>
                </a:lnTo>
                <a:lnTo>
                  <a:pt x="218" y="52"/>
                </a:lnTo>
                <a:lnTo>
                  <a:pt x="220" y="56"/>
                </a:lnTo>
                <a:lnTo>
                  <a:pt x="220" y="60"/>
                </a:lnTo>
                <a:lnTo>
                  <a:pt x="220" y="64"/>
                </a:lnTo>
                <a:lnTo>
                  <a:pt x="218" y="68"/>
                </a:lnTo>
                <a:lnTo>
                  <a:pt x="220" y="68"/>
                </a:lnTo>
                <a:lnTo>
                  <a:pt x="218" y="72"/>
                </a:lnTo>
                <a:lnTo>
                  <a:pt x="214" y="72"/>
                </a:lnTo>
                <a:lnTo>
                  <a:pt x="210" y="72"/>
                </a:lnTo>
                <a:lnTo>
                  <a:pt x="202" y="68"/>
                </a:lnTo>
                <a:lnTo>
                  <a:pt x="198" y="68"/>
                </a:lnTo>
                <a:lnTo>
                  <a:pt x="194" y="68"/>
                </a:lnTo>
                <a:lnTo>
                  <a:pt x="190" y="68"/>
                </a:lnTo>
                <a:lnTo>
                  <a:pt x="188" y="72"/>
                </a:lnTo>
                <a:lnTo>
                  <a:pt x="190" y="72"/>
                </a:lnTo>
                <a:lnTo>
                  <a:pt x="190" y="76"/>
                </a:lnTo>
                <a:lnTo>
                  <a:pt x="188" y="78"/>
                </a:lnTo>
                <a:lnTo>
                  <a:pt x="188" y="82"/>
                </a:lnTo>
                <a:lnTo>
                  <a:pt x="184" y="82"/>
                </a:lnTo>
                <a:lnTo>
                  <a:pt x="184" y="78"/>
                </a:lnTo>
                <a:lnTo>
                  <a:pt x="180" y="78"/>
                </a:lnTo>
                <a:lnTo>
                  <a:pt x="176" y="78"/>
                </a:lnTo>
                <a:lnTo>
                  <a:pt x="168" y="82"/>
                </a:lnTo>
                <a:lnTo>
                  <a:pt x="168" y="86"/>
                </a:lnTo>
                <a:lnTo>
                  <a:pt x="168" y="90"/>
                </a:lnTo>
                <a:lnTo>
                  <a:pt x="164" y="94"/>
                </a:lnTo>
                <a:lnTo>
                  <a:pt x="160" y="94"/>
                </a:lnTo>
                <a:lnTo>
                  <a:pt x="160" y="98"/>
                </a:lnTo>
                <a:lnTo>
                  <a:pt x="164" y="98"/>
                </a:lnTo>
                <a:lnTo>
                  <a:pt x="164" y="102"/>
                </a:lnTo>
                <a:lnTo>
                  <a:pt x="164" y="106"/>
                </a:lnTo>
                <a:lnTo>
                  <a:pt x="160" y="108"/>
                </a:lnTo>
                <a:lnTo>
                  <a:pt x="158" y="112"/>
                </a:lnTo>
                <a:lnTo>
                  <a:pt x="154" y="116"/>
                </a:lnTo>
                <a:lnTo>
                  <a:pt x="150" y="116"/>
                </a:lnTo>
                <a:lnTo>
                  <a:pt x="150" y="120"/>
                </a:lnTo>
                <a:lnTo>
                  <a:pt x="154" y="124"/>
                </a:lnTo>
                <a:lnTo>
                  <a:pt x="146" y="128"/>
                </a:lnTo>
                <a:lnTo>
                  <a:pt x="142" y="128"/>
                </a:lnTo>
                <a:lnTo>
                  <a:pt x="138" y="128"/>
                </a:lnTo>
                <a:lnTo>
                  <a:pt x="138" y="132"/>
                </a:lnTo>
                <a:lnTo>
                  <a:pt x="142" y="136"/>
                </a:lnTo>
                <a:lnTo>
                  <a:pt x="138" y="136"/>
                </a:lnTo>
                <a:lnTo>
                  <a:pt x="138" y="138"/>
                </a:lnTo>
                <a:lnTo>
                  <a:pt x="138" y="142"/>
                </a:lnTo>
                <a:lnTo>
                  <a:pt x="138" y="146"/>
                </a:lnTo>
                <a:lnTo>
                  <a:pt x="134" y="150"/>
                </a:lnTo>
                <a:lnTo>
                  <a:pt x="134" y="154"/>
                </a:lnTo>
                <a:lnTo>
                  <a:pt x="130" y="154"/>
                </a:lnTo>
                <a:lnTo>
                  <a:pt x="130" y="158"/>
                </a:lnTo>
                <a:lnTo>
                  <a:pt x="130" y="162"/>
                </a:lnTo>
                <a:lnTo>
                  <a:pt x="128" y="162"/>
                </a:lnTo>
                <a:lnTo>
                  <a:pt x="128" y="164"/>
                </a:lnTo>
                <a:lnTo>
                  <a:pt x="130" y="164"/>
                </a:lnTo>
                <a:lnTo>
                  <a:pt x="134" y="164"/>
                </a:lnTo>
                <a:lnTo>
                  <a:pt x="134" y="168"/>
                </a:lnTo>
                <a:lnTo>
                  <a:pt x="134" y="172"/>
                </a:lnTo>
                <a:lnTo>
                  <a:pt x="130" y="176"/>
                </a:lnTo>
                <a:lnTo>
                  <a:pt x="120" y="176"/>
                </a:lnTo>
                <a:lnTo>
                  <a:pt x="116" y="176"/>
                </a:lnTo>
                <a:lnTo>
                  <a:pt x="112" y="180"/>
                </a:lnTo>
                <a:lnTo>
                  <a:pt x="108" y="184"/>
                </a:lnTo>
                <a:lnTo>
                  <a:pt x="104" y="188"/>
                </a:lnTo>
                <a:lnTo>
                  <a:pt x="104" y="192"/>
                </a:lnTo>
                <a:lnTo>
                  <a:pt x="104" y="194"/>
                </a:lnTo>
                <a:lnTo>
                  <a:pt x="102" y="194"/>
                </a:lnTo>
                <a:lnTo>
                  <a:pt x="104" y="198"/>
                </a:lnTo>
                <a:lnTo>
                  <a:pt x="104" y="202"/>
                </a:lnTo>
                <a:lnTo>
                  <a:pt x="104" y="206"/>
                </a:lnTo>
                <a:lnTo>
                  <a:pt x="104" y="210"/>
                </a:lnTo>
                <a:lnTo>
                  <a:pt x="104" y="214"/>
                </a:lnTo>
                <a:lnTo>
                  <a:pt x="104" y="218"/>
                </a:lnTo>
                <a:lnTo>
                  <a:pt x="108" y="218"/>
                </a:lnTo>
                <a:lnTo>
                  <a:pt x="108" y="222"/>
                </a:lnTo>
                <a:lnTo>
                  <a:pt x="104" y="224"/>
                </a:lnTo>
                <a:lnTo>
                  <a:pt x="104" y="228"/>
                </a:lnTo>
                <a:lnTo>
                  <a:pt x="104" y="232"/>
                </a:lnTo>
                <a:lnTo>
                  <a:pt x="108" y="236"/>
                </a:lnTo>
                <a:lnTo>
                  <a:pt x="112" y="236"/>
                </a:lnTo>
                <a:lnTo>
                  <a:pt x="112" y="238"/>
                </a:lnTo>
                <a:lnTo>
                  <a:pt x="116" y="238"/>
                </a:lnTo>
                <a:lnTo>
                  <a:pt x="116" y="242"/>
                </a:lnTo>
                <a:lnTo>
                  <a:pt x="112" y="242"/>
                </a:lnTo>
                <a:lnTo>
                  <a:pt x="112" y="246"/>
                </a:lnTo>
                <a:lnTo>
                  <a:pt x="108" y="246"/>
                </a:lnTo>
                <a:lnTo>
                  <a:pt x="104" y="246"/>
                </a:lnTo>
                <a:lnTo>
                  <a:pt x="108" y="250"/>
                </a:lnTo>
                <a:lnTo>
                  <a:pt x="108" y="254"/>
                </a:lnTo>
                <a:lnTo>
                  <a:pt x="108" y="258"/>
                </a:lnTo>
                <a:lnTo>
                  <a:pt x="112" y="258"/>
                </a:lnTo>
                <a:lnTo>
                  <a:pt x="112" y="262"/>
                </a:lnTo>
                <a:lnTo>
                  <a:pt x="108" y="264"/>
                </a:lnTo>
                <a:lnTo>
                  <a:pt x="108" y="268"/>
                </a:lnTo>
                <a:lnTo>
                  <a:pt x="108" y="272"/>
                </a:lnTo>
                <a:lnTo>
                  <a:pt x="104" y="272"/>
                </a:lnTo>
                <a:lnTo>
                  <a:pt x="102" y="272"/>
                </a:lnTo>
                <a:lnTo>
                  <a:pt x="102" y="276"/>
                </a:lnTo>
                <a:lnTo>
                  <a:pt x="102" y="280"/>
                </a:lnTo>
                <a:lnTo>
                  <a:pt x="98" y="280"/>
                </a:lnTo>
                <a:lnTo>
                  <a:pt x="102" y="284"/>
                </a:lnTo>
                <a:lnTo>
                  <a:pt x="102" y="288"/>
                </a:lnTo>
                <a:lnTo>
                  <a:pt x="102" y="292"/>
                </a:lnTo>
                <a:lnTo>
                  <a:pt x="98" y="294"/>
                </a:lnTo>
                <a:lnTo>
                  <a:pt x="94" y="294"/>
                </a:lnTo>
                <a:lnTo>
                  <a:pt x="94" y="292"/>
                </a:lnTo>
                <a:lnTo>
                  <a:pt x="90" y="292"/>
                </a:lnTo>
                <a:lnTo>
                  <a:pt x="86" y="292"/>
                </a:lnTo>
                <a:lnTo>
                  <a:pt x="86" y="288"/>
                </a:lnTo>
                <a:lnTo>
                  <a:pt x="82" y="284"/>
                </a:lnTo>
                <a:lnTo>
                  <a:pt x="86" y="284"/>
                </a:lnTo>
                <a:lnTo>
                  <a:pt x="82" y="280"/>
                </a:lnTo>
                <a:lnTo>
                  <a:pt x="82" y="276"/>
                </a:lnTo>
                <a:lnTo>
                  <a:pt x="82" y="272"/>
                </a:lnTo>
                <a:lnTo>
                  <a:pt x="86" y="276"/>
                </a:lnTo>
                <a:lnTo>
                  <a:pt x="86" y="272"/>
                </a:lnTo>
                <a:lnTo>
                  <a:pt x="82" y="272"/>
                </a:lnTo>
                <a:lnTo>
                  <a:pt x="82" y="276"/>
                </a:lnTo>
                <a:lnTo>
                  <a:pt x="82" y="280"/>
                </a:lnTo>
                <a:lnTo>
                  <a:pt x="82" y="276"/>
                </a:lnTo>
                <a:lnTo>
                  <a:pt x="78" y="276"/>
                </a:lnTo>
                <a:lnTo>
                  <a:pt x="78" y="280"/>
                </a:lnTo>
                <a:lnTo>
                  <a:pt x="78" y="284"/>
                </a:lnTo>
                <a:lnTo>
                  <a:pt x="82" y="284"/>
                </a:lnTo>
                <a:lnTo>
                  <a:pt x="82" y="288"/>
                </a:lnTo>
                <a:lnTo>
                  <a:pt x="78" y="288"/>
                </a:lnTo>
                <a:lnTo>
                  <a:pt x="78" y="292"/>
                </a:lnTo>
                <a:lnTo>
                  <a:pt x="74" y="292"/>
                </a:lnTo>
                <a:lnTo>
                  <a:pt x="74" y="294"/>
                </a:lnTo>
                <a:lnTo>
                  <a:pt x="72" y="294"/>
                </a:lnTo>
                <a:lnTo>
                  <a:pt x="72" y="292"/>
                </a:lnTo>
                <a:lnTo>
                  <a:pt x="68" y="292"/>
                </a:lnTo>
                <a:lnTo>
                  <a:pt x="72" y="292"/>
                </a:lnTo>
                <a:lnTo>
                  <a:pt x="72" y="294"/>
                </a:lnTo>
                <a:lnTo>
                  <a:pt x="68" y="294"/>
                </a:lnTo>
                <a:lnTo>
                  <a:pt x="64" y="298"/>
                </a:lnTo>
                <a:lnTo>
                  <a:pt x="64" y="302"/>
                </a:lnTo>
                <a:lnTo>
                  <a:pt x="60" y="302"/>
                </a:lnTo>
                <a:lnTo>
                  <a:pt x="60" y="306"/>
                </a:lnTo>
                <a:lnTo>
                  <a:pt x="56" y="306"/>
                </a:lnTo>
                <a:lnTo>
                  <a:pt x="52" y="310"/>
                </a:lnTo>
                <a:lnTo>
                  <a:pt x="48" y="310"/>
                </a:lnTo>
                <a:lnTo>
                  <a:pt x="48" y="314"/>
                </a:lnTo>
                <a:lnTo>
                  <a:pt x="44" y="314"/>
                </a:lnTo>
                <a:lnTo>
                  <a:pt x="42" y="314"/>
                </a:lnTo>
                <a:lnTo>
                  <a:pt x="38" y="314"/>
                </a:lnTo>
                <a:lnTo>
                  <a:pt x="34" y="314"/>
                </a:lnTo>
                <a:lnTo>
                  <a:pt x="34" y="318"/>
                </a:lnTo>
                <a:lnTo>
                  <a:pt x="30" y="314"/>
                </a:lnTo>
                <a:lnTo>
                  <a:pt x="26" y="314"/>
                </a:lnTo>
                <a:lnTo>
                  <a:pt x="26" y="310"/>
                </a:lnTo>
                <a:lnTo>
                  <a:pt x="30" y="310"/>
                </a:lnTo>
                <a:lnTo>
                  <a:pt x="26" y="310"/>
                </a:lnTo>
                <a:lnTo>
                  <a:pt x="22" y="310"/>
                </a:lnTo>
                <a:lnTo>
                  <a:pt x="18" y="310"/>
                </a:lnTo>
                <a:lnTo>
                  <a:pt x="18" y="306"/>
                </a:lnTo>
                <a:lnTo>
                  <a:pt x="14" y="306"/>
                </a:lnTo>
                <a:lnTo>
                  <a:pt x="12" y="302"/>
                </a:lnTo>
                <a:lnTo>
                  <a:pt x="12" y="298"/>
                </a:lnTo>
                <a:lnTo>
                  <a:pt x="12" y="294"/>
                </a:lnTo>
                <a:lnTo>
                  <a:pt x="12" y="292"/>
                </a:lnTo>
                <a:lnTo>
                  <a:pt x="14" y="294"/>
                </a:lnTo>
                <a:lnTo>
                  <a:pt x="18" y="294"/>
                </a:lnTo>
                <a:lnTo>
                  <a:pt x="18" y="298"/>
                </a:lnTo>
                <a:lnTo>
                  <a:pt x="22" y="294"/>
                </a:lnTo>
                <a:lnTo>
                  <a:pt x="18" y="294"/>
                </a:lnTo>
                <a:lnTo>
                  <a:pt x="22" y="294"/>
                </a:lnTo>
                <a:lnTo>
                  <a:pt x="22" y="292"/>
                </a:lnTo>
                <a:lnTo>
                  <a:pt x="26" y="292"/>
                </a:lnTo>
                <a:lnTo>
                  <a:pt x="22" y="292"/>
                </a:lnTo>
                <a:lnTo>
                  <a:pt x="18" y="294"/>
                </a:lnTo>
                <a:lnTo>
                  <a:pt x="18" y="292"/>
                </a:lnTo>
                <a:lnTo>
                  <a:pt x="14" y="292"/>
                </a:lnTo>
                <a:lnTo>
                  <a:pt x="18" y="292"/>
                </a:lnTo>
                <a:lnTo>
                  <a:pt x="18" y="288"/>
                </a:lnTo>
                <a:lnTo>
                  <a:pt x="22" y="288"/>
                </a:lnTo>
                <a:lnTo>
                  <a:pt x="26" y="288"/>
                </a:lnTo>
                <a:lnTo>
                  <a:pt x="22" y="288"/>
                </a:lnTo>
                <a:lnTo>
                  <a:pt x="18" y="288"/>
                </a:lnTo>
                <a:lnTo>
                  <a:pt x="18" y="284"/>
                </a:lnTo>
                <a:lnTo>
                  <a:pt x="22" y="284"/>
                </a:lnTo>
                <a:lnTo>
                  <a:pt x="22" y="280"/>
                </a:lnTo>
                <a:lnTo>
                  <a:pt x="26" y="280"/>
                </a:lnTo>
                <a:lnTo>
                  <a:pt x="22" y="280"/>
                </a:lnTo>
                <a:lnTo>
                  <a:pt x="18" y="284"/>
                </a:lnTo>
                <a:lnTo>
                  <a:pt x="14" y="284"/>
                </a:lnTo>
                <a:lnTo>
                  <a:pt x="18" y="284"/>
                </a:lnTo>
                <a:lnTo>
                  <a:pt x="14" y="284"/>
                </a:lnTo>
                <a:lnTo>
                  <a:pt x="14" y="288"/>
                </a:lnTo>
                <a:lnTo>
                  <a:pt x="12" y="288"/>
                </a:lnTo>
                <a:lnTo>
                  <a:pt x="12" y="284"/>
                </a:lnTo>
                <a:lnTo>
                  <a:pt x="12" y="288"/>
                </a:lnTo>
                <a:lnTo>
                  <a:pt x="8" y="288"/>
                </a:lnTo>
                <a:lnTo>
                  <a:pt x="8" y="284"/>
                </a:lnTo>
                <a:lnTo>
                  <a:pt x="8" y="280"/>
                </a:lnTo>
                <a:lnTo>
                  <a:pt x="12" y="276"/>
                </a:lnTo>
                <a:lnTo>
                  <a:pt x="12" y="280"/>
                </a:lnTo>
                <a:lnTo>
                  <a:pt x="12" y="276"/>
                </a:lnTo>
                <a:lnTo>
                  <a:pt x="14" y="276"/>
                </a:lnTo>
                <a:lnTo>
                  <a:pt x="18" y="276"/>
                </a:lnTo>
                <a:lnTo>
                  <a:pt x="22" y="272"/>
                </a:lnTo>
                <a:lnTo>
                  <a:pt x="18" y="276"/>
                </a:lnTo>
                <a:lnTo>
                  <a:pt x="14" y="276"/>
                </a:lnTo>
                <a:lnTo>
                  <a:pt x="14" y="272"/>
                </a:lnTo>
                <a:lnTo>
                  <a:pt x="18" y="272"/>
                </a:lnTo>
                <a:lnTo>
                  <a:pt x="18" y="268"/>
                </a:lnTo>
                <a:lnTo>
                  <a:pt x="18" y="264"/>
                </a:lnTo>
                <a:lnTo>
                  <a:pt x="22" y="264"/>
                </a:lnTo>
                <a:lnTo>
                  <a:pt x="22" y="262"/>
                </a:lnTo>
                <a:lnTo>
                  <a:pt x="26" y="262"/>
                </a:lnTo>
                <a:lnTo>
                  <a:pt x="26" y="264"/>
                </a:lnTo>
                <a:lnTo>
                  <a:pt x="26" y="268"/>
                </a:lnTo>
                <a:lnTo>
                  <a:pt x="26" y="264"/>
                </a:lnTo>
                <a:lnTo>
                  <a:pt x="26" y="262"/>
                </a:lnTo>
                <a:lnTo>
                  <a:pt x="30" y="262"/>
                </a:lnTo>
                <a:lnTo>
                  <a:pt x="30" y="258"/>
                </a:lnTo>
                <a:lnTo>
                  <a:pt x="34" y="262"/>
                </a:lnTo>
                <a:lnTo>
                  <a:pt x="34" y="258"/>
                </a:lnTo>
                <a:lnTo>
                  <a:pt x="30" y="258"/>
                </a:lnTo>
                <a:lnTo>
                  <a:pt x="34" y="258"/>
                </a:lnTo>
                <a:lnTo>
                  <a:pt x="30" y="258"/>
                </a:lnTo>
                <a:lnTo>
                  <a:pt x="26" y="262"/>
                </a:lnTo>
                <a:lnTo>
                  <a:pt x="22" y="262"/>
                </a:lnTo>
                <a:lnTo>
                  <a:pt x="18" y="262"/>
                </a:lnTo>
                <a:lnTo>
                  <a:pt x="18" y="264"/>
                </a:lnTo>
                <a:lnTo>
                  <a:pt x="14" y="268"/>
                </a:lnTo>
                <a:lnTo>
                  <a:pt x="14" y="272"/>
                </a:lnTo>
                <a:lnTo>
                  <a:pt x="14" y="268"/>
                </a:lnTo>
                <a:lnTo>
                  <a:pt x="12" y="268"/>
                </a:lnTo>
                <a:lnTo>
                  <a:pt x="12" y="264"/>
                </a:lnTo>
                <a:lnTo>
                  <a:pt x="14" y="262"/>
                </a:lnTo>
                <a:lnTo>
                  <a:pt x="12" y="262"/>
                </a:lnTo>
                <a:lnTo>
                  <a:pt x="12" y="264"/>
                </a:lnTo>
                <a:lnTo>
                  <a:pt x="12" y="268"/>
                </a:lnTo>
                <a:lnTo>
                  <a:pt x="8" y="268"/>
                </a:lnTo>
                <a:lnTo>
                  <a:pt x="8" y="264"/>
                </a:lnTo>
                <a:lnTo>
                  <a:pt x="8" y="262"/>
                </a:lnTo>
                <a:lnTo>
                  <a:pt x="8" y="258"/>
                </a:lnTo>
                <a:lnTo>
                  <a:pt x="8" y="262"/>
                </a:lnTo>
                <a:lnTo>
                  <a:pt x="12" y="262"/>
                </a:lnTo>
                <a:lnTo>
                  <a:pt x="14" y="262"/>
                </a:lnTo>
                <a:lnTo>
                  <a:pt x="14" y="258"/>
                </a:lnTo>
                <a:lnTo>
                  <a:pt x="14" y="254"/>
                </a:lnTo>
                <a:lnTo>
                  <a:pt x="12" y="254"/>
                </a:lnTo>
                <a:lnTo>
                  <a:pt x="12" y="258"/>
                </a:lnTo>
                <a:lnTo>
                  <a:pt x="8" y="258"/>
                </a:lnTo>
                <a:lnTo>
                  <a:pt x="4" y="254"/>
                </a:lnTo>
                <a:lnTo>
                  <a:pt x="8" y="258"/>
                </a:lnTo>
                <a:lnTo>
                  <a:pt x="4" y="254"/>
                </a:lnTo>
                <a:lnTo>
                  <a:pt x="8" y="254"/>
                </a:lnTo>
                <a:lnTo>
                  <a:pt x="8" y="258"/>
                </a:lnTo>
                <a:lnTo>
                  <a:pt x="12" y="258"/>
                </a:lnTo>
                <a:lnTo>
                  <a:pt x="12" y="254"/>
                </a:lnTo>
                <a:lnTo>
                  <a:pt x="8" y="254"/>
                </a:lnTo>
                <a:lnTo>
                  <a:pt x="8" y="250"/>
                </a:lnTo>
                <a:lnTo>
                  <a:pt x="12" y="250"/>
                </a:lnTo>
                <a:lnTo>
                  <a:pt x="8" y="250"/>
                </a:lnTo>
                <a:lnTo>
                  <a:pt x="4" y="250"/>
                </a:lnTo>
                <a:lnTo>
                  <a:pt x="4" y="246"/>
                </a:lnTo>
                <a:lnTo>
                  <a:pt x="8" y="246"/>
                </a:lnTo>
                <a:lnTo>
                  <a:pt x="12" y="246"/>
                </a:lnTo>
                <a:lnTo>
                  <a:pt x="14" y="246"/>
                </a:lnTo>
                <a:lnTo>
                  <a:pt x="18" y="246"/>
                </a:lnTo>
                <a:lnTo>
                  <a:pt x="22" y="246"/>
                </a:lnTo>
                <a:lnTo>
                  <a:pt x="26" y="246"/>
                </a:lnTo>
                <a:lnTo>
                  <a:pt x="26" y="242"/>
                </a:lnTo>
                <a:lnTo>
                  <a:pt x="30" y="242"/>
                </a:lnTo>
                <a:lnTo>
                  <a:pt x="30" y="246"/>
                </a:lnTo>
                <a:lnTo>
                  <a:pt x="34" y="246"/>
                </a:lnTo>
                <a:lnTo>
                  <a:pt x="34" y="250"/>
                </a:lnTo>
                <a:lnTo>
                  <a:pt x="34" y="246"/>
                </a:lnTo>
                <a:lnTo>
                  <a:pt x="38" y="246"/>
                </a:lnTo>
                <a:lnTo>
                  <a:pt x="38" y="242"/>
                </a:lnTo>
                <a:lnTo>
                  <a:pt x="38" y="238"/>
                </a:lnTo>
                <a:lnTo>
                  <a:pt x="42" y="238"/>
                </a:lnTo>
                <a:lnTo>
                  <a:pt x="42" y="236"/>
                </a:lnTo>
                <a:lnTo>
                  <a:pt x="38" y="238"/>
                </a:lnTo>
                <a:lnTo>
                  <a:pt x="38" y="242"/>
                </a:lnTo>
                <a:lnTo>
                  <a:pt x="34" y="242"/>
                </a:lnTo>
                <a:lnTo>
                  <a:pt x="30" y="246"/>
                </a:lnTo>
                <a:lnTo>
                  <a:pt x="30" y="242"/>
                </a:lnTo>
                <a:lnTo>
                  <a:pt x="26" y="242"/>
                </a:lnTo>
                <a:lnTo>
                  <a:pt x="26" y="238"/>
                </a:lnTo>
                <a:lnTo>
                  <a:pt x="26" y="242"/>
                </a:lnTo>
                <a:lnTo>
                  <a:pt x="22" y="246"/>
                </a:lnTo>
                <a:lnTo>
                  <a:pt x="22" y="242"/>
                </a:lnTo>
                <a:lnTo>
                  <a:pt x="18" y="242"/>
                </a:lnTo>
                <a:lnTo>
                  <a:pt x="14" y="242"/>
                </a:lnTo>
                <a:lnTo>
                  <a:pt x="12" y="242"/>
                </a:lnTo>
                <a:lnTo>
                  <a:pt x="12" y="246"/>
                </a:lnTo>
                <a:lnTo>
                  <a:pt x="8" y="246"/>
                </a:lnTo>
                <a:lnTo>
                  <a:pt x="8" y="242"/>
                </a:lnTo>
                <a:lnTo>
                  <a:pt x="4" y="242"/>
                </a:lnTo>
                <a:lnTo>
                  <a:pt x="8" y="242"/>
                </a:lnTo>
                <a:lnTo>
                  <a:pt x="4" y="242"/>
                </a:lnTo>
                <a:lnTo>
                  <a:pt x="8" y="238"/>
                </a:lnTo>
                <a:lnTo>
                  <a:pt x="12" y="238"/>
                </a:lnTo>
                <a:lnTo>
                  <a:pt x="8" y="238"/>
                </a:lnTo>
                <a:lnTo>
                  <a:pt x="4" y="238"/>
                </a:lnTo>
                <a:lnTo>
                  <a:pt x="8" y="236"/>
                </a:lnTo>
                <a:lnTo>
                  <a:pt x="8" y="238"/>
                </a:lnTo>
                <a:lnTo>
                  <a:pt x="12" y="238"/>
                </a:lnTo>
                <a:lnTo>
                  <a:pt x="14" y="238"/>
                </a:lnTo>
                <a:lnTo>
                  <a:pt x="14" y="236"/>
                </a:lnTo>
                <a:lnTo>
                  <a:pt x="12" y="236"/>
                </a:lnTo>
                <a:lnTo>
                  <a:pt x="12" y="238"/>
                </a:lnTo>
                <a:lnTo>
                  <a:pt x="8" y="236"/>
                </a:lnTo>
                <a:lnTo>
                  <a:pt x="4" y="236"/>
                </a:lnTo>
                <a:lnTo>
                  <a:pt x="8" y="232"/>
                </a:lnTo>
                <a:lnTo>
                  <a:pt x="4" y="232"/>
                </a:lnTo>
                <a:lnTo>
                  <a:pt x="8" y="228"/>
                </a:lnTo>
                <a:lnTo>
                  <a:pt x="12" y="228"/>
                </a:lnTo>
                <a:lnTo>
                  <a:pt x="14" y="228"/>
                </a:lnTo>
                <a:lnTo>
                  <a:pt x="18" y="228"/>
                </a:lnTo>
                <a:lnTo>
                  <a:pt x="22" y="228"/>
                </a:lnTo>
                <a:lnTo>
                  <a:pt x="26" y="228"/>
                </a:lnTo>
                <a:lnTo>
                  <a:pt x="30" y="228"/>
                </a:lnTo>
                <a:lnTo>
                  <a:pt x="26" y="228"/>
                </a:lnTo>
                <a:lnTo>
                  <a:pt x="22" y="228"/>
                </a:lnTo>
                <a:lnTo>
                  <a:pt x="18" y="228"/>
                </a:lnTo>
                <a:lnTo>
                  <a:pt x="14" y="228"/>
                </a:lnTo>
                <a:lnTo>
                  <a:pt x="12" y="228"/>
                </a:lnTo>
                <a:lnTo>
                  <a:pt x="8" y="228"/>
                </a:lnTo>
                <a:lnTo>
                  <a:pt x="4" y="228"/>
                </a:lnTo>
                <a:lnTo>
                  <a:pt x="8" y="224"/>
                </a:lnTo>
                <a:lnTo>
                  <a:pt x="8" y="222"/>
                </a:lnTo>
                <a:lnTo>
                  <a:pt x="4" y="222"/>
                </a:lnTo>
                <a:lnTo>
                  <a:pt x="8" y="222"/>
                </a:lnTo>
                <a:lnTo>
                  <a:pt x="12" y="224"/>
                </a:lnTo>
                <a:lnTo>
                  <a:pt x="12" y="222"/>
                </a:lnTo>
                <a:lnTo>
                  <a:pt x="8" y="222"/>
                </a:lnTo>
                <a:lnTo>
                  <a:pt x="12" y="222"/>
                </a:lnTo>
                <a:lnTo>
                  <a:pt x="14" y="222"/>
                </a:lnTo>
                <a:lnTo>
                  <a:pt x="18" y="222"/>
                </a:lnTo>
                <a:lnTo>
                  <a:pt x="22" y="224"/>
                </a:lnTo>
                <a:lnTo>
                  <a:pt x="18" y="224"/>
                </a:lnTo>
                <a:lnTo>
                  <a:pt x="18" y="222"/>
                </a:lnTo>
                <a:lnTo>
                  <a:pt x="14" y="222"/>
                </a:lnTo>
                <a:lnTo>
                  <a:pt x="18" y="222"/>
                </a:lnTo>
                <a:lnTo>
                  <a:pt x="18" y="218"/>
                </a:lnTo>
                <a:lnTo>
                  <a:pt x="22" y="218"/>
                </a:lnTo>
                <a:lnTo>
                  <a:pt x="26" y="222"/>
                </a:lnTo>
                <a:lnTo>
                  <a:pt x="26" y="218"/>
                </a:lnTo>
                <a:lnTo>
                  <a:pt x="22" y="218"/>
                </a:lnTo>
                <a:lnTo>
                  <a:pt x="26" y="214"/>
                </a:lnTo>
                <a:lnTo>
                  <a:pt x="30" y="218"/>
                </a:lnTo>
                <a:lnTo>
                  <a:pt x="34" y="218"/>
                </a:lnTo>
                <a:lnTo>
                  <a:pt x="34" y="222"/>
                </a:lnTo>
                <a:lnTo>
                  <a:pt x="30" y="222"/>
                </a:lnTo>
                <a:lnTo>
                  <a:pt x="30" y="224"/>
                </a:lnTo>
                <a:lnTo>
                  <a:pt x="34" y="224"/>
                </a:lnTo>
                <a:lnTo>
                  <a:pt x="34" y="222"/>
                </a:lnTo>
                <a:lnTo>
                  <a:pt x="30" y="222"/>
                </a:lnTo>
                <a:lnTo>
                  <a:pt x="34" y="222"/>
                </a:lnTo>
                <a:lnTo>
                  <a:pt x="34" y="218"/>
                </a:lnTo>
                <a:lnTo>
                  <a:pt x="38" y="218"/>
                </a:lnTo>
                <a:lnTo>
                  <a:pt x="38" y="222"/>
                </a:lnTo>
                <a:lnTo>
                  <a:pt x="38" y="218"/>
                </a:lnTo>
                <a:lnTo>
                  <a:pt x="34" y="218"/>
                </a:lnTo>
                <a:lnTo>
                  <a:pt x="30" y="218"/>
                </a:lnTo>
                <a:lnTo>
                  <a:pt x="30" y="214"/>
                </a:lnTo>
                <a:lnTo>
                  <a:pt x="26" y="214"/>
                </a:lnTo>
                <a:lnTo>
                  <a:pt x="22" y="214"/>
                </a:lnTo>
                <a:lnTo>
                  <a:pt x="26" y="214"/>
                </a:lnTo>
                <a:lnTo>
                  <a:pt x="22" y="214"/>
                </a:lnTo>
                <a:lnTo>
                  <a:pt x="22" y="210"/>
                </a:lnTo>
                <a:lnTo>
                  <a:pt x="26" y="210"/>
                </a:lnTo>
                <a:lnTo>
                  <a:pt x="30" y="210"/>
                </a:lnTo>
                <a:lnTo>
                  <a:pt x="34" y="210"/>
                </a:lnTo>
                <a:lnTo>
                  <a:pt x="38" y="210"/>
                </a:lnTo>
                <a:lnTo>
                  <a:pt x="42" y="214"/>
                </a:lnTo>
                <a:lnTo>
                  <a:pt x="42" y="210"/>
                </a:lnTo>
                <a:lnTo>
                  <a:pt x="42" y="214"/>
                </a:lnTo>
                <a:lnTo>
                  <a:pt x="38" y="214"/>
                </a:lnTo>
                <a:lnTo>
                  <a:pt x="38" y="210"/>
                </a:lnTo>
                <a:lnTo>
                  <a:pt x="42" y="210"/>
                </a:lnTo>
                <a:lnTo>
                  <a:pt x="44" y="210"/>
                </a:lnTo>
                <a:lnTo>
                  <a:pt x="44" y="206"/>
                </a:lnTo>
                <a:lnTo>
                  <a:pt x="48" y="210"/>
                </a:lnTo>
                <a:lnTo>
                  <a:pt x="48" y="206"/>
                </a:lnTo>
                <a:lnTo>
                  <a:pt x="44" y="206"/>
                </a:lnTo>
                <a:lnTo>
                  <a:pt x="42" y="210"/>
                </a:lnTo>
                <a:lnTo>
                  <a:pt x="38" y="210"/>
                </a:lnTo>
                <a:lnTo>
                  <a:pt x="38" y="206"/>
                </a:lnTo>
                <a:lnTo>
                  <a:pt x="42" y="206"/>
                </a:lnTo>
                <a:lnTo>
                  <a:pt x="38" y="206"/>
                </a:lnTo>
                <a:lnTo>
                  <a:pt x="34" y="206"/>
                </a:lnTo>
                <a:lnTo>
                  <a:pt x="30" y="210"/>
                </a:lnTo>
                <a:lnTo>
                  <a:pt x="30" y="206"/>
                </a:lnTo>
                <a:lnTo>
                  <a:pt x="34" y="206"/>
                </a:lnTo>
                <a:lnTo>
                  <a:pt x="30" y="202"/>
                </a:lnTo>
                <a:lnTo>
                  <a:pt x="34" y="202"/>
                </a:lnTo>
                <a:lnTo>
                  <a:pt x="38" y="202"/>
                </a:lnTo>
                <a:lnTo>
                  <a:pt x="42" y="202"/>
                </a:lnTo>
                <a:lnTo>
                  <a:pt x="44" y="202"/>
                </a:lnTo>
                <a:lnTo>
                  <a:pt x="42" y="202"/>
                </a:lnTo>
                <a:lnTo>
                  <a:pt x="44" y="202"/>
                </a:lnTo>
                <a:lnTo>
                  <a:pt x="48" y="202"/>
                </a:lnTo>
                <a:lnTo>
                  <a:pt x="48" y="206"/>
                </a:lnTo>
                <a:lnTo>
                  <a:pt x="52" y="206"/>
                </a:lnTo>
                <a:lnTo>
                  <a:pt x="52" y="210"/>
                </a:lnTo>
                <a:lnTo>
                  <a:pt x="56" y="210"/>
                </a:lnTo>
                <a:lnTo>
                  <a:pt x="52" y="210"/>
                </a:lnTo>
                <a:lnTo>
                  <a:pt x="52" y="206"/>
                </a:lnTo>
                <a:lnTo>
                  <a:pt x="48" y="206"/>
                </a:lnTo>
                <a:lnTo>
                  <a:pt x="48" y="202"/>
                </a:lnTo>
                <a:lnTo>
                  <a:pt x="44" y="202"/>
                </a:lnTo>
                <a:lnTo>
                  <a:pt x="44" y="198"/>
                </a:lnTo>
                <a:lnTo>
                  <a:pt x="48" y="198"/>
                </a:lnTo>
                <a:lnTo>
                  <a:pt x="48" y="202"/>
                </a:lnTo>
                <a:lnTo>
                  <a:pt x="52" y="202"/>
                </a:lnTo>
                <a:lnTo>
                  <a:pt x="52" y="206"/>
                </a:lnTo>
                <a:lnTo>
                  <a:pt x="52" y="202"/>
                </a:lnTo>
                <a:lnTo>
                  <a:pt x="56" y="202"/>
                </a:lnTo>
                <a:lnTo>
                  <a:pt x="52" y="202"/>
                </a:lnTo>
                <a:lnTo>
                  <a:pt x="48" y="202"/>
                </a:lnTo>
                <a:lnTo>
                  <a:pt x="48" y="198"/>
                </a:lnTo>
                <a:lnTo>
                  <a:pt x="52" y="198"/>
                </a:lnTo>
                <a:lnTo>
                  <a:pt x="56" y="198"/>
                </a:lnTo>
                <a:lnTo>
                  <a:pt x="60" y="198"/>
                </a:lnTo>
                <a:lnTo>
                  <a:pt x="56" y="198"/>
                </a:lnTo>
                <a:lnTo>
                  <a:pt x="52" y="194"/>
                </a:lnTo>
                <a:lnTo>
                  <a:pt x="56" y="194"/>
                </a:lnTo>
                <a:lnTo>
                  <a:pt x="56" y="192"/>
                </a:lnTo>
                <a:lnTo>
                  <a:pt x="60" y="192"/>
                </a:lnTo>
                <a:lnTo>
                  <a:pt x="64" y="192"/>
                </a:lnTo>
                <a:lnTo>
                  <a:pt x="64" y="194"/>
                </a:lnTo>
                <a:lnTo>
                  <a:pt x="68" y="194"/>
                </a:lnTo>
                <a:lnTo>
                  <a:pt x="68" y="192"/>
                </a:lnTo>
                <a:lnTo>
                  <a:pt x="64" y="194"/>
                </a:lnTo>
                <a:lnTo>
                  <a:pt x="64" y="192"/>
                </a:lnTo>
                <a:lnTo>
                  <a:pt x="64" y="188"/>
                </a:lnTo>
                <a:lnTo>
                  <a:pt x="68" y="188"/>
                </a:lnTo>
                <a:lnTo>
                  <a:pt x="72" y="188"/>
                </a:lnTo>
                <a:lnTo>
                  <a:pt x="74" y="192"/>
                </a:lnTo>
                <a:lnTo>
                  <a:pt x="74" y="194"/>
                </a:lnTo>
                <a:lnTo>
                  <a:pt x="78" y="194"/>
                </a:lnTo>
                <a:lnTo>
                  <a:pt x="74" y="194"/>
                </a:lnTo>
                <a:lnTo>
                  <a:pt x="74" y="192"/>
                </a:lnTo>
                <a:lnTo>
                  <a:pt x="78" y="192"/>
                </a:lnTo>
                <a:lnTo>
                  <a:pt x="82" y="192"/>
                </a:lnTo>
                <a:lnTo>
                  <a:pt x="86" y="192"/>
                </a:lnTo>
                <a:lnTo>
                  <a:pt x="86" y="188"/>
                </a:lnTo>
                <a:lnTo>
                  <a:pt x="82" y="188"/>
                </a:lnTo>
                <a:lnTo>
                  <a:pt x="86" y="188"/>
                </a:lnTo>
                <a:lnTo>
                  <a:pt x="86" y="184"/>
                </a:lnTo>
                <a:lnTo>
                  <a:pt x="90" y="184"/>
                </a:lnTo>
                <a:lnTo>
                  <a:pt x="94" y="184"/>
                </a:lnTo>
                <a:lnTo>
                  <a:pt x="94" y="180"/>
                </a:lnTo>
                <a:lnTo>
                  <a:pt x="90" y="180"/>
                </a:lnTo>
                <a:lnTo>
                  <a:pt x="94" y="180"/>
                </a:lnTo>
                <a:lnTo>
                  <a:pt x="98" y="176"/>
                </a:lnTo>
                <a:lnTo>
                  <a:pt x="94" y="176"/>
                </a:lnTo>
                <a:lnTo>
                  <a:pt x="90" y="176"/>
                </a:lnTo>
                <a:lnTo>
                  <a:pt x="90" y="180"/>
                </a:lnTo>
                <a:lnTo>
                  <a:pt x="86" y="180"/>
                </a:lnTo>
                <a:lnTo>
                  <a:pt x="82" y="184"/>
                </a:lnTo>
                <a:lnTo>
                  <a:pt x="86" y="180"/>
                </a:lnTo>
                <a:lnTo>
                  <a:pt x="90" y="180"/>
                </a:lnTo>
                <a:lnTo>
                  <a:pt x="90" y="184"/>
                </a:lnTo>
                <a:lnTo>
                  <a:pt x="86" y="184"/>
                </a:lnTo>
                <a:lnTo>
                  <a:pt x="82" y="188"/>
                </a:lnTo>
                <a:lnTo>
                  <a:pt x="78" y="188"/>
                </a:lnTo>
                <a:lnTo>
                  <a:pt x="74" y="192"/>
                </a:lnTo>
                <a:lnTo>
                  <a:pt x="72" y="188"/>
                </a:lnTo>
                <a:lnTo>
                  <a:pt x="72" y="184"/>
                </a:lnTo>
                <a:lnTo>
                  <a:pt x="74" y="184"/>
                </a:lnTo>
                <a:lnTo>
                  <a:pt x="72" y="184"/>
                </a:lnTo>
                <a:lnTo>
                  <a:pt x="68" y="188"/>
                </a:lnTo>
                <a:lnTo>
                  <a:pt x="68" y="184"/>
                </a:lnTo>
                <a:lnTo>
                  <a:pt x="72" y="184"/>
                </a:lnTo>
                <a:lnTo>
                  <a:pt x="72" y="180"/>
                </a:lnTo>
                <a:lnTo>
                  <a:pt x="74" y="180"/>
                </a:lnTo>
                <a:lnTo>
                  <a:pt x="78" y="180"/>
                </a:lnTo>
                <a:lnTo>
                  <a:pt x="74" y="180"/>
                </a:lnTo>
                <a:lnTo>
                  <a:pt x="74" y="176"/>
                </a:lnTo>
                <a:lnTo>
                  <a:pt x="78" y="172"/>
                </a:lnTo>
                <a:lnTo>
                  <a:pt x="82" y="168"/>
                </a:lnTo>
                <a:lnTo>
                  <a:pt x="82" y="168"/>
                </a:lnTo>
                <a:lnTo>
                  <a:pt x="82" y="168"/>
                </a:lnTo>
                <a:close/>
                <a:moveTo>
                  <a:pt x="284" y="4"/>
                </a:moveTo>
                <a:lnTo>
                  <a:pt x="284" y="0"/>
                </a:lnTo>
                <a:lnTo>
                  <a:pt x="284" y="4"/>
                </a:lnTo>
                <a:lnTo>
                  <a:pt x="284" y="4"/>
                </a:lnTo>
                <a:lnTo>
                  <a:pt x="284" y="4"/>
                </a:lnTo>
                <a:close/>
                <a:moveTo>
                  <a:pt x="270" y="16"/>
                </a:moveTo>
                <a:lnTo>
                  <a:pt x="270" y="12"/>
                </a:lnTo>
                <a:lnTo>
                  <a:pt x="274" y="12"/>
                </a:lnTo>
                <a:lnTo>
                  <a:pt x="276" y="16"/>
                </a:lnTo>
                <a:lnTo>
                  <a:pt x="274" y="16"/>
                </a:lnTo>
                <a:lnTo>
                  <a:pt x="270" y="16"/>
                </a:lnTo>
                <a:lnTo>
                  <a:pt x="270" y="16"/>
                </a:lnTo>
                <a:lnTo>
                  <a:pt x="270" y="16"/>
                </a:lnTo>
                <a:close/>
                <a:moveTo>
                  <a:pt x="258" y="22"/>
                </a:moveTo>
                <a:lnTo>
                  <a:pt x="254" y="22"/>
                </a:lnTo>
                <a:lnTo>
                  <a:pt x="250" y="22"/>
                </a:lnTo>
                <a:lnTo>
                  <a:pt x="250" y="20"/>
                </a:lnTo>
                <a:lnTo>
                  <a:pt x="254" y="20"/>
                </a:lnTo>
                <a:lnTo>
                  <a:pt x="258" y="22"/>
                </a:lnTo>
                <a:lnTo>
                  <a:pt x="258" y="22"/>
                </a:lnTo>
                <a:lnTo>
                  <a:pt x="258" y="22"/>
                </a:lnTo>
                <a:close/>
                <a:moveTo>
                  <a:pt x="244" y="22"/>
                </a:moveTo>
                <a:lnTo>
                  <a:pt x="240" y="22"/>
                </a:lnTo>
                <a:lnTo>
                  <a:pt x="240" y="20"/>
                </a:lnTo>
                <a:lnTo>
                  <a:pt x="244" y="20"/>
                </a:lnTo>
                <a:lnTo>
                  <a:pt x="244" y="22"/>
                </a:lnTo>
                <a:lnTo>
                  <a:pt x="244" y="22"/>
                </a:lnTo>
                <a:lnTo>
                  <a:pt x="244" y="22"/>
                </a:lnTo>
                <a:close/>
                <a:moveTo>
                  <a:pt x="206" y="26"/>
                </a:moveTo>
                <a:lnTo>
                  <a:pt x="202" y="26"/>
                </a:lnTo>
                <a:lnTo>
                  <a:pt x="206" y="22"/>
                </a:lnTo>
                <a:lnTo>
                  <a:pt x="206" y="26"/>
                </a:lnTo>
                <a:lnTo>
                  <a:pt x="206" y="26"/>
                </a:lnTo>
                <a:lnTo>
                  <a:pt x="206" y="26"/>
                </a:lnTo>
                <a:close/>
                <a:moveTo>
                  <a:pt x="198" y="30"/>
                </a:moveTo>
                <a:lnTo>
                  <a:pt x="198" y="26"/>
                </a:lnTo>
                <a:lnTo>
                  <a:pt x="202" y="26"/>
                </a:lnTo>
                <a:lnTo>
                  <a:pt x="202" y="30"/>
                </a:lnTo>
                <a:lnTo>
                  <a:pt x="198" y="30"/>
                </a:lnTo>
                <a:lnTo>
                  <a:pt x="198" y="30"/>
                </a:lnTo>
                <a:lnTo>
                  <a:pt x="198" y="30"/>
                </a:lnTo>
                <a:close/>
                <a:moveTo>
                  <a:pt x="228" y="30"/>
                </a:moveTo>
                <a:lnTo>
                  <a:pt x="232" y="30"/>
                </a:lnTo>
                <a:lnTo>
                  <a:pt x="228" y="30"/>
                </a:lnTo>
                <a:lnTo>
                  <a:pt x="228" y="30"/>
                </a:lnTo>
                <a:lnTo>
                  <a:pt x="228" y="30"/>
                </a:lnTo>
                <a:close/>
                <a:moveTo>
                  <a:pt x="210" y="34"/>
                </a:moveTo>
                <a:lnTo>
                  <a:pt x="214" y="30"/>
                </a:lnTo>
                <a:lnTo>
                  <a:pt x="218" y="30"/>
                </a:lnTo>
                <a:lnTo>
                  <a:pt x="214" y="34"/>
                </a:lnTo>
                <a:lnTo>
                  <a:pt x="210" y="34"/>
                </a:lnTo>
                <a:lnTo>
                  <a:pt x="210" y="34"/>
                </a:lnTo>
                <a:lnTo>
                  <a:pt x="210" y="34"/>
                </a:lnTo>
                <a:close/>
                <a:moveTo>
                  <a:pt x="354" y="38"/>
                </a:moveTo>
                <a:lnTo>
                  <a:pt x="354" y="34"/>
                </a:lnTo>
                <a:lnTo>
                  <a:pt x="358" y="34"/>
                </a:lnTo>
                <a:lnTo>
                  <a:pt x="354" y="38"/>
                </a:lnTo>
                <a:lnTo>
                  <a:pt x="354" y="38"/>
                </a:lnTo>
                <a:lnTo>
                  <a:pt x="354" y="38"/>
                </a:lnTo>
                <a:close/>
                <a:moveTo>
                  <a:pt x="224" y="34"/>
                </a:moveTo>
                <a:lnTo>
                  <a:pt x="228" y="34"/>
                </a:lnTo>
                <a:lnTo>
                  <a:pt x="224" y="34"/>
                </a:lnTo>
                <a:lnTo>
                  <a:pt x="224" y="34"/>
                </a:lnTo>
                <a:lnTo>
                  <a:pt x="224" y="34"/>
                </a:lnTo>
                <a:close/>
                <a:moveTo>
                  <a:pt x="202" y="42"/>
                </a:moveTo>
                <a:lnTo>
                  <a:pt x="202" y="38"/>
                </a:lnTo>
                <a:lnTo>
                  <a:pt x="202" y="42"/>
                </a:lnTo>
                <a:lnTo>
                  <a:pt x="202" y="42"/>
                </a:lnTo>
                <a:lnTo>
                  <a:pt x="202" y="42"/>
                </a:lnTo>
                <a:close/>
                <a:moveTo>
                  <a:pt x="180" y="56"/>
                </a:moveTo>
                <a:lnTo>
                  <a:pt x="180" y="52"/>
                </a:lnTo>
                <a:lnTo>
                  <a:pt x="184" y="52"/>
                </a:lnTo>
                <a:lnTo>
                  <a:pt x="180" y="56"/>
                </a:lnTo>
                <a:lnTo>
                  <a:pt x="180" y="56"/>
                </a:lnTo>
                <a:lnTo>
                  <a:pt x="180" y="56"/>
                </a:lnTo>
                <a:close/>
                <a:moveTo>
                  <a:pt x="168" y="60"/>
                </a:moveTo>
                <a:lnTo>
                  <a:pt x="164" y="56"/>
                </a:lnTo>
                <a:lnTo>
                  <a:pt x="168" y="56"/>
                </a:lnTo>
                <a:lnTo>
                  <a:pt x="168" y="60"/>
                </a:lnTo>
                <a:lnTo>
                  <a:pt x="168" y="60"/>
                </a:lnTo>
                <a:lnTo>
                  <a:pt x="168" y="60"/>
                </a:lnTo>
                <a:close/>
                <a:moveTo>
                  <a:pt x="176" y="60"/>
                </a:moveTo>
                <a:lnTo>
                  <a:pt x="176" y="56"/>
                </a:lnTo>
                <a:lnTo>
                  <a:pt x="180" y="56"/>
                </a:lnTo>
                <a:lnTo>
                  <a:pt x="180" y="60"/>
                </a:lnTo>
                <a:lnTo>
                  <a:pt x="176" y="60"/>
                </a:lnTo>
                <a:lnTo>
                  <a:pt x="176" y="60"/>
                </a:lnTo>
                <a:lnTo>
                  <a:pt x="176" y="60"/>
                </a:lnTo>
                <a:close/>
                <a:moveTo>
                  <a:pt x="172" y="64"/>
                </a:moveTo>
                <a:lnTo>
                  <a:pt x="172" y="60"/>
                </a:lnTo>
                <a:lnTo>
                  <a:pt x="176" y="60"/>
                </a:lnTo>
                <a:lnTo>
                  <a:pt x="172" y="60"/>
                </a:lnTo>
                <a:lnTo>
                  <a:pt x="172" y="64"/>
                </a:lnTo>
                <a:lnTo>
                  <a:pt x="172" y="64"/>
                </a:lnTo>
                <a:lnTo>
                  <a:pt x="172" y="64"/>
                </a:lnTo>
                <a:close/>
                <a:moveTo>
                  <a:pt x="160" y="72"/>
                </a:moveTo>
                <a:lnTo>
                  <a:pt x="160" y="68"/>
                </a:lnTo>
                <a:lnTo>
                  <a:pt x="164" y="68"/>
                </a:lnTo>
                <a:lnTo>
                  <a:pt x="164" y="72"/>
                </a:lnTo>
                <a:lnTo>
                  <a:pt x="160" y="72"/>
                </a:lnTo>
                <a:lnTo>
                  <a:pt x="160" y="72"/>
                </a:lnTo>
                <a:lnTo>
                  <a:pt x="160" y="72"/>
                </a:lnTo>
                <a:close/>
                <a:moveTo>
                  <a:pt x="134" y="76"/>
                </a:moveTo>
                <a:lnTo>
                  <a:pt x="130" y="76"/>
                </a:lnTo>
                <a:lnTo>
                  <a:pt x="130" y="72"/>
                </a:lnTo>
                <a:lnTo>
                  <a:pt x="134" y="72"/>
                </a:lnTo>
                <a:lnTo>
                  <a:pt x="134" y="76"/>
                </a:lnTo>
                <a:lnTo>
                  <a:pt x="134" y="76"/>
                </a:lnTo>
                <a:lnTo>
                  <a:pt x="134" y="76"/>
                </a:lnTo>
                <a:close/>
                <a:moveTo>
                  <a:pt x="120" y="82"/>
                </a:moveTo>
                <a:lnTo>
                  <a:pt x="120" y="78"/>
                </a:lnTo>
                <a:lnTo>
                  <a:pt x="120" y="76"/>
                </a:lnTo>
                <a:lnTo>
                  <a:pt x="124" y="76"/>
                </a:lnTo>
                <a:lnTo>
                  <a:pt x="124" y="78"/>
                </a:lnTo>
                <a:lnTo>
                  <a:pt x="120" y="82"/>
                </a:lnTo>
                <a:lnTo>
                  <a:pt x="120" y="82"/>
                </a:lnTo>
                <a:lnTo>
                  <a:pt x="120" y="82"/>
                </a:lnTo>
                <a:close/>
                <a:moveTo>
                  <a:pt x="116" y="86"/>
                </a:moveTo>
                <a:lnTo>
                  <a:pt x="116" y="82"/>
                </a:lnTo>
                <a:lnTo>
                  <a:pt x="116" y="78"/>
                </a:lnTo>
                <a:lnTo>
                  <a:pt x="120" y="78"/>
                </a:lnTo>
                <a:lnTo>
                  <a:pt x="120" y="82"/>
                </a:lnTo>
                <a:lnTo>
                  <a:pt x="116" y="82"/>
                </a:lnTo>
                <a:lnTo>
                  <a:pt x="116" y="86"/>
                </a:lnTo>
                <a:lnTo>
                  <a:pt x="116" y="86"/>
                </a:lnTo>
                <a:lnTo>
                  <a:pt x="116" y="86"/>
                </a:lnTo>
                <a:close/>
                <a:moveTo>
                  <a:pt x="154" y="82"/>
                </a:moveTo>
                <a:lnTo>
                  <a:pt x="154" y="78"/>
                </a:lnTo>
                <a:lnTo>
                  <a:pt x="158" y="78"/>
                </a:lnTo>
                <a:lnTo>
                  <a:pt x="158" y="82"/>
                </a:lnTo>
                <a:lnTo>
                  <a:pt x="154" y="82"/>
                </a:lnTo>
                <a:lnTo>
                  <a:pt x="154" y="82"/>
                </a:lnTo>
                <a:lnTo>
                  <a:pt x="154" y="82"/>
                </a:lnTo>
                <a:close/>
                <a:moveTo>
                  <a:pt x="146" y="82"/>
                </a:moveTo>
                <a:lnTo>
                  <a:pt x="150" y="82"/>
                </a:lnTo>
                <a:lnTo>
                  <a:pt x="146" y="82"/>
                </a:lnTo>
                <a:lnTo>
                  <a:pt x="146" y="82"/>
                </a:lnTo>
                <a:lnTo>
                  <a:pt x="146" y="82"/>
                </a:lnTo>
                <a:close/>
                <a:moveTo>
                  <a:pt x="134" y="106"/>
                </a:moveTo>
                <a:lnTo>
                  <a:pt x="130" y="106"/>
                </a:lnTo>
                <a:lnTo>
                  <a:pt x="130" y="102"/>
                </a:lnTo>
                <a:lnTo>
                  <a:pt x="134" y="102"/>
                </a:lnTo>
                <a:lnTo>
                  <a:pt x="134" y="106"/>
                </a:lnTo>
                <a:lnTo>
                  <a:pt x="134" y="106"/>
                </a:lnTo>
                <a:lnTo>
                  <a:pt x="134" y="106"/>
                </a:lnTo>
                <a:close/>
                <a:moveTo>
                  <a:pt x="102" y="138"/>
                </a:moveTo>
                <a:lnTo>
                  <a:pt x="104" y="138"/>
                </a:lnTo>
                <a:lnTo>
                  <a:pt x="102" y="138"/>
                </a:lnTo>
                <a:lnTo>
                  <a:pt x="102" y="138"/>
                </a:lnTo>
                <a:lnTo>
                  <a:pt x="102" y="138"/>
                </a:lnTo>
                <a:close/>
                <a:moveTo>
                  <a:pt x="104" y="150"/>
                </a:moveTo>
                <a:lnTo>
                  <a:pt x="104" y="146"/>
                </a:lnTo>
                <a:lnTo>
                  <a:pt x="104" y="142"/>
                </a:lnTo>
                <a:lnTo>
                  <a:pt x="104" y="138"/>
                </a:lnTo>
                <a:lnTo>
                  <a:pt x="108" y="138"/>
                </a:lnTo>
                <a:lnTo>
                  <a:pt x="108" y="142"/>
                </a:lnTo>
                <a:lnTo>
                  <a:pt x="108" y="146"/>
                </a:lnTo>
                <a:lnTo>
                  <a:pt x="104" y="146"/>
                </a:lnTo>
                <a:lnTo>
                  <a:pt x="104" y="150"/>
                </a:lnTo>
                <a:lnTo>
                  <a:pt x="104" y="150"/>
                </a:lnTo>
                <a:lnTo>
                  <a:pt x="104" y="150"/>
                </a:lnTo>
                <a:close/>
                <a:moveTo>
                  <a:pt x="104" y="154"/>
                </a:moveTo>
                <a:lnTo>
                  <a:pt x="102" y="154"/>
                </a:lnTo>
                <a:lnTo>
                  <a:pt x="104" y="150"/>
                </a:lnTo>
                <a:lnTo>
                  <a:pt x="108" y="150"/>
                </a:lnTo>
                <a:lnTo>
                  <a:pt x="108" y="154"/>
                </a:lnTo>
                <a:lnTo>
                  <a:pt x="104" y="154"/>
                </a:lnTo>
                <a:lnTo>
                  <a:pt x="104" y="154"/>
                </a:lnTo>
                <a:lnTo>
                  <a:pt x="104" y="154"/>
                </a:lnTo>
                <a:close/>
                <a:moveTo>
                  <a:pt x="86" y="158"/>
                </a:moveTo>
                <a:lnTo>
                  <a:pt x="90" y="154"/>
                </a:lnTo>
                <a:lnTo>
                  <a:pt x="86" y="158"/>
                </a:lnTo>
                <a:lnTo>
                  <a:pt x="86" y="158"/>
                </a:lnTo>
                <a:lnTo>
                  <a:pt x="86" y="158"/>
                </a:lnTo>
                <a:close/>
                <a:moveTo>
                  <a:pt x="90" y="158"/>
                </a:moveTo>
                <a:lnTo>
                  <a:pt x="86" y="158"/>
                </a:lnTo>
                <a:lnTo>
                  <a:pt x="90" y="154"/>
                </a:lnTo>
                <a:lnTo>
                  <a:pt x="94" y="158"/>
                </a:lnTo>
                <a:lnTo>
                  <a:pt x="90" y="158"/>
                </a:lnTo>
                <a:lnTo>
                  <a:pt x="90" y="158"/>
                </a:lnTo>
                <a:lnTo>
                  <a:pt x="90" y="158"/>
                </a:lnTo>
                <a:close/>
                <a:moveTo>
                  <a:pt x="94" y="164"/>
                </a:moveTo>
                <a:lnTo>
                  <a:pt x="90" y="164"/>
                </a:lnTo>
                <a:lnTo>
                  <a:pt x="90" y="162"/>
                </a:lnTo>
                <a:lnTo>
                  <a:pt x="94" y="164"/>
                </a:lnTo>
                <a:lnTo>
                  <a:pt x="94" y="164"/>
                </a:lnTo>
                <a:lnTo>
                  <a:pt x="94" y="164"/>
                </a:lnTo>
                <a:close/>
                <a:moveTo>
                  <a:pt x="52" y="194"/>
                </a:moveTo>
                <a:lnTo>
                  <a:pt x="52" y="192"/>
                </a:lnTo>
                <a:lnTo>
                  <a:pt x="56" y="192"/>
                </a:lnTo>
                <a:lnTo>
                  <a:pt x="56" y="194"/>
                </a:lnTo>
                <a:lnTo>
                  <a:pt x="52" y="194"/>
                </a:lnTo>
                <a:lnTo>
                  <a:pt x="52" y="194"/>
                </a:lnTo>
                <a:lnTo>
                  <a:pt x="52" y="194"/>
                </a:lnTo>
                <a:close/>
                <a:moveTo>
                  <a:pt x="52" y="198"/>
                </a:moveTo>
                <a:lnTo>
                  <a:pt x="48" y="194"/>
                </a:lnTo>
                <a:lnTo>
                  <a:pt x="52" y="194"/>
                </a:lnTo>
                <a:lnTo>
                  <a:pt x="56" y="198"/>
                </a:lnTo>
                <a:lnTo>
                  <a:pt x="52" y="198"/>
                </a:lnTo>
                <a:lnTo>
                  <a:pt x="52" y="198"/>
                </a:lnTo>
                <a:lnTo>
                  <a:pt x="52" y="198"/>
                </a:lnTo>
                <a:close/>
                <a:moveTo>
                  <a:pt x="44" y="198"/>
                </a:moveTo>
                <a:lnTo>
                  <a:pt x="48" y="194"/>
                </a:lnTo>
                <a:lnTo>
                  <a:pt x="48" y="198"/>
                </a:lnTo>
                <a:lnTo>
                  <a:pt x="44" y="198"/>
                </a:lnTo>
                <a:lnTo>
                  <a:pt x="44" y="198"/>
                </a:lnTo>
                <a:lnTo>
                  <a:pt x="44" y="198"/>
                </a:lnTo>
                <a:close/>
                <a:moveTo>
                  <a:pt x="44" y="202"/>
                </a:moveTo>
                <a:lnTo>
                  <a:pt x="42" y="202"/>
                </a:lnTo>
                <a:lnTo>
                  <a:pt x="42" y="198"/>
                </a:lnTo>
                <a:lnTo>
                  <a:pt x="44" y="198"/>
                </a:lnTo>
                <a:lnTo>
                  <a:pt x="44" y="202"/>
                </a:lnTo>
                <a:lnTo>
                  <a:pt x="44" y="202"/>
                </a:lnTo>
                <a:lnTo>
                  <a:pt x="44" y="202"/>
                </a:lnTo>
                <a:close/>
                <a:moveTo>
                  <a:pt x="42" y="202"/>
                </a:moveTo>
                <a:lnTo>
                  <a:pt x="38" y="202"/>
                </a:lnTo>
                <a:lnTo>
                  <a:pt x="38" y="198"/>
                </a:lnTo>
                <a:lnTo>
                  <a:pt x="42" y="198"/>
                </a:lnTo>
                <a:lnTo>
                  <a:pt x="42" y="202"/>
                </a:lnTo>
                <a:lnTo>
                  <a:pt x="42" y="202"/>
                </a:lnTo>
                <a:lnTo>
                  <a:pt x="42" y="202"/>
                </a:lnTo>
                <a:close/>
                <a:moveTo>
                  <a:pt x="26" y="210"/>
                </a:moveTo>
                <a:lnTo>
                  <a:pt x="30" y="206"/>
                </a:lnTo>
                <a:lnTo>
                  <a:pt x="30" y="210"/>
                </a:lnTo>
                <a:lnTo>
                  <a:pt x="26" y="210"/>
                </a:lnTo>
                <a:lnTo>
                  <a:pt x="26" y="210"/>
                </a:lnTo>
                <a:lnTo>
                  <a:pt x="26" y="210"/>
                </a:lnTo>
                <a:close/>
                <a:moveTo>
                  <a:pt x="22" y="218"/>
                </a:moveTo>
                <a:lnTo>
                  <a:pt x="18" y="218"/>
                </a:lnTo>
                <a:lnTo>
                  <a:pt x="18" y="214"/>
                </a:lnTo>
                <a:lnTo>
                  <a:pt x="22" y="214"/>
                </a:lnTo>
                <a:lnTo>
                  <a:pt x="22" y="218"/>
                </a:lnTo>
                <a:lnTo>
                  <a:pt x="22" y="218"/>
                </a:lnTo>
                <a:lnTo>
                  <a:pt x="22" y="218"/>
                </a:lnTo>
                <a:close/>
                <a:moveTo>
                  <a:pt x="14" y="222"/>
                </a:moveTo>
                <a:lnTo>
                  <a:pt x="14" y="218"/>
                </a:lnTo>
                <a:lnTo>
                  <a:pt x="14" y="214"/>
                </a:lnTo>
                <a:lnTo>
                  <a:pt x="18" y="214"/>
                </a:lnTo>
                <a:lnTo>
                  <a:pt x="18" y="218"/>
                </a:lnTo>
                <a:lnTo>
                  <a:pt x="14" y="218"/>
                </a:lnTo>
                <a:lnTo>
                  <a:pt x="14" y="222"/>
                </a:lnTo>
                <a:lnTo>
                  <a:pt x="14" y="222"/>
                </a:lnTo>
                <a:lnTo>
                  <a:pt x="14" y="222"/>
                </a:lnTo>
                <a:close/>
                <a:moveTo>
                  <a:pt x="12" y="222"/>
                </a:moveTo>
                <a:lnTo>
                  <a:pt x="12" y="218"/>
                </a:lnTo>
                <a:lnTo>
                  <a:pt x="14" y="218"/>
                </a:lnTo>
                <a:lnTo>
                  <a:pt x="14" y="222"/>
                </a:lnTo>
                <a:lnTo>
                  <a:pt x="12" y="222"/>
                </a:lnTo>
                <a:lnTo>
                  <a:pt x="12" y="222"/>
                </a:lnTo>
                <a:lnTo>
                  <a:pt x="12" y="222"/>
                </a:lnTo>
                <a:close/>
                <a:moveTo>
                  <a:pt x="4" y="232"/>
                </a:moveTo>
                <a:lnTo>
                  <a:pt x="4" y="228"/>
                </a:lnTo>
                <a:lnTo>
                  <a:pt x="0" y="228"/>
                </a:lnTo>
                <a:lnTo>
                  <a:pt x="4" y="228"/>
                </a:lnTo>
                <a:lnTo>
                  <a:pt x="8" y="228"/>
                </a:lnTo>
                <a:lnTo>
                  <a:pt x="4" y="228"/>
                </a:lnTo>
                <a:lnTo>
                  <a:pt x="4" y="232"/>
                </a:lnTo>
                <a:lnTo>
                  <a:pt x="4" y="232"/>
                </a:lnTo>
                <a:lnTo>
                  <a:pt x="4" y="232"/>
                </a:lnTo>
                <a:close/>
                <a:moveTo>
                  <a:pt x="0" y="246"/>
                </a:moveTo>
                <a:lnTo>
                  <a:pt x="0" y="242"/>
                </a:lnTo>
                <a:lnTo>
                  <a:pt x="4" y="242"/>
                </a:lnTo>
                <a:lnTo>
                  <a:pt x="4" y="246"/>
                </a:lnTo>
                <a:lnTo>
                  <a:pt x="0" y="246"/>
                </a:lnTo>
                <a:lnTo>
                  <a:pt x="0" y="246"/>
                </a:lnTo>
                <a:lnTo>
                  <a:pt x="0" y="246"/>
                </a:lnTo>
                <a:close/>
                <a:moveTo>
                  <a:pt x="12" y="262"/>
                </a:moveTo>
                <a:lnTo>
                  <a:pt x="8" y="258"/>
                </a:lnTo>
                <a:lnTo>
                  <a:pt x="12" y="258"/>
                </a:lnTo>
                <a:lnTo>
                  <a:pt x="12" y="254"/>
                </a:lnTo>
                <a:lnTo>
                  <a:pt x="14" y="254"/>
                </a:lnTo>
                <a:lnTo>
                  <a:pt x="14" y="262"/>
                </a:lnTo>
                <a:lnTo>
                  <a:pt x="12" y="262"/>
                </a:lnTo>
                <a:lnTo>
                  <a:pt x="12" y="262"/>
                </a:lnTo>
                <a:lnTo>
                  <a:pt x="12" y="262"/>
                </a:lnTo>
                <a:close/>
                <a:moveTo>
                  <a:pt x="296" y="8"/>
                </a:moveTo>
                <a:lnTo>
                  <a:pt x="292" y="4"/>
                </a:lnTo>
                <a:lnTo>
                  <a:pt x="296" y="4"/>
                </a:lnTo>
                <a:lnTo>
                  <a:pt x="292" y="4"/>
                </a:lnTo>
                <a:lnTo>
                  <a:pt x="296" y="0"/>
                </a:lnTo>
                <a:lnTo>
                  <a:pt x="300" y="0"/>
                </a:lnTo>
                <a:lnTo>
                  <a:pt x="304" y="0"/>
                </a:lnTo>
                <a:lnTo>
                  <a:pt x="304" y="4"/>
                </a:lnTo>
                <a:lnTo>
                  <a:pt x="300" y="4"/>
                </a:lnTo>
                <a:lnTo>
                  <a:pt x="304" y="4"/>
                </a:lnTo>
                <a:lnTo>
                  <a:pt x="300" y="4"/>
                </a:lnTo>
                <a:lnTo>
                  <a:pt x="296" y="8"/>
                </a:lnTo>
                <a:lnTo>
                  <a:pt x="296" y="8"/>
                </a:lnTo>
                <a:lnTo>
                  <a:pt x="296" y="8"/>
                </a:lnTo>
                <a:close/>
                <a:moveTo>
                  <a:pt x="274" y="8"/>
                </a:moveTo>
                <a:lnTo>
                  <a:pt x="274" y="4"/>
                </a:lnTo>
                <a:lnTo>
                  <a:pt x="276" y="4"/>
                </a:lnTo>
                <a:lnTo>
                  <a:pt x="276" y="8"/>
                </a:lnTo>
                <a:lnTo>
                  <a:pt x="274" y="8"/>
                </a:lnTo>
                <a:lnTo>
                  <a:pt x="274" y="8"/>
                </a:lnTo>
                <a:lnTo>
                  <a:pt x="274" y="8"/>
                </a:lnTo>
                <a:close/>
                <a:moveTo>
                  <a:pt x="248" y="20"/>
                </a:moveTo>
                <a:lnTo>
                  <a:pt x="248" y="16"/>
                </a:lnTo>
                <a:lnTo>
                  <a:pt x="244" y="16"/>
                </a:lnTo>
                <a:lnTo>
                  <a:pt x="244" y="12"/>
                </a:lnTo>
                <a:lnTo>
                  <a:pt x="248" y="12"/>
                </a:lnTo>
                <a:lnTo>
                  <a:pt x="248" y="16"/>
                </a:lnTo>
                <a:lnTo>
                  <a:pt x="250" y="12"/>
                </a:lnTo>
                <a:lnTo>
                  <a:pt x="254" y="12"/>
                </a:lnTo>
                <a:lnTo>
                  <a:pt x="254" y="16"/>
                </a:lnTo>
                <a:lnTo>
                  <a:pt x="258" y="16"/>
                </a:lnTo>
                <a:lnTo>
                  <a:pt x="258" y="12"/>
                </a:lnTo>
                <a:lnTo>
                  <a:pt x="254" y="12"/>
                </a:lnTo>
                <a:lnTo>
                  <a:pt x="258" y="12"/>
                </a:lnTo>
                <a:lnTo>
                  <a:pt x="262" y="12"/>
                </a:lnTo>
                <a:lnTo>
                  <a:pt x="266" y="12"/>
                </a:lnTo>
                <a:lnTo>
                  <a:pt x="266" y="8"/>
                </a:lnTo>
                <a:lnTo>
                  <a:pt x="262" y="8"/>
                </a:lnTo>
                <a:lnTo>
                  <a:pt x="266" y="8"/>
                </a:lnTo>
                <a:lnTo>
                  <a:pt x="266" y="12"/>
                </a:lnTo>
                <a:lnTo>
                  <a:pt x="262" y="12"/>
                </a:lnTo>
                <a:lnTo>
                  <a:pt x="262" y="16"/>
                </a:lnTo>
                <a:lnTo>
                  <a:pt x="258" y="16"/>
                </a:lnTo>
                <a:lnTo>
                  <a:pt x="254" y="16"/>
                </a:lnTo>
                <a:lnTo>
                  <a:pt x="250" y="20"/>
                </a:lnTo>
                <a:lnTo>
                  <a:pt x="248" y="16"/>
                </a:lnTo>
                <a:lnTo>
                  <a:pt x="248" y="20"/>
                </a:lnTo>
                <a:lnTo>
                  <a:pt x="248" y="20"/>
                </a:lnTo>
                <a:lnTo>
                  <a:pt x="248" y="20"/>
                </a:lnTo>
                <a:close/>
                <a:moveTo>
                  <a:pt x="262" y="22"/>
                </a:moveTo>
                <a:lnTo>
                  <a:pt x="258" y="20"/>
                </a:lnTo>
                <a:lnTo>
                  <a:pt x="262" y="16"/>
                </a:lnTo>
                <a:lnTo>
                  <a:pt x="266" y="16"/>
                </a:lnTo>
                <a:lnTo>
                  <a:pt x="270" y="16"/>
                </a:lnTo>
                <a:lnTo>
                  <a:pt x="270" y="20"/>
                </a:lnTo>
                <a:lnTo>
                  <a:pt x="266" y="20"/>
                </a:lnTo>
                <a:lnTo>
                  <a:pt x="266" y="22"/>
                </a:lnTo>
                <a:lnTo>
                  <a:pt x="262" y="22"/>
                </a:lnTo>
                <a:lnTo>
                  <a:pt x="262" y="22"/>
                </a:lnTo>
                <a:lnTo>
                  <a:pt x="262" y="22"/>
                </a:lnTo>
                <a:close/>
                <a:moveTo>
                  <a:pt x="218" y="30"/>
                </a:moveTo>
                <a:lnTo>
                  <a:pt x="214" y="30"/>
                </a:lnTo>
                <a:lnTo>
                  <a:pt x="214" y="26"/>
                </a:lnTo>
                <a:lnTo>
                  <a:pt x="214" y="22"/>
                </a:lnTo>
                <a:lnTo>
                  <a:pt x="210" y="22"/>
                </a:lnTo>
                <a:lnTo>
                  <a:pt x="214" y="22"/>
                </a:lnTo>
                <a:lnTo>
                  <a:pt x="214" y="26"/>
                </a:lnTo>
                <a:lnTo>
                  <a:pt x="218" y="26"/>
                </a:lnTo>
                <a:lnTo>
                  <a:pt x="218" y="30"/>
                </a:lnTo>
                <a:lnTo>
                  <a:pt x="218" y="30"/>
                </a:lnTo>
                <a:lnTo>
                  <a:pt x="218" y="30"/>
                </a:lnTo>
                <a:close/>
                <a:moveTo>
                  <a:pt x="224" y="30"/>
                </a:moveTo>
                <a:lnTo>
                  <a:pt x="224" y="26"/>
                </a:lnTo>
                <a:lnTo>
                  <a:pt x="224" y="30"/>
                </a:lnTo>
                <a:lnTo>
                  <a:pt x="224" y="26"/>
                </a:lnTo>
                <a:lnTo>
                  <a:pt x="220" y="26"/>
                </a:lnTo>
                <a:lnTo>
                  <a:pt x="224" y="26"/>
                </a:lnTo>
                <a:lnTo>
                  <a:pt x="224" y="22"/>
                </a:lnTo>
                <a:lnTo>
                  <a:pt x="228" y="22"/>
                </a:lnTo>
                <a:lnTo>
                  <a:pt x="228" y="26"/>
                </a:lnTo>
                <a:lnTo>
                  <a:pt x="228" y="30"/>
                </a:lnTo>
                <a:lnTo>
                  <a:pt x="224" y="30"/>
                </a:lnTo>
                <a:lnTo>
                  <a:pt x="224" y="30"/>
                </a:lnTo>
                <a:lnTo>
                  <a:pt x="224" y="30"/>
                </a:lnTo>
                <a:close/>
                <a:moveTo>
                  <a:pt x="210" y="26"/>
                </a:moveTo>
                <a:lnTo>
                  <a:pt x="206" y="26"/>
                </a:lnTo>
                <a:lnTo>
                  <a:pt x="210" y="26"/>
                </a:lnTo>
                <a:lnTo>
                  <a:pt x="210" y="26"/>
                </a:lnTo>
                <a:lnTo>
                  <a:pt x="210" y="26"/>
                </a:lnTo>
                <a:close/>
                <a:moveTo>
                  <a:pt x="206" y="34"/>
                </a:moveTo>
                <a:lnTo>
                  <a:pt x="202" y="34"/>
                </a:lnTo>
                <a:lnTo>
                  <a:pt x="198" y="34"/>
                </a:lnTo>
                <a:lnTo>
                  <a:pt x="198" y="30"/>
                </a:lnTo>
                <a:lnTo>
                  <a:pt x="202" y="30"/>
                </a:lnTo>
                <a:lnTo>
                  <a:pt x="206" y="30"/>
                </a:lnTo>
                <a:lnTo>
                  <a:pt x="206" y="26"/>
                </a:lnTo>
                <a:lnTo>
                  <a:pt x="206" y="30"/>
                </a:lnTo>
                <a:lnTo>
                  <a:pt x="210" y="30"/>
                </a:lnTo>
                <a:lnTo>
                  <a:pt x="214" y="30"/>
                </a:lnTo>
                <a:lnTo>
                  <a:pt x="210" y="34"/>
                </a:lnTo>
                <a:lnTo>
                  <a:pt x="206" y="34"/>
                </a:lnTo>
                <a:lnTo>
                  <a:pt x="206" y="34"/>
                </a:lnTo>
                <a:lnTo>
                  <a:pt x="206" y="34"/>
                </a:lnTo>
                <a:close/>
                <a:moveTo>
                  <a:pt x="194" y="38"/>
                </a:moveTo>
                <a:lnTo>
                  <a:pt x="198" y="38"/>
                </a:lnTo>
                <a:lnTo>
                  <a:pt x="194" y="38"/>
                </a:lnTo>
                <a:lnTo>
                  <a:pt x="194" y="34"/>
                </a:lnTo>
                <a:lnTo>
                  <a:pt x="194" y="38"/>
                </a:lnTo>
                <a:lnTo>
                  <a:pt x="198" y="38"/>
                </a:lnTo>
                <a:lnTo>
                  <a:pt x="198" y="34"/>
                </a:lnTo>
                <a:lnTo>
                  <a:pt x="202" y="34"/>
                </a:lnTo>
                <a:lnTo>
                  <a:pt x="202" y="38"/>
                </a:lnTo>
                <a:lnTo>
                  <a:pt x="198" y="38"/>
                </a:lnTo>
                <a:lnTo>
                  <a:pt x="198" y="42"/>
                </a:lnTo>
                <a:lnTo>
                  <a:pt x="202" y="42"/>
                </a:lnTo>
                <a:lnTo>
                  <a:pt x="198" y="42"/>
                </a:lnTo>
                <a:lnTo>
                  <a:pt x="194" y="42"/>
                </a:lnTo>
                <a:lnTo>
                  <a:pt x="190" y="42"/>
                </a:lnTo>
                <a:lnTo>
                  <a:pt x="188" y="42"/>
                </a:lnTo>
                <a:lnTo>
                  <a:pt x="190" y="38"/>
                </a:lnTo>
                <a:lnTo>
                  <a:pt x="190" y="42"/>
                </a:lnTo>
                <a:lnTo>
                  <a:pt x="190" y="38"/>
                </a:lnTo>
                <a:lnTo>
                  <a:pt x="194" y="38"/>
                </a:lnTo>
                <a:lnTo>
                  <a:pt x="194" y="38"/>
                </a:lnTo>
                <a:lnTo>
                  <a:pt x="194" y="38"/>
                </a:lnTo>
                <a:close/>
                <a:moveTo>
                  <a:pt x="172" y="50"/>
                </a:moveTo>
                <a:lnTo>
                  <a:pt x="176" y="50"/>
                </a:lnTo>
                <a:lnTo>
                  <a:pt x="172" y="50"/>
                </a:lnTo>
                <a:lnTo>
                  <a:pt x="176" y="50"/>
                </a:lnTo>
                <a:lnTo>
                  <a:pt x="176" y="46"/>
                </a:lnTo>
                <a:lnTo>
                  <a:pt x="172" y="46"/>
                </a:lnTo>
                <a:lnTo>
                  <a:pt x="176" y="46"/>
                </a:lnTo>
                <a:lnTo>
                  <a:pt x="180" y="46"/>
                </a:lnTo>
                <a:lnTo>
                  <a:pt x="176" y="46"/>
                </a:lnTo>
                <a:lnTo>
                  <a:pt x="176" y="42"/>
                </a:lnTo>
                <a:lnTo>
                  <a:pt x="180" y="46"/>
                </a:lnTo>
                <a:lnTo>
                  <a:pt x="180" y="42"/>
                </a:lnTo>
                <a:lnTo>
                  <a:pt x="184" y="42"/>
                </a:lnTo>
                <a:lnTo>
                  <a:pt x="184" y="46"/>
                </a:lnTo>
                <a:lnTo>
                  <a:pt x="184" y="42"/>
                </a:lnTo>
                <a:lnTo>
                  <a:pt x="180" y="42"/>
                </a:lnTo>
                <a:lnTo>
                  <a:pt x="184" y="42"/>
                </a:lnTo>
                <a:lnTo>
                  <a:pt x="188" y="42"/>
                </a:lnTo>
                <a:lnTo>
                  <a:pt x="190" y="46"/>
                </a:lnTo>
                <a:lnTo>
                  <a:pt x="188" y="46"/>
                </a:lnTo>
                <a:lnTo>
                  <a:pt x="188" y="50"/>
                </a:lnTo>
                <a:lnTo>
                  <a:pt x="188" y="52"/>
                </a:lnTo>
                <a:lnTo>
                  <a:pt x="184" y="52"/>
                </a:lnTo>
                <a:lnTo>
                  <a:pt x="180" y="50"/>
                </a:lnTo>
                <a:lnTo>
                  <a:pt x="180" y="52"/>
                </a:lnTo>
                <a:lnTo>
                  <a:pt x="176" y="52"/>
                </a:lnTo>
                <a:lnTo>
                  <a:pt x="176" y="56"/>
                </a:lnTo>
                <a:lnTo>
                  <a:pt x="176" y="52"/>
                </a:lnTo>
                <a:lnTo>
                  <a:pt x="172" y="52"/>
                </a:lnTo>
                <a:lnTo>
                  <a:pt x="176" y="52"/>
                </a:lnTo>
                <a:lnTo>
                  <a:pt x="176" y="50"/>
                </a:lnTo>
                <a:lnTo>
                  <a:pt x="176" y="52"/>
                </a:lnTo>
                <a:lnTo>
                  <a:pt x="172" y="50"/>
                </a:lnTo>
                <a:lnTo>
                  <a:pt x="172" y="50"/>
                </a:lnTo>
                <a:lnTo>
                  <a:pt x="172" y="50"/>
                </a:lnTo>
                <a:close/>
                <a:moveTo>
                  <a:pt x="154" y="60"/>
                </a:moveTo>
                <a:lnTo>
                  <a:pt x="154" y="56"/>
                </a:lnTo>
                <a:lnTo>
                  <a:pt x="154" y="52"/>
                </a:lnTo>
                <a:lnTo>
                  <a:pt x="158" y="52"/>
                </a:lnTo>
                <a:lnTo>
                  <a:pt x="158" y="50"/>
                </a:lnTo>
                <a:lnTo>
                  <a:pt x="160" y="50"/>
                </a:lnTo>
                <a:lnTo>
                  <a:pt x="160" y="52"/>
                </a:lnTo>
                <a:lnTo>
                  <a:pt x="158" y="52"/>
                </a:lnTo>
                <a:lnTo>
                  <a:pt x="158" y="56"/>
                </a:lnTo>
                <a:lnTo>
                  <a:pt x="154" y="56"/>
                </a:lnTo>
                <a:lnTo>
                  <a:pt x="154" y="60"/>
                </a:lnTo>
                <a:lnTo>
                  <a:pt x="154" y="60"/>
                </a:lnTo>
                <a:lnTo>
                  <a:pt x="154" y="60"/>
                </a:lnTo>
                <a:close/>
                <a:moveTo>
                  <a:pt x="138" y="64"/>
                </a:moveTo>
                <a:lnTo>
                  <a:pt x="138" y="60"/>
                </a:lnTo>
                <a:lnTo>
                  <a:pt x="142" y="60"/>
                </a:lnTo>
                <a:lnTo>
                  <a:pt x="146" y="60"/>
                </a:lnTo>
                <a:lnTo>
                  <a:pt x="150" y="60"/>
                </a:lnTo>
                <a:lnTo>
                  <a:pt x="146" y="60"/>
                </a:lnTo>
                <a:lnTo>
                  <a:pt x="146" y="56"/>
                </a:lnTo>
                <a:lnTo>
                  <a:pt x="150" y="56"/>
                </a:lnTo>
                <a:lnTo>
                  <a:pt x="150" y="60"/>
                </a:lnTo>
                <a:lnTo>
                  <a:pt x="150" y="64"/>
                </a:lnTo>
                <a:lnTo>
                  <a:pt x="146" y="68"/>
                </a:lnTo>
                <a:lnTo>
                  <a:pt x="142" y="68"/>
                </a:lnTo>
                <a:lnTo>
                  <a:pt x="142" y="64"/>
                </a:lnTo>
                <a:lnTo>
                  <a:pt x="146" y="64"/>
                </a:lnTo>
                <a:lnTo>
                  <a:pt x="150" y="64"/>
                </a:lnTo>
                <a:lnTo>
                  <a:pt x="146" y="60"/>
                </a:lnTo>
                <a:lnTo>
                  <a:pt x="146" y="64"/>
                </a:lnTo>
                <a:lnTo>
                  <a:pt x="142" y="64"/>
                </a:lnTo>
                <a:lnTo>
                  <a:pt x="138" y="64"/>
                </a:lnTo>
                <a:lnTo>
                  <a:pt x="138" y="64"/>
                </a:lnTo>
                <a:lnTo>
                  <a:pt x="138" y="64"/>
                </a:lnTo>
                <a:close/>
                <a:moveTo>
                  <a:pt x="168" y="68"/>
                </a:moveTo>
                <a:lnTo>
                  <a:pt x="164" y="68"/>
                </a:lnTo>
                <a:lnTo>
                  <a:pt x="160" y="68"/>
                </a:lnTo>
                <a:lnTo>
                  <a:pt x="160" y="72"/>
                </a:lnTo>
                <a:lnTo>
                  <a:pt x="158" y="72"/>
                </a:lnTo>
                <a:lnTo>
                  <a:pt x="154" y="72"/>
                </a:lnTo>
                <a:lnTo>
                  <a:pt x="150" y="72"/>
                </a:lnTo>
                <a:lnTo>
                  <a:pt x="154" y="72"/>
                </a:lnTo>
                <a:lnTo>
                  <a:pt x="154" y="68"/>
                </a:lnTo>
                <a:lnTo>
                  <a:pt x="154" y="72"/>
                </a:lnTo>
                <a:lnTo>
                  <a:pt x="150" y="72"/>
                </a:lnTo>
                <a:lnTo>
                  <a:pt x="146" y="76"/>
                </a:lnTo>
                <a:lnTo>
                  <a:pt x="146" y="72"/>
                </a:lnTo>
                <a:lnTo>
                  <a:pt x="150" y="68"/>
                </a:lnTo>
                <a:lnTo>
                  <a:pt x="154" y="64"/>
                </a:lnTo>
                <a:lnTo>
                  <a:pt x="158" y="64"/>
                </a:lnTo>
                <a:lnTo>
                  <a:pt x="154" y="64"/>
                </a:lnTo>
                <a:lnTo>
                  <a:pt x="154" y="60"/>
                </a:lnTo>
                <a:lnTo>
                  <a:pt x="154" y="64"/>
                </a:lnTo>
                <a:lnTo>
                  <a:pt x="154" y="60"/>
                </a:lnTo>
                <a:lnTo>
                  <a:pt x="154" y="56"/>
                </a:lnTo>
                <a:lnTo>
                  <a:pt x="158" y="56"/>
                </a:lnTo>
                <a:lnTo>
                  <a:pt x="158" y="60"/>
                </a:lnTo>
                <a:lnTo>
                  <a:pt x="160" y="60"/>
                </a:lnTo>
                <a:lnTo>
                  <a:pt x="160" y="64"/>
                </a:lnTo>
                <a:lnTo>
                  <a:pt x="158" y="64"/>
                </a:lnTo>
                <a:lnTo>
                  <a:pt x="158" y="68"/>
                </a:lnTo>
                <a:lnTo>
                  <a:pt x="158" y="64"/>
                </a:lnTo>
                <a:lnTo>
                  <a:pt x="160" y="64"/>
                </a:lnTo>
                <a:lnTo>
                  <a:pt x="160" y="60"/>
                </a:lnTo>
                <a:lnTo>
                  <a:pt x="164" y="60"/>
                </a:lnTo>
                <a:lnTo>
                  <a:pt x="168" y="60"/>
                </a:lnTo>
                <a:lnTo>
                  <a:pt x="168" y="64"/>
                </a:lnTo>
                <a:lnTo>
                  <a:pt x="168" y="68"/>
                </a:lnTo>
                <a:lnTo>
                  <a:pt x="168" y="68"/>
                </a:lnTo>
                <a:lnTo>
                  <a:pt x="168" y="68"/>
                </a:lnTo>
                <a:close/>
                <a:moveTo>
                  <a:pt x="134" y="76"/>
                </a:moveTo>
                <a:lnTo>
                  <a:pt x="134" y="72"/>
                </a:lnTo>
                <a:lnTo>
                  <a:pt x="138" y="72"/>
                </a:lnTo>
                <a:lnTo>
                  <a:pt x="142" y="72"/>
                </a:lnTo>
                <a:lnTo>
                  <a:pt x="146" y="72"/>
                </a:lnTo>
                <a:lnTo>
                  <a:pt x="146" y="68"/>
                </a:lnTo>
                <a:lnTo>
                  <a:pt x="150" y="68"/>
                </a:lnTo>
                <a:lnTo>
                  <a:pt x="146" y="72"/>
                </a:lnTo>
                <a:lnTo>
                  <a:pt x="142" y="76"/>
                </a:lnTo>
                <a:lnTo>
                  <a:pt x="138" y="76"/>
                </a:lnTo>
                <a:lnTo>
                  <a:pt x="134" y="76"/>
                </a:lnTo>
                <a:lnTo>
                  <a:pt x="134" y="76"/>
                </a:lnTo>
                <a:lnTo>
                  <a:pt x="134" y="76"/>
                </a:lnTo>
                <a:close/>
                <a:moveTo>
                  <a:pt x="124" y="78"/>
                </a:moveTo>
                <a:lnTo>
                  <a:pt x="124" y="76"/>
                </a:lnTo>
                <a:lnTo>
                  <a:pt x="128" y="76"/>
                </a:lnTo>
                <a:lnTo>
                  <a:pt x="130" y="76"/>
                </a:lnTo>
                <a:lnTo>
                  <a:pt x="134" y="76"/>
                </a:lnTo>
                <a:lnTo>
                  <a:pt x="130" y="76"/>
                </a:lnTo>
                <a:lnTo>
                  <a:pt x="130" y="78"/>
                </a:lnTo>
                <a:lnTo>
                  <a:pt x="128" y="78"/>
                </a:lnTo>
                <a:lnTo>
                  <a:pt x="124" y="78"/>
                </a:lnTo>
                <a:lnTo>
                  <a:pt x="124" y="78"/>
                </a:lnTo>
                <a:lnTo>
                  <a:pt x="124" y="78"/>
                </a:lnTo>
                <a:close/>
                <a:moveTo>
                  <a:pt x="108" y="132"/>
                </a:moveTo>
                <a:lnTo>
                  <a:pt x="108" y="128"/>
                </a:lnTo>
                <a:lnTo>
                  <a:pt x="108" y="124"/>
                </a:lnTo>
                <a:lnTo>
                  <a:pt x="112" y="124"/>
                </a:lnTo>
                <a:lnTo>
                  <a:pt x="112" y="128"/>
                </a:lnTo>
                <a:lnTo>
                  <a:pt x="108" y="128"/>
                </a:lnTo>
                <a:lnTo>
                  <a:pt x="108" y="132"/>
                </a:lnTo>
                <a:lnTo>
                  <a:pt x="108" y="132"/>
                </a:lnTo>
                <a:lnTo>
                  <a:pt x="108" y="132"/>
                </a:lnTo>
                <a:close/>
                <a:moveTo>
                  <a:pt x="108" y="132"/>
                </a:moveTo>
                <a:lnTo>
                  <a:pt x="112" y="132"/>
                </a:lnTo>
                <a:lnTo>
                  <a:pt x="112" y="128"/>
                </a:lnTo>
                <a:lnTo>
                  <a:pt x="116" y="128"/>
                </a:lnTo>
                <a:lnTo>
                  <a:pt x="116" y="132"/>
                </a:lnTo>
                <a:lnTo>
                  <a:pt x="112" y="132"/>
                </a:lnTo>
                <a:lnTo>
                  <a:pt x="108" y="132"/>
                </a:lnTo>
                <a:lnTo>
                  <a:pt x="108" y="132"/>
                </a:lnTo>
                <a:lnTo>
                  <a:pt x="108" y="132"/>
                </a:lnTo>
                <a:close/>
                <a:moveTo>
                  <a:pt x="52" y="188"/>
                </a:moveTo>
                <a:lnTo>
                  <a:pt x="48" y="188"/>
                </a:lnTo>
                <a:lnTo>
                  <a:pt x="48" y="184"/>
                </a:lnTo>
                <a:lnTo>
                  <a:pt x="52" y="184"/>
                </a:lnTo>
                <a:lnTo>
                  <a:pt x="56" y="184"/>
                </a:lnTo>
                <a:lnTo>
                  <a:pt x="60" y="184"/>
                </a:lnTo>
                <a:lnTo>
                  <a:pt x="56" y="184"/>
                </a:lnTo>
                <a:lnTo>
                  <a:pt x="56" y="188"/>
                </a:lnTo>
                <a:lnTo>
                  <a:pt x="52" y="188"/>
                </a:lnTo>
                <a:lnTo>
                  <a:pt x="52" y="188"/>
                </a:lnTo>
                <a:lnTo>
                  <a:pt x="52" y="188"/>
                </a:lnTo>
                <a:close/>
                <a:moveTo>
                  <a:pt x="52" y="192"/>
                </a:moveTo>
                <a:lnTo>
                  <a:pt x="48" y="192"/>
                </a:lnTo>
                <a:lnTo>
                  <a:pt x="52" y="192"/>
                </a:lnTo>
                <a:lnTo>
                  <a:pt x="52" y="188"/>
                </a:lnTo>
                <a:lnTo>
                  <a:pt x="56" y="188"/>
                </a:lnTo>
                <a:lnTo>
                  <a:pt x="60" y="188"/>
                </a:lnTo>
                <a:lnTo>
                  <a:pt x="64" y="188"/>
                </a:lnTo>
                <a:lnTo>
                  <a:pt x="60" y="188"/>
                </a:lnTo>
                <a:lnTo>
                  <a:pt x="60" y="192"/>
                </a:lnTo>
                <a:lnTo>
                  <a:pt x="56" y="192"/>
                </a:lnTo>
                <a:lnTo>
                  <a:pt x="52" y="192"/>
                </a:lnTo>
                <a:lnTo>
                  <a:pt x="52" y="192"/>
                </a:lnTo>
                <a:lnTo>
                  <a:pt x="52" y="192"/>
                </a:lnTo>
                <a:close/>
                <a:moveTo>
                  <a:pt x="44" y="194"/>
                </a:moveTo>
                <a:lnTo>
                  <a:pt x="44" y="192"/>
                </a:lnTo>
                <a:lnTo>
                  <a:pt x="48" y="192"/>
                </a:lnTo>
                <a:lnTo>
                  <a:pt x="48" y="194"/>
                </a:lnTo>
                <a:lnTo>
                  <a:pt x="44" y="194"/>
                </a:lnTo>
                <a:lnTo>
                  <a:pt x="44" y="194"/>
                </a:lnTo>
                <a:lnTo>
                  <a:pt x="44" y="194"/>
                </a:lnTo>
                <a:close/>
                <a:moveTo>
                  <a:pt x="8" y="258"/>
                </a:moveTo>
                <a:lnTo>
                  <a:pt x="4" y="258"/>
                </a:lnTo>
                <a:lnTo>
                  <a:pt x="4" y="254"/>
                </a:lnTo>
                <a:lnTo>
                  <a:pt x="0" y="254"/>
                </a:lnTo>
                <a:lnTo>
                  <a:pt x="4" y="254"/>
                </a:lnTo>
                <a:lnTo>
                  <a:pt x="4" y="258"/>
                </a:lnTo>
                <a:lnTo>
                  <a:pt x="8" y="258"/>
                </a:lnTo>
                <a:lnTo>
                  <a:pt x="8" y="258"/>
                </a:lnTo>
                <a:lnTo>
                  <a:pt x="8" y="258"/>
                </a:lnTo>
                <a:close/>
                <a:moveTo>
                  <a:pt x="8" y="258"/>
                </a:moveTo>
                <a:lnTo>
                  <a:pt x="4" y="258"/>
                </a:lnTo>
                <a:lnTo>
                  <a:pt x="8" y="258"/>
                </a:lnTo>
                <a:lnTo>
                  <a:pt x="8" y="258"/>
                </a:lnTo>
                <a:lnTo>
                  <a:pt x="8" y="258"/>
                </a:lnTo>
                <a:close/>
                <a:moveTo>
                  <a:pt x="8" y="262"/>
                </a:moveTo>
                <a:lnTo>
                  <a:pt x="4" y="262"/>
                </a:lnTo>
                <a:lnTo>
                  <a:pt x="4" y="258"/>
                </a:lnTo>
                <a:lnTo>
                  <a:pt x="8" y="258"/>
                </a:lnTo>
                <a:lnTo>
                  <a:pt x="8" y="262"/>
                </a:lnTo>
                <a:lnTo>
                  <a:pt x="8" y="262"/>
                </a:lnTo>
                <a:lnTo>
                  <a:pt x="8" y="262"/>
                </a:lnTo>
                <a:close/>
                <a:moveTo>
                  <a:pt x="4" y="264"/>
                </a:moveTo>
                <a:lnTo>
                  <a:pt x="4" y="262"/>
                </a:lnTo>
                <a:lnTo>
                  <a:pt x="4" y="264"/>
                </a:lnTo>
                <a:lnTo>
                  <a:pt x="4" y="264"/>
                </a:lnTo>
                <a:lnTo>
                  <a:pt x="4" y="264"/>
                </a:lnTo>
                <a:close/>
                <a:moveTo>
                  <a:pt x="12" y="272"/>
                </a:moveTo>
                <a:lnTo>
                  <a:pt x="8" y="272"/>
                </a:lnTo>
                <a:lnTo>
                  <a:pt x="12" y="268"/>
                </a:lnTo>
                <a:lnTo>
                  <a:pt x="12" y="272"/>
                </a:lnTo>
                <a:lnTo>
                  <a:pt x="12" y="272"/>
                </a:lnTo>
                <a:lnTo>
                  <a:pt x="12" y="272"/>
                </a:lnTo>
                <a:close/>
                <a:moveTo>
                  <a:pt x="8" y="276"/>
                </a:moveTo>
                <a:lnTo>
                  <a:pt x="8" y="272"/>
                </a:lnTo>
                <a:lnTo>
                  <a:pt x="12" y="272"/>
                </a:lnTo>
                <a:lnTo>
                  <a:pt x="12" y="276"/>
                </a:lnTo>
                <a:lnTo>
                  <a:pt x="8" y="276"/>
                </a:lnTo>
                <a:lnTo>
                  <a:pt x="8" y="276"/>
                </a:lnTo>
                <a:lnTo>
                  <a:pt x="8" y="276"/>
                </a:lnTo>
                <a:close/>
                <a:moveTo>
                  <a:pt x="8" y="280"/>
                </a:moveTo>
                <a:lnTo>
                  <a:pt x="4" y="280"/>
                </a:lnTo>
                <a:lnTo>
                  <a:pt x="4" y="276"/>
                </a:lnTo>
                <a:lnTo>
                  <a:pt x="4" y="272"/>
                </a:lnTo>
                <a:lnTo>
                  <a:pt x="8" y="272"/>
                </a:lnTo>
                <a:lnTo>
                  <a:pt x="8" y="276"/>
                </a:lnTo>
                <a:lnTo>
                  <a:pt x="8" y="280"/>
                </a:lnTo>
                <a:lnTo>
                  <a:pt x="8" y="280"/>
                </a:lnTo>
                <a:lnTo>
                  <a:pt x="8" y="280"/>
                </a:lnTo>
                <a:close/>
                <a:moveTo>
                  <a:pt x="8" y="292"/>
                </a:moveTo>
                <a:lnTo>
                  <a:pt x="4" y="288"/>
                </a:lnTo>
                <a:lnTo>
                  <a:pt x="8" y="288"/>
                </a:lnTo>
                <a:lnTo>
                  <a:pt x="8" y="284"/>
                </a:lnTo>
                <a:lnTo>
                  <a:pt x="8" y="288"/>
                </a:lnTo>
                <a:lnTo>
                  <a:pt x="8" y="292"/>
                </a:lnTo>
                <a:lnTo>
                  <a:pt x="8" y="292"/>
                </a:lnTo>
                <a:lnTo>
                  <a:pt x="8" y="29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59" name="Freeform 117">
            <a:extLst>
              <a:ext uri="{FF2B5EF4-FFF2-40B4-BE49-F238E27FC236}">
                <a16:creationId xmlns:a16="http://schemas.microsoft.com/office/drawing/2014/main" id="{A653AD36-FFEE-43EF-8726-306D5A6CAAEB}"/>
              </a:ext>
            </a:extLst>
          </p:cNvPr>
          <p:cNvSpPr>
            <a:spLocks/>
          </p:cNvSpPr>
          <p:nvPr/>
        </p:nvSpPr>
        <p:spPr bwMode="auto">
          <a:xfrm>
            <a:off x="6280553" y="2912530"/>
            <a:ext cx="225425" cy="196850"/>
          </a:xfrm>
          <a:custGeom>
            <a:avLst/>
            <a:gdLst>
              <a:gd name="T0" fmla="*/ 118 w 142"/>
              <a:gd name="T1" fmla="*/ 120 h 124"/>
              <a:gd name="T2" fmla="*/ 116 w 142"/>
              <a:gd name="T3" fmla="*/ 124 h 124"/>
              <a:gd name="T4" fmla="*/ 104 w 142"/>
              <a:gd name="T5" fmla="*/ 116 h 124"/>
              <a:gd name="T6" fmla="*/ 96 w 142"/>
              <a:gd name="T7" fmla="*/ 120 h 124"/>
              <a:gd name="T8" fmla="*/ 90 w 142"/>
              <a:gd name="T9" fmla="*/ 116 h 124"/>
              <a:gd name="T10" fmla="*/ 78 w 142"/>
              <a:gd name="T11" fmla="*/ 120 h 124"/>
              <a:gd name="T12" fmla="*/ 74 w 142"/>
              <a:gd name="T13" fmla="*/ 112 h 124"/>
              <a:gd name="T14" fmla="*/ 66 w 142"/>
              <a:gd name="T15" fmla="*/ 116 h 124"/>
              <a:gd name="T16" fmla="*/ 62 w 142"/>
              <a:gd name="T17" fmla="*/ 108 h 124"/>
              <a:gd name="T18" fmla="*/ 56 w 142"/>
              <a:gd name="T19" fmla="*/ 104 h 124"/>
              <a:gd name="T20" fmla="*/ 48 w 142"/>
              <a:gd name="T21" fmla="*/ 102 h 124"/>
              <a:gd name="T22" fmla="*/ 40 w 142"/>
              <a:gd name="T23" fmla="*/ 98 h 124"/>
              <a:gd name="T24" fmla="*/ 36 w 142"/>
              <a:gd name="T25" fmla="*/ 98 h 124"/>
              <a:gd name="T26" fmla="*/ 36 w 142"/>
              <a:gd name="T27" fmla="*/ 102 h 124"/>
              <a:gd name="T28" fmla="*/ 30 w 142"/>
              <a:gd name="T29" fmla="*/ 98 h 124"/>
              <a:gd name="T30" fmla="*/ 26 w 142"/>
              <a:gd name="T31" fmla="*/ 90 h 124"/>
              <a:gd name="T32" fmla="*/ 14 w 142"/>
              <a:gd name="T33" fmla="*/ 86 h 124"/>
              <a:gd name="T34" fmla="*/ 10 w 142"/>
              <a:gd name="T35" fmla="*/ 86 h 124"/>
              <a:gd name="T36" fmla="*/ 10 w 142"/>
              <a:gd name="T37" fmla="*/ 78 h 124"/>
              <a:gd name="T38" fmla="*/ 6 w 142"/>
              <a:gd name="T39" fmla="*/ 72 h 124"/>
              <a:gd name="T40" fmla="*/ 6 w 142"/>
              <a:gd name="T41" fmla="*/ 64 h 124"/>
              <a:gd name="T42" fmla="*/ 4 w 142"/>
              <a:gd name="T43" fmla="*/ 56 h 124"/>
              <a:gd name="T44" fmla="*/ 6 w 142"/>
              <a:gd name="T45" fmla="*/ 48 h 124"/>
              <a:gd name="T46" fmla="*/ 0 w 142"/>
              <a:gd name="T47" fmla="*/ 46 h 124"/>
              <a:gd name="T48" fmla="*/ 4 w 142"/>
              <a:gd name="T49" fmla="*/ 34 h 124"/>
              <a:gd name="T50" fmla="*/ 4 w 142"/>
              <a:gd name="T51" fmla="*/ 26 h 124"/>
              <a:gd name="T52" fmla="*/ 0 w 142"/>
              <a:gd name="T53" fmla="*/ 20 h 124"/>
              <a:gd name="T54" fmla="*/ 4 w 142"/>
              <a:gd name="T55" fmla="*/ 20 h 124"/>
              <a:gd name="T56" fmla="*/ 14 w 142"/>
              <a:gd name="T57" fmla="*/ 16 h 124"/>
              <a:gd name="T58" fmla="*/ 26 w 142"/>
              <a:gd name="T59" fmla="*/ 16 h 124"/>
              <a:gd name="T60" fmla="*/ 32 w 142"/>
              <a:gd name="T61" fmla="*/ 8 h 124"/>
              <a:gd name="T62" fmla="*/ 44 w 142"/>
              <a:gd name="T63" fmla="*/ 4 h 124"/>
              <a:gd name="T64" fmla="*/ 52 w 142"/>
              <a:gd name="T65" fmla="*/ 0 h 124"/>
              <a:gd name="T66" fmla="*/ 62 w 142"/>
              <a:gd name="T67" fmla="*/ 4 h 124"/>
              <a:gd name="T68" fmla="*/ 60 w 142"/>
              <a:gd name="T69" fmla="*/ 4 h 124"/>
              <a:gd name="T70" fmla="*/ 66 w 142"/>
              <a:gd name="T71" fmla="*/ 12 h 124"/>
              <a:gd name="T72" fmla="*/ 74 w 142"/>
              <a:gd name="T73" fmla="*/ 8 h 124"/>
              <a:gd name="T74" fmla="*/ 74 w 142"/>
              <a:gd name="T75" fmla="*/ 12 h 124"/>
              <a:gd name="T76" fmla="*/ 78 w 142"/>
              <a:gd name="T77" fmla="*/ 12 h 124"/>
              <a:gd name="T78" fmla="*/ 90 w 142"/>
              <a:gd name="T79" fmla="*/ 12 h 124"/>
              <a:gd name="T80" fmla="*/ 100 w 142"/>
              <a:gd name="T81" fmla="*/ 12 h 124"/>
              <a:gd name="T82" fmla="*/ 112 w 142"/>
              <a:gd name="T83" fmla="*/ 12 h 124"/>
              <a:gd name="T84" fmla="*/ 122 w 142"/>
              <a:gd name="T85" fmla="*/ 12 h 124"/>
              <a:gd name="T86" fmla="*/ 130 w 142"/>
              <a:gd name="T87" fmla="*/ 20 h 124"/>
              <a:gd name="T88" fmla="*/ 134 w 142"/>
              <a:gd name="T89" fmla="*/ 26 h 124"/>
              <a:gd name="T90" fmla="*/ 138 w 142"/>
              <a:gd name="T91" fmla="*/ 38 h 124"/>
              <a:gd name="T92" fmla="*/ 138 w 142"/>
              <a:gd name="T93" fmla="*/ 48 h 124"/>
              <a:gd name="T94" fmla="*/ 130 w 142"/>
              <a:gd name="T95" fmla="*/ 52 h 124"/>
              <a:gd name="T96" fmla="*/ 130 w 142"/>
              <a:gd name="T97" fmla="*/ 56 h 124"/>
              <a:gd name="T98" fmla="*/ 130 w 142"/>
              <a:gd name="T99" fmla="*/ 68 h 124"/>
              <a:gd name="T100" fmla="*/ 134 w 142"/>
              <a:gd name="T101" fmla="*/ 74 h 124"/>
              <a:gd name="T102" fmla="*/ 138 w 142"/>
              <a:gd name="T103" fmla="*/ 86 h 124"/>
              <a:gd name="T104" fmla="*/ 138 w 142"/>
              <a:gd name="T105" fmla="*/ 90 h 124"/>
              <a:gd name="T106" fmla="*/ 134 w 142"/>
              <a:gd name="T107" fmla="*/ 94 h 124"/>
              <a:gd name="T108" fmla="*/ 130 w 142"/>
              <a:gd name="T109" fmla="*/ 102 h 124"/>
              <a:gd name="T110" fmla="*/ 118 w 142"/>
              <a:gd name="T111" fmla="*/ 11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2" h="124">
                <a:moveTo>
                  <a:pt x="118" y="112"/>
                </a:moveTo>
                <a:lnTo>
                  <a:pt x="118" y="116"/>
                </a:lnTo>
                <a:lnTo>
                  <a:pt x="118" y="120"/>
                </a:lnTo>
                <a:lnTo>
                  <a:pt x="122" y="124"/>
                </a:lnTo>
                <a:lnTo>
                  <a:pt x="118" y="124"/>
                </a:lnTo>
                <a:lnTo>
                  <a:pt x="116" y="124"/>
                </a:lnTo>
                <a:lnTo>
                  <a:pt x="112" y="120"/>
                </a:lnTo>
                <a:lnTo>
                  <a:pt x="108" y="116"/>
                </a:lnTo>
                <a:lnTo>
                  <a:pt x="104" y="116"/>
                </a:lnTo>
                <a:lnTo>
                  <a:pt x="100" y="116"/>
                </a:lnTo>
                <a:lnTo>
                  <a:pt x="96" y="116"/>
                </a:lnTo>
                <a:lnTo>
                  <a:pt x="96" y="120"/>
                </a:lnTo>
                <a:lnTo>
                  <a:pt x="92" y="120"/>
                </a:lnTo>
                <a:lnTo>
                  <a:pt x="92" y="116"/>
                </a:lnTo>
                <a:lnTo>
                  <a:pt x="90" y="116"/>
                </a:lnTo>
                <a:lnTo>
                  <a:pt x="86" y="116"/>
                </a:lnTo>
                <a:lnTo>
                  <a:pt x="82" y="120"/>
                </a:lnTo>
                <a:lnTo>
                  <a:pt x="78" y="120"/>
                </a:lnTo>
                <a:lnTo>
                  <a:pt x="78" y="116"/>
                </a:lnTo>
                <a:lnTo>
                  <a:pt x="74" y="116"/>
                </a:lnTo>
                <a:lnTo>
                  <a:pt x="74" y="112"/>
                </a:lnTo>
                <a:lnTo>
                  <a:pt x="70" y="112"/>
                </a:lnTo>
                <a:lnTo>
                  <a:pt x="70" y="116"/>
                </a:lnTo>
                <a:lnTo>
                  <a:pt x="66" y="116"/>
                </a:lnTo>
                <a:lnTo>
                  <a:pt x="66" y="112"/>
                </a:lnTo>
                <a:lnTo>
                  <a:pt x="62" y="112"/>
                </a:lnTo>
                <a:lnTo>
                  <a:pt x="62" y="108"/>
                </a:lnTo>
                <a:lnTo>
                  <a:pt x="62" y="104"/>
                </a:lnTo>
                <a:lnTo>
                  <a:pt x="60" y="104"/>
                </a:lnTo>
                <a:lnTo>
                  <a:pt x="56" y="104"/>
                </a:lnTo>
                <a:lnTo>
                  <a:pt x="56" y="102"/>
                </a:lnTo>
                <a:lnTo>
                  <a:pt x="52" y="104"/>
                </a:lnTo>
                <a:lnTo>
                  <a:pt x="48" y="102"/>
                </a:lnTo>
                <a:lnTo>
                  <a:pt x="48" y="98"/>
                </a:lnTo>
                <a:lnTo>
                  <a:pt x="44" y="98"/>
                </a:lnTo>
                <a:lnTo>
                  <a:pt x="40" y="98"/>
                </a:lnTo>
                <a:lnTo>
                  <a:pt x="40" y="94"/>
                </a:lnTo>
                <a:lnTo>
                  <a:pt x="36" y="94"/>
                </a:lnTo>
                <a:lnTo>
                  <a:pt x="36" y="98"/>
                </a:lnTo>
                <a:lnTo>
                  <a:pt x="40" y="102"/>
                </a:lnTo>
                <a:lnTo>
                  <a:pt x="36" y="98"/>
                </a:lnTo>
                <a:lnTo>
                  <a:pt x="36" y="102"/>
                </a:lnTo>
                <a:lnTo>
                  <a:pt x="32" y="102"/>
                </a:lnTo>
                <a:lnTo>
                  <a:pt x="32" y="98"/>
                </a:lnTo>
                <a:lnTo>
                  <a:pt x="30" y="98"/>
                </a:lnTo>
                <a:lnTo>
                  <a:pt x="30" y="94"/>
                </a:lnTo>
                <a:lnTo>
                  <a:pt x="30" y="90"/>
                </a:lnTo>
                <a:lnTo>
                  <a:pt x="26" y="90"/>
                </a:lnTo>
                <a:lnTo>
                  <a:pt x="22" y="90"/>
                </a:lnTo>
                <a:lnTo>
                  <a:pt x="18" y="86"/>
                </a:lnTo>
                <a:lnTo>
                  <a:pt x="14" y="86"/>
                </a:lnTo>
                <a:lnTo>
                  <a:pt x="14" y="82"/>
                </a:lnTo>
                <a:lnTo>
                  <a:pt x="10" y="82"/>
                </a:lnTo>
                <a:lnTo>
                  <a:pt x="10" y="86"/>
                </a:lnTo>
                <a:lnTo>
                  <a:pt x="6" y="86"/>
                </a:lnTo>
                <a:lnTo>
                  <a:pt x="10" y="82"/>
                </a:lnTo>
                <a:lnTo>
                  <a:pt x="10" y="78"/>
                </a:lnTo>
                <a:lnTo>
                  <a:pt x="10" y="74"/>
                </a:lnTo>
                <a:lnTo>
                  <a:pt x="10" y="72"/>
                </a:lnTo>
                <a:lnTo>
                  <a:pt x="6" y="72"/>
                </a:lnTo>
                <a:lnTo>
                  <a:pt x="6" y="68"/>
                </a:lnTo>
                <a:lnTo>
                  <a:pt x="4" y="64"/>
                </a:lnTo>
                <a:lnTo>
                  <a:pt x="6" y="64"/>
                </a:lnTo>
                <a:lnTo>
                  <a:pt x="6" y="60"/>
                </a:lnTo>
                <a:lnTo>
                  <a:pt x="6" y="56"/>
                </a:lnTo>
                <a:lnTo>
                  <a:pt x="4" y="56"/>
                </a:lnTo>
                <a:lnTo>
                  <a:pt x="4" y="52"/>
                </a:lnTo>
                <a:lnTo>
                  <a:pt x="6" y="52"/>
                </a:lnTo>
                <a:lnTo>
                  <a:pt x="6" y="48"/>
                </a:lnTo>
                <a:lnTo>
                  <a:pt x="4" y="48"/>
                </a:lnTo>
                <a:lnTo>
                  <a:pt x="4" y="46"/>
                </a:lnTo>
                <a:lnTo>
                  <a:pt x="0" y="46"/>
                </a:lnTo>
                <a:lnTo>
                  <a:pt x="0" y="42"/>
                </a:lnTo>
                <a:lnTo>
                  <a:pt x="4" y="38"/>
                </a:lnTo>
                <a:lnTo>
                  <a:pt x="4" y="34"/>
                </a:lnTo>
                <a:lnTo>
                  <a:pt x="0" y="30"/>
                </a:lnTo>
                <a:lnTo>
                  <a:pt x="0" y="26"/>
                </a:lnTo>
                <a:lnTo>
                  <a:pt x="4" y="26"/>
                </a:lnTo>
                <a:lnTo>
                  <a:pt x="4" y="22"/>
                </a:lnTo>
                <a:lnTo>
                  <a:pt x="0" y="22"/>
                </a:lnTo>
                <a:lnTo>
                  <a:pt x="0" y="20"/>
                </a:lnTo>
                <a:lnTo>
                  <a:pt x="0" y="22"/>
                </a:lnTo>
                <a:lnTo>
                  <a:pt x="4" y="22"/>
                </a:lnTo>
                <a:lnTo>
                  <a:pt x="4" y="20"/>
                </a:lnTo>
                <a:lnTo>
                  <a:pt x="6" y="20"/>
                </a:lnTo>
                <a:lnTo>
                  <a:pt x="10" y="20"/>
                </a:lnTo>
                <a:lnTo>
                  <a:pt x="14" y="16"/>
                </a:lnTo>
                <a:lnTo>
                  <a:pt x="18" y="16"/>
                </a:lnTo>
                <a:lnTo>
                  <a:pt x="22" y="16"/>
                </a:lnTo>
                <a:lnTo>
                  <a:pt x="26" y="16"/>
                </a:lnTo>
                <a:lnTo>
                  <a:pt x="30" y="12"/>
                </a:lnTo>
                <a:lnTo>
                  <a:pt x="30" y="8"/>
                </a:lnTo>
                <a:lnTo>
                  <a:pt x="32" y="8"/>
                </a:lnTo>
                <a:lnTo>
                  <a:pt x="36" y="8"/>
                </a:lnTo>
                <a:lnTo>
                  <a:pt x="40" y="4"/>
                </a:lnTo>
                <a:lnTo>
                  <a:pt x="44" y="4"/>
                </a:lnTo>
                <a:lnTo>
                  <a:pt x="48" y="4"/>
                </a:lnTo>
                <a:lnTo>
                  <a:pt x="48" y="0"/>
                </a:lnTo>
                <a:lnTo>
                  <a:pt x="52" y="0"/>
                </a:lnTo>
                <a:lnTo>
                  <a:pt x="60" y="0"/>
                </a:lnTo>
                <a:lnTo>
                  <a:pt x="60" y="4"/>
                </a:lnTo>
                <a:lnTo>
                  <a:pt x="62" y="4"/>
                </a:lnTo>
                <a:lnTo>
                  <a:pt x="62" y="8"/>
                </a:lnTo>
                <a:lnTo>
                  <a:pt x="62" y="4"/>
                </a:lnTo>
                <a:lnTo>
                  <a:pt x="60" y="4"/>
                </a:lnTo>
                <a:lnTo>
                  <a:pt x="60" y="8"/>
                </a:lnTo>
                <a:lnTo>
                  <a:pt x="62" y="12"/>
                </a:lnTo>
                <a:lnTo>
                  <a:pt x="66" y="12"/>
                </a:lnTo>
                <a:lnTo>
                  <a:pt x="70" y="12"/>
                </a:lnTo>
                <a:lnTo>
                  <a:pt x="74" y="12"/>
                </a:lnTo>
                <a:lnTo>
                  <a:pt x="74" y="8"/>
                </a:lnTo>
                <a:lnTo>
                  <a:pt x="78" y="8"/>
                </a:lnTo>
                <a:lnTo>
                  <a:pt x="74" y="8"/>
                </a:lnTo>
                <a:lnTo>
                  <a:pt x="74" y="12"/>
                </a:lnTo>
                <a:lnTo>
                  <a:pt x="70" y="12"/>
                </a:lnTo>
                <a:lnTo>
                  <a:pt x="74" y="12"/>
                </a:lnTo>
                <a:lnTo>
                  <a:pt x="78" y="12"/>
                </a:lnTo>
                <a:lnTo>
                  <a:pt x="82" y="12"/>
                </a:lnTo>
                <a:lnTo>
                  <a:pt x="86" y="12"/>
                </a:lnTo>
                <a:lnTo>
                  <a:pt x="90" y="12"/>
                </a:lnTo>
                <a:lnTo>
                  <a:pt x="92" y="12"/>
                </a:lnTo>
                <a:lnTo>
                  <a:pt x="96" y="12"/>
                </a:lnTo>
                <a:lnTo>
                  <a:pt x="100" y="12"/>
                </a:lnTo>
                <a:lnTo>
                  <a:pt x="104" y="12"/>
                </a:lnTo>
                <a:lnTo>
                  <a:pt x="108" y="12"/>
                </a:lnTo>
                <a:lnTo>
                  <a:pt x="112" y="12"/>
                </a:lnTo>
                <a:lnTo>
                  <a:pt x="116" y="12"/>
                </a:lnTo>
                <a:lnTo>
                  <a:pt x="118" y="12"/>
                </a:lnTo>
                <a:lnTo>
                  <a:pt x="122" y="12"/>
                </a:lnTo>
                <a:lnTo>
                  <a:pt x="126" y="12"/>
                </a:lnTo>
                <a:lnTo>
                  <a:pt x="130" y="16"/>
                </a:lnTo>
                <a:lnTo>
                  <a:pt x="130" y="20"/>
                </a:lnTo>
                <a:lnTo>
                  <a:pt x="130" y="22"/>
                </a:lnTo>
                <a:lnTo>
                  <a:pt x="130" y="26"/>
                </a:lnTo>
                <a:lnTo>
                  <a:pt x="134" y="26"/>
                </a:lnTo>
                <a:lnTo>
                  <a:pt x="134" y="30"/>
                </a:lnTo>
                <a:lnTo>
                  <a:pt x="134" y="34"/>
                </a:lnTo>
                <a:lnTo>
                  <a:pt x="138" y="38"/>
                </a:lnTo>
                <a:lnTo>
                  <a:pt x="138" y="42"/>
                </a:lnTo>
                <a:lnTo>
                  <a:pt x="138" y="46"/>
                </a:lnTo>
                <a:lnTo>
                  <a:pt x="138" y="48"/>
                </a:lnTo>
                <a:lnTo>
                  <a:pt x="134" y="48"/>
                </a:lnTo>
                <a:lnTo>
                  <a:pt x="130" y="48"/>
                </a:lnTo>
                <a:lnTo>
                  <a:pt x="130" y="52"/>
                </a:lnTo>
                <a:lnTo>
                  <a:pt x="126" y="52"/>
                </a:lnTo>
                <a:lnTo>
                  <a:pt x="126" y="56"/>
                </a:lnTo>
                <a:lnTo>
                  <a:pt x="130" y="56"/>
                </a:lnTo>
                <a:lnTo>
                  <a:pt x="134" y="60"/>
                </a:lnTo>
                <a:lnTo>
                  <a:pt x="134" y="64"/>
                </a:lnTo>
                <a:lnTo>
                  <a:pt x="130" y="68"/>
                </a:lnTo>
                <a:lnTo>
                  <a:pt x="130" y="72"/>
                </a:lnTo>
                <a:lnTo>
                  <a:pt x="134" y="72"/>
                </a:lnTo>
                <a:lnTo>
                  <a:pt x="134" y="74"/>
                </a:lnTo>
                <a:lnTo>
                  <a:pt x="134" y="78"/>
                </a:lnTo>
                <a:lnTo>
                  <a:pt x="138" y="82"/>
                </a:lnTo>
                <a:lnTo>
                  <a:pt x="138" y="86"/>
                </a:lnTo>
                <a:lnTo>
                  <a:pt x="142" y="86"/>
                </a:lnTo>
                <a:lnTo>
                  <a:pt x="138" y="86"/>
                </a:lnTo>
                <a:lnTo>
                  <a:pt x="138" y="90"/>
                </a:lnTo>
                <a:lnTo>
                  <a:pt x="142" y="94"/>
                </a:lnTo>
                <a:lnTo>
                  <a:pt x="138" y="94"/>
                </a:lnTo>
                <a:lnTo>
                  <a:pt x="134" y="94"/>
                </a:lnTo>
                <a:lnTo>
                  <a:pt x="134" y="98"/>
                </a:lnTo>
                <a:lnTo>
                  <a:pt x="130" y="98"/>
                </a:lnTo>
                <a:lnTo>
                  <a:pt x="130" y="102"/>
                </a:lnTo>
                <a:lnTo>
                  <a:pt x="126" y="102"/>
                </a:lnTo>
                <a:lnTo>
                  <a:pt x="126" y="104"/>
                </a:lnTo>
                <a:lnTo>
                  <a:pt x="118" y="112"/>
                </a:lnTo>
                <a:lnTo>
                  <a:pt x="118" y="112"/>
                </a:lnTo>
                <a:lnTo>
                  <a:pt x="118" y="11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60" name="Freeform 118">
            <a:extLst>
              <a:ext uri="{FF2B5EF4-FFF2-40B4-BE49-F238E27FC236}">
                <a16:creationId xmlns:a16="http://schemas.microsoft.com/office/drawing/2014/main" id="{6ECDFACD-1F5F-4965-B8EC-F57B8D872AEB}"/>
              </a:ext>
            </a:extLst>
          </p:cNvPr>
          <p:cNvSpPr>
            <a:spLocks/>
          </p:cNvSpPr>
          <p:nvPr/>
        </p:nvSpPr>
        <p:spPr bwMode="auto">
          <a:xfrm>
            <a:off x="6413903" y="3131605"/>
            <a:ext cx="212725" cy="149225"/>
          </a:xfrm>
          <a:custGeom>
            <a:avLst/>
            <a:gdLst>
              <a:gd name="T0" fmla="*/ 56 w 134"/>
              <a:gd name="T1" fmla="*/ 94 h 94"/>
              <a:gd name="T2" fmla="*/ 46 w 134"/>
              <a:gd name="T3" fmla="*/ 90 h 94"/>
              <a:gd name="T4" fmla="*/ 42 w 134"/>
              <a:gd name="T5" fmla="*/ 90 h 94"/>
              <a:gd name="T6" fmla="*/ 38 w 134"/>
              <a:gd name="T7" fmla="*/ 86 h 94"/>
              <a:gd name="T8" fmla="*/ 38 w 134"/>
              <a:gd name="T9" fmla="*/ 86 h 94"/>
              <a:gd name="T10" fmla="*/ 34 w 134"/>
              <a:gd name="T11" fmla="*/ 82 h 94"/>
              <a:gd name="T12" fmla="*/ 34 w 134"/>
              <a:gd name="T13" fmla="*/ 78 h 94"/>
              <a:gd name="T14" fmla="*/ 34 w 134"/>
              <a:gd name="T15" fmla="*/ 76 h 94"/>
              <a:gd name="T16" fmla="*/ 26 w 134"/>
              <a:gd name="T17" fmla="*/ 76 h 94"/>
              <a:gd name="T18" fmla="*/ 24 w 134"/>
              <a:gd name="T19" fmla="*/ 76 h 94"/>
              <a:gd name="T20" fmla="*/ 20 w 134"/>
              <a:gd name="T21" fmla="*/ 72 h 94"/>
              <a:gd name="T22" fmla="*/ 20 w 134"/>
              <a:gd name="T23" fmla="*/ 72 h 94"/>
              <a:gd name="T24" fmla="*/ 16 w 134"/>
              <a:gd name="T25" fmla="*/ 68 h 94"/>
              <a:gd name="T26" fmla="*/ 16 w 134"/>
              <a:gd name="T27" fmla="*/ 64 h 94"/>
              <a:gd name="T28" fmla="*/ 8 w 134"/>
              <a:gd name="T29" fmla="*/ 52 h 94"/>
              <a:gd name="T30" fmla="*/ 4 w 134"/>
              <a:gd name="T31" fmla="*/ 50 h 94"/>
              <a:gd name="T32" fmla="*/ 4 w 134"/>
              <a:gd name="T33" fmla="*/ 46 h 94"/>
              <a:gd name="T34" fmla="*/ 8 w 134"/>
              <a:gd name="T35" fmla="*/ 42 h 94"/>
              <a:gd name="T36" fmla="*/ 12 w 134"/>
              <a:gd name="T37" fmla="*/ 42 h 94"/>
              <a:gd name="T38" fmla="*/ 16 w 134"/>
              <a:gd name="T39" fmla="*/ 34 h 94"/>
              <a:gd name="T40" fmla="*/ 20 w 134"/>
              <a:gd name="T41" fmla="*/ 30 h 94"/>
              <a:gd name="T42" fmla="*/ 24 w 134"/>
              <a:gd name="T43" fmla="*/ 24 h 94"/>
              <a:gd name="T44" fmla="*/ 26 w 134"/>
              <a:gd name="T45" fmla="*/ 20 h 94"/>
              <a:gd name="T46" fmla="*/ 26 w 134"/>
              <a:gd name="T47" fmla="*/ 16 h 94"/>
              <a:gd name="T48" fmla="*/ 34 w 134"/>
              <a:gd name="T49" fmla="*/ 12 h 94"/>
              <a:gd name="T50" fmla="*/ 42 w 134"/>
              <a:gd name="T51" fmla="*/ 8 h 94"/>
              <a:gd name="T52" fmla="*/ 42 w 134"/>
              <a:gd name="T53" fmla="*/ 8 h 94"/>
              <a:gd name="T54" fmla="*/ 52 w 134"/>
              <a:gd name="T55" fmla="*/ 8 h 94"/>
              <a:gd name="T56" fmla="*/ 60 w 134"/>
              <a:gd name="T57" fmla="*/ 8 h 94"/>
              <a:gd name="T58" fmla="*/ 64 w 134"/>
              <a:gd name="T59" fmla="*/ 12 h 94"/>
              <a:gd name="T60" fmla="*/ 68 w 134"/>
              <a:gd name="T61" fmla="*/ 12 h 94"/>
              <a:gd name="T62" fmla="*/ 72 w 134"/>
              <a:gd name="T63" fmla="*/ 8 h 94"/>
              <a:gd name="T64" fmla="*/ 80 w 134"/>
              <a:gd name="T65" fmla="*/ 8 h 94"/>
              <a:gd name="T66" fmla="*/ 86 w 134"/>
              <a:gd name="T67" fmla="*/ 4 h 94"/>
              <a:gd name="T68" fmla="*/ 94 w 134"/>
              <a:gd name="T69" fmla="*/ 4 h 94"/>
              <a:gd name="T70" fmla="*/ 102 w 134"/>
              <a:gd name="T71" fmla="*/ 16 h 94"/>
              <a:gd name="T72" fmla="*/ 106 w 134"/>
              <a:gd name="T73" fmla="*/ 24 h 94"/>
              <a:gd name="T74" fmla="*/ 112 w 134"/>
              <a:gd name="T75" fmla="*/ 30 h 94"/>
              <a:gd name="T76" fmla="*/ 112 w 134"/>
              <a:gd name="T77" fmla="*/ 38 h 94"/>
              <a:gd name="T78" fmla="*/ 112 w 134"/>
              <a:gd name="T79" fmla="*/ 52 h 94"/>
              <a:gd name="T80" fmla="*/ 112 w 134"/>
              <a:gd name="T81" fmla="*/ 60 h 94"/>
              <a:gd name="T82" fmla="*/ 120 w 134"/>
              <a:gd name="T83" fmla="*/ 64 h 94"/>
              <a:gd name="T84" fmla="*/ 130 w 134"/>
              <a:gd name="T85" fmla="*/ 60 h 94"/>
              <a:gd name="T86" fmla="*/ 130 w 134"/>
              <a:gd name="T87" fmla="*/ 64 h 94"/>
              <a:gd name="T88" fmla="*/ 126 w 134"/>
              <a:gd name="T89" fmla="*/ 72 h 94"/>
              <a:gd name="T90" fmla="*/ 122 w 134"/>
              <a:gd name="T91" fmla="*/ 68 h 94"/>
              <a:gd name="T92" fmla="*/ 122 w 134"/>
              <a:gd name="T93" fmla="*/ 72 h 94"/>
              <a:gd name="T94" fmla="*/ 122 w 134"/>
              <a:gd name="T95" fmla="*/ 76 h 94"/>
              <a:gd name="T96" fmla="*/ 122 w 134"/>
              <a:gd name="T97" fmla="*/ 76 h 94"/>
              <a:gd name="T98" fmla="*/ 122 w 134"/>
              <a:gd name="T99" fmla="*/ 78 h 94"/>
              <a:gd name="T100" fmla="*/ 120 w 134"/>
              <a:gd name="T101" fmla="*/ 86 h 94"/>
              <a:gd name="T102" fmla="*/ 116 w 134"/>
              <a:gd name="T103" fmla="*/ 94 h 94"/>
              <a:gd name="T104" fmla="*/ 108 w 134"/>
              <a:gd name="T105" fmla="*/ 90 h 94"/>
              <a:gd name="T106" fmla="*/ 106 w 134"/>
              <a:gd name="T107" fmla="*/ 86 h 94"/>
              <a:gd name="T108" fmla="*/ 98 w 134"/>
              <a:gd name="T109" fmla="*/ 86 h 94"/>
              <a:gd name="T110" fmla="*/ 94 w 134"/>
              <a:gd name="T111" fmla="*/ 86 h 94"/>
              <a:gd name="T112" fmla="*/ 86 w 134"/>
              <a:gd name="T113" fmla="*/ 86 h 94"/>
              <a:gd name="T114" fmla="*/ 80 w 134"/>
              <a:gd name="T115" fmla="*/ 94 h 94"/>
              <a:gd name="T116" fmla="*/ 72 w 134"/>
              <a:gd name="T117" fmla="*/ 94 h 94"/>
              <a:gd name="T118" fmla="*/ 60 w 134"/>
              <a:gd name="T119" fmla="*/ 94 h 94"/>
              <a:gd name="T120" fmla="*/ 56 w 134"/>
              <a:gd name="T121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4" h="94">
                <a:moveTo>
                  <a:pt x="56" y="94"/>
                </a:moveTo>
                <a:lnTo>
                  <a:pt x="56" y="94"/>
                </a:lnTo>
                <a:lnTo>
                  <a:pt x="56" y="94"/>
                </a:lnTo>
                <a:lnTo>
                  <a:pt x="56" y="94"/>
                </a:lnTo>
                <a:lnTo>
                  <a:pt x="56" y="94"/>
                </a:lnTo>
                <a:lnTo>
                  <a:pt x="56" y="94"/>
                </a:lnTo>
                <a:lnTo>
                  <a:pt x="56" y="94"/>
                </a:lnTo>
                <a:lnTo>
                  <a:pt x="56" y="94"/>
                </a:lnTo>
                <a:lnTo>
                  <a:pt x="52" y="94"/>
                </a:lnTo>
                <a:lnTo>
                  <a:pt x="52" y="94"/>
                </a:lnTo>
                <a:lnTo>
                  <a:pt x="50" y="94"/>
                </a:lnTo>
                <a:lnTo>
                  <a:pt x="50" y="94"/>
                </a:lnTo>
                <a:lnTo>
                  <a:pt x="50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2" y="90"/>
                </a:lnTo>
                <a:lnTo>
                  <a:pt x="42" y="90"/>
                </a:lnTo>
                <a:lnTo>
                  <a:pt x="42" y="90"/>
                </a:lnTo>
                <a:lnTo>
                  <a:pt x="42" y="90"/>
                </a:lnTo>
                <a:lnTo>
                  <a:pt x="42" y="90"/>
                </a:lnTo>
                <a:lnTo>
                  <a:pt x="42" y="90"/>
                </a:lnTo>
                <a:lnTo>
                  <a:pt x="42" y="90"/>
                </a:lnTo>
                <a:lnTo>
                  <a:pt x="38" y="90"/>
                </a:lnTo>
                <a:lnTo>
                  <a:pt x="38" y="90"/>
                </a:lnTo>
                <a:lnTo>
                  <a:pt x="38" y="90"/>
                </a:lnTo>
                <a:lnTo>
                  <a:pt x="38" y="90"/>
                </a:lnTo>
                <a:lnTo>
                  <a:pt x="38" y="90"/>
                </a:lnTo>
                <a:lnTo>
                  <a:pt x="38" y="86"/>
                </a:lnTo>
                <a:lnTo>
                  <a:pt x="38" y="86"/>
                </a:lnTo>
                <a:lnTo>
                  <a:pt x="38" y="86"/>
                </a:lnTo>
                <a:lnTo>
                  <a:pt x="38" y="86"/>
                </a:lnTo>
                <a:lnTo>
                  <a:pt x="38" y="86"/>
                </a:lnTo>
                <a:lnTo>
                  <a:pt x="38" y="86"/>
                </a:lnTo>
                <a:lnTo>
                  <a:pt x="38" y="86"/>
                </a:lnTo>
                <a:lnTo>
                  <a:pt x="38" y="86"/>
                </a:lnTo>
                <a:lnTo>
                  <a:pt x="38" y="86"/>
                </a:lnTo>
                <a:lnTo>
                  <a:pt x="38" y="86"/>
                </a:lnTo>
                <a:lnTo>
                  <a:pt x="34" y="82"/>
                </a:lnTo>
                <a:lnTo>
                  <a:pt x="34" y="82"/>
                </a:lnTo>
                <a:lnTo>
                  <a:pt x="34" y="82"/>
                </a:lnTo>
                <a:lnTo>
                  <a:pt x="34" y="82"/>
                </a:lnTo>
                <a:lnTo>
                  <a:pt x="34" y="82"/>
                </a:lnTo>
                <a:lnTo>
                  <a:pt x="34" y="82"/>
                </a:lnTo>
                <a:lnTo>
                  <a:pt x="34" y="82"/>
                </a:lnTo>
                <a:lnTo>
                  <a:pt x="34" y="82"/>
                </a:lnTo>
                <a:lnTo>
                  <a:pt x="34" y="82"/>
                </a:lnTo>
                <a:lnTo>
                  <a:pt x="30" y="78"/>
                </a:lnTo>
                <a:lnTo>
                  <a:pt x="30" y="78"/>
                </a:lnTo>
                <a:lnTo>
                  <a:pt x="34" y="76"/>
                </a:lnTo>
                <a:lnTo>
                  <a:pt x="34" y="76"/>
                </a:lnTo>
                <a:lnTo>
                  <a:pt x="34" y="78"/>
                </a:lnTo>
                <a:lnTo>
                  <a:pt x="34" y="78"/>
                </a:lnTo>
                <a:lnTo>
                  <a:pt x="34" y="78"/>
                </a:lnTo>
                <a:lnTo>
                  <a:pt x="34" y="78"/>
                </a:lnTo>
                <a:lnTo>
                  <a:pt x="34" y="76"/>
                </a:lnTo>
                <a:lnTo>
                  <a:pt x="34" y="76"/>
                </a:lnTo>
                <a:lnTo>
                  <a:pt x="34" y="76"/>
                </a:lnTo>
                <a:lnTo>
                  <a:pt x="34" y="76"/>
                </a:lnTo>
                <a:lnTo>
                  <a:pt x="34" y="76"/>
                </a:lnTo>
                <a:lnTo>
                  <a:pt x="34" y="76"/>
                </a:lnTo>
                <a:lnTo>
                  <a:pt x="34" y="76"/>
                </a:lnTo>
                <a:lnTo>
                  <a:pt x="30" y="76"/>
                </a:lnTo>
                <a:lnTo>
                  <a:pt x="30" y="76"/>
                </a:lnTo>
                <a:lnTo>
                  <a:pt x="30" y="76"/>
                </a:lnTo>
                <a:lnTo>
                  <a:pt x="30" y="76"/>
                </a:lnTo>
                <a:lnTo>
                  <a:pt x="30" y="76"/>
                </a:lnTo>
                <a:lnTo>
                  <a:pt x="30" y="76"/>
                </a:lnTo>
                <a:lnTo>
                  <a:pt x="30" y="76"/>
                </a:lnTo>
                <a:lnTo>
                  <a:pt x="26" y="76"/>
                </a:lnTo>
                <a:lnTo>
                  <a:pt x="26" y="78"/>
                </a:lnTo>
                <a:lnTo>
                  <a:pt x="26" y="78"/>
                </a:lnTo>
                <a:lnTo>
                  <a:pt x="26" y="78"/>
                </a:lnTo>
                <a:lnTo>
                  <a:pt x="26" y="76"/>
                </a:lnTo>
                <a:lnTo>
                  <a:pt x="26" y="76"/>
                </a:lnTo>
                <a:lnTo>
                  <a:pt x="26" y="76"/>
                </a:lnTo>
                <a:lnTo>
                  <a:pt x="24" y="76"/>
                </a:lnTo>
                <a:lnTo>
                  <a:pt x="24" y="76"/>
                </a:lnTo>
                <a:lnTo>
                  <a:pt x="24" y="76"/>
                </a:lnTo>
                <a:lnTo>
                  <a:pt x="20" y="76"/>
                </a:lnTo>
                <a:lnTo>
                  <a:pt x="20" y="76"/>
                </a:lnTo>
                <a:lnTo>
                  <a:pt x="20" y="76"/>
                </a:lnTo>
                <a:lnTo>
                  <a:pt x="20" y="76"/>
                </a:lnTo>
                <a:lnTo>
                  <a:pt x="20" y="72"/>
                </a:lnTo>
                <a:lnTo>
                  <a:pt x="20" y="72"/>
                </a:lnTo>
                <a:lnTo>
                  <a:pt x="20" y="72"/>
                </a:lnTo>
                <a:lnTo>
                  <a:pt x="16" y="72"/>
                </a:lnTo>
                <a:lnTo>
                  <a:pt x="16" y="72"/>
                </a:lnTo>
                <a:lnTo>
                  <a:pt x="16" y="72"/>
                </a:lnTo>
                <a:lnTo>
                  <a:pt x="16" y="72"/>
                </a:lnTo>
                <a:lnTo>
                  <a:pt x="16" y="72"/>
                </a:lnTo>
                <a:lnTo>
                  <a:pt x="16" y="72"/>
                </a:lnTo>
                <a:lnTo>
                  <a:pt x="16" y="72"/>
                </a:lnTo>
                <a:lnTo>
                  <a:pt x="20" y="72"/>
                </a:lnTo>
                <a:lnTo>
                  <a:pt x="20" y="72"/>
                </a:lnTo>
                <a:lnTo>
                  <a:pt x="20" y="72"/>
                </a:lnTo>
                <a:lnTo>
                  <a:pt x="20" y="72"/>
                </a:lnTo>
                <a:lnTo>
                  <a:pt x="20" y="68"/>
                </a:lnTo>
                <a:lnTo>
                  <a:pt x="16" y="68"/>
                </a:lnTo>
                <a:lnTo>
                  <a:pt x="16" y="68"/>
                </a:lnTo>
                <a:lnTo>
                  <a:pt x="16" y="68"/>
                </a:lnTo>
                <a:lnTo>
                  <a:pt x="16" y="68"/>
                </a:lnTo>
                <a:lnTo>
                  <a:pt x="16" y="68"/>
                </a:lnTo>
                <a:lnTo>
                  <a:pt x="16" y="68"/>
                </a:lnTo>
                <a:lnTo>
                  <a:pt x="20" y="64"/>
                </a:lnTo>
                <a:lnTo>
                  <a:pt x="20" y="64"/>
                </a:lnTo>
                <a:lnTo>
                  <a:pt x="16" y="64"/>
                </a:lnTo>
                <a:lnTo>
                  <a:pt x="16" y="64"/>
                </a:lnTo>
                <a:lnTo>
                  <a:pt x="16" y="64"/>
                </a:lnTo>
                <a:lnTo>
                  <a:pt x="16" y="64"/>
                </a:lnTo>
                <a:lnTo>
                  <a:pt x="12" y="60"/>
                </a:lnTo>
                <a:lnTo>
                  <a:pt x="12" y="60"/>
                </a:lnTo>
                <a:lnTo>
                  <a:pt x="8" y="56"/>
                </a:lnTo>
                <a:lnTo>
                  <a:pt x="8" y="56"/>
                </a:lnTo>
                <a:lnTo>
                  <a:pt x="8" y="56"/>
                </a:lnTo>
                <a:lnTo>
                  <a:pt x="8" y="56"/>
                </a:lnTo>
                <a:lnTo>
                  <a:pt x="8" y="56"/>
                </a:lnTo>
                <a:lnTo>
                  <a:pt x="8" y="52"/>
                </a:lnTo>
                <a:lnTo>
                  <a:pt x="8" y="52"/>
                </a:lnTo>
                <a:lnTo>
                  <a:pt x="8" y="52"/>
                </a:lnTo>
                <a:lnTo>
                  <a:pt x="8" y="52"/>
                </a:lnTo>
                <a:lnTo>
                  <a:pt x="4" y="52"/>
                </a:lnTo>
                <a:lnTo>
                  <a:pt x="4" y="52"/>
                </a:lnTo>
                <a:lnTo>
                  <a:pt x="4" y="50"/>
                </a:lnTo>
                <a:lnTo>
                  <a:pt x="4" y="50"/>
                </a:lnTo>
                <a:lnTo>
                  <a:pt x="4" y="50"/>
                </a:lnTo>
                <a:lnTo>
                  <a:pt x="0" y="50"/>
                </a:lnTo>
                <a:lnTo>
                  <a:pt x="0" y="50"/>
                </a:lnTo>
                <a:lnTo>
                  <a:pt x="0" y="46"/>
                </a:lnTo>
                <a:lnTo>
                  <a:pt x="0" y="46"/>
                </a:lnTo>
                <a:lnTo>
                  <a:pt x="0" y="46"/>
                </a:lnTo>
                <a:lnTo>
                  <a:pt x="0" y="46"/>
                </a:lnTo>
                <a:lnTo>
                  <a:pt x="4" y="46"/>
                </a:lnTo>
                <a:lnTo>
                  <a:pt x="4" y="46"/>
                </a:lnTo>
                <a:lnTo>
                  <a:pt x="4" y="46"/>
                </a:lnTo>
                <a:lnTo>
                  <a:pt x="4" y="46"/>
                </a:lnTo>
                <a:lnTo>
                  <a:pt x="4" y="46"/>
                </a:lnTo>
                <a:lnTo>
                  <a:pt x="8" y="46"/>
                </a:lnTo>
                <a:lnTo>
                  <a:pt x="8" y="46"/>
                </a:lnTo>
                <a:lnTo>
                  <a:pt x="8" y="46"/>
                </a:lnTo>
                <a:lnTo>
                  <a:pt x="8" y="46"/>
                </a:lnTo>
                <a:lnTo>
                  <a:pt x="8" y="42"/>
                </a:lnTo>
                <a:lnTo>
                  <a:pt x="8" y="42"/>
                </a:lnTo>
                <a:lnTo>
                  <a:pt x="8" y="42"/>
                </a:lnTo>
                <a:lnTo>
                  <a:pt x="8" y="42"/>
                </a:lnTo>
                <a:lnTo>
                  <a:pt x="8" y="42"/>
                </a:lnTo>
                <a:lnTo>
                  <a:pt x="8" y="42"/>
                </a:lnTo>
                <a:lnTo>
                  <a:pt x="12" y="42"/>
                </a:lnTo>
                <a:lnTo>
                  <a:pt x="12" y="42"/>
                </a:lnTo>
                <a:lnTo>
                  <a:pt x="12" y="42"/>
                </a:lnTo>
                <a:lnTo>
                  <a:pt x="12" y="42"/>
                </a:lnTo>
                <a:lnTo>
                  <a:pt x="12" y="42"/>
                </a:lnTo>
                <a:lnTo>
                  <a:pt x="12" y="42"/>
                </a:lnTo>
                <a:lnTo>
                  <a:pt x="12" y="42"/>
                </a:lnTo>
                <a:lnTo>
                  <a:pt x="16" y="38"/>
                </a:lnTo>
                <a:lnTo>
                  <a:pt x="16" y="38"/>
                </a:lnTo>
                <a:lnTo>
                  <a:pt x="16" y="38"/>
                </a:lnTo>
                <a:lnTo>
                  <a:pt x="16" y="34"/>
                </a:lnTo>
                <a:lnTo>
                  <a:pt x="16" y="34"/>
                </a:lnTo>
                <a:lnTo>
                  <a:pt x="16" y="34"/>
                </a:lnTo>
                <a:lnTo>
                  <a:pt x="20" y="34"/>
                </a:lnTo>
                <a:lnTo>
                  <a:pt x="20" y="34"/>
                </a:lnTo>
                <a:lnTo>
                  <a:pt x="20" y="34"/>
                </a:lnTo>
                <a:lnTo>
                  <a:pt x="20" y="34"/>
                </a:lnTo>
                <a:lnTo>
                  <a:pt x="20" y="30"/>
                </a:lnTo>
                <a:lnTo>
                  <a:pt x="20" y="30"/>
                </a:lnTo>
                <a:lnTo>
                  <a:pt x="20" y="26"/>
                </a:lnTo>
                <a:lnTo>
                  <a:pt x="20" y="26"/>
                </a:lnTo>
                <a:lnTo>
                  <a:pt x="20" y="26"/>
                </a:lnTo>
                <a:lnTo>
                  <a:pt x="20" y="26"/>
                </a:lnTo>
                <a:lnTo>
                  <a:pt x="20" y="26"/>
                </a:lnTo>
                <a:lnTo>
                  <a:pt x="24" y="26"/>
                </a:lnTo>
                <a:lnTo>
                  <a:pt x="24" y="26"/>
                </a:lnTo>
                <a:lnTo>
                  <a:pt x="24" y="24"/>
                </a:lnTo>
                <a:lnTo>
                  <a:pt x="24" y="24"/>
                </a:lnTo>
                <a:lnTo>
                  <a:pt x="24" y="24"/>
                </a:lnTo>
                <a:lnTo>
                  <a:pt x="24" y="20"/>
                </a:lnTo>
                <a:lnTo>
                  <a:pt x="24" y="20"/>
                </a:lnTo>
                <a:lnTo>
                  <a:pt x="24" y="20"/>
                </a:lnTo>
                <a:lnTo>
                  <a:pt x="26" y="20"/>
                </a:lnTo>
                <a:lnTo>
                  <a:pt x="26" y="20"/>
                </a:lnTo>
                <a:lnTo>
                  <a:pt x="26" y="20"/>
                </a:lnTo>
                <a:lnTo>
                  <a:pt x="26" y="20"/>
                </a:lnTo>
                <a:lnTo>
                  <a:pt x="26" y="16"/>
                </a:lnTo>
                <a:lnTo>
                  <a:pt x="26" y="16"/>
                </a:lnTo>
                <a:lnTo>
                  <a:pt x="26" y="16"/>
                </a:lnTo>
                <a:lnTo>
                  <a:pt x="26" y="16"/>
                </a:lnTo>
                <a:lnTo>
                  <a:pt x="26" y="16"/>
                </a:lnTo>
                <a:lnTo>
                  <a:pt x="26" y="16"/>
                </a:lnTo>
                <a:lnTo>
                  <a:pt x="26" y="16"/>
                </a:lnTo>
                <a:lnTo>
                  <a:pt x="26" y="16"/>
                </a:lnTo>
                <a:lnTo>
                  <a:pt x="30" y="12"/>
                </a:lnTo>
                <a:lnTo>
                  <a:pt x="30" y="12"/>
                </a:lnTo>
                <a:lnTo>
                  <a:pt x="30" y="12"/>
                </a:lnTo>
                <a:lnTo>
                  <a:pt x="30" y="12"/>
                </a:lnTo>
                <a:lnTo>
                  <a:pt x="30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8" y="8"/>
                </a:lnTo>
                <a:lnTo>
                  <a:pt x="38" y="8"/>
                </a:lnTo>
                <a:lnTo>
                  <a:pt x="38" y="8"/>
                </a:lnTo>
                <a:lnTo>
                  <a:pt x="38" y="8"/>
                </a:lnTo>
                <a:lnTo>
                  <a:pt x="42" y="8"/>
                </a:lnTo>
                <a:lnTo>
                  <a:pt x="42" y="8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2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50" y="8"/>
                </a:lnTo>
                <a:lnTo>
                  <a:pt x="52" y="8"/>
                </a:lnTo>
                <a:lnTo>
                  <a:pt x="52" y="8"/>
                </a:lnTo>
                <a:lnTo>
                  <a:pt x="52" y="8"/>
                </a:lnTo>
                <a:lnTo>
                  <a:pt x="56" y="8"/>
                </a:lnTo>
                <a:lnTo>
                  <a:pt x="56" y="8"/>
                </a:lnTo>
                <a:lnTo>
                  <a:pt x="56" y="8"/>
                </a:lnTo>
                <a:lnTo>
                  <a:pt x="60" y="8"/>
                </a:lnTo>
                <a:lnTo>
                  <a:pt x="60" y="8"/>
                </a:lnTo>
                <a:lnTo>
                  <a:pt x="60" y="8"/>
                </a:lnTo>
                <a:lnTo>
                  <a:pt x="60" y="8"/>
                </a:lnTo>
                <a:lnTo>
                  <a:pt x="60" y="8"/>
                </a:lnTo>
                <a:lnTo>
                  <a:pt x="60" y="8"/>
                </a:lnTo>
                <a:lnTo>
                  <a:pt x="64" y="8"/>
                </a:lnTo>
                <a:lnTo>
                  <a:pt x="64" y="12"/>
                </a:lnTo>
                <a:lnTo>
                  <a:pt x="64" y="12"/>
                </a:lnTo>
                <a:lnTo>
                  <a:pt x="64" y="12"/>
                </a:lnTo>
                <a:lnTo>
                  <a:pt x="64" y="12"/>
                </a:lnTo>
                <a:lnTo>
                  <a:pt x="64" y="12"/>
                </a:lnTo>
                <a:lnTo>
                  <a:pt x="64" y="12"/>
                </a:lnTo>
                <a:lnTo>
                  <a:pt x="64" y="12"/>
                </a:lnTo>
                <a:lnTo>
                  <a:pt x="64" y="12"/>
                </a:lnTo>
                <a:lnTo>
                  <a:pt x="68" y="12"/>
                </a:lnTo>
                <a:lnTo>
                  <a:pt x="68" y="12"/>
                </a:lnTo>
                <a:lnTo>
                  <a:pt x="68" y="12"/>
                </a:lnTo>
                <a:lnTo>
                  <a:pt x="68" y="12"/>
                </a:lnTo>
                <a:lnTo>
                  <a:pt x="68" y="12"/>
                </a:lnTo>
                <a:lnTo>
                  <a:pt x="68" y="12"/>
                </a:lnTo>
                <a:lnTo>
                  <a:pt x="68" y="12"/>
                </a:lnTo>
                <a:lnTo>
                  <a:pt x="68" y="12"/>
                </a:lnTo>
                <a:lnTo>
                  <a:pt x="68" y="12"/>
                </a:lnTo>
                <a:lnTo>
                  <a:pt x="72" y="12"/>
                </a:lnTo>
                <a:lnTo>
                  <a:pt x="72" y="8"/>
                </a:lnTo>
                <a:lnTo>
                  <a:pt x="72" y="8"/>
                </a:lnTo>
                <a:lnTo>
                  <a:pt x="72" y="8"/>
                </a:lnTo>
                <a:lnTo>
                  <a:pt x="76" y="8"/>
                </a:lnTo>
                <a:lnTo>
                  <a:pt x="76" y="8"/>
                </a:lnTo>
                <a:lnTo>
                  <a:pt x="76" y="8"/>
                </a:lnTo>
                <a:lnTo>
                  <a:pt x="76" y="8"/>
                </a:lnTo>
                <a:lnTo>
                  <a:pt x="76" y="8"/>
                </a:lnTo>
                <a:lnTo>
                  <a:pt x="80" y="8"/>
                </a:lnTo>
                <a:lnTo>
                  <a:pt x="80" y="8"/>
                </a:lnTo>
                <a:lnTo>
                  <a:pt x="80" y="8"/>
                </a:lnTo>
                <a:lnTo>
                  <a:pt x="80" y="8"/>
                </a:lnTo>
                <a:lnTo>
                  <a:pt x="82" y="8"/>
                </a:lnTo>
                <a:lnTo>
                  <a:pt x="82" y="8"/>
                </a:lnTo>
                <a:lnTo>
                  <a:pt x="82" y="8"/>
                </a:lnTo>
                <a:lnTo>
                  <a:pt x="82" y="8"/>
                </a:lnTo>
                <a:lnTo>
                  <a:pt x="82" y="8"/>
                </a:lnTo>
                <a:lnTo>
                  <a:pt x="86" y="4"/>
                </a:lnTo>
                <a:lnTo>
                  <a:pt x="86" y="4"/>
                </a:lnTo>
                <a:lnTo>
                  <a:pt x="86" y="4"/>
                </a:lnTo>
                <a:lnTo>
                  <a:pt x="90" y="4"/>
                </a:lnTo>
                <a:lnTo>
                  <a:pt x="90" y="4"/>
                </a:lnTo>
                <a:lnTo>
                  <a:pt x="90" y="4"/>
                </a:lnTo>
                <a:lnTo>
                  <a:pt x="90" y="0"/>
                </a:lnTo>
                <a:lnTo>
                  <a:pt x="90" y="0"/>
                </a:lnTo>
                <a:lnTo>
                  <a:pt x="94" y="0"/>
                </a:lnTo>
                <a:lnTo>
                  <a:pt x="94" y="4"/>
                </a:lnTo>
                <a:lnTo>
                  <a:pt x="94" y="4"/>
                </a:lnTo>
                <a:lnTo>
                  <a:pt x="98" y="8"/>
                </a:lnTo>
                <a:lnTo>
                  <a:pt x="98" y="8"/>
                </a:lnTo>
                <a:lnTo>
                  <a:pt x="98" y="12"/>
                </a:lnTo>
                <a:lnTo>
                  <a:pt x="98" y="12"/>
                </a:lnTo>
                <a:lnTo>
                  <a:pt x="102" y="12"/>
                </a:lnTo>
                <a:lnTo>
                  <a:pt x="102" y="16"/>
                </a:lnTo>
                <a:lnTo>
                  <a:pt x="102" y="16"/>
                </a:lnTo>
                <a:lnTo>
                  <a:pt x="102" y="16"/>
                </a:lnTo>
                <a:lnTo>
                  <a:pt x="102" y="16"/>
                </a:lnTo>
                <a:lnTo>
                  <a:pt x="102" y="20"/>
                </a:lnTo>
                <a:lnTo>
                  <a:pt x="106" y="20"/>
                </a:lnTo>
                <a:lnTo>
                  <a:pt x="106" y="24"/>
                </a:lnTo>
                <a:lnTo>
                  <a:pt x="106" y="24"/>
                </a:lnTo>
                <a:lnTo>
                  <a:pt x="106" y="24"/>
                </a:lnTo>
                <a:lnTo>
                  <a:pt x="106" y="24"/>
                </a:lnTo>
                <a:lnTo>
                  <a:pt x="106" y="24"/>
                </a:lnTo>
                <a:lnTo>
                  <a:pt x="106" y="24"/>
                </a:lnTo>
                <a:lnTo>
                  <a:pt x="108" y="26"/>
                </a:lnTo>
                <a:lnTo>
                  <a:pt x="108" y="26"/>
                </a:lnTo>
                <a:lnTo>
                  <a:pt x="108" y="26"/>
                </a:lnTo>
                <a:lnTo>
                  <a:pt x="108" y="26"/>
                </a:lnTo>
                <a:lnTo>
                  <a:pt x="112" y="26"/>
                </a:lnTo>
                <a:lnTo>
                  <a:pt x="112" y="30"/>
                </a:lnTo>
                <a:lnTo>
                  <a:pt x="112" y="30"/>
                </a:lnTo>
                <a:lnTo>
                  <a:pt x="112" y="30"/>
                </a:lnTo>
                <a:lnTo>
                  <a:pt x="112" y="30"/>
                </a:lnTo>
                <a:lnTo>
                  <a:pt x="112" y="34"/>
                </a:lnTo>
                <a:lnTo>
                  <a:pt x="112" y="34"/>
                </a:lnTo>
                <a:lnTo>
                  <a:pt x="112" y="34"/>
                </a:lnTo>
                <a:lnTo>
                  <a:pt x="112" y="34"/>
                </a:lnTo>
                <a:lnTo>
                  <a:pt x="112" y="38"/>
                </a:lnTo>
                <a:lnTo>
                  <a:pt x="112" y="42"/>
                </a:lnTo>
                <a:lnTo>
                  <a:pt x="112" y="46"/>
                </a:lnTo>
                <a:lnTo>
                  <a:pt x="112" y="46"/>
                </a:lnTo>
                <a:lnTo>
                  <a:pt x="112" y="46"/>
                </a:lnTo>
                <a:lnTo>
                  <a:pt x="112" y="50"/>
                </a:lnTo>
                <a:lnTo>
                  <a:pt x="112" y="50"/>
                </a:lnTo>
                <a:lnTo>
                  <a:pt x="112" y="50"/>
                </a:lnTo>
                <a:lnTo>
                  <a:pt x="112" y="52"/>
                </a:lnTo>
                <a:lnTo>
                  <a:pt x="112" y="52"/>
                </a:lnTo>
                <a:lnTo>
                  <a:pt x="112" y="56"/>
                </a:lnTo>
                <a:lnTo>
                  <a:pt x="112" y="56"/>
                </a:lnTo>
                <a:lnTo>
                  <a:pt x="112" y="56"/>
                </a:lnTo>
                <a:lnTo>
                  <a:pt x="112" y="60"/>
                </a:lnTo>
                <a:lnTo>
                  <a:pt x="112" y="60"/>
                </a:lnTo>
                <a:lnTo>
                  <a:pt x="112" y="60"/>
                </a:lnTo>
                <a:lnTo>
                  <a:pt x="112" y="60"/>
                </a:lnTo>
                <a:lnTo>
                  <a:pt x="112" y="60"/>
                </a:lnTo>
                <a:lnTo>
                  <a:pt x="112" y="60"/>
                </a:lnTo>
                <a:lnTo>
                  <a:pt x="112" y="60"/>
                </a:lnTo>
                <a:lnTo>
                  <a:pt x="112" y="60"/>
                </a:lnTo>
                <a:lnTo>
                  <a:pt x="116" y="60"/>
                </a:lnTo>
                <a:lnTo>
                  <a:pt x="116" y="60"/>
                </a:lnTo>
                <a:lnTo>
                  <a:pt x="116" y="64"/>
                </a:lnTo>
                <a:lnTo>
                  <a:pt x="120" y="64"/>
                </a:lnTo>
                <a:lnTo>
                  <a:pt x="120" y="64"/>
                </a:lnTo>
                <a:lnTo>
                  <a:pt x="120" y="60"/>
                </a:lnTo>
                <a:lnTo>
                  <a:pt x="122" y="60"/>
                </a:lnTo>
                <a:lnTo>
                  <a:pt x="126" y="60"/>
                </a:lnTo>
                <a:lnTo>
                  <a:pt x="126" y="60"/>
                </a:lnTo>
                <a:lnTo>
                  <a:pt x="130" y="60"/>
                </a:lnTo>
                <a:lnTo>
                  <a:pt x="130" y="60"/>
                </a:lnTo>
                <a:lnTo>
                  <a:pt x="130" y="60"/>
                </a:lnTo>
                <a:lnTo>
                  <a:pt x="130" y="60"/>
                </a:lnTo>
                <a:lnTo>
                  <a:pt x="130" y="60"/>
                </a:lnTo>
                <a:lnTo>
                  <a:pt x="134" y="60"/>
                </a:lnTo>
                <a:lnTo>
                  <a:pt x="134" y="60"/>
                </a:lnTo>
                <a:lnTo>
                  <a:pt x="134" y="64"/>
                </a:lnTo>
                <a:lnTo>
                  <a:pt x="134" y="64"/>
                </a:lnTo>
                <a:lnTo>
                  <a:pt x="130" y="64"/>
                </a:lnTo>
                <a:lnTo>
                  <a:pt x="130" y="64"/>
                </a:lnTo>
                <a:lnTo>
                  <a:pt x="134" y="64"/>
                </a:lnTo>
                <a:lnTo>
                  <a:pt x="130" y="68"/>
                </a:lnTo>
                <a:lnTo>
                  <a:pt x="130" y="72"/>
                </a:lnTo>
                <a:lnTo>
                  <a:pt x="130" y="72"/>
                </a:lnTo>
                <a:lnTo>
                  <a:pt x="130" y="72"/>
                </a:lnTo>
                <a:lnTo>
                  <a:pt x="130" y="72"/>
                </a:lnTo>
                <a:lnTo>
                  <a:pt x="126" y="72"/>
                </a:lnTo>
                <a:lnTo>
                  <a:pt x="126" y="72"/>
                </a:lnTo>
                <a:lnTo>
                  <a:pt x="126" y="72"/>
                </a:lnTo>
                <a:lnTo>
                  <a:pt x="122" y="72"/>
                </a:lnTo>
                <a:lnTo>
                  <a:pt x="122" y="72"/>
                </a:lnTo>
                <a:lnTo>
                  <a:pt x="122" y="68"/>
                </a:lnTo>
                <a:lnTo>
                  <a:pt x="122" y="68"/>
                </a:lnTo>
                <a:lnTo>
                  <a:pt x="122" y="68"/>
                </a:lnTo>
                <a:lnTo>
                  <a:pt x="122" y="68"/>
                </a:lnTo>
                <a:lnTo>
                  <a:pt x="122" y="68"/>
                </a:lnTo>
                <a:lnTo>
                  <a:pt x="122" y="68"/>
                </a:lnTo>
                <a:lnTo>
                  <a:pt x="122" y="68"/>
                </a:lnTo>
                <a:lnTo>
                  <a:pt x="122" y="72"/>
                </a:lnTo>
                <a:lnTo>
                  <a:pt x="122" y="72"/>
                </a:lnTo>
                <a:lnTo>
                  <a:pt x="122" y="72"/>
                </a:lnTo>
                <a:lnTo>
                  <a:pt x="122" y="72"/>
                </a:lnTo>
                <a:lnTo>
                  <a:pt x="122" y="72"/>
                </a:lnTo>
                <a:lnTo>
                  <a:pt x="122" y="72"/>
                </a:lnTo>
                <a:lnTo>
                  <a:pt x="120" y="76"/>
                </a:lnTo>
                <a:lnTo>
                  <a:pt x="120" y="76"/>
                </a:lnTo>
                <a:lnTo>
                  <a:pt x="120" y="76"/>
                </a:lnTo>
                <a:lnTo>
                  <a:pt x="120" y="76"/>
                </a:lnTo>
                <a:lnTo>
                  <a:pt x="120" y="76"/>
                </a:lnTo>
                <a:lnTo>
                  <a:pt x="120" y="76"/>
                </a:lnTo>
                <a:lnTo>
                  <a:pt x="122" y="76"/>
                </a:lnTo>
                <a:lnTo>
                  <a:pt x="122" y="76"/>
                </a:lnTo>
                <a:lnTo>
                  <a:pt x="122" y="76"/>
                </a:lnTo>
                <a:lnTo>
                  <a:pt x="122" y="76"/>
                </a:lnTo>
                <a:lnTo>
                  <a:pt x="122" y="76"/>
                </a:lnTo>
                <a:lnTo>
                  <a:pt x="122" y="76"/>
                </a:lnTo>
                <a:lnTo>
                  <a:pt x="122" y="76"/>
                </a:lnTo>
                <a:lnTo>
                  <a:pt x="122" y="76"/>
                </a:lnTo>
                <a:lnTo>
                  <a:pt x="122" y="76"/>
                </a:lnTo>
                <a:lnTo>
                  <a:pt x="122" y="76"/>
                </a:lnTo>
                <a:lnTo>
                  <a:pt x="120" y="76"/>
                </a:lnTo>
                <a:lnTo>
                  <a:pt x="120" y="76"/>
                </a:lnTo>
                <a:lnTo>
                  <a:pt x="120" y="76"/>
                </a:lnTo>
                <a:lnTo>
                  <a:pt x="120" y="78"/>
                </a:lnTo>
                <a:lnTo>
                  <a:pt x="120" y="78"/>
                </a:lnTo>
                <a:lnTo>
                  <a:pt x="122" y="76"/>
                </a:lnTo>
                <a:lnTo>
                  <a:pt x="122" y="76"/>
                </a:lnTo>
                <a:lnTo>
                  <a:pt x="122" y="78"/>
                </a:lnTo>
                <a:lnTo>
                  <a:pt x="120" y="78"/>
                </a:lnTo>
                <a:lnTo>
                  <a:pt x="120" y="78"/>
                </a:lnTo>
                <a:lnTo>
                  <a:pt x="120" y="78"/>
                </a:lnTo>
                <a:lnTo>
                  <a:pt x="120" y="78"/>
                </a:lnTo>
                <a:lnTo>
                  <a:pt x="120" y="82"/>
                </a:lnTo>
                <a:lnTo>
                  <a:pt x="120" y="82"/>
                </a:lnTo>
                <a:lnTo>
                  <a:pt x="120" y="82"/>
                </a:lnTo>
                <a:lnTo>
                  <a:pt x="120" y="86"/>
                </a:lnTo>
                <a:lnTo>
                  <a:pt x="120" y="90"/>
                </a:lnTo>
                <a:lnTo>
                  <a:pt x="120" y="90"/>
                </a:lnTo>
                <a:lnTo>
                  <a:pt x="120" y="90"/>
                </a:lnTo>
                <a:lnTo>
                  <a:pt x="120" y="90"/>
                </a:lnTo>
                <a:lnTo>
                  <a:pt x="116" y="90"/>
                </a:lnTo>
                <a:lnTo>
                  <a:pt x="116" y="94"/>
                </a:lnTo>
                <a:lnTo>
                  <a:pt x="116" y="94"/>
                </a:lnTo>
                <a:lnTo>
                  <a:pt x="116" y="94"/>
                </a:lnTo>
                <a:lnTo>
                  <a:pt x="116" y="94"/>
                </a:lnTo>
                <a:lnTo>
                  <a:pt x="112" y="94"/>
                </a:lnTo>
                <a:lnTo>
                  <a:pt x="112" y="94"/>
                </a:lnTo>
                <a:lnTo>
                  <a:pt x="112" y="94"/>
                </a:lnTo>
                <a:lnTo>
                  <a:pt x="112" y="90"/>
                </a:lnTo>
                <a:lnTo>
                  <a:pt x="108" y="90"/>
                </a:lnTo>
                <a:lnTo>
                  <a:pt x="108" y="90"/>
                </a:lnTo>
                <a:lnTo>
                  <a:pt x="108" y="90"/>
                </a:lnTo>
                <a:lnTo>
                  <a:pt x="108" y="90"/>
                </a:lnTo>
                <a:lnTo>
                  <a:pt x="108" y="86"/>
                </a:lnTo>
                <a:lnTo>
                  <a:pt x="108" y="90"/>
                </a:lnTo>
                <a:lnTo>
                  <a:pt x="108" y="90"/>
                </a:lnTo>
                <a:lnTo>
                  <a:pt x="108" y="90"/>
                </a:lnTo>
                <a:lnTo>
                  <a:pt x="106" y="90"/>
                </a:lnTo>
                <a:lnTo>
                  <a:pt x="106" y="90"/>
                </a:lnTo>
                <a:lnTo>
                  <a:pt x="106" y="86"/>
                </a:lnTo>
                <a:lnTo>
                  <a:pt x="106" y="86"/>
                </a:lnTo>
                <a:lnTo>
                  <a:pt x="106" y="86"/>
                </a:lnTo>
                <a:lnTo>
                  <a:pt x="106" y="86"/>
                </a:lnTo>
                <a:lnTo>
                  <a:pt x="102" y="86"/>
                </a:lnTo>
                <a:lnTo>
                  <a:pt x="102" y="86"/>
                </a:lnTo>
                <a:lnTo>
                  <a:pt x="102" y="86"/>
                </a:lnTo>
                <a:lnTo>
                  <a:pt x="102" y="86"/>
                </a:lnTo>
                <a:lnTo>
                  <a:pt x="98" y="86"/>
                </a:lnTo>
                <a:lnTo>
                  <a:pt x="98" y="86"/>
                </a:lnTo>
                <a:lnTo>
                  <a:pt x="98" y="86"/>
                </a:lnTo>
                <a:lnTo>
                  <a:pt x="98" y="86"/>
                </a:lnTo>
                <a:lnTo>
                  <a:pt x="98" y="86"/>
                </a:lnTo>
                <a:lnTo>
                  <a:pt x="98" y="86"/>
                </a:lnTo>
                <a:lnTo>
                  <a:pt x="98" y="86"/>
                </a:lnTo>
                <a:lnTo>
                  <a:pt x="94" y="86"/>
                </a:lnTo>
                <a:lnTo>
                  <a:pt x="94" y="86"/>
                </a:lnTo>
                <a:lnTo>
                  <a:pt x="94" y="86"/>
                </a:lnTo>
                <a:lnTo>
                  <a:pt x="94" y="86"/>
                </a:lnTo>
                <a:lnTo>
                  <a:pt x="90" y="86"/>
                </a:lnTo>
                <a:lnTo>
                  <a:pt x="86" y="86"/>
                </a:lnTo>
                <a:lnTo>
                  <a:pt x="86" y="86"/>
                </a:lnTo>
                <a:lnTo>
                  <a:pt x="86" y="86"/>
                </a:lnTo>
                <a:lnTo>
                  <a:pt x="86" y="86"/>
                </a:lnTo>
                <a:lnTo>
                  <a:pt x="86" y="86"/>
                </a:lnTo>
                <a:lnTo>
                  <a:pt x="82" y="90"/>
                </a:lnTo>
                <a:lnTo>
                  <a:pt x="82" y="90"/>
                </a:lnTo>
                <a:lnTo>
                  <a:pt x="82" y="90"/>
                </a:lnTo>
                <a:lnTo>
                  <a:pt x="80" y="90"/>
                </a:lnTo>
                <a:lnTo>
                  <a:pt x="80" y="94"/>
                </a:lnTo>
                <a:lnTo>
                  <a:pt x="80" y="94"/>
                </a:lnTo>
                <a:lnTo>
                  <a:pt x="80" y="94"/>
                </a:lnTo>
                <a:lnTo>
                  <a:pt x="80" y="94"/>
                </a:lnTo>
                <a:lnTo>
                  <a:pt x="76" y="94"/>
                </a:lnTo>
                <a:lnTo>
                  <a:pt x="76" y="94"/>
                </a:lnTo>
                <a:lnTo>
                  <a:pt x="76" y="94"/>
                </a:lnTo>
                <a:lnTo>
                  <a:pt x="76" y="94"/>
                </a:lnTo>
                <a:lnTo>
                  <a:pt x="76" y="94"/>
                </a:lnTo>
                <a:lnTo>
                  <a:pt x="72" y="94"/>
                </a:lnTo>
                <a:lnTo>
                  <a:pt x="72" y="94"/>
                </a:lnTo>
                <a:lnTo>
                  <a:pt x="72" y="94"/>
                </a:lnTo>
                <a:lnTo>
                  <a:pt x="72" y="94"/>
                </a:lnTo>
                <a:lnTo>
                  <a:pt x="72" y="94"/>
                </a:lnTo>
                <a:lnTo>
                  <a:pt x="68" y="94"/>
                </a:lnTo>
                <a:lnTo>
                  <a:pt x="64" y="94"/>
                </a:lnTo>
                <a:lnTo>
                  <a:pt x="64" y="94"/>
                </a:lnTo>
                <a:lnTo>
                  <a:pt x="64" y="94"/>
                </a:lnTo>
                <a:lnTo>
                  <a:pt x="64" y="94"/>
                </a:lnTo>
                <a:lnTo>
                  <a:pt x="60" y="94"/>
                </a:lnTo>
                <a:lnTo>
                  <a:pt x="60" y="94"/>
                </a:lnTo>
                <a:lnTo>
                  <a:pt x="60" y="94"/>
                </a:lnTo>
                <a:lnTo>
                  <a:pt x="60" y="94"/>
                </a:lnTo>
                <a:lnTo>
                  <a:pt x="60" y="94"/>
                </a:lnTo>
                <a:lnTo>
                  <a:pt x="60" y="94"/>
                </a:lnTo>
                <a:lnTo>
                  <a:pt x="60" y="94"/>
                </a:lnTo>
                <a:lnTo>
                  <a:pt x="56" y="94"/>
                </a:lnTo>
                <a:lnTo>
                  <a:pt x="56" y="94"/>
                </a:lnTo>
                <a:lnTo>
                  <a:pt x="56" y="94"/>
                </a:lnTo>
                <a:lnTo>
                  <a:pt x="56" y="9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61" name="Freeform 119">
            <a:extLst>
              <a:ext uri="{FF2B5EF4-FFF2-40B4-BE49-F238E27FC236}">
                <a16:creationId xmlns:a16="http://schemas.microsoft.com/office/drawing/2014/main" id="{7FCDC139-0CC4-4E36-A893-B99950B369E4}"/>
              </a:ext>
            </a:extLst>
          </p:cNvPr>
          <p:cNvSpPr>
            <a:spLocks/>
          </p:cNvSpPr>
          <p:nvPr/>
        </p:nvSpPr>
        <p:spPr bwMode="auto">
          <a:xfrm>
            <a:off x="6372628" y="3201455"/>
            <a:ext cx="101600" cy="136525"/>
          </a:xfrm>
          <a:custGeom>
            <a:avLst/>
            <a:gdLst>
              <a:gd name="T0" fmla="*/ 0 w 64"/>
              <a:gd name="T1" fmla="*/ 68 h 86"/>
              <a:gd name="T2" fmla="*/ 0 w 64"/>
              <a:gd name="T3" fmla="*/ 64 h 86"/>
              <a:gd name="T4" fmla="*/ 4 w 64"/>
              <a:gd name="T5" fmla="*/ 60 h 86"/>
              <a:gd name="T6" fmla="*/ 8 w 64"/>
              <a:gd name="T7" fmla="*/ 58 h 86"/>
              <a:gd name="T8" fmla="*/ 8 w 64"/>
              <a:gd name="T9" fmla="*/ 54 h 86"/>
              <a:gd name="T10" fmla="*/ 12 w 64"/>
              <a:gd name="T11" fmla="*/ 54 h 86"/>
              <a:gd name="T12" fmla="*/ 16 w 64"/>
              <a:gd name="T13" fmla="*/ 50 h 86"/>
              <a:gd name="T14" fmla="*/ 12 w 64"/>
              <a:gd name="T15" fmla="*/ 46 h 86"/>
              <a:gd name="T16" fmla="*/ 16 w 64"/>
              <a:gd name="T17" fmla="*/ 46 h 86"/>
              <a:gd name="T18" fmla="*/ 12 w 64"/>
              <a:gd name="T19" fmla="*/ 38 h 86"/>
              <a:gd name="T20" fmla="*/ 12 w 64"/>
              <a:gd name="T21" fmla="*/ 30 h 86"/>
              <a:gd name="T22" fmla="*/ 12 w 64"/>
              <a:gd name="T23" fmla="*/ 28 h 86"/>
              <a:gd name="T24" fmla="*/ 8 w 64"/>
              <a:gd name="T25" fmla="*/ 24 h 86"/>
              <a:gd name="T26" fmla="*/ 12 w 64"/>
              <a:gd name="T27" fmla="*/ 20 h 86"/>
              <a:gd name="T28" fmla="*/ 12 w 64"/>
              <a:gd name="T29" fmla="*/ 20 h 86"/>
              <a:gd name="T30" fmla="*/ 12 w 64"/>
              <a:gd name="T31" fmla="*/ 16 h 86"/>
              <a:gd name="T32" fmla="*/ 8 w 64"/>
              <a:gd name="T33" fmla="*/ 12 h 86"/>
              <a:gd name="T34" fmla="*/ 8 w 64"/>
              <a:gd name="T35" fmla="*/ 12 h 86"/>
              <a:gd name="T36" fmla="*/ 4 w 64"/>
              <a:gd name="T37" fmla="*/ 4 h 86"/>
              <a:gd name="T38" fmla="*/ 12 w 64"/>
              <a:gd name="T39" fmla="*/ 4 h 86"/>
              <a:gd name="T40" fmla="*/ 16 w 64"/>
              <a:gd name="T41" fmla="*/ 0 h 86"/>
              <a:gd name="T42" fmla="*/ 24 w 64"/>
              <a:gd name="T43" fmla="*/ 0 h 86"/>
              <a:gd name="T44" fmla="*/ 26 w 64"/>
              <a:gd name="T45" fmla="*/ 4 h 86"/>
              <a:gd name="T46" fmla="*/ 34 w 64"/>
              <a:gd name="T47" fmla="*/ 8 h 86"/>
              <a:gd name="T48" fmla="*/ 34 w 64"/>
              <a:gd name="T49" fmla="*/ 12 h 86"/>
              <a:gd name="T50" fmla="*/ 42 w 64"/>
              <a:gd name="T51" fmla="*/ 20 h 86"/>
              <a:gd name="T52" fmla="*/ 42 w 64"/>
              <a:gd name="T53" fmla="*/ 24 h 86"/>
              <a:gd name="T54" fmla="*/ 46 w 64"/>
              <a:gd name="T55" fmla="*/ 28 h 86"/>
              <a:gd name="T56" fmla="*/ 42 w 64"/>
              <a:gd name="T57" fmla="*/ 28 h 86"/>
              <a:gd name="T58" fmla="*/ 46 w 64"/>
              <a:gd name="T59" fmla="*/ 28 h 86"/>
              <a:gd name="T60" fmla="*/ 50 w 64"/>
              <a:gd name="T61" fmla="*/ 30 h 86"/>
              <a:gd name="T62" fmla="*/ 52 w 64"/>
              <a:gd name="T63" fmla="*/ 34 h 86"/>
              <a:gd name="T64" fmla="*/ 56 w 64"/>
              <a:gd name="T65" fmla="*/ 30 h 86"/>
              <a:gd name="T66" fmla="*/ 60 w 64"/>
              <a:gd name="T67" fmla="*/ 30 h 86"/>
              <a:gd name="T68" fmla="*/ 60 w 64"/>
              <a:gd name="T69" fmla="*/ 34 h 86"/>
              <a:gd name="T70" fmla="*/ 56 w 64"/>
              <a:gd name="T71" fmla="*/ 34 h 86"/>
              <a:gd name="T72" fmla="*/ 60 w 64"/>
              <a:gd name="T73" fmla="*/ 38 h 86"/>
              <a:gd name="T74" fmla="*/ 60 w 64"/>
              <a:gd name="T75" fmla="*/ 42 h 86"/>
              <a:gd name="T76" fmla="*/ 60 w 64"/>
              <a:gd name="T77" fmla="*/ 54 h 86"/>
              <a:gd name="T78" fmla="*/ 64 w 64"/>
              <a:gd name="T79" fmla="*/ 58 h 86"/>
              <a:gd name="T80" fmla="*/ 60 w 64"/>
              <a:gd name="T81" fmla="*/ 64 h 86"/>
              <a:gd name="T82" fmla="*/ 56 w 64"/>
              <a:gd name="T83" fmla="*/ 72 h 86"/>
              <a:gd name="T84" fmla="*/ 56 w 64"/>
              <a:gd name="T85" fmla="*/ 76 h 86"/>
              <a:gd name="T86" fmla="*/ 52 w 64"/>
              <a:gd name="T87" fmla="*/ 76 h 86"/>
              <a:gd name="T88" fmla="*/ 46 w 64"/>
              <a:gd name="T89" fmla="*/ 78 h 86"/>
              <a:gd name="T90" fmla="*/ 42 w 64"/>
              <a:gd name="T91" fmla="*/ 78 h 86"/>
              <a:gd name="T92" fmla="*/ 34 w 64"/>
              <a:gd name="T93" fmla="*/ 82 h 86"/>
              <a:gd name="T94" fmla="*/ 30 w 64"/>
              <a:gd name="T95" fmla="*/ 86 h 86"/>
              <a:gd name="T96" fmla="*/ 30 w 64"/>
              <a:gd name="T97" fmla="*/ 78 h 86"/>
              <a:gd name="T98" fmla="*/ 26 w 64"/>
              <a:gd name="T99" fmla="*/ 76 h 86"/>
              <a:gd name="T100" fmla="*/ 20 w 64"/>
              <a:gd name="T101" fmla="*/ 76 h 86"/>
              <a:gd name="T102" fmla="*/ 20 w 64"/>
              <a:gd name="T103" fmla="*/ 72 h 86"/>
              <a:gd name="T104" fmla="*/ 12 w 64"/>
              <a:gd name="T105" fmla="*/ 78 h 86"/>
              <a:gd name="T106" fmla="*/ 12 w 64"/>
              <a:gd name="T107" fmla="*/ 82 h 86"/>
              <a:gd name="T108" fmla="*/ 12 w 64"/>
              <a:gd name="T109" fmla="*/ 82 h 86"/>
              <a:gd name="T110" fmla="*/ 8 w 64"/>
              <a:gd name="T111" fmla="*/ 78 h 86"/>
              <a:gd name="T112" fmla="*/ 4 w 64"/>
              <a:gd name="T113" fmla="*/ 76 h 86"/>
              <a:gd name="T114" fmla="*/ 4 w 64"/>
              <a:gd name="T115" fmla="*/ 76 h 86"/>
              <a:gd name="T116" fmla="*/ 0 w 64"/>
              <a:gd name="T117" fmla="*/ 72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4" h="86">
                <a:moveTo>
                  <a:pt x="0" y="72"/>
                </a:moveTo>
                <a:lnTo>
                  <a:pt x="0" y="72"/>
                </a:lnTo>
                <a:lnTo>
                  <a:pt x="0" y="72"/>
                </a:lnTo>
                <a:lnTo>
                  <a:pt x="0" y="72"/>
                </a:lnTo>
                <a:lnTo>
                  <a:pt x="0" y="72"/>
                </a:lnTo>
                <a:lnTo>
                  <a:pt x="0" y="68"/>
                </a:lnTo>
                <a:lnTo>
                  <a:pt x="0" y="68"/>
                </a:lnTo>
                <a:lnTo>
                  <a:pt x="0" y="68"/>
                </a:lnTo>
                <a:lnTo>
                  <a:pt x="0" y="68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4" y="64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58"/>
                </a:lnTo>
                <a:lnTo>
                  <a:pt x="4" y="58"/>
                </a:lnTo>
                <a:lnTo>
                  <a:pt x="8" y="58"/>
                </a:lnTo>
                <a:lnTo>
                  <a:pt x="8" y="58"/>
                </a:lnTo>
                <a:lnTo>
                  <a:pt x="8" y="58"/>
                </a:lnTo>
                <a:lnTo>
                  <a:pt x="8" y="58"/>
                </a:lnTo>
                <a:lnTo>
                  <a:pt x="8" y="58"/>
                </a:lnTo>
                <a:lnTo>
                  <a:pt x="8" y="58"/>
                </a:lnTo>
                <a:lnTo>
                  <a:pt x="8" y="58"/>
                </a:lnTo>
                <a:lnTo>
                  <a:pt x="8" y="58"/>
                </a:lnTo>
                <a:lnTo>
                  <a:pt x="8" y="54"/>
                </a:lnTo>
                <a:lnTo>
                  <a:pt x="8" y="54"/>
                </a:lnTo>
                <a:lnTo>
                  <a:pt x="8" y="54"/>
                </a:lnTo>
                <a:lnTo>
                  <a:pt x="8" y="54"/>
                </a:lnTo>
                <a:lnTo>
                  <a:pt x="8" y="54"/>
                </a:lnTo>
                <a:lnTo>
                  <a:pt x="8" y="54"/>
                </a:lnTo>
                <a:lnTo>
                  <a:pt x="12" y="54"/>
                </a:lnTo>
                <a:lnTo>
                  <a:pt x="12" y="54"/>
                </a:lnTo>
                <a:lnTo>
                  <a:pt x="12" y="54"/>
                </a:lnTo>
                <a:lnTo>
                  <a:pt x="16" y="54"/>
                </a:lnTo>
                <a:lnTo>
                  <a:pt x="16" y="54"/>
                </a:lnTo>
                <a:lnTo>
                  <a:pt x="16" y="54"/>
                </a:lnTo>
                <a:lnTo>
                  <a:pt x="16" y="50"/>
                </a:lnTo>
                <a:lnTo>
                  <a:pt x="16" y="50"/>
                </a:lnTo>
                <a:lnTo>
                  <a:pt x="16" y="50"/>
                </a:lnTo>
                <a:lnTo>
                  <a:pt x="16" y="50"/>
                </a:lnTo>
                <a:lnTo>
                  <a:pt x="16" y="50"/>
                </a:lnTo>
                <a:lnTo>
                  <a:pt x="16" y="46"/>
                </a:lnTo>
                <a:lnTo>
                  <a:pt x="12" y="46"/>
                </a:lnTo>
                <a:lnTo>
                  <a:pt x="12" y="46"/>
                </a:lnTo>
                <a:lnTo>
                  <a:pt x="12" y="42"/>
                </a:lnTo>
                <a:lnTo>
                  <a:pt x="12" y="42"/>
                </a:lnTo>
                <a:lnTo>
                  <a:pt x="12" y="46"/>
                </a:lnTo>
                <a:lnTo>
                  <a:pt x="16" y="46"/>
                </a:lnTo>
                <a:lnTo>
                  <a:pt x="16" y="46"/>
                </a:lnTo>
                <a:lnTo>
                  <a:pt x="16" y="46"/>
                </a:lnTo>
                <a:lnTo>
                  <a:pt x="16" y="42"/>
                </a:lnTo>
                <a:lnTo>
                  <a:pt x="16" y="42"/>
                </a:lnTo>
                <a:lnTo>
                  <a:pt x="16" y="42"/>
                </a:lnTo>
                <a:lnTo>
                  <a:pt x="16" y="42"/>
                </a:lnTo>
                <a:lnTo>
                  <a:pt x="12" y="38"/>
                </a:lnTo>
                <a:lnTo>
                  <a:pt x="12" y="38"/>
                </a:lnTo>
                <a:lnTo>
                  <a:pt x="12" y="38"/>
                </a:lnTo>
                <a:lnTo>
                  <a:pt x="12" y="38"/>
                </a:lnTo>
                <a:lnTo>
                  <a:pt x="12" y="38"/>
                </a:lnTo>
                <a:lnTo>
                  <a:pt x="12" y="34"/>
                </a:lnTo>
                <a:lnTo>
                  <a:pt x="12" y="34"/>
                </a:lnTo>
                <a:lnTo>
                  <a:pt x="12" y="30"/>
                </a:lnTo>
                <a:lnTo>
                  <a:pt x="12" y="30"/>
                </a:lnTo>
                <a:lnTo>
                  <a:pt x="12" y="28"/>
                </a:lnTo>
                <a:lnTo>
                  <a:pt x="12" y="28"/>
                </a:lnTo>
                <a:lnTo>
                  <a:pt x="16" y="28"/>
                </a:lnTo>
                <a:lnTo>
                  <a:pt x="16" y="28"/>
                </a:lnTo>
                <a:lnTo>
                  <a:pt x="12" y="28"/>
                </a:lnTo>
                <a:lnTo>
                  <a:pt x="12" y="24"/>
                </a:lnTo>
                <a:lnTo>
                  <a:pt x="12" y="28"/>
                </a:lnTo>
                <a:lnTo>
                  <a:pt x="8" y="28"/>
                </a:lnTo>
                <a:lnTo>
                  <a:pt x="8" y="28"/>
                </a:lnTo>
                <a:lnTo>
                  <a:pt x="8" y="28"/>
                </a:lnTo>
                <a:lnTo>
                  <a:pt x="8" y="24"/>
                </a:lnTo>
                <a:lnTo>
                  <a:pt x="12" y="24"/>
                </a:lnTo>
                <a:lnTo>
                  <a:pt x="12" y="24"/>
                </a:lnTo>
                <a:lnTo>
                  <a:pt x="12" y="20"/>
                </a:lnTo>
                <a:lnTo>
                  <a:pt x="12" y="20"/>
                </a:lnTo>
                <a:lnTo>
                  <a:pt x="12" y="20"/>
                </a:lnTo>
                <a:lnTo>
                  <a:pt x="12" y="20"/>
                </a:lnTo>
                <a:lnTo>
                  <a:pt x="12" y="20"/>
                </a:lnTo>
                <a:lnTo>
                  <a:pt x="16" y="20"/>
                </a:lnTo>
                <a:lnTo>
                  <a:pt x="16" y="20"/>
                </a:lnTo>
                <a:lnTo>
                  <a:pt x="16" y="20"/>
                </a:lnTo>
                <a:lnTo>
                  <a:pt x="16" y="20"/>
                </a:lnTo>
                <a:lnTo>
                  <a:pt x="12" y="20"/>
                </a:lnTo>
                <a:lnTo>
                  <a:pt x="12" y="20"/>
                </a:lnTo>
                <a:lnTo>
                  <a:pt x="12" y="20"/>
                </a:lnTo>
                <a:lnTo>
                  <a:pt x="12" y="20"/>
                </a:lnTo>
                <a:lnTo>
                  <a:pt x="12" y="20"/>
                </a:lnTo>
                <a:lnTo>
                  <a:pt x="12" y="20"/>
                </a:lnTo>
                <a:lnTo>
                  <a:pt x="12" y="16"/>
                </a:lnTo>
                <a:lnTo>
                  <a:pt x="8" y="16"/>
                </a:lnTo>
                <a:lnTo>
                  <a:pt x="8" y="12"/>
                </a:lnTo>
                <a:lnTo>
                  <a:pt x="8" y="12"/>
                </a:lnTo>
                <a:lnTo>
                  <a:pt x="8" y="12"/>
                </a:lnTo>
                <a:lnTo>
                  <a:pt x="8" y="12"/>
                </a:lnTo>
                <a:lnTo>
                  <a:pt x="8" y="12"/>
                </a:lnTo>
                <a:lnTo>
                  <a:pt x="8" y="12"/>
                </a:lnTo>
                <a:lnTo>
                  <a:pt x="8" y="12"/>
                </a:lnTo>
                <a:lnTo>
                  <a:pt x="8" y="12"/>
                </a:lnTo>
                <a:lnTo>
                  <a:pt x="8" y="12"/>
                </a:lnTo>
                <a:lnTo>
                  <a:pt x="8" y="12"/>
                </a:lnTo>
                <a:lnTo>
                  <a:pt x="8" y="12"/>
                </a:lnTo>
                <a:lnTo>
                  <a:pt x="8" y="12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20" y="0"/>
                </a:lnTo>
                <a:lnTo>
                  <a:pt x="20" y="0"/>
                </a:lnTo>
                <a:lnTo>
                  <a:pt x="20" y="0"/>
                </a:lnTo>
                <a:lnTo>
                  <a:pt x="20" y="0"/>
                </a:lnTo>
                <a:lnTo>
                  <a:pt x="24" y="0"/>
                </a:lnTo>
                <a:lnTo>
                  <a:pt x="24" y="0"/>
                </a:lnTo>
                <a:lnTo>
                  <a:pt x="26" y="0"/>
                </a:lnTo>
                <a:lnTo>
                  <a:pt x="26" y="0"/>
                </a:lnTo>
                <a:lnTo>
                  <a:pt x="26" y="0"/>
                </a:lnTo>
                <a:lnTo>
                  <a:pt x="26" y="0"/>
                </a:lnTo>
                <a:lnTo>
                  <a:pt x="26" y="4"/>
                </a:lnTo>
                <a:lnTo>
                  <a:pt x="26" y="4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0" y="8"/>
                </a:lnTo>
                <a:lnTo>
                  <a:pt x="30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8" y="16"/>
                </a:lnTo>
                <a:lnTo>
                  <a:pt x="38" y="16"/>
                </a:lnTo>
                <a:lnTo>
                  <a:pt x="42" y="20"/>
                </a:lnTo>
                <a:lnTo>
                  <a:pt x="42" y="20"/>
                </a:lnTo>
                <a:lnTo>
                  <a:pt x="42" y="20"/>
                </a:lnTo>
                <a:lnTo>
                  <a:pt x="42" y="20"/>
                </a:lnTo>
                <a:lnTo>
                  <a:pt x="46" y="20"/>
                </a:lnTo>
                <a:lnTo>
                  <a:pt x="46" y="20"/>
                </a:lnTo>
                <a:lnTo>
                  <a:pt x="42" y="24"/>
                </a:lnTo>
                <a:lnTo>
                  <a:pt x="42" y="24"/>
                </a:lnTo>
                <a:lnTo>
                  <a:pt x="42" y="24"/>
                </a:lnTo>
                <a:lnTo>
                  <a:pt x="42" y="24"/>
                </a:lnTo>
                <a:lnTo>
                  <a:pt x="42" y="24"/>
                </a:lnTo>
                <a:lnTo>
                  <a:pt x="42" y="24"/>
                </a:lnTo>
                <a:lnTo>
                  <a:pt x="46" y="24"/>
                </a:lnTo>
                <a:lnTo>
                  <a:pt x="46" y="28"/>
                </a:lnTo>
                <a:lnTo>
                  <a:pt x="46" y="28"/>
                </a:lnTo>
                <a:lnTo>
                  <a:pt x="46" y="28"/>
                </a:lnTo>
                <a:lnTo>
                  <a:pt x="46" y="28"/>
                </a:lnTo>
                <a:lnTo>
                  <a:pt x="42" y="28"/>
                </a:lnTo>
                <a:lnTo>
                  <a:pt x="42" y="28"/>
                </a:lnTo>
                <a:lnTo>
                  <a:pt x="42" y="28"/>
                </a:lnTo>
                <a:lnTo>
                  <a:pt x="42" y="28"/>
                </a:lnTo>
                <a:lnTo>
                  <a:pt x="42" y="28"/>
                </a:lnTo>
                <a:lnTo>
                  <a:pt x="42" y="28"/>
                </a:lnTo>
                <a:lnTo>
                  <a:pt x="42" y="28"/>
                </a:lnTo>
                <a:lnTo>
                  <a:pt x="46" y="28"/>
                </a:lnTo>
                <a:lnTo>
                  <a:pt x="46" y="28"/>
                </a:lnTo>
                <a:lnTo>
                  <a:pt x="46" y="28"/>
                </a:lnTo>
                <a:lnTo>
                  <a:pt x="46" y="30"/>
                </a:lnTo>
                <a:lnTo>
                  <a:pt x="46" y="30"/>
                </a:lnTo>
                <a:lnTo>
                  <a:pt x="46" y="30"/>
                </a:lnTo>
                <a:lnTo>
                  <a:pt x="46" y="30"/>
                </a:lnTo>
                <a:lnTo>
                  <a:pt x="50" y="30"/>
                </a:lnTo>
                <a:lnTo>
                  <a:pt x="50" y="30"/>
                </a:lnTo>
                <a:lnTo>
                  <a:pt x="50" y="30"/>
                </a:lnTo>
                <a:lnTo>
                  <a:pt x="52" y="30"/>
                </a:lnTo>
                <a:lnTo>
                  <a:pt x="52" y="30"/>
                </a:lnTo>
                <a:lnTo>
                  <a:pt x="52" y="30"/>
                </a:lnTo>
                <a:lnTo>
                  <a:pt x="52" y="34"/>
                </a:lnTo>
                <a:lnTo>
                  <a:pt x="52" y="34"/>
                </a:lnTo>
                <a:lnTo>
                  <a:pt x="52" y="34"/>
                </a:lnTo>
                <a:lnTo>
                  <a:pt x="52" y="30"/>
                </a:lnTo>
                <a:lnTo>
                  <a:pt x="56" y="30"/>
                </a:lnTo>
                <a:lnTo>
                  <a:pt x="56" y="30"/>
                </a:lnTo>
                <a:lnTo>
                  <a:pt x="56" y="30"/>
                </a:lnTo>
                <a:lnTo>
                  <a:pt x="56" y="30"/>
                </a:lnTo>
                <a:lnTo>
                  <a:pt x="56" y="30"/>
                </a:lnTo>
                <a:lnTo>
                  <a:pt x="56" y="30"/>
                </a:lnTo>
                <a:lnTo>
                  <a:pt x="56" y="30"/>
                </a:lnTo>
                <a:lnTo>
                  <a:pt x="60" y="30"/>
                </a:lnTo>
                <a:lnTo>
                  <a:pt x="60" y="30"/>
                </a:lnTo>
                <a:lnTo>
                  <a:pt x="60" y="30"/>
                </a:lnTo>
                <a:lnTo>
                  <a:pt x="60" y="30"/>
                </a:lnTo>
                <a:lnTo>
                  <a:pt x="60" y="30"/>
                </a:lnTo>
                <a:lnTo>
                  <a:pt x="60" y="30"/>
                </a:lnTo>
                <a:lnTo>
                  <a:pt x="60" y="30"/>
                </a:lnTo>
                <a:lnTo>
                  <a:pt x="60" y="34"/>
                </a:lnTo>
                <a:lnTo>
                  <a:pt x="60" y="34"/>
                </a:lnTo>
                <a:lnTo>
                  <a:pt x="60" y="34"/>
                </a:lnTo>
                <a:lnTo>
                  <a:pt x="60" y="34"/>
                </a:lnTo>
                <a:lnTo>
                  <a:pt x="60" y="30"/>
                </a:lnTo>
                <a:lnTo>
                  <a:pt x="60" y="30"/>
                </a:lnTo>
                <a:lnTo>
                  <a:pt x="56" y="34"/>
                </a:lnTo>
                <a:lnTo>
                  <a:pt x="56" y="34"/>
                </a:lnTo>
                <a:lnTo>
                  <a:pt x="60" y="38"/>
                </a:lnTo>
                <a:lnTo>
                  <a:pt x="60" y="38"/>
                </a:lnTo>
                <a:lnTo>
                  <a:pt x="60" y="38"/>
                </a:lnTo>
                <a:lnTo>
                  <a:pt x="60" y="38"/>
                </a:lnTo>
                <a:lnTo>
                  <a:pt x="60" y="38"/>
                </a:lnTo>
                <a:lnTo>
                  <a:pt x="60" y="38"/>
                </a:lnTo>
                <a:lnTo>
                  <a:pt x="60" y="38"/>
                </a:lnTo>
                <a:lnTo>
                  <a:pt x="60" y="38"/>
                </a:lnTo>
                <a:lnTo>
                  <a:pt x="60" y="38"/>
                </a:lnTo>
                <a:lnTo>
                  <a:pt x="60" y="38"/>
                </a:lnTo>
                <a:lnTo>
                  <a:pt x="60" y="42"/>
                </a:lnTo>
                <a:lnTo>
                  <a:pt x="60" y="42"/>
                </a:lnTo>
                <a:lnTo>
                  <a:pt x="60" y="42"/>
                </a:lnTo>
                <a:lnTo>
                  <a:pt x="56" y="42"/>
                </a:lnTo>
                <a:lnTo>
                  <a:pt x="56" y="46"/>
                </a:lnTo>
                <a:lnTo>
                  <a:pt x="56" y="50"/>
                </a:lnTo>
                <a:lnTo>
                  <a:pt x="60" y="54"/>
                </a:lnTo>
                <a:lnTo>
                  <a:pt x="60" y="54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4" y="58"/>
                </a:lnTo>
                <a:lnTo>
                  <a:pt x="64" y="58"/>
                </a:lnTo>
                <a:lnTo>
                  <a:pt x="64" y="60"/>
                </a:lnTo>
                <a:lnTo>
                  <a:pt x="64" y="60"/>
                </a:lnTo>
                <a:lnTo>
                  <a:pt x="64" y="60"/>
                </a:lnTo>
                <a:lnTo>
                  <a:pt x="64" y="60"/>
                </a:lnTo>
                <a:lnTo>
                  <a:pt x="64" y="60"/>
                </a:lnTo>
                <a:lnTo>
                  <a:pt x="60" y="64"/>
                </a:lnTo>
                <a:lnTo>
                  <a:pt x="60" y="64"/>
                </a:lnTo>
                <a:lnTo>
                  <a:pt x="60" y="64"/>
                </a:lnTo>
                <a:lnTo>
                  <a:pt x="60" y="64"/>
                </a:lnTo>
                <a:lnTo>
                  <a:pt x="56" y="64"/>
                </a:lnTo>
                <a:lnTo>
                  <a:pt x="56" y="68"/>
                </a:lnTo>
                <a:lnTo>
                  <a:pt x="56" y="72"/>
                </a:lnTo>
                <a:lnTo>
                  <a:pt x="56" y="72"/>
                </a:lnTo>
                <a:lnTo>
                  <a:pt x="56" y="72"/>
                </a:lnTo>
                <a:lnTo>
                  <a:pt x="60" y="72"/>
                </a:lnTo>
                <a:lnTo>
                  <a:pt x="60" y="72"/>
                </a:lnTo>
                <a:lnTo>
                  <a:pt x="60" y="76"/>
                </a:lnTo>
                <a:lnTo>
                  <a:pt x="56" y="76"/>
                </a:lnTo>
                <a:lnTo>
                  <a:pt x="56" y="76"/>
                </a:lnTo>
                <a:lnTo>
                  <a:pt x="56" y="76"/>
                </a:lnTo>
                <a:lnTo>
                  <a:pt x="56" y="76"/>
                </a:lnTo>
                <a:lnTo>
                  <a:pt x="56" y="76"/>
                </a:lnTo>
                <a:lnTo>
                  <a:pt x="52" y="76"/>
                </a:lnTo>
                <a:lnTo>
                  <a:pt x="52" y="76"/>
                </a:lnTo>
                <a:lnTo>
                  <a:pt x="52" y="76"/>
                </a:lnTo>
                <a:lnTo>
                  <a:pt x="52" y="76"/>
                </a:lnTo>
                <a:lnTo>
                  <a:pt x="50" y="76"/>
                </a:lnTo>
                <a:lnTo>
                  <a:pt x="50" y="76"/>
                </a:lnTo>
                <a:lnTo>
                  <a:pt x="50" y="78"/>
                </a:lnTo>
                <a:lnTo>
                  <a:pt x="46" y="78"/>
                </a:lnTo>
                <a:lnTo>
                  <a:pt x="46" y="78"/>
                </a:lnTo>
                <a:lnTo>
                  <a:pt x="46" y="78"/>
                </a:lnTo>
                <a:lnTo>
                  <a:pt x="46" y="78"/>
                </a:lnTo>
                <a:lnTo>
                  <a:pt x="42" y="78"/>
                </a:lnTo>
                <a:lnTo>
                  <a:pt x="42" y="78"/>
                </a:lnTo>
                <a:lnTo>
                  <a:pt x="42" y="78"/>
                </a:lnTo>
                <a:lnTo>
                  <a:pt x="42" y="78"/>
                </a:lnTo>
                <a:lnTo>
                  <a:pt x="38" y="78"/>
                </a:lnTo>
                <a:lnTo>
                  <a:pt x="38" y="78"/>
                </a:lnTo>
                <a:lnTo>
                  <a:pt x="34" y="78"/>
                </a:lnTo>
                <a:lnTo>
                  <a:pt x="34" y="82"/>
                </a:lnTo>
                <a:lnTo>
                  <a:pt x="34" y="82"/>
                </a:lnTo>
                <a:lnTo>
                  <a:pt x="34" y="82"/>
                </a:lnTo>
                <a:lnTo>
                  <a:pt x="34" y="82"/>
                </a:lnTo>
                <a:lnTo>
                  <a:pt x="34" y="86"/>
                </a:lnTo>
                <a:lnTo>
                  <a:pt x="34" y="86"/>
                </a:lnTo>
                <a:lnTo>
                  <a:pt x="30" y="86"/>
                </a:lnTo>
                <a:lnTo>
                  <a:pt x="30" y="86"/>
                </a:lnTo>
                <a:lnTo>
                  <a:pt x="30" y="82"/>
                </a:lnTo>
                <a:lnTo>
                  <a:pt x="30" y="82"/>
                </a:lnTo>
                <a:lnTo>
                  <a:pt x="30" y="82"/>
                </a:lnTo>
                <a:lnTo>
                  <a:pt x="30" y="82"/>
                </a:lnTo>
                <a:lnTo>
                  <a:pt x="30" y="78"/>
                </a:lnTo>
                <a:lnTo>
                  <a:pt x="30" y="78"/>
                </a:lnTo>
                <a:lnTo>
                  <a:pt x="30" y="78"/>
                </a:lnTo>
                <a:lnTo>
                  <a:pt x="26" y="76"/>
                </a:lnTo>
                <a:lnTo>
                  <a:pt x="26" y="76"/>
                </a:lnTo>
                <a:lnTo>
                  <a:pt x="26" y="76"/>
                </a:lnTo>
                <a:lnTo>
                  <a:pt x="26" y="76"/>
                </a:lnTo>
                <a:lnTo>
                  <a:pt x="26" y="76"/>
                </a:lnTo>
                <a:lnTo>
                  <a:pt x="26" y="72"/>
                </a:lnTo>
                <a:lnTo>
                  <a:pt x="24" y="72"/>
                </a:lnTo>
                <a:lnTo>
                  <a:pt x="24" y="72"/>
                </a:lnTo>
                <a:lnTo>
                  <a:pt x="24" y="72"/>
                </a:lnTo>
                <a:lnTo>
                  <a:pt x="24" y="72"/>
                </a:lnTo>
                <a:lnTo>
                  <a:pt x="20" y="76"/>
                </a:lnTo>
                <a:lnTo>
                  <a:pt x="20" y="72"/>
                </a:lnTo>
                <a:lnTo>
                  <a:pt x="20" y="72"/>
                </a:lnTo>
                <a:lnTo>
                  <a:pt x="20" y="72"/>
                </a:lnTo>
                <a:lnTo>
                  <a:pt x="20" y="72"/>
                </a:lnTo>
                <a:lnTo>
                  <a:pt x="20" y="72"/>
                </a:lnTo>
                <a:lnTo>
                  <a:pt x="20" y="72"/>
                </a:lnTo>
                <a:lnTo>
                  <a:pt x="20" y="72"/>
                </a:lnTo>
                <a:lnTo>
                  <a:pt x="20" y="72"/>
                </a:lnTo>
                <a:lnTo>
                  <a:pt x="16" y="72"/>
                </a:lnTo>
                <a:lnTo>
                  <a:pt x="16" y="72"/>
                </a:lnTo>
                <a:lnTo>
                  <a:pt x="16" y="76"/>
                </a:lnTo>
                <a:lnTo>
                  <a:pt x="12" y="78"/>
                </a:lnTo>
                <a:lnTo>
                  <a:pt x="12" y="78"/>
                </a:lnTo>
                <a:lnTo>
                  <a:pt x="16" y="78"/>
                </a:lnTo>
                <a:lnTo>
                  <a:pt x="16" y="78"/>
                </a:lnTo>
                <a:lnTo>
                  <a:pt x="16" y="82"/>
                </a:lnTo>
                <a:lnTo>
                  <a:pt x="12" y="82"/>
                </a:lnTo>
                <a:lnTo>
                  <a:pt x="12" y="82"/>
                </a:lnTo>
                <a:lnTo>
                  <a:pt x="16" y="86"/>
                </a:lnTo>
                <a:lnTo>
                  <a:pt x="12" y="86"/>
                </a:lnTo>
                <a:lnTo>
                  <a:pt x="12" y="86"/>
                </a:lnTo>
                <a:lnTo>
                  <a:pt x="12" y="82"/>
                </a:lnTo>
                <a:lnTo>
                  <a:pt x="12" y="82"/>
                </a:lnTo>
                <a:lnTo>
                  <a:pt x="12" y="82"/>
                </a:lnTo>
                <a:lnTo>
                  <a:pt x="12" y="82"/>
                </a:lnTo>
                <a:lnTo>
                  <a:pt x="12" y="82"/>
                </a:lnTo>
                <a:lnTo>
                  <a:pt x="12" y="82"/>
                </a:lnTo>
                <a:lnTo>
                  <a:pt x="8" y="78"/>
                </a:lnTo>
                <a:lnTo>
                  <a:pt x="8" y="78"/>
                </a:lnTo>
                <a:lnTo>
                  <a:pt x="8" y="78"/>
                </a:lnTo>
                <a:lnTo>
                  <a:pt x="8" y="78"/>
                </a:lnTo>
                <a:lnTo>
                  <a:pt x="8" y="78"/>
                </a:lnTo>
                <a:lnTo>
                  <a:pt x="8" y="76"/>
                </a:lnTo>
                <a:lnTo>
                  <a:pt x="4" y="78"/>
                </a:lnTo>
                <a:lnTo>
                  <a:pt x="4" y="76"/>
                </a:lnTo>
                <a:lnTo>
                  <a:pt x="4" y="76"/>
                </a:lnTo>
                <a:lnTo>
                  <a:pt x="4" y="76"/>
                </a:lnTo>
                <a:lnTo>
                  <a:pt x="0" y="76"/>
                </a:lnTo>
                <a:lnTo>
                  <a:pt x="4" y="76"/>
                </a:lnTo>
                <a:lnTo>
                  <a:pt x="4" y="76"/>
                </a:lnTo>
                <a:lnTo>
                  <a:pt x="4" y="76"/>
                </a:lnTo>
                <a:lnTo>
                  <a:pt x="4" y="76"/>
                </a:lnTo>
                <a:lnTo>
                  <a:pt x="4" y="76"/>
                </a:lnTo>
                <a:lnTo>
                  <a:pt x="0" y="76"/>
                </a:lnTo>
                <a:lnTo>
                  <a:pt x="0" y="76"/>
                </a:lnTo>
                <a:lnTo>
                  <a:pt x="0" y="76"/>
                </a:lnTo>
                <a:lnTo>
                  <a:pt x="0" y="76"/>
                </a:lnTo>
                <a:lnTo>
                  <a:pt x="0" y="72"/>
                </a:lnTo>
                <a:lnTo>
                  <a:pt x="0" y="72"/>
                </a:lnTo>
                <a:lnTo>
                  <a:pt x="0" y="72"/>
                </a:lnTo>
                <a:lnTo>
                  <a:pt x="0" y="72"/>
                </a:lnTo>
                <a:lnTo>
                  <a:pt x="0" y="7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62" name="Freeform 120">
            <a:extLst>
              <a:ext uri="{FF2B5EF4-FFF2-40B4-BE49-F238E27FC236}">
                <a16:creationId xmlns:a16="http://schemas.microsoft.com/office/drawing/2014/main" id="{F4E18462-1C7D-42BF-BE47-8730556EB928}"/>
              </a:ext>
            </a:extLst>
          </p:cNvPr>
          <p:cNvSpPr>
            <a:spLocks/>
          </p:cNvSpPr>
          <p:nvPr/>
        </p:nvSpPr>
        <p:spPr bwMode="auto">
          <a:xfrm>
            <a:off x="6337703" y="3090330"/>
            <a:ext cx="130175" cy="60325"/>
          </a:xfrm>
          <a:custGeom>
            <a:avLst/>
            <a:gdLst>
              <a:gd name="T0" fmla="*/ 30 w 82"/>
              <a:gd name="T1" fmla="*/ 30 h 38"/>
              <a:gd name="T2" fmla="*/ 26 w 82"/>
              <a:gd name="T3" fmla="*/ 34 h 38"/>
              <a:gd name="T4" fmla="*/ 30 w 82"/>
              <a:gd name="T5" fmla="*/ 38 h 38"/>
              <a:gd name="T6" fmla="*/ 26 w 82"/>
              <a:gd name="T7" fmla="*/ 38 h 38"/>
              <a:gd name="T8" fmla="*/ 22 w 82"/>
              <a:gd name="T9" fmla="*/ 38 h 38"/>
              <a:gd name="T10" fmla="*/ 22 w 82"/>
              <a:gd name="T11" fmla="*/ 38 h 38"/>
              <a:gd name="T12" fmla="*/ 20 w 82"/>
              <a:gd name="T13" fmla="*/ 38 h 38"/>
              <a:gd name="T14" fmla="*/ 16 w 82"/>
              <a:gd name="T15" fmla="*/ 38 h 38"/>
              <a:gd name="T16" fmla="*/ 8 w 82"/>
              <a:gd name="T17" fmla="*/ 34 h 38"/>
              <a:gd name="T18" fmla="*/ 8 w 82"/>
              <a:gd name="T19" fmla="*/ 34 h 38"/>
              <a:gd name="T20" fmla="*/ 4 w 82"/>
              <a:gd name="T21" fmla="*/ 34 h 38"/>
              <a:gd name="T22" fmla="*/ 4 w 82"/>
              <a:gd name="T23" fmla="*/ 30 h 38"/>
              <a:gd name="T24" fmla="*/ 0 w 82"/>
              <a:gd name="T25" fmla="*/ 26 h 38"/>
              <a:gd name="T26" fmla="*/ 0 w 82"/>
              <a:gd name="T27" fmla="*/ 22 h 38"/>
              <a:gd name="T28" fmla="*/ 0 w 82"/>
              <a:gd name="T29" fmla="*/ 18 h 38"/>
              <a:gd name="T30" fmla="*/ 4 w 82"/>
              <a:gd name="T31" fmla="*/ 14 h 38"/>
              <a:gd name="T32" fmla="*/ 8 w 82"/>
              <a:gd name="T33" fmla="*/ 14 h 38"/>
              <a:gd name="T34" fmla="*/ 12 w 82"/>
              <a:gd name="T35" fmla="*/ 14 h 38"/>
              <a:gd name="T36" fmla="*/ 16 w 82"/>
              <a:gd name="T37" fmla="*/ 12 h 38"/>
              <a:gd name="T38" fmla="*/ 20 w 82"/>
              <a:gd name="T39" fmla="*/ 8 h 38"/>
              <a:gd name="T40" fmla="*/ 20 w 82"/>
              <a:gd name="T41" fmla="*/ 8 h 38"/>
              <a:gd name="T42" fmla="*/ 22 w 82"/>
              <a:gd name="T43" fmla="*/ 4 h 38"/>
              <a:gd name="T44" fmla="*/ 30 w 82"/>
              <a:gd name="T45" fmla="*/ 0 h 38"/>
              <a:gd name="T46" fmla="*/ 30 w 82"/>
              <a:gd name="T47" fmla="*/ 4 h 38"/>
              <a:gd name="T48" fmla="*/ 34 w 82"/>
              <a:gd name="T49" fmla="*/ 0 h 38"/>
              <a:gd name="T50" fmla="*/ 38 w 82"/>
              <a:gd name="T51" fmla="*/ 0 h 38"/>
              <a:gd name="T52" fmla="*/ 42 w 82"/>
              <a:gd name="T53" fmla="*/ 4 h 38"/>
              <a:gd name="T54" fmla="*/ 42 w 82"/>
              <a:gd name="T55" fmla="*/ 8 h 38"/>
              <a:gd name="T56" fmla="*/ 42 w 82"/>
              <a:gd name="T57" fmla="*/ 8 h 38"/>
              <a:gd name="T58" fmla="*/ 46 w 82"/>
              <a:gd name="T59" fmla="*/ 8 h 38"/>
              <a:gd name="T60" fmla="*/ 46 w 82"/>
              <a:gd name="T61" fmla="*/ 8 h 38"/>
              <a:gd name="T62" fmla="*/ 48 w 82"/>
              <a:gd name="T63" fmla="*/ 4 h 38"/>
              <a:gd name="T64" fmla="*/ 56 w 82"/>
              <a:gd name="T65" fmla="*/ 4 h 38"/>
              <a:gd name="T66" fmla="*/ 60 w 82"/>
              <a:gd name="T67" fmla="*/ 8 h 38"/>
              <a:gd name="T68" fmla="*/ 64 w 82"/>
              <a:gd name="T69" fmla="*/ 4 h 38"/>
              <a:gd name="T70" fmla="*/ 68 w 82"/>
              <a:gd name="T71" fmla="*/ 4 h 38"/>
              <a:gd name="T72" fmla="*/ 72 w 82"/>
              <a:gd name="T73" fmla="*/ 4 h 38"/>
              <a:gd name="T74" fmla="*/ 74 w 82"/>
              <a:gd name="T75" fmla="*/ 8 h 38"/>
              <a:gd name="T76" fmla="*/ 82 w 82"/>
              <a:gd name="T77" fmla="*/ 12 h 38"/>
              <a:gd name="T78" fmla="*/ 78 w 82"/>
              <a:gd name="T79" fmla="*/ 14 h 38"/>
              <a:gd name="T80" fmla="*/ 74 w 82"/>
              <a:gd name="T81" fmla="*/ 22 h 38"/>
              <a:gd name="T82" fmla="*/ 74 w 82"/>
              <a:gd name="T83" fmla="*/ 26 h 38"/>
              <a:gd name="T84" fmla="*/ 72 w 82"/>
              <a:gd name="T85" fmla="*/ 26 h 38"/>
              <a:gd name="T86" fmla="*/ 68 w 82"/>
              <a:gd name="T87" fmla="*/ 26 h 38"/>
              <a:gd name="T88" fmla="*/ 64 w 82"/>
              <a:gd name="T89" fmla="*/ 22 h 38"/>
              <a:gd name="T90" fmla="*/ 60 w 82"/>
              <a:gd name="T91" fmla="*/ 22 h 38"/>
              <a:gd name="T92" fmla="*/ 56 w 82"/>
              <a:gd name="T93" fmla="*/ 22 h 38"/>
              <a:gd name="T94" fmla="*/ 52 w 82"/>
              <a:gd name="T95" fmla="*/ 22 h 38"/>
              <a:gd name="T96" fmla="*/ 48 w 82"/>
              <a:gd name="T97" fmla="*/ 26 h 38"/>
              <a:gd name="T98" fmla="*/ 48 w 82"/>
              <a:gd name="T99" fmla="*/ 26 h 38"/>
              <a:gd name="T100" fmla="*/ 46 w 82"/>
              <a:gd name="T101" fmla="*/ 30 h 38"/>
              <a:gd name="T102" fmla="*/ 46 w 82"/>
              <a:gd name="T103" fmla="*/ 30 h 38"/>
              <a:gd name="T104" fmla="*/ 42 w 82"/>
              <a:gd name="T105" fmla="*/ 30 h 38"/>
              <a:gd name="T106" fmla="*/ 38 w 82"/>
              <a:gd name="T107" fmla="*/ 30 h 38"/>
              <a:gd name="T108" fmla="*/ 30 w 82"/>
              <a:gd name="T109" fmla="*/ 3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2" h="38">
                <a:moveTo>
                  <a:pt x="30" y="30"/>
                </a:moveTo>
                <a:lnTo>
                  <a:pt x="30" y="30"/>
                </a:lnTo>
                <a:lnTo>
                  <a:pt x="30" y="30"/>
                </a:lnTo>
                <a:lnTo>
                  <a:pt x="30" y="30"/>
                </a:lnTo>
                <a:lnTo>
                  <a:pt x="30" y="34"/>
                </a:lnTo>
                <a:lnTo>
                  <a:pt x="26" y="34"/>
                </a:lnTo>
                <a:lnTo>
                  <a:pt x="26" y="34"/>
                </a:lnTo>
                <a:lnTo>
                  <a:pt x="26" y="34"/>
                </a:lnTo>
                <a:lnTo>
                  <a:pt x="26" y="34"/>
                </a:lnTo>
                <a:lnTo>
                  <a:pt x="26" y="38"/>
                </a:lnTo>
                <a:lnTo>
                  <a:pt x="30" y="38"/>
                </a:lnTo>
                <a:lnTo>
                  <a:pt x="30" y="38"/>
                </a:lnTo>
                <a:lnTo>
                  <a:pt x="26" y="38"/>
                </a:lnTo>
                <a:lnTo>
                  <a:pt x="26" y="38"/>
                </a:lnTo>
                <a:lnTo>
                  <a:pt x="26" y="38"/>
                </a:lnTo>
                <a:lnTo>
                  <a:pt x="26" y="38"/>
                </a:lnTo>
                <a:lnTo>
                  <a:pt x="26" y="38"/>
                </a:lnTo>
                <a:lnTo>
                  <a:pt x="26" y="38"/>
                </a:lnTo>
                <a:lnTo>
                  <a:pt x="26" y="38"/>
                </a:lnTo>
                <a:lnTo>
                  <a:pt x="22" y="38"/>
                </a:lnTo>
                <a:lnTo>
                  <a:pt x="22" y="38"/>
                </a:lnTo>
                <a:lnTo>
                  <a:pt x="22" y="38"/>
                </a:lnTo>
                <a:lnTo>
                  <a:pt x="22" y="38"/>
                </a:lnTo>
                <a:lnTo>
                  <a:pt x="22" y="38"/>
                </a:lnTo>
                <a:lnTo>
                  <a:pt x="20" y="38"/>
                </a:lnTo>
                <a:lnTo>
                  <a:pt x="20" y="38"/>
                </a:lnTo>
                <a:lnTo>
                  <a:pt x="20" y="38"/>
                </a:lnTo>
                <a:lnTo>
                  <a:pt x="20" y="38"/>
                </a:lnTo>
                <a:lnTo>
                  <a:pt x="16" y="38"/>
                </a:lnTo>
                <a:lnTo>
                  <a:pt x="16" y="38"/>
                </a:lnTo>
                <a:lnTo>
                  <a:pt x="16" y="38"/>
                </a:lnTo>
                <a:lnTo>
                  <a:pt x="16" y="38"/>
                </a:lnTo>
                <a:lnTo>
                  <a:pt x="12" y="38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0" y="30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18"/>
                </a:lnTo>
                <a:lnTo>
                  <a:pt x="0" y="18"/>
                </a:lnTo>
                <a:lnTo>
                  <a:pt x="4" y="18"/>
                </a:lnTo>
                <a:lnTo>
                  <a:pt x="4" y="18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8" y="14"/>
                </a:lnTo>
                <a:lnTo>
                  <a:pt x="8" y="14"/>
                </a:lnTo>
                <a:lnTo>
                  <a:pt x="8" y="14"/>
                </a:lnTo>
                <a:lnTo>
                  <a:pt x="8" y="14"/>
                </a:lnTo>
                <a:lnTo>
                  <a:pt x="12" y="14"/>
                </a:lnTo>
                <a:lnTo>
                  <a:pt x="12" y="14"/>
                </a:lnTo>
                <a:lnTo>
                  <a:pt x="12" y="14"/>
                </a:lnTo>
                <a:lnTo>
                  <a:pt x="12" y="14"/>
                </a:lnTo>
                <a:lnTo>
                  <a:pt x="16" y="14"/>
                </a:lnTo>
                <a:lnTo>
                  <a:pt x="16" y="12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8"/>
                </a:lnTo>
                <a:lnTo>
                  <a:pt x="20" y="8"/>
                </a:lnTo>
                <a:lnTo>
                  <a:pt x="20" y="8"/>
                </a:lnTo>
                <a:lnTo>
                  <a:pt x="20" y="8"/>
                </a:lnTo>
                <a:lnTo>
                  <a:pt x="20" y="8"/>
                </a:lnTo>
                <a:lnTo>
                  <a:pt x="20" y="8"/>
                </a:lnTo>
                <a:lnTo>
                  <a:pt x="20" y="8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6" y="0"/>
                </a:lnTo>
                <a:lnTo>
                  <a:pt x="26" y="0"/>
                </a:lnTo>
                <a:lnTo>
                  <a:pt x="30" y="0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0"/>
                </a:lnTo>
                <a:lnTo>
                  <a:pt x="34" y="0"/>
                </a:ln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38" y="4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8" y="4"/>
                </a:lnTo>
                <a:lnTo>
                  <a:pt x="48" y="4"/>
                </a:lnTo>
                <a:lnTo>
                  <a:pt x="48" y="4"/>
                </a:lnTo>
                <a:lnTo>
                  <a:pt x="52" y="4"/>
                </a:lnTo>
                <a:lnTo>
                  <a:pt x="56" y="4"/>
                </a:lnTo>
                <a:lnTo>
                  <a:pt x="56" y="4"/>
                </a:lnTo>
                <a:lnTo>
                  <a:pt x="56" y="8"/>
                </a:lnTo>
                <a:lnTo>
                  <a:pt x="60" y="8"/>
                </a:lnTo>
                <a:lnTo>
                  <a:pt x="60" y="8"/>
                </a:lnTo>
                <a:lnTo>
                  <a:pt x="60" y="4"/>
                </a:lnTo>
                <a:lnTo>
                  <a:pt x="60" y="4"/>
                </a:lnTo>
                <a:lnTo>
                  <a:pt x="60" y="4"/>
                </a:lnTo>
                <a:lnTo>
                  <a:pt x="64" y="4"/>
                </a:lnTo>
                <a:lnTo>
                  <a:pt x="64" y="4"/>
                </a:lnTo>
                <a:lnTo>
                  <a:pt x="64" y="4"/>
                </a:lnTo>
                <a:lnTo>
                  <a:pt x="64" y="4"/>
                </a:lnTo>
                <a:lnTo>
                  <a:pt x="68" y="4"/>
                </a:lnTo>
                <a:lnTo>
                  <a:pt x="68" y="4"/>
                </a:lnTo>
                <a:lnTo>
                  <a:pt x="68" y="4"/>
                </a:lnTo>
                <a:lnTo>
                  <a:pt x="72" y="4"/>
                </a:lnTo>
                <a:lnTo>
                  <a:pt x="72" y="4"/>
                </a:lnTo>
                <a:lnTo>
                  <a:pt x="74" y="8"/>
                </a:lnTo>
                <a:lnTo>
                  <a:pt x="74" y="8"/>
                </a:lnTo>
                <a:lnTo>
                  <a:pt x="74" y="8"/>
                </a:lnTo>
                <a:lnTo>
                  <a:pt x="74" y="8"/>
                </a:lnTo>
                <a:lnTo>
                  <a:pt x="78" y="12"/>
                </a:lnTo>
                <a:lnTo>
                  <a:pt x="78" y="12"/>
                </a:lnTo>
                <a:lnTo>
                  <a:pt x="82" y="12"/>
                </a:lnTo>
                <a:lnTo>
                  <a:pt x="82" y="12"/>
                </a:lnTo>
                <a:lnTo>
                  <a:pt x="82" y="12"/>
                </a:lnTo>
                <a:lnTo>
                  <a:pt x="82" y="12"/>
                </a:lnTo>
                <a:lnTo>
                  <a:pt x="78" y="14"/>
                </a:lnTo>
                <a:lnTo>
                  <a:pt x="78" y="14"/>
                </a:lnTo>
                <a:lnTo>
                  <a:pt x="78" y="14"/>
                </a:lnTo>
                <a:lnTo>
                  <a:pt x="78" y="18"/>
                </a:lnTo>
                <a:lnTo>
                  <a:pt x="74" y="18"/>
                </a:lnTo>
                <a:lnTo>
                  <a:pt x="74" y="22"/>
                </a:lnTo>
                <a:lnTo>
                  <a:pt x="74" y="22"/>
                </a:lnTo>
                <a:lnTo>
                  <a:pt x="74" y="26"/>
                </a:lnTo>
                <a:lnTo>
                  <a:pt x="74" y="26"/>
                </a:lnTo>
                <a:lnTo>
                  <a:pt x="74" y="26"/>
                </a:lnTo>
                <a:lnTo>
                  <a:pt x="74" y="26"/>
                </a:lnTo>
                <a:lnTo>
                  <a:pt x="74" y="26"/>
                </a:lnTo>
                <a:lnTo>
                  <a:pt x="72" y="26"/>
                </a:lnTo>
                <a:lnTo>
                  <a:pt x="72" y="26"/>
                </a:lnTo>
                <a:lnTo>
                  <a:pt x="72" y="26"/>
                </a:lnTo>
                <a:lnTo>
                  <a:pt x="72" y="26"/>
                </a:lnTo>
                <a:lnTo>
                  <a:pt x="72" y="26"/>
                </a:lnTo>
                <a:lnTo>
                  <a:pt x="68" y="26"/>
                </a:lnTo>
                <a:lnTo>
                  <a:pt x="68" y="22"/>
                </a:lnTo>
                <a:lnTo>
                  <a:pt x="68" y="22"/>
                </a:lnTo>
                <a:lnTo>
                  <a:pt x="68" y="22"/>
                </a:lnTo>
                <a:lnTo>
                  <a:pt x="64" y="22"/>
                </a:lnTo>
                <a:lnTo>
                  <a:pt x="64" y="22"/>
                </a:lnTo>
                <a:lnTo>
                  <a:pt x="64" y="22"/>
                </a:lnTo>
                <a:lnTo>
                  <a:pt x="60" y="22"/>
                </a:lnTo>
                <a:lnTo>
                  <a:pt x="60" y="22"/>
                </a:lnTo>
                <a:lnTo>
                  <a:pt x="56" y="22"/>
                </a:lnTo>
                <a:lnTo>
                  <a:pt x="56" y="22"/>
                </a:lnTo>
                <a:lnTo>
                  <a:pt x="56" y="22"/>
                </a:lnTo>
                <a:lnTo>
                  <a:pt x="56" y="22"/>
                </a:lnTo>
                <a:lnTo>
                  <a:pt x="56" y="22"/>
                </a:lnTo>
                <a:lnTo>
                  <a:pt x="52" y="22"/>
                </a:lnTo>
                <a:lnTo>
                  <a:pt x="52" y="22"/>
                </a:lnTo>
                <a:lnTo>
                  <a:pt x="52" y="22"/>
                </a:lnTo>
                <a:lnTo>
                  <a:pt x="52" y="22"/>
                </a:lnTo>
                <a:lnTo>
                  <a:pt x="52" y="22"/>
                </a:lnTo>
                <a:lnTo>
                  <a:pt x="52" y="22"/>
                </a:lnTo>
                <a:lnTo>
                  <a:pt x="48" y="26"/>
                </a:lnTo>
                <a:lnTo>
                  <a:pt x="48" y="26"/>
                </a:lnTo>
                <a:lnTo>
                  <a:pt x="48" y="26"/>
                </a:lnTo>
                <a:lnTo>
                  <a:pt x="48" y="26"/>
                </a:lnTo>
                <a:lnTo>
                  <a:pt x="48" y="26"/>
                </a:lnTo>
                <a:lnTo>
                  <a:pt x="48" y="26"/>
                </a:lnTo>
                <a:lnTo>
                  <a:pt x="48" y="26"/>
                </a:lnTo>
                <a:lnTo>
                  <a:pt x="46" y="30"/>
                </a:lnTo>
                <a:lnTo>
                  <a:pt x="46" y="30"/>
                </a:lnTo>
                <a:lnTo>
                  <a:pt x="46" y="30"/>
                </a:lnTo>
                <a:lnTo>
                  <a:pt x="46" y="30"/>
                </a:lnTo>
                <a:lnTo>
                  <a:pt x="46" y="30"/>
                </a:lnTo>
                <a:lnTo>
                  <a:pt x="46" y="30"/>
                </a:lnTo>
                <a:lnTo>
                  <a:pt x="46" y="30"/>
                </a:lnTo>
                <a:lnTo>
                  <a:pt x="42" y="30"/>
                </a:lnTo>
                <a:lnTo>
                  <a:pt x="42" y="30"/>
                </a:lnTo>
                <a:lnTo>
                  <a:pt x="42" y="30"/>
                </a:lnTo>
                <a:lnTo>
                  <a:pt x="38" y="30"/>
                </a:lnTo>
                <a:lnTo>
                  <a:pt x="38" y="30"/>
                </a:lnTo>
                <a:lnTo>
                  <a:pt x="38" y="30"/>
                </a:lnTo>
                <a:lnTo>
                  <a:pt x="38" y="30"/>
                </a:lnTo>
                <a:lnTo>
                  <a:pt x="38" y="30"/>
                </a:lnTo>
                <a:lnTo>
                  <a:pt x="34" y="30"/>
                </a:lnTo>
                <a:lnTo>
                  <a:pt x="34" y="30"/>
                </a:lnTo>
                <a:lnTo>
                  <a:pt x="30" y="30"/>
                </a:lnTo>
                <a:lnTo>
                  <a:pt x="30" y="30"/>
                </a:lnTo>
                <a:lnTo>
                  <a:pt x="30" y="30"/>
                </a:lnTo>
                <a:lnTo>
                  <a:pt x="30" y="3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63" name="Freeform 121">
            <a:extLst>
              <a:ext uri="{FF2B5EF4-FFF2-40B4-BE49-F238E27FC236}">
                <a16:creationId xmlns:a16="http://schemas.microsoft.com/office/drawing/2014/main" id="{2D4AEDA2-D4A4-48D2-A514-D7B2F5882FE1}"/>
              </a:ext>
            </a:extLst>
          </p:cNvPr>
          <p:cNvSpPr>
            <a:spLocks/>
          </p:cNvSpPr>
          <p:nvPr/>
        </p:nvSpPr>
        <p:spPr bwMode="auto">
          <a:xfrm>
            <a:off x="6261503" y="3179230"/>
            <a:ext cx="69850" cy="47625"/>
          </a:xfrm>
          <a:custGeom>
            <a:avLst/>
            <a:gdLst>
              <a:gd name="T0" fmla="*/ 26 w 44"/>
              <a:gd name="T1" fmla="*/ 26 h 30"/>
              <a:gd name="T2" fmla="*/ 26 w 44"/>
              <a:gd name="T3" fmla="*/ 30 h 30"/>
              <a:gd name="T4" fmla="*/ 22 w 44"/>
              <a:gd name="T5" fmla="*/ 26 h 30"/>
              <a:gd name="T6" fmla="*/ 18 w 44"/>
              <a:gd name="T7" fmla="*/ 26 h 30"/>
              <a:gd name="T8" fmla="*/ 14 w 44"/>
              <a:gd name="T9" fmla="*/ 22 h 30"/>
              <a:gd name="T10" fmla="*/ 14 w 44"/>
              <a:gd name="T11" fmla="*/ 26 h 30"/>
              <a:gd name="T12" fmla="*/ 12 w 44"/>
              <a:gd name="T13" fmla="*/ 30 h 30"/>
              <a:gd name="T14" fmla="*/ 8 w 44"/>
              <a:gd name="T15" fmla="*/ 30 h 30"/>
              <a:gd name="T16" fmla="*/ 4 w 44"/>
              <a:gd name="T17" fmla="*/ 30 h 30"/>
              <a:gd name="T18" fmla="*/ 4 w 44"/>
              <a:gd name="T19" fmla="*/ 26 h 30"/>
              <a:gd name="T20" fmla="*/ 4 w 44"/>
              <a:gd name="T21" fmla="*/ 26 h 30"/>
              <a:gd name="T22" fmla="*/ 8 w 44"/>
              <a:gd name="T23" fmla="*/ 26 h 30"/>
              <a:gd name="T24" fmla="*/ 4 w 44"/>
              <a:gd name="T25" fmla="*/ 22 h 30"/>
              <a:gd name="T26" fmla="*/ 4 w 44"/>
              <a:gd name="T27" fmla="*/ 20 h 30"/>
              <a:gd name="T28" fmla="*/ 4 w 44"/>
              <a:gd name="T29" fmla="*/ 20 h 30"/>
              <a:gd name="T30" fmla="*/ 0 w 44"/>
              <a:gd name="T31" fmla="*/ 20 h 30"/>
              <a:gd name="T32" fmla="*/ 0 w 44"/>
              <a:gd name="T33" fmla="*/ 20 h 30"/>
              <a:gd name="T34" fmla="*/ 0 w 44"/>
              <a:gd name="T35" fmla="*/ 16 h 30"/>
              <a:gd name="T36" fmla="*/ 4 w 44"/>
              <a:gd name="T37" fmla="*/ 16 h 30"/>
              <a:gd name="T38" fmla="*/ 0 w 44"/>
              <a:gd name="T39" fmla="*/ 12 h 30"/>
              <a:gd name="T40" fmla="*/ 0 w 44"/>
              <a:gd name="T41" fmla="*/ 12 h 30"/>
              <a:gd name="T42" fmla="*/ 4 w 44"/>
              <a:gd name="T43" fmla="*/ 8 h 30"/>
              <a:gd name="T44" fmla="*/ 4 w 44"/>
              <a:gd name="T45" fmla="*/ 8 h 30"/>
              <a:gd name="T46" fmla="*/ 8 w 44"/>
              <a:gd name="T47" fmla="*/ 8 h 30"/>
              <a:gd name="T48" fmla="*/ 12 w 44"/>
              <a:gd name="T49" fmla="*/ 8 h 30"/>
              <a:gd name="T50" fmla="*/ 14 w 44"/>
              <a:gd name="T51" fmla="*/ 8 h 30"/>
              <a:gd name="T52" fmla="*/ 18 w 44"/>
              <a:gd name="T53" fmla="*/ 8 h 30"/>
              <a:gd name="T54" fmla="*/ 22 w 44"/>
              <a:gd name="T55" fmla="*/ 4 h 30"/>
              <a:gd name="T56" fmla="*/ 26 w 44"/>
              <a:gd name="T57" fmla="*/ 4 h 30"/>
              <a:gd name="T58" fmla="*/ 34 w 44"/>
              <a:gd name="T59" fmla="*/ 4 h 30"/>
              <a:gd name="T60" fmla="*/ 38 w 44"/>
              <a:gd name="T61" fmla="*/ 0 h 30"/>
              <a:gd name="T62" fmla="*/ 38 w 44"/>
              <a:gd name="T63" fmla="*/ 0 h 30"/>
              <a:gd name="T64" fmla="*/ 42 w 44"/>
              <a:gd name="T65" fmla="*/ 0 h 30"/>
              <a:gd name="T66" fmla="*/ 42 w 44"/>
              <a:gd name="T67" fmla="*/ 0 h 30"/>
              <a:gd name="T68" fmla="*/ 42 w 44"/>
              <a:gd name="T69" fmla="*/ 4 h 30"/>
              <a:gd name="T70" fmla="*/ 42 w 44"/>
              <a:gd name="T71" fmla="*/ 4 h 30"/>
              <a:gd name="T72" fmla="*/ 44 w 44"/>
              <a:gd name="T73" fmla="*/ 8 h 30"/>
              <a:gd name="T74" fmla="*/ 44 w 44"/>
              <a:gd name="T75" fmla="*/ 8 h 30"/>
              <a:gd name="T76" fmla="*/ 42 w 44"/>
              <a:gd name="T77" fmla="*/ 8 h 30"/>
              <a:gd name="T78" fmla="*/ 42 w 44"/>
              <a:gd name="T79" fmla="*/ 8 h 30"/>
              <a:gd name="T80" fmla="*/ 38 w 44"/>
              <a:gd name="T81" fmla="*/ 12 h 30"/>
              <a:gd name="T82" fmla="*/ 38 w 44"/>
              <a:gd name="T83" fmla="*/ 12 h 30"/>
              <a:gd name="T84" fmla="*/ 30 w 44"/>
              <a:gd name="T85" fmla="*/ 12 h 30"/>
              <a:gd name="T86" fmla="*/ 30 w 44"/>
              <a:gd name="T87" fmla="*/ 16 h 30"/>
              <a:gd name="T88" fmla="*/ 34 w 44"/>
              <a:gd name="T89" fmla="*/ 16 h 30"/>
              <a:gd name="T90" fmla="*/ 30 w 44"/>
              <a:gd name="T91" fmla="*/ 22 h 30"/>
              <a:gd name="T92" fmla="*/ 30 w 44"/>
              <a:gd name="T93" fmla="*/ 22 h 30"/>
              <a:gd name="T94" fmla="*/ 26 w 44"/>
              <a:gd name="T95" fmla="*/ 22 h 30"/>
              <a:gd name="T96" fmla="*/ 26 w 44"/>
              <a:gd name="T97" fmla="*/ 26 h 30"/>
              <a:gd name="T98" fmla="*/ 26 w 44"/>
              <a:gd name="T99" fmla="*/ 2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4" h="30">
                <a:moveTo>
                  <a:pt x="26" y="26"/>
                </a:moveTo>
                <a:lnTo>
                  <a:pt x="26" y="26"/>
                </a:lnTo>
                <a:lnTo>
                  <a:pt x="26" y="26"/>
                </a:lnTo>
                <a:lnTo>
                  <a:pt x="26" y="30"/>
                </a:lnTo>
                <a:lnTo>
                  <a:pt x="26" y="30"/>
                </a:lnTo>
                <a:lnTo>
                  <a:pt x="26" y="30"/>
                </a:lnTo>
                <a:lnTo>
                  <a:pt x="22" y="30"/>
                </a:lnTo>
                <a:lnTo>
                  <a:pt x="22" y="26"/>
                </a:lnTo>
                <a:lnTo>
                  <a:pt x="22" y="26"/>
                </a:lnTo>
                <a:lnTo>
                  <a:pt x="18" y="30"/>
                </a:lnTo>
                <a:lnTo>
                  <a:pt x="18" y="30"/>
                </a:lnTo>
                <a:lnTo>
                  <a:pt x="18" y="26"/>
                </a:lnTo>
                <a:lnTo>
                  <a:pt x="14" y="26"/>
                </a:lnTo>
                <a:lnTo>
                  <a:pt x="14" y="26"/>
                </a:lnTo>
                <a:lnTo>
                  <a:pt x="14" y="22"/>
                </a:lnTo>
                <a:lnTo>
                  <a:pt x="14" y="22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2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8" y="26"/>
                </a:lnTo>
                <a:lnTo>
                  <a:pt x="8" y="26"/>
                </a:lnTo>
                <a:lnTo>
                  <a:pt x="8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0"/>
                </a:lnTo>
                <a:lnTo>
                  <a:pt x="4" y="20"/>
                </a:lnTo>
                <a:lnTo>
                  <a:pt x="4" y="20"/>
                </a:lnTo>
                <a:lnTo>
                  <a:pt x="4" y="20"/>
                </a:lnTo>
                <a:lnTo>
                  <a:pt x="4" y="20"/>
                </a:lnTo>
                <a:lnTo>
                  <a:pt x="4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0" y="16"/>
                </a:lnTo>
                <a:lnTo>
                  <a:pt x="0" y="12"/>
                </a:lnTo>
                <a:lnTo>
                  <a:pt x="0" y="12"/>
                </a:lnTo>
                <a:lnTo>
                  <a:pt x="0" y="16"/>
                </a:lnTo>
                <a:lnTo>
                  <a:pt x="0" y="12"/>
                </a:lnTo>
                <a:lnTo>
                  <a:pt x="0" y="12"/>
                </a:lnTo>
                <a:lnTo>
                  <a:pt x="0" y="12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14" y="8"/>
                </a:lnTo>
                <a:lnTo>
                  <a:pt x="14" y="8"/>
                </a:ln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18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6" y="4"/>
                </a:lnTo>
                <a:lnTo>
                  <a:pt x="30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8" y="4"/>
                </a:ln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42" y="0"/>
                </a:lnTo>
                <a:lnTo>
                  <a:pt x="42" y="0"/>
                </a:lnTo>
                <a:lnTo>
                  <a:pt x="42" y="0"/>
                </a:lnTo>
                <a:lnTo>
                  <a:pt x="42" y="0"/>
                </a:lnTo>
                <a:lnTo>
                  <a:pt x="42" y="0"/>
                </a:lnTo>
                <a:lnTo>
                  <a:pt x="42" y="0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4" y="8"/>
                </a:lnTo>
                <a:lnTo>
                  <a:pt x="44" y="8"/>
                </a:lnTo>
                <a:lnTo>
                  <a:pt x="44" y="8"/>
                </a:lnTo>
                <a:lnTo>
                  <a:pt x="44" y="8"/>
                </a:lnTo>
                <a:lnTo>
                  <a:pt x="44" y="8"/>
                </a:lnTo>
                <a:lnTo>
                  <a:pt x="44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38" y="8"/>
                </a:lnTo>
                <a:lnTo>
                  <a:pt x="38" y="12"/>
                </a:lnTo>
                <a:lnTo>
                  <a:pt x="38" y="12"/>
                </a:lnTo>
                <a:lnTo>
                  <a:pt x="38" y="12"/>
                </a:lnTo>
                <a:lnTo>
                  <a:pt x="38" y="12"/>
                </a:lnTo>
                <a:lnTo>
                  <a:pt x="34" y="12"/>
                </a:lnTo>
                <a:lnTo>
                  <a:pt x="34" y="12"/>
                </a:lnTo>
                <a:lnTo>
                  <a:pt x="30" y="12"/>
                </a:lnTo>
                <a:lnTo>
                  <a:pt x="30" y="16"/>
                </a:lnTo>
                <a:lnTo>
                  <a:pt x="30" y="16"/>
                </a:lnTo>
                <a:lnTo>
                  <a:pt x="30" y="16"/>
                </a:lnTo>
                <a:lnTo>
                  <a:pt x="30" y="16"/>
                </a:lnTo>
                <a:lnTo>
                  <a:pt x="30" y="16"/>
                </a:lnTo>
                <a:lnTo>
                  <a:pt x="34" y="16"/>
                </a:lnTo>
                <a:lnTo>
                  <a:pt x="34" y="20"/>
                </a:lnTo>
                <a:lnTo>
                  <a:pt x="34" y="22"/>
                </a:lnTo>
                <a:lnTo>
                  <a:pt x="30" y="22"/>
                </a:lnTo>
                <a:lnTo>
                  <a:pt x="30" y="22"/>
                </a:lnTo>
                <a:lnTo>
                  <a:pt x="30" y="22"/>
                </a:lnTo>
                <a:lnTo>
                  <a:pt x="30" y="22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64" name="Freeform 122">
            <a:extLst>
              <a:ext uri="{FF2B5EF4-FFF2-40B4-BE49-F238E27FC236}">
                <a16:creationId xmlns:a16="http://schemas.microsoft.com/office/drawing/2014/main" id="{CC00247A-EAB6-4405-B470-27959E2A7A8F}"/>
              </a:ext>
            </a:extLst>
          </p:cNvPr>
          <p:cNvSpPr>
            <a:spLocks noEditPoints="1"/>
          </p:cNvSpPr>
          <p:nvPr/>
        </p:nvSpPr>
        <p:spPr bwMode="auto">
          <a:xfrm>
            <a:off x="6194828" y="1883830"/>
            <a:ext cx="520700" cy="282575"/>
          </a:xfrm>
          <a:custGeom>
            <a:avLst/>
            <a:gdLst>
              <a:gd name="T0" fmla="*/ 154 w 328"/>
              <a:gd name="T1" fmla="*/ 4 h 178"/>
              <a:gd name="T2" fmla="*/ 198 w 328"/>
              <a:gd name="T3" fmla="*/ 10 h 178"/>
              <a:gd name="T4" fmla="*/ 112 w 328"/>
              <a:gd name="T5" fmla="*/ 14 h 178"/>
              <a:gd name="T6" fmla="*/ 328 w 328"/>
              <a:gd name="T7" fmla="*/ 14 h 178"/>
              <a:gd name="T8" fmla="*/ 250 w 328"/>
              <a:gd name="T9" fmla="*/ 18 h 178"/>
              <a:gd name="T10" fmla="*/ 8 w 328"/>
              <a:gd name="T11" fmla="*/ 30 h 178"/>
              <a:gd name="T12" fmla="*/ 136 w 328"/>
              <a:gd name="T13" fmla="*/ 40 h 178"/>
              <a:gd name="T14" fmla="*/ 142 w 328"/>
              <a:gd name="T15" fmla="*/ 52 h 178"/>
              <a:gd name="T16" fmla="*/ 268 w 328"/>
              <a:gd name="T17" fmla="*/ 56 h 178"/>
              <a:gd name="T18" fmla="*/ 228 w 328"/>
              <a:gd name="T19" fmla="*/ 64 h 178"/>
              <a:gd name="T20" fmla="*/ 228 w 328"/>
              <a:gd name="T21" fmla="*/ 64 h 178"/>
              <a:gd name="T22" fmla="*/ 120 w 328"/>
              <a:gd name="T23" fmla="*/ 174 h 178"/>
              <a:gd name="T24" fmla="*/ 222 w 328"/>
              <a:gd name="T25" fmla="*/ 34 h 178"/>
              <a:gd name="T26" fmla="*/ 196 w 328"/>
              <a:gd name="T27" fmla="*/ 44 h 178"/>
              <a:gd name="T28" fmla="*/ 162 w 328"/>
              <a:gd name="T29" fmla="*/ 40 h 178"/>
              <a:gd name="T30" fmla="*/ 138 w 328"/>
              <a:gd name="T31" fmla="*/ 34 h 178"/>
              <a:gd name="T32" fmla="*/ 166 w 328"/>
              <a:gd name="T33" fmla="*/ 30 h 178"/>
              <a:gd name="T34" fmla="*/ 128 w 328"/>
              <a:gd name="T35" fmla="*/ 30 h 178"/>
              <a:gd name="T36" fmla="*/ 108 w 328"/>
              <a:gd name="T37" fmla="*/ 18 h 178"/>
              <a:gd name="T38" fmla="*/ 124 w 328"/>
              <a:gd name="T39" fmla="*/ 10 h 178"/>
              <a:gd name="T40" fmla="*/ 142 w 328"/>
              <a:gd name="T41" fmla="*/ 10 h 178"/>
              <a:gd name="T42" fmla="*/ 168 w 328"/>
              <a:gd name="T43" fmla="*/ 22 h 178"/>
              <a:gd name="T44" fmla="*/ 184 w 328"/>
              <a:gd name="T45" fmla="*/ 10 h 178"/>
              <a:gd name="T46" fmla="*/ 196 w 328"/>
              <a:gd name="T47" fmla="*/ 14 h 178"/>
              <a:gd name="T48" fmla="*/ 218 w 328"/>
              <a:gd name="T49" fmla="*/ 18 h 178"/>
              <a:gd name="T50" fmla="*/ 50 w 328"/>
              <a:gd name="T51" fmla="*/ 96 h 178"/>
              <a:gd name="T52" fmla="*/ 82 w 328"/>
              <a:gd name="T53" fmla="*/ 92 h 178"/>
              <a:gd name="T54" fmla="*/ 82 w 328"/>
              <a:gd name="T55" fmla="*/ 86 h 178"/>
              <a:gd name="T56" fmla="*/ 68 w 328"/>
              <a:gd name="T57" fmla="*/ 82 h 178"/>
              <a:gd name="T58" fmla="*/ 52 w 328"/>
              <a:gd name="T59" fmla="*/ 78 h 178"/>
              <a:gd name="T60" fmla="*/ 76 w 328"/>
              <a:gd name="T61" fmla="*/ 70 h 178"/>
              <a:gd name="T62" fmla="*/ 82 w 328"/>
              <a:gd name="T63" fmla="*/ 66 h 178"/>
              <a:gd name="T64" fmla="*/ 68 w 328"/>
              <a:gd name="T65" fmla="*/ 66 h 178"/>
              <a:gd name="T66" fmla="*/ 56 w 328"/>
              <a:gd name="T67" fmla="*/ 66 h 178"/>
              <a:gd name="T68" fmla="*/ 38 w 328"/>
              <a:gd name="T69" fmla="*/ 74 h 178"/>
              <a:gd name="T70" fmla="*/ 26 w 328"/>
              <a:gd name="T71" fmla="*/ 64 h 178"/>
              <a:gd name="T72" fmla="*/ 26 w 328"/>
              <a:gd name="T73" fmla="*/ 52 h 178"/>
              <a:gd name="T74" fmla="*/ 12 w 328"/>
              <a:gd name="T75" fmla="*/ 48 h 178"/>
              <a:gd name="T76" fmla="*/ 12 w 328"/>
              <a:gd name="T77" fmla="*/ 30 h 178"/>
              <a:gd name="T78" fmla="*/ 22 w 328"/>
              <a:gd name="T79" fmla="*/ 26 h 178"/>
              <a:gd name="T80" fmla="*/ 38 w 328"/>
              <a:gd name="T81" fmla="*/ 30 h 178"/>
              <a:gd name="T82" fmla="*/ 42 w 328"/>
              <a:gd name="T83" fmla="*/ 36 h 178"/>
              <a:gd name="T84" fmla="*/ 64 w 328"/>
              <a:gd name="T85" fmla="*/ 34 h 178"/>
              <a:gd name="T86" fmla="*/ 82 w 328"/>
              <a:gd name="T87" fmla="*/ 52 h 178"/>
              <a:gd name="T88" fmla="*/ 80 w 328"/>
              <a:gd name="T89" fmla="*/ 26 h 178"/>
              <a:gd name="T90" fmla="*/ 108 w 328"/>
              <a:gd name="T91" fmla="*/ 30 h 178"/>
              <a:gd name="T92" fmla="*/ 120 w 328"/>
              <a:gd name="T93" fmla="*/ 40 h 178"/>
              <a:gd name="T94" fmla="*/ 154 w 328"/>
              <a:gd name="T95" fmla="*/ 56 h 178"/>
              <a:gd name="T96" fmla="*/ 128 w 328"/>
              <a:gd name="T97" fmla="*/ 64 h 178"/>
              <a:gd name="T98" fmla="*/ 112 w 328"/>
              <a:gd name="T99" fmla="*/ 86 h 178"/>
              <a:gd name="T100" fmla="*/ 90 w 328"/>
              <a:gd name="T101" fmla="*/ 110 h 178"/>
              <a:gd name="T102" fmla="*/ 76 w 328"/>
              <a:gd name="T103" fmla="*/ 110 h 178"/>
              <a:gd name="T104" fmla="*/ 64 w 328"/>
              <a:gd name="T105" fmla="*/ 104 h 178"/>
              <a:gd name="T106" fmla="*/ 8 w 328"/>
              <a:gd name="T107" fmla="*/ 64 h 178"/>
              <a:gd name="T108" fmla="*/ 22 w 328"/>
              <a:gd name="T109" fmla="*/ 70 h 178"/>
              <a:gd name="T110" fmla="*/ 166 w 328"/>
              <a:gd name="T111" fmla="*/ 64 h 178"/>
              <a:gd name="T112" fmla="*/ 146 w 328"/>
              <a:gd name="T113" fmla="*/ 74 h 178"/>
              <a:gd name="T114" fmla="*/ 168 w 328"/>
              <a:gd name="T115" fmla="*/ 92 h 178"/>
              <a:gd name="T116" fmla="*/ 154 w 328"/>
              <a:gd name="T117" fmla="*/ 86 h 178"/>
              <a:gd name="T118" fmla="*/ 176 w 328"/>
              <a:gd name="T119" fmla="*/ 74 h 178"/>
              <a:gd name="T120" fmla="*/ 192 w 328"/>
              <a:gd name="T121" fmla="*/ 82 h 178"/>
              <a:gd name="T122" fmla="*/ 180 w 328"/>
              <a:gd name="T123" fmla="*/ 96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28" h="178">
                <a:moveTo>
                  <a:pt x="146" y="4"/>
                </a:moveTo>
                <a:lnTo>
                  <a:pt x="146" y="0"/>
                </a:lnTo>
                <a:lnTo>
                  <a:pt x="142" y="0"/>
                </a:lnTo>
                <a:lnTo>
                  <a:pt x="146" y="0"/>
                </a:lnTo>
                <a:lnTo>
                  <a:pt x="150" y="0"/>
                </a:lnTo>
                <a:lnTo>
                  <a:pt x="150" y="4"/>
                </a:lnTo>
                <a:lnTo>
                  <a:pt x="146" y="4"/>
                </a:lnTo>
                <a:lnTo>
                  <a:pt x="146" y="4"/>
                </a:lnTo>
                <a:lnTo>
                  <a:pt x="146" y="4"/>
                </a:lnTo>
                <a:close/>
                <a:moveTo>
                  <a:pt x="150" y="4"/>
                </a:moveTo>
                <a:lnTo>
                  <a:pt x="154" y="0"/>
                </a:lnTo>
                <a:lnTo>
                  <a:pt x="154" y="4"/>
                </a:lnTo>
                <a:lnTo>
                  <a:pt x="150" y="4"/>
                </a:lnTo>
                <a:lnTo>
                  <a:pt x="150" y="4"/>
                </a:lnTo>
                <a:lnTo>
                  <a:pt x="150" y="4"/>
                </a:lnTo>
                <a:close/>
                <a:moveTo>
                  <a:pt x="136" y="6"/>
                </a:moveTo>
                <a:lnTo>
                  <a:pt x="132" y="6"/>
                </a:lnTo>
                <a:lnTo>
                  <a:pt x="136" y="6"/>
                </a:lnTo>
                <a:lnTo>
                  <a:pt x="136" y="6"/>
                </a:lnTo>
                <a:lnTo>
                  <a:pt x="136" y="6"/>
                </a:lnTo>
                <a:close/>
                <a:moveTo>
                  <a:pt x="196" y="10"/>
                </a:moveTo>
                <a:lnTo>
                  <a:pt x="196" y="6"/>
                </a:lnTo>
                <a:lnTo>
                  <a:pt x="196" y="10"/>
                </a:lnTo>
                <a:lnTo>
                  <a:pt x="198" y="10"/>
                </a:lnTo>
                <a:lnTo>
                  <a:pt x="196" y="10"/>
                </a:lnTo>
                <a:lnTo>
                  <a:pt x="196" y="10"/>
                </a:lnTo>
                <a:lnTo>
                  <a:pt x="196" y="10"/>
                </a:lnTo>
                <a:close/>
                <a:moveTo>
                  <a:pt x="112" y="14"/>
                </a:moveTo>
                <a:lnTo>
                  <a:pt x="108" y="14"/>
                </a:lnTo>
                <a:lnTo>
                  <a:pt x="108" y="10"/>
                </a:lnTo>
                <a:lnTo>
                  <a:pt x="112" y="10"/>
                </a:lnTo>
                <a:lnTo>
                  <a:pt x="116" y="10"/>
                </a:lnTo>
                <a:lnTo>
                  <a:pt x="116" y="14"/>
                </a:lnTo>
                <a:lnTo>
                  <a:pt x="112" y="14"/>
                </a:lnTo>
                <a:lnTo>
                  <a:pt x="112" y="14"/>
                </a:lnTo>
                <a:lnTo>
                  <a:pt x="112" y="14"/>
                </a:lnTo>
                <a:close/>
                <a:moveTo>
                  <a:pt x="298" y="18"/>
                </a:moveTo>
                <a:lnTo>
                  <a:pt x="296" y="18"/>
                </a:lnTo>
                <a:lnTo>
                  <a:pt x="298" y="18"/>
                </a:lnTo>
                <a:lnTo>
                  <a:pt x="302" y="18"/>
                </a:lnTo>
                <a:lnTo>
                  <a:pt x="306" y="18"/>
                </a:lnTo>
                <a:lnTo>
                  <a:pt x="310" y="18"/>
                </a:lnTo>
                <a:lnTo>
                  <a:pt x="314" y="18"/>
                </a:lnTo>
                <a:lnTo>
                  <a:pt x="318" y="18"/>
                </a:lnTo>
                <a:lnTo>
                  <a:pt x="318" y="14"/>
                </a:lnTo>
                <a:lnTo>
                  <a:pt x="322" y="14"/>
                </a:lnTo>
                <a:lnTo>
                  <a:pt x="326" y="14"/>
                </a:lnTo>
                <a:lnTo>
                  <a:pt x="328" y="14"/>
                </a:lnTo>
                <a:lnTo>
                  <a:pt x="326" y="14"/>
                </a:lnTo>
                <a:lnTo>
                  <a:pt x="326" y="18"/>
                </a:lnTo>
                <a:lnTo>
                  <a:pt x="322" y="18"/>
                </a:lnTo>
                <a:lnTo>
                  <a:pt x="318" y="18"/>
                </a:lnTo>
                <a:lnTo>
                  <a:pt x="314" y="18"/>
                </a:lnTo>
                <a:lnTo>
                  <a:pt x="310" y="18"/>
                </a:lnTo>
                <a:lnTo>
                  <a:pt x="306" y="18"/>
                </a:lnTo>
                <a:lnTo>
                  <a:pt x="298" y="18"/>
                </a:lnTo>
                <a:lnTo>
                  <a:pt x="298" y="18"/>
                </a:lnTo>
                <a:lnTo>
                  <a:pt x="298" y="18"/>
                </a:lnTo>
                <a:close/>
                <a:moveTo>
                  <a:pt x="248" y="18"/>
                </a:moveTo>
                <a:lnTo>
                  <a:pt x="250" y="18"/>
                </a:lnTo>
                <a:lnTo>
                  <a:pt x="248" y="18"/>
                </a:lnTo>
                <a:lnTo>
                  <a:pt x="244" y="18"/>
                </a:lnTo>
                <a:lnTo>
                  <a:pt x="248" y="18"/>
                </a:lnTo>
                <a:lnTo>
                  <a:pt x="248" y="18"/>
                </a:lnTo>
                <a:lnTo>
                  <a:pt x="248" y="18"/>
                </a:lnTo>
                <a:close/>
                <a:moveTo>
                  <a:pt x="8" y="30"/>
                </a:moveTo>
                <a:lnTo>
                  <a:pt x="4" y="30"/>
                </a:lnTo>
                <a:lnTo>
                  <a:pt x="0" y="30"/>
                </a:lnTo>
                <a:lnTo>
                  <a:pt x="4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close/>
                <a:moveTo>
                  <a:pt x="4" y="34"/>
                </a:moveTo>
                <a:lnTo>
                  <a:pt x="4" y="30"/>
                </a:lnTo>
                <a:lnTo>
                  <a:pt x="8" y="30"/>
                </a:lnTo>
                <a:lnTo>
                  <a:pt x="8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close/>
                <a:moveTo>
                  <a:pt x="136" y="40"/>
                </a:moveTo>
                <a:lnTo>
                  <a:pt x="132" y="40"/>
                </a:lnTo>
                <a:lnTo>
                  <a:pt x="128" y="40"/>
                </a:lnTo>
                <a:lnTo>
                  <a:pt x="132" y="40"/>
                </a:lnTo>
                <a:lnTo>
                  <a:pt x="136" y="40"/>
                </a:lnTo>
                <a:lnTo>
                  <a:pt x="138" y="40"/>
                </a:lnTo>
                <a:lnTo>
                  <a:pt x="136" y="40"/>
                </a:lnTo>
                <a:lnTo>
                  <a:pt x="136" y="40"/>
                </a:lnTo>
                <a:lnTo>
                  <a:pt x="136" y="40"/>
                </a:lnTo>
                <a:close/>
                <a:moveTo>
                  <a:pt x="138" y="52"/>
                </a:moveTo>
                <a:lnTo>
                  <a:pt x="136" y="52"/>
                </a:lnTo>
                <a:lnTo>
                  <a:pt x="136" y="48"/>
                </a:lnTo>
                <a:lnTo>
                  <a:pt x="138" y="48"/>
                </a:lnTo>
                <a:lnTo>
                  <a:pt x="142" y="48"/>
                </a:lnTo>
                <a:lnTo>
                  <a:pt x="146" y="48"/>
                </a:lnTo>
                <a:lnTo>
                  <a:pt x="146" y="52"/>
                </a:lnTo>
                <a:lnTo>
                  <a:pt x="142" y="52"/>
                </a:lnTo>
                <a:lnTo>
                  <a:pt x="138" y="52"/>
                </a:lnTo>
                <a:lnTo>
                  <a:pt x="138" y="52"/>
                </a:lnTo>
                <a:lnTo>
                  <a:pt x="138" y="52"/>
                </a:lnTo>
                <a:close/>
                <a:moveTo>
                  <a:pt x="250" y="56"/>
                </a:moveTo>
                <a:lnTo>
                  <a:pt x="248" y="56"/>
                </a:lnTo>
                <a:lnTo>
                  <a:pt x="250" y="52"/>
                </a:lnTo>
                <a:lnTo>
                  <a:pt x="254" y="52"/>
                </a:lnTo>
                <a:lnTo>
                  <a:pt x="258" y="52"/>
                </a:lnTo>
                <a:lnTo>
                  <a:pt x="262" y="52"/>
                </a:lnTo>
                <a:lnTo>
                  <a:pt x="262" y="56"/>
                </a:lnTo>
                <a:lnTo>
                  <a:pt x="266" y="56"/>
                </a:lnTo>
                <a:lnTo>
                  <a:pt x="268" y="56"/>
                </a:lnTo>
                <a:lnTo>
                  <a:pt x="268" y="52"/>
                </a:lnTo>
                <a:lnTo>
                  <a:pt x="272" y="52"/>
                </a:lnTo>
                <a:lnTo>
                  <a:pt x="272" y="56"/>
                </a:lnTo>
                <a:lnTo>
                  <a:pt x="268" y="56"/>
                </a:lnTo>
                <a:lnTo>
                  <a:pt x="266" y="56"/>
                </a:lnTo>
                <a:lnTo>
                  <a:pt x="262" y="56"/>
                </a:lnTo>
                <a:lnTo>
                  <a:pt x="258" y="56"/>
                </a:lnTo>
                <a:lnTo>
                  <a:pt x="254" y="56"/>
                </a:lnTo>
                <a:lnTo>
                  <a:pt x="250" y="56"/>
                </a:lnTo>
                <a:lnTo>
                  <a:pt x="250" y="56"/>
                </a:lnTo>
                <a:lnTo>
                  <a:pt x="250" y="56"/>
                </a:lnTo>
                <a:close/>
                <a:moveTo>
                  <a:pt x="228" y="64"/>
                </a:moveTo>
                <a:lnTo>
                  <a:pt x="228" y="60"/>
                </a:lnTo>
                <a:lnTo>
                  <a:pt x="224" y="60"/>
                </a:lnTo>
                <a:lnTo>
                  <a:pt x="224" y="56"/>
                </a:lnTo>
                <a:lnTo>
                  <a:pt x="228" y="56"/>
                </a:lnTo>
                <a:lnTo>
                  <a:pt x="228" y="60"/>
                </a:lnTo>
                <a:lnTo>
                  <a:pt x="232" y="60"/>
                </a:lnTo>
                <a:lnTo>
                  <a:pt x="236" y="60"/>
                </a:lnTo>
                <a:lnTo>
                  <a:pt x="232" y="60"/>
                </a:lnTo>
                <a:lnTo>
                  <a:pt x="232" y="64"/>
                </a:lnTo>
                <a:lnTo>
                  <a:pt x="228" y="64"/>
                </a:lnTo>
                <a:lnTo>
                  <a:pt x="228" y="64"/>
                </a:lnTo>
                <a:lnTo>
                  <a:pt x="228" y="64"/>
                </a:lnTo>
                <a:close/>
                <a:moveTo>
                  <a:pt x="206" y="122"/>
                </a:moveTo>
                <a:lnTo>
                  <a:pt x="206" y="118"/>
                </a:lnTo>
                <a:lnTo>
                  <a:pt x="210" y="118"/>
                </a:lnTo>
                <a:lnTo>
                  <a:pt x="210" y="114"/>
                </a:lnTo>
                <a:lnTo>
                  <a:pt x="214" y="114"/>
                </a:lnTo>
                <a:lnTo>
                  <a:pt x="210" y="118"/>
                </a:lnTo>
                <a:lnTo>
                  <a:pt x="206" y="122"/>
                </a:lnTo>
                <a:lnTo>
                  <a:pt x="206" y="122"/>
                </a:lnTo>
                <a:lnTo>
                  <a:pt x="206" y="122"/>
                </a:lnTo>
                <a:close/>
                <a:moveTo>
                  <a:pt x="120" y="178"/>
                </a:moveTo>
                <a:lnTo>
                  <a:pt x="116" y="174"/>
                </a:lnTo>
                <a:lnTo>
                  <a:pt x="120" y="174"/>
                </a:lnTo>
                <a:lnTo>
                  <a:pt x="124" y="174"/>
                </a:lnTo>
                <a:lnTo>
                  <a:pt x="124" y="178"/>
                </a:lnTo>
                <a:lnTo>
                  <a:pt x="120" y="178"/>
                </a:lnTo>
                <a:lnTo>
                  <a:pt x="120" y="178"/>
                </a:lnTo>
                <a:lnTo>
                  <a:pt x="120" y="178"/>
                </a:lnTo>
                <a:close/>
                <a:moveTo>
                  <a:pt x="236" y="22"/>
                </a:moveTo>
                <a:lnTo>
                  <a:pt x="236" y="26"/>
                </a:lnTo>
                <a:lnTo>
                  <a:pt x="232" y="26"/>
                </a:lnTo>
                <a:lnTo>
                  <a:pt x="232" y="30"/>
                </a:lnTo>
                <a:lnTo>
                  <a:pt x="228" y="30"/>
                </a:lnTo>
                <a:lnTo>
                  <a:pt x="224" y="30"/>
                </a:lnTo>
                <a:lnTo>
                  <a:pt x="222" y="34"/>
                </a:lnTo>
                <a:lnTo>
                  <a:pt x="218" y="34"/>
                </a:lnTo>
                <a:lnTo>
                  <a:pt x="218" y="36"/>
                </a:lnTo>
                <a:lnTo>
                  <a:pt x="222" y="36"/>
                </a:lnTo>
                <a:lnTo>
                  <a:pt x="218" y="36"/>
                </a:lnTo>
                <a:lnTo>
                  <a:pt x="218" y="40"/>
                </a:lnTo>
                <a:lnTo>
                  <a:pt x="214" y="40"/>
                </a:lnTo>
                <a:lnTo>
                  <a:pt x="210" y="40"/>
                </a:lnTo>
                <a:lnTo>
                  <a:pt x="206" y="40"/>
                </a:lnTo>
                <a:lnTo>
                  <a:pt x="202" y="40"/>
                </a:lnTo>
                <a:lnTo>
                  <a:pt x="198" y="40"/>
                </a:lnTo>
                <a:lnTo>
                  <a:pt x="196" y="40"/>
                </a:lnTo>
                <a:lnTo>
                  <a:pt x="196" y="44"/>
                </a:lnTo>
                <a:lnTo>
                  <a:pt x="192" y="44"/>
                </a:lnTo>
                <a:lnTo>
                  <a:pt x="188" y="44"/>
                </a:lnTo>
                <a:lnTo>
                  <a:pt x="184" y="44"/>
                </a:lnTo>
                <a:lnTo>
                  <a:pt x="180" y="44"/>
                </a:lnTo>
                <a:lnTo>
                  <a:pt x="176" y="44"/>
                </a:lnTo>
                <a:lnTo>
                  <a:pt x="172" y="44"/>
                </a:lnTo>
                <a:lnTo>
                  <a:pt x="172" y="40"/>
                </a:lnTo>
                <a:lnTo>
                  <a:pt x="176" y="40"/>
                </a:lnTo>
                <a:lnTo>
                  <a:pt x="172" y="40"/>
                </a:lnTo>
                <a:lnTo>
                  <a:pt x="168" y="40"/>
                </a:lnTo>
                <a:lnTo>
                  <a:pt x="166" y="40"/>
                </a:lnTo>
                <a:lnTo>
                  <a:pt x="162" y="40"/>
                </a:lnTo>
                <a:lnTo>
                  <a:pt x="158" y="40"/>
                </a:lnTo>
                <a:lnTo>
                  <a:pt x="154" y="40"/>
                </a:lnTo>
                <a:lnTo>
                  <a:pt x="150" y="40"/>
                </a:lnTo>
                <a:lnTo>
                  <a:pt x="146" y="40"/>
                </a:lnTo>
                <a:lnTo>
                  <a:pt x="146" y="36"/>
                </a:lnTo>
                <a:lnTo>
                  <a:pt x="142" y="36"/>
                </a:lnTo>
                <a:lnTo>
                  <a:pt x="138" y="36"/>
                </a:lnTo>
                <a:lnTo>
                  <a:pt x="136" y="36"/>
                </a:lnTo>
                <a:lnTo>
                  <a:pt x="132" y="36"/>
                </a:lnTo>
                <a:lnTo>
                  <a:pt x="132" y="34"/>
                </a:lnTo>
                <a:lnTo>
                  <a:pt x="136" y="34"/>
                </a:lnTo>
                <a:lnTo>
                  <a:pt x="138" y="34"/>
                </a:lnTo>
                <a:lnTo>
                  <a:pt x="142" y="34"/>
                </a:lnTo>
                <a:lnTo>
                  <a:pt x="146" y="34"/>
                </a:lnTo>
                <a:lnTo>
                  <a:pt x="150" y="34"/>
                </a:lnTo>
                <a:lnTo>
                  <a:pt x="146" y="34"/>
                </a:lnTo>
                <a:lnTo>
                  <a:pt x="142" y="34"/>
                </a:lnTo>
                <a:lnTo>
                  <a:pt x="150" y="30"/>
                </a:lnTo>
                <a:lnTo>
                  <a:pt x="154" y="30"/>
                </a:lnTo>
                <a:lnTo>
                  <a:pt x="158" y="30"/>
                </a:lnTo>
                <a:lnTo>
                  <a:pt x="162" y="30"/>
                </a:lnTo>
                <a:lnTo>
                  <a:pt x="166" y="30"/>
                </a:lnTo>
                <a:lnTo>
                  <a:pt x="168" y="30"/>
                </a:lnTo>
                <a:lnTo>
                  <a:pt x="166" y="30"/>
                </a:lnTo>
                <a:lnTo>
                  <a:pt x="162" y="30"/>
                </a:lnTo>
                <a:lnTo>
                  <a:pt x="158" y="30"/>
                </a:lnTo>
                <a:lnTo>
                  <a:pt x="162" y="30"/>
                </a:lnTo>
                <a:lnTo>
                  <a:pt x="162" y="26"/>
                </a:lnTo>
                <a:lnTo>
                  <a:pt x="158" y="26"/>
                </a:lnTo>
                <a:lnTo>
                  <a:pt x="154" y="26"/>
                </a:lnTo>
                <a:lnTo>
                  <a:pt x="150" y="26"/>
                </a:lnTo>
                <a:lnTo>
                  <a:pt x="146" y="30"/>
                </a:lnTo>
                <a:lnTo>
                  <a:pt x="142" y="30"/>
                </a:lnTo>
                <a:lnTo>
                  <a:pt x="138" y="30"/>
                </a:lnTo>
                <a:lnTo>
                  <a:pt x="136" y="30"/>
                </a:lnTo>
                <a:lnTo>
                  <a:pt x="128" y="30"/>
                </a:lnTo>
                <a:lnTo>
                  <a:pt x="120" y="30"/>
                </a:lnTo>
                <a:lnTo>
                  <a:pt x="116" y="30"/>
                </a:lnTo>
                <a:lnTo>
                  <a:pt x="112" y="30"/>
                </a:lnTo>
                <a:lnTo>
                  <a:pt x="108" y="26"/>
                </a:lnTo>
                <a:lnTo>
                  <a:pt x="112" y="22"/>
                </a:lnTo>
                <a:lnTo>
                  <a:pt x="116" y="22"/>
                </a:lnTo>
                <a:lnTo>
                  <a:pt x="112" y="22"/>
                </a:lnTo>
                <a:lnTo>
                  <a:pt x="108" y="22"/>
                </a:lnTo>
                <a:lnTo>
                  <a:pt x="108" y="18"/>
                </a:lnTo>
                <a:lnTo>
                  <a:pt x="108" y="22"/>
                </a:lnTo>
                <a:lnTo>
                  <a:pt x="112" y="18"/>
                </a:lnTo>
                <a:lnTo>
                  <a:pt x="108" y="18"/>
                </a:lnTo>
                <a:lnTo>
                  <a:pt x="106" y="18"/>
                </a:lnTo>
                <a:lnTo>
                  <a:pt x="108" y="18"/>
                </a:lnTo>
                <a:lnTo>
                  <a:pt x="112" y="18"/>
                </a:lnTo>
                <a:lnTo>
                  <a:pt x="116" y="18"/>
                </a:lnTo>
                <a:lnTo>
                  <a:pt x="120" y="18"/>
                </a:lnTo>
                <a:lnTo>
                  <a:pt x="124" y="18"/>
                </a:lnTo>
                <a:lnTo>
                  <a:pt x="128" y="18"/>
                </a:lnTo>
                <a:lnTo>
                  <a:pt x="124" y="18"/>
                </a:lnTo>
                <a:lnTo>
                  <a:pt x="124" y="14"/>
                </a:lnTo>
                <a:lnTo>
                  <a:pt x="120" y="14"/>
                </a:lnTo>
                <a:lnTo>
                  <a:pt x="120" y="10"/>
                </a:lnTo>
                <a:lnTo>
                  <a:pt x="124" y="10"/>
                </a:lnTo>
                <a:lnTo>
                  <a:pt x="128" y="14"/>
                </a:lnTo>
                <a:lnTo>
                  <a:pt x="132" y="14"/>
                </a:lnTo>
                <a:lnTo>
                  <a:pt x="132" y="10"/>
                </a:lnTo>
                <a:lnTo>
                  <a:pt x="136" y="10"/>
                </a:lnTo>
                <a:lnTo>
                  <a:pt x="132" y="10"/>
                </a:lnTo>
                <a:lnTo>
                  <a:pt x="128" y="10"/>
                </a:lnTo>
                <a:lnTo>
                  <a:pt x="128" y="6"/>
                </a:lnTo>
                <a:lnTo>
                  <a:pt x="132" y="6"/>
                </a:lnTo>
                <a:lnTo>
                  <a:pt x="136" y="6"/>
                </a:lnTo>
                <a:lnTo>
                  <a:pt x="136" y="10"/>
                </a:lnTo>
                <a:lnTo>
                  <a:pt x="138" y="10"/>
                </a:lnTo>
                <a:lnTo>
                  <a:pt x="142" y="10"/>
                </a:lnTo>
                <a:lnTo>
                  <a:pt x="142" y="14"/>
                </a:lnTo>
                <a:lnTo>
                  <a:pt x="146" y="14"/>
                </a:lnTo>
                <a:lnTo>
                  <a:pt x="150" y="14"/>
                </a:lnTo>
                <a:lnTo>
                  <a:pt x="154" y="14"/>
                </a:lnTo>
                <a:lnTo>
                  <a:pt x="158" y="14"/>
                </a:lnTo>
                <a:lnTo>
                  <a:pt x="162" y="14"/>
                </a:lnTo>
                <a:lnTo>
                  <a:pt x="162" y="18"/>
                </a:lnTo>
                <a:lnTo>
                  <a:pt x="158" y="18"/>
                </a:lnTo>
                <a:lnTo>
                  <a:pt x="162" y="18"/>
                </a:lnTo>
                <a:lnTo>
                  <a:pt x="166" y="18"/>
                </a:lnTo>
                <a:lnTo>
                  <a:pt x="166" y="22"/>
                </a:lnTo>
                <a:lnTo>
                  <a:pt x="168" y="22"/>
                </a:lnTo>
                <a:lnTo>
                  <a:pt x="168" y="18"/>
                </a:lnTo>
                <a:lnTo>
                  <a:pt x="168" y="14"/>
                </a:lnTo>
                <a:lnTo>
                  <a:pt x="172" y="14"/>
                </a:lnTo>
                <a:lnTo>
                  <a:pt x="168" y="14"/>
                </a:lnTo>
                <a:lnTo>
                  <a:pt x="168" y="10"/>
                </a:lnTo>
                <a:lnTo>
                  <a:pt x="172" y="10"/>
                </a:lnTo>
                <a:lnTo>
                  <a:pt x="172" y="14"/>
                </a:lnTo>
                <a:lnTo>
                  <a:pt x="176" y="10"/>
                </a:lnTo>
                <a:lnTo>
                  <a:pt x="176" y="6"/>
                </a:lnTo>
                <a:lnTo>
                  <a:pt x="180" y="6"/>
                </a:lnTo>
                <a:lnTo>
                  <a:pt x="180" y="10"/>
                </a:lnTo>
                <a:lnTo>
                  <a:pt x="184" y="10"/>
                </a:lnTo>
                <a:lnTo>
                  <a:pt x="180" y="10"/>
                </a:lnTo>
                <a:lnTo>
                  <a:pt x="184" y="10"/>
                </a:lnTo>
                <a:lnTo>
                  <a:pt x="180" y="14"/>
                </a:lnTo>
                <a:lnTo>
                  <a:pt x="176" y="14"/>
                </a:lnTo>
                <a:lnTo>
                  <a:pt x="176" y="18"/>
                </a:lnTo>
                <a:lnTo>
                  <a:pt x="180" y="18"/>
                </a:lnTo>
                <a:lnTo>
                  <a:pt x="184" y="14"/>
                </a:lnTo>
                <a:lnTo>
                  <a:pt x="184" y="18"/>
                </a:lnTo>
                <a:lnTo>
                  <a:pt x="188" y="18"/>
                </a:lnTo>
                <a:lnTo>
                  <a:pt x="188" y="14"/>
                </a:lnTo>
                <a:lnTo>
                  <a:pt x="192" y="14"/>
                </a:lnTo>
                <a:lnTo>
                  <a:pt x="196" y="14"/>
                </a:lnTo>
                <a:lnTo>
                  <a:pt x="198" y="14"/>
                </a:lnTo>
                <a:lnTo>
                  <a:pt x="196" y="10"/>
                </a:lnTo>
                <a:lnTo>
                  <a:pt x="198" y="10"/>
                </a:lnTo>
                <a:lnTo>
                  <a:pt x="198" y="14"/>
                </a:lnTo>
                <a:lnTo>
                  <a:pt x="202" y="14"/>
                </a:lnTo>
                <a:lnTo>
                  <a:pt x="202" y="10"/>
                </a:lnTo>
                <a:lnTo>
                  <a:pt x="202" y="14"/>
                </a:lnTo>
                <a:lnTo>
                  <a:pt x="206" y="14"/>
                </a:lnTo>
                <a:lnTo>
                  <a:pt x="210" y="14"/>
                </a:lnTo>
                <a:lnTo>
                  <a:pt x="214" y="14"/>
                </a:lnTo>
                <a:lnTo>
                  <a:pt x="218" y="14"/>
                </a:lnTo>
                <a:lnTo>
                  <a:pt x="218" y="18"/>
                </a:lnTo>
                <a:lnTo>
                  <a:pt x="222" y="18"/>
                </a:lnTo>
                <a:lnTo>
                  <a:pt x="224" y="18"/>
                </a:lnTo>
                <a:lnTo>
                  <a:pt x="228" y="18"/>
                </a:lnTo>
                <a:lnTo>
                  <a:pt x="232" y="18"/>
                </a:lnTo>
                <a:lnTo>
                  <a:pt x="236" y="18"/>
                </a:lnTo>
                <a:lnTo>
                  <a:pt x="236" y="22"/>
                </a:lnTo>
                <a:lnTo>
                  <a:pt x="236" y="22"/>
                </a:lnTo>
                <a:lnTo>
                  <a:pt x="236" y="22"/>
                </a:lnTo>
                <a:close/>
                <a:moveTo>
                  <a:pt x="56" y="104"/>
                </a:moveTo>
                <a:lnTo>
                  <a:pt x="52" y="100"/>
                </a:lnTo>
                <a:lnTo>
                  <a:pt x="52" y="96"/>
                </a:lnTo>
                <a:lnTo>
                  <a:pt x="50" y="96"/>
                </a:lnTo>
                <a:lnTo>
                  <a:pt x="50" y="92"/>
                </a:lnTo>
                <a:lnTo>
                  <a:pt x="52" y="92"/>
                </a:lnTo>
                <a:lnTo>
                  <a:pt x="56" y="92"/>
                </a:lnTo>
                <a:lnTo>
                  <a:pt x="60" y="92"/>
                </a:lnTo>
                <a:lnTo>
                  <a:pt x="64" y="92"/>
                </a:lnTo>
                <a:lnTo>
                  <a:pt x="68" y="92"/>
                </a:lnTo>
                <a:lnTo>
                  <a:pt x="72" y="92"/>
                </a:lnTo>
                <a:lnTo>
                  <a:pt x="76" y="92"/>
                </a:lnTo>
                <a:lnTo>
                  <a:pt x="80" y="92"/>
                </a:lnTo>
                <a:lnTo>
                  <a:pt x="80" y="96"/>
                </a:lnTo>
                <a:lnTo>
                  <a:pt x="82" y="96"/>
                </a:lnTo>
                <a:lnTo>
                  <a:pt x="82" y="92"/>
                </a:lnTo>
                <a:lnTo>
                  <a:pt x="80" y="92"/>
                </a:lnTo>
                <a:lnTo>
                  <a:pt x="76" y="92"/>
                </a:lnTo>
                <a:lnTo>
                  <a:pt x="72" y="92"/>
                </a:lnTo>
                <a:lnTo>
                  <a:pt x="68" y="88"/>
                </a:lnTo>
                <a:lnTo>
                  <a:pt x="64" y="88"/>
                </a:lnTo>
                <a:lnTo>
                  <a:pt x="60" y="88"/>
                </a:lnTo>
                <a:lnTo>
                  <a:pt x="64" y="88"/>
                </a:lnTo>
                <a:lnTo>
                  <a:pt x="68" y="88"/>
                </a:lnTo>
                <a:lnTo>
                  <a:pt x="72" y="86"/>
                </a:lnTo>
                <a:lnTo>
                  <a:pt x="76" y="86"/>
                </a:lnTo>
                <a:lnTo>
                  <a:pt x="80" y="86"/>
                </a:lnTo>
                <a:lnTo>
                  <a:pt x="82" y="86"/>
                </a:lnTo>
                <a:lnTo>
                  <a:pt x="86" y="86"/>
                </a:lnTo>
                <a:lnTo>
                  <a:pt x="90" y="86"/>
                </a:lnTo>
                <a:lnTo>
                  <a:pt x="90" y="82"/>
                </a:lnTo>
                <a:lnTo>
                  <a:pt x="94" y="82"/>
                </a:lnTo>
                <a:lnTo>
                  <a:pt x="90" y="82"/>
                </a:lnTo>
                <a:lnTo>
                  <a:pt x="86" y="82"/>
                </a:lnTo>
                <a:lnTo>
                  <a:pt x="86" y="86"/>
                </a:lnTo>
                <a:lnTo>
                  <a:pt x="82" y="86"/>
                </a:lnTo>
                <a:lnTo>
                  <a:pt x="80" y="86"/>
                </a:lnTo>
                <a:lnTo>
                  <a:pt x="76" y="86"/>
                </a:lnTo>
                <a:lnTo>
                  <a:pt x="72" y="82"/>
                </a:lnTo>
                <a:lnTo>
                  <a:pt x="68" y="82"/>
                </a:lnTo>
                <a:lnTo>
                  <a:pt x="68" y="86"/>
                </a:lnTo>
                <a:lnTo>
                  <a:pt x="64" y="86"/>
                </a:lnTo>
                <a:lnTo>
                  <a:pt x="60" y="86"/>
                </a:lnTo>
                <a:lnTo>
                  <a:pt x="56" y="86"/>
                </a:lnTo>
                <a:lnTo>
                  <a:pt x="52" y="86"/>
                </a:lnTo>
                <a:lnTo>
                  <a:pt x="50" y="86"/>
                </a:lnTo>
                <a:lnTo>
                  <a:pt x="50" y="88"/>
                </a:lnTo>
                <a:lnTo>
                  <a:pt x="46" y="86"/>
                </a:lnTo>
                <a:lnTo>
                  <a:pt x="46" y="82"/>
                </a:lnTo>
                <a:lnTo>
                  <a:pt x="46" y="78"/>
                </a:lnTo>
                <a:lnTo>
                  <a:pt x="50" y="78"/>
                </a:lnTo>
                <a:lnTo>
                  <a:pt x="52" y="78"/>
                </a:lnTo>
                <a:lnTo>
                  <a:pt x="52" y="82"/>
                </a:lnTo>
                <a:lnTo>
                  <a:pt x="56" y="82"/>
                </a:lnTo>
                <a:lnTo>
                  <a:pt x="52" y="78"/>
                </a:lnTo>
                <a:lnTo>
                  <a:pt x="56" y="78"/>
                </a:lnTo>
                <a:lnTo>
                  <a:pt x="60" y="78"/>
                </a:lnTo>
                <a:lnTo>
                  <a:pt x="64" y="78"/>
                </a:lnTo>
                <a:lnTo>
                  <a:pt x="64" y="74"/>
                </a:lnTo>
                <a:lnTo>
                  <a:pt x="68" y="74"/>
                </a:lnTo>
                <a:lnTo>
                  <a:pt x="72" y="74"/>
                </a:lnTo>
                <a:lnTo>
                  <a:pt x="76" y="74"/>
                </a:lnTo>
                <a:lnTo>
                  <a:pt x="72" y="70"/>
                </a:lnTo>
                <a:lnTo>
                  <a:pt x="76" y="70"/>
                </a:lnTo>
                <a:lnTo>
                  <a:pt x="80" y="70"/>
                </a:lnTo>
                <a:lnTo>
                  <a:pt x="82" y="70"/>
                </a:lnTo>
                <a:lnTo>
                  <a:pt x="86" y="70"/>
                </a:lnTo>
                <a:lnTo>
                  <a:pt x="90" y="70"/>
                </a:lnTo>
                <a:lnTo>
                  <a:pt x="94" y="70"/>
                </a:lnTo>
                <a:lnTo>
                  <a:pt x="98" y="66"/>
                </a:lnTo>
                <a:lnTo>
                  <a:pt x="94" y="66"/>
                </a:lnTo>
                <a:lnTo>
                  <a:pt x="90" y="66"/>
                </a:lnTo>
                <a:lnTo>
                  <a:pt x="90" y="70"/>
                </a:lnTo>
                <a:lnTo>
                  <a:pt x="90" y="66"/>
                </a:lnTo>
                <a:lnTo>
                  <a:pt x="86" y="66"/>
                </a:lnTo>
                <a:lnTo>
                  <a:pt x="82" y="66"/>
                </a:lnTo>
                <a:lnTo>
                  <a:pt x="82" y="64"/>
                </a:lnTo>
                <a:lnTo>
                  <a:pt x="86" y="64"/>
                </a:lnTo>
                <a:lnTo>
                  <a:pt x="90" y="64"/>
                </a:lnTo>
                <a:lnTo>
                  <a:pt x="90" y="60"/>
                </a:lnTo>
                <a:lnTo>
                  <a:pt x="86" y="60"/>
                </a:lnTo>
                <a:lnTo>
                  <a:pt x="82" y="60"/>
                </a:lnTo>
                <a:lnTo>
                  <a:pt x="82" y="64"/>
                </a:lnTo>
                <a:lnTo>
                  <a:pt x="80" y="64"/>
                </a:lnTo>
                <a:lnTo>
                  <a:pt x="80" y="66"/>
                </a:lnTo>
                <a:lnTo>
                  <a:pt x="76" y="66"/>
                </a:lnTo>
                <a:lnTo>
                  <a:pt x="72" y="66"/>
                </a:lnTo>
                <a:lnTo>
                  <a:pt x="68" y="66"/>
                </a:lnTo>
                <a:lnTo>
                  <a:pt x="68" y="64"/>
                </a:lnTo>
                <a:lnTo>
                  <a:pt x="72" y="64"/>
                </a:lnTo>
                <a:lnTo>
                  <a:pt x="72" y="60"/>
                </a:lnTo>
                <a:lnTo>
                  <a:pt x="72" y="56"/>
                </a:lnTo>
                <a:lnTo>
                  <a:pt x="68" y="56"/>
                </a:lnTo>
                <a:lnTo>
                  <a:pt x="68" y="60"/>
                </a:lnTo>
                <a:lnTo>
                  <a:pt x="64" y="64"/>
                </a:lnTo>
                <a:lnTo>
                  <a:pt x="60" y="64"/>
                </a:lnTo>
                <a:lnTo>
                  <a:pt x="60" y="60"/>
                </a:lnTo>
                <a:lnTo>
                  <a:pt x="56" y="60"/>
                </a:lnTo>
                <a:lnTo>
                  <a:pt x="56" y="64"/>
                </a:lnTo>
                <a:lnTo>
                  <a:pt x="56" y="66"/>
                </a:lnTo>
                <a:lnTo>
                  <a:pt x="60" y="66"/>
                </a:lnTo>
                <a:lnTo>
                  <a:pt x="60" y="70"/>
                </a:lnTo>
                <a:lnTo>
                  <a:pt x="56" y="70"/>
                </a:lnTo>
                <a:lnTo>
                  <a:pt x="56" y="66"/>
                </a:lnTo>
                <a:lnTo>
                  <a:pt x="52" y="70"/>
                </a:lnTo>
                <a:lnTo>
                  <a:pt x="50" y="70"/>
                </a:lnTo>
                <a:lnTo>
                  <a:pt x="46" y="70"/>
                </a:lnTo>
                <a:lnTo>
                  <a:pt x="46" y="74"/>
                </a:lnTo>
                <a:lnTo>
                  <a:pt x="50" y="74"/>
                </a:lnTo>
                <a:lnTo>
                  <a:pt x="46" y="74"/>
                </a:lnTo>
                <a:lnTo>
                  <a:pt x="42" y="74"/>
                </a:lnTo>
                <a:lnTo>
                  <a:pt x="38" y="74"/>
                </a:lnTo>
                <a:lnTo>
                  <a:pt x="34" y="74"/>
                </a:lnTo>
                <a:lnTo>
                  <a:pt x="34" y="70"/>
                </a:lnTo>
                <a:lnTo>
                  <a:pt x="30" y="70"/>
                </a:lnTo>
                <a:lnTo>
                  <a:pt x="30" y="66"/>
                </a:lnTo>
                <a:lnTo>
                  <a:pt x="26" y="66"/>
                </a:lnTo>
                <a:lnTo>
                  <a:pt x="30" y="66"/>
                </a:lnTo>
                <a:lnTo>
                  <a:pt x="34" y="66"/>
                </a:lnTo>
                <a:lnTo>
                  <a:pt x="38" y="66"/>
                </a:lnTo>
                <a:lnTo>
                  <a:pt x="38" y="64"/>
                </a:lnTo>
                <a:lnTo>
                  <a:pt x="34" y="64"/>
                </a:lnTo>
                <a:lnTo>
                  <a:pt x="30" y="64"/>
                </a:lnTo>
                <a:lnTo>
                  <a:pt x="26" y="64"/>
                </a:lnTo>
                <a:lnTo>
                  <a:pt x="22" y="64"/>
                </a:lnTo>
                <a:lnTo>
                  <a:pt x="20" y="64"/>
                </a:lnTo>
                <a:lnTo>
                  <a:pt x="16" y="60"/>
                </a:lnTo>
                <a:lnTo>
                  <a:pt x="16" y="56"/>
                </a:lnTo>
                <a:lnTo>
                  <a:pt x="20" y="56"/>
                </a:lnTo>
                <a:lnTo>
                  <a:pt x="16" y="56"/>
                </a:lnTo>
                <a:lnTo>
                  <a:pt x="12" y="52"/>
                </a:lnTo>
                <a:lnTo>
                  <a:pt x="16" y="52"/>
                </a:lnTo>
                <a:lnTo>
                  <a:pt x="20" y="52"/>
                </a:lnTo>
                <a:lnTo>
                  <a:pt x="22" y="56"/>
                </a:lnTo>
                <a:lnTo>
                  <a:pt x="26" y="56"/>
                </a:lnTo>
                <a:lnTo>
                  <a:pt x="26" y="52"/>
                </a:lnTo>
                <a:lnTo>
                  <a:pt x="22" y="52"/>
                </a:lnTo>
                <a:lnTo>
                  <a:pt x="20" y="52"/>
                </a:lnTo>
                <a:lnTo>
                  <a:pt x="20" y="48"/>
                </a:lnTo>
                <a:lnTo>
                  <a:pt x="20" y="44"/>
                </a:lnTo>
                <a:lnTo>
                  <a:pt x="22" y="44"/>
                </a:lnTo>
                <a:lnTo>
                  <a:pt x="22" y="40"/>
                </a:lnTo>
                <a:lnTo>
                  <a:pt x="20" y="44"/>
                </a:lnTo>
                <a:lnTo>
                  <a:pt x="16" y="44"/>
                </a:lnTo>
                <a:lnTo>
                  <a:pt x="16" y="40"/>
                </a:lnTo>
                <a:lnTo>
                  <a:pt x="16" y="44"/>
                </a:lnTo>
                <a:lnTo>
                  <a:pt x="16" y="48"/>
                </a:lnTo>
                <a:lnTo>
                  <a:pt x="12" y="48"/>
                </a:lnTo>
                <a:lnTo>
                  <a:pt x="8" y="48"/>
                </a:lnTo>
                <a:lnTo>
                  <a:pt x="8" y="44"/>
                </a:lnTo>
                <a:lnTo>
                  <a:pt x="4" y="40"/>
                </a:lnTo>
                <a:lnTo>
                  <a:pt x="4" y="36"/>
                </a:lnTo>
                <a:lnTo>
                  <a:pt x="4" y="34"/>
                </a:lnTo>
                <a:lnTo>
                  <a:pt x="8" y="34"/>
                </a:lnTo>
                <a:lnTo>
                  <a:pt x="8" y="36"/>
                </a:lnTo>
                <a:lnTo>
                  <a:pt x="8" y="34"/>
                </a:lnTo>
                <a:lnTo>
                  <a:pt x="4" y="34"/>
                </a:lnTo>
                <a:lnTo>
                  <a:pt x="8" y="34"/>
                </a:lnTo>
                <a:lnTo>
                  <a:pt x="12" y="34"/>
                </a:lnTo>
                <a:lnTo>
                  <a:pt x="12" y="30"/>
                </a:lnTo>
                <a:lnTo>
                  <a:pt x="8" y="30"/>
                </a:lnTo>
                <a:lnTo>
                  <a:pt x="12" y="30"/>
                </a:lnTo>
                <a:lnTo>
                  <a:pt x="16" y="30"/>
                </a:lnTo>
                <a:lnTo>
                  <a:pt x="16" y="26"/>
                </a:lnTo>
                <a:lnTo>
                  <a:pt x="20" y="26"/>
                </a:lnTo>
                <a:lnTo>
                  <a:pt x="20" y="30"/>
                </a:lnTo>
                <a:lnTo>
                  <a:pt x="22" y="30"/>
                </a:lnTo>
                <a:lnTo>
                  <a:pt x="22" y="34"/>
                </a:lnTo>
                <a:lnTo>
                  <a:pt x="26" y="34"/>
                </a:lnTo>
                <a:lnTo>
                  <a:pt x="26" y="30"/>
                </a:lnTo>
                <a:lnTo>
                  <a:pt x="22" y="30"/>
                </a:lnTo>
                <a:lnTo>
                  <a:pt x="22" y="26"/>
                </a:lnTo>
                <a:lnTo>
                  <a:pt x="26" y="26"/>
                </a:lnTo>
                <a:lnTo>
                  <a:pt x="26" y="30"/>
                </a:lnTo>
                <a:lnTo>
                  <a:pt x="30" y="30"/>
                </a:lnTo>
                <a:lnTo>
                  <a:pt x="34" y="30"/>
                </a:lnTo>
                <a:lnTo>
                  <a:pt x="34" y="26"/>
                </a:lnTo>
                <a:lnTo>
                  <a:pt x="42" y="26"/>
                </a:lnTo>
                <a:lnTo>
                  <a:pt x="46" y="26"/>
                </a:lnTo>
                <a:lnTo>
                  <a:pt x="50" y="26"/>
                </a:lnTo>
                <a:lnTo>
                  <a:pt x="50" y="30"/>
                </a:lnTo>
                <a:lnTo>
                  <a:pt x="46" y="30"/>
                </a:lnTo>
                <a:lnTo>
                  <a:pt x="42" y="30"/>
                </a:lnTo>
                <a:lnTo>
                  <a:pt x="38" y="30"/>
                </a:lnTo>
                <a:lnTo>
                  <a:pt x="34" y="30"/>
                </a:lnTo>
                <a:lnTo>
                  <a:pt x="34" y="34"/>
                </a:lnTo>
                <a:lnTo>
                  <a:pt x="30" y="34"/>
                </a:lnTo>
                <a:lnTo>
                  <a:pt x="26" y="34"/>
                </a:lnTo>
                <a:lnTo>
                  <a:pt x="26" y="36"/>
                </a:lnTo>
                <a:lnTo>
                  <a:pt x="30" y="36"/>
                </a:lnTo>
                <a:lnTo>
                  <a:pt x="34" y="34"/>
                </a:lnTo>
                <a:lnTo>
                  <a:pt x="38" y="34"/>
                </a:lnTo>
                <a:lnTo>
                  <a:pt x="42" y="34"/>
                </a:lnTo>
                <a:lnTo>
                  <a:pt x="42" y="36"/>
                </a:lnTo>
                <a:lnTo>
                  <a:pt x="38" y="36"/>
                </a:lnTo>
                <a:lnTo>
                  <a:pt x="42" y="36"/>
                </a:lnTo>
                <a:lnTo>
                  <a:pt x="46" y="36"/>
                </a:lnTo>
                <a:lnTo>
                  <a:pt x="50" y="40"/>
                </a:lnTo>
                <a:lnTo>
                  <a:pt x="50" y="44"/>
                </a:lnTo>
                <a:lnTo>
                  <a:pt x="52" y="44"/>
                </a:lnTo>
                <a:lnTo>
                  <a:pt x="52" y="40"/>
                </a:lnTo>
                <a:lnTo>
                  <a:pt x="50" y="36"/>
                </a:lnTo>
                <a:lnTo>
                  <a:pt x="50" y="34"/>
                </a:lnTo>
                <a:lnTo>
                  <a:pt x="52" y="34"/>
                </a:lnTo>
                <a:lnTo>
                  <a:pt x="56" y="30"/>
                </a:lnTo>
                <a:lnTo>
                  <a:pt x="60" y="30"/>
                </a:lnTo>
                <a:lnTo>
                  <a:pt x="64" y="30"/>
                </a:lnTo>
                <a:lnTo>
                  <a:pt x="64" y="34"/>
                </a:lnTo>
                <a:lnTo>
                  <a:pt x="68" y="34"/>
                </a:lnTo>
                <a:lnTo>
                  <a:pt x="68" y="36"/>
                </a:lnTo>
                <a:lnTo>
                  <a:pt x="72" y="40"/>
                </a:lnTo>
                <a:lnTo>
                  <a:pt x="72" y="44"/>
                </a:lnTo>
                <a:lnTo>
                  <a:pt x="76" y="44"/>
                </a:lnTo>
                <a:lnTo>
                  <a:pt x="76" y="48"/>
                </a:lnTo>
                <a:lnTo>
                  <a:pt x="80" y="48"/>
                </a:lnTo>
                <a:lnTo>
                  <a:pt x="80" y="52"/>
                </a:lnTo>
                <a:lnTo>
                  <a:pt x="82" y="52"/>
                </a:lnTo>
                <a:lnTo>
                  <a:pt x="82" y="56"/>
                </a:lnTo>
                <a:lnTo>
                  <a:pt x="86" y="52"/>
                </a:lnTo>
                <a:lnTo>
                  <a:pt x="82" y="52"/>
                </a:lnTo>
                <a:lnTo>
                  <a:pt x="82" y="48"/>
                </a:lnTo>
                <a:lnTo>
                  <a:pt x="80" y="48"/>
                </a:lnTo>
                <a:lnTo>
                  <a:pt x="80" y="44"/>
                </a:lnTo>
                <a:lnTo>
                  <a:pt x="80" y="40"/>
                </a:lnTo>
                <a:lnTo>
                  <a:pt x="76" y="40"/>
                </a:lnTo>
                <a:lnTo>
                  <a:pt x="76" y="36"/>
                </a:lnTo>
                <a:lnTo>
                  <a:pt x="76" y="34"/>
                </a:lnTo>
                <a:lnTo>
                  <a:pt x="76" y="30"/>
                </a:lnTo>
                <a:lnTo>
                  <a:pt x="72" y="30"/>
                </a:lnTo>
                <a:lnTo>
                  <a:pt x="72" y="26"/>
                </a:lnTo>
                <a:lnTo>
                  <a:pt x="76" y="26"/>
                </a:lnTo>
                <a:lnTo>
                  <a:pt x="80" y="26"/>
                </a:lnTo>
                <a:lnTo>
                  <a:pt x="80" y="22"/>
                </a:lnTo>
                <a:lnTo>
                  <a:pt x="82" y="22"/>
                </a:lnTo>
                <a:lnTo>
                  <a:pt x="86" y="22"/>
                </a:lnTo>
                <a:lnTo>
                  <a:pt x="86" y="26"/>
                </a:lnTo>
                <a:lnTo>
                  <a:pt x="90" y="26"/>
                </a:lnTo>
                <a:lnTo>
                  <a:pt x="90" y="22"/>
                </a:lnTo>
                <a:lnTo>
                  <a:pt x="94" y="22"/>
                </a:lnTo>
                <a:lnTo>
                  <a:pt x="94" y="26"/>
                </a:lnTo>
                <a:lnTo>
                  <a:pt x="98" y="26"/>
                </a:lnTo>
                <a:lnTo>
                  <a:pt x="102" y="26"/>
                </a:lnTo>
                <a:lnTo>
                  <a:pt x="106" y="30"/>
                </a:lnTo>
                <a:lnTo>
                  <a:pt x="108" y="30"/>
                </a:lnTo>
                <a:lnTo>
                  <a:pt x="106" y="30"/>
                </a:lnTo>
                <a:lnTo>
                  <a:pt x="106" y="34"/>
                </a:lnTo>
                <a:lnTo>
                  <a:pt x="102" y="36"/>
                </a:lnTo>
                <a:lnTo>
                  <a:pt x="102" y="40"/>
                </a:lnTo>
                <a:lnTo>
                  <a:pt x="106" y="40"/>
                </a:lnTo>
                <a:lnTo>
                  <a:pt x="106" y="36"/>
                </a:lnTo>
                <a:lnTo>
                  <a:pt x="108" y="34"/>
                </a:lnTo>
                <a:lnTo>
                  <a:pt x="112" y="34"/>
                </a:lnTo>
                <a:lnTo>
                  <a:pt x="116" y="34"/>
                </a:lnTo>
                <a:lnTo>
                  <a:pt x="116" y="36"/>
                </a:lnTo>
                <a:lnTo>
                  <a:pt x="120" y="36"/>
                </a:lnTo>
                <a:lnTo>
                  <a:pt x="120" y="40"/>
                </a:lnTo>
                <a:lnTo>
                  <a:pt x="120" y="44"/>
                </a:lnTo>
                <a:lnTo>
                  <a:pt x="120" y="48"/>
                </a:lnTo>
                <a:lnTo>
                  <a:pt x="124" y="48"/>
                </a:lnTo>
                <a:lnTo>
                  <a:pt x="124" y="44"/>
                </a:lnTo>
                <a:lnTo>
                  <a:pt x="132" y="48"/>
                </a:lnTo>
                <a:lnTo>
                  <a:pt x="136" y="52"/>
                </a:lnTo>
                <a:lnTo>
                  <a:pt x="138" y="52"/>
                </a:lnTo>
                <a:lnTo>
                  <a:pt x="142" y="52"/>
                </a:lnTo>
                <a:lnTo>
                  <a:pt x="146" y="52"/>
                </a:lnTo>
                <a:lnTo>
                  <a:pt x="150" y="52"/>
                </a:lnTo>
                <a:lnTo>
                  <a:pt x="150" y="56"/>
                </a:lnTo>
                <a:lnTo>
                  <a:pt x="154" y="56"/>
                </a:lnTo>
                <a:lnTo>
                  <a:pt x="158" y="56"/>
                </a:lnTo>
                <a:lnTo>
                  <a:pt x="158" y="60"/>
                </a:lnTo>
                <a:lnTo>
                  <a:pt x="154" y="60"/>
                </a:lnTo>
                <a:lnTo>
                  <a:pt x="150" y="60"/>
                </a:lnTo>
                <a:lnTo>
                  <a:pt x="150" y="64"/>
                </a:lnTo>
                <a:lnTo>
                  <a:pt x="146" y="60"/>
                </a:lnTo>
                <a:lnTo>
                  <a:pt x="142" y="60"/>
                </a:lnTo>
                <a:lnTo>
                  <a:pt x="142" y="64"/>
                </a:lnTo>
                <a:lnTo>
                  <a:pt x="138" y="64"/>
                </a:lnTo>
                <a:lnTo>
                  <a:pt x="136" y="64"/>
                </a:lnTo>
                <a:lnTo>
                  <a:pt x="132" y="64"/>
                </a:lnTo>
                <a:lnTo>
                  <a:pt x="128" y="64"/>
                </a:lnTo>
                <a:lnTo>
                  <a:pt x="132" y="64"/>
                </a:lnTo>
                <a:lnTo>
                  <a:pt x="132" y="66"/>
                </a:lnTo>
                <a:lnTo>
                  <a:pt x="128" y="66"/>
                </a:lnTo>
                <a:lnTo>
                  <a:pt x="124" y="66"/>
                </a:lnTo>
                <a:lnTo>
                  <a:pt x="120" y="66"/>
                </a:lnTo>
                <a:lnTo>
                  <a:pt x="120" y="70"/>
                </a:lnTo>
                <a:lnTo>
                  <a:pt x="120" y="74"/>
                </a:lnTo>
                <a:lnTo>
                  <a:pt x="120" y="78"/>
                </a:lnTo>
                <a:lnTo>
                  <a:pt x="116" y="78"/>
                </a:lnTo>
                <a:lnTo>
                  <a:pt x="112" y="78"/>
                </a:lnTo>
                <a:lnTo>
                  <a:pt x="112" y="82"/>
                </a:lnTo>
                <a:lnTo>
                  <a:pt x="112" y="86"/>
                </a:lnTo>
                <a:lnTo>
                  <a:pt x="112" y="88"/>
                </a:lnTo>
                <a:lnTo>
                  <a:pt x="108" y="92"/>
                </a:lnTo>
                <a:lnTo>
                  <a:pt x="106" y="92"/>
                </a:lnTo>
                <a:lnTo>
                  <a:pt x="102" y="92"/>
                </a:lnTo>
                <a:lnTo>
                  <a:pt x="102" y="96"/>
                </a:lnTo>
                <a:lnTo>
                  <a:pt x="98" y="100"/>
                </a:lnTo>
                <a:lnTo>
                  <a:pt x="98" y="104"/>
                </a:lnTo>
                <a:lnTo>
                  <a:pt x="98" y="108"/>
                </a:lnTo>
                <a:lnTo>
                  <a:pt x="94" y="108"/>
                </a:lnTo>
                <a:lnTo>
                  <a:pt x="98" y="108"/>
                </a:lnTo>
                <a:lnTo>
                  <a:pt x="94" y="110"/>
                </a:lnTo>
                <a:lnTo>
                  <a:pt x="90" y="110"/>
                </a:lnTo>
                <a:lnTo>
                  <a:pt x="90" y="114"/>
                </a:lnTo>
                <a:lnTo>
                  <a:pt x="94" y="114"/>
                </a:lnTo>
                <a:lnTo>
                  <a:pt x="94" y="118"/>
                </a:lnTo>
                <a:lnTo>
                  <a:pt x="90" y="118"/>
                </a:lnTo>
                <a:lnTo>
                  <a:pt x="86" y="118"/>
                </a:lnTo>
                <a:lnTo>
                  <a:pt x="82" y="118"/>
                </a:lnTo>
                <a:lnTo>
                  <a:pt x="82" y="114"/>
                </a:lnTo>
                <a:lnTo>
                  <a:pt x="80" y="114"/>
                </a:lnTo>
                <a:lnTo>
                  <a:pt x="76" y="114"/>
                </a:lnTo>
                <a:lnTo>
                  <a:pt x="76" y="110"/>
                </a:lnTo>
                <a:lnTo>
                  <a:pt x="72" y="110"/>
                </a:lnTo>
                <a:lnTo>
                  <a:pt x="76" y="110"/>
                </a:lnTo>
                <a:lnTo>
                  <a:pt x="76" y="108"/>
                </a:lnTo>
                <a:lnTo>
                  <a:pt x="80" y="108"/>
                </a:lnTo>
                <a:lnTo>
                  <a:pt x="82" y="108"/>
                </a:lnTo>
                <a:lnTo>
                  <a:pt x="86" y="108"/>
                </a:lnTo>
                <a:lnTo>
                  <a:pt x="82" y="108"/>
                </a:lnTo>
                <a:lnTo>
                  <a:pt x="80" y="108"/>
                </a:lnTo>
                <a:lnTo>
                  <a:pt x="80" y="104"/>
                </a:lnTo>
                <a:lnTo>
                  <a:pt x="76" y="108"/>
                </a:lnTo>
                <a:lnTo>
                  <a:pt x="72" y="108"/>
                </a:lnTo>
                <a:lnTo>
                  <a:pt x="68" y="108"/>
                </a:lnTo>
                <a:lnTo>
                  <a:pt x="64" y="108"/>
                </a:lnTo>
                <a:lnTo>
                  <a:pt x="64" y="104"/>
                </a:lnTo>
                <a:lnTo>
                  <a:pt x="60" y="104"/>
                </a:lnTo>
                <a:lnTo>
                  <a:pt x="56" y="104"/>
                </a:lnTo>
                <a:lnTo>
                  <a:pt x="56" y="104"/>
                </a:lnTo>
                <a:lnTo>
                  <a:pt x="56" y="104"/>
                </a:lnTo>
                <a:close/>
                <a:moveTo>
                  <a:pt x="22" y="74"/>
                </a:moveTo>
                <a:lnTo>
                  <a:pt x="20" y="74"/>
                </a:lnTo>
                <a:lnTo>
                  <a:pt x="20" y="70"/>
                </a:lnTo>
                <a:lnTo>
                  <a:pt x="16" y="70"/>
                </a:lnTo>
                <a:lnTo>
                  <a:pt x="16" y="66"/>
                </a:lnTo>
                <a:lnTo>
                  <a:pt x="12" y="66"/>
                </a:lnTo>
                <a:lnTo>
                  <a:pt x="8" y="66"/>
                </a:lnTo>
                <a:lnTo>
                  <a:pt x="8" y="64"/>
                </a:lnTo>
                <a:lnTo>
                  <a:pt x="4" y="64"/>
                </a:lnTo>
                <a:lnTo>
                  <a:pt x="4" y="60"/>
                </a:lnTo>
                <a:lnTo>
                  <a:pt x="0" y="60"/>
                </a:lnTo>
                <a:lnTo>
                  <a:pt x="0" y="56"/>
                </a:lnTo>
                <a:lnTo>
                  <a:pt x="4" y="56"/>
                </a:lnTo>
                <a:lnTo>
                  <a:pt x="8" y="56"/>
                </a:lnTo>
                <a:lnTo>
                  <a:pt x="8" y="60"/>
                </a:lnTo>
                <a:lnTo>
                  <a:pt x="12" y="64"/>
                </a:lnTo>
                <a:lnTo>
                  <a:pt x="16" y="64"/>
                </a:lnTo>
                <a:lnTo>
                  <a:pt x="16" y="66"/>
                </a:lnTo>
                <a:lnTo>
                  <a:pt x="20" y="66"/>
                </a:lnTo>
                <a:lnTo>
                  <a:pt x="22" y="70"/>
                </a:lnTo>
                <a:lnTo>
                  <a:pt x="22" y="74"/>
                </a:lnTo>
                <a:lnTo>
                  <a:pt x="22" y="74"/>
                </a:lnTo>
                <a:lnTo>
                  <a:pt x="22" y="74"/>
                </a:lnTo>
                <a:close/>
                <a:moveTo>
                  <a:pt x="136" y="66"/>
                </a:moveTo>
                <a:lnTo>
                  <a:pt x="138" y="66"/>
                </a:lnTo>
                <a:lnTo>
                  <a:pt x="142" y="64"/>
                </a:lnTo>
                <a:lnTo>
                  <a:pt x="146" y="64"/>
                </a:lnTo>
                <a:lnTo>
                  <a:pt x="150" y="64"/>
                </a:lnTo>
                <a:lnTo>
                  <a:pt x="154" y="64"/>
                </a:lnTo>
                <a:lnTo>
                  <a:pt x="158" y="64"/>
                </a:lnTo>
                <a:lnTo>
                  <a:pt x="162" y="64"/>
                </a:lnTo>
                <a:lnTo>
                  <a:pt x="166" y="64"/>
                </a:lnTo>
                <a:lnTo>
                  <a:pt x="166" y="66"/>
                </a:lnTo>
                <a:lnTo>
                  <a:pt x="166" y="70"/>
                </a:lnTo>
                <a:lnTo>
                  <a:pt x="168" y="70"/>
                </a:lnTo>
                <a:lnTo>
                  <a:pt x="166" y="74"/>
                </a:lnTo>
                <a:lnTo>
                  <a:pt x="162" y="74"/>
                </a:lnTo>
                <a:lnTo>
                  <a:pt x="162" y="70"/>
                </a:lnTo>
                <a:lnTo>
                  <a:pt x="158" y="74"/>
                </a:lnTo>
                <a:lnTo>
                  <a:pt x="154" y="74"/>
                </a:lnTo>
                <a:lnTo>
                  <a:pt x="150" y="74"/>
                </a:lnTo>
                <a:lnTo>
                  <a:pt x="146" y="74"/>
                </a:lnTo>
                <a:lnTo>
                  <a:pt x="142" y="74"/>
                </a:lnTo>
                <a:lnTo>
                  <a:pt x="146" y="74"/>
                </a:lnTo>
                <a:lnTo>
                  <a:pt x="146" y="70"/>
                </a:lnTo>
                <a:lnTo>
                  <a:pt x="142" y="70"/>
                </a:lnTo>
                <a:lnTo>
                  <a:pt x="142" y="66"/>
                </a:lnTo>
                <a:lnTo>
                  <a:pt x="138" y="66"/>
                </a:lnTo>
                <a:lnTo>
                  <a:pt x="136" y="66"/>
                </a:lnTo>
                <a:lnTo>
                  <a:pt x="136" y="66"/>
                </a:lnTo>
                <a:lnTo>
                  <a:pt x="136" y="66"/>
                </a:lnTo>
                <a:close/>
                <a:moveTo>
                  <a:pt x="172" y="100"/>
                </a:moveTo>
                <a:lnTo>
                  <a:pt x="168" y="100"/>
                </a:lnTo>
                <a:lnTo>
                  <a:pt x="168" y="96"/>
                </a:lnTo>
                <a:lnTo>
                  <a:pt x="172" y="92"/>
                </a:lnTo>
                <a:lnTo>
                  <a:pt x="168" y="92"/>
                </a:lnTo>
                <a:lnTo>
                  <a:pt x="166" y="92"/>
                </a:lnTo>
                <a:lnTo>
                  <a:pt x="162" y="92"/>
                </a:lnTo>
                <a:lnTo>
                  <a:pt x="158" y="92"/>
                </a:lnTo>
                <a:lnTo>
                  <a:pt x="154" y="92"/>
                </a:lnTo>
                <a:lnTo>
                  <a:pt x="154" y="96"/>
                </a:lnTo>
                <a:lnTo>
                  <a:pt x="150" y="96"/>
                </a:lnTo>
                <a:lnTo>
                  <a:pt x="146" y="96"/>
                </a:lnTo>
                <a:lnTo>
                  <a:pt x="146" y="92"/>
                </a:lnTo>
                <a:lnTo>
                  <a:pt x="150" y="92"/>
                </a:lnTo>
                <a:lnTo>
                  <a:pt x="150" y="88"/>
                </a:lnTo>
                <a:lnTo>
                  <a:pt x="154" y="88"/>
                </a:lnTo>
                <a:lnTo>
                  <a:pt x="154" y="86"/>
                </a:lnTo>
                <a:lnTo>
                  <a:pt x="158" y="82"/>
                </a:lnTo>
                <a:lnTo>
                  <a:pt x="154" y="82"/>
                </a:lnTo>
                <a:lnTo>
                  <a:pt x="150" y="78"/>
                </a:lnTo>
                <a:lnTo>
                  <a:pt x="146" y="78"/>
                </a:lnTo>
                <a:lnTo>
                  <a:pt x="146" y="74"/>
                </a:lnTo>
                <a:lnTo>
                  <a:pt x="150" y="74"/>
                </a:lnTo>
                <a:lnTo>
                  <a:pt x="154" y="74"/>
                </a:lnTo>
                <a:lnTo>
                  <a:pt x="158" y="74"/>
                </a:lnTo>
                <a:lnTo>
                  <a:pt x="162" y="74"/>
                </a:lnTo>
                <a:lnTo>
                  <a:pt x="166" y="74"/>
                </a:lnTo>
                <a:lnTo>
                  <a:pt x="168" y="74"/>
                </a:lnTo>
                <a:lnTo>
                  <a:pt x="176" y="74"/>
                </a:lnTo>
                <a:lnTo>
                  <a:pt x="180" y="74"/>
                </a:lnTo>
                <a:lnTo>
                  <a:pt x="184" y="74"/>
                </a:lnTo>
                <a:lnTo>
                  <a:pt x="184" y="78"/>
                </a:lnTo>
                <a:lnTo>
                  <a:pt x="180" y="78"/>
                </a:lnTo>
                <a:lnTo>
                  <a:pt x="176" y="78"/>
                </a:lnTo>
                <a:lnTo>
                  <a:pt x="180" y="78"/>
                </a:lnTo>
                <a:lnTo>
                  <a:pt x="180" y="82"/>
                </a:lnTo>
                <a:lnTo>
                  <a:pt x="184" y="82"/>
                </a:lnTo>
                <a:lnTo>
                  <a:pt x="188" y="82"/>
                </a:lnTo>
                <a:lnTo>
                  <a:pt x="188" y="86"/>
                </a:lnTo>
                <a:lnTo>
                  <a:pt x="192" y="86"/>
                </a:lnTo>
                <a:lnTo>
                  <a:pt x="192" y="82"/>
                </a:lnTo>
                <a:lnTo>
                  <a:pt x="196" y="82"/>
                </a:lnTo>
                <a:lnTo>
                  <a:pt x="198" y="86"/>
                </a:lnTo>
                <a:lnTo>
                  <a:pt x="202" y="86"/>
                </a:lnTo>
                <a:lnTo>
                  <a:pt x="206" y="86"/>
                </a:lnTo>
                <a:lnTo>
                  <a:pt x="202" y="86"/>
                </a:lnTo>
                <a:lnTo>
                  <a:pt x="198" y="88"/>
                </a:lnTo>
                <a:lnTo>
                  <a:pt x="196" y="88"/>
                </a:lnTo>
                <a:lnTo>
                  <a:pt x="192" y="88"/>
                </a:lnTo>
                <a:lnTo>
                  <a:pt x="192" y="92"/>
                </a:lnTo>
                <a:lnTo>
                  <a:pt x="188" y="96"/>
                </a:lnTo>
                <a:lnTo>
                  <a:pt x="184" y="96"/>
                </a:lnTo>
                <a:lnTo>
                  <a:pt x="180" y="96"/>
                </a:lnTo>
                <a:lnTo>
                  <a:pt x="176" y="96"/>
                </a:lnTo>
                <a:lnTo>
                  <a:pt x="176" y="100"/>
                </a:lnTo>
                <a:lnTo>
                  <a:pt x="172" y="100"/>
                </a:lnTo>
                <a:lnTo>
                  <a:pt x="172" y="100"/>
                </a:lnTo>
                <a:lnTo>
                  <a:pt x="172" y="10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65" name="Freeform 123">
            <a:extLst>
              <a:ext uri="{FF2B5EF4-FFF2-40B4-BE49-F238E27FC236}">
                <a16:creationId xmlns:a16="http://schemas.microsoft.com/office/drawing/2014/main" id="{EFEBED4E-CC3B-4CB4-836B-E26D443D821A}"/>
              </a:ext>
            </a:extLst>
          </p:cNvPr>
          <p:cNvSpPr>
            <a:spLocks noEditPoints="1"/>
          </p:cNvSpPr>
          <p:nvPr/>
        </p:nvSpPr>
        <p:spPr bwMode="auto">
          <a:xfrm>
            <a:off x="6207528" y="2385480"/>
            <a:ext cx="298450" cy="508000"/>
          </a:xfrm>
          <a:custGeom>
            <a:avLst/>
            <a:gdLst>
              <a:gd name="T0" fmla="*/ 106 w 188"/>
              <a:gd name="T1" fmla="*/ 232 h 320"/>
              <a:gd name="T2" fmla="*/ 98 w 188"/>
              <a:gd name="T3" fmla="*/ 238 h 320"/>
              <a:gd name="T4" fmla="*/ 78 w 188"/>
              <a:gd name="T5" fmla="*/ 250 h 320"/>
              <a:gd name="T6" fmla="*/ 76 w 188"/>
              <a:gd name="T7" fmla="*/ 254 h 320"/>
              <a:gd name="T8" fmla="*/ 82 w 188"/>
              <a:gd name="T9" fmla="*/ 264 h 320"/>
              <a:gd name="T10" fmla="*/ 76 w 188"/>
              <a:gd name="T11" fmla="*/ 280 h 320"/>
              <a:gd name="T12" fmla="*/ 64 w 188"/>
              <a:gd name="T13" fmla="*/ 302 h 320"/>
              <a:gd name="T14" fmla="*/ 46 w 188"/>
              <a:gd name="T15" fmla="*/ 314 h 320"/>
              <a:gd name="T16" fmla="*/ 30 w 188"/>
              <a:gd name="T17" fmla="*/ 320 h 320"/>
              <a:gd name="T18" fmla="*/ 26 w 188"/>
              <a:gd name="T19" fmla="*/ 302 h 320"/>
              <a:gd name="T20" fmla="*/ 18 w 188"/>
              <a:gd name="T21" fmla="*/ 284 h 320"/>
              <a:gd name="T22" fmla="*/ 8 w 188"/>
              <a:gd name="T23" fmla="*/ 264 h 320"/>
              <a:gd name="T24" fmla="*/ 4 w 188"/>
              <a:gd name="T25" fmla="*/ 246 h 320"/>
              <a:gd name="T26" fmla="*/ 8 w 188"/>
              <a:gd name="T27" fmla="*/ 242 h 320"/>
              <a:gd name="T28" fmla="*/ 16 w 188"/>
              <a:gd name="T29" fmla="*/ 220 h 320"/>
              <a:gd name="T30" fmla="*/ 18 w 188"/>
              <a:gd name="T31" fmla="*/ 198 h 320"/>
              <a:gd name="T32" fmla="*/ 22 w 188"/>
              <a:gd name="T33" fmla="*/ 182 h 320"/>
              <a:gd name="T34" fmla="*/ 16 w 188"/>
              <a:gd name="T35" fmla="*/ 162 h 320"/>
              <a:gd name="T36" fmla="*/ 16 w 188"/>
              <a:gd name="T37" fmla="*/ 134 h 320"/>
              <a:gd name="T38" fmla="*/ 46 w 188"/>
              <a:gd name="T39" fmla="*/ 112 h 320"/>
              <a:gd name="T40" fmla="*/ 46 w 188"/>
              <a:gd name="T41" fmla="*/ 98 h 320"/>
              <a:gd name="T42" fmla="*/ 52 w 188"/>
              <a:gd name="T43" fmla="*/ 76 h 320"/>
              <a:gd name="T44" fmla="*/ 76 w 188"/>
              <a:gd name="T45" fmla="*/ 52 h 320"/>
              <a:gd name="T46" fmla="*/ 78 w 188"/>
              <a:gd name="T47" fmla="*/ 30 h 320"/>
              <a:gd name="T48" fmla="*/ 102 w 188"/>
              <a:gd name="T49" fmla="*/ 20 h 320"/>
              <a:gd name="T50" fmla="*/ 128 w 188"/>
              <a:gd name="T51" fmla="*/ 20 h 320"/>
              <a:gd name="T52" fmla="*/ 138 w 188"/>
              <a:gd name="T53" fmla="*/ 4 h 320"/>
              <a:gd name="T54" fmla="*/ 162 w 188"/>
              <a:gd name="T55" fmla="*/ 16 h 320"/>
              <a:gd name="T56" fmla="*/ 176 w 188"/>
              <a:gd name="T57" fmla="*/ 42 h 320"/>
              <a:gd name="T58" fmla="*/ 180 w 188"/>
              <a:gd name="T59" fmla="*/ 64 h 320"/>
              <a:gd name="T60" fmla="*/ 176 w 188"/>
              <a:gd name="T61" fmla="*/ 82 h 320"/>
              <a:gd name="T62" fmla="*/ 158 w 188"/>
              <a:gd name="T63" fmla="*/ 86 h 320"/>
              <a:gd name="T64" fmla="*/ 158 w 188"/>
              <a:gd name="T65" fmla="*/ 90 h 320"/>
              <a:gd name="T66" fmla="*/ 150 w 188"/>
              <a:gd name="T67" fmla="*/ 98 h 320"/>
              <a:gd name="T68" fmla="*/ 142 w 188"/>
              <a:gd name="T69" fmla="*/ 108 h 320"/>
              <a:gd name="T70" fmla="*/ 146 w 188"/>
              <a:gd name="T71" fmla="*/ 120 h 320"/>
              <a:gd name="T72" fmla="*/ 124 w 188"/>
              <a:gd name="T73" fmla="*/ 134 h 320"/>
              <a:gd name="T74" fmla="*/ 116 w 188"/>
              <a:gd name="T75" fmla="*/ 142 h 320"/>
              <a:gd name="T76" fmla="*/ 106 w 188"/>
              <a:gd name="T77" fmla="*/ 150 h 320"/>
              <a:gd name="T78" fmla="*/ 98 w 188"/>
              <a:gd name="T79" fmla="*/ 150 h 320"/>
              <a:gd name="T80" fmla="*/ 90 w 188"/>
              <a:gd name="T81" fmla="*/ 168 h 320"/>
              <a:gd name="T82" fmla="*/ 86 w 188"/>
              <a:gd name="T83" fmla="*/ 178 h 320"/>
              <a:gd name="T84" fmla="*/ 90 w 188"/>
              <a:gd name="T85" fmla="*/ 206 h 320"/>
              <a:gd name="T86" fmla="*/ 108 w 188"/>
              <a:gd name="T87" fmla="*/ 212 h 320"/>
              <a:gd name="T88" fmla="*/ 106 w 188"/>
              <a:gd name="T89" fmla="*/ 232 h 320"/>
              <a:gd name="T90" fmla="*/ 94 w 188"/>
              <a:gd name="T91" fmla="*/ 224 h 320"/>
              <a:gd name="T92" fmla="*/ 94 w 188"/>
              <a:gd name="T93" fmla="*/ 228 h 320"/>
              <a:gd name="T94" fmla="*/ 78 w 188"/>
              <a:gd name="T95" fmla="*/ 228 h 320"/>
              <a:gd name="T96" fmla="*/ 86 w 188"/>
              <a:gd name="T97" fmla="*/ 232 h 320"/>
              <a:gd name="T98" fmla="*/ 90 w 188"/>
              <a:gd name="T99" fmla="*/ 162 h 320"/>
              <a:gd name="T100" fmla="*/ 86 w 188"/>
              <a:gd name="T101" fmla="*/ 232 h 320"/>
              <a:gd name="T102" fmla="*/ 94 w 188"/>
              <a:gd name="T103" fmla="*/ 234 h 320"/>
              <a:gd name="T104" fmla="*/ 106 w 188"/>
              <a:gd name="T105" fmla="*/ 206 h 320"/>
              <a:gd name="T106" fmla="*/ 12 w 188"/>
              <a:gd name="T107" fmla="*/ 258 h 320"/>
              <a:gd name="T108" fmla="*/ 12 w 188"/>
              <a:gd name="T109" fmla="*/ 264 h 320"/>
              <a:gd name="T110" fmla="*/ 108 w 188"/>
              <a:gd name="T111" fmla="*/ 276 h 320"/>
              <a:gd name="T112" fmla="*/ 102 w 188"/>
              <a:gd name="T113" fmla="*/ 272 h 320"/>
              <a:gd name="T114" fmla="*/ 76 w 188"/>
              <a:gd name="T115" fmla="*/ 294 h 320"/>
              <a:gd name="T116" fmla="*/ 86 w 188"/>
              <a:gd name="T117" fmla="*/ 284 h 320"/>
              <a:gd name="T118" fmla="*/ 76 w 188"/>
              <a:gd name="T119" fmla="*/ 302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8" h="320">
                <a:moveTo>
                  <a:pt x="90" y="234"/>
                </a:moveTo>
                <a:lnTo>
                  <a:pt x="94" y="234"/>
                </a:lnTo>
                <a:lnTo>
                  <a:pt x="98" y="234"/>
                </a:lnTo>
                <a:lnTo>
                  <a:pt x="98" y="232"/>
                </a:lnTo>
                <a:lnTo>
                  <a:pt x="98" y="234"/>
                </a:lnTo>
                <a:lnTo>
                  <a:pt x="102" y="234"/>
                </a:lnTo>
                <a:lnTo>
                  <a:pt x="102" y="232"/>
                </a:lnTo>
                <a:lnTo>
                  <a:pt x="106" y="232"/>
                </a:lnTo>
                <a:lnTo>
                  <a:pt x="106" y="234"/>
                </a:lnTo>
                <a:lnTo>
                  <a:pt x="106" y="232"/>
                </a:lnTo>
                <a:lnTo>
                  <a:pt x="108" y="232"/>
                </a:lnTo>
                <a:lnTo>
                  <a:pt x="108" y="234"/>
                </a:lnTo>
                <a:lnTo>
                  <a:pt x="106" y="234"/>
                </a:lnTo>
                <a:lnTo>
                  <a:pt x="102" y="234"/>
                </a:lnTo>
                <a:lnTo>
                  <a:pt x="102" y="238"/>
                </a:lnTo>
                <a:lnTo>
                  <a:pt x="98" y="238"/>
                </a:lnTo>
                <a:lnTo>
                  <a:pt x="98" y="242"/>
                </a:lnTo>
                <a:lnTo>
                  <a:pt x="94" y="238"/>
                </a:lnTo>
                <a:lnTo>
                  <a:pt x="94" y="242"/>
                </a:lnTo>
                <a:lnTo>
                  <a:pt x="90" y="246"/>
                </a:lnTo>
                <a:lnTo>
                  <a:pt x="86" y="246"/>
                </a:lnTo>
                <a:lnTo>
                  <a:pt x="86" y="250"/>
                </a:lnTo>
                <a:lnTo>
                  <a:pt x="82" y="250"/>
                </a:lnTo>
                <a:lnTo>
                  <a:pt x="78" y="250"/>
                </a:lnTo>
                <a:lnTo>
                  <a:pt x="76" y="250"/>
                </a:lnTo>
                <a:lnTo>
                  <a:pt x="72" y="250"/>
                </a:lnTo>
                <a:lnTo>
                  <a:pt x="76" y="250"/>
                </a:lnTo>
                <a:lnTo>
                  <a:pt x="78" y="250"/>
                </a:lnTo>
                <a:lnTo>
                  <a:pt x="82" y="250"/>
                </a:lnTo>
                <a:lnTo>
                  <a:pt x="82" y="254"/>
                </a:lnTo>
                <a:lnTo>
                  <a:pt x="78" y="254"/>
                </a:lnTo>
                <a:lnTo>
                  <a:pt x="76" y="254"/>
                </a:lnTo>
                <a:lnTo>
                  <a:pt x="78" y="254"/>
                </a:lnTo>
                <a:lnTo>
                  <a:pt x="82" y="254"/>
                </a:lnTo>
                <a:lnTo>
                  <a:pt x="82" y="258"/>
                </a:lnTo>
                <a:lnTo>
                  <a:pt x="82" y="262"/>
                </a:lnTo>
                <a:lnTo>
                  <a:pt x="78" y="262"/>
                </a:lnTo>
                <a:lnTo>
                  <a:pt x="82" y="262"/>
                </a:lnTo>
                <a:lnTo>
                  <a:pt x="78" y="264"/>
                </a:lnTo>
                <a:lnTo>
                  <a:pt x="82" y="264"/>
                </a:lnTo>
                <a:lnTo>
                  <a:pt x="78" y="264"/>
                </a:lnTo>
                <a:lnTo>
                  <a:pt x="78" y="268"/>
                </a:lnTo>
                <a:lnTo>
                  <a:pt x="76" y="264"/>
                </a:lnTo>
                <a:lnTo>
                  <a:pt x="78" y="268"/>
                </a:lnTo>
                <a:lnTo>
                  <a:pt x="78" y="272"/>
                </a:lnTo>
                <a:lnTo>
                  <a:pt x="78" y="276"/>
                </a:lnTo>
                <a:lnTo>
                  <a:pt x="78" y="280"/>
                </a:lnTo>
                <a:lnTo>
                  <a:pt x="76" y="280"/>
                </a:lnTo>
                <a:lnTo>
                  <a:pt x="78" y="284"/>
                </a:lnTo>
                <a:lnTo>
                  <a:pt x="76" y="288"/>
                </a:lnTo>
                <a:lnTo>
                  <a:pt x="76" y="292"/>
                </a:lnTo>
                <a:lnTo>
                  <a:pt x="76" y="294"/>
                </a:lnTo>
                <a:lnTo>
                  <a:pt x="72" y="298"/>
                </a:lnTo>
                <a:lnTo>
                  <a:pt x="72" y="302"/>
                </a:lnTo>
                <a:lnTo>
                  <a:pt x="68" y="306"/>
                </a:lnTo>
                <a:lnTo>
                  <a:pt x="64" y="302"/>
                </a:lnTo>
                <a:lnTo>
                  <a:pt x="60" y="306"/>
                </a:lnTo>
                <a:lnTo>
                  <a:pt x="56" y="302"/>
                </a:lnTo>
                <a:lnTo>
                  <a:pt x="52" y="302"/>
                </a:lnTo>
                <a:lnTo>
                  <a:pt x="52" y="306"/>
                </a:lnTo>
                <a:lnTo>
                  <a:pt x="48" y="306"/>
                </a:lnTo>
                <a:lnTo>
                  <a:pt x="48" y="310"/>
                </a:lnTo>
                <a:lnTo>
                  <a:pt x="46" y="310"/>
                </a:lnTo>
                <a:lnTo>
                  <a:pt x="46" y="314"/>
                </a:lnTo>
                <a:lnTo>
                  <a:pt x="46" y="318"/>
                </a:lnTo>
                <a:lnTo>
                  <a:pt x="48" y="318"/>
                </a:lnTo>
                <a:lnTo>
                  <a:pt x="46" y="318"/>
                </a:lnTo>
                <a:lnTo>
                  <a:pt x="46" y="320"/>
                </a:lnTo>
                <a:lnTo>
                  <a:pt x="42" y="320"/>
                </a:lnTo>
                <a:lnTo>
                  <a:pt x="38" y="320"/>
                </a:lnTo>
                <a:lnTo>
                  <a:pt x="34" y="320"/>
                </a:lnTo>
                <a:lnTo>
                  <a:pt x="30" y="320"/>
                </a:lnTo>
                <a:lnTo>
                  <a:pt x="26" y="320"/>
                </a:lnTo>
                <a:lnTo>
                  <a:pt x="26" y="318"/>
                </a:lnTo>
                <a:lnTo>
                  <a:pt x="30" y="314"/>
                </a:lnTo>
                <a:lnTo>
                  <a:pt x="26" y="310"/>
                </a:lnTo>
                <a:lnTo>
                  <a:pt x="22" y="306"/>
                </a:lnTo>
                <a:lnTo>
                  <a:pt x="18" y="302"/>
                </a:lnTo>
                <a:lnTo>
                  <a:pt x="22" y="302"/>
                </a:lnTo>
                <a:lnTo>
                  <a:pt x="26" y="302"/>
                </a:lnTo>
                <a:lnTo>
                  <a:pt x="22" y="298"/>
                </a:lnTo>
                <a:lnTo>
                  <a:pt x="26" y="298"/>
                </a:lnTo>
                <a:lnTo>
                  <a:pt x="26" y="294"/>
                </a:lnTo>
                <a:lnTo>
                  <a:pt x="22" y="294"/>
                </a:lnTo>
                <a:lnTo>
                  <a:pt x="22" y="292"/>
                </a:lnTo>
                <a:lnTo>
                  <a:pt x="22" y="288"/>
                </a:lnTo>
                <a:lnTo>
                  <a:pt x="18" y="288"/>
                </a:lnTo>
                <a:lnTo>
                  <a:pt x="18" y="284"/>
                </a:lnTo>
                <a:lnTo>
                  <a:pt x="16" y="284"/>
                </a:lnTo>
                <a:lnTo>
                  <a:pt x="16" y="280"/>
                </a:lnTo>
                <a:lnTo>
                  <a:pt x="16" y="276"/>
                </a:lnTo>
                <a:lnTo>
                  <a:pt x="12" y="276"/>
                </a:lnTo>
                <a:lnTo>
                  <a:pt x="12" y="272"/>
                </a:lnTo>
                <a:lnTo>
                  <a:pt x="12" y="268"/>
                </a:lnTo>
                <a:lnTo>
                  <a:pt x="8" y="268"/>
                </a:lnTo>
                <a:lnTo>
                  <a:pt x="8" y="264"/>
                </a:lnTo>
                <a:lnTo>
                  <a:pt x="12" y="264"/>
                </a:lnTo>
                <a:lnTo>
                  <a:pt x="12" y="262"/>
                </a:lnTo>
                <a:lnTo>
                  <a:pt x="12" y="258"/>
                </a:lnTo>
                <a:lnTo>
                  <a:pt x="8" y="258"/>
                </a:lnTo>
                <a:lnTo>
                  <a:pt x="4" y="258"/>
                </a:lnTo>
                <a:lnTo>
                  <a:pt x="4" y="254"/>
                </a:lnTo>
                <a:lnTo>
                  <a:pt x="4" y="250"/>
                </a:lnTo>
                <a:lnTo>
                  <a:pt x="4" y="246"/>
                </a:lnTo>
                <a:lnTo>
                  <a:pt x="0" y="246"/>
                </a:lnTo>
                <a:lnTo>
                  <a:pt x="4" y="246"/>
                </a:lnTo>
                <a:lnTo>
                  <a:pt x="4" y="242"/>
                </a:lnTo>
                <a:lnTo>
                  <a:pt x="0" y="242"/>
                </a:lnTo>
                <a:lnTo>
                  <a:pt x="0" y="238"/>
                </a:lnTo>
                <a:lnTo>
                  <a:pt x="4" y="238"/>
                </a:lnTo>
                <a:lnTo>
                  <a:pt x="4" y="242"/>
                </a:lnTo>
                <a:lnTo>
                  <a:pt x="8" y="242"/>
                </a:lnTo>
                <a:lnTo>
                  <a:pt x="12" y="238"/>
                </a:lnTo>
                <a:lnTo>
                  <a:pt x="12" y="234"/>
                </a:lnTo>
                <a:lnTo>
                  <a:pt x="12" y="232"/>
                </a:lnTo>
                <a:lnTo>
                  <a:pt x="8" y="228"/>
                </a:lnTo>
                <a:lnTo>
                  <a:pt x="12" y="228"/>
                </a:lnTo>
                <a:lnTo>
                  <a:pt x="12" y="224"/>
                </a:lnTo>
                <a:lnTo>
                  <a:pt x="12" y="220"/>
                </a:lnTo>
                <a:lnTo>
                  <a:pt x="16" y="220"/>
                </a:lnTo>
                <a:lnTo>
                  <a:pt x="18" y="220"/>
                </a:lnTo>
                <a:lnTo>
                  <a:pt x="18" y="216"/>
                </a:lnTo>
                <a:lnTo>
                  <a:pt x="18" y="212"/>
                </a:lnTo>
                <a:lnTo>
                  <a:pt x="22" y="208"/>
                </a:lnTo>
                <a:lnTo>
                  <a:pt x="22" y="206"/>
                </a:lnTo>
                <a:lnTo>
                  <a:pt x="18" y="206"/>
                </a:lnTo>
                <a:lnTo>
                  <a:pt x="18" y="202"/>
                </a:lnTo>
                <a:lnTo>
                  <a:pt x="18" y="198"/>
                </a:lnTo>
                <a:lnTo>
                  <a:pt x="16" y="194"/>
                </a:lnTo>
                <a:lnTo>
                  <a:pt x="18" y="194"/>
                </a:lnTo>
                <a:lnTo>
                  <a:pt x="22" y="194"/>
                </a:lnTo>
                <a:lnTo>
                  <a:pt x="22" y="190"/>
                </a:lnTo>
                <a:lnTo>
                  <a:pt x="26" y="190"/>
                </a:lnTo>
                <a:lnTo>
                  <a:pt x="26" y="186"/>
                </a:lnTo>
                <a:lnTo>
                  <a:pt x="22" y="186"/>
                </a:lnTo>
                <a:lnTo>
                  <a:pt x="22" y="182"/>
                </a:lnTo>
                <a:lnTo>
                  <a:pt x="18" y="182"/>
                </a:lnTo>
                <a:lnTo>
                  <a:pt x="16" y="178"/>
                </a:lnTo>
                <a:lnTo>
                  <a:pt x="16" y="176"/>
                </a:lnTo>
                <a:lnTo>
                  <a:pt x="16" y="172"/>
                </a:lnTo>
                <a:lnTo>
                  <a:pt x="18" y="168"/>
                </a:lnTo>
                <a:lnTo>
                  <a:pt x="18" y="164"/>
                </a:lnTo>
                <a:lnTo>
                  <a:pt x="16" y="164"/>
                </a:lnTo>
                <a:lnTo>
                  <a:pt x="16" y="162"/>
                </a:lnTo>
                <a:lnTo>
                  <a:pt x="16" y="158"/>
                </a:lnTo>
                <a:lnTo>
                  <a:pt x="16" y="154"/>
                </a:lnTo>
                <a:lnTo>
                  <a:pt x="16" y="150"/>
                </a:lnTo>
                <a:lnTo>
                  <a:pt x="16" y="146"/>
                </a:lnTo>
                <a:lnTo>
                  <a:pt x="12" y="142"/>
                </a:lnTo>
                <a:lnTo>
                  <a:pt x="16" y="142"/>
                </a:lnTo>
                <a:lnTo>
                  <a:pt x="16" y="138"/>
                </a:lnTo>
                <a:lnTo>
                  <a:pt x="16" y="134"/>
                </a:lnTo>
                <a:lnTo>
                  <a:pt x="18" y="132"/>
                </a:lnTo>
                <a:lnTo>
                  <a:pt x="22" y="128"/>
                </a:lnTo>
                <a:lnTo>
                  <a:pt x="26" y="124"/>
                </a:lnTo>
                <a:lnTo>
                  <a:pt x="30" y="124"/>
                </a:lnTo>
                <a:lnTo>
                  <a:pt x="42" y="124"/>
                </a:lnTo>
                <a:lnTo>
                  <a:pt x="46" y="120"/>
                </a:lnTo>
                <a:lnTo>
                  <a:pt x="46" y="116"/>
                </a:lnTo>
                <a:lnTo>
                  <a:pt x="46" y="112"/>
                </a:lnTo>
                <a:lnTo>
                  <a:pt x="42" y="112"/>
                </a:lnTo>
                <a:lnTo>
                  <a:pt x="38" y="112"/>
                </a:lnTo>
                <a:lnTo>
                  <a:pt x="38" y="108"/>
                </a:lnTo>
                <a:lnTo>
                  <a:pt x="42" y="108"/>
                </a:lnTo>
                <a:lnTo>
                  <a:pt x="42" y="106"/>
                </a:lnTo>
                <a:lnTo>
                  <a:pt x="42" y="102"/>
                </a:lnTo>
                <a:lnTo>
                  <a:pt x="46" y="102"/>
                </a:lnTo>
                <a:lnTo>
                  <a:pt x="46" y="98"/>
                </a:lnTo>
                <a:lnTo>
                  <a:pt x="48" y="94"/>
                </a:lnTo>
                <a:lnTo>
                  <a:pt x="48" y="90"/>
                </a:lnTo>
                <a:lnTo>
                  <a:pt x="48" y="86"/>
                </a:lnTo>
                <a:lnTo>
                  <a:pt x="48" y="82"/>
                </a:lnTo>
                <a:lnTo>
                  <a:pt x="52" y="82"/>
                </a:lnTo>
                <a:lnTo>
                  <a:pt x="48" y="78"/>
                </a:lnTo>
                <a:lnTo>
                  <a:pt x="48" y="76"/>
                </a:lnTo>
                <a:lnTo>
                  <a:pt x="52" y="76"/>
                </a:lnTo>
                <a:lnTo>
                  <a:pt x="56" y="76"/>
                </a:lnTo>
                <a:lnTo>
                  <a:pt x="64" y="72"/>
                </a:lnTo>
                <a:lnTo>
                  <a:pt x="60" y="68"/>
                </a:lnTo>
                <a:lnTo>
                  <a:pt x="60" y="64"/>
                </a:lnTo>
                <a:lnTo>
                  <a:pt x="64" y="64"/>
                </a:lnTo>
                <a:lnTo>
                  <a:pt x="68" y="60"/>
                </a:lnTo>
                <a:lnTo>
                  <a:pt x="72" y="56"/>
                </a:lnTo>
                <a:lnTo>
                  <a:pt x="76" y="52"/>
                </a:lnTo>
                <a:lnTo>
                  <a:pt x="76" y="48"/>
                </a:lnTo>
                <a:lnTo>
                  <a:pt x="76" y="46"/>
                </a:lnTo>
                <a:lnTo>
                  <a:pt x="72" y="46"/>
                </a:lnTo>
                <a:lnTo>
                  <a:pt x="72" y="42"/>
                </a:lnTo>
                <a:lnTo>
                  <a:pt x="76" y="42"/>
                </a:lnTo>
                <a:lnTo>
                  <a:pt x="78" y="38"/>
                </a:lnTo>
                <a:lnTo>
                  <a:pt x="78" y="34"/>
                </a:lnTo>
                <a:lnTo>
                  <a:pt x="78" y="30"/>
                </a:lnTo>
                <a:lnTo>
                  <a:pt x="86" y="26"/>
                </a:lnTo>
                <a:lnTo>
                  <a:pt x="90" y="26"/>
                </a:lnTo>
                <a:lnTo>
                  <a:pt x="94" y="26"/>
                </a:lnTo>
                <a:lnTo>
                  <a:pt x="94" y="30"/>
                </a:lnTo>
                <a:lnTo>
                  <a:pt x="98" y="30"/>
                </a:lnTo>
                <a:lnTo>
                  <a:pt x="98" y="26"/>
                </a:lnTo>
                <a:lnTo>
                  <a:pt x="102" y="22"/>
                </a:lnTo>
                <a:lnTo>
                  <a:pt x="102" y="20"/>
                </a:lnTo>
                <a:lnTo>
                  <a:pt x="98" y="20"/>
                </a:lnTo>
                <a:lnTo>
                  <a:pt x="102" y="16"/>
                </a:lnTo>
                <a:lnTo>
                  <a:pt x="106" y="16"/>
                </a:lnTo>
                <a:lnTo>
                  <a:pt x="108" y="16"/>
                </a:lnTo>
                <a:lnTo>
                  <a:pt x="112" y="16"/>
                </a:lnTo>
                <a:lnTo>
                  <a:pt x="120" y="20"/>
                </a:lnTo>
                <a:lnTo>
                  <a:pt x="124" y="20"/>
                </a:lnTo>
                <a:lnTo>
                  <a:pt x="128" y="20"/>
                </a:lnTo>
                <a:lnTo>
                  <a:pt x="132" y="16"/>
                </a:lnTo>
                <a:lnTo>
                  <a:pt x="128" y="16"/>
                </a:lnTo>
                <a:lnTo>
                  <a:pt x="132" y="12"/>
                </a:lnTo>
                <a:lnTo>
                  <a:pt x="132" y="8"/>
                </a:lnTo>
                <a:lnTo>
                  <a:pt x="132" y="4"/>
                </a:lnTo>
                <a:lnTo>
                  <a:pt x="128" y="0"/>
                </a:lnTo>
                <a:lnTo>
                  <a:pt x="134" y="0"/>
                </a:lnTo>
                <a:lnTo>
                  <a:pt x="138" y="4"/>
                </a:lnTo>
                <a:lnTo>
                  <a:pt x="142" y="8"/>
                </a:lnTo>
                <a:lnTo>
                  <a:pt x="146" y="8"/>
                </a:lnTo>
                <a:lnTo>
                  <a:pt x="146" y="12"/>
                </a:lnTo>
                <a:lnTo>
                  <a:pt x="150" y="12"/>
                </a:lnTo>
                <a:lnTo>
                  <a:pt x="150" y="16"/>
                </a:lnTo>
                <a:lnTo>
                  <a:pt x="154" y="16"/>
                </a:lnTo>
                <a:lnTo>
                  <a:pt x="158" y="16"/>
                </a:lnTo>
                <a:lnTo>
                  <a:pt x="162" y="16"/>
                </a:lnTo>
                <a:lnTo>
                  <a:pt x="164" y="20"/>
                </a:lnTo>
                <a:lnTo>
                  <a:pt x="168" y="20"/>
                </a:lnTo>
                <a:lnTo>
                  <a:pt x="176" y="26"/>
                </a:lnTo>
                <a:lnTo>
                  <a:pt x="180" y="30"/>
                </a:lnTo>
                <a:lnTo>
                  <a:pt x="176" y="30"/>
                </a:lnTo>
                <a:lnTo>
                  <a:pt x="176" y="34"/>
                </a:lnTo>
                <a:lnTo>
                  <a:pt x="176" y="38"/>
                </a:lnTo>
                <a:lnTo>
                  <a:pt x="176" y="42"/>
                </a:lnTo>
                <a:lnTo>
                  <a:pt x="180" y="42"/>
                </a:lnTo>
                <a:lnTo>
                  <a:pt x="180" y="46"/>
                </a:lnTo>
                <a:lnTo>
                  <a:pt x="176" y="48"/>
                </a:lnTo>
                <a:lnTo>
                  <a:pt x="180" y="52"/>
                </a:lnTo>
                <a:lnTo>
                  <a:pt x="184" y="56"/>
                </a:lnTo>
                <a:lnTo>
                  <a:pt x="184" y="60"/>
                </a:lnTo>
                <a:lnTo>
                  <a:pt x="184" y="64"/>
                </a:lnTo>
                <a:lnTo>
                  <a:pt x="180" y="64"/>
                </a:lnTo>
                <a:lnTo>
                  <a:pt x="180" y="68"/>
                </a:lnTo>
                <a:lnTo>
                  <a:pt x="180" y="72"/>
                </a:lnTo>
                <a:lnTo>
                  <a:pt x="180" y="76"/>
                </a:lnTo>
                <a:lnTo>
                  <a:pt x="184" y="76"/>
                </a:lnTo>
                <a:lnTo>
                  <a:pt x="188" y="82"/>
                </a:lnTo>
                <a:lnTo>
                  <a:pt x="184" y="82"/>
                </a:lnTo>
                <a:lnTo>
                  <a:pt x="180" y="82"/>
                </a:lnTo>
                <a:lnTo>
                  <a:pt x="176" y="82"/>
                </a:lnTo>
                <a:lnTo>
                  <a:pt x="172" y="82"/>
                </a:lnTo>
                <a:lnTo>
                  <a:pt x="172" y="86"/>
                </a:lnTo>
                <a:lnTo>
                  <a:pt x="168" y="82"/>
                </a:lnTo>
                <a:lnTo>
                  <a:pt x="164" y="82"/>
                </a:lnTo>
                <a:lnTo>
                  <a:pt x="164" y="78"/>
                </a:lnTo>
                <a:lnTo>
                  <a:pt x="164" y="82"/>
                </a:lnTo>
                <a:lnTo>
                  <a:pt x="162" y="82"/>
                </a:lnTo>
                <a:lnTo>
                  <a:pt x="158" y="86"/>
                </a:lnTo>
                <a:lnTo>
                  <a:pt x="162" y="86"/>
                </a:lnTo>
                <a:lnTo>
                  <a:pt x="162" y="90"/>
                </a:lnTo>
                <a:lnTo>
                  <a:pt x="158" y="86"/>
                </a:lnTo>
                <a:lnTo>
                  <a:pt x="154" y="86"/>
                </a:lnTo>
                <a:lnTo>
                  <a:pt x="154" y="82"/>
                </a:lnTo>
                <a:lnTo>
                  <a:pt x="154" y="86"/>
                </a:lnTo>
                <a:lnTo>
                  <a:pt x="158" y="86"/>
                </a:lnTo>
                <a:lnTo>
                  <a:pt x="158" y="90"/>
                </a:lnTo>
                <a:lnTo>
                  <a:pt x="154" y="90"/>
                </a:lnTo>
                <a:lnTo>
                  <a:pt x="158" y="90"/>
                </a:lnTo>
                <a:lnTo>
                  <a:pt x="154" y="94"/>
                </a:lnTo>
                <a:lnTo>
                  <a:pt x="150" y="94"/>
                </a:lnTo>
                <a:lnTo>
                  <a:pt x="150" y="90"/>
                </a:lnTo>
                <a:lnTo>
                  <a:pt x="146" y="94"/>
                </a:lnTo>
                <a:lnTo>
                  <a:pt x="150" y="94"/>
                </a:lnTo>
                <a:lnTo>
                  <a:pt x="150" y="98"/>
                </a:lnTo>
                <a:lnTo>
                  <a:pt x="150" y="94"/>
                </a:lnTo>
                <a:lnTo>
                  <a:pt x="146" y="94"/>
                </a:lnTo>
                <a:lnTo>
                  <a:pt x="150" y="94"/>
                </a:lnTo>
                <a:lnTo>
                  <a:pt x="150" y="98"/>
                </a:lnTo>
                <a:lnTo>
                  <a:pt x="150" y="102"/>
                </a:lnTo>
                <a:lnTo>
                  <a:pt x="146" y="102"/>
                </a:lnTo>
                <a:lnTo>
                  <a:pt x="142" y="106"/>
                </a:lnTo>
                <a:lnTo>
                  <a:pt x="142" y="108"/>
                </a:lnTo>
                <a:lnTo>
                  <a:pt x="146" y="106"/>
                </a:lnTo>
                <a:lnTo>
                  <a:pt x="146" y="108"/>
                </a:lnTo>
                <a:lnTo>
                  <a:pt x="142" y="108"/>
                </a:lnTo>
                <a:lnTo>
                  <a:pt x="146" y="112"/>
                </a:lnTo>
                <a:lnTo>
                  <a:pt x="150" y="112"/>
                </a:lnTo>
                <a:lnTo>
                  <a:pt x="150" y="116"/>
                </a:lnTo>
                <a:lnTo>
                  <a:pt x="146" y="116"/>
                </a:lnTo>
                <a:lnTo>
                  <a:pt x="146" y="120"/>
                </a:lnTo>
                <a:lnTo>
                  <a:pt x="142" y="124"/>
                </a:lnTo>
                <a:lnTo>
                  <a:pt x="138" y="124"/>
                </a:lnTo>
                <a:lnTo>
                  <a:pt x="138" y="128"/>
                </a:lnTo>
                <a:lnTo>
                  <a:pt x="134" y="132"/>
                </a:lnTo>
                <a:lnTo>
                  <a:pt x="132" y="132"/>
                </a:lnTo>
                <a:lnTo>
                  <a:pt x="132" y="134"/>
                </a:lnTo>
                <a:lnTo>
                  <a:pt x="128" y="134"/>
                </a:lnTo>
                <a:lnTo>
                  <a:pt x="124" y="134"/>
                </a:lnTo>
                <a:lnTo>
                  <a:pt x="124" y="138"/>
                </a:lnTo>
                <a:lnTo>
                  <a:pt x="120" y="138"/>
                </a:lnTo>
                <a:lnTo>
                  <a:pt x="120" y="134"/>
                </a:lnTo>
                <a:lnTo>
                  <a:pt x="120" y="138"/>
                </a:lnTo>
                <a:lnTo>
                  <a:pt x="116" y="138"/>
                </a:lnTo>
                <a:lnTo>
                  <a:pt x="116" y="142"/>
                </a:lnTo>
                <a:lnTo>
                  <a:pt x="112" y="142"/>
                </a:lnTo>
                <a:lnTo>
                  <a:pt x="116" y="142"/>
                </a:lnTo>
                <a:lnTo>
                  <a:pt x="112" y="146"/>
                </a:lnTo>
                <a:lnTo>
                  <a:pt x="112" y="142"/>
                </a:lnTo>
                <a:lnTo>
                  <a:pt x="108" y="142"/>
                </a:lnTo>
                <a:lnTo>
                  <a:pt x="112" y="142"/>
                </a:lnTo>
                <a:lnTo>
                  <a:pt x="112" y="146"/>
                </a:lnTo>
                <a:lnTo>
                  <a:pt x="108" y="146"/>
                </a:lnTo>
                <a:lnTo>
                  <a:pt x="106" y="146"/>
                </a:lnTo>
                <a:lnTo>
                  <a:pt x="106" y="150"/>
                </a:lnTo>
                <a:lnTo>
                  <a:pt x="102" y="150"/>
                </a:lnTo>
                <a:lnTo>
                  <a:pt x="106" y="150"/>
                </a:lnTo>
                <a:lnTo>
                  <a:pt x="106" y="154"/>
                </a:lnTo>
                <a:lnTo>
                  <a:pt x="102" y="154"/>
                </a:lnTo>
                <a:lnTo>
                  <a:pt x="98" y="154"/>
                </a:lnTo>
                <a:lnTo>
                  <a:pt x="98" y="150"/>
                </a:lnTo>
                <a:lnTo>
                  <a:pt x="94" y="150"/>
                </a:lnTo>
                <a:lnTo>
                  <a:pt x="98" y="150"/>
                </a:lnTo>
                <a:lnTo>
                  <a:pt x="98" y="154"/>
                </a:lnTo>
                <a:lnTo>
                  <a:pt x="98" y="158"/>
                </a:lnTo>
                <a:lnTo>
                  <a:pt x="98" y="162"/>
                </a:lnTo>
                <a:lnTo>
                  <a:pt x="94" y="162"/>
                </a:lnTo>
                <a:lnTo>
                  <a:pt x="90" y="162"/>
                </a:lnTo>
                <a:lnTo>
                  <a:pt x="90" y="164"/>
                </a:lnTo>
                <a:lnTo>
                  <a:pt x="94" y="168"/>
                </a:lnTo>
                <a:lnTo>
                  <a:pt x="90" y="168"/>
                </a:lnTo>
                <a:lnTo>
                  <a:pt x="90" y="172"/>
                </a:lnTo>
                <a:lnTo>
                  <a:pt x="90" y="176"/>
                </a:lnTo>
                <a:lnTo>
                  <a:pt x="90" y="178"/>
                </a:lnTo>
                <a:lnTo>
                  <a:pt x="94" y="178"/>
                </a:lnTo>
                <a:lnTo>
                  <a:pt x="90" y="178"/>
                </a:lnTo>
                <a:lnTo>
                  <a:pt x="86" y="178"/>
                </a:lnTo>
                <a:lnTo>
                  <a:pt x="90" y="178"/>
                </a:lnTo>
                <a:lnTo>
                  <a:pt x="86" y="178"/>
                </a:lnTo>
                <a:lnTo>
                  <a:pt x="86" y="182"/>
                </a:lnTo>
                <a:lnTo>
                  <a:pt x="86" y="186"/>
                </a:lnTo>
                <a:lnTo>
                  <a:pt x="86" y="190"/>
                </a:lnTo>
                <a:lnTo>
                  <a:pt x="86" y="194"/>
                </a:lnTo>
                <a:lnTo>
                  <a:pt x="86" y="198"/>
                </a:lnTo>
                <a:lnTo>
                  <a:pt x="90" y="198"/>
                </a:lnTo>
                <a:lnTo>
                  <a:pt x="90" y="202"/>
                </a:lnTo>
                <a:lnTo>
                  <a:pt x="90" y="206"/>
                </a:lnTo>
                <a:lnTo>
                  <a:pt x="90" y="202"/>
                </a:lnTo>
                <a:lnTo>
                  <a:pt x="94" y="202"/>
                </a:lnTo>
                <a:lnTo>
                  <a:pt x="94" y="206"/>
                </a:lnTo>
                <a:lnTo>
                  <a:pt x="98" y="206"/>
                </a:lnTo>
                <a:lnTo>
                  <a:pt x="102" y="208"/>
                </a:lnTo>
                <a:lnTo>
                  <a:pt x="106" y="208"/>
                </a:lnTo>
                <a:lnTo>
                  <a:pt x="106" y="212"/>
                </a:lnTo>
                <a:lnTo>
                  <a:pt x="108" y="212"/>
                </a:lnTo>
                <a:lnTo>
                  <a:pt x="106" y="212"/>
                </a:lnTo>
                <a:lnTo>
                  <a:pt x="106" y="216"/>
                </a:lnTo>
                <a:lnTo>
                  <a:pt x="108" y="216"/>
                </a:lnTo>
                <a:lnTo>
                  <a:pt x="112" y="220"/>
                </a:lnTo>
                <a:lnTo>
                  <a:pt x="112" y="224"/>
                </a:lnTo>
                <a:lnTo>
                  <a:pt x="108" y="224"/>
                </a:lnTo>
                <a:lnTo>
                  <a:pt x="108" y="228"/>
                </a:lnTo>
                <a:lnTo>
                  <a:pt x="106" y="232"/>
                </a:lnTo>
                <a:lnTo>
                  <a:pt x="102" y="232"/>
                </a:lnTo>
                <a:lnTo>
                  <a:pt x="106" y="232"/>
                </a:lnTo>
                <a:lnTo>
                  <a:pt x="102" y="232"/>
                </a:lnTo>
                <a:lnTo>
                  <a:pt x="98" y="232"/>
                </a:lnTo>
                <a:lnTo>
                  <a:pt x="94" y="232"/>
                </a:lnTo>
                <a:lnTo>
                  <a:pt x="98" y="228"/>
                </a:lnTo>
                <a:lnTo>
                  <a:pt x="94" y="228"/>
                </a:lnTo>
                <a:lnTo>
                  <a:pt x="94" y="224"/>
                </a:lnTo>
                <a:lnTo>
                  <a:pt x="94" y="228"/>
                </a:lnTo>
                <a:lnTo>
                  <a:pt x="94" y="224"/>
                </a:lnTo>
                <a:lnTo>
                  <a:pt x="90" y="224"/>
                </a:lnTo>
                <a:lnTo>
                  <a:pt x="94" y="228"/>
                </a:lnTo>
                <a:lnTo>
                  <a:pt x="90" y="228"/>
                </a:lnTo>
                <a:lnTo>
                  <a:pt x="90" y="224"/>
                </a:lnTo>
                <a:lnTo>
                  <a:pt x="94" y="224"/>
                </a:lnTo>
                <a:lnTo>
                  <a:pt x="94" y="228"/>
                </a:lnTo>
                <a:lnTo>
                  <a:pt x="94" y="232"/>
                </a:lnTo>
                <a:lnTo>
                  <a:pt x="90" y="228"/>
                </a:lnTo>
                <a:lnTo>
                  <a:pt x="94" y="228"/>
                </a:lnTo>
                <a:lnTo>
                  <a:pt x="90" y="228"/>
                </a:lnTo>
                <a:lnTo>
                  <a:pt x="90" y="232"/>
                </a:lnTo>
                <a:lnTo>
                  <a:pt x="86" y="228"/>
                </a:lnTo>
                <a:lnTo>
                  <a:pt x="82" y="228"/>
                </a:lnTo>
                <a:lnTo>
                  <a:pt x="78" y="228"/>
                </a:lnTo>
                <a:lnTo>
                  <a:pt x="76" y="232"/>
                </a:lnTo>
                <a:lnTo>
                  <a:pt x="72" y="232"/>
                </a:lnTo>
                <a:lnTo>
                  <a:pt x="76" y="232"/>
                </a:lnTo>
                <a:lnTo>
                  <a:pt x="78" y="232"/>
                </a:lnTo>
                <a:lnTo>
                  <a:pt x="82" y="232"/>
                </a:lnTo>
                <a:lnTo>
                  <a:pt x="78" y="232"/>
                </a:lnTo>
                <a:lnTo>
                  <a:pt x="82" y="232"/>
                </a:lnTo>
                <a:lnTo>
                  <a:pt x="86" y="232"/>
                </a:lnTo>
                <a:lnTo>
                  <a:pt x="90" y="232"/>
                </a:lnTo>
                <a:lnTo>
                  <a:pt x="90" y="234"/>
                </a:lnTo>
                <a:lnTo>
                  <a:pt x="86" y="234"/>
                </a:lnTo>
                <a:lnTo>
                  <a:pt x="90" y="234"/>
                </a:lnTo>
                <a:lnTo>
                  <a:pt x="90" y="234"/>
                </a:lnTo>
                <a:lnTo>
                  <a:pt x="90" y="234"/>
                </a:lnTo>
                <a:close/>
                <a:moveTo>
                  <a:pt x="90" y="164"/>
                </a:moveTo>
                <a:lnTo>
                  <a:pt x="90" y="162"/>
                </a:lnTo>
                <a:lnTo>
                  <a:pt x="90" y="164"/>
                </a:lnTo>
                <a:lnTo>
                  <a:pt x="94" y="164"/>
                </a:lnTo>
                <a:lnTo>
                  <a:pt x="90" y="164"/>
                </a:lnTo>
                <a:lnTo>
                  <a:pt x="90" y="164"/>
                </a:lnTo>
                <a:lnTo>
                  <a:pt x="90" y="164"/>
                </a:lnTo>
                <a:close/>
                <a:moveTo>
                  <a:pt x="86" y="232"/>
                </a:moveTo>
                <a:lnTo>
                  <a:pt x="90" y="232"/>
                </a:lnTo>
                <a:lnTo>
                  <a:pt x="86" y="232"/>
                </a:lnTo>
                <a:lnTo>
                  <a:pt x="86" y="232"/>
                </a:lnTo>
                <a:lnTo>
                  <a:pt x="86" y="232"/>
                </a:lnTo>
                <a:close/>
                <a:moveTo>
                  <a:pt x="94" y="234"/>
                </a:moveTo>
                <a:lnTo>
                  <a:pt x="94" y="232"/>
                </a:lnTo>
                <a:lnTo>
                  <a:pt x="98" y="234"/>
                </a:lnTo>
                <a:lnTo>
                  <a:pt x="94" y="234"/>
                </a:lnTo>
                <a:lnTo>
                  <a:pt x="94" y="234"/>
                </a:lnTo>
                <a:lnTo>
                  <a:pt x="94" y="234"/>
                </a:lnTo>
                <a:close/>
                <a:moveTo>
                  <a:pt x="116" y="264"/>
                </a:moveTo>
                <a:lnTo>
                  <a:pt x="112" y="264"/>
                </a:lnTo>
                <a:lnTo>
                  <a:pt x="116" y="264"/>
                </a:lnTo>
                <a:lnTo>
                  <a:pt x="116" y="264"/>
                </a:lnTo>
                <a:lnTo>
                  <a:pt x="116" y="264"/>
                </a:lnTo>
                <a:close/>
                <a:moveTo>
                  <a:pt x="106" y="212"/>
                </a:moveTo>
                <a:lnTo>
                  <a:pt x="106" y="208"/>
                </a:lnTo>
                <a:lnTo>
                  <a:pt x="106" y="206"/>
                </a:lnTo>
                <a:lnTo>
                  <a:pt x="106" y="208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close/>
                <a:moveTo>
                  <a:pt x="8" y="262"/>
                </a:moveTo>
                <a:lnTo>
                  <a:pt x="4" y="262"/>
                </a:lnTo>
                <a:lnTo>
                  <a:pt x="8" y="258"/>
                </a:lnTo>
                <a:lnTo>
                  <a:pt x="12" y="258"/>
                </a:lnTo>
                <a:lnTo>
                  <a:pt x="12" y="262"/>
                </a:lnTo>
                <a:lnTo>
                  <a:pt x="8" y="262"/>
                </a:lnTo>
                <a:lnTo>
                  <a:pt x="8" y="262"/>
                </a:lnTo>
                <a:lnTo>
                  <a:pt x="8" y="262"/>
                </a:lnTo>
                <a:close/>
                <a:moveTo>
                  <a:pt x="8" y="264"/>
                </a:moveTo>
                <a:lnTo>
                  <a:pt x="8" y="262"/>
                </a:lnTo>
                <a:lnTo>
                  <a:pt x="12" y="262"/>
                </a:lnTo>
                <a:lnTo>
                  <a:pt x="12" y="264"/>
                </a:lnTo>
                <a:lnTo>
                  <a:pt x="8" y="264"/>
                </a:lnTo>
                <a:lnTo>
                  <a:pt x="8" y="264"/>
                </a:lnTo>
                <a:lnTo>
                  <a:pt x="8" y="264"/>
                </a:lnTo>
                <a:close/>
                <a:moveTo>
                  <a:pt x="112" y="264"/>
                </a:moveTo>
                <a:lnTo>
                  <a:pt x="112" y="268"/>
                </a:lnTo>
                <a:lnTo>
                  <a:pt x="108" y="268"/>
                </a:lnTo>
                <a:lnTo>
                  <a:pt x="108" y="272"/>
                </a:lnTo>
                <a:lnTo>
                  <a:pt x="108" y="276"/>
                </a:lnTo>
                <a:lnTo>
                  <a:pt x="108" y="280"/>
                </a:lnTo>
                <a:lnTo>
                  <a:pt x="106" y="280"/>
                </a:lnTo>
                <a:lnTo>
                  <a:pt x="106" y="284"/>
                </a:lnTo>
                <a:lnTo>
                  <a:pt x="102" y="288"/>
                </a:lnTo>
                <a:lnTo>
                  <a:pt x="102" y="284"/>
                </a:lnTo>
                <a:lnTo>
                  <a:pt x="102" y="280"/>
                </a:lnTo>
                <a:lnTo>
                  <a:pt x="102" y="276"/>
                </a:lnTo>
                <a:lnTo>
                  <a:pt x="102" y="272"/>
                </a:lnTo>
                <a:lnTo>
                  <a:pt x="106" y="268"/>
                </a:lnTo>
                <a:lnTo>
                  <a:pt x="108" y="264"/>
                </a:lnTo>
                <a:lnTo>
                  <a:pt x="112" y="264"/>
                </a:lnTo>
                <a:lnTo>
                  <a:pt x="112" y="264"/>
                </a:lnTo>
                <a:lnTo>
                  <a:pt x="112" y="264"/>
                </a:lnTo>
                <a:close/>
                <a:moveTo>
                  <a:pt x="76" y="302"/>
                </a:moveTo>
                <a:lnTo>
                  <a:pt x="76" y="298"/>
                </a:lnTo>
                <a:lnTo>
                  <a:pt x="76" y="294"/>
                </a:lnTo>
                <a:lnTo>
                  <a:pt x="78" y="292"/>
                </a:lnTo>
                <a:lnTo>
                  <a:pt x="78" y="288"/>
                </a:lnTo>
                <a:lnTo>
                  <a:pt x="82" y="288"/>
                </a:lnTo>
                <a:lnTo>
                  <a:pt x="82" y="284"/>
                </a:lnTo>
                <a:lnTo>
                  <a:pt x="82" y="280"/>
                </a:lnTo>
                <a:lnTo>
                  <a:pt x="86" y="276"/>
                </a:lnTo>
                <a:lnTo>
                  <a:pt x="86" y="280"/>
                </a:lnTo>
                <a:lnTo>
                  <a:pt x="86" y="284"/>
                </a:lnTo>
                <a:lnTo>
                  <a:pt x="82" y="284"/>
                </a:lnTo>
                <a:lnTo>
                  <a:pt x="82" y="288"/>
                </a:lnTo>
                <a:lnTo>
                  <a:pt x="82" y="292"/>
                </a:lnTo>
                <a:lnTo>
                  <a:pt x="78" y="292"/>
                </a:lnTo>
                <a:lnTo>
                  <a:pt x="78" y="294"/>
                </a:lnTo>
                <a:lnTo>
                  <a:pt x="78" y="298"/>
                </a:lnTo>
                <a:lnTo>
                  <a:pt x="78" y="302"/>
                </a:lnTo>
                <a:lnTo>
                  <a:pt x="76" y="302"/>
                </a:lnTo>
                <a:lnTo>
                  <a:pt x="76" y="302"/>
                </a:lnTo>
                <a:lnTo>
                  <a:pt x="76" y="30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66" name="Freeform 124">
            <a:extLst>
              <a:ext uri="{FF2B5EF4-FFF2-40B4-BE49-F238E27FC236}">
                <a16:creationId xmlns:a16="http://schemas.microsoft.com/office/drawing/2014/main" id="{33168880-86FC-42D8-BED7-59F30826AB5E}"/>
              </a:ext>
            </a:extLst>
          </p:cNvPr>
          <p:cNvSpPr>
            <a:spLocks noEditPoints="1"/>
          </p:cNvSpPr>
          <p:nvPr/>
        </p:nvSpPr>
        <p:spPr bwMode="auto">
          <a:xfrm>
            <a:off x="6096403" y="3150655"/>
            <a:ext cx="98425" cy="63500"/>
          </a:xfrm>
          <a:custGeom>
            <a:avLst/>
            <a:gdLst>
              <a:gd name="T0" fmla="*/ 6 w 62"/>
              <a:gd name="T1" fmla="*/ 14 h 40"/>
              <a:gd name="T2" fmla="*/ 10 w 62"/>
              <a:gd name="T3" fmla="*/ 10 h 40"/>
              <a:gd name="T4" fmla="*/ 10 w 62"/>
              <a:gd name="T5" fmla="*/ 6 h 40"/>
              <a:gd name="T6" fmla="*/ 18 w 62"/>
              <a:gd name="T7" fmla="*/ 6 h 40"/>
              <a:gd name="T8" fmla="*/ 18 w 62"/>
              <a:gd name="T9" fmla="*/ 6 h 40"/>
              <a:gd name="T10" fmla="*/ 18 w 62"/>
              <a:gd name="T11" fmla="*/ 6 h 40"/>
              <a:gd name="T12" fmla="*/ 22 w 62"/>
              <a:gd name="T13" fmla="*/ 4 h 40"/>
              <a:gd name="T14" fmla="*/ 22 w 62"/>
              <a:gd name="T15" fmla="*/ 4 h 40"/>
              <a:gd name="T16" fmla="*/ 26 w 62"/>
              <a:gd name="T17" fmla="*/ 4 h 40"/>
              <a:gd name="T18" fmla="*/ 28 w 62"/>
              <a:gd name="T19" fmla="*/ 4 h 40"/>
              <a:gd name="T20" fmla="*/ 32 w 62"/>
              <a:gd name="T21" fmla="*/ 4 h 40"/>
              <a:gd name="T22" fmla="*/ 36 w 62"/>
              <a:gd name="T23" fmla="*/ 4 h 40"/>
              <a:gd name="T24" fmla="*/ 32 w 62"/>
              <a:gd name="T25" fmla="*/ 4 h 40"/>
              <a:gd name="T26" fmla="*/ 36 w 62"/>
              <a:gd name="T27" fmla="*/ 0 h 40"/>
              <a:gd name="T28" fmla="*/ 36 w 62"/>
              <a:gd name="T29" fmla="*/ 0 h 40"/>
              <a:gd name="T30" fmla="*/ 40 w 62"/>
              <a:gd name="T31" fmla="*/ 0 h 40"/>
              <a:gd name="T32" fmla="*/ 40 w 62"/>
              <a:gd name="T33" fmla="*/ 4 h 40"/>
              <a:gd name="T34" fmla="*/ 48 w 62"/>
              <a:gd name="T35" fmla="*/ 4 h 40"/>
              <a:gd name="T36" fmla="*/ 52 w 62"/>
              <a:gd name="T37" fmla="*/ 6 h 40"/>
              <a:gd name="T38" fmla="*/ 48 w 62"/>
              <a:gd name="T39" fmla="*/ 10 h 40"/>
              <a:gd name="T40" fmla="*/ 48 w 62"/>
              <a:gd name="T41" fmla="*/ 14 h 40"/>
              <a:gd name="T42" fmla="*/ 52 w 62"/>
              <a:gd name="T43" fmla="*/ 14 h 40"/>
              <a:gd name="T44" fmla="*/ 52 w 62"/>
              <a:gd name="T45" fmla="*/ 18 h 40"/>
              <a:gd name="T46" fmla="*/ 56 w 62"/>
              <a:gd name="T47" fmla="*/ 18 h 40"/>
              <a:gd name="T48" fmla="*/ 58 w 62"/>
              <a:gd name="T49" fmla="*/ 14 h 40"/>
              <a:gd name="T50" fmla="*/ 62 w 62"/>
              <a:gd name="T51" fmla="*/ 22 h 40"/>
              <a:gd name="T52" fmla="*/ 62 w 62"/>
              <a:gd name="T53" fmla="*/ 26 h 40"/>
              <a:gd name="T54" fmla="*/ 58 w 62"/>
              <a:gd name="T55" fmla="*/ 22 h 40"/>
              <a:gd name="T56" fmla="*/ 56 w 62"/>
              <a:gd name="T57" fmla="*/ 26 h 40"/>
              <a:gd name="T58" fmla="*/ 56 w 62"/>
              <a:gd name="T59" fmla="*/ 30 h 40"/>
              <a:gd name="T60" fmla="*/ 56 w 62"/>
              <a:gd name="T61" fmla="*/ 30 h 40"/>
              <a:gd name="T62" fmla="*/ 52 w 62"/>
              <a:gd name="T63" fmla="*/ 30 h 40"/>
              <a:gd name="T64" fmla="*/ 48 w 62"/>
              <a:gd name="T65" fmla="*/ 30 h 40"/>
              <a:gd name="T66" fmla="*/ 44 w 62"/>
              <a:gd name="T67" fmla="*/ 26 h 40"/>
              <a:gd name="T68" fmla="*/ 44 w 62"/>
              <a:gd name="T69" fmla="*/ 30 h 40"/>
              <a:gd name="T70" fmla="*/ 40 w 62"/>
              <a:gd name="T71" fmla="*/ 34 h 40"/>
              <a:gd name="T72" fmla="*/ 40 w 62"/>
              <a:gd name="T73" fmla="*/ 36 h 40"/>
              <a:gd name="T74" fmla="*/ 40 w 62"/>
              <a:gd name="T75" fmla="*/ 36 h 40"/>
              <a:gd name="T76" fmla="*/ 40 w 62"/>
              <a:gd name="T77" fmla="*/ 34 h 40"/>
              <a:gd name="T78" fmla="*/ 36 w 62"/>
              <a:gd name="T79" fmla="*/ 34 h 40"/>
              <a:gd name="T80" fmla="*/ 32 w 62"/>
              <a:gd name="T81" fmla="*/ 30 h 40"/>
              <a:gd name="T82" fmla="*/ 32 w 62"/>
              <a:gd name="T83" fmla="*/ 26 h 40"/>
              <a:gd name="T84" fmla="*/ 26 w 62"/>
              <a:gd name="T85" fmla="*/ 36 h 40"/>
              <a:gd name="T86" fmla="*/ 26 w 62"/>
              <a:gd name="T87" fmla="*/ 36 h 40"/>
              <a:gd name="T88" fmla="*/ 22 w 62"/>
              <a:gd name="T89" fmla="*/ 36 h 40"/>
              <a:gd name="T90" fmla="*/ 18 w 62"/>
              <a:gd name="T91" fmla="*/ 36 h 40"/>
              <a:gd name="T92" fmla="*/ 14 w 62"/>
              <a:gd name="T93" fmla="*/ 36 h 40"/>
              <a:gd name="T94" fmla="*/ 10 w 62"/>
              <a:gd name="T95" fmla="*/ 34 h 40"/>
              <a:gd name="T96" fmla="*/ 10 w 62"/>
              <a:gd name="T97" fmla="*/ 26 h 40"/>
              <a:gd name="T98" fmla="*/ 2 w 62"/>
              <a:gd name="T99" fmla="*/ 26 h 40"/>
              <a:gd name="T100" fmla="*/ 2 w 62"/>
              <a:gd name="T101" fmla="*/ 30 h 40"/>
              <a:gd name="T102" fmla="*/ 0 w 62"/>
              <a:gd name="T103" fmla="*/ 34 h 40"/>
              <a:gd name="T104" fmla="*/ 0 w 62"/>
              <a:gd name="T105" fmla="*/ 30 h 40"/>
              <a:gd name="T106" fmla="*/ 0 w 62"/>
              <a:gd name="T107" fmla="*/ 26 h 40"/>
              <a:gd name="T108" fmla="*/ 2 w 62"/>
              <a:gd name="T109" fmla="*/ 22 h 40"/>
              <a:gd name="T110" fmla="*/ 2 w 62"/>
              <a:gd name="T111" fmla="*/ 18 h 40"/>
              <a:gd name="T112" fmla="*/ 36 w 62"/>
              <a:gd name="T113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2" h="40">
                <a:moveTo>
                  <a:pt x="2" y="18"/>
                </a:moveTo>
                <a:lnTo>
                  <a:pt x="6" y="18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10" y="14"/>
                </a:lnTo>
                <a:lnTo>
                  <a:pt x="10" y="10"/>
                </a:lnTo>
                <a:lnTo>
                  <a:pt x="10" y="10"/>
                </a:lnTo>
                <a:lnTo>
                  <a:pt x="10" y="10"/>
                </a:lnTo>
                <a:lnTo>
                  <a:pt x="14" y="6"/>
                </a:lnTo>
                <a:lnTo>
                  <a:pt x="10" y="6"/>
                </a:lnTo>
                <a:lnTo>
                  <a:pt x="10" y="6"/>
                </a:lnTo>
                <a:lnTo>
                  <a:pt x="10" y="6"/>
                </a:lnTo>
                <a:lnTo>
                  <a:pt x="14" y="6"/>
                </a:lnTo>
                <a:lnTo>
                  <a:pt x="14" y="4"/>
                </a:lnTo>
                <a:lnTo>
                  <a:pt x="14" y="6"/>
                </a:lnTo>
                <a:lnTo>
                  <a:pt x="14" y="6"/>
                </a:ln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lnTo>
                  <a:pt x="18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6" y="4"/>
                </a:lnTo>
                <a:lnTo>
                  <a:pt x="26" y="4"/>
                </a:lnTo>
                <a:lnTo>
                  <a:pt x="28" y="4"/>
                </a:lnTo>
                <a:lnTo>
                  <a:pt x="28" y="4"/>
                </a:lnTo>
                <a:lnTo>
                  <a:pt x="28" y="4"/>
                </a:lnTo>
                <a:lnTo>
                  <a:pt x="28" y="4"/>
                </a:lnTo>
                <a:lnTo>
                  <a:pt x="32" y="4"/>
                </a:lnTo>
                <a:lnTo>
                  <a:pt x="32" y="4"/>
                </a:lnTo>
                <a:lnTo>
                  <a:pt x="32" y="4"/>
                </a:lnTo>
                <a:lnTo>
                  <a:pt x="32" y="4"/>
                </a:lnTo>
                <a:lnTo>
                  <a:pt x="32" y="4"/>
                </a:lnTo>
                <a:lnTo>
                  <a:pt x="36" y="4"/>
                </a:lnTo>
                <a:lnTo>
                  <a:pt x="36" y="4"/>
                </a:lnTo>
                <a:lnTo>
                  <a:pt x="36" y="4"/>
                </a:lnTo>
                <a:lnTo>
                  <a:pt x="36" y="4"/>
                </a:lnTo>
                <a:lnTo>
                  <a:pt x="36" y="4"/>
                </a:lnTo>
                <a:lnTo>
                  <a:pt x="36" y="4"/>
                </a:lnTo>
                <a:lnTo>
                  <a:pt x="32" y="4"/>
                </a:lnTo>
                <a:lnTo>
                  <a:pt x="32" y="4"/>
                </a:lnTo>
                <a:lnTo>
                  <a:pt x="32" y="4"/>
                </a:lnTo>
                <a:lnTo>
                  <a:pt x="32" y="4"/>
                </a:lnTo>
                <a:lnTo>
                  <a:pt x="32" y="0"/>
                </a:lnTo>
                <a:lnTo>
                  <a:pt x="32" y="0"/>
                </a:lnTo>
                <a:lnTo>
                  <a:pt x="32" y="0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lnTo>
                  <a:pt x="36" y="4"/>
                </a:lnTo>
                <a:lnTo>
                  <a:pt x="36" y="0"/>
                </a:lnTo>
                <a:lnTo>
                  <a:pt x="36" y="0"/>
                </a:lnTo>
                <a:lnTo>
                  <a:pt x="40" y="0"/>
                </a:lnTo>
                <a:lnTo>
                  <a:pt x="40" y="0"/>
                </a:lnTo>
                <a:lnTo>
                  <a:pt x="40" y="4"/>
                </a:lnTo>
                <a:lnTo>
                  <a:pt x="40" y="4"/>
                </a:lnTo>
                <a:lnTo>
                  <a:pt x="40" y="4"/>
                </a:lnTo>
                <a:lnTo>
                  <a:pt x="40" y="4"/>
                </a:lnTo>
                <a:lnTo>
                  <a:pt x="40" y="4"/>
                </a:lnTo>
                <a:lnTo>
                  <a:pt x="40" y="4"/>
                </a:lnTo>
                <a:lnTo>
                  <a:pt x="40" y="0"/>
                </a:lnTo>
                <a:lnTo>
                  <a:pt x="40" y="4"/>
                </a:lnTo>
                <a:lnTo>
                  <a:pt x="44" y="4"/>
                </a:lnTo>
                <a:lnTo>
                  <a:pt x="48" y="4"/>
                </a:lnTo>
                <a:lnTo>
                  <a:pt x="48" y="4"/>
                </a:lnTo>
                <a:lnTo>
                  <a:pt x="48" y="6"/>
                </a:lnTo>
                <a:lnTo>
                  <a:pt x="48" y="6"/>
                </a:lnTo>
                <a:lnTo>
                  <a:pt x="52" y="6"/>
                </a:lnTo>
                <a:lnTo>
                  <a:pt x="52" y="6"/>
                </a:lnTo>
                <a:lnTo>
                  <a:pt x="52" y="6"/>
                </a:lnTo>
                <a:lnTo>
                  <a:pt x="48" y="6"/>
                </a:lnTo>
                <a:lnTo>
                  <a:pt x="48" y="10"/>
                </a:lnTo>
                <a:lnTo>
                  <a:pt x="48" y="10"/>
                </a:lnTo>
                <a:lnTo>
                  <a:pt x="48" y="10"/>
                </a:lnTo>
                <a:lnTo>
                  <a:pt x="48" y="10"/>
                </a:lnTo>
                <a:lnTo>
                  <a:pt x="48" y="10"/>
                </a:lnTo>
                <a:lnTo>
                  <a:pt x="48" y="10"/>
                </a:lnTo>
                <a:lnTo>
                  <a:pt x="48" y="14"/>
                </a:lnTo>
                <a:lnTo>
                  <a:pt x="48" y="14"/>
                </a:lnTo>
                <a:lnTo>
                  <a:pt x="48" y="14"/>
                </a:lnTo>
                <a:lnTo>
                  <a:pt x="48" y="14"/>
                </a:lnTo>
                <a:lnTo>
                  <a:pt x="48" y="14"/>
                </a:lnTo>
                <a:lnTo>
                  <a:pt x="48" y="14"/>
                </a:lnTo>
                <a:lnTo>
                  <a:pt x="52" y="14"/>
                </a:lnTo>
                <a:lnTo>
                  <a:pt x="52" y="14"/>
                </a:lnTo>
                <a:lnTo>
                  <a:pt x="52" y="14"/>
                </a:lnTo>
                <a:lnTo>
                  <a:pt x="56" y="14"/>
                </a:lnTo>
                <a:lnTo>
                  <a:pt x="52" y="14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56" y="18"/>
                </a:lnTo>
                <a:lnTo>
                  <a:pt x="56" y="18"/>
                </a:lnTo>
                <a:lnTo>
                  <a:pt x="56" y="18"/>
                </a:lnTo>
                <a:lnTo>
                  <a:pt x="58" y="18"/>
                </a:lnTo>
                <a:lnTo>
                  <a:pt x="58" y="18"/>
                </a:lnTo>
                <a:lnTo>
                  <a:pt x="58" y="18"/>
                </a:lnTo>
                <a:lnTo>
                  <a:pt x="58" y="14"/>
                </a:lnTo>
                <a:lnTo>
                  <a:pt x="58" y="14"/>
                </a:lnTo>
                <a:lnTo>
                  <a:pt x="58" y="14"/>
                </a:lnTo>
                <a:lnTo>
                  <a:pt x="62" y="14"/>
                </a:lnTo>
                <a:lnTo>
                  <a:pt x="62" y="18"/>
                </a:lnTo>
                <a:lnTo>
                  <a:pt x="62" y="18"/>
                </a:lnTo>
                <a:lnTo>
                  <a:pt x="62" y="22"/>
                </a:lnTo>
                <a:lnTo>
                  <a:pt x="62" y="22"/>
                </a:lnTo>
                <a:lnTo>
                  <a:pt x="62" y="22"/>
                </a:lnTo>
                <a:lnTo>
                  <a:pt x="62" y="22"/>
                </a:lnTo>
                <a:lnTo>
                  <a:pt x="62" y="26"/>
                </a:lnTo>
                <a:lnTo>
                  <a:pt x="62" y="26"/>
                </a:lnTo>
                <a:lnTo>
                  <a:pt x="62" y="26"/>
                </a:lnTo>
                <a:lnTo>
                  <a:pt x="58" y="26"/>
                </a:lnTo>
                <a:lnTo>
                  <a:pt x="58" y="26"/>
                </a:lnTo>
                <a:lnTo>
                  <a:pt x="58" y="22"/>
                </a:lnTo>
                <a:lnTo>
                  <a:pt x="58" y="22"/>
                </a:lnTo>
                <a:lnTo>
                  <a:pt x="58" y="22"/>
                </a:lnTo>
                <a:lnTo>
                  <a:pt x="58" y="22"/>
                </a:lnTo>
                <a:lnTo>
                  <a:pt x="56" y="22"/>
                </a:lnTo>
                <a:lnTo>
                  <a:pt x="56" y="26"/>
                </a:lnTo>
                <a:lnTo>
                  <a:pt x="56" y="26"/>
                </a:lnTo>
                <a:lnTo>
                  <a:pt x="56" y="26"/>
                </a:lnTo>
                <a:lnTo>
                  <a:pt x="56" y="26"/>
                </a:lnTo>
                <a:lnTo>
                  <a:pt x="58" y="30"/>
                </a:lnTo>
                <a:lnTo>
                  <a:pt x="58" y="30"/>
                </a:lnTo>
                <a:lnTo>
                  <a:pt x="56" y="30"/>
                </a:lnTo>
                <a:lnTo>
                  <a:pt x="56" y="30"/>
                </a:lnTo>
                <a:lnTo>
                  <a:pt x="56" y="30"/>
                </a:lnTo>
                <a:lnTo>
                  <a:pt x="56" y="30"/>
                </a:lnTo>
                <a:lnTo>
                  <a:pt x="56" y="30"/>
                </a:lnTo>
                <a:lnTo>
                  <a:pt x="56" y="30"/>
                </a:lnTo>
                <a:lnTo>
                  <a:pt x="56" y="30"/>
                </a:lnTo>
                <a:lnTo>
                  <a:pt x="52" y="30"/>
                </a:lnTo>
                <a:lnTo>
                  <a:pt x="52" y="30"/>
                </a:lnTo>
                <a:lnTo>
                  <a:pt x="52" y="30"/>
                </a:lnTo>
                <a:lnTo>
                  <a:pt x="52" y="30"/>
                </a:lnTo>
                <a:lnTo>
                  <a:pt x="52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26"/>
                </a:lnTo>
                <a:lnTo>
                  <a:pt x="48" y="26"/>
                </a:lnTo>
                <a:lnTo>
                  <a:pt x="48" y="26"/>
                </a:lnTo>
                <a:lnTo>
                  <a:pt x="44" y="26"/>
                </a:lnTo>
                <a:lnTo>
                  <a:pt x="44" y="26"/>
                </a:lnTo>
                <a:lnTo>
                  <a:pt x="44" y="26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lnTo>
                  <a:pt x="44" y="34"/>
                </a:lnTo>
                <a:lnTo>
                  <a:pt x="44" y="34"/>
                </a:lnTo>
                <a:lnTo>
                  <a:pt x="44" y="34"/>
                </a:lnTo>
                <a:lnTo>
                  <a:pt x="40" y="34"/>
                </a:lnTo>
                <a:lnTo>
                  <a:pt x="40" y="34"/>
                </a:lnTo>
                <a:lnTo>
                  <a:pt x="40" y="36"/>
                </a:lnTo>
                <a:lnTo>
                  <a:pt x="40" y="36"/>
                </a:lnTo>
                <a:lnTo>
                  <a:pt x="40" y="36"/>
                </a:lnTo>
                <a:lnTo>
                  <a:pt x="40" y="36"/>
                </a:lnTo>
                <a:lnTo>
                  <a:pt x="40" y="36"/>
                </a:lnTo>
                <a:lnTo>
                  <a:pt x="40" y="40"/>
                </a:lnTo>
                <a:lnTo>
                  <a:pt x="40" y="40"/>
                </a:lnTo>
                <a:lnTo>
                  <a:pt x="40" y="40"/>
                </a:lnTo>
                <a:lnTo>
                  <a:pt x="40" y="36"/>
                </a:lnTo>
                <a:lnTo>
                  <a:pt x="40" y="36"/>
                </a:lnTo>
                <a:lnTo>
                  <a:pt x="40" y="36"/>
                </a:lnTo>
                <a:lnTo>
                  <a:pt x="36" y="36"/>
                </a:lnTo>
                <a:lnTo>
                  <a:pt x="36" y="36"/>
                </a:lnTo>
                <a:lnTo>
                  <a:pt x="40" y="34"/>
                </a:lnTo>
                <a:lnTo>
                  <a:pt x="40" y="34"/>
                </a:lnTo>
                <a:lnTo>
                  <a:pt x="36" y="34"/>
                </a:lnTo>
                <a:lnTo>
                  <a:pt x="36" y="34"/>
                </a:lnTo>
                <a:lnTo>
                  <a:pt x="36" y="34"/>
                </a:lnTo>
                <a:lnTo>
                  <a:pt x="36" y="34"/>
                </a:lnTo>
                <a:lnTo>
                  <a:pt x="36" y="34"/>
                </a:lnTo>
                <a:lnTo>
                  <a:pt x="36" y="34"/>
                </a:lnTo>
                <a:lnTo>
                  <a:pt x="32" y="30"/>
                </a:lnTo>
                <a:lnTo>
                  <a:pt x="32" y="30"/>
                </a:lnTo>
                <a:lnTo>
                  <a:pt x="32" y="30"/>
                </a:lnTo>
                <a:lnTo>
                  <a:pt x="32" y="30"/>
                </a:lnTo>
                <a:lnTo>
                  <a:pt x="32" y="30"/>
                </a:lnTo>
                <a:lnTo>
                  <a:pt x="32" y="26"/>
                </a:lnTo>
                <a:lnTo>
                  <a:pt x="32" y="26"/>
                </a:lnTo>
                <a:lnTo>
                  <a:pt x="32" y="26"/>
                </a:lnTo>
                <a:lnTo>
                  <a:pt x="32" y="26"/>
                </a:lnTo>
                <a:lnTo>
                  <a:pt x="32" y="26"/>
                </a:lnTo>
                <a:lnTo>
                  <a:pt x="28" y="30"/>
                </a:lnTo>
                <a:lnTo>
                  <a:pt x="28" y="34"/>
                </a:lnTo>
                <a:lnTo>
                  <a:pt x="28" y="34"/>
                </a:lnTo>
                <a:lnTo>
                  <a:pt x="26" y="36"/>
                </a:lnTo>
                <a:lnTo>
                  <a:pt x="26" y="36"/>
                </a:lnTo>
                <a:lnTo>
                  <a:pt x="26" y="36"/>
                </a:lnTo>
                <a:lnTo>
                  <a:pt x="26" y="36"/>
                </a:lnTo>
                <a:lnTo>
                  <a:pt x="26" y="36"/>
                </a:lnTo>
                <a:lnTo>
                  <a:pt x="26" y="36"/>
                </a:lnTo>
                <a:lnTo>
                  <a:pt x="26" y="36"/>
                </a:lnTo>
                <a:lnTo>
                  <a:pt x="26" y="36"/>
                </a:lnTo>
                <a:lnTo>
                  <a:pt x="22" y="36"/>
                </a:lnTo>
                <a:lnTo>
                  <a:pt x="22" y="36"/>
                </a:lnTo>
                <a:lnTo>
                  <a:pt x="22" y="36"/>
                </a:lnTo>
                <a:lnTo>
                  <a:pt x="22" y="36"/>
                </a:lnTo>
                <a:lnTo>
                  <a:pt x="18" y="36"/>
                </a:lnTo>
                <a:lnTo>
                  <a:pt x="18" y="36"/>
                </a:lnTo>
                <a:lnTo>
                  <a:pt x="18" y="36"/>
                </a:lnTo>
                <a:lnTo>
                  <a:pt x="18" y="36"/>
                </a:lnTo>
                <a:lnTo>
                  <a:pt x="18" y="36"/>
                </a:lnTo>
                <a:lnTo>
                  <a:pt x="14" y="36"/>
                </a:lnTo>
                <a:lnTo>
                  <a:pt x="14" y="36"/>
                </a:lnTo>
                <a:lnTo>
                  <a:pt x="14" y="36"/>
                </a:lnTo>
                <a:lnTo>
                  <a:pt x="14" y="36"/>
                </a:lnTo>
                <a:lnTo>
                  <a:pt x="14" y="36"/>
                </a:lnTo>
                <a:lnTo>
                  <a:pt x="14" y="36"/>
                </a:lnTo>
                <a:lnTo>
                  <a:pt x="14" y="36"/>
                </a:lnTo>
                <a:lnTo>
                  <a:pt x="10" y="34"/>
                </a:lnTo>
                <a:lnTo>
                  <a:pt x="10" y="34"/>
                </a:lnTo>
                <a:lnTo>
                  <a:pt x="10" y="34"/>
                </a:lnTo>
                <a:lnTo>
                  <a:pt x="10" y="30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6" y="26"/>
                </a:lnTo>
                <a:lnTo>
                  <a:pt x="6" y="26"/>
                </a:lnTo>
                <a:lnTo>
                  <a:pt x="6" y="26"/>
                </a:lnTo>
                <a:lnTo>
                  <a:pt x="6" y="26"/>
                </a:lnTo>
                <a:lnTo>
                  <a:pt x="2" y="26"/>
                </a:lnTo>
                <a:lnTo>
                  <a:pt x="2" y="30"/>
                </a:lnTo>
                <a:lnTo>
                  <a:pt x="2" y="30"/>
                </a:lnTo>
                <a:lnTo>
                  <a:pt x="2" y="30"/>
                </a:lnTo>
                <a:lnTo>
                  <a:pt x="2" y="30"/>
                </a:lnTo>
                <a:lnTo>
                  <a:pt x="2" y="30"/>
                </a:lnTo>
                <a:lnTo>
                  <a:pt x="2" y="34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2"/>
                </a:lnTo>
                <a:lnTo>
                  <a:pt x="2" y="22"/>
                </a:lnTo>
                <a:lnTo>
                  <a:pt x="2" y="22"/>
                </a:lnTo>
                <a:lnTo>
                  <a:pt x="2" y="22"/>
                </a:lnTo>
                <a:lnTo>
                  <a:pt x="6" y="18"/>
                </a:lnTo>
                <a:lnTo>
                  <a:pt x="2" y="18"/>
                </a:lnTo>
                <a:lnTo>
                  <a:pt x="2" y="18"/>
                </a:lnTo>
                <a:lnTo>
                  <a:pt x="2" y="18"/>
                </a:lnTo>
                <a:close/>
                <a:moveTo>
                  <a:pt x="36" y="0"/>
                </a:move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67" name="Freeform 125">
            <a:extLst>
              <a:ext uri="{FF2B5EF4-FFF2-40B4-BE49-F238E27FC236}">
                <a16:creationId xmlns:a16="http://schemas.microsoft.com/office/drawing/2014/main" id="{62B99A90-4816-44EF-AE33-952909D42638}"/>
              </a:ext>
            </a:extLst>
          </p:cNvPr>
          <p:cNvSpPr>
            <a:spLocks/>
          </p:cNvSpPr>
          <p:nvPr/>
        </p:nvSpPr>
        <p:spPr bwMode="auto">
          <a:xfrm>
            <a:off x="6455178" y="2995080"/>
            <a:ext cx="403225" cy="260350"/>
          </a:xfrm>
          <a:custGeom>
            <a:avLst/>
            <a:gdLst>
              <a:gd name="T0" fmla="*/ 96 w 254"/>
              <a:gd name="T1" fmla="*/ 134 h 164"/>
              <a:gd name="T2" fmla="*/ 104 w 254"/>
              <a:gd name="T3" fmla="*/ 124 h 164"/>
              <a:gd name="T4" fmla="*/ 108 w 254"/>
              <a:gd name="T5" fmla="*/ 124 h 164"/>
              <a:gd name="T6" fmla="*/ 104 w 254"/>
              <a:gd name="T7" fmla="*/ 108 h 164"/>
              <a:gd name="T8" fmla="*/ 100 w 254"/>
              <a:gd name="T9" fmla="*/ 98 h 164"/>
              <a:gd name="T10" fmla="*/ 86 w 254"/>
              <a:gd name="T11" fmla="*/ 90 h 164"/>
              <a:gd name="T12" fmla="*/ 64 w 254"/>
              <a:gd name="T13" fmla="*/ 86 h 164"/>
              <a:gd name="T14" fmla="*/ 46 w 254"/>
              <a:gd name="T15" fmla="*/ 98 h 164"/>
              <a:gd name="T16" fmla="*/ 24 w 254"/>
              <a:gd name="T17" fmla="*/ 94 h 164"/>
              <a:gd name="T18" fmla="*/ 8 w 254"/>
              <a:gd name="T19" fmla="*/ 90 h 164"/>
              <a:gd name="T20" fmla="*/ 4 w 254"/>
              <a:gd name="T21" fmla="*/ 74 h 164"/>
              <a:gd name="T22" fmla="*/ 16 w 254"/>
              <a:gd name="T23" fmla="*/ 48 h 164"/>
              <a:gd name="T24" fmla="*/ 26 w 254"/>
              <a:gd name="T25" fmla="*/ 38 h 164"/>
              <a:gd name="T26" fmla="*/ 24 w 254"/>
              <a:gd name="T27" fmla="*/ 18 h 164"/>
              <a:gd name="T28" fmla="*/ 42 w 254"/>
              <a:gd name="T29" fmla="*/ 12 h 164"/>
              <a:gd name="T30" fmla="*/ 64 w 254"/>
              <a:gd name="T31" fmla="*/ 16 h 164"/>
              <a:gd name="T32" fmla="*/ 82 w 254"/>
              <a:gd name="T33" fmla="*/ 18 h 164"/>
              <a:gd name="T34" fmla="*/ 94 w 254"/>
              <a:gd name="T35" fmla="*/ 18 h 164"/>
              <a:gd name="T36" fmla="*/ 108 w 254"/>
              <a:gd name="T37" fmla="*/ 22 h 164"/>
              <a:gd name="T38" fmla="*/ 120 w 254"/>
              <a:gd name="T39" fmla="*/ 18 h 164"/>
              <a:gd name="T40" fmla="*/ 134 w 254"/>
              <a:gd name="T41" fmla="*/ 8 h 164"/>
              <a:gd name="T42" fmla="*/ 156 w 254"/>
              <a:gd name="T43" fmla="*/ 0 h 164"/>
              <a:gd name="T44" fmla="*/ 172 w 254"/>
              <a:gd name="T45" fmla="*/ 12 h 164"/>
              <a:gd name="T46" fmla="*/ 176 w 254"/>
              <a:gd name="T47" fmla="*/ 26 h 164"/>
              <a:gd name="T48" fmla="*/ 190 w 254"/>
              <a:gd name="T49" fmla="*/ 38 h 164"/>
              <a:gd name="T50" fmla="*/ 198 w 254"/>
              <a:gd name="T51" fmla="*/ 42 h 164"/>
              <a:gd name="T52" fmla="*/ 212 w 254"/>
              <a:gd name="T53" fmla="*/ 46 h 164"/>
              <a:gd name="T54" fmla="*/ 232 w 254"/>
              <a:gd name="T55" fmla="*/ 48 h 164"/>
              <a:gd name="T56" fmla="*/ 246 w 254"/>
              <a:gd name="T57" fmla="*/ 56 h 164"/>
              <a:gd name="T58" fmla="*/ 250 w 254"/>
              <a:gd name="T59" fmla="*/ 72 h 164"/>
              <a:gd name="T60" fmla="*/ 254 w 254"/>
              <a:gd name="T61" fmla="*/ 90 h 164"/>
              <a:gd name="T62" fmla="*/ 236 w 254"/>
              <a:gd name="T63" fmla="*/ 98 h 164"/>
              <a:gd name="T64" fmla="*/ 224 w 254"/>
              <a:gd name="T65" fmla="*/ 112 h 164"/>
              <a:gd name="T66" fmla="*/ 206 w 254"/>
              <a:gd name="T67" fmla="*/ 120 h 164"/>
              <a:gd name="T68" fmla="*/ 190 w 254"/>
              <a:gd name="T69" fmla="*/ 124 h 164"/>
              <a:gd name="T70" fmla="*/ 186 w 254"/>
              <a:gd name="T71" fmla="*/ 128 h 164"/>
              <a:gd name="T72" fmla="*/ 172 w 254"/>
              <a:gd name="T73" fmla="*/ 128 h 164"/>
              <a:gd name="T74" fmla="*/ 168 w 254"/>
              <a:gd name="T75" fmla="*/ 130 h 164"/>
              <a:gd name="T76" fmla="*/ 176 w 254"/>
              <a:gd name="T77" fmla="*/ 134 h 164"/>
              <a:gd name="T78" fmla="*/ 186 w 254"/>
              <a:gd name="T79" fmla="*/ 146 h 164"/>
              <a:gd name="T80" fmla="*/ 184 w 254"/>
              <a:gd name="T81" fmla="*/ 138 h 164"/>
              <a:gd name="T82" fmla="*/ 198 w 254"/>
              <a:gd name="T83" fmla="*/ 146 h 164"/>
              <a:gd name="T84" fmla="*/ 194 w 254"/>
              <a:gd name="T85" fmla="*/ 154 h 164"/>
              <a:gd name="T86" fmla="*/ 176 w 254"/>
              <a:gd name="T87" fmla="*/ 160 h 164"/>
              <a:gd name="T88" fmla="*/ 160 w 254"/>
              <a:gd name="T89" fmla="*/ 158 h 164"/>
              <a:gd name="T90" fmla="*/ 150 w 254"/>
              <a:gd name="T91" fmla="*/ 146 h 164"/>
              <a:gd name="T92" fmla="*/ 160 w 254"/>
              <a:gd name="T93" fmla="*/ 134 h 164"/>
              <a:gd name="T94" fmla="*/ 146 w 254"/>
              <a:gd name="T95" fmla="*/ 130 h 164"/>
              <a:gd name="T96" fmla="*/ 138 w 254"/>
              <a:gd name="T97" fmla="*/ 124 h 164"/>
              <a:gd name="T98" fmla="*/ 142 w 254"/>
              <a:gd name="T99" fmla="*/ 124 h 164"/>
              <a:gd name="T100" fmla="*/ 138 w 254"/>
              <a:gd name="T101" fmla="*/ 112 h 164"/>
              <a:gd name="T102" fmla="*/ 134 w 254"/>
              <a:gd name="T103" fmla="*/ 120 h 164"/>
              <a:gd name="T104" fmla="*/ 116 w 254"/>
              <a:gd name="T105" fmla="*/ 134 h 164"/>
              <a:gd name="T106" fmla="*/ 108 w 254"/>
              <a:gd name="T107" fmla="*/ 146 h 164"/>
              <a:gd name="T108" fmla="*/ 94 w 254"/>
              <a:gd name="T109" fmla="*/ 15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54" h="164">
                <a:moveTo>
                  <a:pt x="86" y="146"/>
                </a:moveTo>
                <a:lnTo>
                  <a:pt x="86" y="142"/>
                </a:lnTo>
                <a:lnTo>
                  <a:pt x="90" y="142"/>
                </a:lnTo>
                <a:lnTo>
                  <a:pt x="90" y="138"/>
                </a:lnTo>
                <a:lnTo>
                  <a:pt x="94" y="138"/>
                </a:lnTo>
                <a:lnTo>
                  <a:pt x="94" y="134"/>
                </a:lnTo>
                <a:lnTo>
                  <a:pt x="96" y="134"/>
                </a:lnTo>
                <a:lnTo>
                  <a:pt x="96" y="130"/>
                </a:lnTo>
                <a:lnTo>
                  <a:pt x="96" y="128"/>
                </a:lnTo>
                <a:lnTo>
                  <a:pt x="96" y="124"/>
                </a:lnTo>
                <a:lnTo>
                  <a:pt x="100" y="124"/>
                </a:lnTo>
                <a:lnTo>
                  <a:pt x="100" y="128"/>
                </a:lnTo>
                <a:lnTo>
                  <a:pt x="100" y="124"/>
                </a:lnTo>
                <a:lnTo>
                  <a:pt x="104" y="124"/>
                </a:lnTo>
                <a:lnTo>
                  <a:pt x="104" y="128"/>
                </a:lnTo>
                <a:lnTo>
                  <a:pt x="108" y="128"/>
                </a:lnTo>
                <a:lnTo>
                  <a:pt x="108" y="124"/>
                </a:lnTo>
                <a:lnTo>
                  <a:pt x="108" y="128"/>
                </a:lnTo>
                <a:lnTo>
                  <a:pt x="112" y="128"/>
                </a:lnTo>
                <a:lnTo>
                  <a:pt x="112" y="124"/>
                </a:lnTo>
                <a:lnTo>
                  <a:pt x="108" y="124"/>
                </a:lnTo>
                <a:lnTo>
                  <a:pt x="112" y="124"/>
                </a:lnTo>
                <a:lnTo>
                  <a:pt x="112" y="120"/>
                </a:lnTo>
                <a:lnTo>
                  <a:pt x="112" y="116"/>
                </a:lnTo>
                <a:lnTo>
                  <a:pt x="108" y="116"/>
                </a:lnTo>
                <a:lnTo>
                  <a:pt x="104" y="116"/>
                </a:lnTo>
                <a:lnTo>
                  <a:pt x="104" y="112"/>
                </a:lnTo>
                <a:lnTo>
                  <a:pt x="104" y="108"/>
                </a:lnTo>
                <a:lnTo>
                  <a:pt x="104" y="104"/>
                </a:lnTo>
                <a:lnTo>
                  <a:pt x="104" y="108"/>
                </a:lnTo>
                <a:lnTo>
                  <a:pt x="100" y="104"/>
                </a:lnTo>
                <a:lnTo>
                  <a:pt x="104" y="104"/>
                </a:lnTo>
                <a:lnTo>
                  <a:pt x="100" y="104"/>
                </a:lnTo>
                <a:lnTo>
                  <a:pt x="100" y="102"/>
                </a:lnTo>
                <a:lnTo>
                  <a:pt x="100" y="98"/>
                </a:lnTo>
                <a:lnTo>
                  <a:pt x="100" y="94"/>
                </a:lnTo>
                <a:lnTo>
                  <a:pt x="96" y="94"/>
                </a:lnTo>
                <a:lnTo>
                  <a:pt x="94" y="90"/>
                </a:lnTo>
                <a:lnTo>
                  <a:pt x="90" y="90"/>
                </a:lnTo>
                <a:lnTo>
                  <a:pt x="90" y="86"/>
                </a:lnTo>
                <a:lnTo>
                  <a:pt x="86" y="86"/>
                </a:lnTo>
                <a:lnTo>
                  <a:pt x="86" y="90"/>
                </a:lnTo>
                <a:lnTo>
                  <a:pt x="86" y="86"/>
                </a:lnTo>
                <a:lnTo>
                  <a:pt x="82" y="86"/>
                </a:lnTo>
                <a:lnTo>
                  <a:pt x="80" y="82"/>
                </a:lnTo>
                <a:lnTo>
                  <a:pt x="76" y="82"/>
                </a:lnTo>
                <a:lnTo>
                  <a:pt x="72" y="86"/>
                </a:lnTo>
                <a:lnTo>
                  <a:pt x="68" y="86"/>
                </a:lnTo>
                <a:lnTo>
                  <a:pt x="64" y="86"/>
                </a:lnTo>
                <a:lnTo>
                  <a:pt x="64" y="90"/>
                </a:lnTo>
                <a:lnTo>
                  <a:pt x="60" y="90"/>
                </a:lnTo>
                <a:lnTo>
                  <a:pt x="56" y="94"/>
                </a:lnTo>
                <a:lnTo>
                  <a:pt x="54" y="94"/>
                </a:lnTo>
                <a:lnTo>
                  <a:pt x="50" y="94"/>
                </a:lnTo>
                <a:lnTo>
                  <a:pt x="46" y="94"/>
                </a:lnTo>
                <a:lnTo>
                  <a:pt x="46" y="98"/>
                </a:lnTo>
                <a:lnTo>
                  <a:pt x="42" y="98"/>
                </a:lnTo>
                <a:lnTo>
                  <a:pt x="38" y="98"/>
                </a:lnTo>
                <a:lnTo>
                  <a:pt x="38" y="94"/>
                </a:lnTo>
                <a:lnTo>
                  <a:pt x="34" y="94"/>
                </a:lnTo>
                <a:lnTo>
                  <a:pt x="30" y="94"/>
                </a:lnTo>
                <a:lnTo>
                  <a:pt x="26" y="94"/>
                </a:lnTo>
                <a:lnTo>
                  <a:pt x="24" y="94"/>
                </a:lnTo>
                <a:lnTo>
                  <a:pt x="20" y="94"/>
                </a:lnTo>
                <a:lnTo>
                  <a:pt x="16" y="94"/>
                </a:lnTo>
                <a:lnTo>
                  <a:pt x="16" y="90"/>
                </a:lnTo>
                <a:lnTo>
                  <a:pt x="16" y="94"/>
                </a:lnTo>
                <a:lnTo>
                  <a:pt x="12" y="94"/>
                </a:lnTo>
                <a:lnTo>
                  <a:pt x="12" y="90"/>
                </a:lnTo>
                <a:lnTo>
                  <a:pt x="8" y="90"/>
                </a:lnTo>
                <a:lnTo>
                  <a:pt x="4" y="86"/>
                </a:lnTo>
                <a:lnTo>
                  <a:pt x="0" y="82"/>
                </a:lnTo>
                <a:lnTo>
                  <a:pt x="0" y="86"/>
                </a:lnTo>
                <a:lnTo>
                  <a:pt x="0" y="82"/>
                </a:lnTo>
                <a:lnTo>
                  <a:pt x="0" y="78"/>
                </a:lnTo>
                <a:lnTo>
                  <a:pt x="4" y="78"/>
                </a:lnTo>
                <a:lnTo>
                  <a:pt x="4" y="74"/>
                </a:lnTo>
                <a:lnTo>
                  <a:pt x="8" y="72"/>
                </a:lnTo>
                <a:lnTo>
                  <a:pt x="12" y="72"/>
                </a:lnTo>
                <a:lnTo>
                  <a:pt x="8" y="68"/>
                </a:lnTo>
                <a:lnTo>
                  <a:pt x="8" y="64"/>
                </a:lnTo>
                <a:lnTo>
                  <a:pt x="8" y="60"/>
                </a:lnTo>
                <a:lnTo>
                  <a:pt x="16" y="52"/>
                </a:lnTo>
                <a:lnTo>
                  <a:pt x="16" y="48"/>
                </a:lnTo>
                <a:lnTo>
                  <a:pt x="20" y="48"/>
                </a:lnTo>
                <a:lnTo>
                  <a:pt x="20" y="46"/>
                </a:lnTo>
                <a:lnTo>
                  <a:pt x="24" y="46"/>
                </a:lnTo>
                <a:lnTo>
                  <a:pt x="24" y="42"/>
                </a:lnTo>
                <a:lnTo>
                  <a:pt x="26" y="42"/>
                </a:lnTo>
                <a:lnTo>
                  <a:pt x="30" y="42"/>
                </a:lnTo>
                <a:lnTo>
                  <a:pt x="26" y="38"/>
                </a:lnTo>
                <a:lnTo>
                  <a:pt x="26" y="34"/>
                </a:lnTo>
                <a:lnTo>
                  <a:pt x="30" y="34"/>
                </a:lnTo>
                <a:lnTo>
                  <a:pt x="26" y="34"/>
                </a:lnTo>
                <a:lnTo>
                  <a:pt x="26" y="30"/>
                </a:lnTo>
                <a:lnTo>
                  <a:pt x="24" y="26"/>
                </a:lnTo>
                <a:lnTo>
                  <a:pt x="24" y="22"/>
                </a:lnTo>
                <a:lnTo>
                  <a:pt x="24" y="18"/>
                </a:lnTo>
                <a:lnTo>
                  <a:pt x="24" y="16"/>
                </a:lnTo>
                <a:lnTo>
                  <a:pt x="26" y="18"/>
                </a:lnTo>
                <a:lnTo>
                  <a:pt x="30" y="16"/>
                </a:lnTo>
                <a:lnTo>
                  <a:pt x="30" y="12"/>
                </a:lnTo>
                <a:lnTo>
                  <a:pt x="34" y="12"/>
                </a:lnTo>
                <a:lnTo>
                  <a:pt x="38" y="12"/>
                </a:lnTo>
                <a:lnTo>
                  <a:pt x="42" y="12"/>
                </a:lnTo>
                <a:lnTo>
                  <a:pt x="46" y="12"/>
                </a:lnTo>
                <a:lnTo>
                  <a:pt x="50" y="12"/>
                </a:lnTo>
                <a:lnTo>
                  <a:pt x="54" y="12"/>
                </a:lnTo>
                <a:lnTo>
                  <a:pt x="56" y="12"/>
                </a:lnTo>
                <a:lnTo>
                  <a:pt x="60" y="12"/>
                </a:lnTo>
                <a:lnTo>
                  <a:pt x="60" y="16"/>
                </a:lnTo>
                <a:lnTo>
                  <a:pt x="64" y="16"/>
                </a:lnTo>
                <a:lnTo>
                  <a:pt x="64" y="12"/>
                </a:lnTo>
                <a:lnTo>
                  <a:pt x="64" y="16"/>
                </a:lnTo>
                <a:lnTo>
                  <a:pt x="68" y="16"/>
                </a:lnTo>
                <a:lnTo>
                  <a:pt x="72" y="16"/>
                </a:lnTo>
                <a:lnTo>
                  <a:pt x="76" y="18"/>
                </a:lnTo>
                <a:lnTo>
                  <a:pt x="80" y="18"/>
                </a:lnTo>
                <a:lnTo>
                  <a:pt x="82" y="18"/>
                </a:lnTo>
                <a:lnTo>
                  <a:pt x="86" y="18"/>
                </a:lnTo>
                <a:lnTo>
                  <a:pt x="86" y="16"/>
                </a:lnTo>
                <a:lnTo>
                  <a:pt x="86" y="18"/>
                </a:lnTo>
                <a:lnTo>
                  <a:pt x="90" y="18"/>
                </a:lnTo>
                <a:lnTo>
                  <a:pt x="94" y="18"/>
                </a:lnTo>
                <a:lnTo>
                  <a:pt x="94" y="22"/>
                </a:lnTo>
                <a:lnTo>
                  <a:pt x="94" y="18"/>
                </a:lnTo>
                <a:lnTo>
                  <a:pt x="96" y="18"/>
                </a:lnTo>
                <a:lnTo>
                  <a:pt x="100" y="18"/>
                </a:lnTo>
                <a:lnTo>
                  <a:pt x="100" y="22"/>
                </a:lnTo>
                <a:lnTo>
                  <a:pt x="104" y="22"/>
                </a:lnTo>
                <a:lnTo>
                  <a:pt x="104" y="18"/>
                </a:lnTo>
                <a:lnTo>
                  <a:pt x="108" y="18"/>
                </a:lnTo>
                <a:lnTo>
                  <a:pt x="108" y="22"/>
                </a:lnTo>
                <a:lnTo>
                  <a:pt x="112" y="18"/>
                </a:lnTo>
                <a:lnTo>
                  <a:pt x="116" y="18"/>
                </a:lnTo>
                <a:lnTo>
                  <a:pt x="116" y="22"/>
                </a:lnTo>
                <a:lnTo>
                  <a:pt x="120" y="22"/>
                </a:lnTo>
                <a:lnTo>
                  <a:pt x="120" y="26"/>
                </a:lnTo>
                <a:lnTo>
                  <a:pt x="120" y="22"/>
                </a:lnTo>
                <a:lnTo>
                  <a:pt x="120" y="18"/>
                </a:lnTo>
                <a:lnTo>
                  <a:pt x="120" y="16"/>
                </a:lnTo>
                <a:lnTo>
                  <a:pt x="120" y="12"/>
                </a:lnTo>
                <a:lnTo>
                  <a:pt x="124" y="12"/>
                </a:lnTo>
                <a:lnTo>
                  <a:pt x="124" y="8"/>
                </a:lnTo>
                <a:lnTo>
                  <a:pt x="126" y="8"/>
                </a:lnTo>
                <a:lnTo>
                  <a:pt x="130" y="8"/>
                </a:lnTo>
                <a:lnTo>
                  <a:pt x="134" y="8"/>
                </a:lnTo>
                <a:lnTo>
                  <a:pt x="138" y="8"/>
                </a:lnTo>
                <a:lnTo>
                  <a:pt x="142" y="8"/>
                </a:lnTo>
                <a:lnTo>
                  <a:pt x="146" y="8"/>
                </a:lnTo>
                <a:lnTo>
                  <a:pt x="146" y="4"/>
                </a:lnTo>
                <a:lnTo>
                  <a:pt x="150" y="4"/>
                </a:lnTo>
                <a:lnTo>
                  <a:pt x="154" y="4"/>
                </a:lnTo>
                <a:lnTo>
                  <a:pt x="156" y="0"/>
                </a:lnTo>
                <a:lnTo>
                  <a:pt x="160" y="0"/>
                </a:lnTo>
                <a:lnTo>
                  <a:pt x="160" y="4"/>
                </a:lnTo>
                <a:lnTo>
                  <a:pt x="164" y="4"/>
                </a:lnTo>
                <a:lnTo>
                  <a:pt x="164" y="0"/>
                </a:lnTo>
                <a:lnTo>
                  <a:pt x="168" y="4"/>
                </a:lnTo>
                <a:lnTo>
                  <a:pt x="168" y="8"/>
                </a:lnTo>
                <a:lnTo>
                  <a:pt x="172" y="12"/>
                </a:lnTo>
                <a:lnTo>
                  <a:pt x="176" y="16"/>
                </a:lnTo>
                <a:lnTo>
                  <a:pt x="172" y="16"/>
                </a:lnTo>
                <a:lnTo>
                  <a:pt x="168" y="16"/>
                </a:lnTo>
                <a:lnTo>
                  <a:pt x="172" y="18"/>
                </a:lnTo>
                <a:lnTo>
                  <a:pt x="172" y="22"/>
                </a:lnTo>
                <a:lnTo>
                  <a:pt x="172" y="26"/>
                </a:lnTo>
                <a:lnTo>
                  <a:pt x="176" y="26"/>
                </a:lnTo>
                <a:lnTo>
                  <a:pt x="180" y="26"/>
                </a:lnTo>
                <a:lnTo>
                  <a:pt x="184" y="26"/>
                </a:lnTo>
                <a:lnTo>
                  <a:pt x="184" y="30"/>
                </a:lnTo>
                <a:lnTo>
                  <a:pt x="186" y="30"/>
                </a:lnTo>
                <a:lnTo>
                  <a:pt x="186" y="34"/>
                </a:lnTo>
                <a:lnTo>
                  <a:pt x="190" y="34"/>
                </a:lnTo>
                <a:lnTo>
                  <a:pt x="190" y="38"/>
                </a:lnTo>
                <a:lnTo>
                  <a:pt x="186" y="38"/>
                </a:lnTo>
                <a:lnTo>
                  <a:pt x="186" y="42"/>
                </a:lnTo>
                <a:lnTo>
                  <a:pt x="190" y="42"/>
                </a:lnTo>
                <a:lnTo>
                  <a:pt x="190" y="46"/>
                </a:lnTo>
                <a:lnTo>
                  <a:pt x="194" y="46"/>
                </a:lnTo>
                <a:lnTo>
                  <a:pt x="194" y="42"/>
                </a:lnTo>
                <a:lnTo>
                  <a:pt x="198" y="42"/>
                </a:lnTo>
                <a:lnTo>
                  <a:pt x="198" y="46"/>
                </a:lnTo>
                <a:lnTo>
                  <a:pt x="202" y="46"/>
                </a:lnTo>
                <a:lnTo>
                  <a:pt x="206" y="46"/>
                </a:lnTo>
                <a:lnTo>
                  <a:pt x="206" y="48"/>
                </a:lnTo>
                <a:lnTo>
                  <a:pt x="206" y="46"/>
                </a:lnTo>
                <a:lnTo>
                  <a:pt x="210" y="46"/>
                </a:lnTo>
                <a:lnTo>
                  <a:pt x="212" y="46"/>
                </a:lnTo>
                <a:lnTo>
                  <a:pt x="216" y="42"/>
                </a:lnTo>
                <a:lnTo>
                  <a:pt x="220" y="48"/>
                </a:lnTo>
                <a:lnTo>
                  <a:pt x="224" y="48"/>
                </a:lnTo>
                <a:lnTo>
                  <a:pt x="224" y="52"/>
                </a:lnTo>
                <a:lnTo>
                  <a:pt x="228" y="52"/>
                </a:lnTo>
                <a:lnTo>
                  <a:pt x="228" y="48"/>
                </a:lnTo>
                <a:lnTo>
                  <a:pt x="232" y="48"/>
                </a:lnTo>
                <a:lnTo>
                  <a:pt x="232" y="52"/>
                </a:lnTo>
                <a:lnTo>
                  <a:pt x="236" y="52"/>
                </a:lnTo>
                <a:lnTo>
                  <a:pt x="240" y="52"/>
                </a:lnTo>
                <a:lnTo>
                  <a:pt x="240" y="56"/>
                </a:lnTo>
                <a:lnTo>
                  <a:pt x="242" y="52"/>
                </a:lnTo>
                <a:lnTo>
                  <a:pt x="242" y="56"/>
                </a:lnTo>
                <a:lnTo>
                  <a:pt x="246" y="56"/>
                </a:lnTo>
                <a:lnTo>
                  <a:pt x="246" y="60"/>
                </a:lnTo>
                <a:lnTo>
                  <a:pt x="250" y="60"/>
                </a:lnTo>
                <a:lnTo>
                  <a:pt x="254" y="60"/>
                </a:lnTo>
                <a:lnTo>
                  <a:pt x="254" y="64"/>
                </a:lnTo>
                <a:lnTo>
                  <a:pt x="254" y="68"/>
                </a:lnTo>
                <a:lnTo>
                  <a:pt x="254" y="72"/>
                </a:lnTo>
                <a:lnTo>
                  <a:pt x="250" y="72"/>
                </a:lnTo>
                <a:lnTo>
                  <a:pt x="250" y="74"/>
                </a:lnTo>
                <a:lnTo>
                  <a:pt x="254" y="74"/>
                </a:lnTo>
                <a:lnTo>
                  <a:pt x="250" y="74"/>
                </a:lnTo>
                <a:lnTo>
                  <a:pt x="250" y="78"/>
                </a:lnTo>
                <a:lnTo>
                  <a:pt x="250" y="82"/>
                </a:lnTo>
                <a:lnTo>
                  <a:pt x="254" y="86"/>
                </a:lnTo>
                <a:lnTo>
                  <a:pt x="254" y="90"/>
                </a:lnTo>
                <a:lnTo>
                  <a:pt x="250" y="90"/>
                </a:lnTo>
                <a:lnTo>
                  <a:pt x="250" y="94"/>
                </a:lnTo>
                <a:lnTo>
                  <a:pt x="250" y="98"/>
                </a:lnTo>
                <a:lnTo>
                  <a:pt x="246" y="98"/>
                </a:lnTo>
                <a:lnTo>
                  <a:pt x="242" y="98"/>
                </a:lnTo>
                <a:lnTo>
                  <a:pt x="240" y="98"/>
                </a:lnTo>
                <a:lnTo>
                  <a:pt x="236" y="98"/>
                </a:lnTo>
                <a:lnTo>
                  <a:pt x="236" y="102"/>
                </a:lnTo>
                <a:lnTo>
                  <a:pt x="232" y="102"/>
                </a:lnTo>
                <a:lnTo>
                  <a:pt x="228" y="102"/>
                </a:lnTo>
                <a:lnTo>
                  <a:pt x="228" y="104"/>
                </a:lnTo>
                <a:lnTo>
                  <a:pt x="228" y="108"/>
                </a:lnTo>
                <a:lnTo>
                  <a:pt x="228" y="112"/>
                </a:lnTo>
                <a:lnTo>
                  <a:pt x="224" y="112"/>
                </a:lnTo>
                <a:lnTo>
                  <a:pt x="220" y="112"/>
                </a:lnTo>
                <a:lnTo>
                  <a:pt x="216" y="112"/>
                </a:lnTo>
                <a:lnTo>
                  <a:pt x="216" y="116"/>
                </a:lnTo>
                <a:lnTo>
                  <a:pt x="212" y="116"/>
                </a:lnTo>
                <a:lnTo>
                  <a:pt x="210" y="116"/>
                </a:lnTo>
                <a:lnTo>
                  <a:pt x="210" y="120"/>
                </a:lnTo>
                <a:lnTo>
                  <a:pt x="206" y="120"/>
                </a:lnTo>
                <a:lnTo>
                  <a:pt x="206" y="116"/>
                </a:lnTo>
                <a:lnTo>
                  <a:pt x="206" y="120"/>
                </a:lnTo>
                <a:lnTo>
                  <a:pt x="202" y="120"/>
                </a:lnTo>
                <a:lnTo>
                  <a:pt x="198" y="120"/>
                </a:lnTo>
                <a:lnTo>
                  <a:pt x="194" y="120"/>
                </a:lnTo>
                <a:lnTo>
                  <a:pt x="194" y="124"/>
                </a:lnTo>
                <a:lnTo>
                  <a:pt x="190" y="124"/>
                </a:lnTo>
                <a:lnTo>
                  <a:pt x="186" y="128"/>
                </a:lnTo>
                <a:lnTo>
                  <a:pt x="186" y="130"/>
                </a:lnTo>
                <a:lnTo>
                  <a:pt x="184" y="130"/>
                </a:lnTo>
                <a:lnTo>
                  <a:pt x="186" y="130"/>
                </a:lnTo>
                <a:lnTo>
                  <a:pt x="186" y="128"/>
                </a:lnTo>
                <a:lnTo>
                  <a:pt x="186" y="124"/>
                </a:lnTo>
                <a:lnTo>
                  <a:pt x="186" y="128"/>
                </a:lnTo>
                <a:lnTo>
                  <a:pt x="184" y="128"/>
                </a:lnTo>
                <a:lnTo>
                  <a:pt x="180" y="130"/>
                </a:lnTo>
                <a:lnTo>
                  <a:pt x="176" y="130"/>
                </a:lnTo>
                <a:lnTo>
                  <a:pt x="176" y="134"/>
                </a:lnTo>
                <a:lnTo>
                  <a:pt x="176" y="130"/>
                </a:lnTo>
                <a:lnTo>
                  <a:pt x="172" y="130"/>
                </a:lnTo>
                <a:lnTo>
                  <a:pt x="172" y="128"/>
                </a:lnTo>
                <a:lnTo>
                  <a:pt x="172" y="130"/>
                </a:lnTo>
                <a:lnTo>
                  <a:pt x="168" y="130"/>
                </a:lnTo>
                <a:lnTo>
                  <a:pt x="172" y="130"/>
                </a:lnTo>
                <a:lnTo>
                  <a:pt x="168" y="130"/>
                </a:lnTo>
                <a:lnTo>
                  <a:pt x="164" y="128"/>
                </a:lnTo>
                <a:lnTo>
                  <a:pt x="164" y="130"/>
                </a:lnTo>
                <a:lnTo>
                  <a:pt x="168" y="130"/>
                </a:lnTo>
                <a:lnTo>
                  <a:pt x="168" y="134"/>
                </a:lnTo>
                <a:lnTo>
                  <a:pt x="168" y="130"/>
                </a:lnTo>
                <a:lnTo>
                  <a:pt x="168" y="134"/>
                </a:lnTo>
                <a:lnTo>
                  <a:pt x="172" y="134"/>
                </a:lnTo>
                <a:lnTo>
                  <a:pt x="176" y="134"/>
                </a:lnTo>
                <a:lnTo>
                  <a:pt x="172" y="134"/>
                </a:lnTo>
                <a:lnTo>
                  <a:pt x="176" y="134"/>
                </a:lnTo>
                <a:lnTo>
                  <a:pt x="176" y="138"/>
                </a:lnTo>
                <a:lnTo>
                  <a:pt x="180" y="138"/>
                </a:lnTo>
                <a:lnTo>
                  <a:pt x="180" y="142"/>
                </a:lnTo>
                <a:lnTo>
                  <a:pt x="184" y="142"/>
                </a:lnTo>
                <a:lnTo>
                  <a:pt x="184" y="146"/>
                </a:lnTo>
                <a:lnTo>
                  <a:pt x="186" y="150"/>
                </a:lnTo>
                <a:lnTo>
                  <a:pt x="186" y="146"/>
                </a:lnTo>
                <a:lnTo>
                  <a:pt x="184" y="142"/>
                </a:lnTo>
                <a:lnTo>
                  <a:pt x="184" y="138"/>
                </a:lnTo>
                <a:lnTo>
                  <a:pt x="180" y="138"/>
                </a:lnTo>
                <a:lnTo>
                  <a:pt x="180" y="134"/>
                </a:lnTo>
                <a:lnTo>
                  <a:pt x="180" y="130"/>
                </a:lnTo>
                <a:lnTo>
                  <a:pt x="180" y="134"/>
                </a:lnTo>
                <a:lnTo>
                  <a:pt x="184" y="138"/>
                </a:lnTo>
                <a:lnTo>
                  <a:pt x="184" y="142"/>
                </a:lnTo>
                <a:lnTo>
                  <a:pt x="186" y="146"/>
                </a:lnTo>
                <a:lnTo>
                  <a:pt x="190" y="146"/>
                </a:lnTo>
                <a:lnTo>
                  <a:pt x="190" y="150"/>
                </a:lnTo>
                <a:lnTo>
                  <a:pt x="190" y="146"/>
                </a:lnTo>
                <a:lnTo>
                  <a:pt x="194" y="146"/>
                </a:lnTo>
                <a:lnTo>
                  <a:pt x="198" y="146"/>
                </a:lnTo>
                <a:lnTo>
                  <a:pt x="202" y="146"/>
                </a:lnTo>
                <a:lnTo>
                  <a:pt x="206" y="146"/>
                </a:lnTo>
                <a:lnTo>
                  <a:pt x="202" y="146"/>
                </a:lnTo>
                <a:lnTo>
                  <a:pt x="202" y="150"/>
                </a:lnTo>
                <a:lnTo>
                  <a:pt x="202" y="154"/>
                </a:lnTo>
                <a:lnTo>
                  <a:pt x="198" y="154"/>
                </a:lnTo>
                <a:lnTo>
                  <a:pt x="194" y="154"/>
                </a:lnTo>
                <a:lnTo>
                  <a:pt x="190" y="154"/>
                </a:lnTo>
                <a:lnTo>
                  <a:pt x="190" y="150"/>
                </a:lnTo>
                <a:lnTo>
                  <a:pt x="186" y="154"/>
                </a:lnTo>
                <a:lnTo>
                  <a:pt x="184" y="158"/>
                </a:lnTo>
                <a:lnTo>
                  <a:pt x="180" y="158"/>
                </a:lnTo>
                <a:lnTo>
                  <a:pt x="176" y="158"/>
                </a:lnTo>
                <a:lnTo>
                  <a:pt x="176" y="160"/>
                </a:lnTo>
                <a:lnTo>
                  <a:pt x="172" y="160"/>
                </a:lnTo>
                <a:lnTo>
                  <a:pt x="172" y="164"/>
                </a:lnTo>
                <a:lnTo>
                  <a:pt x="168" y="164"/>
                </a:lnTo>
                <a:lnTo>
                  <a:pt x="164" y="164"/>
                </a:lnTo>
                <a:lnTo>
                  <a:pt x="160" y="164"/>
                </a:lnTo>
                <a:lnTo>
                  <a:pt x="160" y="160"/>
                </a:lnTo>
                <a:lnTo>
                  <a:pt x="160" y="158"/>
                </a:lnTo>
                <a:lnTo>
                  <a:pt x="164" y="158"/>
                </a:lnTo>
                <a:lnTo>
                  <a:pt x="164" y="154"/>
                </a:lnTo>
                <a:lnTo>
                  <a:pt x="160" y="154"/>
                </a:lnTo>
                <a:lnTo>
                  <a:pt x="160" y="150"/>
                </a:lnTo>
                <a:lnTo>
                  <a:pt x="156" y="150"/>
                </a:lnTo>
                <a:lnTo>
                  <a:pt x="154" y="146"/>
                </a:lnTo>
                <a:lnTo>
                  <a:pt x="150" y="146"/>
                </a:lnTo>
                <a:lnTo>
                  <a:pt x="146" y="146"/>
                </a:lnTo>
                <a:lnTo>
                  <a:pt x="150" y="142"/>
                </a:lnTo>
                <a:lnTo>
                  <a:pt x="154" y="142"/>
                </a:lnTo>
                <a:lnTo>
                  <a:pt x="154" y="138"/>
                </a:lnTo>
                <a:lnTo>
                  <a:pt x="156" y="138"/>
                </a:lnTo>
                <a:lnTo>
                  <a:pt x="160" y="138"/>
                </a:lnTo>
                <a:lnTo>
                  <a:pt x="160" y="134"/>
                </a:lnTo>
                <a:lnTo>
                  <a:pt x="164" y="134"/>
                </a:lnTo>
                <a:lnTo>
                  <a:pt x="164" y="130"/>
                </a:lnTo>
                <a:lnTo>
                  <a:pt x="160" y="130"/>
                </a:lnTo>
                <a:lnTo>
                  <a:pt x="156" y="130"/>
                </a:lnTo>
                <a:lnTo>
                  <a:pt x="154" y="130"/>
                </a:lnTo>
                <a:lnTo>
                  <a:pt x="150" y="130"/>
                </a:lnTo>
                <a:lnTo>
                  <a:pt x="146" y="130"/>
                </a:lnTo>
                <a:lnTo>
                  <a:pt x="142" y="130"/>
                </a:lnTo>
                <a:lnTo>
                  <a:pt x="142" y="128"/>
                </a:lnTo>
                <a:lnTo>
                  <a:pt x="138" y="128"/>
                </a:lnTo>
                <a:lnTo>
                  <a:pt x="142" y="128"/>
                </a:lnTo>
                <a:lnTo>
                  <a:pt x="138" y="124"/>
                </a:lnTo>
                <a:lnTo>
                  <a:pt x="134" y="124"/>
                </a:lnTo>
                <a:lnTo>
                  <a:pt x="138" y="124"/>
                </a:lnTo>
                <a:lnTo>
                  <a:pt x="142" y="124"/>
                </a:lnTo>
                <a:lnTo>
                  <a:pt x="146" y="124"/>
                </a:lnTo>
                <a:lnTo>
                  <a:pt x="150" y="120"/>
                </a:lnTo>
                <a:lnTo>
                  <a:pt x="146" y="120"/>
                </a:lnTo>
                <a:lnTo>
                  <a:pt x="146" y="124"/>
                </a:lnTo>
                <a:lnTo>
                  <a:pt x="142" y="120"/>
                </a:lnTo>
                <a:lnTo>
                  <a:pt x="142" y="124"/>
                </a:lnTo>
                <a:lnTo>
                  <a:pt x="138" y="120"/>
                </a:lnTo>
                <a:lnTo>
                  <a:pt x="138" y="116"/>
                </a:lnTo>
                <a:lnTo>
                  <a:pt x="138" y="112"/>
                </a:lnTo>
                <a:lnTo>
                  <a:pt x="138" y="108"/>
                </a:lnTo>
                <a:lnTo>
                  <a:pt x="134" y="108"/>
                </a:lnTo>
                <a:lnTo>
                  <a:pt x="138" y="108"/>
                </a:lnTo>
                <a:lnTo>
                  <a:pt x="138" y="112"/>
                </a:lnTo>
                <a:lnTo>
                  <a:pt x="138" y="116"/>
                </a:lnTo>
                <a:lnTo>
                  <a:pt x="138" y="120"/>
                </a:lnTo>
                <a:lnTo>
                  <a:pt x="134" y="120"/>
                </a:lnTo>
                <a:lnTo>
                  <a:pt x="130" y="120"/>
                </a:lnTo>
                <a:lnTo>
                  <a:pt x="134" y="120"/>
                </a:lnTo>
                <a:lnTo>
                  <a:pt x="134" y="116"/>
                </a:lnTo>
                <a:lnTo>
                  <a:pt x="134" y="120"/>
                </a:lnTo>
                <a:lnTo>
                  <a:pt x="130" y="120"/>
                </a:lnTo>
                <a:lnTo>
                  <a:pt x="126" y="120"/>
                </a:lnTo>
                <a:lnTo>
                  <a:pt x="124" y="124"/>
                </a:lnTo>
                <a:lnTo>
                  <a:pt x="124" y="128"/>
                </a:lnTo>
                <a:lnTo>
                  <a:pt x="120" y="128"/>
                </a:lnTo>
                <a:lnTo>
                  <a:pt x="120" y="130"/>
                </a:lnTo>
                <a:lnTo>
                  <a:pt x="116" y="134"/>
                </a:lnTo>
                <a:lnTo>
                  <a:pt x="112" y="138"/>
                </a:lnTo>
                <a:lnTo>
                  <a:pt x="108" y="138"/>
                </a:lnTo>
                <a:lnTo>
                  <a:pt x="108" y="142"/>
                </a:lnTo>
                <a:lnTo>
                  <a:pt x="108" y="138"/>
                </a:lnTo>
                <a:lnTo>
                  <a:pt x="104" y="138"/>
                </a:lnTo>
                <a:lnTo>
                  <a:pt x="104" y="142"/>
                </a:lnTo>
                <a:lnTo>
                  <a:pt x="108" y="146"/>
                </a:lnTo>
                <a:lnTo>
                  <a:pt x="108" y="150"/>
                </a:lnTo>
                <a:lnTo>
                  <a:pt x="108" y="146"/>
                </a:lnTo>
                <a:lnTo>
                  <a:pt x="104" y="146"/>
                </a:lnTo>
                <a:lnTo>
                  <a:pt x="100" y="146"/>
                </a:lnTo>
                <a:lnTo>
                  <a:pt x="96" y="146"/>
                </a:lnTo>
                <a:lnTo>
                  <a:pt x="94" y="146"/>
                </a:lnTo>
                <a:lnTo>
                  <a:pt x="94" y="150"/>
                </a:lnTo>
                <a:lnTo>
                  <a:pt x="90" y="150"/>
                </a:lnTo>
                <a:lnTo>
                  <a:pt x="90" y="146"/>
                </a:lnTo>
                <a:lnTo>
                  <a:pt x="86" y="146"/>
                </a:lnTo>
                <a:lnTo>
                  <a:pt x="86" y="146"/>
                </a:lnTo>
                <a:lnTo>
                  <a:pt x="86" y="14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68" name="Freeform 126">
            <a:extLst>
              <a:ext uri="{FF2B5EF4-FFF2-40B4-BE49-F238E27FC236}">
                <a16:creationId xmlns:a16="http://schemas.microsoft.com/office/drawing/2014/main" id="{94BC39DC-3FBE-44C9-9708-E8B75AD1172D}"/>
              </a:ext>
            </a:extLst>
          </p:cNvPr>
          <p:cNvSpPr>
            <a:spLocks noEditPoints="1"/>
          </p:cNvSpPr>
          <p:nvPr/>
        </p:nvSpPr>
        <p:spPr bwMode="auto">
          <a:xfrm>
            <a:off x="5775728" y="2699805"/>
            <a:ext cx="225425" cy="381000"/>
          </a:xfrm>
          <a:custGeom>
            <a:avLst/>
            <a:gdLst>
              <a:gd name="T0" fmla="*/ 106 w 142"/>
              <a:gd name="T1" fmla="*/ 2 h 240"/>
              <a:gd name="T2" fmla="*/ 98 w 142"/>
              <a:gd name="T3" fmla="*/ 10 h 240"/>
              <a:gd name="T4" fmla="*/ 94 w 142"/>
              <a:gd name="T5" fmla="*/ 14 h 240"/>
              <a:gd name="T6" fmla="*/ 76 w 142"/>
              <a:gd name="T7" fmla="*/ 44 h 240"/>
              <a:gd name="T8" fmla="*/ 72 w 142"/>
              <a:gd name="T9" fmla="*/ 48 h 240"/>
              <a:gd name="T10" fmla="*/ 46 w 142"/>
              <a:gd name="T11" fmla="*/ 130 h 240"/>
              <a:gd name="T12" fmla="*/ 50 w 142"/>
              <a:gd name="T13" fmla="*/ 108 h 240"/>
              <a:gd name="T14" fmla="*/ 38 w 142"/>
              <a:gd name="T15" fmla="*/ 122 h 240"/>
              <a:gd name="T16" fmla="*/ 34 w 142"/>
              <a:gd name="T17" fmla="*/ 108 h 240"/>
              <a:gd name="T18" fmla="*/ 42 w 142"/>
              <a:gd name="T19" fmla="*/ 92 h 240"/>
              <a:gd name="T20" fmla="*/ 34 w 142"/>
              <a:gd name="T21" fmla="*/ 92 h 240"/>
              <a:gd name="T22" fmla="*/ 34 w 142"/>
              <a:gd name="T23" fmla="*/ 78 h 240"/>
              <a:gd name="T24" fmla="*/ 42 w 142"/>
              <a:gd name="T25" fmla="*/ 62 h 240"/>
              <a:gd name="T26" fmla="*/ 56 w 142"/>
              <a:gd name="T27" fmla="*/ 52 h 240"/>
              <a:gd name="T28" fmla="*/ 60 w 142"/>
              <a:gd name="T29" fmla="*/ 62 h 240"/>
              <a:gd name="T30" fmla="*/ 56 w 142"/>
              <a:gd name="T31" fmla="*/ 70 h 240"/>
              <a:gd name="T32" fmla="*/ 72 w 142"/>
              <a:gd name="T33" fmla="*/ 70 h 240"/>
              <a:gd name="T34" fmla="*/ 90 w 142"/>
              <a:gd name="T35" fmla="*/ 82 h 240"/>
              <a:gd name="T36" fmla="*/ 80 w 142"/>
              <a:gd name="T37" fmla="*/ 100 h 240"/>
              <a:gd name="T38" fmla="*/ 82 w 142"/>
              <a:gd name="T39" fmla="*/ 108 h 240"/>
              <a:gd name="T40" fmla="*/ 98 w 142"/>
              <a:gd name="T41" fmla="*/ 134 h 240"/>
              <a:gd name="T42" fmla="*/ 112 w 142"/>
              <a:gd name="T43" fmla="*/ 156 h 240"/>
              <a:gd name="T44" fmla="*/ 108 w 142"/>
              <a:gd name="T45" fmla="*/ 160 h 240"/>
              <a:gd name="T46" fmla="*/ 124 w 142"/>
              <a:gd name="T47" fmla="*/ 176 h 240"/>
              <a:gd name="T48" fmla="*/ 136 w 142"/>
              <a:gd name="T49" fmla="*/ 198 h 240"/>
              <a:gd name="T50" fmla="*/ 124 w 142"/>
              <a:gd name="T51" fmla="*/ 210 h 240"/>
              <a:gd name="T52" fmla="*/ 132 w 142"/>
              <a:gd name="T53" fmla="*/ 220 h 240"/>
              <a:gd name="T54" fmla="*/ 106 w 142"/>
              <a:gd name="T55" fmla="*/ 224 h 240"/>
              <a:gd name="T56" fmla="*/ 82 w 142"/>
              <a:gd name="T57" fmla="*/ 224 h 240"/>
              <a:gd name="T58" fmla="*/ 50 w 142"/>
              <a:gd name="T59" fmla="*/ 232 h 240"/>
              <a:gd name="T60" fmla="*/ 46 w 142"/>
              <a:gd name="T61" fmla="*/ 228 h 240"/>
              <a:gd name="T62" fmla="*/ 76 w 142"/>
              <a:gd name="T63" fmla="*/ 210 h 240"/>
              <a:gd name="T64" fmla="*/ 64 w 142"/>
              <a:gd name="T65" fmla="*/ 210 h 240"/>
              <a:gd name="T66" fmla="*/ 46 w 142"/>
              <a:gd name="T67" fmla="*/ 206 h 240"/>
              <a:gd name="T68" fmla="*/ 56 w 142"/>
              <a:gd name="T69" fmla="*/ 190 h 240"/>
              <a:gd name="T70" fmla="*/ 50 w 142"/>
              <a:gd name="T71" fmla="*/ 176 h 240"/>
              <a:gd name="T72" fmla="*/ 76 w 142"/>
              <a:gd name="T73" fmla="*/ 168 h 240"/>
              <a:gd name="T74" fmla="*/ 68 w 142"/>
              <a:gd name="T75" fmla="*/ 146 h 240"/>
              <a:gd name="T76" fmla="*/ 64 w 142"/>
              <a:gd name="T77" fmla="*/ 134 h 240"/>
              <a:gd name="T78" fmla="*/ 50 w 142"/>
              <a:gd name="T79" fmla="*/ 138 h 240"/>
              <a:gd name="T80" fmla="*/ 16 w 142"/>
              <a:gd name="T81" fmla="*/ 62 h 240"/>
              <a:gd name="T82" fmla="*/ 26 w 142"/>
              <a:gd name="T83" fmla="*/ 60 h 240"/>
              <a:gd name="T84" fmla="*/ 8 w 142"/>
              <a:gd name="T85" fmla="*/ 74 h 240"/>
              <a:gd name="T86" fmla="*/ 26 w 142"/>
              <a:gd name="T87" fmla="*/ 86 h 240"/>
              <a:gd name="T88" fmla="*/ 30 w 142"/>
              <a:gd name="T89" fmla="*/ 74 h 240"/>
              <a:gd name="T90" fmla="*/ 30 w 142"/>
              <a:gd name="T91" fmla="*/ 78 h 240"/>
              <a:gd name="T92" fmla="*/ 12 w 142"/>
              <a:gd name="T93" fmla="*/ 82 h 240"/>
              <a:gd name="T94" fmla="*/ 12 w 142"/>
              <a:gd name="T95" fmla="*/ 90 h 240"/>
              <a:gd name="T96" fmla="*/ 22 w 142"/>
              <a:gd name="T97" fmla="*/ 96 h 240"/>
              <a:gd name="T98" fmla="*/ 34 w 142"/>
              <a:gd name="T99" fmla="*/ 104 h 240"/>
              <a:gd name="T100" fmla="*/ 26 w 142"/>
              <a:gd name="T101" fmla="*/ 96 h 240"/>
              <a:gd name="T102" fmla="*/ 30 w 142"/>
              <a:gd name="T103" fmla="*/ 112 h 240"/>
              <a:gd name="T104" fmla="*/ 26 w 142"/>
              <a:gd name="T105" fmla="*/ 112 h 240"/>
              <a:gd name="T106" fmla="*/ 46 w 142"/>
              <a:gd name="T107" fmla="*/ 116 h 240"/>
              <a:gd name="T108" fmla="*/ 20 w 142"/>
              <a:gd name="T109" fmla="*/ 146 h 240"/>
              <a:gd name="T110" fmla="*/ 4 w 142"/>
              <a:gd name="T111" fmla="*/ 138 h 240"/>
              <a:gd name="T112" fmla="*/ 34 w 142"/>
              <a:gd name="T113" fmla="*/ 138 h 240"/>
              <a:gd name="T114" fmla="*/ 34 w 142"/>
              <a:gd name="T115" fmla="*/ 150 h 240"/>
              <a:gd name="T116" fmla="*/ 56 w 142"/>
              <a:gd name="T117" fmla="*/ 164 h 240"/>
              <a:gd name="T118" fmla="*/ 128 w 142"/>
              <a:gd name="T119" fmla="*/ 21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42" h="240">
                <a:moveTo>
                  <a:pt x="80" y="36"/>
                </a:moveTo>
                <a:lnTo>
                  <a:pt x="82" y="36"/>
                </a:lnTo>
                <a:lnTo>
                  <a:pt x="80" y="36"/>
                </a:lnTo>
                <a:lnTo>
                  <a:pt x="80" y="36"/>
                </a:lnTo>
                <a:lnTo>
                  <a:pt x="80" y="36"/>
                </a:lnTo>
                <a:close/>
                <a:moveTo>
                  <a:pt x="106" y="2"/>
                </a:moveTo>
                <a:lnTo>
                  <a:pt x="102" y="2"/>
                </a:lnTo>
                <a:lnTo>
                  <a:pt x="106" y="0"/>
                </a:lnTo>
                <a:lnTo>
                  <a:pt x="106" y="2"/>
                </a:lnTo>
                <a:lnTo>
                  <a:pt x="106" y="2"/>
                </a:lnTo>
                <a:lnTo>
                  <a:pt x="106" y="2"/>
                </a:lnTo>
                <a:close/>
                <a:moveTo>
                  <a:pt x="102" y="6"/>
                </a:moveTo>
                <a:lnTo>
                  <a:pt x="102" y="2"/>
                </a:lnTo>
                <a:lnTo>
                  <a:pt x="102" y="6"/>
                </a:lnTo>
                <a:lnTo>
                  <a:pt x="102" y="6"/>
                </a:lnTo>
                <a:lnTo>
                  <a:pt x="102" y="6"/>
                </a:lnTo>
                <a:close/>
                <a:moveTo>
                  <a:pt x="94" y="14"/>
                </a:moveTo>
                <a:lnTo>
                  <a:pt x="98" y="10"/>
                </a:lnTo>
                <a:lnTo>
                  <a:pt x="94" y="10"/>
                </a:lnTo>
                <a:lnTo>
                  <a:pt x="94" y="6"/>
                </a:lnTo>
                <a:lnTo>
                  <a:pt x="98" y="6"/>
                </a:lnTo>
                <a:lnTo>
                  <a:pt x="98" y="10"/>
                </a:lnTo>
                <a:lnTo>
                  <a:pt x="102" y="10"/>
                </a:lnTo>
                <a:lnTo>
                  <a:pt x="102" y="14"/>
                </a:lnTo>
                <a:lnTo>
                  <a:pt x="98" y="14"/>
                </a:lnTo>
                <a:lnTo>
                  <a:pt x="102" y="14"/>
                </a:lnTo>
                <a:lnTo>
                  <a:pt x="102" y="18"/>
                </a:lnTo>
                <a:lnTo>
                  <a:pt x="98" y="18"/>
                </a:lnTo>
                <a:lnTo>
                  <a:pt x="98" y="22"/>
                </a:lnTo>
                <a:lnTo>
                  <a:pt x="98" y="18"/>
                </a:lnTo>
                <a:lnTo>
                  <a:pt x="98" y="14"/>
                </a:lnTo>
                <a:lnTo>
                  <a:pt x="94" y="18"/>
                </a:lnTo>
                <a:lnTo>
                  <a:pt x="94" y="14"/>
                </a:lnTo>
                <a:lnTo>
                  <a:pt x="94" y="14"/>
                </a:lnTo>
                <a:lnTo>
                  <a:pt x="94" y="14"/>
                </a:lnTo>
                <a:close/>
                <a:moveTo>
                  <a:pt x="76" y="44"/>
                </a:moveTo>
                <a:lnTo>
                  <a:pt x="72" y="44"/>
                </a:lnTo>
                <a:lnTo>
                  <a:pt x="68" y="44"/>
                </a:lnTo>
                <a:lnTo>
                  <a:pt x="68" y="40"/>
                </a:lnTo>
                <a:lnTo>
                  <a:pt x="72" y="40"/>
                </a:lnTo>
                <a:lnTo>
                  <a:pt x="76" y="40"/>
                </a:lnTo>
                <a:lnTo>
                  <a:pt x="76" y="44"/>
                </a:lnTo>
                <a:lnTo>
                  <a:pt x="80" y="44"/>
                </a:lnTo>
                <a:lnTo>
                  <a:pt x="76" y="44"/>
                </a:lnTo>
                <a:lnTo>
                  <a:pt x="76" y="44"/>
                </a:lnTo>
                <a:lnTo>
                  <a:pt x="76" y="44"/>
                </a:lnTo>
                <a:close/>
                <a:moveTo>
                  <a:pt x="72" y="48"/>
                </a:moveTo>
                <a:lnTo>
                  <a:pt x="68" y="48"/>
                </a:lnTo>
                <a:lnTo>
                  <a:pt x="68" y="44"/>
                </a:lnTo>
                <a:lnTo>
                  <a:pt x="72" y="44"/>
                </a:lnTo>
                <a:lnTo>
                  <a:pt x="72" y="48"/>
                </a:lnTo>
                <a:lnTo>
                  <a:pt x="72" y="48"/>
                </a:lnTo>
                <a:lnTo>
                  <a:pt x="72" y="48"/>
                </a:lnTo>
                <a:close/>
                <a:moveTo>
                  <a:pt x="76" y="48"/>
                </a:moveTo>
                <a:lnTo>
                  <a:pt x="72" y="48"/>
                </a:lnTo>
                <a:lnTo>
                  <a:pt x="76" y="48"/>
                </a:lnTo>
                <a:lnTo>
                  <a:pt x="76" y="44"/>
                </a:lnTo>
                <a:lnTo>
                  <a:pt x="76" y="48"/>
                </a:lnTo>
                <a:lnTo>
                  <a:pt x="76" y="48"/>
                </a:lnTo>
                <a:lnTo>
                  <a:pt x="76" y="48"/>
                </a:lnTo>
                <a:close/>
                <a:moveTo>
                  <a:pt x="50" y="138"/>
                </a:moveTo>
                <a:lnTo>
                  <a:pt x="46" y="138"/>
                </a:lnTo>
                <a:lnTo>
                  <a:pt x="46" y="134"/>
                </a:lnTo>
                <a:lnTo>
                  <a:pt x="42" y="134"/>
                </a:lnTo>
                <a:lnTo>
                  <a:pt x="42" y="130"/>
                </a:lnTo>
                <a:lnTo>
                  <a:pt x="46" y="130"/>
                </a:lnTo>
                <a:lnTo>
                  <a:pt x="46" y="126"/>
                </a:lnTo>
                <a:lnTo>
                  <a:pt x="50" y="126"/>
                </a:lnTo>
                <a:lnTo>
                  <a:pt x="50" y="122"/>
                </a:lnTo>
                <a:lnTo>
                  <a:pt x="50" y="120"/>
                </a:lnTo>
                <a:lnTo>
                  <a:pt x="50" y="116"/>
                </a:lnTo>
                <a:lnTo>
                  <a:pt x="46" y="116"/>
                </a:lnTo>
                <a:lnTo>
                  <a:pt x="46" y="112"/>
                </a:lnTo>
                <a:lnTo>
                  <a:pt x="50" y="112"/>
                </a:lnTo>
                <a:lnTo>
                  <a:pt x="52" y="112"/>
                </a:lnTo>
                <a:lnTo>
                  <a:pt x="50" y="112"/>
                </a:lnTo>
                <a:lnTo>
                  <a:pt x="50" y="108"/>
                </a:lnTo>
                <a:lnTo>
                  <a:pt x="46" y="108"/>
                </a:lnTo>
                <a:lnTo>
                  <a:pt x="46" y="112"/>
                </a:lnTo>
                <a:lnTo>
                  <a:pt x="42" y="112"/>
                </a:lnTo>
                <a:lnTo>
                  <a:pt x="42" y="108"/>
                </a:lnTo>
                <a:lnTo>
                  <a:pt x="46" y="104"/>
                </a:lnTo>
                <a:lnTo>
                  <a:pt x="42" y="108"/>
                </a:lnTo>
                <a:lnTo>
                  <a:pt x="38" y="108"/>
                </a:lnTo>
                <a:lnTo>
                  <a:pt x="38" y="112"/>
                </a:lnTo>
                <a:lnTo>
                  <a:pt x="42" y="116"/>
                </a:lnTo>
                <a:lnTo>
                  <a:pt x="38" y="116"/>
                </a:lnTo>
                <a:lnTo>
                  <a:pt x="38" y="122"/>
                </a:lnTo>
                <a:lnTo>
                  <a:pt x="34" y="126"/>
                </a:lnTo>
                <a:lnTo>
                  <a:pt x="34" y="122"/>
                </a:lnTo>
                <a:lnTo>
                  <a:pt x="34" y="120"/>
                </a:lnTo>
                <a:lnTo>
                  <a:pt x="34" y="116"/>
                </a:lnTo>
                <a:lnTo>
                  <a:pt x="38" y="116"/>
                </a:lnTo>
                <a:lnTo>
                  <a:pt x="34" y="116"/>
                </a:lnTo>
                <a:lnTo>
                  <a:pt x="34" y="112"/>
                </a:lnTo>
                <a:lnTo>
                  <a:pt x="38" y="112"/>
                </a:lnTo>
                <a:lnTo>
                  <a:pt x="38" y="108"/>
                </a:lnTo>
                <a:lnTo>
                  <a:pt x="34" y="112"/>
                </a:lnTo>
                <a:lnTo>
                  <a:pt x="34" y="108"/>
                </a:lnTo>
                <a:lnTo>
                  <a:pt x="38" y="108"/>
                </a:lnTo>
                <a:lnTo>
                  <a:pt x="38" y="104"/>
                </a:lnTo>
                <a:lnTo>
                  <a:pt x="38" y="100"/>
                </a:lnTo>
                <a:lnTo>
                  <a:pt x="42" y="100"/>
                </a:lnTo>
                <a:lnTo>
                  <a:pt x="46" y="100"/>
                </a:lnTo>
                <a:lnTo>
                  <a:pt x="46" y="96"/>
                </a:lnTo>
                <a:lnTo>
                  <a:pt x="42" y="100"/>
                </a:lnTo>
                <a:lnTo>
                  <a:pt x="42" y="96"/>
                </a:lnTo>
                <a:lnTo>
                  <a:pt x="42" y="92"/>
                </a:lnTo>
                <a:lnTo>
                  <a:pt x="46" y="92"/>
                </a:lnTo>
                <a:lnTo>
                  <a:pt x="42" y="92"/>
                </a:lnTo>
                <a:lnTo>
                  <a:pt x="38" y="96"/>
                </a:lnTo>
                <a:lnTo>
                  <a:pt x="34" y="96"/>
                </a:lnTo>
                <a:lnTo>
                  <a:pt x="30" y="96"/>
                </a:lnTo>
                <a:lnTo>
                  <a:pt x="34" y="96"/>
                </a:lnTo>
                <a:lnTo>
                  <a:pt x="34" y="92"/>
                </a:lnTo>
                <a:lnTo>
                  <a:pt x="38" y="92"/>
                </a:lnTo>
                <a:lnTo>
                  <a:pt x="34" y="92"/>
                </a:lnTo>
                <a:lnTo>
                  <a:pt x="30" y="92"/>
                </a:lnTo>
                <a:lnTo>
                  <a:pt x="26" y="92"/>
                </a:lnTo>
                <a:lnTo>
                  <a:pt x="30" y="92"/>
                </a:lnTo>
                <a:lnTo>
                  <a:pt x="34" y="92"/>
                </a:lnTo>
                <a:lnTo>
                  <a:pt x="34" y="90"/>
                </a:lnTo>
                <a:lnTo>
                  <a:pt x="38" y="90"/>
                </a:lnTo>
                <a:lnTo>
                  <a:pt x="34" y="90"/>
                </a:lnTo>
                <a:lnTo>
                  <a:pt x="34" y="86"/>
                </a:lnTo>
                <a:lnTo>
                  <a:pt x="34" y="90"/>
                </a:lnTo>
                <a:lnTo>
                  <a:pt x="38" y="90"/>
                </a:lnTo>
                <a:lnTo>
                  <a:pt x="34" y="86"/>
                </a:lnTo>
                <a:lnTo>
                  <a:pt x="38" y="86"/>
                </a:lnTo>
                <a:lnTo>
                  <a:pt x="38" y="82"/>
                </a:lnTo>
                <a:lnTo>
                  <a:pt x="38" y="78"/>
                </a:lnTo>
                <a:lnTo>
                  <a:pt x="34" y="78"/>
                </a:lnTo>
                <a:lnTo>
                  <a:pt x="34" y="74"/>
                </a:lnTo>
                <a:lnTo>
                  <a:pt x="38" y="74"/>
                </a:lnTo>
                <a:lnTo>
                  <a:pt x="34" y="74"/>
                </a:lnTo>
                <a:lnTo>
                  <a:pt x="34" y="70"/>
                </a:lnTo>
                <a:lnTo>
                  <a:pt x="34" y="66"/>
                </a:lnTo>
                <a:lnTo>
                  <a:pt x="38" y="70"/>
                </a:lnTo>
                <a:lnTo>
                  <a:pt x="38" y="66"/>
                </a:lnTo>
                <a:lnTo>
                  <a:pt x="42" y="66"/>
                </a:lnTo>
                <a:lnTo>
                  <a:pt x="46" y="66"/>
                </a:lnTo>
                <a:lnTo>
                  <a:pt x="42" y="66"/>
                </a:lnTo>
                <a:lnTo>
                  <a:pt x="42" y="62"/>
                </a:lnTo>
                <a:lnTo>
                  <a:pt x="38" y="62"/>
                </a:lnTo>
                <a:lnTo>
                  <a:pt x="42" y="62"/>
                </a:lnTo>
                <a:lnTo>
                  <a:pt x="42" y="60"/>
                </a:lnTo>
                <a:lnTo>
                  <a:pt x="46" y="60"/>
                </a:lnTo>
                <a:lnTo>
                  <a:pt x="42" y="60"/>
                </a:lnTo>
                <a:lnTo>
                  <a:pt x="42" y="56"/>
                </a:lnTo>
                <a:lnTo>
                  <a:pt x="46" y="52"/>
                </a:lnTo>
                <a:lnTo>
                  <a:pt x="50" y="52"/>
                </a:lnTo>
                <a:lnTo>
                  <a:pt x="50" y="56"/>
                </a:lnTo>
                <a:lnTo>
                  <a:pt x="52" y="52"/>
                </a:lnTo>
                <a:lnTo>
                  <a:pt x="56" y="52"/>
                </a:lnTo>
                <a:lnTo>
                  <a:pt x="60" y="52"/>
                </a:lnTo>
                <a:lnTo>
                  <a:pt x="64" y="52"/>
                </a:lnTo>
                <a:lnTo>
                  <a:pt x="68" y="52"/>
                </a:lnTo>
                <a:lnTo>
                  <a:pt x="72" y="52"/>
                </a:lnTo>
                <a:lnTo>
                  <a:pt x="76" y="52"/>
                </a:lnTo>
                <a:lnTo>
                  <a:pt x="72" y="56"/>
                </a:lnTo>
                <a:lnTo>
                  <a:pt x="72" y="60"/>
                </a:lnTo>
                <a:lnTo>
                  <a:pt x="68" y="60"/>
                </a:lnTo>
                <a:lnTo>
                  <a:pt x="68" y="62"/>
                </a:lnTo>
                <a:lnTo>
                  <a:pt x="64" y="62"/>
                </a:lnTo>
                <a:lnTo>
                  <a:pt x="60" y="62"/>
                </a:lnTo>
                <a:lnTo>
                  <a:pt x="60" y="66"/>
                </a:lnTo>
                <a:lnTo>
                  <a:pt x="56" y="66"/>
                </a:lnTo>
                <a:lnTo>
                  <a:pt x="52" y="66"/>
                </a:lnTo>
                <a:lnTo>
                  <a:pt x="56" y="66"/>
                </a:lnTo>
                <a:lnTo>
                  <a:pt x="56" y="70"/>
                </a:lnTo>
                <a:lnTo>
                  <a:pt x="60" y="70"/>
                </a:lnTo>
                <a:lnTo>
                  <a:pt x="60" y="66"/>
                </a:lnTo>
                <a:lnTo>
                  <a:pt x="64" y="66"/>
                </a:lnTo>
                <a:lnTo>
                  <a:pt x="64" y="70"/>
                </a:lnTo>
                <a:lnTo>
                  <a:pt x="60" y="70"/>
                </a:lnTo>
                <a:lnTo>
                  <a:pt x="56" y="70"/>
                </a:lnTo>
                <a:lnTo>
                  <a:pt x="52" y="74"/>
                </a:lnTo>
                <a:lnTo>
                  <a:pt x="56" y="74"/>
                </a:lnTo>
                <a:lnTo>
                  <a:pt x="56" y="70"/>
                </a:lnTo>
                <a:lnTo>
                  <a:pt x="60" y="74"/>
                </a:lnTo>
                <a:lnTo>
                  <a:pt x="56" y="74"/>
                </a:lnTo>
                <a:lnTo>
                  <a:pt x="56" y="78"/>
                </a:lnTo>
                <a:lnTo>
                  <a:pt x="60" y="74"/>
                </a:lnTo>
                <a:lnTo>
                  <a:pt x="64" y="74"/>
                </a:lnTo>
                <a:lnTo>
                  <a:pt x="68" y="74"/>
                </a:lnTo>
                <a:lnTo>
                  <a:pt x="68" y="70"/>
                </a:lnTo>
                <a:lnTo>
                  <a:pt x="72" y="70"/>
                </a:lnTo>
                <a:lnTo>
                  <a:pt x="72" y="74"/>
                </a:lnTo>
                <a:lnTo>
                  <a:pt x="76" y="74"/>
                </a:lnTo>
                <a:lnTo>
                  <a:pt x="76" y="70"/>
                </a:lnTo>
                <a:lnTo>
                  <a:pt x="80" y="70"/>
                </a:lnTo>
                <a:lnTo>
                  <a:pt x="82" y="74"/>
                </a:lnTo>
                <a:lnTo>
                  <a:pt x="86" y="74"/>
                </a:lnTo>
                <a:lnTo>
                  <a:pt x="86" y="70"/>
                </a:lnTo>
                <a:lnTo>
                  <a:pt x="90" y="70"/>
                </a:lnTo>
                <a:lnTo>
                  <a:pt x="90" y="74"/>
                </a:lnTo>
                <a:lnTo>
                  <a:pt x="90" y="78"/>
                </a:lnTo>
                <a:lnTo>
                  <a:pt x="90" y="82"/>
                </a:lnTo>
                <a:lnTo>
                  <a:pt x="86" y="82"/>
                </a:lnTo>
                <a:lnTo>
                  <a:pt x="86" y="86"/>
                </a:lnTo>
                <a:lnTo>
                  <a:pt x="86" y="90"/>
                </a:lnTo>
                <a:lnTo>
                  <a:pt x="82" y="92"/>
                </a:lnTo>
                <a:lnTo>
                  <a:pt x="82" y="96"/>
                </a:lnTo>
                <a:lnTo>
                  <a:pt x="80" y="96"/>
                </a:lnTo>
                <a:lnTo>
                  <a:pt x="80" y="100"/>
                </a:lnTo>
                <a:lnTo>
                  <a:pt x="76" y="100"/>
                </a:lnTo>
                <a:lnTo>
                  <a:pt x="72" y="100"/>
                </a:lnTo>
                <a:lnTo>
                  <a:pt x="76" y="100"/>
                </a:lnTo>
                <a:lnTo>
                  <a:pt x="80" y="100"/>
                </a:lnTo>
                <a:lnTo>
                  <a:pt x="80" y="104"/>
                </a:lnTo>
                <a:lnTo>
                  <a:pt x="76" y="104"/>
                </a:lnTo>
                <a:lnTo>
                  <a:pt x="72" y="108"/>
                </a:lnTo>
                <a:lnTo>
                  <a:pt x="68" y="108"/>
                </a:lnTo>
                <a:lnTo>
                  <a:pt x="64" y="108"/>
                </a:lnTo>
                <a:lnTo>
                  <a:pt x="68" y="108"/>
                </a:lnTo>
                <a:lnTo>
                  <a:pt x="72" y="112"/>
                </a:lnTo>
                <a:lnTo>
                  <a:pt x="76" y="112"/>
                </a:lnTo>
                <a:lnTo>
                  <a:pt x="76" y="108"/>
                </a:lnTo>
                <a:lnTo>
                  <a:pt x="80" y="108"/>
                </a:lnTo>
                <a:lnTo>
                  <a:pt x="82" y="108"/>
                </a:lnTo>
                <a:lnTo>
                  <a:pt x="82" y="112"/>
                </a:lnTo>
                <a:lnTo>
                  <a:pt x="86" y="112"/>
                </a:lnTo>
                <a:lnTo>
                  <a:pt x="86" y="116"/>
                </a:lnTo>
                <a:lnTo>
                  <a:pt x="90" y="116"/>
                </a:lnTo>
                <a:lnTo>
                  <a:pt x="90" y="120"/>
                </a:lnTo>
                <a:lnTo>
                  <a:pt x="94" y="120"/>
                </a:lnTo>
                <a:lnTo>
                  <a:pt x="94" y="122"/>
                </a:lnTo>
                <a:lnTo>
                  <a:pt x="94" y="126"/>
                </a:lnTo>
                <a:lnTo>
                  <a:pt x="94" y="130"/>
                </a:lnTo>
                <a:lnTo>
                  <a:pt x="98" y="130"/>
                </a:lnTo>
                <a:lnTo>
                  <a:pt x="98" y="134"/>
                </a:lnTo>
                <a:lnTo>
                  <a:pt x="98" y="138"/>
                </a:lnTo>
                <a:lnTo>
                  <a:pt x="102" y="138"/>
                </a:lnTo>
                <a:lnTo>
                  <a:pt x="106" y="142"/>
                </a:lnTo>
                <a:lnTo>
                  <a:pt x="108" y="142"/>
                </a:lnTo>
                <a:lnTo>
                  <a:pt x="108" y="146"/>
                </a:lnTo>
                <a:lnTo>
                  <a:pt x="112" y="146"/>
                </a:lnTo>
                <a:lnTo>
                  <a:pt x="112" y="150"/>
                </a:lnTo>
                <a:lnTo>
                  <a:pt x="116" y="150"/>
                </a:lnTo>
                <a:lnTo>
                  <a:pt x="112" y="150"/>
                </a:lnTo>
                <a:lnTo>
                  <a:pt x="112" y="152"/>
                </a:lnTo>
                <a:lnTo>
                  <a:pt x="112" y="156"/>
                </a:lnTo>
                <a:lnTo>
                  <a:pt x="116" y="156"/>
                </a:lnTo>
                <a:lnTo>
                  <a:pt x="116" y="160"/>
                </a:lnTo>
                <a:lnTo>
                  <a:pt x="120" y="160"/>
                </a:lnTo>
                <a:lnTo>
                  <a:pt x="116" y="164"/>
                </a:lnTo>
                <a:lnTo>
                  <a:pt x="116" y="160"/>
                </a:lnTo>
                <a:lnTo>
                  <a:pt x="120" y="160"/>
                </a:lnTo>
                <a:lnTo>
                  <a:pt x="116" y="160"/>
                </a:lnTo>
                <a:lnTo>
                  <a:pt x="112" y="160"/>
                </a:lnTo>
                <a:lnTo>
                  <a:pt x="108" y="160"/>
                </a:lnTo>
                <a:lnTo>
                  <a:pt x="106" y="160"/>
                </a:lnTo>
                <a:lnTo>
                  <a:pt x="108" y="160"/>
                </a:lnTo>
                <a:lnTo>
                  <a:pt x="112" y="160"/>
                </a:lnTo>
                <a:lnTo>
                  <a:pt x="116" y="160"/>
                </a:lnTo>
                <a:lnTo>
                  <a:pt x="116" y="164"/>
                </a:lnTo>
                <a:lnTo>
                  <a:pt x="120" y="164"/>
                </a:lnTo>
                <a:lnTo>
                  <a:pt x="120" y="168"/>
                </a:lnTo>
                <a:lnTo>
                  <a:pt x="120" y="172"/>
                </a:lnTo>
                <a:lnTo>
                  <a:pt x="120" y="176"/>
                </a:lnTo>
                <a:lnTo>
                  <a:pt x="116" y="176"/>
                </a:lnTo>
                <a:lnTo>
                  <a:pt x="120" y="180"/>
                </a:lnTo>
                <a:lnTo>
                  <a:pt x="124" y="180"/>
                </a:lnTo>
                <a:lnTo>
                  <a:pt x="124" y="176"/>
                </a:lnTo>
                <a:lnTo>
                  <a:pt x="128" y="176"/>
                </a:lnTo>
                <a:lnTo>
                  <a:pt x="132" y="176"/>
                </a:lnTo>
                <a:lnTo>
                  <a:pt x="136" y="176"/>
                </a:lnTo>
                <a:lnTo>
                  <a:pt x="138" y="180"/>
                </a:lnTo>
                <a:lnTo>
                  <a:pt x="142" y="182"/>
                </a:lnTo>
                <a:lnTo>
                  <a:pt x="142" y="186"/>
                </a:lnTo>
                <a:lnTo>
                  <a:pt x="138" y="190"/>
                </a:lnTo>
                <a:lnTo>
                  <a:pt x="138" y="194"/>
                </a:lnTo>
                <a:lnTo>
                  <a:pt x="136" y="198"/>
                </a:lnTo>
                <a:lnTo>
                  <a:pt x="132" y="194"/>
                </a:lnTo>
                <a:lnTo>
                  <a:pt x="136" y="198"/>
                </a:lnTo>
                <a:lnTo>
                  <a:pt x="136" y="202"/>
                </a:lnTo>
                <a:lnTo>
                  <a:pt x="132" y="202"/>
                </a:lnTo>
                <a:lnTo>
                  <a:pt x="132" y="198"/>
                </a:lnTo>
                <a:lnTo>
                  <a:pt x="132" y="202"/>
                </a:lnTo>
                <a:lnTo>
                  <a:pt x="128" y="202"/>
                </a:lnTo>
                <a:lnTo>
                  <a:pt x="132" y="202"/>
                </a:lnTo>
                <a:lnTo>
                  <a:pt x="132" y="206"/>
                </a:lnTo>
                <a:lnTo>
                  <a:pt x="128" y="206"/>
                </a:lnTo>
                <a:lnTo>
                  <a:pt x="124" y="206"/>
                </a:lnTo>
                <a:lnTo>
                  <a:pt x="120" y="210"/>
                </a:lnTo>
                <a:lnTo>
                  <a:pt x="124" y="210"/>
                </a:lnTo>
                <a:lnTo>
                  <a:pt x="124" y="206"/>
                </a:lnTo>
                <a:lnTo>
                  <a:pt x="128" y="206"/>
                </a:lnTo>
                <a:lnTo>
                  <a:pt x="128" y="210"/>
                </a:lnTo>
                <a:lnTo>
                  <a:pt x="124" y="210"/>
                </a:lnTo>
                <a:lnTo>
                  <a:pt x="128" y="210"/>
                </a:lnTo>
                <a:lnTo>
                  <a:pt x="132" y="210"/>
                </a:lnTo>
                <a:lnTo>
                  <a:pt x="136" y="210"/>
                </a:lnTo>
                <a:lnTo>
                  <a:pt x="136" y="212"/>
                </a:lnTo>
                <a:lnTo>
                  <a:pt x="136" y="216"/>
                </a:lnTo>
                <a:lnTo>
                  <a:pt x="132" y="216"/>
                </a:lnTo>
                <a:lnTo>
                  <a:pt x="132" y="220"/>
                </a:lnTo>
                <a:lnTo>
                  <a:pt x="128" y="220"/>
                </a:lnTo>
                <a:lnTo>
                  <a:pt x="128" y="216"/>
                </a:lnTo>
                <a:lnTo>
                  <a:pt x="128" y="220"/>
                </a:lnTo>
                <a:lnTo>
                  <a:pt x="124" y="220"/>
                </a:lnTo>
                <a:lnTo>
                  <a:pt x="120" y="220"/>
                </a:lnTo>
                <a:lnTo>
                  <a:pt x="120" y="224"/>
                </a:lnTo>
                <a:lnTo>
                  <a:pt x="116" y="220"/>
                </a:lnTo>
                <a:lnTo>
                  <a:pt x="112" y="220"/>
                </a:lnTo>
                <a:lnTo>
                  <a:pt x="108" y="220"/>
                </a:lnTo>
                <a:lnTo>
                  <a:pt x="106" y="220"/>
                </a:lnTo>
                <a:lnTo>
                  <a:pt x="106" y="224"/>
                </a:lnTo>
                <a:lnTo>
                  <a:pt x="106" y="220"/>
                </a:lnTo>
                <a:lnTo>
                  <a:pt x="102" y="220"/>
                </a:lnTo>
                <a:lnTo>
                  <a:pt x="98" y="220"/>
                </a:lnTo>
                <a:lnTo>
                  <a:pt x="94" y="224"/>
                </a:lnTo>
                <a:lnTo>
                  <a:pt x="90" y="224"/>
                </a:lnTo>
                <a:lnTo>
                  <a:pt x="86" y="224"/>
                </a:lnTo>
                <a:lnTo>
                  <a:pt x="90" y="224"/>
                </a:lnTo>
                <a:lnTo>
                  <a:pt x="86" y="224"/>
                </a:lnTo>
                <a:lnTo>
                  <a:pt x="82" y="224"/>
                </a:lnTo>
                <a:lnTo>
                  <a:pt x="82" y="228"/>
                </a:lnTo>
                <a:lnTo>
                  <a:pt x="82" y="224"/>
                </a:lnTo>
                <a:lnTo>
                  <a:pt x="80" y="224"/>
                </a:lnTo>
                <a:lnTo>
                  <a:pt x="76" y="224"/>
                </a:lnTo>
                <a:lnTo>
                  <a:pt x="72" y="224"/>
                </a:lnTo>
                <a:lnTo>
                  <a:pt x="68" y="224"/>
                </a:lnTo>
                <a:lnTo>
                  <a:pt x="68" y="228"/>
                </a:lnTo>
                <a:lnTo>
                  <a:pt x="64" y="232"/>
                </a:lnTo>
                <a:lnTo>
                  <a:pt x="64" y="236"/>
                </a:lnTo>
                <a:lnTo>
                  <a:pt x="60" y="232"/>
                </a:lnTo>
                <a:lnTo>
                  <a:pt x="56" y="232"/>
                </a:lnTo>
                <a:lnTo>
                  <a:pt x="52" y="232"/>
                </a:lnTo>
                <a:lnTo>
                  <a:pt x="50" y="232"/>
                </a:lnTo>
                <a:lnTo>
                  <a:pt x="46" y="236"/>
                </a:lnTo>
                <a:lnTo>
                  <a:pt x="46" y="240"/>
                </a:lnTo>
                <a:lnTo>
                  <a:pt x="42" y="240"/>
                </a:lnTo>
                <a:lnTo>
                  <a:pt x="42" y="236"/>
                </a:lnTo>
                <a:lnTo>
                  <a:pt x="38" y="236"/>
                </a:lnTo>
                <a:lnTo>
                  <a:pt x="38" y="240"/>
                </a:lnTo>
                <a:lnTo>
                  <a:pt x="34" y="240"/>
                </a:lnTo>
                <a:lnTo>
                  <a:pt x="34" y="236"/>
                </a:lnTo>
                <a:lnTo>
                  <a:pt x="38" y="236"/>
                </a:lnTo>
                <a:lnTo>
                  <a:pt x="42" y="232"/>
                </a:lnTo>
                <a:lnTo>
                  <a:pt x="46" y="228"/>
                </a:lnTo>
                <a:lnTo>
                  <a:pt x="46" y="224"/>
                </a:lnTo>
                <a:lnTo>
                  <a:pt x="50" y="224"/>
                </a:lnTo>
                <a:lnTo>
                  <a:pt x="52" y="220"/>
                </a:lnTo>
                <a:lnTo>
                  <a:pt x="52" y="216"/>
                </a:lnTo>
                <a:lnTo>
                  <a:pt x="56" y="216"/>
                </a:lnTo>
                <a:lnTo>
                  <a:pt x="56" y="212"/>
                </a:lnTo>
                <a:lnTo>
                  <a:pt x="60" y="212"/>
                </a:lnTo>
                <a:lnTo>
                  <a:pt x="64" y="212"/>
                </a:lnTo>
                <a:lnTo>
                  <a:pt x="68" y="212"/>
                </a:lnTo>
                <a:lnTo>
                  <a:pt x="76" y="212"/>
                </a:lnTo>
                <a:lnTo>
                  <a:pt x="76" y="210"/>
                </a:lnTo>
                <a:lnTo>
                  <a:pt x="76" y="206"/>
                </a:lnTo>
                <a:lnTo>
                  <a:pt x="80" y="206"/>
                </a:lnTo>
                <a:lnTo>
                  <a:pt x="80" y="202"/>
                </a:lnTo>
                <a:lnTo>
                  <a:pt x="82" y="202"/>
                </a:lnTo>
                <a:lnTo>
                  <a:pt x="80" y="202"/>
                </a:lnTo>
                <a:lnTo>
                  <a:pt x="80" y="206"/>
                </a:lnTo>
                <a:lnTo>
                  <a:pt x="76" y="206"/>
                </a:lnTo>
                <a:lnTo>
                  <a:pt x="72" y="206"/>
                </a:lnTo>
                <a:lnTo>
                  <a:pt x="72" y="210"/>
                </a:lnTo>
                <a:lnTo>
                  <a:pt x="68" y="210"/>
                </a:lnTo>
                <a:lnTo>
                  <a:pt x="64" y="210"/>
                </a:lnTo>
                <a:lnTo>
                  <a:pt x="64" y="206"/>
                </a:lnTo>
                <a:lnTo>
                  <a:pt x="60" y="206"/>
                </a:lnTo>
                <a:lnTo>
                  <a:pt x="56" y="206"/>
                </a:lnTo>
                <a:lnTo>
                  <a:pt x="60" y="202"/>
                </a:lnTo>
                <a:lnTo>
                  <a:pt x="56" y="202"/>
                </a:lnTo>
                <a:lnTo>
                  <a:pt x="52" y="202"/>
                </a:lnTo>
                <a:lnTo>
                  <a:pt x="50" y="202"/>
                </a:lnTo>
                <a:lnTo>
                  <a:pt x="50" y="206"/>
                </a:lnTo>
                <a:lnTo>
                  <a:pt x="50" y="202"/>
                </a:lnTo>
                <a:lnTo>
                  <a:pt x="50" y="206"/>
                </a:lnTo>
                <a:lnTo>
                  <a:pt x="46" y="206"/>
                </a:lnTo>
                <a:lnTo>
                  <a:pt x="46" y="202"/>
                </a:lnTo>
                <a:lnTo>
                  <a:pt x="50" y="202"/>
                </a:lnTo>
                <a:lnTo>
                  <a:pt x="46" y="202"/>
                </a:lnTo>
                <a:lnTo>
                  <a:pt x="42" y="202"/>
                </a:lnTo>
                <a:lnTo>
                  <a:pt x="46" y="202"/>
                </a:lnTo>
                <a:lnTo>
                  <a:pt x="46" y="198"/>
                </a:lnTo>
                <a:lnTo>
                  <a:pt x="42" y="198"/>
                </a:lnTo>
                <a:lnTo>
                  <a:pt x="46" y="198"/>
                </a:lnTo>
                <a:lnTo>
                  <a:pt x="50" y="194"/>
                </a:lnTo>
                <a:lnTo>
                  <a:pt x="52" y="194"/>
                </a:lnTo>
                <a:lnTo>
                  <a:pt x="56" y="190"/>
                </a:lnTo>
                <a:lnTo>
                  <a:pt x="56" y="186"/>
                </a:lnTo>
                <a:lnTo>
                  <a:pt x="60" y="186"/>
                </a:lnTo>
                <a:lnTo>
                  <a:pt x="60" y="182"/>
                </a:lnTo>
                <a:lnTo>
                  <a:pt x="56" y="182"/>
                </a:lnTo>
                <a:lnTo>
                  <a:pt x="60" y="180"/>
                </a:lnTo>
                <a:lnTo>
                  <a:pt x="56" y="180"/>
                </a:lnTo>
                <a:lnTo>
                  <a:pt x="56" y="176"/>
                </a:lnTo>
                <a:lnTo>
                  <a:pt x="52" y="176"/>
                </a:lnTo>
                <a:lnTo>
                  <a:pt x="52" y="180"/>
                </a:lnTo>
                <a:lnTo>
                  <a:pt x="50" y="180"/>
                </a:lnTo>
                <a:lnTo>
                  <a:pt x="50" y="176"/>
                </a:lnTo>
                <a:lnTo>
                  <a:pt x="52" y="176"/>
                </a:lnTo>
                <a:lnTo>
                  <a:pt x="56" y="172"/>
                </a:lnTo>
                <a:lnTo>
                  <a:pt x="56" y="168"/>
                </a:lnTo>
                <a:lnTo>
                  <a:pt x="60" y="168"/>
                </a:lnTo>
                <a:lnTo>
                  <a:pt x="64" y="168"/>
                </a:lnTo>
                <a:lnTo>
                  <a:pt x="68" y="168"/>
                </a:lnTo>
                <a:lnTo>
                  <a:pt x="72" y="168"/>
                </a:lnTo>
                <a:lnTo>
                  <a:pt x="72" y="164"/>
                </a:lnTo>
                <a:lnTo>
                  <a:pt x="76" y="168"/>
                </a:lnTo>
                <a:lnTo>
                  <a:pt x="80" y="168"/>
                </a:lnTo>
                <a:lnTo>
                  <a:pt x="76" y="168"/>
                </a:lnTo>
                <a:lnTo>
                  <a:pt x="76" y="164"/>
                </a:lnTo>
                <a:lnTo>
                  <a:pt x="72" y="164"/>
                </a:lnTo>
                <a:lnTo>
                  <a:pt x="72" y="160"/>
                </a:lnTo>
                <a:lnTo>
                  <a:pt x="76" y="160"/>
                </a:lnTo>
                <a:lnTo>
                  <a:pt x="72" y="156"/>
                </a:lnTo>
                <a:lnTo>
                  <a:pt x="76" y="152"/>
                </a:lnTo>
                <a:lnTo>
                  <a:pt x="76" y="150"/>
                </a:lnTo>
                <a:lnTo>
                  <a:pt x="72" y="152"/>
                </a:lnTo>
                <a:lnTo>
                  <a:pt x="72" y="150"/>
                </a:lnTo>
                <a:lnTo>
                  <a:pt x="68" y="150"/>
                </a:lnTo>
                <a:lnTo>
                  <a:pt x="68" y="146"/>
                </a:lnTo>
                <a:lnTo>
                  <a:pt x="68" y="142"/>
                </a:lnTo>
                <a:lnTo>
                  <a:pt x="64" y="142"/>
                </a:lnTo>
                <a:lnTo>
                  <a:pt x="64" y="138"/>
                </a:lnTo>
                <a:lnTo>
                  <a:pt x="68" y="134"/>
                </a:lnTo>
                <a:lnTo>
                  <a:pt x="72" y="134"/>
                </a:lnTo>
                <a:lnTo>
                  <a:pt x="76" y="134"/>
                </a:lnTo>
                <a:lnTo>
                  <a:pt x="76" y="130"/>
                </a:lnTo>
                <a:lnTo>
                  <a:pt x="72" y="130"/>
                </a:lnTo>
                <a:lnTo>
                  <a:pt x="68" y="130"/>
                </a:lnTo>
                <a:lnTo>
                  <a:pt x="64" y="130"/>
                </a:lnTo>
                <a:lnTo>
                  <a:pt x="64" y="134"/>
                </a:lnTo>
                <a:lnTo>
                  <a:pt x="60" y="134"/>
                </a:lnTo>
                <a:lnTo>
                  <a:pt x="60" y="138"/>
                </a:lnTo>
                <a:lnTo>
                  <a:pt x="56" y="138"/>
                </a:lnTo>
                <a:lnTo>
                  <a:pt x="52" y="134"/>
                </a:lnTo>
                <a:lnTo>
                  <a:pt x="52" y="138"/>
                </a:lnTo>
                <a:lnTo>
                  <a:pt x="56" y="138"/>
                </a:lnTo>
                <a:lnTo>
                  <a:pt x="52" y="138"/>
                </a:lnTo>
                <a:lnTo>
                  <a:pt x="50" y="134"/>
                </a:lnTo>
                <a:lnTo>
                  <a:pt x="46" y="134"/>
                </a:lnTo>
                <a:lnTo>
                  <a:pt x="46" y="138"/>
                </a:lnTo>
                <a:lnTo>
                  <a:pt x="50" y="138"/>
                </a:lnTo>
                <a:lnTo>
                  <a:pt x="50" y="138"/>
                </a:lnTo>
                <a:lnTo>
                  <a:pt x="50" y="138"/>
                </a:lnTo>
                <a:close/>
                <a:moveTo>
                  <a:pt x="22" y="66"/>
                </a:moveTo>
                <a:lnTo>
                  <a:pt x="22" y="62"/>
                </a:lnTo>
                <a:lnTo>
                  <a:pt x="20" y="66"/>
                </a:lnTo>
                <a:lnTo>
                  <a:pt x="22" y="66"/>
                </a:lnTo>
                <a:lnTo>
                  <a:pt x="20" y="70"/>
                </a:lnTo>
                <a:lnTo>
                  <a:pt x="16" y="70"/>
                </a:lnTo>
                <a:lnTo>
                  <a:pt x="20" y="66"/>
                </a:lnTo>
                <a:lnTo>
                  <a:pt x="16" y="66"/>
                </a:lnTo>
                <a:lnTo>
                  <a:pt x="16" y="62"/>
                </a:lnTo>
                <a:lnTo>
                  <a:pt x="16" y="60"/>
                </a:lnTo>
                <a:lnTo>
                  <a:pt x="20" y="60"/>
                </a:lnTo>
                <a:lnTo>
                  <a:pt x="20" y="62"/>
                </a:lnTo>
                <a:lnTo>
                  <a:pt x="20" y="60"/>
                </a:lnTo>
                <a:lnTo>
                  <a:pt x="22" y="56"/>
                </a:lnTo>
                <a:lnTo>
                  <a:pt x="26" y="56"/>
                </a:lnTo>
                <a:lnTo>
                  <a:pt x="26" y="52"/>
                </a:lnTo>
                <a:lnTo>
                  <a:pt x="26" y="56"/>
                </a:lnTo>
                <a:lnTo>
                  <a:pt x="30" y="56"/>
                </a:lnTo>
                <a:lnTo>
                  <a:pt x="26" y="56"/>
                </a:lnTo>
                <a:lnTo>
                  <a:pt x="26" y="60"/>
                </a:lnTo>
                <a:lnTo>
                  <a:pt x="30" y="60"/>
                </a:lnTo>
                <a:lnTo>
                  <a:pt x="26" y="60"/>
                </a:lnTo>
                <a:lnTo>
                  <a:pt x="26" y="62"/>
                </a:lnTo>
                <a:lnTo>
                  <a:pt x="22" y="62"/>
                </a:lnTo>
                <a:lnTo>
                  <a:pt x="26" y="62"/>
                </a:lnTo>
                <a:lnTo>
                  <a:pt x="22" y="66"/>
                </a:lnTo>
                <a:lnTo>
                  <a:pt x="22" y="66"/>
                </a:lnTo>
                <a:lnTo>
                  <a:pt x="22" y="66"/>
                </a:lnTo>
                <a:close/>
                <a:moveTo>
                  <a:pt x="16" y="74"/>
                </a:moveTo>
                <a:lnTo>
                  <a:pt x="12" y="74"/>
                </a:lnTo>
                <a:lnTo>
                  <a:pt x="8" y="74"/>
                </a:lnTo>
                <a:lnTo>
                  <a:pt x="12" y="74"/>
                </a:lnTo>
                <a:lnTo>
                  <a:pt x="16" y="70"/>
                </a:lnTo>
                <a:lnTo>
                  <a:pt x="16" y="74"/>
                </a:lnTo>
                <a:lnTo>
                  <a:pt x="16" y="74"/>
                </a:lnTo>
                <a:lnTo>
                  <a:pt x="16" y="74"/>
                </a:lnTo>
                <a:close/>
                <a:moveTo>
                  <a:pt x="34" y="86"/>
                </a:moveTo>
                <a:lnTo>
                  <a:pt x="30" y="86"/>
                </a:lnTo>
                <a:lnTo>
                  <a:pt x="30" y="82"/>
                </a:lnTo>
                <a:lnTo>
                  <a:pt x="30" y="86"/>
                </a:lnTo>
                <a:lnTo>
                  <a:pt x="30" y="82"/>
                </a:lnTo>
                <a:lnTo>
                  <a:pt x="26" y="86"/>
                </a:lnTo>
                <a:lnTo>
                  <a:pt x="26" y="82"/>
                </a:lnTo>
                <a:lnTo>
                  <a:pt x="22" y="82"/>
                </a:lnTo>
                <a:lnTo>
                  <a:pt x="26" y="82"/>
                </a:lnTo>
                <a:lnTo>
                  <a:pt x="22" y="78"/>
                </a:lnTo>
                <a:lnTo>
                  <a:pt x="22" y="82"/>
                </a:lnTo>
                <a:lnTo>
                  <a:pt x="22" y="78"/>
                </a:lnTo>
                <a:lnTo>
                  <a:pt x="20" y="78"/>
                </a:lnTo>
                <a:lnTo>
                  <a:pt x="22" y="74"/>
                </a:lnTo>
                <a:lnTo>
                  <a:pt x="26" y="74"/>
                </a:lnTo>
                <a:lnTo>
                  <a:pt x="26" y="70"/>
                </a:lnTo>
                <a:lnTo>
                  <a:pt x="30" y="74"/>
                </a:lnTo>
                <a:lnTo>
                  <a:pt x="30" y="78"/>
                </a:lnTo>
                <a:lnTo>
                  <a:pt x="30" y="82"/>
                </a:lnTo>
                <a:lnTo>
                  <a:pt x="34" y="82"/>
                </a:lnTo>
                <a:lnTo>
                  <a:pt x="38" y="82"/>
                </a:lnTo>
                <a:lnTo>
                  <a:pt x="34" y="86"/>
                </a:lnTo>
                <a:lnTo>
                  <a:pt x="34" y="86"/>
                </a:lnTo>
                <a:lnTo>
                  <a:pt x="34" y="86"/>
                </a:lnTo>
                <a:close/>
                <a:moveTo>
                  <a:pt x="30" y="82"/>
                </a:moveTo>
                <a:lnTo>
                  <a:pt x="30" y="78"/>
                </a:lnTo>
                <a:lnTo>
                  <a:pt x="30" y="74"/>
                </a:lnTo>
                <a:lnTo>
                  <a:pt x="30" y="78"/>
                </a:lnTo>
                <a:lnTo>
                  <a:pt x="30" y="82"/>
                </a:lnTo>
                <a:lnTo>
                  <a:pt x="30" y="82"/>
                </a:lnTo>
                <a:lnTo>
                  <a:pt x="30" y="82"/>
                </a:lnTo>
                <a:close/>
                <a:moveTo>
                  <a:pt x="12" y="78"/>
                </a:moveTo>
                <a:lnTo>
                  <a:pt x="16" y="78"/>
                </a:lnTo>
                <a:lnTo>
                  <a:pt x="12" y="78"/>
                </a:lnTo>
                <a:lnTo>
                  <a:pt x="12" y="78"/>
                </a:lnTo>
                <a:lnTo>
                  <a:pt x="12" y="78"/>
                </a:lnTo>
                <a:close/>
                <a:moveTo>
                  <a:pt x="16" y="86"/>
                </a:moveTo>
                <a:lnTo>
                  <a:pt x="12" y="86"/>
                </a:lnTo>
                <a:lnTo>
                  <a:pt x="12" y="82"/>
                </a:lnTo>
                <a:lnTo>
                  <a:pt x="12" y="78"/>
                </a:lnTo>
                <a:lnTo>
                  <a:pt x="16" y="78"/>
                </a:lnTo>
                <a:lnTo>
                  <a:pt x="16" y="82"/>
                </a:lnTo>
                <a:lnTo>
                  <a:pt x="12" y="82"/>
                </a:lnTo>
                <a:lnTo>
                  <a:pt x="12" y="78"/>
                </a:lnTo>
                <a:lnTo>
                  <a:pt x="12" y="82"/>
                </a:lnTo>
                <a:lnTo>
                  <a:pt x="12" y="86"/>
                </a:lnTo>
                <a:lnTo>
                  <a:pt x="16" y="86"/>
                </a:lnTo>
                <a:lnTo>
                  <a:pt x="16" y="86"/>
                </a:lnTo>
                <a:lnTo>
                  <a:pt x="16" y="86"/>
                </a:lnTo>
                <a:close/>
                <a:moveTo>
                  <a:pt x="12" y="90"/>
                </a:moveTo>
                <a:lnTo>
                  <a:pt x="8" y="90"/>
                </a:lnTo>
                <a:lnTo>
                  <a:pt x="12" y="86"/>
                </a:lnTo>
                <a:lnTo>
                  <a:pt x="12" y="90"/>
                </a:lnTo>
                <a:lnTo>
                  <a:pt x="12" y="90"/>
                </a:lnTo>
                <a:lnTo>
                  <a:pt x="12" y="90"/>
                </a:lnTo>
                <a:close/>
                <a:moveTo>
                  <a:pt x="26" y="90"/>
                </a:moveTo>
                <a:lnTo>
                  <a:pt x="26" y="86"/>
                </a:lnTo>
                <a:lnTo>
                  <a:pt x="26" y="90"/>
                </a:lnTo>
                <a:lnTo>
                  <a:pt x="26" y="90"/>
                </a:lnTo>
                <a:lnTo>
                  <a:pt x="26" y="90"/>
                </a:lnTo>
                <a:close/>
                <a:moveTo>
                  <a:pt x="22" y="96"/>
                </a:moveTo>
                <a:lnTo>
                  <a:pt x="22" y="92"/>
                </a:lnTo>
                <a:lnTo>
                  <a:pt x="26" y="92"/>
                </a:lnTo>
                <a:lnTo>
                  <a:pt x="22" y="96"/>
                </a:lnTo>
                <a:lnTo>
                  <a:pt x="22" y="96"/>
                </a:lnTo>
                <a:lnTo>
                  <a:pt x="22" y="96"/>
                </a:lnTo>
                <a:close/>
                <a:moveTo>
                  <a:pt x="30" y="96"/>
                </a:moveTo>
                <a:lnTo>
                  <a:pt x="34" y="96"/>
                </a:lnTo>
                <a:lnTo>
                  <a:pt x="34" y="100"/>
                </a:lnTo>
                <a:lnTo>
                  <a:pt x="38" y="100"/>
                </a:lnTo>
                <a:lnTo>
                  <a:pt x="34" y="100"/>
                </a:lnTo>
                <a:lnTo>
                  <a:pt x="34" y="104"/>
                </a:lnTo>
                <a:lnTo>
                  <a:pt x="34" y="100"/>
                </a:lnTo>
                <a:lnTo>
                  <a:pt x="30" y="104"/>
                </a:lnTo>
                <a:lnTo>
                  <a:pt x="26" y="104"/>
                </a:lnTo>
                <a:lnTo>
                  <a:pt x="26" y="100"/>
                </a:lnTo>
                <a:lnTo>
                  <a:pt x="26" y="104"/>
                </a:lnTo>
                <a:lnTo>
                  <a:pt x="30" y="100"/>
                </a:lnTo>
                <a:lnTo>
                  <a:pt x="26" y="100"/>
                </a:lnTo>
                <a:lnTo>
                  <a:pt x="30" y="100"/>
                </a:lnTo>
                <a:lnTo>
                  <a:pt x="30" y="96"/>
                </a:lnTo>
                <a:lnTo>
                  <a:pt x="30" y="100"/>
                </a:lnTo>
                <a:lnTo>
                  <a:pt x="26" y="96"/>
                </a:lnTo>
                <a:lnTo>
                  <a:pt x="30" y="96"/>
                </a:lnTo>
                <a:lnTo>
                  <a:pt x="30" y="96"/>
                </a:lnTo>
                <a:lnTo>
                  <a:pt x="30" y="96"/>
                </a:lnTo>
                <a:close/>
                <a:moveTo>
                  <a:pt x="20" y="100"/>
                </a:moveTo>
                <a:lnTo>
                  <a:pt x="16" y="96"/>
                </a:lnTo>
                <a:lnTo>
                  <a:pt x="20" y="96"/>
                </a:lnTo>
                <a:lnTo>
                  <a:pt x="20" y="100"/>
                </a:lnTo>
                <a:lnTo>
                  <a:pt x="20" y="100"/>
                </a:lnTo>
                <a:lnTo>
                  <a:pt x="20" y="100"/>
                </a:lnTo>
                <a:close/>
                <a:moveTo>
                  <a:pt x="30" y="116"/>
                </a:moveTo>
                <a:lnTo>
                  <a:pt x="30" y="112"/>
                </a:lnTo>
                <a:lnTo>
                  <a:pt x="30" y="108"/>
                </a:lnTo>
                <a:lnTo>
                  <a:pt x="34" y="108"/>
                </a:lnTo>
                <a:lnTo>
                  <a:pt x="34" y="112"/>
                </a:lnTo>
                <a:lnTo>
                  <a:pt x="30" y="112"/>
                </a:lnTo>
                <a:lnTo>
                  <a:pt x="30" y="116"/>
                </a:lnTo>
                <a:lnTo>
                  <a:pt x="30" y="116"/>
                </a:lnTo>
                <a:lnTo>
                  <a:pt x="30" y="116"/>
                </a:lnTo>
                <a:close/>
                <a:moveTo>
                  <a:pt x="26" y="120"/>
                </a:moveTo>
                <a:lnTo>
                  <a:pt x="26" y="116"/>
                </a:lnTo>
                <a:lnTo>
                  <a:pt x="22" y="116"/>
                </a:lnTo>
                <a:lnTo>
                  <a:pt x="26" y="112"/>
                </a:lnTo>
                <a:lnTo>
                  <a:pt x="30" y="112"/>
                </a:lnTo>
                <a:lnTo>
                  <a:pt x="30" y="116"/>
                </a:lnTo>
                <a:lnTo>
                  <a:pt x="26" y="120"/>
                </a:lnTo>
                <a:lnTo>
                  <a:pt x="26" y="120"/>
                </a:lnTo>
                <a:lnTo>
                  <a:pt x="26" y="120"/>
                </a:lnTo>
                <a:close/>
                <a:moveTo>
                  <a:pt x="46" y="116"/>
                </a:moveTo>
                <a:lnTo>
                  <a:pt x="42" y="112"/>
                </a:lnTo>
                <a:lnTo>
                  <a:pt x="46" y="112"/>
                </a:lnTo>
                <a:lnTo>
                  <a:pt x="46" y="116"/>
                </a:lnTo>
                <a:lnTo>
                  <a:pt x="46" y="116"/>
                </a:lnTo>
                <a:lnTo>
                  <a:pt x="46" y="116"/>
                </a:lnTo>
                <a:close/>
                <a:moveTo>
                  <a:pt x="42" y="122"/>
                </a:moveTo>
                <a:lnTo>
                  <a:pt x="42" y="120"/>
                </a:lnTo>
                <a:lnTo>
                  <a:pt x="42" y="116"/>
                </a:lnTo>
                <a:lnTo>
                  <a:pt x="46" y="120"/>
                </a:lnTo>
                <a:lnTo>
                  <a:pt x="46" y="122"/>
                </a:lnTo>
                <a:lnTo>
                  <a:pt x="42" y="122"/>
                </a:lnTo>
                <a:lnTo>
                  <a:pt x="42" y="122"/>
                </a:lnTo>
                <a:lnTo>
                  <a:pt x="42" y="122"/>
                </a:lnTo>
                <a:close/>
                <a:moveTo>
                  <a:pt x="22" y="152"/>
                </a:moveTo>
                <a:lnTo>
                  <a:pt x="20" y="150"/>
                </a:lnTo>
                <a:lnTo>
                  <a:pt x="20" y="146"/>
                </a:lnTo>
                <a:lnTo>
                  <a:pt x="16" y="146"/>
                </a:lnTo>
                <a:lnTo>
                  <a:pt x="16" y="150"/>
                </a:lnTo>
                <a:lnTo>
                  <a:pt x="12" y="150"/>
                </a:lnTo>
                <a:lnTo>
                  <a:pt x="8" y="150"/>
                </a:lnTo>
                <a:lnTo>
                  <a:pt x="4" y="150"/>
                </a:lnTo>
                <a:lnTo>
                  <a:pt x="4" y="146"/>
                </a:lnTo>
                <a:lnTo>
                  <a:pt x="0" y="146"/>
                </a:lnTo>
                <a:lnTo>
                  <a:pt x="0" y="142"/>
                </a:lnTo>
                <a:lnTo>
                  <a:pt x="4" y="142"/>
                </a:lnTo>
                <a:lnTo>
                  <a:pt x="8" y="142"/>
                </a:lnTo>
                <a:lnTo>
                  <a:pt x="4" y="138"/>
                </a:lnTo>
                <a:lnTo>
                  <a:pt x="8" y="138"/>
                </a:lnTo>
                <a:lnTo>
                  <a:pt x="12" y="134"/>
                </a:lnTo>
                <a:lnTo>
                  <a:pt x="12" y="130"/>
                </a:lnTo>
                <a:lnTo>
                  <a:pt x="16" y="130"/>
                </a:lnTo>
                <a:lnTo>
                  <a:pt x="20" y="126"/>
                </a:lnTo>
                <a:lnTo>
                  <a:pt x="22" y="126"/>
                </a:lnTo>
                <a:lnTo>
                  <a:pt x="26" y="126"/>
                </a:lnTo>
                <a:lnTo>
                  <a:pt x="30" y="126"/>
                </a:lnTo>
                <a:lnTo>
                  <a:pt x="30" y="130"/>
                </a:lnTo>
                <a:lnTo>
                  <a:pt x="34" y="134"/>
                </a:lnTo>
                <a:lnTo>
                  <a:pt x="34" y="138"/>
                </a:lnTo>
                <a:lnTo>
                  <a:pt x="34" y="142"/>
                </a:lnTo>
                <a:lnTo>
                  <a:pt x="34" y="138"/>
                </a:lnTo>
                <a:lnTo>
                  <a:pt x="38" y="138"/>
                </a:lnTo>
                <a:lnTo>
                  <a:pt x="38" y="142"/>
                </a:lnTo>
                <a:lnTo>
                  <a:pt x="38" y="146"/>
                </a:lnTo>
                <a:lnTo>
                  <a:pt x="38" y="142"/>
                </a:lnTo>
                <a:lnTo>
                  <a:pt x="34" y="142"/>
                </a:lnTo>
                <a:lnTo>
                  <a:pt x="38" y="142"/>
                </a:lnTo>
                <a:lnTo>
                  <a:pt x="38" y="146"/>
                </a:lnTo>
                <a:lnTo>
                  <a:pt x="38" y="150"/>
                </a:lnTo>
                <a:lnTo>
                  <a:pt x="34" y="150"/>
                </a:lnTo>
                <a:lnTo>
                  <a:pt x="34" y="152"/>
                </a:lnTo>
                <a:lnTo>
                  <a:pt x="30" y="152"/>
                </a:lnTo>
                <a:lnTo>
                  <a:pt x="26" y="150"/>
                </a:lnTo>
                <a:lnTo>
                  <a:pt x="26" y="152"/>
                </a:lnTo>
                <a:lnTo>
                  <a:pt x="22" y="152"/>
                </a:lnTo>
                <a:lnTo>
                  <a:pt x="22" y="152"/>
                </a:lnTo>
                <a:lnTo>
                  <a:pt x="22" y="152"/>
                </a:lnTo>
                <a:close/>
                <a:moveTo>
                  <a:pt x="52" y="172"/>
                </a:moveTo>
                <a:lnTo>
                  <a:pt x="52" y="168"/>
                </a:lnTo>
                <a:lnTo>
                  <a:pt x="52" y="164"/>
                </a:lnTo>
                <a:lnTo>
                  <a:pt x="56" y="164"/>
                </a:lnTo>
                <a:lnTo>
                  <a:pt x="56" y="168"/>
                </a:lnTo>
                <a:lnTo>
                  <a:pt x="60" y="168"/>
                </a:lnTo>
                <a:lnTo>
                  <a:pt x="56" y="168"/>
                </a:lnTo>
                <a:lnTo>
                  <a:pt x="56" y="172"/>
                </a:lnTo>
                <a:lnTo>
                  <a:pt x="52" y="172"/>
                </a:lnTo>
                <a:lnTo>
                  <a:pt x="52" y="172"/>
                </a:lnTo>
                <a:lnTo>
                  <a:pt x="52" y="172"/>
                </a:lnTo>
                <a:close/>
                <a:moveTo>
                  <a:pt x="128" y="210"/>
                </a:moveTo>
                <a:lnTo>
                  <a:pt x="132" y="210"/>
                </a:lnTo>
                <a:lnTo>
                  <a:pt x="128" y="210"/>
                </a:lnTo>
                <a:lnTo>
                  <a:pt x="128" y="210"/>
                </a:lnTo>
                <a:lnTo>
                  <a:pt x="128" y="210"/>
                </a:lnTo>
                <a:close/>
                <a:moveTo>
                  <a:pt x="98" y="224"/>
                </a:moveTo>
                <a:lnTo>
                  <a:pt x="94" y="224"/>
                </a:lnTo>
                <a:lnTo>
                  <a:pt x="98" y="220"/>
                </a:lnTo>
                <a:lnTo>
                  <a:pt x="102" y="224"/>
                </a:lnTo>
                <a:lnTo>
                  <a:pt x="98" y="224"/>
                </a:lnTo>
                <a:lnTo>
                  <a:pt x="98" y="224"/>
                </a:lnTo>
                <a:lnTo>
                  <a:pt x="98" y="22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69" name="Freeform 127">
            <a:extLst>
              <a:ext uri="{FF2B5EF4-FFF2-40B4-BE49-F238E27FC236}">
                <a16:creationId xmlns:a16="http://schemas.microsoft.com/office/drawing/2014/main" id="{07D265E2-8B58-42D1-8EE1-9327A660F1A9}"/>
              </a:ext>
            </a:extLst>
          </p:cNvPr>
          <p:cNvSpPr>
            <a:spLocks/>
          </p:cNvSpPr>
          <p:nvPr/>
        </p:nvSpPr>
        <p:spPr bwMode="auto">
          <a:xfrm>
            <a:off x="5763028" y="3480855"/>
            <a:ext cx="463550" cy="527050"/>
          </a:xfrm>
          <a:custGeom>
            <a:avLst/>
            <a:gdLst>
              <a:gd name="T0" fmla="*/ 202 w 292"/>
              <a:gd name="T1" fmla="*/ 10 h 332"/>
              <a:gd name="T2" fmla="*/ 214 w 292"/>
              <a:gd name="T3" fmla="*/ 4 h 332"/>
              <a:gd name="T4" fmla="*/ 224 w 292"/>
              <a:gd name="T5" fmla="*/ 4 h 332"/>
              <a:gd name="T6" fmla="*/ 228 w 292"/>
              <a:gd name="T7" fmla="*/ 4 h 332"/>
              <a:gd name="T8" fmla="*/ 236 w 292"/>
              <a:gd name="T9" fmla="*/ 8 h 332"/>
              <a:gd name="T10" fmla="*/ 246 w 292"/>
              <a:gd name="T11" fmla="*/ 8 h 332"/>
              <a:gd name="T12" fmla="*/ 240 w 292"/>
              <a:gd name="T13" fmla="*/ 10 h 332"/>
              <a:gd name="T14" fmla="*/ 244 w 292"/>
              <a:gd name="T15" fmla="*/ 26 h 332"/>
              <a:gd name="T16" fmla="*/ 240 w 292"/>
              <a:gd name="T17" fmla="*/ 44 h 332"/>
              <a:gd name="T18" fmla="*/ 232 w 292"/>
              <a:gd name="T19" fmla="*/ 56 h 332"/>
              <a:gd name="T20" fmla="*/ 232 w 292"/>
              <a:gd name="T21" fmla="*/ 66 h 332"/>
              <a:gd name="T22" fmla="*/ 240 w 292"/>
              <a:gd name="T23" fmla="*/ 78 h 332"/>
              <a:gd name="T24" fmla="*/ 246 w 292"/>
              <a:gd name="T25" fmla="*/ 90 h 332"/>
              <a:gd name="T26" fmla="*/ 254 w 292"/>
              <a:gd name="T27" fmla="*/ 112 h 332"/>
              <a:gd name="T28" fmla="*/ 258 w 292"/>
              <a:gd name="T29" fmla="*/ 130 h 332"/>
              <a:gd name="T30" fmla="*/ 262 w 292"/>
              <a:gd name="T31" fmla="*/ 142 h 332"/>
              <a:gd name="T32" fmla="*/ 262 w 292"/>
              <a:gd name="T33" fmla="*/ 160 h 332"/>
              <a:gd name="T34" fmla="*/ 262 w 292"/>
              <a:gd name="T35" fmla="*/ 180 h 332"/>
              <a:gd name="T36" fmla="*/ 266 w 292"/>
              <a:gd name="T37" fmla="*/ 194 h 332"/>
              <a:gd name="T38" fmla="*/ 266 w 292"/>
              <a:gd name="T39" fmla="*/ 216 h 332"/>
              <a:gd name="T40" fmla="*/ 270 w 292"/>
              <a:gd name="T41" fmla="*/ 232 h 332"/>
              <a:gd name="T42" fmla="*/ 284 w 292"/>
              <a:gd name="T43" fmla="*/ 236 h 332"/>
              <a:gd name="T44" fmla="*/ 288 w 292"/>
              <a:gd name="T45" fmla="*/ 254 h 332"/>
              <a:gd name="T46" fmla="*/ 270 w 292"/>
              <a:gd name="T47" fmla="*/ 270 h 332"/>
              <a:gd name="T48" fmla="*/ 246 w 292"/>
              <a:gd name="T49" fmla="*/ 284 h 332"/>
              <a:gd name="T50" fmla="*/ 228 w 292"/>
              <a:gd name="T51" fmla="*/ 300 h 332"/>
              <a:gd name="T52" fmla="*/ 210 w 292"/>
              <a:gd name="T53" fmla="*/ 320 h 332"/>
              <a:gd name="T54" fmla="*/ 188 w 292"/>
              <a:gd name="T55" fmla="*/ 328 h 332"/>
              <a:gd name="T56" fmla="*/ 170 w 292"/>
              <a:gd name="T57" fmla="*/ 328 h 332"/>
              <a:gd name="T58" fmla="*/ 162 w 292"/>
              <a:gd name="T59" fmla="*/ 314 h 332"/>
              <a:gd name="T60" fmla="*/ 150 w 292"/>
              <a:gd name="T61" fmla="*/ 306 h 332"/>
              <a:gd name="T62" fmla="*/ 142 w 292"/>
              <a:gd name="T63" fmla="*/ 300 h 332"/>
              <a:gd name="T64" fmla="*/ 128 w 292"/>
              <a:gd name="T65" fmla="*/ 284 h 332"/>
              <a:gd name="T66" fmla="*/ 106 w 292"/>
              <a:gd name="T67" fmla="*/ 266 h 332"/>
              <a:gd name="T68" fmla="*/ 80 w 292"/>
              <a:gd name="T69" fmla="*/ 242 h 332"/>
              <a:gd name="T70" fmla="*/ 56 w 292"/>
              <a:gd name="T71" fmla="*/ 224 h 332"/>
              <a:gd name="T72" fmla="*/ 34 w 292"/>
              <a:gd name="T73" fmla="*/ 210 h 332"/>
              <a:gd name="T74" fmla="*/ 20 w 292"/>
              <a:gd name="T75" fmla="*/ 198 h 332"/>
              <a:gd name="T76" fmla="*/ 0 w 292"/>
              <a:gd name="T77" fmla="*/ 180 h 332"/>
              <a:gd name="T78" fmla="*/ 4 w 292"/>
              <a:gd name="T79" fmla="*/ 154 h 332"/>
              <a:gd name="T80" fmla="*/ 16 w 292"/>
              <a:gd name="T81" fmla="*/ 146 h 332"/>
              <a:gd name="T82" fmla="*/ 30 w 292"/>
              <a:gd name="T83" fmla="*/ 142 h 332"/>
              <a:gd name="T84" fmla="*/ 42 w 292"/>
              <a:gd name="T85" fmla="*/ 134 h 332"/>
              <a:gd name="T86" fmla="*/ 54 w 292"/>
              <a:gd name="T87" fmla="*/ 126 h 332"/>
              <a:gd name="T88" fmla="*/ 68 w 292"/>
              <a:gd name="T89" fmla="*/ 116 h 332"/>
              <a:gd name="T90" fmla="*/ 68 w 292"/>
              <a:gd name="T91" fmla="*/ 108 h 332"/>
              <a:gd name="T92" fmla="*/ 76 w 292"/>
              <a:gd name="T93" fmla="*/ 100 h 332"/>
              <a:gd name="T94" fmla="*/ 94 w 292"/>
              <a:gd name="T95" fmla="*/ 94 h 332"/>
              <a:gd name="T96" fmla="*/ 110 w 292"/>
              <a:gd name="T97" fmla="*/ 94 h 332"/>
              <a:gd name="T98" fmla="*/ 106 w 292"/>
              <a:gd name="T99" fmla="*/ 86 h 332"/>
              <a:gd name="T100" fmla="*/ 102 w 292"/>
              <a:gd name="T101" fmla="*/ 66 h 332"/>
              <a:gd name="T102" fmla="*/ 98 w 292"/>
              <a:gd name="T103" fmla="*/ 52 h 332"/>
              <a:gd name="T104" fmla="*/ 94 w 292"/>
              <a:gd name="T105" fmla="*/ 40 h 332"/>
              <a:gd name="T106" fmla="*/ 106 w 292"/>
              <a:gd name="T107" fmla="*/ 34 h 332"/>
              <a:gd name="T108" fmla="*/ 120 w 292"/>
              <a:gd name="T109" fmla="*/ 22 h 332"/>
              <a:gd name="T110" fmla="*/ 132 w 292"/>
              <a:gd name="T111" fmla="*/ 18 h 332"/>
              <a:gd name="T112" fmla="*/ 142 w 292"/>
              <a:gd name="T113" fmla="*/ 10 h 332"/>
              <a:gd name="T114" fmla="*/ 162 w 292"/>
              <a:gd name="T115" fmla="*/ 10 h 332"/>
              <a:gd name="T116" fmla="*/ 176 w 292"/>
              <a:gd name="T117" fmla="*/ 8 h 332"/>
              <a:gd name="T118" fmla="*/ 188 w 292"/>
              <a:gd name="T119" fmla="*/ 4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2" h="332">
                <a:moveTo>
                  <a:pt x="188" y="4"/>
                </a:moveTo>
                <a:lnTo>
                  <a:pt x="192" y="4"/>
                </a:lnTo>
                <a:lnTo>
                  <a:pt x="194" y="8"/>
                </a:lnTo>
                <a:lnTo>
                  <a:pt x="198" y="10"/>
                </a:lnTo>
                <a:lnTo>
                  <a:pt x="202" y="10"/>
                </a:lnTo>
                <a:lnTo>
                  <a:pt x="202" y="8"/>
                </a:lnTo>
                <a:lnTo>
                  <a:pt x="206" y="8"/>
                </a:lnTo>
                <a:lnTo>
                  <a:pt x="210" y="8"/>
                </a:lnTo>
                <a:lnTo>
                  <a:pt x="210" y="4"/>
                </a:lnTo>
                <a:lnTo>
                  <a:pt x="214" y="4"/>
                </a:lnTo>
                <a:lnTo>
                  <a:pt x="214" y="0"/>
                </a:lnTo>
                <a:lnTo>
                  <a:pt x="216" y="0"/>
                </a:lnTo>
                <a:lnTo>
                  <a:pt x="216" y="4"/>
                </a:lnTo>
                <a:lnTo>
                  <a:pt x="220" y="4"/>
                </a:lnTo>
                <a:lnTo>
                  <a:pt x="224" y="4"/>
                </a:lnTo>
                <a:lnTo>
                  <a:pt x="228" y="4"/>
                </a:lnTo>
                <a:lnTo>
                  <a:pt x="224" y="4"/>
                </a:lnTo>
                <a:lnTo>
                  <a:pt x="224" y="0"/>
                </a:lnTo>
                <a:lnTo>
                  <a:pt x="228" y="0"/>
                </a:lnTo>
                <a:lnTo>
                  <a:pt x="228" y="4"/>
                </a:lnTo>
                <a:lnTo>
                  <a:pt x="228" y="0"/>
                </a:lnTo>
                <a:lnTo>
                  <a:pt x="228" y="4"/>
                </a:lnTo>
                <a:lnTo>
                  <a:pt x="232" y="4"/>
                </a:lnTo>
                <a:lnTo>
                  <a:pt x="236" y="4"/>
                </a:lnTo>
                <a:lnTo>
                  <a:pt x="236" y="8"/>
                </a:lnTo>
                <a:lnTo>
                  <a:pt x="240" y="8"/>
                </a:lnTo>
                <a:lnTo>
                  <a:pt x="240" y="4"/>
                </a:lnTo>
                <a:lnTo>
                  <a:pt x="244" y="4"/>
                </a:lnTo>
                <a:lnTo>
                  <a:pt x="246" y="4"/>
                </a:lnTo>
                <a:lnTo>
                  <a:pt x="246" y="8"/>
                </a:lnTo>
                <a:lnTo>
                  <a:pt x="244" y="8"/>
                </a:lnTo>
                <a:lnTo>
                  <a:pt x="244" y="10"/>
                </a:lnTo>
                <a:lnTo>
                  <a:pt x="240" y="10"/>
                </a:lnTo>
                <a:lnTo>
                  <a:pt x="240" y="14"/>
                </a:lnTo>
                <a:lnTo>
                  <a:pt x="240" y="10"/>
                </a:lnTo>
                <a:lnTo>
                  <a:pt x="244" y="14"/>
                </a:lnTo>
                <a:lnTo>
                  <a:pt x="244" y="18"/>
                </a:lnTo>
                <a:lnTo>
                  <a:pt x="240" y="22"/>
                </a:lnTo>
                <a:lnTo>
                  <a:pt x="240" y="26"/>
                </a:lnTo>
                <a:lnTo>
                  <a:pt x="244" y="26"/>
                </a:lnTo>
                <a:lnTo>
                  <a:pt x="244" y="30"/>
                </a:lnTo>
                <a:lnTo>
                  <a:pt x="244" y="34"/>
                </a:lnTo>
                <a:lnTo>
                  <a:pt x="244" y="38"/>
                </a:lnTo>
                <a:lnTo>
                  <a:pt x="240" y="40"/>
                </a:lnTo>
                <a:lnTo>
                  <a:pt x="240" y="44"/>
                </a:lnTo>
                <a:lnTo>
                  <a:pt x="240" y="48"/>
                </a:lnTo>
                <a:lnTo>
                  <a:pt x="236" y="48"/>
                </a:lnTo>
                <a:lnTo>
                  <a:pt x="236" y="52"/>
                </a:lnTo>
                <a:lnTo>
                  <a:pt x="236" y="56"/>
                </a:lnTo>
                <a:lnTo>
                  <a:pt x="232" y="56"/>
                </a:lnTo>
                <a:lnTo>
                  <a:pt x="232" y="60"/>
                </a:lnTo>
                <a:lnTo>
                  <a:pt x="228" y="60"/>
                </a:lnTo>
                <a:lnTo>
                  <a:pt x="228" y="64"/>
                </a:lnTo>
                <a:lnTo>
                  <a:pt x="232" y="64"/>
                </a:lnTo>
                <a:lnTo>
                  <a:pt x="232" y="66"/>
                </a:lnTo>
                <a:lnTo>
                  <a:pt x="232" y="70"/>
                </a:lnTo>
                <a:lnTo>
                  <a:pt x="232" y="74"/>
                </a:lnTo>
                <a:lnTo>
                  <a:pt x="236" y="74"/>
                </a:lnTo>
                <a:lnTo>
                  <a:pt x="240" y="74"/>
                </a:lnTo>
                <a:lnTo>
                  <a:pt x="240" y="78"/>
                </a:lnTo>
                <a:lnTo>
                  <a:pt x="240" y="82"/>
                </a:lnTo>
                <a:lnTo>
                  <a:pt x="244" y="82"/>
                </a:lnTo>
                <a:lnTo>
                  <a:pt x="244" y="86"/>
                </a:lnTo>
                <a:lnTo>
                  <a:pt x="244" y="90"/>
                </a:lnTo>
                <a:lnTo>
                  <a:pt x="246" y="90"/>
                </a:lnTo>
                <a:lnTo>
                  <a:pt x="250" y="94"/>
                </a:lnTo>
                <a:lnTo>
                  <a:pt x="250" y="96"/>
                </a:lnTo>
                <a:lnTo>
                  <a:pt x="254" y="96"/>
                </a:lnTo>
                <a:lnTo>
                  <a:pt x="254" y="104"/>
                </a:lnTo>
                <a:lnTo>
                  <a:pt x="254" y="112"/>
                </a:lnTo>
                <a:lnTo>
                  <a:pt x="254" y="116"/>
                </a:lnTo>
                <a:lnTo>
                  <a:pt x="258" y="120"/>
                </a:lnTo>
                <a:lnTo>
                  <a:pt x="258" y="124"/>
                </a:lnTo>
                <a:lnTo>
                  <a:pt x="258" y="126"/>
                </a:lnTo>
                <a:lnTo>
                  <a:pt x="258" y="130"/>
                </a:lnTo>
                <a:lnTo>
                  <a:pt x="254" y="130"/>
                </a:lnTo>
                <a:lnTo>
                  <a:pt x="258" y="134"/>
                </a:lnTo>
                <a:lnTo>
                  <a:pt x="258" y="138"/>
                </a:lnTo>
                <a:lnTo>
                  <a:pt x="262" y="138"/>
                </a:lnTo>
                <a:lnTo>
                  <a:pt x="262" y="142"/>
                </a:lnTo>
                <a:lnTo>
                  <a:pt x="262" y="146"/>
                </a:lnTo>
                <a:lnTo>
                  <a:pt x="262" y="150"/>
                </a:lnTo>
                <a:lnTo>
                  <a:pt x="262" y="154"/>
                </a:lnTo>
                <a:lnTo>
                  <a:pt x="262" y="156"/>
                </a:lnTo>
                <a:lnTo>
                  <a:pt x="262" y="160"/>
                </a:lnTo>
                <a:lnTo>
                  <a:pt x="262" y="164"/>
                </a:lnTo>
                <a:lnTo>
                  <a:pt x="262" y="168"/>
                </a:lnTo>
                <a:lnTo>
                  <a:pt x="266" y="172"/>
                </a:lnTo>
                <a:lnTo>
                  <a:pt x="266" y="176"/>
                </a:lnTo>
                <a:lnTo>
                  <a:pt x="262" y="180"/>
                </a:lnTo>
                <a:lnTo>
                  <a:pt x="262" y="182"/>
                </a:lnTo>
                <a:lnTo>
                  <a:pt x="262" y="186"/>
                </a:lnTo>
                <a:lnTo>
                  <a:pt x="262" y="190"/>
                </a:lnTo>
                <a:lnTo>
                  <a:pt x="266" y="190"/>
                </a:lnTo>
                <a:lnTo>
                  <a:pt x="266" y="194"/>
                </a:lnTo>
                <a:lnTo>
                  <a:pt x="262" y="198"/>
                </a:lnTo>
                <a:lnTo>
                  <a:pt x="258" y="202"/>
                </a:lnTo>
                <a:lnTo>
                  <a:pt x="258" y="206"/>
                </a:lnTo>
                <a:lnTo>
                  <a:pt x="262" y="212"/>
                </a:lnTo>
                <a:lnTo>
                  <a:pt x="266" y="216"/>
                </a:lnTo>
                <a:lnTo>
                  <a:pt x="266" y="220"/>
                </a:lnTo>
                <a:lnTo>
                  <a:pt x="266" y="224"/>
                </a:lnTo>
                <a:lnTo>
                  <a:pt x="266" y="228"/>
                </a:lnTo>
                <a:lnTo>
                  <a:pt x="270" y="228"/>
                </a:lnTo>
                <a:lnTo>
                  <a:pt x="270" y="232"/>
                </a:lnTo>
                <a:lnTo>
                  <a:pt x="272" y="236"/>
                </a:lnTo>
                <a:lnTo>
                  <a:pt x="272" y="232"/>
                </a:lnTo>
                <a:lnTo>
                  <a:pt x="276" y="232"/>
                </a:lnTo>
                <a:lnTo>
                  <a:pt x="280" y="236"/>
                </a:lnTo>
                <a:lnTo>
                  <a:pt x="284" y="236"/>
                </a:lnTo>
                <a:lnTo>
                  <a:pt x="288" y="236"/>
                </a:lnTo>
                <a:lnTo>
                  <a:pt x="292" y="242"/>
                </a:lnTo>
                <a:lnTo>
                  <a:pt x="292" y="250"/>
                </a:lnTo>
                <a:lnTo>
                  <a:pt x="292" y="254"/>
                </a:lnTo>
                <a:lnTo>
                  <a:pt x="288" y="254"/>
                </a:lnTo>
                <a:lnTo>
                  <a:pt x="280" y="262"/>
                </a:lnTo>
                <a:lnTo>
                  <a:pt x="276" y="262"/>
                </a:lnTo>
                <a:lnTo>
                  <a:pt x="276" y="266"/>
                </a:lnTo>
                <a:lnTo>
                  <a:pt x="272" y="266"/>
                </a:lnTo>
                <a:lnTo>
                  <a:pt x="270" y="270"/>
                </a:lnTo>
                <a:lnTo>
                  <a:pt x="266" y="270"/>
                </a:lnTo>
                <a:lnTo>
                  <a:pt x="262" y="272"/>
                </a:lnTo>
                <a:lnTo>
                  <a:pt x="258" y="276"/>
                </a:lnTo>
                <a:lnTo>
                  <a:pt x="250" y="280"/>
                </a:lnTo>
                <a:lnTo>
                  <a:pt x="246" y="284"/>
                </a:lnTo>
                <a:lnTo>
                  <a:pt x="246" y="288"/>
                </a:lnTo>
                <a:lnTo>
                  <a:pt x="240" y="292"/>
                </a:lnTo>
                <a:lnTo>
                  <a:pt x="236" y="296"/>
                </a:lnTo>
                <a:lnTo>
                  <a:pt x="232" y="296"/>
                </a:lnTo>
                <a:lnTo>
                  <a:pt x="228" y="300"/>
                </a:lnTo>
                <a:lnTo>
                  <a:pt x="220" y="306"/>
                </a:lnTo>
                <a:lnTo>
                  <a:pt x="216" y="310"/>
                </a:lnTo>
                <a:lnTo>
                  <a:pt x="216" y="314"/>
                </a:lnTo>
                <a:lnTo>
                  <a:pt x="214" y="316"/>
                </a:lnTo>
                <a:lnTo>
                  <a:pt x="210" y="320"/>
                </a:lnTo>
                <a:lnTo>
                  <a:pt x="206" y="324"/>
                </a:lnTo>
                <a:lnTo>
                  <a:pt x="202" y="324"/>
                </a:lnTo>
                <a:lnTo>
                  <a:pt x="198" y="324"/>
                </a:lnTo>
                <a:lnTo>
                  <a:pt x="194" y="324"/>
                </a:lnTo>
                <a:lnTo>
                  <a:pt x="188" y="328"/>
                </a:lnTo>
                <a:lnTo>
                  <a:pt x="184" y="328"/>
                </a:lnTo>
                <a:lnTo>
                  <a:pt x="180" y="328"/>
                </a:lnTo>
                <a:lnTo>
                  <a:pt x="176" y="328"/>
                </a:lnTo>
                <a:lnTo>
                  <a:pt x="172" y="332"/>
                </a:lnTo>
                <a:lnTo>
                  <a:pt x="170" y="328"/>
                </a:lnTo>
                <a:lnTo>
                  <a:pt x="170" y="324"/>
                </a:lnTo>
                <a:lnTo>
                  <a:pt x="170" y="320"/>
                </a:lnTo>
                <a:lnTo>
                  <a:pt x="170" y="316"/>
                </a:lnTo>
                <a:lnTo>
                  <a:pt x="166" y="314"/>
                </a:lnTo>
                <a:lnTo>
                  <a:pt x="162" y="314"/>
                </a:lnTo>
                <a:lnTo>
                  <a:pt x="158" y="314"/>
                </a:lnTo>
                <a:lnTo>
                  <a:pt x="158" y="310"/>
                </a:lnTo>
                <a:lnTo>
                  <a:pt x="154" y="310"/>
                </a:lnTo>
                <a:lnTo>
                  <a:pt x="150" y="310"/>
                </a:lnTo>
                <a:lnTo>
                  <a:pt x="150" y="306"/>
                </a:lnTo>
                <a:lnTo>
                  <a:pt x="146" y="306"/>
                </a:lnTo>
                <a:lnTo>
                  <a:pt x="146" y="302"/>
                </a:lnTo>
                <a:lnTo>
                  <a:pt x="142" y="302"/>
                </a:lnTo>
                <a:lnTo>
                  <a:pt x="140" y="300"/>
                </a:lnTo>
                <a:lnTo>
                  <a:pt x="142" y="300"/>
                </a:lnTo>
                <a:lnTo>
                  <a:pt x="142" y="296"/>
                </a:lnTo>
                <a:lnTo>
                  <a:pt x="140" y="296"/>
                </a:lnTo>
                <a:lnTo>
                  <a:pt x="136" y="292"/>
                </a:lnTo>
                <a:lnTo>
                  <a:pt x="132" y="284"/>
                </a:lnTo>
                <a:lnTo>
                  <a:pt x="128" y="284"/>
                </a:lnTo>
                <a:lnTo>
                  <a:pt x="124" y="280"/>
                </a:lnTo>
                <a:lnTo>
                  <a:pt x="116" y="276"/>
                </a:lnTo>
                <a:lnTo>
                  <a:pt x="114" y="272"/>
                </a:lnTo>
                <a:lnTo>
                  <a:pt x="110" y="270"/>
                </a:lnTo>
                <a:lnTo>
                  <a:pt x="106" y="266"/>
                </a:lnTo>
                <a:lnTo>
                  <a:pt x="98" y="262"/>
                </a:lnTo>
                <a:lnTo>
                  <a:pt x="94" y="258"/>
                </a:lnTo>
                <a:lnTo>
                  <a:pt x="90" y="250"/>
                </a:lnTo>
                <a:lnTo>
                  <a:pt x="84" y="246"/>
                </a:lnTo>
                <a:lnTo>
                  <a:pt x="80" y="242"/>
                </a:lnTo>
                <a:lnTo>
                  <a:pt x="76" y="240"/>
                </a:lnTo>
                <a:lnTo>
                  <a:pt x="72" y="236"/>
                </a:lnTo>
                <a:lnTo>
                  <a:pt x="64" y="232"/>
                </a:lnTo>
                <a:lnTo>
                  <a:pt x="60" y="228"/>
                </a:lnTo>
                <a:lnTo>
                  <a:pt x="56" y="224"/>
                </a:lnTo>
                <a:lnTo>
                  <a:pt x="54" y="224"/>
                </a:lnTo>
                <a:lnTo>
                  <a:pt x="50" y="220"/>
                </a:lnTo>
                <a:lnTo>
                  <a:pt x="46" y="216"/>
                </a:lnTo>
                <a:lnTo>
                  <a:pt x="42" y="212"/>
                </a:lnTo>
                <a:lnTo>
                  <a:pt x="34" y="210"/>
                </a:lnTo>
                <a:lnTo>
                  <a:pt x="30" y="206"/>
                </a:lnTo>
                <a:lnTo>
                  <a:pt x="28" y="202"/>
                </a:lnTo>
                <a:lnTo>
                  <a:pt x="24" y="202"/>
                </a:lnTo>
                <a:lnTo>
                  <a:pt x="24" y="198"/>
                </a:lnTo>
                <a:lnTo>
                  <a:pt x="20" y="198"/>
                </a:lnTo>
                <a:lnTo>
                  <a:pt x="16" y="194"/>
                </a:lnTo>
                <a:lnTo>
                  <a:pt x="8" y="190"/>
                </a:lnTo>
                <a:lnTo>
                  <a:pt x="8" y="186"/>
                </a:lnTo>
                <a:lnTo>
                  <a:pt x="0" y="182"/>
                </a:lnTo>
                <a:lnTo>
                  <a:pt x="0" y="180"/>
                </a:lnTo>
                <a:lnTo>
                  <a:pt x="0" y="176"/>
                </a:lnTo>
                <a:lnTo>
                  <a:pt x="0" y="172"/>
                </a:lnTo>
                <a:lnTo>
                  <a:pt x="0" y="156"/>
                </a:lnTo>
                <a:lnTo>
                  <a:pt x="4" y="156"/>
                </a:lnTo>
                <a:lnTo>
                  <a:pt x="4" y="154"/>
                </a:lnTo>
                <a:lnTo>
                  <a:pt x="8" y="154"/>
                </a:lnTo>
                <a:lnTo>
                  <a:pt x="8" y="150"/>
                </a:lnTo>
                <a:lnTo>
                  <a:pt x="12" y="150"/>
                </a:lnTo>
                <a:lnTo>
                  <a:pt x="12" y="146"/>
                </a:lnTo>
                <a:lnTo>
                  <a:pt x="16" y="146"/>
                </a:lnTo>
                <a:lnTo>
                  <a:pt x="20" y="146"/>
                </a:lnTo>
                <a:lnTo>
                  <a:pt x="20" y="142"/>
                </a:lnTo>
                <a:lnTo>
                  <a:pt x="24" y="142"/>
                </a:lnTo>
                <a:lnTo>
                  <a:pt x="28" y="142"/>
                </a:lnTo>
                <a:lnTo>
                  <a:pt x="30" y="142"/>
                </a:lnTo>
                <a:lnTo>
                  <a:pt x="30" y="138"/>
                </a:lnTo>
                <a:lnTo>
                  <a:pt x="34" y="138"/>
                </a:lnTo>
                <a:lnTo>
                  <a:pt x="38" y="138"/>
                </a:lnTo>
                <a:lnTo>
                  <a:pt x="42" y="138"/>
                </a:lnTo>
                <a:lnTo>
                  <a:pt x="42" y="134"/>
                </a:lnTo>
                <a:lnTo>
                  <a:pt x="46" y="134"/>
                </a:lnTo>
                <a:lnTo>
                  <a:pt x="50" y="134"/>
                </a:lnTo>
                <a:lnTo>
                  <a:pt x="50" y="130"/>
                </a:lnTo>
                <a:lnTo>
                  <a:pt x="54" y="130"/>
                </a:lnTo>
                <a:lnTo>
                  <a:pt x="54" y="126"/>
                </a:lnTo>
                <a:lnTo>
                  <a:pt x="54" y="124"/>
                </a:lnTo>
                <a:lnTo>
                  <a:pt x="56" y="124"/>
                </a:lnTo>
                <a:lnTo>
                  <a:pt x="60" y="124"/>
                </a:lnTo>
                <a:lnTo>
                  <a:pt x="64" y="120"/>
                </a:lnTo>
                <a:lnTo>
                  <a:pt x="68" y="116"/>
                </a:lnTo>
                <a:lnTo>
                  <a:pt x="72" y="116"/>
                </a:lnTo>
                <a:lnTo>
                  <a:pt x="72" y="112"/>
                </a:lnTo>
                <a:lnTo>
                  <a:pt x="68" y="112"/>
                </a:lnTo>
                <a:lnTo>
                  <a:pt x="72" y="108"/>
                </a:lnTo>
                <a:lnTo>
                  <a:pt x="68" y="108"/>
                </a:lnTo>
                <a:lnTo>
                  <a:pt x="68" y="104"/>
                </a:lnTo>
                <a:lnTo>
                  <a:pt x="72" y="100"/>
                </a:lnTo>
                <a:lnTo>
                  <a:pt x="72" y="104"/>
                </a:lnTo>
                <a:lnTo>
                  <a:pt x="76" y="104"/>
                </a:lnTo>
                <a:lnTo>
                  <a:pt x="76" y="100"/>
                </a:lnTo>
                <a:lnTo>
                  <a:pt x="80" y="100"/>
                </a:lnTo>
                <a:lnTo>
                  <a:pt x="84" y="100"/>
                </a:lnTo>
                <a:lnTo>
                  <a:pt x="84" y="96"/>
                </a:lnTo>
                <a:lnTo>
                  <a:pt x="90" y="94"/>
                </a:lnTo>
                <a:lnTo>
                  <a:pt x="94" y="94"/>
                </a:lnTo>
                <a:lnTo>
                  <a:pt x="98" y="94"/>
                </a:lnTo>
                <a:lnTo>
                  <a:pt x="102" y="94"/>
                </a:lnTo>
                <a:lnTo>
                  <a:pt x="106" y="94"/>
                </a:lnTo>
                <a:lnTo>
                  <a:pt x="106" y="96"/>
                </a:lnTo>
                <a:lnTo>
                  <a:pt x="110" y="94"/>
                </a:lnTo>
                <a:lnTo>
                  <a:pt x="106" y="94"/>
                </a:lnTo>
                <a:lnTo>
                  <a:pt x="106" y="90"/>
                </a:lnTo>
                <a:lnTo>
                  <a:pt x="110" y="90"/>
                </a:lnTo>
                <a:lnTo>
                  <a:pt x="110" y="86"/>
                </a:lnTo>
                <a:lnTo>
                  <a:pt x="106" y="86"/>
                </a:lnTo>
                <a:lnTo>
                  <a:pt x="106" y="82"/>
                </a:lnTo>
                <a:lnTo>
                  <a:pt x="102" y="78"/>
                </a:lnTo>
                <a:lnTo>
                  <a:pt x="102" y="74"/>
                </a:lnTo>
                <a:lnTo>
                  <a:pt x="102" y="70"/>
                </a:lnTo>
                <a:lnTo>
                  <a:pt x="102" y="66"/>
                </a:lnTo>
                <a:lnTo>
                  <a:pt x="98" y="64"/>
                </a:lnTo>
                <a:lnTo>
                  <a:pt x="102" y="64"/>
                </a:lnTo>
                <a:lnTo>
                  <a:pt x="102" y="60"/>
                </a:lnTo>
                <a:lnTo>
                  <a:pt x="98" y="56"/>
                </a:lnTo>
                <a:lnTo>
                  <a:pt x="98" y="52"/>
                </a:lnTo>
                <a:lnTo>
                  <a:pt x="102" y="52"/>
                </a:lnTo>
                <a:lnTo>
                  <a:pt x="98" y="52"/>
                </a:lnTo>
                <a:lnTo>
                  <a:pt x="98" y="48"/>
                </a:lnTo>
                <a:lnTo>
                  <a:pt x="98" y="44"/>
                </a:lnTo>
                <a:lnTo>
                  <a:pt x="94" y="40"/>
                </a:lnTo>
                <a:lnTo>
                  <a:pt x="98" y="40"/>
                </a:lnTo>
                <a:lnTo>
                  <a:pt x="98" y="38"/>
                </a:lnTo>
                <a:lnTo>
                  <a:pt x="102" y="38"/>
                </a:lnTo>
                <a:lnTo>
                  <a:pt x="102" y="34"/>
                </a:lnTo>
                <a:lnTo>
                  <a:pt x="106" y="34"/>
                </a:lnTo>
                <a:lnTo>
                  <a:pt x="106" y="30"/>
                </a:lnTo>
                <a:lnTo>
                  <a:pt x="110" y="30"/>
                </a:lnTo>
                <a:lnTo>
                  <a:pt x="114" y="26"/>
                </a:lnTo>
                <a:lnTo>
                  <a:pt x="116" y="26"/>
                </a:lnTo>
                <a:lnTo>
                  <a:pt x="120" y="22"/>
                </a:lnTo>
                <a:lnTo>
                  <a:pt x="120" y="26"/>
                </a:lnTo>
                <a:lnTo>
                  <a:pt x="124" y="26"/>
                </a:lnTo>
                <a:lnTo>
                  <a:pt x="124" y="22"/>
                </a:lnTo>
                <a:lnTo>
                  <a:pt x="128" y="18"/>
                </a:lnTo>
                <a:lnTo>
                  <a:pt x="132" y="18"/>
                </a:lnTo>
                <a:lnTo>
                  <a:pt x="132" y="14"/>
                </a:lnTo>
                <a:lnTo>
                  <a:pt x="136" y="14"/>
                </a:lnTo>
                <a:lnTo>
                  <a:pt x="140" y="14"/>
                </a:lnTo>
                <a:lnTo>
                  <a:pt x="140" y="10"/>
                </a:lnTo>
                <a:lnTo>
                  <a:pt x="142" y="10"/>
                </a:lnTo>
                <a:lnTo>
                  <a:pt x="146" y="10"/>
                </a:lnTo>
                <a:lnTo>
                  <a:pt x="150" y="10"/>
                </a:lnTo>
                <a:lnTo>
                  <a:pt x="154" y="10"/>
                </a:lnTo>
                <a:lnTo>
                  <a:pt x="158" y="10"/>
                </a:lnTo>
                <a:lnTo>
                  <a:pt x="162" y="10"/>
                </a:lnTo>
                <a:lnTo>
                  <a:pt x="166" y="10"/>
                </a:lnTo>
                <a:lnTo>
                  <a:pt x="166" y="8"/>
                </a:lnTo>
                <a:lnTo>
                  <a:pt x="170" y="8"/>
                </a:lnTo>
                <a:lnTo>
                  <a:pt x="172" y="8"/>
                </a:lnTo>
                <a:lnTo>
                  <a:pt x="176" y="8"/>
                </a:lnTo>
                <a:lnTo>
                  <a:pt x="176" y="4"/>
                </a:lnTo>
                <a:lnTo>
                  <a:pt x="180" y="4"/>
                </a:lnTo>
                <a:lnTo>
                  <a:pt x="184" y="4"/>
                </a:lnTo>
                <a:lnTo>
                  <a:pt x="188" y="4"/>
                </a:lnTo>
                <a:lnTo>
                  <a:pt x="188" y="4"/>
                </a:lnTo>
                <a:lnTo>
                  <a:pt x="188" y="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70" name="Freeform 128">
            <a:extLst>
              <a:ext uri="{FF2B5EF4-FFF2-40B4-BE49-F238E27FC236}">
                <a16:creationId xmlns:a16="http://schemas.microsoft.com/office/drawing/2014/main" id="{E82DCA53-C688-4C06-A858-518ACDD30C6F}"/>
              </a:ext>
            </a:extLst>
          </p:cNvPr>
          <p:cNvSpPr>
            <a:spLocks noEditPoints="1"/>
          </p:cNvSpPr>
          <p:nvPr/>
        </p:nvSpPr>
        <p:spPr bwMode="auto">
          <a:xfrm>
            <a:off x="6226578" y="4646080"/>
            <a:ext cx="273050" cy="374650"/>
          </a:xfrm>
          <a:custGeom>
            <a:avLst/>
            <a:gdLst>
              <a:gd name="T0" fmla="*/ 10 w 172"/>
              <a:gd name="T1" fmla="*/ 12 h 236"/>
              <a:gd name="T2" fmla="*/ 4 w 172"/>
              <a:gd name="T3" fmla="*/ 22 h 236"/>
              <a:gd name="T4" fmla="*/ 4 w 172"/>
              <a:gd name="T5" fmla="*/ 8 h 236"/>
              <a:gd name="T6" fmla="*/ 14 w 172"/>
              <a:gd name="T7" fmla="*/ 0 h 236"/>
              <a:gd name="T8" fmla="*/ 18 w 172"/>
              <a:gd name="T9" fmla="*/ 4 h 236"/>
              <a:gd name="T10" fmla="*/ 152 w 172"/>
              <a:gd name="T11" fmla="*/ 232 h 236"/>
              <a:gd name="T12" fmla="*/ 134 w 172"/>
              <a:gd name="T13" fmla="*/ 232 h 236"/>
              <a:gd name="T14" fmla="*/ 122 w 172"/>
              <a:gd name="T15" fmla="*/ 232 h 236"/>
              <a:gd name="T16" fmla="*/ 108 w 172"/>
              <a:gd name="T17" fmla="*/ 232 h 236"/>
              <a:gd name="T18" fmla="*/ 96 w 172"/>
              <a:gd name="T19" fmla="*/ 228 h 236"/>
              <a:gd name="T20" fmla="*/ 82 w 172"/>
              <a:gd name="T21" fmla="*/ 224 h 236"/>
              <a:gd name="T22" fmla="*/ 52 w 172"/>
              <a:gd name="T23" fmla="*/ 224 h 236"/>
              <a:gd name="T24" fmla="*/ 34 w 172"/>
              <a:gd name="T25" fmla="*/ 224 h 236"/>
              <a:gd name="T26" fmla="*/ 22 w 172"/>
              <a:gd name="T27" fmla="*/ 216 h 236"/>
              <a:gd name="T28" fmla="*/ 8 w 172"/>
              <a:gd name="T29" fmla="*/ 220 h 236"/>
              <a:gd name="T30" fmla="*/ 0 w 172"/>
              <a:gd name="T31" fmla="*/ 212 h 236"/>
              <a:gd name="T32" fmla="*/ 0 w 172"/>
              <a:gd name="T33" fmla="*/ 198 h 236"/>
              <a:gd name="T34" fmla="*/ 4 w 172"/>
              <a:gd name="T35" fmla="*/ 182 h 236"/>
              <a:gd name="T36" fmla="*/ 8 w 172"/>
              <a:gd name="T37" fmla="*/ 168 h 236"/>
              <a:gd name="T38" fmla="*/ 8 w 172"/>
              <a:gd name="T39" fmla="*/ 154 h 236"/>
              <a:gd name="T40" fmla="*/ 14 w 172"/>
              <a:gd name="T41" fmla="*/ 146 h 236"/>
              <a:gd name="T42" fmla="*/ 18 w 172"/>
              <a:gd name="T43" fmla="*/ 142 h 236"/>
              <a:gd name="T44" fmla="*/ 26 w 172"/>
              <a:gd name="T45" fmla="*/ 130 h 236"/>
              <a:gd name="T46" fmla="*/ 26 w 172"/>
              <a:gd name="T47" fmla="*/ 116 h 236"/>
              <a:gd name="T48" fmla="*/ 22 w 172"/>
              <a:gd name="T49" fmla="*/ 100 h 236"/>
              <a:gd name="T50" fmla="*/ 18 w 172"/>
              <a:gd name="T51" fmla="*/ 90 h 236"/>
              <a:gd name="T52" fmla="*/ 18 w 172"/>
              <a:gd name="T53" fmla="*/ 74 h 236"/>
              <a:gd name="T54" fmla="*/ 18 w 172"/>
              <a:gd name="T55" fmla="*/ 74 h 236"/>
              <a:gd name="T56" fmla="*/ 22 w 172"/>
              <a:gd name="T57" fmla="*/ 64 h 236"/>
              <a:gd name="T58" fmla="*/ 14 w 172"/>
              <a:gd name="T59" fmla="*/ 52 h 236"/>
              <a:gd name="T60" fmla="*/ 10 w 172"/>
              <a:gd name="T61" fmla="*/ 42 h 236"/>
              <a:gd name="T62" fmla="*/ 4 w 172"/>
              <a:gd name="T63" fmla="*/ 26 h 236"/>
              <a:gd name="T64" fmla="*/ 14 w 172"/>
              <a:gd name="T65" fmla="*/ 22 h 236"/>
              <a:gd name="T66" fmla="*/ 22 w 172"/>
              <a:gd name="T67" fmla="*/ 22 h 236"/>
              <a:gd name="T68" fmla="*/ 34 w 172"/>
              <a:gd name="T69" fmla="*/ 26 h 236"/>
              <a:gd name="T70" fmla="*/ 56 w 172"/>
              <a:gd name="T71" fmla="*/ 22 h 236"/>
              <a:gd name="T72" fmla="*/ 66 w 172"/>
              <a:gd name="T73" fmla="*/ 26 h 236"/>
              <a:gd name="T74" fmla="*/ 70 w 172"/>
              <a:gd name="T75" fmla="*/ 42 h 236"/>
              <a:gd name="T76" fmla="*/ 74 w 172"/>
              <a:gd name="T77" fmla="*/ 52 h 236"/>
              <a:gd name="T78" fmla="*/ 82 w 172"/>
              <a:gd name="T79" fmla="*/ 64 h 236"/>
              <a:gd name="T80" fmla="*/ 90 w 172"/>
              <a:gd name="T81" fmla="*/ 60 h 236"/>
              <a:gd name="T82" fmla="*/ 108 w 172"/>
              <a:gd name="T83" fmla="*/ 60 h 236"/>
              <a:gd name="T84" fmla="*/ 108 w 172"/>
              <a:gd name="T85" fmla="*/ 52 h 236"/>
              <a:gd name="T86" fmla="*/ 120 w 172"/>
              <a:gd name="T87" fmla="*/ 44 h 236"/>
              <a:gd name="T88" fmla="*/ 122 w 172"/>
              <a:gd name="T89" fmla="*/ 48 h 236"/>
              <a:gd name="T90" fmla="*/ 142 w 172"/>
              <a:gd name="T91" fmla="*/ 52 h 236"/>
              <a:gd name="T92" fmla="*/ 142 w 172"/>
              <a:gd name="T93" fmla="*/ 68 h 236"/>
              <a:gd name="T94" fmla="*/ 142 w 172"/>
              <a:gd name="T95" fmla="*/ 82 h 236"/>
              <a:gd name="T96" fmla="*/ 146 w 172"/>
              <a:gd name="T97" fmla="*/ 98 h 236"/>
              <a:gd name="T98" fmla="*/ 146 w 172"/>
              <a:gd name="T99" fmla="*/ 108 h 236"/>
              <a:gd name="T100" fmla="*/ 150 w 172"/>
              <a:gd name="T101" fmla="*/ 112 h 236"/>
              <a:gd name="T102" fmla="*/ 164 w 172"/>
              <a:gd name="T103" fmla="*/ 112 h 236"/>
              <a:gd name="T104" fmla="*/ 172 w 172"/>
              <a:gd name="T105" fmla="*/ 112 h 236"/>
              <a:gd name="T106" fmla="*/ 172 w 172"/>
              <a:gd name="T107" fmla="*/ 126 h 236"/>
              <a:gd name="T108" fmla="*/ 172 w 172"/>
              <a:gd name="T109" fmla="*/ 146 h 236"/>
              <a:gd name="T110" fmla="*/ 156 w 172"/>
              <a:gd name="T111" fmla="*/ 146 h 236"/>
              <a:gd name="T112" fmla="*/ 142 w 172"/>
              <a:gd name="T113" fmla="*/ 160 h 236"/>
              <a:gd name="T114" fmla="*/ 142 w 172"/>
              <a:gd name="T115" fmla="*/ 180 h 236"/>
              <a:gd name="T116" fmla="*/ 146 w 172"/>
              <a:gd name="T117" fmla="*/ 202 h 236"/>
              <a:gd name="T118" fmla="*/ 150 w 172"/>
              <a:gd name="T119" fmla="*/ 212 h 236"/>
              <a:gd name="T120" fmla="*/ 164 w 172"/>
              <a:gd name="T121" fmla="*/ 228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2" h="236">
                <a:moveTo>
                  <a:pt x="18" y="4"/>
                </a:moveTo>
                <a:lnTo>
                  <a:pt x="14" y="4"/>
                </a:lnTo>
                <a:lnTo>
                  <a:pt x="10" y="8"/>
                </a:lnTo>
                <a:lnTo>
                  <a:pt x="10" y="12"/>
                </a:lnTo>
                <a:lnTo>
                  <a:pt x="10" y="14"/>
                </a:lnTo>
                <a:lnTo>
                  <a:pt x="10" y="22"/>
                </a:lnTo>
                <a:lnTo>
                  <a:pt x="8" y="22"/>
                </a:lnTo>
                <a:lnTo>
                  <a:pt x="4" y="22"/>
                </a:lnTo>
                <a:lnTo>
                  <a:pt x="4" y="18"/>
                </a:lnTo>
                <a:lnTo>
                  <a:pt x="4" y="14"/>
                </a:lnTo>
                <a:lnTo>
                  <a:pt x="4" y="12"/>
                </a:lnTo>
                <a:lnTo>
                  <a:pt x="4" y="8"/>
                </a:lnTo>
                <a:lnTo>
                  <a:pt x="4" y="4"/>
                </a:lnTo>
                <a:lnTo>
                  <a:pt x="8" y="4"/>
                </a:lnTo>
                <a:lnTo>
                  <a:pt x="10" y="0"/>
                </a:lnTo>
                <a:lnTo>
                  <a:pt x="14" y="0"/>
                </a:lnTo>
                <a:lnTo>
                  <a:pt x="14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close/>
                <a:moveTo>
                  <a:pt x="164" y="228"/>
                </a:moveTo>
                <a:lnTo>
                  <a:pt x="160" y="228"/>
                </a:lnTo>
                <a:lnTo>
                  <a:pt x="156" y="228"/>
                </a:lnTo>
                <a:lnTo>
                  <a:pt x="152" y="232"/>
                </a:lnTo>
                <a:lnTo>
                  <a:pt x="150" y="232"/>
                </a:lnTo>
                <a:lnTo>
                  <a:pt x="142" y="232"/>
                </a:lnTo>
                <a:lnTo>
                  <a:pt x="134" y="236"/>
                </a:lnTo>
                <a:lnTo>
                  <a:pt x="134" y="232"/>
                </a:lnTo>
                <a:lnTo>
                  <a:pt x="130" y="232"/>
                </a:lnTo>
                <a:lnTo>
                  <a:pt x="126" y="236"/>
                </a:lnTo>
                <a:lnTo>
                  <a:pt x="122" y="236"/>
                </a:lnTo>
                <a:lnTo>
                  <a:pt x="122" y="232"/>
                </a:lnTo>
                <a:lnTo>
                  <a:pt x="120" y="232"/>
                </a:lnTo>
                <a:lnTo>
                  <a:pt x="116" y="232"/>
                </a:lnTo>
                <a:lnTo>
                  <a:pt x="112" y="232"/>
                </a:lnTo>
                <a:lnTo>
                  <a:pt x="108" y="232"/>
                </a:lnTo>
                <a:lnTo>
                  <a:pt x="104" y="232"/>
                </a:lnTo>
                <a:lnTo>
                  <a:pt x="100" y="232"/>
                </a:lnTo>
                <a:lnTo>
                  <a:pt x="96" y="232"/>
                </a:lnTo>
                <a:lnTo>
                  <a:pt x="96" y="228"/>
                </a:lnTo>
                <a:lnTo>
                  <a:pt x="94" y="224"/>
                </a:lnTo>
                <a:lnTo>
                  <a:pt x="90" y="224"/>
                </a:lnTo>
                <a:lnTo>
                  <a:pt x="86" y="224"/>
                </a:lnTo>
                <a:lnTo>
                  <a:pt x="82" y="224"/>
                </a:lnTo>
                <a:lnTo>
                  <a:pt x="78" y="224"/>
                </a:lnTo>
                <a:lnTo>
                  <a:pt x="66" y="224"/>
                </a:lnTo>
                <a:lnTo>
                  <a:pt x="60" y="224"/>
                </a:lnTo>
                <a:lnTo>
                  <a:pt x="52" y="224"/>
                </a:lnTo>
                <a:lnTo>
                  <a:pt x="44" y="224"/>
                </a:lnTo>
                <a:lnTo>
                  <a:pt x="40" y="224"/>
                </a:lnTo>
                <a:lnTo>
                  <a:pt x="38" y="224"/>
                </a:lnTo>
                <a:lnTo>
                  <a:pt x="34" y="224"/>
                </a:lnTo>
                <a:lnTo>
                  <a:pt x="30" y="224"/>
                </a:lnTo>
                <a:lnTo>
                  <a:pt x="30" y="220"/>
                </a:lnTo>
                <a:lnTo>
                  <a:pt x="26" y="220"/>
                </a:lnTo>
                <a:lnTo>
                  <a:pt x="22" y="216"/>
                </a:lnTo>
                <a:lnTo>
                  <a:pt x="18" y="216"/>
                </a:lnTo>
                <a:lnTo>
                  <a:pt x="14" y="216"/>
                </a:lnTo>
                <a:lnTo>
                  <a:pt x="10" y="220"/>
                </a:lnTo>
                <a:lnTo>
                  <a:pt x="8" y="220"/>
                </a:lnTo>
                <a:lnTo>
                  <a:pt x="4" y="220"/>
                </a:lnTo>
                <a:lnTo>
                  <a:pt x="0" y="220"/>
                </a:lnTo>
                <a:lnTo>
                  <a:pt x="0" y="216"/>
                </a:lnTo>
                <a:lnTo>
                  <a:pt x="0" y="212"/>
                </a:lnTo>
                <a:lnTo>
                  <a:pt x="0" y="210"/>
                </a:lnTo>
                <a:lnTo>
                  <a:pt x="0" y="206"/>
                </a:lnTo>
                <a:lnTo>
                  <a:pt x="0" y="202"/>
                </a:lnTo>
                <a:lnTo>
                  <a:pt x="0" y="198"/>
                </a:lnTo>
                <a:lnTo>
                  <a:pt x="0" y="194"/>
                </a:lnTo>
                <a:lnTo>
                  <a:pt x="4" y="190"/>
                </a:lnTo>
                <a:lnTo>
                  <a:pt x="4" y="186"/>
                </a:lnTo>
                <a:lnTo>
                  <a:pt x="4" y="182"/>
                </a:lnTo>
                <a:lnTo>
                  <a:pt x="4" y="180"/>
                </a:lnTo>
                <a:lnTo>
                  <a:pt x="8" y="176"/>
                </a:lnTo>
                <a:lnTo>
                  <a:pt x="8" y="172"/>
                </a:lnTo>
                <a:lnTo>
                  <a:pt x="8" y="168"/>
                </a:lnTo>
                <a:lnTo>
                  <a:pt x="8" y="164"/>
                </a:lnTo>
                <a:lnTo>
                  <a:pt x="8" y="160"/>
                </a:lnTo>
                <a:lnTo>
                  <a:pt x="10" y="156"/>
                </a:lnTo>
                <a:lnTo>
                  <a:pt x="8" y="154"/>
                </a:lnTo>
                <a:lnTo>
                  <a:pt x="10" y="154"/>
                </a:lnTo>
                <a:lnTo>
                  <a:pt x="10" y="150"/>
                </a:lnTo>
                <a:lnTo>
                  <a:pt x="14" y="150"/>
                </a:lnTo>
                <a:lnTo>
                  <a:pt x="14" y="146"/>
                </a:lnTo>
                <a:lnTo>
                  <a:pt x="14" y="142"/>
                </a:lnTo>
                <a:lnTo>
                  <a:pt x="18" y="142"/>
                </a:lnTo>
                <a:lnTo>
                  <a:pt x="18" y="138"/>
                </a:lnTo>
                <a:lnTo>
                  <a:pt x="18" y="142"/>
                </a:lnTo>
                <a:lnTo>
                  <a:pt x="22" y="138"/>
                </a:lnTo>
                <a:lnTo>
                  <a:pt x="22" y="134"/>
                </a:lnTo>
                <a:lnTo>
                  <a:pt x="26" y="134"/>
                </a:lnTo>
                <a:lnTo>
                  <a:pt x="26" y="130"/>
                </a:lnTo>
                <a:lnTo>
                  <a:pt x="26" y="126"/>
                </a:lnTo>
                <a:lnTo>
                  <a:pt x="26" y="124"/>
                </a:lnTo>
                <a:lnTo>
                  <a:pt x="26" y="120"/>
                </a:lnTo>
                <a:lnTo>
                  <a:pt x="26" y="116"/>
                </a:lnTo>
                <a:lnTo>
                  <a:pt x="30" y="112"/>
                </a:lnTo>
                <a:lnTo>
                  <a:pt x="26" y="108"/>
                </a:lnTo>
                <a:lnTo>
                  <a:pt x="26" y="104"/>
                </a:lnTo>
                <a:lnTo>
                  <a:pt x="22" y="100"/>
                </a:lnTo>
                <a:lnTo>
                  <a:pt x="22" y="98"/>
                </a:lnTo>
                <a:lnTo>
                  <a:pt x="22" y="94"/>
                </a:lnTo>
                <a:lnTo>
                  <a:pt x="18" y="94"/>
                </a:lnTo>
                <a:lnTo>
                  <a:pt x="18" y="90"/>
                </a:lnTo>
                <a:lnTo>
                  <a:pt x="18" y="86"/>
                </a:lnTo>
                <a:lnTo>
                  <a:pt x="18" y="82"/>
                </a:lnTo>
                <a:lnTo>
                  <a:pt x="14" y="78"/>
                </a:lnTo>
                <a:lnTo>
                  <a:pt x="18" y="74"/>
                </a:lnTo>
                <a:lnTo>
                  <a:pt x="18" y="78"/>
                </a:lnTo>
                <a:lnTo>
                  <a:pt x="14" y="78"/>
                </a:lnTo>
                <a:lnTo>
                  <a:pt x="18" y="78"/>
                </a:lnTo>
                <a:lnTo>
                  <a:pt x="18" y="74"/>
                </a:lnTo>
                <a:lnTo>
                  <a:pt x="22" y="74"/>
                </a:lnTo>
                <a:lnTo>
                  <a:pt x="22" y="70"/>
                </a:lnTo>
                <a:lnTo>
                  <a:pt x="22" y="68"/>
                </a:lnTo>
                <a:lnTo>
                  <a:pt x="22" y="64"/>
                </a:lnTo>
                <a:lnTo>
                  <a:pt x="18" y="64"/>
                </a:lnTo>
                <a:lnTo>
                  <a:pt x="18" y="60"/>
                </a:lnTo>
                <a:lnTo>
                  <a:pt x="18" y="56"/>
                </a:lnTo>
                <a:lnTo>
                  <a:pt x="14" y="52"/>
                </a:lnTo>
                <a:lnTo>
                  <a:pt x="14" y="48"/>
                </a:lnTo>
                <a:lnTo>
                  <a:pt x="14" y="44"/>
                </a:lnTo>
                <a:lnTo>
                  <a:pt x="14" y="42"/>
                </a:lnTo>
                <a:lnTo>
                  <a:pt x="10" y="42"/>
                </a:lnTo>
                <a:lnTo>
                  <a:pt x="10" y="38"/>
                </a:lnTo>
                <a:lnTo>
                  <a:pt x="8" y="34"/>
                </a:lnTo>
                <a:lnTo>
                  <a:pt x="8" y="30"/>
                </a:lnTo>
                <a:lnTo>
                  <a:pt x="4" y="26"/>
                </a:lnTo>
                <a:lnTo>
                  <a:pt x="8" y="26"/>
                </a:lnTo>
                <a:lnTo>
                  <a:pt x="10" y="26"/>
                </a:lnTo>
                <a:lnTo>
                  <a:pt x="14" y="26"/>
                </a:lnTo>
                <a:lnTo>
                  <a:pt x="14" y="22"/>
                </a:lnTo>
                <a:lnTo>
                  <a:pt x="18" y="22"/>
                </a:lnTo>
                <a:lnTo>
                  <a:pt x="18" y="26"/>
                </a:lnTo>
                <a:lnTo>
                  <a:pt x="18" y="22"/>
                </a:lnTo>
                <a:lnTo>
                  <a:pt x="22" y="22"/>
                </a:lnTo>
                <a:lnTo>
                  <a:pt x="26" y="22"/>
                </a:lnTo>
                <a:lnTo>
                  <a:pt x="30" y="22"/>
                </a:lnTo>
                <a:lnTo>
                  <a:pt x="34" y="22"/>
                </a:lnTo>
                <a:lnTo>
                  <a:pt x="34" y="26"/>
                </a:lnTo>
                <a:lnTo>
                  <a:pt x="38" y="26"/>
                </a:lnTo>
                <a:lnTo>
                  <a:pt x="40" y="22"/>
                </a:lnTo>
                <a:lnTo>
                  <a:pt x="44" y="22"/>
                </a:lnTo>
                <a:lnTo>
                  <a:pt x="56" y="22"/>
                </a:lnTo>
                <a:lnTo>
                  <a:pt x="60" y="22"/>
                </a:lnTo>
                <a:lnTo>
                  <a:pt x="64" y="22"/>
                </a:lnTo>
                <a:lnTo>
                  <a:pt x="66" y="22"/>
                </a:lnTo>
                <a:lnTo>
                  <a:pt x="66" y="26"/>
                </a:lnTo>
                <a:lnTo>
                  <a:pt x="66" y="30"/>
                </a:lnTo>
                <a:lnTo>
                  <a:pt x="66" y="34"/>
                </a:lnTo>
                <a:lnTo>
                  <a:pt x="70" y="38"/>
                </a:lnTo>
                <a:lnTo>
                  <a:pt x="70" y="42"/>
                </a:lnTo>
                <a:lnTo>
                  <a:pt x="70" y="44"/>
                </a:lnTo>
                <a:lnTo>
                  <a:pt x="70" y="48"/>
                </a:lnTo>
                <a:lnTo>
                  <a:pt x="74" y="48"/>
                </a:lnTo>
                <a:lnTo>
                  <a:pt x="74" y="52"/>
                </a:lnTo>
                <a:lnTo>
                  <a:pt x="78" y="56"/>
                </a:lnTo>
                <a:lnTo>
                  <a:pt x="78" y="60"/>
                </a:lnTo>
                <a:lnTo>
                  <a:pt x="82" y="60"/>
                </a:lnTo>
                <a:lnTo>
                  <a:pt x="82" y="64"/>
                </a:lnTo>
                <a:lnTo>
                  <a:pt x="86" y="60"/>
                </a:lnTo>
                <a:lnTo>
                  <a:pt x="86" y="64"/>
                </a:lnTo>
                <a:lnTo>
                  <a:pt x="90" y="64"/>
                </a:lnTo>
                <a:lnTo>
                  <a:pt x="90" y="60"/>
                </a:lnTo>
                <a:lnTo>
                  <a:pt x="94" y="60"/>
                </a:lnTo>
                <a:lnTo>
                  <a:pt x="96" y="60"/>
                </a:lnTo>
                <a:lnTo>
                  <a:pt x="100" y="60"/>
                </a:lnTo>
                <a:lnTo>
                  <a:pt x="108" y="60"/>
                </a:lnTo>
                <a:lnTo>
                  <a:pt x="104" y="60"/>
                </a:lnTo>
                <a:lnTo>
                  <a:pt x="104" y="56"/>
                </a:lnTo>
                <a:lnTo>
                  <a:pt x="108" y="56"/>
                </a:lnTo>
                <a:lnTo>
                  <a:pt x="108" y="52"/>
                </a:lnTo>
                <a:lnTo>
                  <a:pt x="108" y="48"/>
                </a:lnTo>
                <a:lnTo>
                  <a:pt x="108" y="44"/>
                </a:lnTo>
                <a:lnTo>
                  <a:pt x="116" y="44"/>
                </a:lnTo>
                <a:lnTo>
                  <a:pt x="120" y="44"/>
                </a:lnTo>
                <a:lnTo>
                  <a:pt x="120" y="42"/>
                </a:lnTo>
                <a:lnTo>
                  <a:pt x="122" y="42"/>
                </a:lnTo>
                <a:lnTo>
                  <a:pt x="122" y="44"/>
                </a:lnTo>
                <a:lnTo>
                  <a:pt x="122" y="48"/>
                </a:lnTo>
                <a:lnTo>
                  <a:pt x="130" y="48"/>
                </a:lnTo>
                <a:lnTo>
                  <a:pt x="138" y="48"/>
                </a:lnTo>
                <a:lnTo>
                  <a:pt x="142" y="48"/>
                </a:lnTo>
                <a:lnTo>
                  <a:pt x="142" y="52"/>
                </a:lnTo>
                <a:lnTo>
                  <a:pt x="142" y="56"/>
                </a:lnTo>
                <a:lnTo>
                  <a:pt x="142" y="60"/>
                </a:lnTo>
                <a:lnTo>
                  <a:pt x="142" y="64"/>
                </a:lnTo>
                <a:lnTo>
                  <a:pt x="142" y="68"/>
                </a:lnTo>
                <a:lnTo>
                  <a:pt x="142" y="70"/>
                </a:lnTo>
                <a:lnTo>
                  <a:pt x="142" y="74"/>
                </a:lnTo>
                <a:lnTo>
                  <a:pt x="142" y="78"/>
                </a:lnTo>
                <a:lnTo>
                  <a:pt x="142" y="82"/>
                </a:lnTo>
                <a:lnTo>
                  <a:pt x="142" y="86"/>
                </a:lnTo>
                <a:lnTo>
                  <a:pt x="142" y="90"/>
                </a:lnTo>
                <a:lnTo>
                  <a:pt x="146" y="94"/>
                </a:lnTo>
                <a:lnTo>
                  <a:pt x="146" y="98"/>
                </a:lnTo>
                <a:lnTo>
                  <a:pt x="150" y="100"/>
                </a:lnTo>
                <a:lnTo>
                  <a:pt x="150" y="104"/>
                </a:lnTo>
                <a:lnTo>
                  <a:pt x="150" y="108"/>
                </a:lnTo>
                <a:lnTo>
                  <a:pt x="146" y="108"/>
                </a:lnTo>
                <a:lnTo>
                  <a:pt x="146" y="112"/>
                </a:lnTo>
                <a:lnTo>
                  <a:pt x="146" y="116"/>
                </a:lnTo>
                <a:lnTo>
                  <a:pt x="150" y="116"/>
                </a:lnTo>
                <a:lnTo>
                  <a:pt x="150" y="112"/>
                </a:lnTo>
                <a:lnTo>
                  <a:pt x="152" y="112"/>
                </a:lnTo>
                <a:lnTo>
                  <a:pt x="156" y="112"/>
                </a:lnTo>
                <a:lnTo>
                  <a:pt x="160" y="112"/>
                </a:lnTo>
                <a:lnTo>
                  <a:pt x="164" y="112"/>
                </a:lnTo>
                <a:lnTo>
                  <a:pt x="168" y="112"/>
                </a:lnTo>
                <a:lnTo>
                  <a:pt x="172" y="112"/>
                </a:lnTo>
                <a:lnTo>
                  <a:pt x="172" y="108"/>
                </a:lnTo>
                <a:lnTo>
                  <a:pt x="172" y="112"/>
                </a:lnTo>
                <a:lnTo>
                  <a:pt x="172" y="116"/>
                </a:lnTo>
                <a:lnTo>
                  <a:pt x="172" y="120"/>
                </a:lnTo>
                <a:lnTo>
                  <a:pt x="172" y="124"/>
                </a:lnTo>
                <a:lnTo>
                  <a:pt x="172" y="126"/>
                </a:lnTo>
                <a:lnTo>
                  <a:pt x="172" y="134"/>
                </a:lnTo>
                <a:lnTo>
                  <a:pt x="172" y="138"/>
                </a:lnTo>
                <a:lnTo>
                  <a:pt x="172" y="142"/>
                </a:lnTo>
                <a:lnTo>
                  <a:pt x="172" y="146"/>
                </a:lnTo>
                <a:lnTo>
                  <a:pt x="168" y="146"/>
                </a:lnTo>
                <a:lnTo>
                  <a:pt x="164" y="146"/>
                </a:lnTo>
                <a:lnTo>
                  <a:pt x="160" y="146"/>
                </a:lnTo>
                <a:lnTo>
                  <a:pt x="156" y="146"/>
                </a:lnTo>
                <a:lnTo>
                  <a:pt x="150" y="146"/>
                </a:lnTo>
                <a:lnTo>
                  <a:pt x="142" y="146"/>
                </a:lnTo>
                <a:lnTo>
                  <a:pt x="142" y="154"/>
                </a:lnTo>
                <a:lnTo>
                  <a:pt x="142" y="160"/>
                </a:lnTo>
                <a:lnTo>
                  <a:pt x="142" y="164"/>
                </a:lnTo>
                <a:lnTo>
                  <a:pt x="142" y="172"/>
                </a:lnTo>
                <a:lnTo>
                  <a:pt x="142" y="176"/>
                </a:lnTo>
                <a:lnTo>
                  <a:pt x="142" y="180"/>
                </a:lnTo>
                <a:lnTo>
                  <a:pt x="142" y="190"/>
                </a:lnTo>
                <a:lnTo>
                  <a:pt x="142" y="198"/>
                </a:lnTo>
                <a:lnTo>
                  <a:pt x="142" y="202"/>
                </a:lnTo>
                <a:lnTo>
                  <a:pt x="146" y="202"/>
                </a:lnTo>
                <a:lnTo>
                  <a:pt x="146" y="206"/>
                </a:lnTo>
                <a:lnTo>
                  <a:pt x="146" y="210"/>
                </a:lnTo>
                <a:lnTo>
                  <a:pt x="150" y="210"/>
                </a:lnTo>
                <a:lnTo>
                  <a:pt x="150" y="212"/>
                </a:lnTo>
                <a:lnTo>
                  <a:pt x="152" y="216"/>
                </a:lnTo>
                <a:lnTo>
                  <a:pt x="160" y="224"/>
                </a:lnTo>
                <a:lnTo>
                  <a:pt x="164" y="228"/>
                </a:lnTo>
                <a:lnTo>
                  <a:pt x="164" y="228"/>
                </a:lnTo>
                <a:lnTo>
                  <a:pt x="164" y="22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71" name="Freeform 129">
            <a:extLst>
              <a:ext uri="{FF2B5EF4-FFF2-40B4-BE49-F238E27FC236}">
                <a16:creationId xmlns:a16="http://schemas.microsoft.com/office/drawing/2014/main" id="{A26CEFFC-DE8A-4AD0-A875-0EDFA2FC2D7A}"/>
              </a:ext>
            </a:extLst>
          </p:cNvPr>
          <p:cNvSpPr>
            <a:spLocks/>
          </p:cNvSpPr>
          <p:nvPr/>
        </p:nvSpPr>
        <p:spPr bwMode="auto">
          <a:xfrm>
            <a:off x="5978928" y="4185705"/>
            <a:ext cx="69850" cy="171450"/>
          </a:xfrm>
          <a:custGeom>
            <a:avLst/>
            <a:gdLst>
              <a:gd name="T0" fmla="*/ 30 w 44"/>
              <a:gd name="T1" fmla="*/ 90 h 108"/>
              <a:gd name="T2" fmla="*/ 26 w 44"/>
              <a:gd name="T3" fmla="*/ 96 h 108"/>
              <a:gd name="T4" fmla="*/ 26 w 44"/>
              <a:gd name="T5" fmla="*/ 104 h 108"/>
              <a:gd name="T6" fmla="*/ 26 w 44"/>
              <a:gd name="T7" fmla="*/ 104 h 108"/>
              <a:gd name="T8" fmla="*/ 22 w 44"/>
              <a:gd name="T9" fmla="*/ 104 h 108"/>
              <a:gd name="T10" fmla="*/ 18 w 44"/>
              <a:gd name="T11" fmla="*/ 108 h 108"/>
              <a:gd name="T12" fmla="*/ 10 w 44"/>
              <a:gd name="T13" fmla="*/ 108 h 108"/>
              <a:gd name="T14" fmla="*/ 10 w 44"/>
              <a:gd name="T15" fmla="*/ 108 h 108"/>
              <a:gd name="T16" fmla="*/ 14 w 44"/>
              <a:gd name="T17" fmla="*/ 108 h 108"/>
              <a:gd name="T18" fmla="*/ 10 w 44"/>
              <a:gd name="T19" fmla="*/ 100 h 108"/>
              <a:gd name="T20" fmla="*/ 10 w 44"/>
              <a:gd name="T21" fmla="*/ 100 h 108"/>
              <a:gd name="T22" fmla="*/ 10 w 44"/>
              <a:gd name="T23" fmla="*/ 96 h 108"/>
              <a:gd name="T24" fmla="*/ 10 w 44"/>
              <a:gd name="T25" fmla="*/ 90 h 108"/>
              <a:gd name="T26" fmla="*/ 10 w 44"/>
              <a:gd name="T27" fmla="*/ 86 h 108"/>
              <a:gd name="T28" fmla="*/ 10 w 44"/>
              <a:gd name="T29" fmla="*/ 78 h 108"/>
              <a:gd name="T30" fmla="*/ 10 w 44"/>
              <a:gd name="T31" fmla="*/ 66 h 108"/>
              <a:gd name="T32" fmla="*/ 10 w 44"/>
              <a:gd name="T33" fmla="*/ 60 h 108"/>
              <a:gd name="T34" fmla="*/ 10 w 44"/>
              <a:gd name="T35" fmla="*/ 56 h 108"/>
              <a:gd name="T36" fmla="*/ 6 w 44"/>
              <a:gd name="T37" fmla="*/ 56 h 108"/>
              <a:gd name="T38" fmla="*/ 6 w 44"/>
              <a:gd name="T39" fmla="*/ 52 h 108"/>
              <a:gd name="T40" fmla="*/ 6 w 44"/>
              <a:gd name="T41" fmla="*/ 48 h 108"/>
              <a:gd name="T42" fmla="*/ 6 w 44"/>
              <a:gd name="T43" fmla="*/ 40 h 108"/>
              <a:gd name="T44" fmla="*/ 0 w 44"/>
              <a:gd name="T45" fmla="*/ 38 h 108"/>
              <a:gd name="T46" fmla="*/ 0 w 44"/>
              <a:gd name="T47" fmla="*/ 34 h 108"/>
              <a:gd name="T48" fmla="*/ 0 w 44"/>
              <a:gd name="T49" fmla="*/ 30 h 108"/>
              <a:gd name="T50" fmla="*/ 0 w 44"/>
              <a:gd name="T51" fmla="*/ 26 h 108"/>
              <a:gd name="T52" fmla="*/ 2 w 44"/>
              <a:gd name="T53" fmla="*/ 22 h 108"/>
              <a:gd name="T54" fmla="*/ 6 w 44"/>
              <a:gd name="T55" fmla="*/ 18 h 108"/>
              <a:gd name="T56" fmla="*/ 6 w 44"/>
              <a:gd name="T57" fmla="*/ 18 h 108"/>
              <a:gd name="T58" fmla="*/ 10 w 44"/>
              <a:gd name="T59" fmla="*/ 18 h 108"/>
              <a:gd name="T60" fmla="*/ 14 w 44"/>
              <a:gd name="T61" fmla="*/ 18 h 108"/>
              <a:gd name="T62" fmla="*/ 18 w 44"/>
              <a:gd name="T63" fmla="*/ 18 h 108"/>
              <a:gd name="T64" fmla="*/ 18 w 44"/>
              <a:gd name="T65" fmla="*/ 14 h 108"/>
              <a:gd name="T66" fmla="*/ 22 w 44"/>
              <a:gd name="T67" fmla="*/ 12 h 108"/>
              <a:gd name="T68" fmla="*/ 22 w 44"/>
              <a:gd name="T69" fmla="*/ 8 h 108"/>
              <a:gd name="T70" fmla="*/ 26 w 44"/>
              <a:gd name="T71" fmla="*/ 4 h 108"/>
              <a:gd name="T72" fmla="*/ 30 w 44"/>
              <a:gd name="T73" fmla="*/ 0 h 108"/>
              <a:gd name="T74" fmla="*/ 34 w 44"/>
              <a:gd name="T75" fmla="*/ 8 h 108"/>
              <a:gd name="T76" fmla="*/ 36 w 44"/>
              <a:gd name="T77" fmla="*/ 12 h 108"/>
              <a:gd name="T78" fmla="*/ 36 w 44"/>
              <a:gd name="T79" fmla="*/ 12 h 108"/>
              <a:gd name="T80" fmla="*/ 40 w 44"/>
              <a:gd name="T81" fmla="*/ 14 h 108"/>
              <a:gd name="T82" fmla="*/ 40 w 44"/>
              <a:gd name="T83" fmla="*/ 22 h 108"/>
              <a:gd name="T84" fmla="*/ 40 w 44"/>
              <a:gd name="T85" fmla="*/ 26 h 108"/>
              <a:gd name="T86" fmla="*/ 40 w 44"/>
              <a:gd name="T87" fmla="*/ 30 h 108"/>
              <a:gd name="T88" fmla="*/ 44 w 44"/>
              <a:gd name="T89" fmla="*/ 30 h 108"/>
              <a:gd name="T90" fmla="*/ 40 w 44"/>
              <a:gd name="T91" fmla="*/ 38 h 108"/>
              <a:gd name="T92" fmla="*/ 40 w 44"/>
              <a:gd name="T93" fmla="*/ 38 h 108"/>
              <a:gd name="T94" fmla="*/ 40 w 44"/>
              <a:gd name="T95" fmla="*/ 40 h 108"/>
              <a:gd name="T96" fmla="*/ 36 w 44"/>
              <a:gd name="T97" fmla="*/ 44 h 108"/>
              <a:gd name="T98" fmla="*/ 36 w 44"/>
              <a:gd name="T99" fmla="*/ 48 h 108"/>
              <a:gd name="T100" fmla="*/ 34 w 44"/>
              <a:gd name="T101" fmla="*/ 52 h 108"/>
              <a:gd name="T102" fmla="*/ 34 w 44"/>
              <a:gd name="T103" fmla="*/ 56 h 108"/>
              <a:gd name="T104" fmla="*/ 30 w 44"/>
              <a:gd name="T105" fmla="*/ 60 h 108"/>
              <a:gd name="T106" fmla="*/ 30 w 44"/>
              <a:gd name="T107" fmla="*/ 60 h 108"/>
              <a:gd name="T108" fmla="*/ 26 w 44"/>
              <a:gd name="T109" fmla="*/ 66 h 108"/>
              <a:gd name="T110" fmla="*/ 26 w 44"/>
              <a:gd name="T111" fmla="*/ 70 h 108"/>
              <a:gd name="T112" fmla="*/ 26 w 44"/>
              <a:gd name="T113" fmla="*/ 74 h 108"/>
              <a:gd name="T114" fmla="*/ 26 w 44"/>
              <a:gd name="T115" fmla="*/ 78 h 108"/>
              <a:gd name="T116" fmla="*/ 26 w 44"/>
              <a:gd name="T117" fmla="*/ 82 h 108"/>
              <a:gd name="T118" fmla="*/ 26 w 44"/>
              <a:gd name="T119" fmla="*/ 8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4" h="108">
                <a:moveTo>
                  <a:pt x="26" y="82"/>
                </a:moveTo>
                <a:lnTo>
                  <a:pt x="26" y="82"/>
                </a:lnTo>
                <a:lnTo>
                  <a:pt x="26" y="86"/>
                </a:lnTo>
                <a:lnTo>
                  <a:pt x="30" y="90"/>
                </a:lnTo>
                <a:lnTo>
                  <a:pt x="30" y="92"/>
                </a:lnTo>
                <a:lnTo>
                  <a:pt x="26" y="92"/>
                </a:lnTo>
                <a:lnTo>
                  <a:pt x="26" y="96"/>
                </a:lnTo>
                <a:lnTo>
                  <a:pt x="26" y="96"/>
                </a:lnTo>
                <a:lnTo>
                  <a:pt x="26" y="96"/>
                </a:lnTo>
                <a:lnTo>
                  <a:pt x="26" y="100"/>
                </a:lnTo>
                <a:lnTo>
                  <a:pt x="26" y="100"/>
                </a:lnTo>
                <a:lnTo>
                  <a:pt x="26" y="104"/>
                </a:lnTo>
                <a:lnTo>
                  <a:pt x="26" y="104"/>
                </a:lnTo>
                <a:lnTo>
                  <a:pt x="26" y="104"/>
                </a:lnTo>
                <a:lnTo>
                  <a:pt x="26" y="104"/>
                </a:lnTo>
                <a:lnTo>
                  <a:pt x="26" y="104"/>
                </a:lnTo>
                <a:lnTo>
                  <a:pt x="22" y="104"/>
                </a:lnTo>
                <a:lnTo>
                  <a:pt x="22" y="104"/>
                </a:lnTo>
                <a:lnTo>
                  <a:pt x="22" y="104"/>
                </a:lnTo>
                <a:lnTo>
                  <a:pt x="22" y="104"/>
                </a:lnTo>
                <a:lnTo>
                  <a:pt x="22" y="104"/>
                </a:lnTo>
                <a:lnTo>
                  <a:pt x="22" y="104"/>
                </a:lnTo>
                <a:lnTo>
                  <a:pt x="22" y="108"/>
                </a:lnTo>
                <a:lnTo>
                  <a:pt x="18" y="108"/>
                </a:lnTo>
                <a:lnTo>
                  <a:pt x="18" y="108"/>
                </a:lnTo>
                <a:lnTo>
                  <a:pt x="14" y="108"/>
                </a:lnTo>
                <a:lnTo>
                  <a:pt x="14" y="108"/>
                </a:lnTo>
                <a:lnTo>
                  <a:pt x="10" y="108"/>
                </a:lnTo>
                <a:lnTo>
                  <a:pt x="10" y="108"/>
                </a:lnTo>
                <a:lnTo>
                  <a:pt x="10" y="108"/>
                </a:lnTo>
                <a:lnTo>
                  <a:pt x="10" y="108"/>
                </a:lnTo>
                <a:lnTo>
                  <a:pt x="10" y="108"/>
                </a:lnTo>
                <a:lnTo>
                  <a:pt x="10" y="108"/>
                </a:lnTo>
                <a:lnTo>
                  <a:pt x="14" y="108"/>
                </a:lnTo>
                <a:lnTo>
                  <a:pt x="14" y="108"/>
                </a:lnTo>
                <a:lnTo>
                  <a:pt x="14" y="108"/>
                </a:lnTo>
                <a:lnTo>
                  <a:pt x="14" y="104"/>
                </a:lnTo>
                <a:lnTo>
                  <a:pt x="14" y="104"/>
                </a:lnTo>
                <a:lnTo>
                  <a:pt x="10" y="100"/>
                </a:lnTo>
                <a:lnTo>
                  <a:pt x="10" y="100"/>
                </a:lnTo>
                <a:lnTo>
                  <a:pt x="10" y="100"/>
                </a:lnTo>
                <a:lnTo>
                  <a:pt x="10" y="100"/>
                </a:lnTo>
                <a:lnTo>
                  <a:pt x="10" y="100"/>
                </a:lnTo>
                <a:lnTo>
                  <a:pt x="10" y="100"/>
                </a:lnTo>
                <a:lnTo>
                  <a:pt x="10" y="100"/>
                </a:lnTo>
                <a:lnTo>
                  <a:pt x="10" y="96"/>
                </a:lnTo>
                <a:lnTo>
                  <a:pt x="10" y="96"/>
                </a:lnTo>
                <a:lnTo>
                  <a:pt x="10" y="96"/>
                </a:lnTo>
                <a:lnTo>
                  <a:pt x="10" y="96"/>
                </a:lnTo>
                <a:lnTo>
                  <a:pt x="10" y="92"/>
                </a:lnTo>
                <a:lnTo>
                  <a:pt x="10" y="92"/>
                </a:lnTo>
                <a:lnTo>
                  <a:pt x="10" y="90"/>
                </a:lnTo>
                <a:lnTo>
                  <a:pt x="10" y="90"/>
                </a:lnTo>
                <a:lnTo>
                  <a:pt x="10" y="86"/>
                </a:lnTo>
                <a:lnTo>
                  <a:pt x="10" y="86"/>
                </a:lnTo>
                <a:lnTo>
                  <a:pt x="10" y="86"/>
                </a:lnTo>
                <a:lnTo>
                  <a:pt x="10" y="86"/>
                </a:lnTo>
                <a:lnTo>
                  <a:pt x="10" y="86"/>
                </a:lnTo>
                <a:lnTo>
                  <a:pt x="10" y="82"/>
                </a:lnTo>
                <a:lnTo>
                  <a:pt x="10" y="78"/>
                </a:lnTo>
                <a:lnTo>
                  <a:pt x="10" y="70"/>
                </a:lnTo>
                <a:lnTo>
                  <a:pt x="10" y="70"/>
                </a:lnTo>
                <a:lnTo>
                  <a:pt x="10" y="70"/>
                </a:lnTo>
                <a:lnTo>
                  <a:pt x="10" y="66"/>
                </a:lnTo>
                <a:lnTo>
                  <a:pt x="10" y="64"/>
                </a:lnTo>
                <a:lnTo>
                  <a:pt x="10" y="64"/>
                </a:lnTo>
                <a:lnTo>
                  <a:pt x="10" y="60"/>
                </a:lnTo>
                <a:lnTo>
                  <a:pt x="10" y="60"/>
                </a:lnTo>
                <a:lnTo>
                  <a:pt x="10" y="56"/>
                </a:lnTo>
                <a:lnTo>
                  <a:pt x="10" y="56"/>
                </a:lnTo>
                <a:lnTo>
                  <a:pt x="10" y="56"/>
                </a:lnTo>
                <a:lnTo>
                  <a:pt x="10" y="56"/>
                </a:lnTo>
                <a:lnTo>
                  <a:pt x="10" y="56"/>
                </a:lnTo>
                <a:lnTo>
                  <a:pt x="6" y="56"/>
                </a:lnTo>
                <a:lnTo>
                  <a:pt x="6" y="56"/>
                </a:lnTo>
                <a:lnTo>
                  <a:pt x="6" y="56"/>
                </a:lnTo>
                <a:lnTo>
                  <a:pt x="6" y="52"/>
                </a:lnTo>
                <a:lnTo>
                  <a:pt x="6" y="52"/>
                </a:lnTo>
                <a:lnTo>
                  <a:pt x="6" y="52"/>
                </a:lnTo>
                <a:lnTo>
                  <a:pt x="6" y="52"/>
                </a:lnTo>
                <a:lnTo>
                  <a:pt x="6" y="52"/>
                </a:lnTo>
                <a:lnTo>
                  <a:pt x="6" y="52"/>
                </a:lnTo>
                <a:lnTo>
                  <a:pt x="6" y="48"/>
                </a:lnTo>
                <a:lnTo>
                  <a:pt x="6" y="48"/>
                </a:lnTo>
                <a:lnTo>
                  <a:pt x="6" y="44"/>
                </a:lnTo>
                <a:lnTo>
                  <a:pt x="6" y="44"/>
                </a:lnTo>
                <a:lnTo>
                  <a:pt x="6" y="40"/>
                </a:lnTo>
                <a:lnTo>
                  <a:pt x="6" y="40"/>
                </a:lnTo>
                <a:lnTo>
                  <a:pt x="2" y="40"/>
                </a:lnTo>
                <a:lnTo>
                  <a:pt x="2" y="40"/>
                </a:lnTo>
                <a:lnTo>
                  <a:pt x="2" y="40"/>
                </a:lnTo>
                <a:lnTo>
                  <a:pt x="0" y="38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26"/>
                </a:lnTo>
                <a:lnTo>
                  <a:pt x="0" y="26"/>
                </a:lnTo>
                <a:lnTo>
                  <a:pt x="2" y="26"/>
                </a:lnTo>
                <a:lnTo>
                  <a:pt x="2" y="26"/>
                </a:lnTo>
                <a:lnTo>
                  <a:pt x="2" y="22"/>
                </a:lnTo>
                <a:lnTo>
                  <a:pt x="2" y="22"/>
                </a:lnTo>
                <a:lnTo>
                  <a:pt x="6" y="22"/>
                </a:lnTo>
                <a:lnTo>
                  <a:pt x="6" y="22"/>
                </a:lnTo>
                <a:lnTo>
                  <a:pt x="6" y="18"/>
                </a:lnTo>
                <a:lnTo>
                  <a:pt x="6" y="18"/>
                </a:lnTo>
                <a:lnTo>
                  <a:pt x="6" y="18"/>
                </a:lnTo>
                <a:lnTo>
                  <a:pt x="6" y="18"/>
                </a:lnTo>
                <a:lnTo>
                  <a:pt x="6" y="18"/>
                </a:lnTo>
                <a:lnTo>
                  <a:pt x="6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4" y="18"/>
                </a:lnTo>
                <a:lnTo>
                  <a:pt x="14" y="18"/>
                </a:lnTo>
                <a:lnTo>
                  <a:pt x="14" y="18"/>
                </a:lnTo>
                <a:lnTo>
                  <a:pt x="14" y="18"/>
                </a:lnTo>
                <a:lnTo>
                  <a:pt x="18" y="18"/>
                </a:lnTo>
                <a:lnTo>
                  <a:pt x="18" y="18"/>
                </a:lnTo>
                <a:lnTo>
                  <a:pt x="18" y="18"/>
                </a:lnTo>
                <a:lnTo>
                  <a:pt x="18" y="18"/>
                </a:lnTo>
                <a:lnTo>
                  <a:pt x="18" y="18"/>
                </a:lnTo>
                <a:lnTo>
                  <a:pt x="18" y="14"/>
                </a:lnTo>
                <a:lnTo>
                  <a:pt x="22" y="14"/>
                </a:lnTo>
                <a:lnTo>
                  <a:pt x="22" y="14"/>
                </a:lnTo>
                <a:lnTo>
                  <a:pt x="22" y="12"/>
                </a:lnTo>
                <a:lnTo>
                  <a:pt x="22" y="12"/>
                </a:lnTo>
                <a:lnTo>
                  <a:pt x="22" y="12"/>
                </a:lnTo>
                <a:lnTo>
                  <a:pt x="22" y="12"/>
                </a:lnTo>
                <a:lnTo>
                  <a:pt x="22" y="8"/>
                </a:lnTo>
                <a:lnTo>
                  <a:pt x="22" y="8"/>
                </a:lnTo>
                <a:lnTo>
                  <a:pt x="22" y="4"/>
                </a:lnTo>
                <a:lnTo>
                  <a:pt x="22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30" y="4"/>
                </a:lnTo>
                <a:lnTo>
                  <a:pt x="30" y="0"/>
                </a:lnTo>
                <a:lnTo>
                  <a:pt x="30" y="4"/>
                </a:lnTo>
                <a:lnTo>
                  <a:pt x="30" y="4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12"/>
                </a:lnTo>
                <a:lnTo>
                  <a:pt x="36" y="12"/>
                </a:lnTo>
                <a:lnTo>
                  <a:pt x="36" y="12"/>
                </a:lnTo>
                <a:lnTo>
                  <a:pt x="36" y="12"/>
                </a:lnTo>
                <a:lnTo>
                  <a:pt x="36" y="12"/>
                </a:lnTo>
                <a:lnTo>
                  <a:pt x="36" y="12"/>
                </a:lnTo>
                <a:lnTo>
                  <a:pt x="36" y="12"/>
                </a:lnTo>
                <a:lnTo>
                  <a:pt x="36" y="12"/>
                </a:lnTo>
                <a:lnTo>
                  <a:pt x="40" y="14"/>
                </a:lnTo>
                <a:lnTo>
                  <a:pt x="40" y="14"/>
                </a:lnTo>
                <a:lnTo>
                  <a:pt x="40" y="14"/>
                </a:lnTo>
                <a:lnTo>
                  <a:pt x="36" y="14"/>
                </a:lnTo>
                <a:lnTo>
                  <a:pt x="36" y="18"/>
                </a:lnTo>
                <a:lnTo>
                  <a:pt x="40" y="22"/>
                </a:lnTo>
                <a:lnTo>
                  <a:pt x="40" y="22"/>
                </a:lnTo>
                <a:lnTo>
                  <a:pt x="40" y="22"/>
                </a:lnTo>
                <a:lnTo>
                  <a:pt x="40" y="22"/>
                </a:lnTo>
                <a:lnTo>
                  <a:pt x="40" y="26"/>
                </a:lnTo>
                <a:lnTo>
                  <a:pt x="40" y="26"/>
                </a:lnTo>
                <a:lnTo>
                  <a:pt x="40" y="26"/>
                </a:lnTo>
                <a:lnTo>
                  <a:pt x="40" y="26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44" y="30"/>
                </a:lnTo>
                <a:lnTo>
                  <a:pt x="44" y="30"/>
                </a:lnTo>
                <a:lnTo>
                  <a:pt x="44" y="34"/>
                </a:lnTo>
                <a:lnTo>
                  <a:pt x="40" y="34"/>
                </a:lnTo>
                <a:lnTo>
                  <a:pt x="40" y="38"/>
                </a:lnTo>
                <a:lnTo>
                  <a:pt x="40" y="38"/>
                </a:lnTo>
                <a:lnTo>
                  <a:pt x="40" y="38"/>
                </a:lnTo>
                <a:lnTo>
                  <a:pt x="40" y="38"/>
                </a:lnTo>
                <a:lnTo>
                  <a:pt x="40" y="38"/>
                </a:lnTo>
                <a:lnTo>
                  <a:pt x="40" y="38"/>
                </a:lnTo>
                <a:lnTo>
                  <a:pt x="40" y="40"/>
                </a:lnTo>
                <a:lnTo>
                  <a:pt x="40" y="40"/>
                </a:lnTo>
                <a:lnTo>
                  <a:pt x="40" y="40"/>
                </a:lnTo>
                <a:lnTo>
                  <a:pt x="40" y="40"/>
                </a:lnTo>
                <a:lnTo>
                  <a:pt x="40" y="44"/>
                </a:lnTo>
                <a:lnTo>
                  <a:pt x="40" y="44"/>
                </a:lnTo>
                <a:lnTo>
                  <a:pt x="36" y="44"/>
                </a:lnTo>
                <a:lnTo>
                  <a:pt x="36" y="44"/>
                </a:lnTo>
                <a:lnTo>
                  <a:pt x="36" y="44"/>
                </a:lnTo>
                <a:lnTo>
                  <a:pt x="36" y="48"/>
                </a:lnTo>
                <a:lnTo>
                  <a:pt x="36" y="48"/>
                </a:lnTo>
                <a:lnTo>
                  <a:pt x="36" y="48"/>
                </a:lnTo>
                <a:lnTo>
                  <a:pt x="36" y="48"/>
                </a:lnTo>
                <a:lnTo>
                  <a:pt x="36" y="48"/>
                </a:lnTo>
                <a:lnTo>
                  <a:pt x="36" y="48"/>
                </a:lnTo>
                <a:lnTo>
                  <a:pt x="34" y="52"/>
                </a:lnTo>
                <a:lnTo>
                  <a:pt x="34" y="52"/>
                </a:lnTo>
                <a:lnTo>
                  <a:pt x="34" y="52"/>
                </a:lnTo>
                <a:lnTo>
                  <a:pt x="34" y="52"/>
                </a:lnTo>
                <a:lnTo>
                  <a:pt x="34" y="56"/>
                </a:lnTo>
                <a:lnTo>
                  <a:pt x="34" y="56"/>
                </a:lnTo>
                <a:lnTo>
                  <a:pt x="34" y="60"/>
                </a:lnTo>
                <a:lnTo>
                  <a:pt x="30" y="60"/>
                </a:lnTo>
                <a:lnTo>
                  <a:pt x="30" y="60"/>
                </a:lnTo>
                <a:lnTo>
                  <a:pt x="30" y="60"/>
                </a:lnTo>
                <a:lnTo>
                  <a:pt x="30" y="60"/>
                </a:lnTo>
                <a:lnTo>
                  <a:pt x="30" y="60"/>
                </a:lnTo>
                <a:lnTo>
                  <a:pt x="30" y="60"/>
                </a:lnTo>
                <a:lnTo>
                  <a:pt x="26" y="64"/>
                </a:lnTo>
                <a:lnTo>
                  <a:pt x="26" y="64"/>
                </a:lnTo>
                <a:lnTo>
                  <a:pt x="26" y="64"/>
                </a:lnTo>
                <a:lnTo>
                  <a:pt x="26" y="66"/>
                </a:lnTo>
                <a:lnTo>
                  <a:pt x="26" y="66"/>
                </a:lnTo>
                <a:lnTo>
                  <a:pt x="26" y="66"/>
                </a:lnTo>
                <a:lnTo>
                  <a:pt x="26" y="66"/>
                </a:lnTo>
                <a:lnTo>
                  <a:pt x="26" y="70"/>
                </a:lnTo>
                <a:lnTo>
                  <a:pt x="26" y="70"/>
                </a:lnTo>
                <a:lnTo>
                  <a:pt x="26" y="70"/>
                </a:lnTo>
                <a:lnTo>
                  <a:pt x="26" y="70"/>
                </a:lnTo>
                <a:lnTo>
                  <a:pt x="26" y="74"/>
                </a:lnTo>
                <a:lnTo>
                  <a:pt x="26" y="74"/>
                </a:lnTo>
                <a:lnTo>
                  <a:pt x="26" y="74"/>
                </a:lnTo>
                <a:lnTo>
                  <a:pt x="26" y="74"/>
                </a:lnTo>
                <a:lnTo>
                  <a:pt x="26" y="78"/>
                </a:lnTo>
                <a:lnTo>
                  <a:pt x="26" y="78"/>
                </a:lnTo>
                <a:lnTo>
                  <a:pt x="26" y="78"/>
                </a:lnTo>
                <a:lnTo>
                  <a:pt x="26" y="78"/>
                </a:lnTo>
                <a:lnTo>
                  <a:pt x="26" y="82"/>
                </a:lnTo>
                <a:lnTo>
                  <a:pt x="26" y="82"/>
                </a:lnTo>
                <a:lnTo>
                  <a:pt x="26" y="82"/>
                </a:lnTo>
                <a:lnTo>
                  <a:pt x="26" y="82"/>
                </a:lnTo>
                <a:lnTo>
                  <a:pt x="26" y="82"/>
                </a:lnTo>
                <a:lnTo>
                  <a:pt x="26" y="8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72" name="Freeform 130">
            <a:extLst>
              <a:ext uri="{FF2B5EF4-FFF2-40B4-BE49-F238E27FC236}">
                <a16:creationId xmlns:a16="http://schemas.microsoft.com/office/drawing/2014/main" id="{733C7067-F47D-4826-8E53-96E4979FACA6}"/>
              </a:ext>
            </a:extLst>
          </p:cNvPr>
          <p:cNvSpPr>
            <a:spLocks/>
          </p:cNvSpPr>
          <p:nvPr/>
        </p:nvSpPr>
        <p:spPr bwMode="auto">
          <a:xfrm>
            <a:off x="6407553" y="5014380"/>
            <a:ext cx="206375" cy="254000"/>
          </a:xfrm>
          <a:custGeom>
            <a:avLst/>
            <a:gdLst>
              <a:gd name="T0" fmla="*/ 82 w 130"/>
              <a:gd name="T1" fmla="*/ 124 h 160"/>
              <a:gd name="T2" fmla="*/ 80 w 130"/>
              <a:gd name="T3" fmla="*/ 134 h 160"/>
              <a:gd name="T4" fmla="*/ 76 w 130"/>
              <a:gd name="T5" fmla="*/ 142 h 160"/>
              <a:gd name="T6" fmla="*/ 68 w 130"/>
              <a:gd name="T7" fmla="*/ 142 h 160"/>
              <a:gd name="T8" fmla="*/ 64 w 130"/>
              <a:gd name="T9" fmla="*/ 138 h 160"/>
              <a:gd name="T10" fmla="*/ 60 w 130"/>
              <a:gd name="T11" fmla="*/ 138 h 160"/>
              <a:gd name="T12" fmla="*/ 54 w 130"/>
              <a:gd name="T13" fmla="*/ 134 h 160"/>
              <a:gd name="T14" fmla="*/ 46 w 130"/>
              <a:gd name="T15" fmla="*/ 130 h 160"/>
              <a:gd name="T16" fmla="*/ 42 w 130"/>
              <a:gd name="T17" fmla="*/ 138 h 160"/>
              <a:gd name="T18" fmla="*/ 38 w 130"/>
              <a:gd name="T19" fmla="*/ 146 h 160"/>
              <a:gd name="T20" fmla="*/ 30 w 130"/>
              <a:gd name="T21" fmla="*/ 152 h 160"/>
              <a:gd name="T22" fmla="*/ 26 w 130"/>
              <a:gd name="T23" fmla="*/ 156 h 160"/>
              <a:gd name="T24" fmla="*/ 26 w 130"/>
              <a:gd name="T25" fmla="*/ 160 h 160"/>
              <a:gd name="T26" fmla="*/ 20 w 130"/>
              <a:gd name="T27" fmla="*/ 160 h 160"/>
              <a:gd name="T28" fmla="*/ 16 w 130"/>
              <a:gd name="T29" fmla="*/ 160 h 160"/>
              <a:gd name="T30" fmla="*/ 12 w 130"/>
              <a:gd name="T31" fmla="*/ 160 h 160"/>
              <a:gd name="T32" fmla="*/ 8 w 130"/>
              <a:gd name="T33" fmla="*/ 152 h 160"/>
              <a:gd name="T34" fmla="*/ 12 w 130"/>
              <a:gd name="T35" fmla="*/ 150 h 160"/>
              <a:gd name="T36" fmla="*/ 8 w 130"/>
              <a:gd name="T37" fmla="*/ 138 h 160"/>
              <a:gd name="T38" fmla="*/ 4 w 130"/>
              <a:gd name="T39" fmla="*/ 128 h 160"/>
              <a:gd name="T40" fmla="*/ 0 w 130"/>
              <a:gd name="T41" fmla="*/ 124 h 160"/>
              <a:gd name="T42" fmla="*/ 0 w 130"/>
              <a:gd name="T43" fmla="*/ 104 h 160"/>
              <a:gd name="T44" fmla="*/ 0 w 130"/>
              <a:gd name="T45" fmla="*/ 90 h 160"/>
              <a:gd name="T46" fmla="*/ 0 w 130"/>
              <a:gd name="T47" fmla="*/ 74 h 160"/>
              <a:gd name="T48" fmla="*/ 16 w 130"/>
              <a:gd name="T49" fmla="*/ 68 h 160"/>
              <a:gd name="T50" fmla="*/ 16 w 130"/>
              <a:gd name="T51" fmla="*/ 22 h 160"/>
              <a:gd name="T52" fmla="*/ 26 w 130"/>
              <a:gd name="T53" fmla="*/ 8 h 160"/>
              <a:gd name="T54" fmla="*/ 46 w 130"/>
              <a:gd name="T55" fmla="*/ 4 h 160"/>
              <a:gd name="T56" fmla="*/ 50 w 130"/>
              <a:gd name="T57" fmla="*/ 8 h 160"/>
              <a:gd name="T58" fmla="*/ 54 w 130"/>
              <a:gd name="T59" fmla="*/ 12 h 160"/>
              <a:gd name="T60" fmla="*/ 56 w 130"/>
              <a:gd name="T61" fmla="*/ 8 h 160"/>
              <a:gd name="T62" fmla="*/ 64 w 130"/>
              <a:gd name="T63" fmla="*/ 4 h 160"/>
              <a:gd name="T64" fmla="*/ 68 w 130"/>
              <a:gd name="T65" fmla="*/ 0 h 160"/>
              <a:gd name="T66" fmla="*/ 76 w 130"/>
              <a:gd name="T67" fmla="*/ 0 h 160"/>
              <a:gd name="T68" fmla="*/ 76 w 130"/>
              <a:gd name="T69" fmla="*/ 4 h 160"/>
              <a:gd name="T70" fmla="*/ 80 w 130"/>
              <a:gd name="T71" fmla="*/ 8 h 160"/>
              <a:gd name="T72" fmla="*/ 82 w 130"/>
              <a:gd name="T73" fmla="*/ 18 h 160"/>
              <a:gd name="T74" fmla="*/ 86 w 130"/>
              <a:gd name="T75" fmla="*/ 22 h 160"/>
              <a:gd name="T76" fmla="*/ 90 w 130"/>
              <a:gd name="T77" fmla="*/ 30 h 160"/>
              <a:gd name="T78" fmla="*/ 94 w 130"/>
              <a:gd name="T79" fmla="*/ 34 h 160"/>
              <a:gd name="T80" fmla="*/ 102 w 130"/>
              <a:gd name="T81" fmla="*/ 38 h 160"/>
              <a:gd name="T82" fmla="*/ 106 w 130"/>
              <a:gd name="T83" fmla="*/ 46 h 160"/>
              <a:gd name="T84" fmla="*/ 110 w 130"/>
              <a:gd name="T85" fmla="*/ 46 h 160"/>
              <a:gd name="T86" fmla="*/ 110 w 130"/>
              <a:gd name="T87" fmla="*/ 52 h 160"/>
              <a:gd name="T88" fmla="*/ 112 w 130"/>
              <a:gd name="T89" fmla="*/ 64 h 160"/>
              <a:gd name="T90" fmla="*/ 116 w 130"/>
              <a:gd name="T91" fmla="*/ 68 h 160"/>
              <a:gd name="T92" fmla="*/ 120 w 130"/>
              <a:gd name="T93" fmla="*/ 68 h 160"/>
              <a:gd name="T94" fmla="*/ 126 w 130"/>
              <a:gd name="T95" fmla="*/ 68 h 160"/>
              <a:gd name="T96" fmla="*/ 126 w 130"/>
              <a:gd name="T97" fmla="*/ 74 h 160"/>
              <a:gd name="T98" fmla="*/ 130 w 130"/>
              <a:gd name="T99" fmla="*/ 74 h 160"/>
              <a:gd name="T100" fmla="*/ 126 w 130"/>
              <a:gd name="T101" fmla="*/ 78 h 160"/>
              <a:gd name="T102" fmla="*/ 126 w 130"/>
              <a:gd name="T103" fmla="*/ 82 h 160"/>
              <a:gd name="T104" fmla="*/ 116 w 130"/>
              <a:gd name="T105" fmla="*/ 86 h 160"/>
              <a:gd name="T106" fmla="*/ 112 w 130"/>
              <a:gd name="T107" fmla="*/ 90 h 160"/>
              <a:gd name="T108" fmla="*/ 110 w 130"/>
              <a:gd name="T109" fmla="*/ 98 h 160"/>
              <a:gd name="T110" fmla="*/ 102 w 130"/>
              <a:gd name="T111" fmla="*/ 100 h 160"/>
              <a:gd name="T112" fmla="*/ 98 w 130"/>
              <a:gd name="T113" fmla="*/ 108 h 160"/>
              <a:gd name="T114" fmla="*/ 94 w 130"/>
              <a:gd name="T115" fmla="*/ 116 h 160"/>
              <a:gd name="T116" fmla="*/ 90 w 130"/>
              <a:gd name="T117" fmla="*/ 12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0" h="160">
                <a:moveTo>
                  <a:pt x="90" y="120"/>
                </a:moveTo>
                <a:lnTo>
                  <a:pt x="90" y="120"/>
                </a:lnTo>
                <a:lnTo>
                  <a:pt x="90" y="120"/>
                </a:lnTo>
                <a:lnTo>
                  <a:pt x="90" y="120"/>
                </a:lnTo>
                <a:lnTo>
                  <a:pt x="86" y="120"/>
                </a:lnTo>
                <a:lnTo>
                  <a:pt x="86" y="120"/>
                </a:lnTo>
                <a:lnTo>
                  <a:pt x="82" y="124"/>
                </a:lnTo>
                <a:lnTo>
                  <a:pt x="82" y="124"/>
                </a:lnTo>
                <a:lnTo>
                  <a:pt x="82" y="124"/>
                </a:lnTo>
                <a:lnTo>
                  <a:pt x="82" y="124"/>
                </a:lnTo>
                <a:lnTo>
                  <a:pt x="82" y="128"/>
                </a:lnTo>
                <a:lnTo>
                  <a:pt x="82" y="130"/>
                </a:lnTo>
                <a:lnTo>
                  <a:pt x="80" y="134"/>
                </a:lnTo>
                <a:lnTo>
                  <a:pt x="80" y="134"/>
                </a:lnTo>
                <a:lnTo>
                  <a:pt x="80" y="138"/>
                </a:lnTo>
                <a:lnTo>
                  <a:pt x="80" y="138"/>
                </a:lnTo>
                <a:lnTo>
                  <a:pt x="80" y="138"/>
                </a:lnTo>
                <a:lnTo>
                  <a:pt x="80" y="138"/>
                </a:lnTo>
                <a:lnTo>
                  <a:pt x="76" y="138"/>
                </a:lnTo>
                <a:lnTo>
                  <a:pt x="76" y="142"/>
                </a:lnTo>
                <a:lnTo>
                  <a:pt x="76" y="142"/>
                </a:lnTo>
                <a:lnTo>
                  <a:pt x="72" y="142"/>
                </a:lnTo>
                <a:lnTo>
                  <a:pt x="72" y="138"/>
                </a:lnTo>
                <a:lnTo>
                  <a:pt x="72" y="138"/>
                </a:lnTo>
                <a:lnTo>
                  <a:pt x="72" y="138"/>
                </a:lnTo>
                <a:lnTo>
                  <a:pt x="72" y="138"/>
                </a:lnTo>
                <a:lnTo>
                  <a:pt x="72" y="142"/>
                </a:lnTo>
                <a:lnTo>
                  <a:pt x="68" y="142"/>
                </a:lnTo>
                <a:lnTo>
                  <a:pt x="68" y="142"/>
                </a:lnTo>
                <a:lnTo>
                  <a:pt x="68" y="142"/>
                </a:lnTo>
                <a:lnTo>
                  <a:pt x="68" y="142"/>
                </a:lnTo>
                <a:lnTo>
                  <a:pt x="64" y="142"/>
                </a:lnTo>
                <a:lnTo>
                  <a:pt x="64" y="142"/>
                </a:lnTo>
                <a:lnTo>
                  <a:pt x="64" y="142"/>
                </a:lnTo>
                <a:lnTo>
                  <a:pt x="64" y="138"/>
                </a:lnTo>
                <a:lnTo>
                  <a:pt x="64" y="138"/>
                </a:lnTo>
                <a:lnTo>
                  <a:pt x="64" y="142"/>
                </a:lnTo>
                <a:lnTo>
                  <a:pt x="60" y="142"/>
                </a:lnTo>
                <a:lnTo>
                  <a:pt x="60" y="138"/>
                </a:lnTo>
                <a:lnTo>
                  <a:pt x="60" y="138"/>
                </a:lnTo>
                <a:lnTo>
                  <a:pt x="60" y="138"/>
                </a:lnTo>
                <a:lnTo>
                  <a:pt x="60" y="138"/>
                </a:lnTo>
                <a:lnTo>
                  <a:pt x="60" y="138"/>
                </a:lnTo>
                <a:lnTo>
                  <a:pt x="56" y="138"/>
                </a:lnTo>
                <a:lnTo>
                  <a:pt x="56" y="138"/>
                </a:lnTo>
                <a:lnTo>
                  <a:pt x="56" y="138"/>
                </a:lnTo>
                <a:lnTo>
                  <a:pt x="56" y="138"/>
                </a:lnTo>
                <a:lnTo>
                  <a:pt x="56" y="138"/>
                </a:lnTo>
                <a:lnTo>
                  <a:pt x="54" y="134"/>
                </a:lnTo>
                <a:lnTo>
                  <a:pt x="54" y="134"/>
                </a:lnTo>
                <a:lnTo>
                  <a:pt x="54" y="134"/>
                </a:lnTo>
                <a:lnTo>
                  <a:pt x="54" y="134"/>
                </a:lnTo>
                <a:lnTo>
                  <a:pt x="54" y="134"/>
                </a:lnTo>
                <a:lnTo>
                  <a:pt x="50" y="130"/>
                </a:lnTo>
                <a:lnTo>
                  <a:pt x="50" y="130"/>
                </a:lnTo>
                <a:lnTo>
                  <a:pt x="46" y="130"/>
                </a:lnTo>
                <a:lnTo>
                  <a:pt x="46" y="130"/>
                </a:lnTo>
                <a:lnTo>
                  <a:pt x="42" y="130"/>
                </a:lnTo>
                <a:lnTo>
                  <a:pt x="42" y="130"/>
                </a:lnTo>
                <a:lnTo>
                  <a:pt x="42" y="134"/>
                </a:lnTo>
                <a:lnTo>
                  <a:pt x="42" y="134"/>
                </a:lnTo>
                <a:lnTo>
                  <a:pt x="42" y="138"/>
                </a:lnTo>
                <a:lnTo>
                  <a:pt x="42" y="138"/>
                </a:lnTo>
                <a:lnTo>
                  <a:pt x="42" y="138"/>
                </a:lnTo>
                <a:lnTo>
                  <a:pt x="38" y="138"/>
                </a:lnTo>
                <a:lnTo>
                  <a:pt x="38" y="138"/>
                </a:lnTo>
                <a:lnTo>
                  <a:pt x="38" y="142"/>
                </a:lnTo>
                <a:lnTo>
                  <a:pt x="38" y="142"/>
                </a:lnTo>
                <a:lnTo>
                  <a:pt x="38" y="146"/>
                </a:lnTo>
                <a:lnTo>
                  <a:pt x="38" y="146"/>
                </a:lnTo>
                <a:lnTo>
                  <a:pt x="38" y="146"/>
                </a:lnTo>
                <a:lnTo>
                  <a:pt x="38" y="146"/>
                </a:lnTo>
                <a:lnTo>
                  <a:pt x="38" y="146"/>
                </a:lnTo>
                <a:lnTo>
                  <a:pt x="34" y="150"/>
                </a:lnTo>
                <a:lnTo>
                  <a:pt x="34" y="150"/>
                </a:lnTo>
                <a:lnTo>
                  <a:pt x="30" y="150"/>
                </a:lnTo>
                <a:lnTo>
                  <a:pt x="30" y="152"/>
                </a:lnTo>
                <a:lnTo>
                  <a:pt x="30" y="152"/>
                </a:lnTo>
                <a:lnTo>
                  <a:pt x="30" y="152"/>
                </a:lnTo>
                <a:lnTo>
                  <a:pt x="30" y="152"/>
                </a:lnTo>
                <a:lnTo>
                  <a:pt x="30" y="156"/>
                </a:lnTo>
                <a:lnTo>
                  <a:pt x="30" y="156"/>
                </a:lnTo>
                <a:lnTo>
                  <a:pt x="26" y="156"/>
                </a:lnTo>
                <a:lnTo>
                  <a:pt x="26" y="156"/>
                </a:lnTo>
                <a:lnTo>
                  <a:pt x="26" y="156"/>
                </a:lnTo>
                <a:lnTo>
                  <a:pt x="26" y="156"/>
                </a:lnTo>
                <a:lnTo>
                  <a:pt x="26" y="156"/>
                </a:lnTo>
                <a:lnTo>
                  <a:pt x="26" y="156"/>
                </a:lnTo>
                <a:lnTo>
                  <a:pt x="26" y="156"/>
                </a:lnTo>
                <a:lnTo>
                  <a:pt x="26" y="160"/>
                </a:lnTo>
                <a:lnTo>
                  <a:pt x="26" y="160"/>
                </a:lnTo>
                <a:lnTo>
                  <a:pt x="24" y="160"/>
                </a:lnTo>
                <a:lnTo>
                  <a:pt x="24" y="160"/>
                </a:lnTo>
                <a:lnTo>
                  <a:pt x="24" y="160"/>
                </a:lnTo>
                <a:lnTo>
                  <a:pt x="24" y="160"/>
                </a:lnTo>
                <a:lnTo>
                  <a:pt x="24" y="160"/>
                </a:lnTo>
                <a:lnTo>
                  <a:pt x="20" y="160"/>
                </a:lnTo>
                <a:lnTo>
                  <a:pt x="20" y="160"/>
                </a:lnTo>
                <a:lnTo>
                  <a:pt x="20" y="160"/>
                </a:lnTo>
                <a:lnTo>
                  <a:pt x="20" y="160"/>
                </a:lnTo>
                <a:lnTo>
                  <a:pt x="20" y="160"/>
                </a:lnTo>
                <a:lnTo>
                  <a:pt x="20" y="160"/>
                </a:lnTo>
                <a:lnTo>
                  <a:pt x="16" y="160"/>
                </a:lnTo>
                <a:lnTo>
                  <a:pt x="16" y="160"/>
                </a:lnTo>
                <a:lnTo>
                  <a:pt x="16" y="160"/>
                </a:lnTo>
                <a:lnTo>
                  <a:pt x="16" y="160"/>
                </a:lnTo>
                <a:lnTo>
                  <a:pt x="16" y="160"/>
                </a:lnTo>
                <a:lnTo>
                  <a:pt x="16" y="160"/>
                </a:lnTo>
                <a:lnTo>
                  <a:pt x="16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8" y="160"/>
                </a:lnTo>
                <a:lnTo>
                  <a:pt x="8" y="156"/>
                </a:lnTo>
                <a:lnTo>
                  <a:pt x="8" y="152"/>
                </a:lnTo>
                <a:lnTo>
                  <a:pt x="8" y="152"/>
                </a:lnTo>
                <a:lnTo>
                  <a:pt x="8" y="152"/>
                </a:lnTo>
                <a:lnTo>
                  <a:pt x="8" y="152"/>
                </a:lnTo>
                <a:lnTo>
                  <a:pt x="8" y="152"/>
                </a:lnTo>
                <a:lnTo>
                  <a:pt x="12" y="152"/>
                </a:lnTo>
                <a:lnTo>
                  <a:pt x="12" y="150"/>
                </a:lnTo>
                <a:lnTo>
                  <a:pt x="12" y="150"/>
                </a:lnTo>
                <a:lnTo>
                  <a:pt x="12" y="150"/>
                </a:lnTo>
                <a:lnTo>
                  <a:pt x="12" y="146"/>
                </a:lnTo>
                <a:lnTo>
                  <a:pt x="12" y="142"/>
                </a:lnTo>
                <a:lnTo>
                  <a:pt x="12" y="142"/>
                </a:lnTo>
                <a:lnTo>
                  <a:pt x="12" y="142"/>
                </a:lnTo>
                <a:lnTo>
                  <a:pt x="8" y="138"/>
                </a:lnTo>
                <a:lnTo>
                  <a:pt x="8" y="138"/>
                </a:lnTo>
                <a:lnTo>
                  <a:pt x="12" y="138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0"/>
                </a:lnTo>
                <a:lnTo>
                  <a:pt x="8" y="130"/>
                </a:lnTo>
                <a:lnTo>
                  <a:pt x="4" y="128"/>
                </a:lnTo>
                <a:lnTo>
                  <a:pt x="4" y="128"/>
                </a:lnTo>
                <a:lnTo>
                  <a:pt x="4" y="124"/>
                </a:lnTo>
                <a:lnTo>
                  <a:pt x="4" y="124"/>
                </a:lnTo>
                <a:lnTo>
                  <a:pt x="0" y="124"/>
                </a:lnTo>
                <a:lnTo>
                  <a:pt x="0" y="124"/>
                </a:lnTo>
                <a:lnTo>
                  <a:pt x="0" y="124"/>
                </a:lnTo>
                <a:lnTo>
                  <a:pt x="0" y="124"/>
                </a:lnTo>
                <a:lnTo>
                  <a:pt x="0" y="124"/>
                </a:lnTo>
                <a:lnTo>
                  <a:pt x="0" y="124"/>
                </a:lnTo>
                <a:lnTo>
                  <a:pt x="0" y="120"/>
                </a:lnTo>
                <a:lnTo>
                  <a:pt x="0" y="116"/>
                </a:lnTo>
                <a:lnTo>
                  <a:pt x="0" y="112"/>
                </a:lnTo>
                <a:lnTo>
                  <a:pt x="0" y="108"/>
                </a:lnTo>
                <a:lnTo>
                  <a:pt x="0" y="104"/>
                </a:lnTo>
                <a:lnTo>
                  <a:pt x="0" y="104"/>
                </a:lnTo>
                <a:lnTo>
                  <a:pt x="0" y="100"/>
                </a:lnTo>
                <a:lnTo>
                  <a:pt x="0" y="98"/>
                </a:lnTo>
                <a:lnTo>
                  <a:pt x="0" y="98"/>
                </a:lnTo>
                <a:lnTo>
                  <a:pt x="0" y="94"/>
                </a:lnTo>
                <a:lnTo>
                  <a:pt x="0" y="90"/>
                </a:lnTo>
                <a:lnTo>
                  <a:pt x="0" y="90"/>
                </a:lnTo>
                <a:lnTo>
                  <a:pt x="0" y="90"/>
                </a:lnTo>
                <a:lnTo>
                  <a:pt x="0" y="86"/>
                </a:lnTo>
                <a:lnTo>
                  <a:pt x="0" y="82"/>
                </a:lnTo>
                <a:lnTo>
                  <a:pt x="0" y="78"/>
                </a:lnTo>
                <a:lnTo>
                  <a:pt x="0" y="74"/>
                </a:lnTo>
                <a:lnTo>
                  <a:pt x="0" y="74"/>
                </a:lnTo>
                <a:lnTo>
                  <a:pt x="0" y="74"/>
                </a:lnTo>
                <a:lnTo>
                  <a:pt x="4" y="74"/>
                </a:lnTo>
                <a:lnTo>
                  <a:pt x="8" y="74"/>
                </a:lnTo>
                <a:lnTo>
                  <a:pt x="12" y="74"/>
                </a:lnTo>
                <a:lnTo>
                  <a:pt x="16" y="74"/>
                </a:lnTo>
                <a:lnTo>
                  <a:pt x="16" y="72"/>
                </a:lnTo>
                <a:lnTo>
                  <a:pt x="16" y="72"/>
                </a:lnTo>
                <a:lnTo>
                  <a:pt x="16" y="68"/>
                </a:lnTo>
                <a:lnTo>
                  <a:pt x="16" y="60"/>
                </a:lnTo>
                <a:lnTo>
                  <a:pt x="16" y="56"/>
                </a:lnTo>
                <a:lnTo>
                  <a:pt x="16" y="56"/>
                </a:lnTo>
                <a:lnTo>
                  <a:pt x="16" y="52"/>
                </a:lnTo>
                <a:lnTo>
                  <a:pt x="16" y="42"/>
                </a:lnTo>
                <a:lnTo>
                  <a:pt x="16" y="38"/>
                </a:lnTo>
                <a:lnTo>
                  <a:pt x="16" y="22"/>
                </a:lnTo>
                <a:lnTo>
                  <a:pt x="16" y="16"/>
                </a:lnTo>
                <a:lnTo>
                  <a:pt x="16" y="12"/>
                </a:lnTo>
                <a:lnTo>
                  <a:pt x="16" y="8"/>
                </a:lnTo>
                <a:lnTo>
                  <a:pt x="16" y="8"/>
                </a:lnTo>
                <a:lnTo>
                  <a:pt x="20" y="8"/>
                </a:lnTo>
                <a:lnTo>
                  <a:pt x="20" y="8"/>
                </a:lnTo>
                <a:lnTo>
                  <a:pt x="26" y="8"/>
                </a:lnTo>
                <a:lnTo>
                  <a:pt x="30" y="4"/>
                </a:lnTo>
                <a:lnTo>
                  <a:pt x="34" y="4"/>
                </a:lnTo>
                <a:lnTo>
                  <a:pt x="38" y="4"/>
                </a:lnTo>
                <a:lnTo>
                  <a:pt x="46" y="4"/>
                </a:lnTo>
                <a:lnTo>
                  <a:pt x="46" y="4"/>
                </a:lnTo>
                <a:lnTo>
                  <a:pt x="46" y="4"/>
                </a:lnTo>
                <a:lnTo>
                  <a:pt x="46" y="4"/>
                </a:lnTo>
                <a:lnTo>
                  <a:pt x="50" y="4"/>
                </a:lnTo>
                <a:lnTo>
                  <a:pt x="50" y="4"/>
                </a:lnTo>
                <a:lnTo>
                  <a:pt x="50" y="4"/>
                </a:lnTo>
                <a:lnTo>
                  <a:pt x="50" y="4"/>
                </a:lnTo>
                <a:lnTo>
                  <a:pt x="50" y="8"/>
                </a:lnTo>
                <a:lnTo>
                  <a:pt x="50" y="8"/>
                </a:lnTo>
                <a:lnTo>
                  <a:pt x="50" y="8"/>
                </a:lnTo>
                <a:lnTo>
                  <a:pt x="50" y="8"/>
                </a:lnTo>
                <a:lnTo>
                  <a:pt x="50" y="8"/>
                </a:lnTo>
                <a:lnTo>
                  <a:pt x="50" y="8"/>
                </a:lnTo>
                <a:lnTo>
                  <a:pt x="50" y="12"/>
                </a:lnTo>
                <a:lnTo>
                  <a:pt x="50" y="12"/>
                </a:lnTo>
                <a:lnTo>
                  <a:pt x="54" y="12"/>
                </a:lnTo>
                <a:lnTo>
                  <a:pt x="54" y="12"/>
                </a:lnTo>
                <a:lnTo>
                  <a:pt x="54" y="12"/>
                </a:lnTo>
                <a:lnTo>
                  <a:pt x="54" y="8"/>
                </a:lnTo>
                <a:lnTo>
                  <a:pt x="54" y="8"/>
                </a:lnTo>
                <a:lnTo>
                  <a:pt x="54" y="8"/>
                </a:lnTo>
                <a:lnTo>
                  <a:pt x="56" y="8"/>
                </a:lnTo>
                <a:lnTo>
                  <a:pt x="56" y="8"/>
                </a:lnTo>
                <a:lnTo>
                  <a:pt x="56" y="8"/>
                </a:lnTo>
                <a:lnTo>
                  <a:pt x="56" y="8"/>
                </a:lnTo>
                <a:lnTo>
                  <a:pt x="56" y="4"/>
                </a:lnTo>
                <a:lnTo>
                  <a:pt x="60" y="4"/>
                </a:lnTo>
                <a:lnTo>
                  <a:pt x="60" y="0"/>
                </a:lnTo>
                <a:lnTo>
                  <a:pt x="64" y="0"/>
                </a:lnTo>
                <a:lnTo>
                  <a:pt x="64" y="0"/>
                </a:lnTo>
                <a:lnTo>
                  <a:pt x="64" y="4"/>
                </a:lnTo>
                <a:lnTo>
                  <a:pt x="64" y="4"/>
                </a:lnTo>
                <a:lnTo>
                  <a:pt x="64" y="4"/>
                </a:lnTo>
                <a:lnTo>
                  <a:pt x="64" y="4"/>
                </a:lnTo>
                <a:lnTo>
                  <a:pt x="64" y="4"/>
                </a:lnTo>
                <a:lnTo>
                  <a:pt x="64" y="4"/>
                </a:lnTo>
                <a:lnTo>
                  <a:pt x="68" y="0"/>
                </a:lnTo>
                <a:lnTo>
                  <a:pt x="68" y="0"/>
                </a:lnTo>
                <a:lnTo>
                  <a:pt x="72" y="0"/>
                </a:lnTo>
                <a:lnTo>
                  <a:pt x="72" y="0"/>
                </a:lnTo>
                <a:lnTo>
                  <a:pt x="72" y="0"/>
                </a:lnTo>
                <a:lnTo>
                  <a:pt x="72" y="0"/>
                </a:lnTo>
                <a:lnTo>
                  <a:pt x="72" y="0"/>
                </a:lnTo>
                <a:lnTo>
                  <a:pt x="72" y="0"/>
                </a:lnTo>
                <a:lnTo>
                  <a:pt x="76" y="0"/>
                </a:lnTo>
                <a:lnTo>
                  <a:pt x="76" y="0"/>
                </a:lnTo>
                <a:lnTo>
                  <a:pt x="76" y="0"/>
                </a:lnTo>
                <a:lnTo>
                  <a:pt x="76" y="0"/>
                </a:lnTo>
                <a:lnTo>
                  <a:pt x="76" y="0"/>
                </a:lnTo>
                <a:lnTo>
                  <a:pt x="76" y="0"/>
                </a:lnTo>
                <a:lnTo>
                  <a:pt x="76" y="4"/>
                </a:lnTo>
                <a:lnTo>
                  <a:pt x="76" y="4"/>
                </a:lnTo>
                <a:lnTo>
                  <a:pt x="76" y="4"/>
                </a:lnTo>
                <a:lnTo>
                  <a:pt x="76" y="4"/>
                </a:lnTo>
                <a:lnTo>
                  <a:pt x="80" y="8"/>
                </a:lnTo>
                <a:lnTo>
                  <a:pt x="80" y="8"/>
                </a:lnTo>
                <a:lnTo>
                  <a:pt x="80" y="8"/>
                </a:lnTo>
                <a:lnTo>
                  <a:pt x="80" y="8"/>
                </a:lnTo>
                <a:lnTo>
                  <a:pt x="80" y="8"/>
                </a:lnTo>
                <a:lnTo>
                  <a:pt x="80" y="12"/>
                </a:lnTo>
                <a:lnTo>
                  <a:pt x="80" y="12"/>
                </a:lnTo>
                <a:lnTo>
                  <a:pt x="80" y="12"/>
                </a:lnTo>
                <a:lnTo>
                  <a:pt x="82" y="12"/>
                </a:lnTo>
                <a:lnTo>
                  <a:pt x="82" y="16"/>
                </a:lnTo>
                <a:lnTo>
                  <a:pt x="82" y="18"/>
                </a:lnTo>
                <a:lnTo>
                  <a:pt x="82" y="18"/>
                </a:lnTo>
                <a:lnTo>
                  <a:pt x="86" y="18"/>
                </a:lnTo>
                <a:lnTo>
                  <a:pt x="86" y="18"/>
                </a:lnTo>
                <a:lnTo>
                  <a:pt x="86" y="18"/>
                </a:lnTo>
                <a:lnTo>
                  <a:pt x="86" y="18"/>
                </a:lnTo>
                <a:lnTo>
                  <a:pt x="86" y="22"/>
                </a:lnTo>
                <a:lnTo>
                  <a:pt x="86" y="22"/>
                </a:lnTo>
                <a:lnTo>
                  <a:pt x="86" y="22"/>
                </a:lnTo>
                <a:lnTo>
                  <a:pt x="86" y="22"/>
                </a:lnTo>
                <a:lnTo>
                  <a:pt x="86" y="26"/>
                </a:lnTo>
                <a:lnTo>
                  <a:pt x="86" y="26"/>
                </a:lnTo>
                <a:lnTo>
                  <a:pt x="86" y="30"/>
                </a:lnTo>
                <a:lnTo>
                  <a:pt x="86" y="30"/>
                </a:lnTo>
                <a:lnTo>
                  <a:pt x="86" y="30"/>
                </a:lnTo>
                <a:lnTo>
                  <a:pt x="90" y="30"/>
                </a:lnTo>
                <a:lnTo>
                  <a:pt x="90" y="30"/>
                </a:lnTo>
                <a:lnTo>
                  <a:pt x="90" y="30"/>
                </a:lnTo>
                <a:lnTo>
                  <a:pt x="90" y="34"/>
                </a:lnTo>
                <a:lnTo>
                  <a:pt x="94" y="34"/>
                </a:lnTo>
                <a:lnTo>
                  <a:pt x="94" y="34"/>
                </a:lnTo>
                <a:lnTo>
                  <a:pt x="94" y="34"/>
                </a:lnTo>
                <a:lnTo>
                  <a:pt x="94" y="34"/>
                </a:lnTo>
                <a:lnTo>
                  <a:pt x="94" y="34"/>
                </a:lnTo>
                <a:lnTo>
                  <a:pt x="94" y="34"/>
                </a:lnTo>
                <a:lnTo>
                  <a:pt x="94" y="34"/>
                </a:lnTo>
                <a:lnTo>
                  <a:pt x="94" y="38"/>
                </a:lnTo>
                <a:lnTo>
                  <a:pt x="98" y="38"/>
                </a:lnTo>
                <a:lnTo>
                  <a:pt x="102" y="38"/>
                </a:lnTo>
                <a:lnTo>
                  <a:pt x="102" y="38"/>
                </a:lnTo>
                <a:lnTo>
                  <a:pt x="102" y="42"/>
                </a:lnTo>
                <a:lnTo>
                  <a:pt x="106" y="42"/>
                </a:lnTo>
                <a:lnTo>
                  <a:pt x="106" y="42"/>
                </a:lnTo>
                <a:lnTo>
                  <a:pt x="106" y="46"/>
                </a:lnTo>
                <a:lnTo>
                  <a:pt x="106" y="46"/>
                </a:lnTo>
                <a:lnTo>
                  <a:pt x="106" y="46"/>
                </a:lnTo>
                <a:lnTo>
                  <a:pt x="106" y="46"/>
                </a:lnTo>
                <a:lnTo>
                  <a:pt x="106" y="46"/>
                </a:lnTo>
                <a:lnTo>
                  <a:pt x="106" y="46"/>
                </a:lnTo>
                <a:lnTo>
                  <a:pt x="106" y="46"/>
                </a:lnTo>
                <a:lnTo>
                  <a:pt x="106" y="46"/>
                </a:lnTo>
                <a:lnTo>
                  <a:pt x="106" y="46"/>
                </a:lnTo>
                <a:lnTo>
                  <a:pt x="110" y="46"/>
                </a:lnTo>
                <a:lnTo>
                  <a:pt x="110" y="46"/>
                </a:lnTo>
                <a:lnTo>
                  <a:pt x="110" y="46"/>
                </a:lnTo>
                <a:lnTo>
                  <a:pt x="110" y="48"/>
                </a:lnTo>
                <a:lnTo>
                  <a:pt x="110" y="52"/>
                </a:lnTo>
                <a:lnTo>
                  <a:pt x="110" y="52"/>
                </a:lnTo>
                <a:lnTo>
                  <a:pt x="110" y="52"/>
                </a:lnTo>
                <a:lnTo>
                  <a:pt x="110" y="52"/>
                </a:lnTo>
                <a:lnTo>
                  <a:pt x="110" y="52"/>
                </a:lnTo>
                <a:lnTo>
                  <a:pt x="110" y="56"/>
                </a:lnTo>
                <a:lnTo>
                  <a:pt x="110" y="56"/>
                </a:lnTo>
                <a:lnTo>
                  <a:pt x="110" y="60"/>
                </a:lnTo>
                <a:lnTo>
                  <a:pt x="110" y="60"/>
                </a:lnTo>
                <a:lnTo>
                  <a:pt x="112" y="60"/>
                </a:lnTo>
                <a:lnTo>
                  <a:pt x="112" y="60"/>
                </a:lnTo>
                <a:lnTo>
                  <a:pt x="112" y="64"/>
                </a:lnTo>
                <a:lnTo>
                  <a:pt x="112" y="64"/>
                </a:lnTo>
                <a:lnTo>
                  <a:pt x="112" y="64"/>
                </a:lnTo>
                <a:lnTo>
                  <a:pt x="112" y="64"/>
                </a:lnTo>
                <a:lnTo>
                  <a:pt x="112" y="64"/>
                </a:lnTo>
                <a:lnTo>
                  <a:pt x="112" y="68"/>
                </a:lnTo>
                <a:lnTo>
                  <a:pt x="116" y="68"/>
                </a:lnTo>
                <a:lnTo>
                  <a:pt x="116" y="68"/>
                </a:lnTo>
                <a:lnTo>
                  <a:pt x="116" y="68"/>
                </a:lnTo>
                <a:lnTo>
                  <a:pt x="116" y="68"/>
                </a:lnTo>
                <a:lnTo>
                  <a:pt x="120" y="68"/>
                </a:lnTo>
                <a:lnTo>
                  <a:pt x="120" y="68"/>
                </a:lnTo>
                <a:lnTo>
                  <a:pt x="120" y="68"/>
                </a:lnTo>
                <a:lnTo>
                  <a:pt x="120" y="68"/>
                </a:lnTo>
                <a:lnTo>
                  <a:pt x="120" y="68"/>
                </a:lnTo>
                <a:lnTo>
                  <a:pt x="120" y="68"/>
                </a:lnTo>
                <a:lnTo>
                  <a:pt x="120" y="68"/>
                </a:lnTo>
                <a:lnTo>
                  <a:pt x="124" y="68"/>
                </a:lnTo>
                <a:lnTo>
                  <a:pt x="126" y="68"/>
                </a:lnTo>
                <a:lnTo>
                  <a:pt x="126" y="68"/>
                </a:lnTo>
                <a:lnTo>
                  <a:pt x="126" y="68"/>
                </a:lnTo>
                <a:lnTo>
                  <a:pt x="126" y="68"/>
                </a:lnTo>
                <a:lnTo>
                  <a:pt x="126" y="72"/>
                </a:lnTo>
                <a:lnTo>
                  <a:pt x="126" y="72"/>
                </a:lnTo>
                <a:lnTo>
                  <a:pt x="126" y="72"/>
                </a:lnTo>
                <a:lnTo>
                  <a:pt x="126" y="72"/>
                </a:lnTo>
                <a:lnTo>
                  <a:pt x="126" y="72"/>
                </a:lnTo>
                <a:lnTo>
                  <a:pt x="126" y="72"/>
                </a:lnTo>
                <a:lnTo>
                  <a:pt x="126" y="74"/>
                </a:lnTo>
                <a:lnTo>
                  <a:pt x="126" y="74"/>
                </a:lnTo>
                <a:lnTo>
                  <a:pt x="126" y="74"/>
                </a:lnTo>
                <a:lnTo>
                  <a:pt x="126" y="74"/>
                </a:lnTo>
                <a:lnTo>
                  <a:pt x="126" y="74"/>
                </a:lnTo>
                <a:lnTo>
                  <a:pt x="130" y="74"/>
                </a:lnTo>
                <a:lnTo>
                  <a:pt x="130" y="74"/>
                </a:lnTo>
                <a:lnTo>
                  <a:pt x="130" y="74"/>
                </a:lnTo>
                <a:lnTo>
                  <a:pt x="130" y="74"/>
                </a:lnTo>
                <a:lnTo>
                  <a:pt x="130" y="74"/>
                </a:lnTo>
                <a:lnTo>
                  <a:pt x="130" y="74"/>
                </a:lnTo>
                <a:lnTo>
                  <a:pt x="130" y="74"/>
                </a:lnTo>
                <a:lnTo>
                  <a:pt x="130" y="74"/>
                </a:lnTo>
                <a:lnTo>
                  <a:pt x="126" y="78"/>
                </a:lnTo>
                <a:lnTo>
                  <a:pt x="126" y="78"/>
                </a:lnTo>
                <a:lnTo>
                  <a:pt x="126" y="78"/>
                </a:lnTo>
                <a:lnTo>
                  <a:pt x="126" y="78"/>
                </a:lnTo>
                <a:lnTo>
                  <a:pt x="126" y="78"/>
                </a:lnTo>
                <a:lnTo>
                  <a:pt x="126" y="78"/>
                </a:lnTo>
                <a:lnTo>
                  <a:pt x="126" y="78"/>
                </a:lnTo>
                <a:lnTo>
                  <a:pt x="126" y="82"/>
                </a:lnTo>
                <a:lnTo>
                  <a:pt x="126" y="82"/>
                </a:lnTo>
                <a:lnTo>
                  <a:pt x="124" y="82"/>
                </a:lnTo>
                <a:lnTo>
                  <a:pt x="124" y="82"/>
                </a:lnTo>
                <a:lnTo>
                  <a:pt x="120" y="82"/>
                </a:lnTo>
                <a:lnTo>
                  <a:pt x="120" y="82"/>
                </a:lnTo>
                <a:lnTo>
                  <a:pt x="116" y="82"/>
                </a:lnTo>
                <a:lnTo>
                  <a:pt x="116" y="86"/>
                </a:lnTo>
                <a:lnTo>
                  <a:pt x="116" y="86"/>
                </a:lnTo>
                <a:lnTo>
                  <a:pt x="116" y="86"/>
                </a:lnTo>
                <a:lnTo>
                  <a:pt x="116" y="86"/>
                </a:lnTo>
                <a:lnTo>
                  <a:pt x="116" y="86"/>
                </a:lnTo>
                <a:lnTo>
                  <a:pt x="116" y="86"/>
                </a:lnTo>
                <a:lnTo>
                  <a:pt x="116" y="86"/>
                </a:lnTo>
                <a:lnTo>
                  <a:pt x="112" y="90"/>
                </a:lnTo>
                <a:lnTo>
                  <a:pt x="112" y="90"/>
                </a:lnTo>
                <a:lnTo>
                  <a:pt x="112" y="90"/>
                </a:lnTo>
                <a:lnTo>
                  <a:pt x="110" y="94"/>
                </a:lnTo>
                <a:lnTo>
                  <a:pt x="110" y="94"/>
                </a:lnTo>
                <a:lnTo>
                  <a:pt x="110" y="94"/>
                </a:lnTo>
                <a:lnTo>
                  <a:pt x="110" y="98"/>
                </a:lnTo>
                <a:lnTo>
                  <a:pt x="110" y="98"/>
                </a:lnTo>
                <a:lnTo>
                  <a:pt x="110" y="98"/>
                </a:lnTo>
                <a:lnTo>
                  <a:pt x="106" y="98"/>
                </a:lnTo>
                <a:lnTo>
                  <a:pt x="106" y="98"/>
                </a:lnTo>
                <a:lnTo>
                  <a:pt x="106" y="98"/>
                </a:lnTo>
                <a:lnTo>
                  <a:pt x="106" y="98"/>
                </a:lnTo>
                <a:lnTo>
                  <a:pt x="106" y="98"/>
                </a:lnTo>
                <a:lnTo>
                  <a:pt x="102" y="100"/>
                </a:lnTo>
                <a:lnTo>
                  <a:pt x="102" y="100"/>
                </a:lnTo>
                <a:lnTo>
                  <a:pt x="102" y="100"/>
                </a:lnTo>
                <a:lnTo>
                  <a:pt x="102" y="100"/>
                </a:lnTo>
                <a:lnTo>
                  <a:pt x="98" y="100"/>
                </a:lnTo>
                <a:lnTo>
                  <a:pt x="98" y="104"/>
                </a:lnTo>
                <a:lnTo>
                  <a:pt x="98" y="104"/>
                </a:lnTo>
                <a:lnTo>
                  <a:pt x="98" y="104"/>
                </a:lnTo>
                <a:lnTo>
                  <a:pt x="98" y="108"/>
                </a:lnTo>
                <a:lnTo>
                  <a:pt x="98" y="108"/>
                </a:lnTo>
                <a:lnTo>
                  <a:pt x="98" y="112"/>
                </a:lnTo>
                <a:lnTo>
                  <a:pt x="98" y="112"/>
                </a:lnTo>
                <a:lnTo>
                  <a:pt x="98" y="112"/>
                </a:lnTo>
                <a:lnTo>
                  <a:pt x="98" y="116"/>
                </a:lnTo>
                <a:lnTo>
                  <a:pt x="94" y="116"/>
                </a:lnTo>
                <a:lnTo>
                  <a:pt x="94" y="116"/>
                </a:lnTo>
                <a:lnTo>
                  <a:pt x="94" y="116"/>
                </a:lnTo>
                <a:lnTo>
                  <a:pt x="94" y="120"/>
                </a:lnTo>
                <a:lnTo>
                  <a:pt x="94" y="120"/>
                </a:lnTo>
                <a:lnTo>
                  <a:pt x="90" y="120"/>
                </a:lnTo>
                <a:lnTo>
                  <a:pt x="90" y="120"/>
                </a:lnTo>
                <a:lnTo>
                  <a:pt x="90" y="120"/>
                </a:lnTo>
                <a:lnTo>
                  <a:pt x="90" y="120"/>
                </a:lnTo>
                <a:lnTo>
                  <a:pt x="90" y="120"/>
                </a:lnTo>
                <a:lnTo>
                  <a:pt x="90" y="120"/>
                </a:lnTo>
                <a:lnTo>
                  <a:pt x="90" y="12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73" name="Freeform 131">
            <a:extLst>
              <a:ext uri="{FF2B5EF4-FFF2-40B4-BE49-F238E27FC236}">
                <a16:creationId xmlns:a16="http://schemas.microsoft.com/office/drawing/2014/main" id="{29368B71-E1D4-477F-91E3-B83534F99B13}"/>
              </a:ext>
            </a:extLst>
          </p:cNvPr>
          <p:cNvSpPr>
            <a:spLocks/>
          </p:cNvSpPr>
          <p:nvPr/>
        </p:nvSpPr>
        <p:spPr bwMode="auto">
          <a:xfrm>
            <a:off x="5836053" y="4112680"/>
            <a:ext cx="177800" cy="155575"/>
          </a:xfrm>
          <a:custGeom>
            <a:avLst/>
            <a:gdLst>
              <a:gd name="T0" fmla="*/ 86 w 112"/>
              <a:gd name="T1" fmla="*/ 72 h 98"/>
              <a:gd name="T2" fmla="*/ 82 w 112"/>
              <a:gd name="T3" fmla="*/ 72 h 98"/>
              <a:gd name="T4" fmla="*/ 74 w 112"/>
              <a:gd name="T5" fmla="*/ 68 h 98"/>
              <a:gd name="T6" fmla="*/ 66 w 112"/>
              <a:gd name="T7" fmla="*/ 72 h 98"/>
              <a:gd name="T8" fmla="*/ 64 w 112"/>
              <a:gd name="T9" fmla="*/ 72 h 98"/>
              <a:gd name="T10" fmla="*/ 56 w 112"/>
              <a:gd name="T11" fmla="*/ 72 h 98"/>
              <a:gd name="T12" fmla="*/ 38 w 112"/>
              <a:gd name="T13" fmla="*/ 72 h 98"/>
              <a:gd name="T14" fmla="*/ 38 w 112"/>
              <a:gd name="T15" fmla="*/ 80 h 98"/>
              <a:gd name="T16" fmla="*/ 38 w 112"/>
              <a:gd name="T17" fmla="*/ 86 h 98"/>
              <a:gd name="T18" fmla="*/ 38 w 112"/>
              <a:gd name="T19" fmla="*/ 94 h 98"/>
              <a:gd name="T20" fmla="*/ 38 w 112"/>
              <a:gd name="T21" fmla="*/ 94 h 98"/>
              <a:gd name="T22" fmla="*/ 40 w 112"/>
              <a:gd name="T23" fmla="*/ 98 h 98"/>
              <a:gd name="T24" fmla="*/ 38 w 112"/>
              <a:gd name="T25" fmla="*/ 98 h 98"/>
              <a:gd name="T26" fmla="*/ 34 w 112"/>
              <a:gd name="T27" fmla="*/ 90 h 98"/>
              <a:gd name="T28" fmla="*/ 26 w 112"/>
              <a:gd name="T29" fmla="*/ 90 h 98"/>
              <a:gd name="T30" fmla="*/ 22 w 112"/>
              <a:gd name="T31" fmla="*/ 90 h 98"/>
              <a:gd name="T32" fmla="*/ 18 w 112"/>
              <a:gd name="T33" fmla="*/ 94 h 98"/>
              <a:gd name="T34" fmla="*/ 14 w 112"/>
              <a:gd name="T35" fmla="*/ 94 h 98"/>
              <a:gd name="T36" fmla="*/ 12 w 112"/>
              <a:gd name="T37" fmla="*/ 94 h 98"/>
              <a:gd name="T38" fmla="*/ 8 w 112"/>
              <a:gd name="T39" fmla="*/ 84 h 98"/>
              <a:gd name="T40" fmla="*/ 4 w 112"/>
              <a:gd name="T41" fmla="*/ 84 h 98"/>
              <a:gd name="T42" fmla="*/ 0 w 112"/>
              <a:gd name="T43" fmla="*/ 80 h 98"/>
              <a:gd name="T44" fmla="*/ 0 w 112"/>
              <a:gd name="T45" fmla="*/ 76 h 98"/>
              <a:gd name="T46" fmla="*/ 0 w 112"/>
              <a:gd name="T47" fmla="*/ 72 h 98"/>
              <a:gd name="T48" fmla="*/ 4 w 112"/>
              <a:gd name="T49" fmla="*/ 68 h 98"/>
              <a:gd name="T50" fmla="*/ 4 w 112"/>
              <a:gd name="T51" fmla="*/ 60 h 98"/>
              <a:gd name="T52" fmla="*/ 8 w 112"/>
              <a:gd name="T53" fmla="*/ 54 h 98"/>
              <a:gd name="T54" fmla="*/ 12 w 112"/>
              <a:gd name="T55" fmla="*/ 54 h 98"/>
              <a:gd name="T56" fmla="*/ 14 w 112"/>
              <a:gd name="T57" fmla="*/ 46 h 98"/>
              <a:gd name="T58" fmla="*/ 14 w 112"/>
              <a:gd name="T59" fmla="*/ 42 h 98"/>
              <a:gd name="T60" fmla="*/ 18 w 112"/>
              <a:gd name="T61" fmla="*/ 42 h 98"/>
              <a:gd name="T62" fmla="*/ 18 w 112"/>
              <a:gd name="T63" fmla="*/ 38 h 98"/>
              <a:gd name="T64" fmla="*/ 18 w 112"/>
              <a:gd name="T65" fmla="*/ 34 h 98"/>
              <a:gd name="T66" fmla="*/ 22 w 112"/>
              <a:gd name="T67" fmla="*/ 28 h 98"/>
              <a:gd name="T68" fmla="*/ 30 w 112"/>
              <a:gd name="T69" fmla="*/ 34 h 98"/>
              <a:gd name="T70" fmla="*/ 30 w 112"/>
              <a:gd name="T71" fmla="*/ 34 h 98"/>
              <a:gd name="T72" fmla="*/ 30 w 112"/>
              <a:gd name="T73" fmla="*/ 30 h 98"/>
              <a:gd name="T74" fmla="*/ 34 w 112"/>
              <a:gd name="T75" fmla="*/ 28 h 98"/>
              <a:gd name="T76" fmla="*/ 38 w 112"/>
              <a:gd name="T77" fmla="*/ 28 h 98"/>
              <a:gd name="T78" fmla="*/ 38 w 112"/>
              <a:gd name="T79" fmla="*/ 20 h 98"/>
              <a:gd name="T80" fmla="*/ 44 w 112"/>
              <a:gd name="T81" fmla="*/ 16 h 98"/>
              <a:gd name="T82" fmla="*/ 48 w 112"/>
              <a:gd name="T83" fmla="*/ 16 h 98"/>
              <a:gd name="T84" fmla="*/ 52 w 112"/>
              <a:gd name="T85" fmla="*/ 12 h 98"/>
              <a:gd name="T86" fmla="*/ 64 w 112"/>
              <a:gd name="T87" fmla="*/ 4 h 98"/>
              <a:gd name="T88" fmla="*/ 70 w 112"/>
              <a:gd name="T89" fmla="*/ 0 h 98"/>
              <a:gd name="T90" fmla="*/ 82 w 112"/>
              <a:gd name="T91" fmla="*/ 4 h 98"/>
              <a:gd name="T92" fmla="*/ 82 w 112"/>
              <a:gd name="T93" fmla="*/ 12 h 98"/>
              <a:gd name="T94" fmla="*/ 82 w 112"/>
              <a:gd name="T95" fmla="*/ 16 h 98"/>
              <a:gd name="T96" fmla="*/ 86 w 112"/>
              <a:gd name="T97" fmla="*/ 24 h 98"/>
              <a:gd name="T98" fmla="*/ 92 w 112"/>
              <a:gd name="T99" fmla="*/ 28 h 98"/>
              <a:gd name="T100" fmla="*/ 96 w 112"/>
              <a:gd name="T101" fmla="*/ 30 h 98"/>
              <a:gd name="T102" fmla="*/ 92 w 112"/>
              <a:gd name="T103" fmla="*/ 30 h 98"/>
              <a:gd name="T104" fmla="*/ 92 w 112"/>
              <a:gd name="T105" fmla="*/ 34 h 98"/>
              <a:gd name="T106" fmla="*/ 100 w 112"/>
              <a:gd name="T107" fmla="*/ 42 h 98"/>
              <a:gd name="T108" fmla="*/ 108 w 112"/>
              <a:gd name="T109" fmla="*/ 42 h 98"/>
              <a:gd name="T110" fmla="*/ 108 w 112"/>
              <a:gd name="T111" fmla="*/ 46 h 98"/>
              <a:gd name="T112" fmla="*/ 112 w 112"/>
              <a:gd name="T113" fmla="*/ 56 h 98"/>
              <a:gd name="T114" fmla="*/ 108 w 112"/>
              <a:gd name="T115" fmla="*/ 60 h 98"/>
              <a:gd name="T116" fmla="*/ 108 w 112"/>
              <a:gd name="T117" fmla="*/ 64 h 98"/>
              <a:gd name="T118" fmla="*/ 100 w 112"/>
              <a:gd name="T119" fmla="*/ 64 h 98"/>
              <a:gd name="T120" fmla="*/ 96 w 112"/>
              <a:gd name="T121" fmla="*/ 64 h 98"/>
              <a:gd name="T122" fmla="*/ 96 w 112"/>
              <a:gd name="T123" fmla="*/ 64 h 98"/>
              <a:gd name="T124" fmla="*/ 92 w 112"/>
              <a:gd name="T125" fmla="*/ 72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2" h="98">
                <a:moveTo>
                  <a:pt x="90" y="72"/>
                </a:moveTo>
                <a:lnTo>
                  <a:pt x="90" y="72"/>
                </a:lnTo>
                <a:lnTo>
                  <a:pt x="90" y="72"/>
                </a:lnTo>
                <a:lnTo>
                  <a:pt x="90" y="72"/>
                </a:lnTo>
                <a:lnTo>
                  <a:pt x="86" y="72"/>
                </a:lnTo>
                <a:lnTo>
                  <a:pt x="86" y="72"/>
                </a:lnTo>
                <a:lnTo>
                  <a:pt x="86" y="72"/>
                </a:lnTo>
                <a:lnTo>
                  <a:pt x="86" y="72"/>
                </a:lnTo>
                <a:lnTo>
                  <a:pt x="86" y="72"/>
                </a:lnTo>
                <a:lnTo>
                  <a:pt x="82" y="72"/>
                </a:lnTo>
                <a:lnTo>
                  <a:pt x="82" y="72"/>
                </a:lnTo>
                <a:lnTo>
                  <a:pt x="78" y="68"/>
                </a:lnTo>
                <a:lnTo>
                  <a:pt x="78" y="68"/>
                </a:lnTo>
                <a:lnTo>
                  <a:pt x="74" y="68"/>
                </a:lnTo>
                <a:lnTo>
                  <a:pt x="74" y="68"/>
                </a:lnTo>
                <a:lnTo>
                  <a:pt x="74" y="68"/>
                </a:lnTo>
                <a:lnTo>
                  <a:pt x="74" y="68"/>
                </a:lnTo>
                <a:lnTo>
                  <a:pt x="74" y="72"/>
                </a:lnTo>
                <a:lnTo>
                  <a:pt x="70" y="72"/>
                </a:lnTo>
                <a:lnTo>
                  <a:pt x="66" y="72"/>
                </a:lnTo>
                <a:lnTo>
                  <a:pt x="66" y="72"/>
                </a:lnTo>
                <a:lnTo>
                  <a:pt x="66" y="72"/>
                </a:lnTo>
                <a:lnTo>
                  <a:pt x="66" y="72"/>
                </a:lnTo>
                <a:lnTo>
                  <a:pt x="66" y="72"/>
                </a:lnTo>
                <a:lnTo>
                  <a:pt x="64" y="72"/>
                </a:lnTo>
                <a:lnTo>
                  <a:pt x="64" y="72"/>
                </a:lnTo>
                <a:lnTo>
                  <a:pt x="60" y="72"/>
                </a:lnTo>
                <a:lnTo>
                  <a:pt x="60" y="72"/>
                </a:lnTo>
                <a:lnTo>
                  <a:pt x="56" y="72"/>
                </a:lnTo>
                <a:lnTo>
                  <a:pt x="56" y="72"/>
                </a:lnTo>
                <a:lnTo>
                  <a:pt x="52" y="72"/>
                </a:lnTo>
                <a:lnTo>
                  <a:pt x="48" y="72"/>
                </a:lnTo>
                <a:lnTo>
                  <a:pt x="44" y="72"/>
                </a:lnTo>
                <a:lnTo>
                  <a:pt x="40" y="72"/>
                </a:lnTo>
                <a:lnTo>
                  <a:pt x="38" y="72"/>
                </a:lnTo>
                <a:lnTo>
                  <a:pt x="38" y="72"/>
                </a:lnTo>
                <a:lnTo>
                  <a:pt x="38" y="72"/>
                </a:lnTo>
                <a:lnTo>
                  <a:pt x="38" y="76"/>
                </a:lnTo>
                <a:lnTo>
                  <a:pt x="38" y="76"/>
                </a:lnTo>
                <a:lnTo>
                  <a:pt x="38" y="80"/>
                </a:lnTo>
                <a:lnTo>
                  <a:pt x="38" y="80"/>
                </a:lnTo>
                <a:lnTo>
                  <a:pt x="38" y="80"/>
                </a:lnTo>
                <a:lnTo>
                  <a:pt x="38" y="84"/>
                </a:lnTo>
                <a:lnTo>
                  <a:pt x="38" y="84"/>
                </a:lnTo>
                <a:lnTo>
                  <a:pt x="38" y="86"/>
                </a:lnTo>
                <a:lnTo>
                  <a:pt x="38" y="86"/>
                </a:lnTo>
                <a:lnTo>
                  <a:pt x="38" y="86"/>
                </a:lnTo>
                <a:lnTo>
                  <a:pt x="38" y="90"/>
                </a:lnTo>
                <a:lnTo>
                  <a:pt x="40" y="90"/>
                </a:lnTo>
                <a:lnTo>
                  <a:pt x="38" y="94"/>
                </a:lnTo>
                <a:lnTo>
                  <a:pt x="38" y="94"/>
                </a:lnTo>
                <a:lnTo>
                  <a:pt x="40" y="94"/>
                </a:lnTo>
                <a:lnTo>
                  <a:pt x="40" y="94"/>
                </a:lnTo>
                <a:lnTo>
                  <a:pt x="40" y="94"/>
                </a:lnTo>
                <a:lnTo>
                  <a:pt x="38" y="94"/>
                </a:lnTo>
                <a:lnTo>
                  <a:pt x="38" y="98"/>
                </a:lnTo>
                <a:lnTo>
                  <a:pt x="40" y="98"/>
                </a:lnTo>
                <a:lnTo>
                  <a:pt x="40" y="98"/>
                </a:lnTo>
                <a:lnTo>
                  <a:pt x="40" y="98"/>
                </a:lnTo>
                <a:lnTo>
                  <a:pt x="40" y="98"/>
                </a:lnTo>
                <a:lnTo>
                  <a:pt x="40" y="98"/>
                </a:lnTo>
                <a:lnTo>
                  <a:pt x="40" y="98"/>
                </a:lnTo>
                <a:lnTo>
                  <a:pt x="38" y="98"/>
                </a:lnTo>
                <a:lnTo>
                  <a:pt x="38" y="98"/>
                </a:lnTo>
                <a:lnTo>
                  <a:pt x="38" y="98"/>
                </a:lnTo>
                <a:lnTo>
                  <a:pt x="38" y="98"/>
                </a:lnTo>
                <a:lnTo>
                  <a:pt x="38" y="94"/>
                </a:lnTo>
                <a:lnTo>
                  <a:pt x="38" y="94"/>
                </a:lnTo>
                <a:lnTo>
                  <a:pt x="38" y="94"/>
                </a:lnTo>
                <a:lnTo>
                  <a:pt x="34" y="90"/>
                </a:lnTo>
                <a:lnTo>
                  <a:pt x="34" y="90"/>
                </a:lnTo>
                <a:lnTo>
                  <a:pt x="30" y="90"/>
                </a:lnTo>
                <a:lnTo>
                  <a:pt x="26" y="90"/>
                </a:lnTo>
                <a:lnTo>
                  <a:pt x="26" y="90"/>
                </a:lnTo>
                <a:lnTo>
                  <a:pt x="26" y="90"/>
                </a:lnTo>
                <a:lnTo>
                  <a:pt x="22" y="90"/>
                </a:lnTo>
                <a:lnTo>
                  <a:pt x="22" y="90"/>
                </a:lnTo>
                <a:lnTo>
                  <a:pt x="22" y="90"/>
                </a:lnTo>
                <a:lnTo>
                  <a:pt x="22" y="90"/>
                </a:lnTo>
                <a:lnTo>
                  <a:pt x="22" y="90"/>
                </a:lnTo>
                <a:lnTo>
                  <a:pt x="18" y="90"/>
                </a:lnTo>
                <a:lnTo>
                  <a:pt x="18" y="94"/>
                </a:lnTo>
                <a:lnTo>
                  <a:pt x="18" y="94"/>
                </a:lnTo>
                <a:lnTo>
                  <a:pt x="18" y="94"/>
                </a:lnTo>
                <a:lnTo>
                  <a:pt x="18" y="94"/>
                </a:lnTo>
                <a:lnTo>
                  <a:pt x="18" y="94"/>
                </a:lnTo>
                <a:lnTo>
                  <a:pt x="18" y="94"/>
                </a:lnTo>
                <a:lnTo>
                  <a:pt x="14" y="94"/>
                </a:lnTo>
                <a:lnTo>
                  <a:pt x="14" y="94"/>
                </a:lnTo>
                <a:lnTo>
                  <a:pt x="14" y="94"/>
                </a:lnTo>
                <a:lnTo>
                  <a:pt x="12" y="94"/>
                </a:lnTo>
                <a:lnTo>
                  <a:pt x="12" y="94"/>
                </a:lnTo>
                <a:lnTo>
                  <a:pt x="12" y="94"/>
                </a:lnTo>
                <a:lnTo>
                  <a:pt x="12" y="94"/>
                </a:lnTo>
                <a:lnTo>
                  <a:pt x="12" y="94"/>
                </a:lnTo>
                <a:lnTo>
                  <a:pt x="12" y="90"/>
                </a:lnTo>
                <a:lnTo>
                  <a:pt x="12" y="90"/>
                </a:lnTo>
                <a:lnTo>
                  <a:pt x="8" y="90"/>
                </a:lnTo>
                <a:lnTo>
                  <a:pt x="8" y="86"/>
                </a:lnTo>
                <a:lnTo>
                  <a:pt x="8" y="84"/>
                </a:lnTo>
                <a:lnTo>
                  <a:pt x="4" y="84"/>
                </a:lnTo>
                <a:lnTo>
                  <a:pt x="4" y="84"/>
                </a:lnTo>
                <a:lnTo>
                  <a:pt x="4" y="84"/>
                </a:lnTo>
                <a:lnTo>
                  <a:pt x="4" y="84"/>
                </a:lnTo>
                <a:lnTo>
                  <a:pt x="4" y="84"/>
                </a:lnTo>
                <a:lnTo>
                  <a:pt x="0" y="84"/>
                </a:lnTo>
                <a:lnTo>
                  <a:pt x="0" y="84"/>
                </a:lnTo>
                <a:lnTo>
                  <a:pt x="0" y="84"/>
                </a:lnTo>
                <a:lnTo>
                  <a:pt x="0" y="84"/>
                </a:lnTo>
                <a:lnTo>
                  <a:pt x="0" y="80"/>
                </a:lnTo>
                <a:lnTo>
                  <a:pt x="0" y="80"/>
                </a:lnTo>
                <a:lnTo>
                  <a:pt x="0" y="76"/>
                </a:lnTo>
                <a:lnTo>
                  <a:pt x="0" y="76"/>
                </a:lnTo>
                <a:lnTo>
                  <a:pt x="0" y="76"/>
                </a:lnTo>
                <a:lnTo>
                  <a:pt x="0" y="76"/>
                </a:lnTo>
                <a:lnTo>
                  <a:pt x="0" y="76"/>
                </a:lnTo>
                <a:lnTo>
                  <a:pt x="0" y="72"/>
                </a:lnTo>
                <a:lnTo>
                  <a:pt x="0" y="72"/>
                </a:lnTo>
                <a:lnTo>
                  <a:pt x="0" y="72"/>
                </a:lnTo>
                <a:lnTo>
                  <a:pt x="0" y="72"/>
                </a:lnTo>
                <a:lnTo>
                  <a:pt x="0" y="72"/>
                </a:lnTo>
                <a:lnTo>
                  <a:pt x="4" y="72"/>
                </a:lnTo>
                <a:lnTo>
                  <a:pt x="4" y="68"/>
                </a:lnTo>
                <a:lnTo>
                  <a:pt x="4" y="68"/>
                </a:lnTo>
                <a:lnTo>
                  <a:pt x="4" y="68"/>
                </a:lnTo>
                <a:lnTo>
                  <a:pt x="4" y="68"/>
                </a:lnTo>
                <a:lnTo>
                  <a:pt x="4" y="64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8" y="54"/>
                </a:lnTo>
                <a:lnTo>
                  <a:pt x="8" y="54"/>
                </a:lnTo>
                <a:lnTo>
                  <a:pt x="8" y="54"/>
                </a:lnTo>
                <a:lnTo>
                  <a:pt x="12" y="54"/>
                </a:lnTo>
                <a:lnTo>
                  <a:pt x="12" y="54"/>
                </a:lnTo>
                <a:lnTo>
                  <a:pt x="12" y="54"/>
                </a:lnTo>
                <a:lnTo>
                  <a:pt x="12" y="54"/>
                </a:lnTo>
                <a:lnTo>
                  <a:pt x="14" y="50"/>
                </a:lnTo>
                <a:lnTo>
                  <a:pt x="14" y="50"/>
                </a:lnTo>
                <a:lnTo>
                  <a:pt x="14" y="50"/>
                </a:lnTo>
                <a:lnTo>
                  <a:pt x="14" y="46"/>
                </a:lnTo>
                <a:lnTo>
                  <a:pt x="14" y="46"/>
                </a:lnTo>
                <a:lnTo>
                  <a:pt x="14" y="46"/>
                </a:lnTo>
                <a:lnTo>
                  <a:pt x="14" y="46"/>
                </a:lnTo>
                <a:lnTo>
                  <a:pt x="14" y="42"/>
                </a:lnTo>
                <a:lnTo>
                  <a:pt x="14" y="42"/>
                </a:lnTo>
                <a:lnTo>
                  <a:pt x="14" y="42"/>
                </a:lnTo>
                <a:lnTo>
                  <a:pt x="14" y="42"/>
                </a:lnTo>
                <a:lnTo>
                  <a:pt x="14" y="42"/>
                </a:lnTo>
                <a:lnTo>
                  <a:pt x="18" y="42"/>
                </a:lnTo>
                <a:lnTo>
                  <a:pt x="18" y="42"/>
                </a:lnTo>
                <a:lnTo>
                  <a:pt x="18" y="42"/>
                </a:lnTo>
                <a:lnTo>
                  <a:pt x="18" y="42"/>
                </a:lnTo>
                <a:lnTo>
                  <a:pt x="18" y="38"/>
                </a:lnTo>
                <a:lnTo>
                  <a:pt x="18" y="38"/>
                </a:lnTo>
                <a:lnTo>
                  <a:pt x="18" y="38"/>
                </a:lnTo>
                <a:lnTo>
                  <a:pt x="18" y="38"/>
                </a:lnTo>
                <a:lnTo>
                  <a:pt x="18" y="38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8" y="30"/>
                </a:lnTo>
                <a:lnTo>
                  <a:pt x="18" y="30"/>
                </a:lnTo>
                <a:lnTo>
                  <a:pt x="22" y="28"/>
                </a:lnTo>
                <a:lnTo>
                  <a:pt x="22" y="28"/>
                </a:lnTo>
                <a:lnTo>
                  <a:pt x="22" y="28"/>
                </a:lnTo>
                <a:lnTo>
                  <a:pt x="22" y="30"/>
                </a:lnTo>
                <a:lnTo>
                  <a:pt x="26" y="30"/>
                </a:lnTo>
                <a:lnTo>
                  <a:pt x="26" y="34"/>
                </a:lnTo>
                <a:lnTo>
                  <a:pt x="26" y="34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30" y="30"/>
                </a:lnTo>
                <a:lnTo>
                  <a:pt x="30" y="30"/>
                </a:lnTo>
                <a:lnTo>
                  <a:pt x="30" y="30"/>
                </a:lnTo>
                <a:lnTo>
                  <a:pt x="30" y="30"/>
                </a:lnTo>
                <a:lnTo>
                  <a:pt x="34" y="30"/>
                </a:lnTo>
                <a:lnTo>
                  <a:pt x="34" y="30"/>
                </a:lnTo>
                <a:lnTo>
                  <a:pt x="34" y="30"/>
                </a:lnTo>
                <a:lnTo>
                  <a:pt x="34" y="28"/>
                </a:lnTo>
                <a:lnTo>
                  <a:pt x="34" y="28"/>
                </a:lnTo>
                <a:lnTo>
                  <a:pt x="34" y="24"/>
                </a:lnTo>
                <a:lnTo>
                  <a:pt x="34" y="24"/>
                </a:lnTo>
                <a:lnTo>
                  <a:pt x="34" y="28"/>
                </a:lnTo>
                <a:lnTo>
                  <a:pt x="38" y="28"/>
                </a:lnTo>
                <a:lnTo>
                  <a:pt x="38" y="28"/>
                </a:lnTo>
                <a:lnTo>
                  <a:pt x="38" y="28"/>
                </a:lnTo>
                <a:lnTo>
                  <a:pt x="38" y="24"/>
                </a:lnTo>
                <a:lnTo>
                  <a:pt x="38" y="24"/>
                </a:lnTo>
                <a:lnTo>
                  <a:pt x="38" y="20"/>
                </a:lnTo>
                <a:lnTo>
                  <a:pt x="38" y="20"/>
                </a:lnTo>
                <a:lnTo>
                  <a:pt x="40" y="16"/>
                </a:lnTo>
                <a:lnTo>
                  <a:pt x="40" y="16"/>
                </a:lnTo>
                <a:lnTo>
                  <a:pt x="44" y="16"/>
                </a:lnTo>
                <a:lnTo>
                  <a:pt x="44" y="16"/>
                </a:lnTo>
                <a:lnTo>
                  <a:pt x="44" y="16"/>
                </a:lnTo>
                <a:lnTo>
                  <a:pt x="44" y="16"/>
                </a:lnTo>
                <a:lnTo>
                  <a:pt x="48" y="16"/>
                </a:lnTo>
                <a:lnTo>
                  <a:pt x="48" y="16"/>
                </a:lnTo>
                <a:lnTo>
                  <a:pt x="48" y="16"/>
                </a:lnTo>
                <a:lnTo>
                  <a:pt x="48" y="16"/>
                </a:lnTo>
                <a:lnTo>
                  <a:pt x="48" y="12"/>
                </a:lnTo>
                <a:lnTo>
                  <a:pt x="48" y="12"/>
                </a:lnTo>
                <a:lnTo>
                  <a:pt x="48" y="12"/>
                </a:lnTo>
                <a:lnTo>
                  <a:pt x="48" y="12"/>
                </a:lnTo>
                <a:lnTo>
                  <a:pt x="52" y="12"/>
                </a:lnTo>
                <a:lnTo>
                  <a:pt x="52" y="12"/>
                </a:lnTo>
                <a:lnTo>
                  <a:pt x="56" y="12"/>
                </a:lnTo>
                <a:lnTo>
                  <a:pt x="60" y="8"/>
                </a:lnTo>
                <a:lnTo>
                  <a:pt x="60" y="8"/>
                </a:lnTo>
                <a:lnTo>
                  <a:pt x="64" y="4"/>
                </a:lnTo>
                <a:lnTo>
                  <a:pt x="64" y="4"/>
                </a:lnTo>
                <a:lnTo>
                  <a:pt x="64" y="4"/>
                </a:lnTo>
                <a:lnTo>
                  <a:pt x="66" y="0"/>
                </a:lnTo>
                <a:lnTo>
                  <a:pt x="66" y="0"/>
                </a:lnTo>
                <a:lnTo>
                  <a:pt x="70" y="0"/>
                </a:lnTo>
                <a:lnTo>
                  <a:pt x="74" y="0"/>
                </a:lnTo>
                <a:lnTo>
                  <a:pt x="74" y="0"/>
                </a:lnTo>
                <a:lnTo>
                  <a:pt x="78" y="0"/>
                </a:lnTo>
                <a:lnTo>
                  <a:pt x="82" y="4"/>
                </a:lnTo>
                <a:lnTo>
                  <a:pt x="82" y="4"/>
                </a:lnTo>
                <a:lnTo>
                  <a:pt x="82" y="4"/>
                </a:lnTo>
                <a:lnTo>
                  <a:pt x="82" y="4"/>
                </a:lnTo>
                <a:lnTo>
                  <a:pt x="82" y="8"/>
                </a:lnTo>
                <a:lnTo>
                  <a:pt x="82" y="8"/>
                </a:lnTo>
                <a:lnTo>
                  <a:pt x="82" y="12"/>
                </a:lnTo>
                <a:lnTo>
                  <a:pt x="82" y="12"/>
                </a:lnTo>
                <a:lnTo>
                  <a:pt x="82" y="12"/>
                </a:lnTo>
                <a:lnTo>
                  <a:pt x="82" y="12"/>
                </a:lnTo>
                <a:lnTo>
                  <a:pt x="82" y="12"/>
                </a:lnTo>
                <a:lnTo>
                  <a:pt x="82" y="16"/>
                </a:lnTo>
                <a:lnTo>
                  <a:pt x="86" y="16"/>
                </a:lnTo>
                <a:lnTo>
                  <a:pt x="82" y="16"/>
                </a:lnTo>
                <a:lnTo>
                  <a:pt x="82" y="16"/>
                </a:lnTo>
                <a:lnTo>
                  <a:pt x="86" y="20"/>
                </a:lnTo>
                <a:lnTo>
                  <a:pt x="86" y="24"/>
                </a:lnTo>
                <a:lnTo>
                  <a:pt x="86" y="24"/>
                </a:lnTo>
                <a:lnTo>
                  <a:pt x="86" y="28"/>
                </a:lnTo>
                <a:lnTo>
                  <a:pt x="90" y="28"/>
                </a:lnTo>
                <a:lnTo>
                  <a:pt x="92" y="28"/>
                </a:lnTo>
                <a:lnTo>
                  <a:pt x="92" y="28"/>
                </a:lnTo>
                <a:lnTo>
                  <a:pt x="92" y="28"/>
                </a:lnTo>
                <a:lnTo>
                  <a:pt x="92" y="30"/>
                </a:lnTo>
                <a:lnTo>
                  <a:pt x="92" y="30"/>
                </a:lnTo>
                <a:lnTo>
                  <a:pt x="92" y="30"/>
                </a:lnTo>
                <a:lnTo>
                  <a:pt x="96" y="30"/>
                </a:lnTo>
                <a:lnTo>
                  <a:pt x="96" y="30"/>
                </a:lnTo>
                <a:lnTo>
                  <a:pt x="96" y="30"/>
                </a:lnTo>
                <a:lnTo>
                  <a:pt x="92" y="30"/>
                </a:lnTo>
                <a:lnTo>
                  <a:pt x="92" y="30"/>
                </a:lnTo>
                <a:lnTo>
                  <a:pt x="92" y="30"/>
                </a:lnTo>
                <a:lnTo>
                  <a:pt x="92" y="30"/>
                </a:lnTo>
                <a:lnTo>
                  <a:pt x="92" y="30"/>
                </a:lnTo>
                <a:lnTo>
                  <a:pt x="92" y="30"/>
                </a:lnTo>
                <a:lnTo>
                  <a:pt x="92" y="30"/>
                </a:lnTo>
                <a:lnTo>
                  <a:pt x="92" y="34"/>
                </a:lnTo>
                <a:lnTo>
                  <a:pt x="92" y="34"/>
                </a:lnTo>
                <a:lnTo>
                  <a:pt x="92" y="38"/>
                </a:lnTo>
                <a:lnTo>
                  <a:pt x="92" y="38"/>
                </a:lnTo>
                <a:lnTo>
                  <a:pt x="96" y="38"/>
                </a:lnTo>
                <a:lnTo>
                  <a:pt x="100" y="42"/>
                </a:lnTo>
                <a:lnTo>
                  <a:pt x="104" y="46"/>
                </a:lnTo>
                <a:lnTo>
                  <a:pt x="104" y="42"/>
                </a:lnTo>
                <a:lnTo>
                  <a:pt x="108" y="42"/>
                </a:lnTo>
                <a:lnTo>
                  <a:pt x="108" y="42"/>
                </a:lnTo>
                <a:lnTo>
                  <a:pt x="108" y="42"/>
                </a:lnTo>
                <a:lnTo>
                  <a:pt x="108" y="42"/>
                </a:lnTo>
                <a:lnTo>
                  <a:pt x="108" y="46"/>
                </a:lnTo>
                <a:lnTo>
                  <a:pt x="112" y="46"/>
                </a:lnTo>
                <a:lnTo>
                  <a:pt x="108" y="46"/>
                </a:lnTo>
                <a:lnTo>
                  <a:pt x="108" y="46"/>
                </a:lnTo>
                <a:lnTo>
                  <a:pt x="108" y="50"/>
                </a:lnTo>
                <a:lnTo>
                  <a:pt x="108" y="50"/>
                </a:lnTo>
                <a:lnTo>
                  <a:pt x="112" y="54"/>
                </a:lnTo>
                <a:lnTo>
                  <a:pt x="112" y="56"/>
                </a:lnTo>
                <a:lnTo>
                  <a:pt x="112" y="56"/>
                </a:lnTo>
                <a:lnTo>
                  <a:pt x="112" y="56"/>
                </a:lnTo>
                <a:lnTo>
                  <a:pt x="112" y="56"/>
                </a:lnTo>
                <a:lnTo>
                  <a:pt x="112" y="60"/>
                </a:lnTo>
                <a:lnTo>
                  <a:pt x="112" y="60"/>
                </a:lnTo>
                <a:lnTo>
                  <a:pt x="108" y="60"/>
                </a:lnTo>
                <a:lnTo>
                  <a:pt x="108" y="64"/>
                </a:lnTo>
                <a:lnTo>
                  <a:pt x="108" y="64"/>
                </a:lnTo>
                <a:lnTo>
                  <a:pt x="108" y="64"/>
                </a:lnTo>
                <a:lnTo>
                  <a:pt x="108" y="64"/>
                </a:lnTo>
                <a:lnTo>
                  <a:pt x="108" y="64"/>
                </a:lnTo>
                <a:lnTo>
                  <a:pt x="104" y="64"/>
                </a:lnTo>
                <a:lnTo>
                  <a:pt x="104" y="64"/>
                </a:lnTo>
                <a:lnTo>
                  <a:pt x="104" y="64"/>
                </a:lnTo>
                <a:lnTo>
                  <a:pt x="104" y="64"/>
                </a:lnTo>
                <a:lnTo>
                  <a:pt x="100" y="64"/>
                </a:lnTo>
                <a:lnTo>
                  <a:pt x="100" y="64"/>
                </a:lnTo>
                <a:lnTo>
                  <a:pt x="100" y="64"/>
                </a:lnTo>
                <a:lnTo>
                  <a:pt x="100" y="64"/>
                </a:lnTo>
                <a:lnTo>
                  <a:pt x="100" y="64"/>
                </a:lnTo>
                <a:lnTo>
                  <a:pt x="96" y="64"/>
                </a:lnTo>
                <a:lnTo>
                  <a:pt x="96" y="64"/>
                </a:lnTo>
                <a:lnTo>
                  <a:pt x="96" y="64"/>
                </a:lnTo>
                <a:lnTo>
                  <a:pt x="96" y="64"/>
                </a:lnTo>
                <a:lnTo>
                  <a:pt x="96" y="64"/>
                </a:lnTo>
                <a:lnTo>
                  <a:pt x="96" y="64"/>
                </a:lnTo>
                <a:lnTo>
                  <a:pt x="96" y="68"/>
                </a:lnTo>
                <a:lnTo>
                  <a:pt x="96" y="68"/>
                </a:lnTo>
                <a:lnTo>
                  <a:pt x="92" y="68"/>
                </a:lnTo>
                <a:lnTo>
                  <a:pt x="92" y="68"/>
                </a:lnTo>
                <a:lnTo>
                  <a:pt x="92" y="72"/>
                </a:lnTo>
                <a:lnTo>
                  <a:pt x="92" y="72"/>
                </a:lnTo>
                <a:lnTo>
                  <a:pt x="90" y="72"/>
                </a:lnTo>
                <a:lnTo>
                  <a:pt x="90" y="72"/>
                </a:lnTo>
                <a:lnTo>
                  <a:pt x="90" y="7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74" name="Freeform 132">
            <a:extLst>
              <a:ext uri="{FF2B5EF4-FFF2-40B4-BE49-F238E27FC236}">
                <a16:creationId xmlns:a16="http://schemas.microsoft.com/office/drawing/2014/main" id="{557A295D-9C82-4534-9AA7-7B16C170EA99}"/>
              </a:ext>
            </a:extLst>
          </p:cNvPr>
          <p:cNvSpPr>
            <a:spLocks/>
          </p:cNvSpPr>
          <p:nvPr/>
        </p:nvSpPr>
        <p:spPr bwMode="auto">
          <a:xfrm>
            <a:off x="6610753" y="4588930"/>
            <a:ext cx="41275" cy="57150"/>
          </a:xfrm>
          <a:custGeom>
            <a:avLst/>
            <a:gdLst>
              <a:gd name="T0" fmla="*/ 26 w 26"/>
              <a:gd name="T1" fmla="*/ 14 h 36"/>
              <a:gd name="T2" fmla="*/ 26 w 26"/>
              <a:gd name="T3" fmla="*/ 18 h 36"/>
              <a:gd name="T4" fmla="*/ 22 w 26"/>
              <a:gd name="T5" fmla="*/ 18 h 36"/>
              <a:gd name="T6" fmla="*/ 22 w 26"/>
              <a:gd name="T7" fmla="*/ 18 h 36"/>
              <a:gd name="T8" fmla="*/ 22 w 26"/>
              <a:gd name="T9" fmla="*/ 18 h 36"/>
              <a:gd name="T10" fmla="*/ 22 w 26"/>
              <a:gd name="T11" fmla="*/ 18 h 36"/>
              <a:gd name="T12" fmla="*/ 18 w 26"/>
              <a:gd name="T13" fmla="*/ 22 h 36"/>
              <a:gd name="T14" fmla="*/ 18 w 26"/>
              <a:gd name="T15" fmla="*/ 24 h 36"/>
              <a:gd name="T16" fmla="*/ 18 w 26"/>
              <a:gd name="T17" fmla="*/ 24 h 36"/>
              <a:gd name="T18" fmla="*/ 18 w 26"/>
              <a:gd name="T19" fmla="*/ 28 h 36"/>
              <a:gd name="T20" fmla="*/ 10 w 26"/>
              <a:gd name="T21" fmla="*/ 36 h 36"/>
              <a:gd name="T22" fmla="*/ 8 w 26"/>
              <a:gd name="T23" fmla="*/ 36 h 36"/>
              <a:gd name="T24" fmla="*/ 8 w 26"/>
              <a:gd name="T25" fmla="*/ 32 h 36"/>
              <a:gd name="T26" fmla="*/ 4 w 26"/>
              <a:gd name="T27" fmla="*/ 28 h 36"/>
              <a:gd name="T28" fmla="*/ 4 w 26"/>
              <a:gd name="T29" fmla="*/ 28 h 36"/>
              <a:gd name="T30" fmla="*/ 4 w 26"/>
              <a:gd name="T31" fmla="*/ 28 h 36"/>
              <a:gd name="T32" fmla="*/ 4 w 26"/>
              <a:gd name="T33" fmla="*/ 24 h 36"/>
              <a:gd name="T34" fmla="*/ 4 w 26"/>
              <a:gd name="T35" fmla="*/ 24 h 36"/>
              <a:gd name="T36" fmla="*/ 4 w 26"/>
              <a:gd name="T37" fmla="*/ 22 h 36"/>
              <a:gd name="T38" fmla="*/ 4 w 26"/>
              <a:gd name="T39" fmla="*/ 18 h 36"/>
              <a:gd name="T40" fmla="*/ 4 w 26"/>
              <a:gd name="T41" fmla="*/ 18 h 36"/>
              <a:gd name="T42" fmla="*/ 4 w 26"/>
              <a:gd name="T43" fmla="*/ 14 h 36"/>
              <a:gd name="T44" fmla="*/ 4 w 26"/>
              <a:gd name="T45" fmla="*/ 10 h 36"/>
              <a:gd name="T46" fmla="*/ 0 w 26"/>
              <a:gd name="T47" fmla="*/ 8 h 36"/>
              <a:gd name="T48" fmla="*/ 0 w 26"/>
              <a:gd name="T49" fmla="*/ 8 h 36"/>
              <a:gd name="T50" fmla="*/ 0 w 26"/>
              <a:gd name="T51" fmla="*/ 8 h 36"/>
              <a:gd name="T52" fmla="*/ 4 w 26"/>
              <a:gd name="T53" fmla="*/ 4 h 36"/>
              <a:gd name="T54" fmla="*/ 4 w 26"/>
              <a:gd name="T55" fmla="*/ 8 h 36"/>
              <a:gd name="T56" fmla="*/ 4 w 26"/>
              <a:gd name="T57" fmla="*/ 8 h 36"/>
              <a:gd name="T58" fmla="*/ 8 w 26"/>
              <a:gd name="T59" fmla="*/ 8 h 36"/>
              <a:gd name="T60" fmla="*/ 8 w 26"/>
              <a:gd name="T61" fmla="*/ 8 h 36"/>
              <a:gd name="T62" fmla="*/ 8 w 26"/>
              <a:gd name="T63" fmla="*/ 8 h 36"/>
              <a:gd name="T64" fmla="*/ 10 w 26"/>
              <a:gd name="T65" fmla="*/ 8 h 36"/>
              <a:gd name="T66" fmla="*/ 10 w 26"/>
              <a:gd name="T67" fmla="*/ 8 h 36"/>
              <a:gd name="T68" fmla="*/ 14 w 26"/>
              <a:gd name="T69" fmla="*/ 4 h 36"/>
              <a:gd name="T70" fmla="*/ 14 w 26"/>
              <a:gd name="T71" fmla="*/ 0 h 36"/>
              <a:gd name="T72" fmla="*/ 14 w 26"/>
              <a:gd name="T73" fmla="*/ 4 h 36"/>
              <a:gd name="T74" fmla="*/ 18 w 26"/>
              <a:gd name="T75" fmla="*/ 0 h 36"/>
              <a:gd name="T76" fmla="*/ 22 w 26"/>
              <a:gd name="T77" fmla="*/ 0 h 36"/>
              <a:gd name="T78" fmla="*/ 22 w 26"/>
              <a:gd name="T79" fmla="*/ 0 h 36"/>
              <a:gd name="T80" fmla="*/ 18 w 26"/>
              <a:gd name="T81" fmla="*/ 10 h 36"/>
              <a:gd name="T82" fmla="*/ 22 w 26"/>
              <a:gd name="T83" fmla="*/ 10 h 36"/>
              <a:gd name="T84" fmla="*/ 22 w 26"/>
              <a:gd name="T85" fmla="*/ 10 h 36"/>
              <a:gd name="T86" fmla="*/ 26 w 26"/>
              <a:gd name="T87" fmla="*/ 1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" h="36">
                <a:moveTo>
                  <a:pt x="26" y="10"/>
                </a:moveTo>
                <a:lnTo>
                  <a:pt x="26" y="10"/>
                </a:lnTo>
                <a:lnTo>
                  <a:pt x="26" y="14"/>
                </a:lnTo>
                <a:lnTo>
                  <a:pt x="26" y="14"/>
                </a:lnTo>
                <a:lnTo>
                  <a:pt x="26" y="14"/>
                </a:lnTo>
                <a:lnTo>
                  <a:pt x="26" y="18"/>
                </a:lnTo>
                <a:lnTo>
                  <a:pt x="26" y="18"/>
                </a:lnTo>
                <a:lnTo>
                  <a:pt x="26" y="18"/>
                </a:lnTo>
                <a:lnTo>
                  <a:pt x="22" y="18"/>
                </a:lnTo>
                <a:lnTo>
                  <a:pt x="22" y="18"/>
                </a:lnTo>
                <a:lnTo>
                  <a:pt x="22" y="18"/>
                </a:lnTo>
                <a:lnTo>
                  <a:pt x="22" y="18"/>
                </a:lnTo>
                <a:lnTo>
                  <a:pt x="22" y="18"/>
                </a:lnTo>
                <a:lnTo>
                  <a:pt x="22" y="18"/>
                </a:lnTo>
                <a:lnTo>
                  <a:pt x="22" y="18"/>
                </a:lnTo>
                <a:lnTo>
                  <a:pt x="22" y="18"/>
                </a:lnTo>
                <a:lnTo>
                  <a:pt x="22" y="18"/>
                </a:lnTo>
                <a:lnTo>
                  <a:pt x="22" y="18"/>
                </a:lnTo>
                <a:lnTo>
                  <a:pt x="22" y="22"/>
                </a:lnTo>
                <a:lnTo>
                  <a:pt x="22" y="22"/>
                </a:lnTo>
                <a:lnTo>
                  <a:pt x="18" y="22"/>
                </a:lnTo>
                <a:lnTo>
                  <a:pt x="18" y="24"/>
                </a:lnTo>
                <a:lnTo>
                  <a:pt x="18" y="24"/>
                </a:lnTo>
                <a:lnTo>
                  <a:pt x="18" y="24"/>
                </a:lnTo>
                <a:lnTo>
                  <a:pt x="18" y="24"/>
                </a:lnTo>
                <a:lnTo>
                  <a:pt x="18" y="24"/>
                </a:lnTo>
                <a:lnTo>
                  <a:pt x="18" y="24"/>
                </a:lnTo>
                <a:lnTo>
                  <a:pt x="18" y="28"/>
                </a:lnTo>
                <a:lnTo>
                  <a:pt x="18" y="28"/>
                </a:lnTo>
                <a:lnTo>
                  <a:pt x="18" y="28"/>
                </a:lnTo>
                <a:lnTo>
                  <a:pt x="14" y="32"/>
                </a:lnTo>
                <a:lnTo>
                  <a:pt x="14" y="32"/>
                </a:lnTo>
                <a:lnTo>
                  <a:pt x="10" y="36"/>
                </a:lnTo>
                <a:lnTo>
                  <a:pt x="10" y="36"/>
                </a:lnTo>
                <a:lnTo>
                  <a:pt x="8" y="36"/>
                </a:lnTo>
                <a:lnTo>
                  <a:pt x="8" y="36"/>
                </a:lnTo>
                <a:lnTo>
                  <a:pt x="8" y="36"/>
                </a:lnTo>
                <a:lnTo>
                  <a:pt x="8" y="32"/>
                </a:lnTo>
                <a:lnTo>
                  <a:pt x="8" y="32"/>
                </a:lnTo>
                <a:lnTo>
                  <a:pt x="8" y="32"/>
                </a:lnTo>
                <a:lnTo>
                  <a:pt x="8" y="32"/>
                </a:lnTo>
                <a:lnTo>
                  <a:pt x="4" y="28"/>
                </a:lnTo>
                <a:lnTo>
                  <a:pt x="4" y="28"/>
                </a:lnTo>
                <a:lnTo>
                  <a:pt x="4" y="28"/>
                </a:lnTo>
                <a:lnTo>
                  <a:pt x="4" y="28"/>
                </a:lnTo>
                <a:lnTo>
                  <a:pt x="4" y="28"/>
                </a:lnTo>
                <a:lnTo>
                  <a:pt x="4" y="28"/>
                </a:lnTo>
                <a:lnTo>
                  <a:pt x="4" y="28"/>
                </a:lnTo>
                <a:lnTo>
                  <a:pt x="4" y="24"/>
                </a:lnTo>
                <a:lnTo>
                  <a:pt x="4" y="24"/>
                </a:lnTo>
                <a:lnTo>
                  <a:pt x="4" y="24"/>
                </a:lnTo>
                <a:lnTo>
                  <a:pt x="4" y="24"/>
                </a:lnTo>
                <a:lnTo>
                  <a:pt x="4" y="24"/>
                </a:lnTo>
                <a:lnTo>
                  <a:pt x="4" y="24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0"/>
                </a:lnTo>
                <a:lnTo>
                  <a:pt x="4" y="10"/>
                </a:lnTo>
                <a:lnTo>
                  <a:pt x="4" y="10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4"/>
                </a:lnTo>
                <a:lnTo>
                  <a:pt x="0" y="4"/>
                </a:lnTo>
                <a:lnTo>
                  <a:pt x="4" y="4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4" y="8"/>
                </a:lnTo>
                <a:lnTo>
                  <a:pt x="14" y="8"/>
                </a:lnTo>
                <a:lnTo>
                  <a:pt x="14" y="4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4"/>
                </a:lnTo>
                <a:lnTo>
                  <a:pt x="22" y="4"/>
                </a:lnTo>
                <a:lnTo>
                  <a:pt x="18" y="10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75" name="Freeform 133">
            <a:extLst>
              <a:ext uri="{FF2B5EF4-FFF2-40B4-BE49-F238E27FC236}">
                <a16:creationId xmlns:a16="http://schemas.microsoft.com/office/drawing/2014/main" id="{306A0714-CFF3-46B6-B5E3-AA58C82E8BE4}"/>
              </a:ext>
            </a:extLst>
          </p:cNvPr>
          <p:cNvSpPr>
            <a:spLocks/>
          </p:cNvSpPr>
          <p:nvPr/>
        </p:nvSpPr>
        <p:spPr bwMode="auto">
          <a:xfrm>
            <a:off x="6147203" y="4166655"/>
            <a:ext cx="180975" cy="314325"/>
          </a:xfrm>
          <a:custGeom>
            <a:avLst/>
            <a:gdLst>
              <a:gd name="T0" fmla="*/ 24 w 114"/>
              <a:gd name="T1" fmla="*/ 188 h 198"/>
              <a:gd name="T2" fmla="*/ 20 w 114"/>
              <a:gd name="T3" fmla="*/ 176 h 198"/>
              <a:gd name="T4" fmla="*/ 20 w 114"/>
              <a:gd name="T5" fmla="*/ 168 h 198"/>
              <a:gd name="T6" fmla="*/ 20 w 114"/>
              <a:gd name="T7" fmla="*/ 162 h 198"/>
              <a:gd name="T8" fmla="*/ 12 w 114"/>
              <a:gd name="T9" fmla="*/ 162 h 198"/>
              <a:gd name="T10" fmla="*/ 8 w 114"/>
              <a:gd name="T11" fmla="*/ 154 h 198"/>
              <a:gd name="T12" fmla="*/ 8 w 114"/>
              <a:gd name="T13" fmla="*/ 150 h 198"/>
              <a:gd name="T14" fmla="*/ 4 w 114"/>
              <a:gd name="T15" fmla="*/ 150 h 198"/>
              <a:gd name="T16" fmla="*/ 4 w 114"/>
              <a:gd name="T17" fmla="*/ 142 h 198"/>
              <a:gd name="T18" fmla="*/ 8 w 114"/>
              <a:gd name="T19" fmla="*/ 132 h 198"/>
              <a:gd name="T20" fmla="*/ 12 w 114"/>
              <a:gd name="T21" fmla="*/ 120 h 198"/>
              <a:gd name="T22" fmla="*/ 20 w 114"/>
              <a:gd name="T23" fmla="*/ 112 h 198"/>
              <a:gd name="T24" fmla="*/ 26 w 114"/>
              <a:gd name="T25" fmla="*/ 106 h 198"/>
              <a:gd name="T26" fmla="*/ 30 w 114"/>
              <a:gd name="T27" fmla="*/ 106 h 198"/>
              <a:gd name="T28" fmla="*/ 38 w 114"/>
              <a:gd name="T29" fmla="*/ 108 h 198"/>
              <a:gd name="T30" fmla="*/ 42 w 114"/>
              <a:gd name="T31" fmla="*/ 116 h 198"/>
              <a:gd name="T32" fmla="*/ 46 w 114"/>
              <a:gd name="T33" fmla="*/ 108 h 198"/>
              <a:gd name="T34" fmla="*/ 50 w 114"/>
              <a:gd name="T35" fmla="*/ 98 h 198"/>
              <a:gd name="T36" fmla="*/ 54 w 114"/>
              <a:gd name="T37" fmla="*/ 90 h 198"/>
              <a:gd name="T38" fmla="*/ 54 w 114"/>
              <a:gd name="T39" fmla="*/ 86 h 198"/>
              <a:gd name="T40" fmla="*/ 56 w 114"/>
              <a:gd name="T41" fmla="*/ 78 h 198"/>
              <a:gd name="T42" fmla="*/ 64 w 114"/>
              <a:gd name="T43" fmla="*/ 72 h 198"/>
              <a:gd name="T44" fmla="*/ 68 w 114"/>
              <a:gd name="T45" fmla="*/ 64 h 198"/>
              <a:gd name="T46" fmla="*/ 68 w 114"/>
              <a:gd name="T47" fmla="*/ 52 h 198"/>
              <a:gd name="T48" fmla="*/ 72 w 114"/>
              <a:gd name="T49" fmla="*/ 46 h 198"/>
              <a:gd name="T50" fmla="*/ 80 w 114"/>
              <a:gd name="T51" fmla="*/ 34 h 198"/>
              <a:gd name="T52" fmla="*/ 86 w 114"/>
              <a:gd name="T53" fmla="*/ 30 h 198"/>
              <a:gd name="T54" fmla="*/ 86 w 114"/>
              <a:gd name="T55" fmla="*/ 22 h 198"/>
              <a:gd name="T56" fmla="*/ 86 w 114"/>
              <a:gd name="T57" fmla="*/ 20 h 198"/>
              <a:gd name="T58" fmla="*/ 86 w 114"/>
              <a:gd name="T59" fmla="*/ 16 h 198"/>
              <a:gd name="T60" fmla="*/ 84 w 114"/>
              <a:gd name="T61" fmla="*/ 8 h 198"/>
              <a:gd name="T62" fmla="*/ 84 w 114"/>
              <a:gd name="T63" fmla="*/ 0 h 198"/>
              <a:gd name="T64" fmla="*/ 86 w 114"/>
              <a:gd name="T65" fmla="*/ 8 h 198"/>
              <a:gd name="T66" fmla="*/ 94 w 114"/>
              <a:gd name="T67" fmla="*/ 20 h 198"/>
              <a:gd name="T68" fmla="*/ 94 w 114"/>
              <a:gd name="T69" fmla="*/ 30 h 198"/>
              <a:gd name="T70" fmla="*/ 94 w 114"/>
              <a:gd name="T71" fmla="*/ 42 h 198"/>
              <a:gd name="T72" fmla="*/ 98 w 114"/>
              <a:gd name="T73" fmla="*/ 50 h 198"/>
              <a:gd name="T74" fmla="*/ 98 w 114"/>
              <a:gd name="T75" fmla="*/ 56 h 198"/>
              <a:gd name="T76" fmla="*/ 86 w 114"/>
              <a:gd name="T77" fmla="*/ 56 h 198"/>
              <a:gd name="T78" fmla="*/ 84 w 114"/>
              <a:gd name="T79" fmla="*/ 68 h 198"/>
              <a:gd name="T80" fmla="*/ 94 w 114"/>
              <a:gd name="T81" fmla="*/ 76 h 198"/>
              <a:gd name="T82" fmla="*/ 98 w 114"/>
              <a:gd name="T83" fmla="*/ 86 h 198"/>
              <a:gd name="T84" fmla="*/ 102 w 114"/>
              <a:gd name="T85" fmla="*/ 94 h 198"/>
              <a:gd name="T86" fmla="*/ 98 w 114"/>
              <a:gd name="T87" fmla="*/ 102 h 198"/>
              <a:gd name="T88" fmla="*/ 94 w 114"/>
              <a:gd name="T89" fmla="*/ 108 h 198"/>
              <a:gd name="T90" fmla="*/ 90 w 114"/>
              <a:gd name="T91" fmla="*/ 120 h 198"/>
              <a:gd name="T92" fmla="*/ 86 w 114"/>
              <a:gd name="T93" fmla="*/ 128 h 198"/>
              <a:gd name="T94" fmla="*/ 86 w 114"/>
              <a:gd name="T95" fmla="*/ 134 h 198"/>
              <a:gd name="T96" fmla="*/ 90 w 114"/>
              <a:gd name="T97" fmla="*/ 146 h 198"/>
              <a:gd name="T98" fmla="*/ 94 w 114"/>
              <a:gd name="T99" fmla="*/ 154 h 198"/>
              <a:gd name="T100" fmla="*/ 98 w 114"/>
              <a:gd name="T101" fmla="*/ 162 h 198"/>
              <a:gd name="T102" fmla="*/ 106 w 114"/>
              <a:gd name="T103" fmla="*/ 172 h 198"/>
              <a:gd name="T104" fmla="*/ 110 w 114"/>
              <a:gd name="T105" fmla="*/ 184 h 198"/>
              <a:gd name="T106" fmla="*/ 110 w 114"/>
              <a:gd name="T107" fmla="*/ 188 h 198"/>
              <a:gd name="T108" fmla="*/ 110 w 114"/>
              <a:gd name="T109" fmla="*/ 198 h 198"/>
              <a:gd name="T110" fmla="*/ 102 w 114"/>
              <a:gd name="T111" fmla="*/ 194 h 198"/>
              <a:gd name="T112" fmla="*/ 94 w 114"/>
              <a:gd name="T113" fmla="*/ 190 h 198"/>
              <a:gd name="T114" fmla="*/ 84 w 114"/>
              <a:gd name="T115" fmla="*/ 190 h 198"/>
              <a:gd name="T116" fmla="*/ 68 w 114"/>
              <a:gd name="T117" fmla="*/ 188 h 198"/>
              <a:gd name="T118" fmla="*/ 56 w 114"/>
              <a:gd name="T119" fmla="*/ 188 h 198"/>
              <a:gd name="T120" fmla="*/ 46 w 114"/>
              <a:gd name="T121" fmla="*/ 188 h 198"/>
              <a:gd name="T122" fmla="*/ 38 w 114"/>
              <a:gd name="T123" fmla="*/ 190 h 198"/>
              <a:gd name="T124" fmla="*/ 26 w 114"/>
              <a:gd name="T125" fmla="*/ 190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4" h="198">
                <a:moveTo>
                  <a:pt x="26" y="190"/>
                </a:moveTo>
                <a:lnTo>
                  <a:pt x="24" y="190"/>
                </a:lnTo>
                <a:lnTo>
                  <a:pt x="24" y="188"/>
                </a:lnTo>
                <a:lnTo>
                  <a:pt x="20" y="188"/>
                </a:lnTo>
                <a:lnTo>
                  <a:pt x="20" y="184"/>
                </a:lnTo>
                <a:lnTo>
                  <a:pt x="20" y="176"/>
                </a:lnTo>
                <a:lnTo>
                  <a:pt x="24" y="176"/>
                </a:lnTo>
                <a:lnTo>
                  <a:pt x="24" y="172"/>
                </a:lnTo>
                <a:lnTo>
                  <a:pt x="20" y="168"/>
                </a:lnTo>
                <a:lnTo>
                  <a:pt x="20" y="164"/>
                </a:lnTo>
                <a:lnTo>
                  <a:pt x="16" y="162"/>
                </a:lnTo>
                <a:lnTo>
                  <a:pt x="20" y="162"/>
                </a:lnTo>
                <a:lnTo>
                  <a:pt x="16" y="158"/>
                </a:lnTo>
                <a:lnTo>
                  <a:pt x="16" y="162"/>
                </a:lnTo>
                <a:lnTo>
                  <a:pt x="12" y="162"/>
                </a:lnTo>
                <a:lnTo>
                  <a:pt x="12" y="158"/>
                </a:lnTo>
                <a:lnTo>
                  <a:pt x="8" y="158"/>
                </a:lnTo>
                <a:lnTo>
                  <a:pt x="8" y="154"/>
                </a:lnTo>
                <a:lnTo>
                  <a:pt x="8" y="150"/>
                </a:lnTo>
                <a:lnTo>
                  <a:pt x="8" y="146"/>
                </a:lnTo>
                <a:lnTo>
                  <a:pt x="8" y="150"/>
                </a:lnTo>
                <a:lnTo>
                  <a:pt x="4" y="150"/>
                </a:lnTo>
                <a:lnTo>
                  <a:pt x="4" y="146"/>
                </a:lnTo>
                <a:lnTo>
                  <a:pt x="4" y="150"/>
                </a:lnTo>
                <a:lnTo>
                  <a:pt x="0" y="150"/>
                </a:lnTo>
                <a:lnTo>
                  <a:pt x="0" y="146"/>
                </a:lnTo>
                <a:lnTo>
                  <a:pt x="4" y="142"/>
                </a:lnTo>
                <a:lnTo>
                  <a:pt x="4" y="138"/>
                </a:lnTo>
                <a:lnTo>
                  <a:pt x="8" y="134"/>
                </a:lnTo>
                <a:lnTo>
                  <a:pt x="8" y="132"/>
                </a:lnTo>
                <a:lnTo>
                  <a:pt x="8" y="128"/>
                </a:lnTo>
                <a:lnTo>
                  <a:pt x="8" y="124"/>
                </a:lnTo>
                <a:lnTo>
                  <a:pt x="12" y="120"/>
                </a:lnTo>
                <a:lnTo>
                  <a:pt x="16" y="116"/>
                </a:lnTo>
                <a:lnTo>
                  <a:pt x="20" y="116"/>
                </a:lnTo>
                <a:lnTo>
                  <a:pt x="20" y="112"/>
                </a:lnTo>
                <a:lnTo>
                  <a:pt x="20" y="108"/>
                </a:lnTo>
                <a:lnTo>
                  <a:pt x="24" y="108"/>
                </a:lnTo>
                <a:lnTo>
                  <a:pt x="26" y="106"/>
                </a:lnTo>
                <a:lnTo>
                  <a:pt x="26" y="108"/>
                </a:lnTo>
                <a:lnTo>
                  <a:pt x="30" y="108"/>
                </a:lnTo>
                <a:lnTo>
                  <a:pt x="30" y="106"/>
                </a:lnTo>
                <a:lnTo>
                  <a:pt x="34" y="106"/>
                </a:lnTo>
                <a:lnTo>
                  <a:pt x="34" y="108"/>
                </a:lnTo>
                <a:lnTo>
                  <a:pt x="38" y="108"/>
                </a:lnTo>
                <a:lnTo>
                  <a:pt x="38" y="112"/>
                </a:lnTo>
                <a:lnTo>
                  <a:pt x="38" y="116"/>
                </a:lnTo>
                <a:lnTo>
                  <a:pt x="42" y="116"/>
                </a:lnTo>
                <a:lnTo>
                  <a:pt x="42" y="112"/>
                </a:lnTo>
                <a:lnTo>
                  <a:pt x="46" y="112"/>
                </a:lnTo>
                <a:lnTo>
                  <a:pt x="46" y="108"/>
                </a:lnTo>
                <a:lnTo>
                  <a:pt x="50" y="106"/>
                </a:lnTo>
                <a:lnTo>
                  <a:pt x="50" y="102"/>
                </a:lnTo>
                <a:lnTo>
                  <a:pt x="50" y="98"/>
                </a:lnTo>
                <a:lnTo>
                  <a:pt x="54" y="98"/>
                </a:lnTo>
                <a:lnTo>
                  <a:pt x="54" y="94"/>
                </a:lnTo>
                <a:lnTo>
                  <a:pt x="54" y="90"/>
                </a:lnTo>
                <a:lnTo>
                  <a:pt x="54" y="86"/>
                </a:lnTo>
                <a:lnTo>
                  <a:pt x="56" y="86"/>
                </a:lnTo>
                <a:lnTo>
                  <a:pt x="54" y="86"/>
                </a:lnTo>
                <a:lnTo>
                  <a:pt x="54" y="82"/>
                </a:lnTo>
                <a:lnTo>
                  <a:pt x="56" y="82"/>
                </a:lnTo>
                <a:lnTo>
                  <a:pt x="56" y="78"/>
                </a:lnTo>
                <a:lnTo>
                  <a:pt x="60" y="78"/>
                </a:lnTo>
                <a:lnTo>
                  <a:pt x="64" y="76"/>
                </a:lnTo>
                <a:lnTo>
                  <a:pt x="64" y="72"/>
                </a:lnTo>
                <a:lnTo>
                  <a:pt x="64" y="68"/>
                </a:lnTo>
                <a:lnTo>
                  <a:pt x="64" y="64"/>
                </a:lnTo>
                <a:lnTo>
                  <a:pt x="68" y="64"/>
                </a:lnTo>
                <a:lnTo>
                  <a:pt x="68" y="60"/>
                </a:lnTo>
                <a:lnTo>
                  <a:pt x="68" y="56"/>
                </a:lnTo>
                <a:lnTo>
                  <a:pt x="68" y="52"/>
                </a:lnTo>
                <a:lnTo>
                  <a:pt x="72" y="52"/>
                </a:lnTo>
                <a:lnTo>
                  <a:pt x="72" y="50"/>
                </a:lnTo>
                <a:lnTo>
                  <a:pt x="72" y="46"/>
                </a:lnTo>
                <a:lnTo>
                  <a:pt x="76" y="42"/>
                </a:lnTo>
                <a:lnTo>
                  <a:pt x="76" y="38"/>
                </a:lnTo>
                <a:lnTo>
                  <a:pt x="80" y="34"/>
                </a:lnTo>
                <a:lnTo>
                  <a:pt x="84" y="34"/>
                </a:lnTo>
                <a:lnTo>
                  <a:pt x="84" y="30"/>
                </a:lnTo>
                <a:lnTo>
                  <a:pt x="86" y="30"/>
                </a:lnTo>
                <a:lnTo>
                  <a:pt x="90" y="26"/>
                </a:lnTo>
                <a:lnTo>
                  <a:pt x="86" y="26"/>
                </a:lnTo>
                <a:lnTo>
                  <a:pt x="86" y="22"/>
                </a:lnTo>
                <a:lnTo>
                  <a:pt x="90" y="22"/>
                </a:lnTo>
                <a:lnTo>
                  <a:pt x="90" y="20"/>
                </a:lnTo>
                <a:lnTo>
                  <a:pt x="86" y="20"/>
                </a:lnTo>
                <a:lnTo>
                  <a:pt x="90" y="20"/>
                </a:lnTo>
                <a:lnTo>
                  <a:pt x="90" y="16"/>
                </a:lnTo>
                <a:lnTo>
                  <a:pt x="86" y="16"/>
                </a:lnTo>
                <a:lnTo>
                  <a:pt x="84" y="16"/>
                </a:lnTo>
                <a:lnTo>
                  <a:pt x="84" y="12"/>
                </a:lnTo>
                <a:lnTo>
                  <a:pt x="84" y="8"/>
                </a:lnTo>
                <a:lnTo>
                  <a:pt x="84" y="4"/>
                </a:lnTo>
                <a:lnTo>
                  <a:pt x="80" y="0"/>
                </a:lnTo>
                <a:lnTo>
                  <a:pt x="84" y="0"/>
                </a:lnTo>
                <a:lnTo>
                  <a:pt x="86" y="0"/>
                </a:lnTo>
                <a:lnTo>
                  <a:pt x="86" y="4"/>
                </a:lnTo>
                <a:lnTo>
                  <a:pt x="86" y="8"/>
                </a:lnTo>
                <a:lnTo>
                  <a:pt x="90" y="8"/>
                </a:lnTo>
                <a:lnTo>
                  <a:pt x="94" y="16"/>
                </a:lnTo>
                <a:lnTo>
                  <a:pt x="94" y="20"/>
                </a:lnTo>
                <a:lnTo>
                  <a:pt x="94" y="22"/>
                </a:lnTo>
                <a:lnTo>
                  <a:pt x="94" y="26"/>
                </a:lnTo>
                <a:lnTo>
                  <a:pt x="94" y="30"/>
                </a:lnTo>
                <a:lnTo>
                  <a:pt x="94" y="34"/>
                </a:lnTo>
                <a:lnTo>
                  <a:pt x="94" y="38"/>
                </a:lnTo>
                <a:lnTo>
                  <a:pt x="94" y="42"/>
                </a:lnTo>
                <a:lnTo>
                  <a:pt x="94" y="46"/>
                </a:lnTo>
                <a:lnTo>
                  <a:pt x="98" y="46"/>
                </a:lnTo>
                <a:lnTo>
                  <a:pt x="98" y="50"/>
                </a:lnTo>
                <a:lnTo>
                  <a:pt x="102" y="52"/>
                </a:lnTo>
                <a:lnTo>
                  <a:pt x="102" y="56"/>
                </a:lnTo>
                <a:lnTo>
                  <a:pt x="98" y="56"/>
                </a:lnTo>
                <a:lnTo>
                  <a:pt x="94" y="56"/>
                </a:lnTo>
                <a:lnTo>
                  <a:pt x="90" y="56"/>
                </a:lnTo>
                <a:lnTo>
                  <a:pt x="86" y="56"/>
                </a:lnTo>
                <a:lnTo>
                  <a:pt x="84" y="56"/>
                </a:lnTo>
                <a:lnTo>
                  <a:pt x="80" y="60"/>
                </a:lnTo>
                <a:lnTo>
                  <a:pt x="84" y="68"/>
                </a:lnTo>
                <a:lnTo>
                  <a:pt x="86" y="72"/>
                </a:lnTo>
                <a:lnTo>
                  <a:pt x="90" y="76"/>
                </a:lnTo>
                <a:lnTo>
                  <a:pt x="94" y="76"/>
                </a:lnTo>
                <a:lnTo>
                  <a:pt x="94" y="78"/>
                </a:lnTo>
                <a:lnTo>
                  <a:pt x="98" y="82"/>
                </a:lnTo>
                <a:lnTo>
                  <a:pt x="98" y="86"/>
                </a:lnTo>
                <a:lnTo>
                  <a:pt x="98" y="90"/>
                </a:lnTo>
                <a:lnTo>
                  <a:pt x="102" y="90"/>
                </a:lnTo>
                <a:lnTo>
                  <a:pt x="102" y="94"/>
                </a:lnTo>
                <a:lnTo>
                  <a:pt x="102" y="98"/>
                </a:lnTo>
                <a:lnTo>
                  <a:pt x="102" y="102"/>
                </a:lnTo>
                <a:lnTo>
                  <a:pt x="98" y="102"/>
                </a:lnTo>
                <a:lnTo>
                  <a:pt x="98" y="106"/>
                </a:lnTo>
                <a:lnTo>
                  <a:pt x="94" y="106"/>
                </a:lnTo>
                <a:lnTo>
                  <a:pt x="94" y="108"/>
                </a:lnTo>
                <a:lnTo>
                  <a:pt x="94" y="112"/>
                </a:lnTo>
                <a:lnTo>
                  <a:pt x="90" y="116"/>
                </a:lnTo>
                <a:lnTo>
                  <a:pt x="90" y="120"/>
                </a:lnTo>
                <a:lnTo>
                  <a:pt x="86" y="120"/>
                </a:lnTo>
                <a:lnTo>
                  <a:pt x="86" y="124"/>
                </a:lnTo>
                <a:lnTo>
                  <a:pt x="86" y="128"/>
                </a:lnTo>
                <a:lnTo>
                  <a:pt x="90" y="128"/>
                </a:lnTo>
                <a:lnTo>
                  <a:pt x="86" y="132"/>
                </a:lnTo>
                <a:lnTo>
                  <a:pt x="86" y="134"/>
                </a:lnTo>
                <a:lnTo>
                  <a:pt x="90" y="138"/>
                </a:lnTo>
                <a:lnTo>
                  <a:pt x="90" y="142"/>
                </a:lnTo>
                <a:lnTo>
                  <a:pt x="90" y="146"/>
                </a:lnTo>
                <a:lnTo>
                  <a:pt x="90" y="150"/>
                </a:lnTo>
                <a:lnTo>
                  <a:pt x="94" y="150"/>
                </a:lnTo>
                <a:lnTo>
                  <a:pt x="94" y="154"/>
                </a:lnTo>
                <a:lnTo>
                  <a:pt x="94" y="158"/>
                </a:lnTo>
                <a:lnTo>
                  <a:pt x="94" y="162"/>
                </a:lnTo>
                <a:lnTo>
                  <a:pt x="98" y="162"/>
                </a:lnTo>
                <a:lnTo>
                  <a:pt x="98" y="164"/>
                </a:lnTo>
                <a:lnTo>
                  <a:pt x="102" y="168"/>
                </a:lnTo>
                <a:lnTo>
                  <a:pt x="106" y="172"/>
                </a:lnTo>
                <a:lnTo>
                  <a:pt x="110" y="176"/>
                </a:lnTo>
                <a:lnTo>
                  <a:pt x="110" y="180"/>
                </a:lnTo>
                <a:lnTo>
                  <a:pt x="110" y="184"/>
                </a:lnTo>
                <a:lnTo>
                  <a:pt x="110" y="188"/>
                </a:lnTo>
                <a:lnTo>
                  <a:pt x="114" y="188"/>
                </a:lnTo>
                <a:lnTo>
                  <a:pt x="110" y="188"/>
                </a:lnTo>
                <a:lnTo>
                  <a:pt x="110" y="190"/>
                </a:lnTo>
                <a:lnTo>
                  <a:pt x="110" y="194"/>
                </a:lnTo>
                <a:lnTo>
                  <a:pt x="110" y="198"/>
                </a:lnTo>
                <a:lnTo>
                  <a:pt x="110" y="194"/>
                </a:lnTo>
                <a:lnTo>
                  <a:pt x="106" y="194"/>
                </a:lnTo>
                <a:lnTo>
                  <a:pt x="102" y="194"/>
                </a:lnTo>
                <a:lnTo>
                  <a:pt x="102" y="190"/>
                </a:lnTo>
                <a:lnTo>
                  <a:pt x="98" y="190"/>
                </a:lnTo>
                <a:lnTo>
                  <a:pt x="94" y="190"/>
                </a:lnTo>
                <a:lnTo>
                  <a:pt x="90" y="190"/>
                </a:lnTo>
                <a:lnTo>
                  <a:pt x="86" y="190"/>
                </a:lnTo>
                <a:lnTo>
                  <a:pt x="84" y="190"/>
                </a:lnTo>
                <a:lnTo>
                  <a:pt x="76" y="190"/>
                </a:lnTo>
                <a:lnTo>
                  <a:pt x="68" y="190"/>
                </a:lnTo>
                <a:lnTo>
                  <a:pt x="68" y="188"/>
                </a:lnTo>
                <a:lnTo>
                  <a:pt x="64" y="188"/>
                </a:lnTo>
                <a:lnTo>
                  <a:pt x="60" y="188"/>
                </a:lnTo>
                <a:lnTo>
                  <a:pt x="56" y="188"/>
                </a:lnTo>
                <a:lnTo>
                  <a:pt x="54" y="188"/>
                </a:lnTo>
                <a:lnTo>
                  <a:pt x="50" y="188"/>
                </a:lnTo>
                <a:lnTo>
                  <a:pt x="46" y="188"/>
                </a:lnTo>
                <a:lnTo>
                  <a:pt x="42" y="188"/>
                </a:lnTo>
                <a:lnTo>
                  <a:pt x="42" y="190"/>
                </a:lnTo>
                <a:lnTo>
                  <a:pt x="38" y="190"/>
                </a:lnTo>
                <a:lnTo>
                  <a:pt x="30" y="190"/>
                </a:lnTo>
                <a:lnTo>
                  <a:pt x="26" y="190"/>
                </a:lnTo>
                <a:lnTo>
                  <a:pt x="26" y="190"/>
                </a:lnTo>
                <a:lnTo>
                  <a:pt x="26" y="19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76" name="Freeform 134">
            <a:extLst>
              <a:ext uri="{FF2B5EF4-FFF2-40B4-BE49-F238E27FC236}">
                <a16:creationId xmlns:a16="http://schemas.microsoft.com/office/drawing/2014/main" id="{F355C51F-2A18-4493-8942-A929C1DEB751}"/>
              </a:ext>
            </a:extLst>
          </p:cNvPr>
          <p:cNvSpPr>
            <a:spLocks noEditPoints="1"/>
          </p:cNvSpPr>
          <p:nvPr/>
        </p:nvSpPr>
        <p:spPr bwMode="auto">
          <a:xfrm>
            <a:off x="5391553" y="4055530"/>
            <a:ext cx="60325" cy="63500"/>
          </a:xfrm>
          <a:custGeom>
            <a:avLst/>
            <a:gdLst>
              <a:gd name="T0" fmla="*/ 0 w 38"/>
              <a:gd name="T1" fmla="*/ 4 h 40"/>
              <a:gd name="T2" fmla="*/ 0 w 38"/>
              <a:gd name="T3" fmla="*/ 4 h 40"/>
              <a:gd name="T4" fmla="*/ 4 w 38"/>
              <a:gd name="T5" fmla="*/ 0 h 40"/>
              <a:gd name="T6" fmla="*/ 4 w 38"/>
              <a:gd name="T7" fmla="*/ 4 h 40"/>
              <a:gd name="T8" fmla="*/ 4 w 38"/>
              <a:gd name="T9" fmla="*/ 4 h 40"/>
              <a:gd name="T10" fmla="*/ 4 w 38"/>
              <a:gd name="T11" fmla="*/ 4 h 40"/>
              <a:gd name="T12" fmla="*/ 0 w 38"/>
              <a:gd name="T13" fmla="*/ 4 h 40"/>
              <a:gd name="T14" fmla="*/ 0 w 38"/>
              <a:gd name="T15" fmla="*/ 4 h 40"/>
              <a:gd name="T16" fmla="*/ 4 w 38"/>
              <a:gd name="T17" fmla="*/ 8 h 40"/>
              <a:gd name="T18" fmla="*/ 4 w 38"/>
              <a:gd name="T19" fmla="*/ 8 h 40"/>
              <a:gd name="T20" fmla="*/ 4 w 38"/>
              <a:gd name="T21" fmla="*/ 4 h 40"/>
              <a:gd name="T22" fmla="*/ 8 w 38"/>
              <a:gd name="T23" fmla="*/ 8 h 40"/>
              <a:gd name="T24" fmla="*/ 4 w 38"/>
              <a:gd name="T25" fmla="*/ 8 h 40"/>
              <a:gd name="T26" fmla="*/ 34 w 38"/>
              <a:gd name="T27" fmla="*/ 10 h 40"/>
              <a:gd name="T28" fmla="*/ 34 w 38"/>
              <a:gd name="T29" fmla="*/ 8 h 40"/>
              <a:gd name="T30" fmla="*/ 34 w 38"/>
              <a:gd name="T31" fmla="*/ 8 h 40"/>
              <a:gd name="T32" fmla="*/ 34 w 38"/>
              <a:gd name="T33" fmla="*/ 8 h 40"/>
              <a:gd name="T34" fmla="*/ 34 w 38"/>
              <a:gd name="T35" fmla="*/ 10 h 40"/>
              <a:gd name="T36" fmla="*/ 16 w 38"/>
              <a:gd name="T37" fmla="*/ 10 h 40"/>
              <a:gd name="T38" fmla="*/ 12 w 38"/>
              <a:gd name="T39" fmla="*/ 10 h 40"/>
              <a:gd name="T40" fmla="*/ 16 w 38"/>
              <a:gd name="T41" fmla="*/ 10 h 40"/>
              <a:gd name="T42" fmla="*/ 20 w 38"/>
              <a:gd name="T43" fmla="*/ 10 h 40"/>
              <a:gd name="T44" fmla="*/ 20 w 38"/>
              <a:gd name="T45" fmla="*/ 10 h 40"/>
              <a:gd name="T46" fmla="*/ 16 w 38"/>
              <a:gd name="T47" fmla="*/ 10 h 40"/>
              <a:gd name="T48" fmla="*/ 16 w 38"/>
              <a:gd name="T49" fmla="*/ 10 h 40"/>
              <a:gd name="T50" fmla="*/ 16 w 38"/>
              <a:gd name="T51" fmla="*/ 10 h 40"/>
              <a:gd name="T52" fmla="*/ 16 w 38"/>
              <a:gd name="T53" fmla="*/ 10 h 40"/>
              <a:gd name="T54" fmla="*/ 16 w 38"/>
              <a:gd name="T55" fmla="*/ 10 h 40"/>
              <a:gd name="T56" fmla="*/ 34 w 38"/>
              <a:gd name="T57" fmla="*/ 22 h 40"/>
              <a:gd name="T58" fmla="*/ 34 w 38"/>
              <a:gd name="T59" fmla="*/ 22 h 40"/>
              <a:gd name="T60" fmla="*/ 34 w 38"/>
              <a:gd name="T61" fmla="*/ 18 h 40"/>
              <a:gd name="T62" fmla="*/ 38 w 38"/>
              <a:gd name="T63" fmla="*/ 18 h 40"/>
              <a:gd name="T64" fmla="*/ 38 w 38"/>
              <a:gd name="T65" fmla="*/ 18 h 40"/>
              <a:gd name="T66" fmla="*/ 34 w 38"/>
              <a:gd name="T67" fmla="*/ 22 h 40"/>
              <a:gd name="T68" fmla="*/ 30 w 38"/>
              <a:gd name="T69" fmla="*/ 38 h 40"/>
              <a:gd name="T70" fmla="*/ 30 w 38"/>
              <a:gd name="T71" fmla="*/ 38 h 40"/>
              <a:gd name="T72" fmla="*/ 30 w 38"/>
              <a:gd name="T73" fmla="*/ 34 h 40"/>
              <a:gd name="T74" fmla="*/ 30 w 38"/>
              <a:gd name="T75" fmla="*/ 34 h 40"/>
              <a:gd name="T76" fmla="*/ 30 w 38"/>
              <a:gd name="T77" fmla="*/ 38 h 40"/>
              <a:gd name="T78" fmla="*/ 30 w 38"/>
              <a:gd name="T79" fmla="*/ 38 h 40"/>
              <a:gd name="T80" fmla="*/ 24 w 38"/>
              <a:gd name="T81" fmla="*/ 40 h 40"/>
              <a:gd name="T82" fmla="*/ 24 w 38"/>
              <a:gd name="T83" fmla="*/ 38 h 40"/>
              <a:gd name="T84" fmla="*/ 24 w 38"/>
              <a:gd name="T85" fmla="*/ 38 h 40"/>
              <a:gd name="T86" fmla="*/ 24 w 38"/>
              <a:gd name="T87" fmla="*/ 34 h 40"/>
              <a:gd name="T88" fmla="*/ 26 w 38"/>
              <a:gd name="T89" fmla="*/ 38 h 40"/>
              <a:gd name="T90" fmla="*/ 26 w 38"/>
              <a:gd name="T91" fmla="*/ 38 h 40"/>
              <a:gd name="T92" fmla="*/ 26 w 38"/>
              <a:gd name="T93" fmla="*/ 40 h 40"/>
              <a:gd name="T94" fmla="*/ 12 w 38"/>
              <a:gd name="T95" fmla="*/ 40 h 40"/>
              <a:gd name="T96" fmla="*/ 12 w 38"/>
              <a:gd name="T97" fmla="*/ 40 h 40"/>
              <a:gd name="T98" fmla="*/ 12 w 38"/>
              <a:gd name="T99" fmla="*/ 40 h 40"/>
              <a:gd name="T100" fmla="*/ 12 w 38"/>
              <a:gd name="T101" fmla="*/ 38 h 40"/>
              <a:gd name="T102" fmla="*/ 16 w 38"/>
              <a:gd name="T103" fmla="*/ 38 h 40"/>
              <a:gd name="T104" fmla="*/ 16 w 38"/>
              <a:gd name="T105" fmla="*/ 40 h 40"/>
              <a:gd name="T106" fmla="*/ 16 w 38"/>
              <a:gd name="T107" fmla="*/ 40 h 40"/>
              <a:gd name="T108" fmla="*/ 12 w 38"/>
              <a:gd name="T109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8" h="40">
                <a:moveTo>
                  <a:pt x="0" y="4"/>
                </a:move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close/>
                <a:moveTo>
                  <a:pt x="4" y="8"/>
                </a:move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close/>
                <a:moveTo>
                  <a:pt x="34" y="10"/>
                </a:moveTo>
                <a:lnTo>
                  <a:pt x="34" y="10"/>
                </a:lnTo>
                <a:lnTo>
                  <a:pt x="34" y="10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10"/>
                </a:lnTo>
                <a:lnTo>
                  <a:pt x="34" y="10"/>
                </a:lnTo>
                <a:lnTo>
                  <a:pt x="34" y="10"/>
                </a:lnTo>
                <a:lnTo>
                  <a:pt x="34" y="10"/>
                </a:lnTo>
                <a:lnTo>
                  <a:pt x="34" y="10"/>
                </a:lnTo>
                <a:close/>
                <a:moveTo>
                  <a:pt x="16" y="10"/>
                </a:moveTo>
                <a:lnTo>
                  <a:pt x="12" y="10"/>
                </a:lnTo>
                <a:lnTo>
                  <a:pt x="12" y="10"/>
                </a:lnTo>
                <a:lnTo>
                  <a:pt x="12" y="10"/>
                </a:lnTo>
                <a:lnTo>
                  <a:pt x="12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20" y="10"/>
                </a:lnTo>
                <a:lnTo>
                  <a:pt x="20" y="10"/>
                </a:lnTo>
                <a:lnTo>
                  <a:pt x="20" y="10"/>
                </a:lnTo>
                <a:lnTo>
                  <a:pt x="20" y="10"/>
                </a:lnTo>
                <a:lnTo>
                  <a:pt x="20" y="10"/>
                </a:lnTo>
                <a:lnTo>
                  <a:pt x="20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close/>
                <a:moveTo>
                  <a:pt x="34" y="22"/>
                </a:move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4" y="18"/>
                </a:lnTo>
                <a:lnTo>
                  <a:pt x="34" y="18"/>
                </a:lnTo>
                <a:lnTo>
                  <a:pt x="34" y="18"/>
                </a:lnTo>
                <a:lnTo>
                  <a:pt x="34" y="18"/>
                </a:lnTo>
                <a:lnTo>
                  <a:pt x="38" y="18"/>
                </a:lnTo>
                <a:lnTo>
                  <a:pt x="38" y="18"/>
                </a:lnTo>
                <a:lnTo>
                  <a:pt x="38" y="18"/>
                </a:lnTo>
                <a:lnTo>
                  <a:pt x="38" y="18"/>
                </a:lnTo>
                <a:lnTo>
                  <a:pt x="38" y="18"/>
                </a:lnTo>
                <a:lnTo>
                  <a:pt x="38" y="18"/>
                </a:lnTo>
                <a:lnTo>
                  <a:pt x="38" y="22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close/>
                <a:moveTo>
                  <a:pt x="30" y="38"/>
                </a:moveTo>
                <a:lnTo>
                  <a:pt x="30" y="38"/>
                </a:lnTo>
                <a:lnTo>
                  <a:pt x="30" y="38"/>
                </a:lnTo>
                <a:lnTo>
                  <a:pt x="30" y="38"/>
                </a:lnTo>
                <a:lnTo>
                  <a:pt x="30" y="38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30" y="38"/>
                </a:lnTo>
                <a:lnTo>
                  <a:pt x="30" y="38"/>
                </a:lnTo>
                <a:lnTo>
                  <a:pt x="30" y="38"/>
                </a:lnTo>
                <a:lnTo>
                  <a:pt x="30" y="38"/>
                </a:lnTo>
                <a:lnTo>
                  <a:pt x="30" y="38"/>
                </a:lnTo>
                <a:lnTo>
                  <a:pt x="30" y="38"/>
                </a:lnTo>
                <a:close/>
                <a:moveTo>
                  <a:pt x="26" y="40"/>
                </a:moveTo>
                <a:lnTo>
                  <a:pt x="24" y="40"/>
                </a:lnTo>
                <a:lnTo>
                  <a:pt x="24" y="40"/>
                </a:lnTo>
                <a:lnTo>
                  <a:pt x="24" y="40"/>
                </a:lnTo>
                <a:lnTo>
                  <a:pt x="24" y="40"/>
                </a:lnTo>
                <a:lnTo>
                  <a:pt x="24" y="38"/>
                </a:lnTo>
                <a:lnTo>
                  <a:pt x="24" y="38"/>
                </a:lnTo>
                <a:lnTo>
                  <a:pt x="24" y="38"/>
                </a:lnTo>
                <a:lnTo>
                  <a:pt x="24" y="38"/>
                </a:lnTo>
                <a:lnTo>
                  <a:pt x="24" y="34"/>
                </a:lnTo>
                <a:lnTo>
                  <a:pt x="24" y="34"/>
                </a:lnTo>
                <a:lnTo>
                  <a:pt x="24" y="34"/>
                </a:lnTo>
                <a:lnTo>
                  <a:pt x="24" y="38"/>
                </a:lnTo>
                <a:lnTo>
                  <a:pt x="26" y="38"/>
                </a:lnTo>
                <a:lnTo>
                  <a:pt x="26" y="38"/>
                </a:lnTo>
                <a:lnTo>
                  <a:pt x="26" y="38"/>
                </a:lnTo>
                <a:lnTo>
                  <a:pt x="26" y="38"/>
                </a:lnTo>
                <a:lnTo>
                  <a:pt x="26" y="38"/>
                </a:lnTo>
                <a:lnTo>
                  <a:pt x="26" y="40"/>
                </a:lnTo>
                <a:lnTo>
                  <a:pt x="26" y="40"/>
                </a:lnTo>
                <a:lnTo>
                  <a:pt x="26" y="40"/>
                </a:lnTo>
                <a:close/>
                <a:moveTo>
                  <a:pt x="12" y="40"/>
                </a:moveTo>
                <a:lnTo>
                  <a:pt x="12" y="40"/>
                </a:lnTo>
                <a:lnTo>
                  <a:pt x="12" y="40"/>
                </a:lnTo>
                <a:lnTo>
                  <a:pt x="12" y="40"/>
                </a:lnTo>
                <a:lnTo>
                  <a:pt x="12" y="40"/>
                </a:lnTo>
                <a:lnTo>
                  <a:pt x="12" y="40"/>
                </a:lnTo>
                <a:lnTo>
                  <a:pt x="12" y="40"/>
                </a:lnTo>
                <a:lnTo>
                  <a:pt x="12" y="40"/>
                </a:lnTo>
                <a:lnTo>
                  <a:pt x="12" y="40"/>
                </a:lnTo>
                <a:lnTo>
                  <a:pt x="12" y="38"/>
                </a:lnTo>
                <a:lnTo>
                  <a:pt x="12" y="38"/>
                </a:lnTo>
                <a:lnTo>
                  <a:pt x="12" y="38"/>
                </a:lnTo>
                <a:lnTo>
                  <a:pt x="12" y="38"/>
                </a:lnTo>
                <a:lnTo>
                  <a:pt x="16" y="38"/>
                </a:lnTo>
                <a:lnTo>
                  <a:pt x="16" y="38"/>
                </a:lnTo>
                <a:lnTo>
                  <a:pt x="16" y="38"/>
                </a:lnTo>
                <a:lnTo>
                  <a:pt x="16" y="40"/>
                </a:lnTo>
                <a:lnTo>
                  <a:pt x="16" y="40"/>
                </a:lnTo>
                <a:lnTo>
                  <a:pt x="16" y="40"/>
                </a:lnTo>
                <a:lnTo>
                  <a:pt x="16" y="40"/>
                </a:lnTo>
                <a:lnTo>
                  <a:pt x="16" y="40"/>
                </a:lnTo>
                <a:lnTo>
                  <a:pt x="16" y="40"/>
                </a:lnTo>
                <a:lnTo>
                  <a:pt x="16" y="40"/>
                </a:lnTo>
                <a:lnTo>
                  <a:pt x="12" y="40"/>
                </a:lnTo>
                <a:lnTo>
                  <a:pt x="12" y="40"/>
                </a:lnTo>
                <a:lnTo>
                  <a:pt x="12" y="4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77" name="Freeform 135">
            <a:extLst>
              <a:ext uri="{FF2B5EF4-FFF2-40B4-BE49-F238E27FC236}">
                <a16:creationId xmlns:a16="http://schemas.microsoft.com/office/drawing/2014/main" id="{AF34C496-99F1-457A-BF19-60F596D36982}"/>
              </a:ext>
            </a:extLst>
          </p:cNvPr>
          <p:cNvSpPr>
            <a:spLocks/>
          </p:cNvSpPr>
          <p:nvPr/>
        </p:nvSpPr>
        <p:spPr bwMode="auto">
          <a:xfrm>
            <a:off x="6286903" y="4226980"/>
            <a:ext cx="288925" cy="238125"/>
          </a:xfrm>
          <a:custGeom>
            <a:avLst/>
            <a:gdLst>
              <a:gd name="T0" fmla="*/ 82 w 182"/>
              <a:gd name="T1" fmla="*/ 104 h 150"/>
              <a:gd name="T2" fmla="*/ 70 w 182"/>
              <a:gd name="T3" fmla="*/ 102 h 150"/>
              <a:gd name="T4" fmla="*/ 58 w 182"/>
              <a:gd name="T5" fmla="*/ 112 h 150"/>
              <a:gd name="T6" fmla="*/ 58 w 182"/>
              <a:gd name="T7" fmla="*/ 116 h 150"/>
              <a:gd name="T8" fmla="*/ 58 w 182"/>
              <a:gd name="T9" fmla="*/ 132 h 150"/>
              <a:gd name="T10" fmla="*/ 52 w 182"/>
              <a:gd name="T11" fmla="*/ 132 h 150"/>
              <a:gd name="T12" fmla="*/ 40 w 182"/>
              <a:gd name="T13" fmla="*/ 128 h 150"/>
              <a:gd name="T14" fmla="*/ 32 w 182"/>
              <a:gd name="T15" fmla="*/ 128 h 150"/>
              <a:gd name="T16" fmla="*/ 26 w 182"/>
              <a:gd name="T17" fmla="*/ 138 h 150"/>
              <a:gd name="T18" fmla="*/ 26 w 182"/>
              <a:gd name="T19" fmla="*/ 146 h 150"/>
              <a:gd name="T20" fmla="*/ 22 w 182"/>
              <a:gd name="T21" fmla="*/ 142 h 150"/>
              <a:gd name="T22" fmla="*/ 10 w 182"/>
              <a:gd name="T23" fmla="*/ 128 h 150"/>
              <a:gd name="T24" fmla="*/ 6 w 182"/>
              <a:gd name="T25" fmla="*/ 116 h 150"/>
              <a:gd name="T26" fmla="*/ 2 w 182"/>
              <a:gd name="T27" fmla="*/ 104 h 150"/>
              <a:gd name="T28" fmla="*/ 2 w 182"/>
              <a:gd name="T29" fmla="*/ 90 h 150"/>
              <a:gd name="T30" fmla="*/ 2 w 182"/>
              <a:gd name="T31" fmla="*/ 82 h 150"/>
              <a:gd name="T32" fmla="*/ 6 w 182"/>
              <a:gd name="T33" fmla="*/ 68 h 150"/>
              <a:gd name="T34" fmla="*/ 14 w 182"/>
              <a:gd name="T35" fmla="*/ 60 h 150"/>
              <a:gd name="T36" fmla="*/ 26 w 182"/>
              <a:gd name="T37" fmla="*/ 56 h 150"/>
              <a:gd name="T38" fmla="*/ 32 w 182"/>
              <a:gd name="T39" fmla="*/ 56 h 150"/>
              <a:gd name="T40" fmla="*/ 48 w 182"/>
              <a:gd name="T41" fmla="*/ 52 h 150"/>
              <a:gd name="T42" fmla="*/ 58 w 182"/>
              <a:gd name="T43" fmla="*/ 48 h 150"/>
              <a:gd name="T44" fmla="*/ 66 w 182"/>
              <a:gd name="T45" fmla="*/ 42 h 150"/>
              <a:gd name="T46" fmla="*/ 70 w 182"/>
              <a:gd name="T47" fmla="*/ 34 h 150"/>
              <a:gd name="T48" fmla="*/ 84 w 182"/>
              <a:gd name="T49" fmla="*/ 34 h 150"/>
              <a:gd name="T50" fmla="*/ 96 w 182"/>
              <a:gd name="T51" fmla="*/ 18 h 150"/>
              <a:gd name="T52" fmla="*/ 104 w 182"/>
              <a:gd name="T53" fmla="*/ 12 h 150"/>
              <a:gd name="T54" fmla="*/ 108 w 182"/>
              <a:gd name="T55" fmla="*/ 4 h 150"/>
              <a:gd name="T56" fmla="*/ 118 w 182"/>
              <a:gd name="T57" fmla="*/ 0 h 150"/>
              <a:gd name="T58" fmla="*/ 126 w 182"/>
              <a:gd name="T59" fmla="*/ 14 h 150"/>
              <a:gd name="T60" fmla="*/ 130 w 182"/>
              <a:gd name="T61" fmla="*/ 30 h 150"/>
              <a:gd name="T62" fmla="*/ 126 w 182"/>
              <a:gd name="T63" fmla="*/ 42 h 150"/>
              <a:gd name="T64" fmla="*/ 134 w 182"/>
              <a:gd name="T65" fmla="*/ 42 h 150"/>
              <a:gd name="T66" fmla="*/ 140 w 182"/>
              <a:gd name="T67" fmla="*/ 48 h 150"/>
              <a:gd name="T68" fmla="*/ 152 w 182"/>
              <a:gd name="T69" fmla="*/ 52 h 150"/>
              <a:gd name="T70" fmla="*/ 156 w 182"/>
              <a:gd name="T71" fmla="*/ 64 h 150"/>
              <a:gd name="T72" fmla="*/ 166 w 182"/>
              <a:gd name="T73" fmla="*/ 74 h 150"/>
              <a:gd name="T74" fmla="*/ 166 w 182"/>
              <a:gd name="T75" fmla="*/ 82 h 150"/>
              <a:gd name="T76" fmla="*/ 174 w 182"/>
              <a:gd name="T77" fmla="*/ 90 h 150"/>
              <a:gd name="T78" fmla="*/ 178 w 182"/>
              <a:gd name="T79" fmla="*/ 94 h 150"/>
              <a:gd name="T80" fmla="*/ 182 w 182"/>
              <a:gd name="T81" fmla="*/ 104 h 150"/>
              <a:gd name="T82" fmla="*/ 170 w 182"/>
              <a:gd name="T83" fmla="*/ 102 h 150"/>
              <a:gd name="T84" fmla="*/ 162 w 182"/>
              <a:gd name="T85" fmla="*/ 102 h 150"/>
              <a:gd name="T86" fmla="*/ 152 w 182"/>
              <a:gd name="T87" fmla="*/ 98 h 150"/>
              <a:gd name="T88" fmla="*/ 144 w 182"/>
              <a:gd name="T89" fmla="*/ 104 h 150"/>
              <a:gd name="T90" fmla="*/ 136 w 182"/>
              <a:gd name="T91" fmla="*/ 104 h 150"/>
              <a:gd name="T92" fmla="*/ 122 w 182"/>
              <a:gd name="T93" fmla="*/ 108 h 150"/>
              <a:gd name="T94" fmla="*/ 114 w 182"/>
              <a:gd name="T95" fmla="*/ 108 h 150"/>
              <a:gd name="T96" fmla="*/ 110 w 182"/>
              <a:gd name="T97" fmla="*/ 120 h 150"/>
              <a:gd name="T98" fmla="*/ 100 w 182"/>
              <a:gd name="T99" fmla="*/ 116 h 150"/>
              <a:gd name="T100" fmla="*/ 84 w 182"/>
              <a:gd name="T101" fmla="*/ 11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82" h="150">
                <a:moveTo>
                  <a:pt x="84" y="112"/>
                </a:moveTo>
                <a:lnTo>
                  <a:pt x="84" y="108"/>
                </a:lnTo>
                <a:lnTo>
                  <a:pt x="82" y="108"/>
                </a:lnTo>
                <a:lnTo>
                  <a:pt x="82" y="104"/>
                </a:lnTo>
                <a:lnTo>
                  <a:pt x="78" y="104"/>
                </a:lnTo>
                <a:lnTo>
                  <a:pt x="74" y="104"/>
                </a:lnTo>
                <a:lnTo>
                  <a:pt x="74" y="102"/>
                </a:lnTo>
                <a:lnTo>
                  <a:pt x="70" y="102"/>
                </a:lnTo>
                <a:lnTo>
                  <a:pt x="66" y="104"/>
                </a:lnTo>
                <a:lnTo>
                  <a:pt x="62" y="104"/>
                </a:lnTo>
                <a:lnTo>
                  <a:pt x="62" y="108"/>
                </a:lnTo>
                <a:lnTo>
                  <a:pt x="58" y="112"/>
                </a:lnTo>
                <a:lnTo>
                  <a:pt x="58" y="116"/>
                </a:lnTo>
                <a:lnTo>
                  <a:pt x="58" y="112"/>
                </a:lnTo>
                <a:lnTo>
                  <a:pt x="54" y="116"/>
                </a:lnTo>
                <a:lnTo>
                  <a:pt x="58" y="116"/>
                </a:lnTo>
                <a:lnTo>
                  <a:pt x="58" y="120"/>
                </a:lnTo>
                <a:lnTo>
                  <a:pt x="58" y="124"/>
                </a:lnTo>
                <a:lnTo>
                  <a:pt x="58" y="128"/>
                </a:lnTo>
                <a:lnTo>
                  <a:pt x="58" y="132"/>
                </a:lnTo>
                <a:lnTo>
                  <a:pt x="58" y="128"/>
                </a:lnTo>
                <a:lnTo>
                  <a:pt x="54" y="128"/>
                </a:lnTo>
                <a:lnTo>
                  <a:pt x="52" y="128"/>
                </a:lnTo>
                <a:lnTo>
                  <a:pt x="52" y="132"/>
                </a:lnTo>
                <a:lnTo>
                  <a:pt x="52" y="128"/>
                </a:lnTo>
                <a:lnTo>
                  <a:pt x="48" y="128"/>
                </a:lnTo>
                <a:lnTo>
                  <a:pt x="44" y="128"/>
                </a:lnTo>
                <a:lnTo>
                  <a:pt x="40" y="128"/>
                </a:lnTo>
                <a:lnTo>
                  <a:pt x="40" y="124"/>
                </a:lnTo>
                <a:lnTo>
                  <a:pt x="40" y="128"/>
                </a:lnTo>
                <a:lnTo>
                  <a:pt x="36" y="128"/>
                </a:lnTo>
                <a:lnTo>
                  <a:pt x="32" y="128"/>
                </a:lnTo>
                <a:lnTo>
                  <a:pt x="28" y="128"/>
                </a:lnTo>
                <a:lnTo>
                  <a:pt x="28" y="132"/>
                </a:lnTo>
                <a:lnTo>
                  <a:pt x="28" y="134"/>
                </a:lnTo>
                <a:lnTo>
                  <a:pt x="26" y="138"/>
                </a:lnTo>
                <a:lnTo>
                  <a:pt x="28" y="138"/>
                </a:lnTo>
                <a:lnTo>
                  <a:pt x="28" y="142"/>
                </a:lnTo>
                <a:lnTo>
                  <a:pt x="26" y="142"/>
                </a:lnTo>
                <a:lnTo>
                  <a:pt x="26" y="146"/>
                </a:lnTo>
                <a:lnTo>
                  <a:pt x="26" y="150"/>
                </a:lnTo>
                <a:lnTo>
                  <a:pt x="22" y="150"/>
                </a:lnTo>
                <a:lnTo>
                  <a:pt x="22" y="146"/>
                </a:lnTo>
                <a:lnTo>
                  <a:pt x="22" y="142"/>
                </a:lnTo>
                <a:lnTo>
                  <a:pt x="22" y="138"/>
                </a:lnTo>
                <a:lnTo>
                  <a:pt x="18" y="134"/>
                </a:lnTo>
                <a:lnTo>
                  <a:pt x="14" y="132"/>
                </a:lnTo>
                <a:lnTo>
                  <a:pt x="10" y="128"/>
                </a:lnTo>
                <a:lnTo>
                  <a:pt x="10" y="124"/>
                </a:lnTo>
                <a:lnTo>
                  <a:pt x="6" y="124"/>
                </a:lnTo>
                <a:lnTo>
                  <a:pt x="6" y="120"/>
                </a:lnTo>
                <a:lnTo>
                  <a:pt x="6" y="116"/>
                </a:lnTo>
                <a:lnTo>
                  <a:pt x="6" y="112"/>
                </a:lnTo>
                <a:lnTo>
                  <a:pt x="2" y="112"/>
                </a:lnTo>
                <a:lnTo>
                  <a:pt x="2" y="108"/>
                </a:lnTo>
                <a:lnTo>
                  <a:pt x="2" y="104"/>
                </a:lnTo>
                <a:lnTo>
                  <a:pt x="2" y="102"/>
                </a:lnTo>
                <a:lnTo>
                  <a:pt x="0" y="98"/>
                </a:lnTo>
                <a:lnTo>
                  <a:pt x="0" y="94"/>
                </a:lnTo>
                <a:lnTo>
                  <a:pt x="2" y="90"/>
                </a:lnTo>
                <a:lnTo>
                  <a:pt x="0" y="90"/>
                </a:lnTo>
                <a:lnTo>
                  <a:pt x="0" y="86"/>
                </a:lnTo>
                <a:lnTo>
                  <a:pt x="0" y="82"/>
                </a:lnTo>
                <a:lnTo>
                  <a:pt x="2" y="82"/>
                </a:lnTo>
                <a:lnTo>
                  <a:pt x="2" y="78"/>
                </a:lnTo>
                <a:lnTo>
                  <a:pt x="6" y="74"/>
                </a:lnTo>
                <a:lnTo>
                  <a:pt x="6" y="72"/>
                </a:lnTo>
                <a:lnTo>
                  <a:pt x="6" y="68"/>
                </a:lnTo>
                <a:lnTo>
                  <a:pt x="10" y="68"/>
                </a:lnTo>
                <a:lnTo>
                  <a:pt x="10" y="64"/>
                </a:lnTo>
                <a:lnTo>
                  <a:pt x="14" y="64"/>
                </a:lnTo>
                <a:lnTo>
                  <a:pt x="14" y="60"/>
                </a:lnTo>
                <a:lnTo>
                  <a:pt x="18" y="60"/>
                </a:lnTo>
                <a:lnTo>
                  <a:pt x="22" y="60"/>
                </a:lnTo>
                <a:lnTo>
                  <a:pt x="26" y="60"/>
                </a:lnTo>
                <a:lnTo>
                  <a:pt x="26" y="56"/>
                </a:lnTo>
                <a:lnTo>
                  <a:pt x="28" y="52"/>
                </a:lnTo>
                <a:lnTo>
                  <a:pt x="28" y="56"/>
                </a:lnTo>
                <a:lnTo>
                  <a:pt x="32" y="60"/>
                </a:lnTo>
                <a:lnTo>
                  <a:pt x="32" y="56"/>
                </a:lnTo>
                <a:lnTo>
                  <a:pt x="36" y="56"/>
                </a:lnTo>
                <a:lnTo>
                  <a:pt x="40" y="52"/>
                </a:lnTo>
                <a:lnTo>
                  <a:pt x="44" y="52"/>
                </a:lnTo>
                <a:lnTo>
                  <a:pt x="48" y="52"/>
                </a:lnTo>
                <a:lnTo>
                  <a:pt x="52" y="52"/>
                </a:lnTo>
                <a:lnTo>
                  <a:pt x="54" y="52"/>
                </a:lnTo>
                <a:lnTo>
                  <a:pt x="58" y="52"/>
                </a:lnTo>
                <a:lnTo>
                  <a:pt x="58" y="48"/>
                </a:lnTo>
                <a:lnTo>
                  <a:pt x="58" y="44"/>
                </a:lnTo>
                <a:lnTo>
                  <a:pt x="62" y="44"/>
                </a:lnTo>
                <a:lnTo>
                  <a:pt x="62" y="42"/>
                </a:lnTo>
                <a:lnTo>
                  <a:pt x="66" y="42"/>
                </a:lnTo>
                <a:lnTo>
                  <a:pt x="62" y="38"/>
                </a:lnTo>
                <a:lnTo>
                  <a:pt x="62" y="34"/>
                </a:lnTo>
                <a:lnTo>
                  <a:pt x="66" y="34"/>
                </a:lnTo>
                <a:lnTo>
                  <a:pt x="70" y="34"/>
                </a:lnTo>
                <a:lnTo>
                  <a:pt x="74" y="34"/>
                </a:lnTo>
                <a:lnTo>
                  <a:pt x="78" y="34"/>
                </a:lnTo>
                <a:lnTo>
                  <a:pt x="82" y="34"/>
                </a:lnTo>
                <a:lnTo>
                  <a:pt x="84" y="34"/>
                </a:lnTo>
                <a:lnTo>
                  <a:pt x="84" y="30"/>
                </a:lnTo>
                <a:lnTo>
                  <a:pt x="88" y="26"/>
                </a:lnTo>
                <a:lnTo>
                  <a:pt x="92" y="22"/>
                </a:lnTo>
                <a:lnTo>
                  <a:pt x="96" y="18"/>
                </a:lnTo>
                <a:lnTo>
                  <a:pt x="96" y="14"/>
                </a:lnTo>
                <a:lnTo>
                  <a:pt x="100" y="14"/>
                </a:lnTo>
                <a:lnTo>
                  <a:pt x="100" y="12"/>
                </a:lnTo>
                <a:lnTo>
                  <a:pt x="104" y="12"/>
                </a:lnTo>
                <a:lnTo>
                  <a:pt x="100" y="12"/>
                </a:lnTo>
                <a:lnTo>
                  <a:pt x="100" y="8"/>
                </a:lnTo>
                <a:lnTo>
                  <a:pt x="104" y="4"/>
                </a:lnTo>
                <a:lnTo>
                  <a:pt x="108" y="4"/>
                </a:lnTo>
                <a:lnTo>
                  <a:pt x="108" y="0"/>
                </a:lnTo>
                <a:lnTo>
                  <a:pt x="110" y="0"/>
                </a:lnTo>
                <a:lnTo>
                  <a:pt x="114" y="0"/>
                </a:lnTo>
                <a:lnTo>
                  <a:pt x="118" y="0"/>
                </a:lnTo>
                <a:lnTo>
                  <a:pt x="118" y="4"/>
                </a:lnTo>
                <a:lnTo>
                  <a:pt x="122" y="8"/>
                </a:lnTo>
                <a:lnTo>
                  <a:pt x="126" y="12"/>
                </a:lnTo>
                <a:lnTo>
                  <a:pt x="126" y="14"/>
                </a:lnTo>
                <a:lnTo>
                  <a:pt x="130" y="18"/>
                </a:lnTo>
                <a:lnTo>
                  <a:pt x="130" y="22"/>
                </a:lnTo>
                <a:lnTo>
                  <a:pt x="130" y="26"/>
                </a:lnTo>
                <a:lnTo>
                  <a:pt x="130" y="30"/>
                </a:lnTo>
                <a:lnTo>
                  <a:pt x="126" y="30"/>
                </a:lnTo>
                <a:lnTo>
                  <a:pt x="126" y="34"/>
                </a:lnTo>
                <a:lnTo>
                  <a:pt x="126" y="38"/>
                </a:lnTo>
                <a:lnTo>
                  <a:pt x="126" y="42"/>
                </a:lnTo>
                <a:lnTo>
                  <a:pt x="130" y="42"/>
                </a:lnTo>
                <a:lnTo>
                  <a:pt x="130" y="38"/>
                </a:lnTo>
                <a:lnTo>
                  <a:pt x="134" y="38"/>
                </a:lnTo>
                <a:lnTo>
                  <a:pt x="134" y="42"/>
                </a:lnTo>
                <a:lnTo>
                  <a:pt x="136" y="42"/>
                </a:lnTo>
                <a:lnTo>
                  <a:pt x="136" y="44"/>
                </a:lnTo>
                <a:lnTo>
                  <a:pt x="136" y="48"/>
                </a:lnTo>
                <a:lnTo>
                  <a:pt x="140" y="48"/>
                </a:lnTo>
                <a:lnTo>
                  <a:pt x="144" y="48"/>
                </a:lnTo>
                <a:lnTo>
                  <a:pt x="148" y="48"/>
                </a:lnTo>
                <a:lnTo>
                  <a:pt x="148" y="52"/>
                </a:lnTo>
                <a:lnTo>
                  <a:pt x="152" y="52"/>
                </a:lnTo>
                <a:lnTo>
                  <a:pt x="152" y="56"/>
                </a:lnTo>
                <a:lnTo>
                  <a:pt x="152" y="60"/>
                </a:lnTo>
                <a:lnTo>
                  <a:pt x="152" y="64"/>
                </a:lnTo>
                <a:lnTo>
                  <a:pt x="156" y="64"/>
                </a:lnTo>
                <a:lnTo>
                  <a:pt x="160" y="68"/>
                </a:lnTo>
                <a:lnTo>
                  <a:pt x="162" y="68"/>
                </a:lnTo>
                <a:lnTo>
                  <a:pt x="162" y="72"/>
                </a:lnTo>
                <a:lnTo>
                  <a:pt x="166" y="74"/>
                </a:lnTo>
                <a:lnTo>
                  <a:pt x="166" y="78"/>
                </a:lnTo>
                <a:lnTo>
                  <a:pt x="166" y="82"/>
                </a:lnTo>
                <a:lnTo>
                  <a:pt x="170" y="82"/>
                </a:lnTo>
                <a:lnTo>
                  <a:pt x="166" y="82"/>
                </a:lnTo>
                <a:lnTo>
                  <a:pt x="166" y="86"/>
                </a:lnTo>
                <a:lnTo>
                  <a:pt x="170" y="86"/>
                </a:lnTo>
                <a:lnTo>
                  <a:pt x="174" y="86"/>
                </a:lnTo>
                <a:lnTo>
                  <a:pt x="174" y="90"/>
                </a:lnTo>
                <a:lnTo>
                  <a:pt x="178" y="90"/>
                </a:lnTo>
                <a:lnTo>
                  <a:pt x="178" y="94"/>
                </a:lnTo>
                <a:lnTo>
                  <a:pt x="182" y="94"/>
                </a:lnTo>
                <a:lnTo>
                  <a:pt x="178" y="94"/>
                </a:lnTo>
                <a:lnTo>
                  <a:pt x="178" y="98"/>
                </a:lnTo>
                <a:lnTo>
                  <a:pt x="182" y="98"/>
                </a:lnTo>
                <a:lnTo>
                  <a:pt x="182" y="102"/>
                </a:lnTo>
                <a:lnTo>
                  <a:pt x="182" y="104"/>
                </a:lnTo>
                <a:lnTo>
                  <a:pt x="182" y="102"/>
                </a:lnTo>
                <a:lnTo>
                  <a:pt x="178" y="102"/>
                </a:lnTo>
                <a:lnTo>
                  <a:pt x="174" y="102"/>
                </a:lnTo>
                <a:lnTo>
                  <a:pt x="170" y="102"/>
                </a:lnTo>
                <a:lnTo>
                  <a:pt x="166" y="102"/>
                </a:lnTo>
                <a:lnTo>
                  <a:pt x="162" y="102"/>
                </a:lnTo>
                <a:lnTo>
                  <a:pt x="162" y="98"/>
                </a:lnTo>
                <a:lnTo>
                  <a:pt x="162" y="102"/>
                </a:lnTo>
                <a:lnTo>
                  <a:pt x="160" y="102"/>
                </a:lnTo>
                <a:lnTo>
                  <a:pt x="160" y="98"/>
                </a:lnTo>
                <a:lnTo>
                  <a:pt x="156" y="98"/>
                </a:lnTo>
                <a:lnTo>
                  <a:pt x="152" y="98"/>
                </a:lnTo>
                <a:lnTo>
                  <a:pt x="152" y="102"/>
                </a:lnTo>
                <a:lnTo>
                  <a:pt x="152" y="104"/>
                </a:lnTo>
                <a:lnTo>
                  <a:pt x="148" y="104"/>
                </a:lnTo>
                <a:lnTo>
                  <a:pt x="144" y="104"/>
                </a:lnTo>
                <a:lnTo>
                  <a:pt x="140" y="102"/>
                </a:lnTo>
                <a:lnTo>
                  <a:pt x="136" y="102"/>
                </a:lnTo>
                <a:lnTo>
                  <a:pt x="140" y="102"/>
                </a:lnTo>
                <a:lnTo>
                  <a:pt x="136" y="104"/>
                </a:lnTo>
                <a:lnTo>
                  <a:pt x="134" y="104"/>
                </a:lnTo>
                <a:lnTo>
                  <a:pt x="130" y="104"/>
                </a:lnTo>
                <a:lnTo>
                  <a:pt x="126" y="108"/>
                </a:lnTo>
                <a:lnTo>
                  <a:pt x="122" y="108"/>
                </a:lnTo>
                <a:lnTo>
                  <a:pt x="118" y="108"/>
                </a:lnTo>
                <a:lnTo>
                  <a:pt x="118" y="104"/>
                </a:lnTo>
                <a:lnTo>
                  <a:pt x="118" y="108"/>
                </a:lnTo>
                <a:lnTo>
                  <a:pt x="114" y="108"/>
                </a:lnTo>
                <a:lnTo>
                  <a:pt x="114" y="112"/>
                </a:lnTo>
                <a:lnTo>
                  <a:pt x="114" y="116"/>
                </a:lnTo>
                <a:lnTo>
                  <a:pt x="110" y="116"/>
                </a:lnTo>
                <a:lnTo>
                  <a:pt x="110" y="120"/>
                </a:lnTo>
                <a:lnTo>
                  <a:pt x="108" y="120"/>
                </a:lnTo>
                <a:lnTo>
                  <a:pt x="108" y="116"/>
                </a:lnTo>
                <a:lnTo>
                  <a:pt x="104" y="116"/>
                </a:lnTo>
                <a:lnTo>
                  <a:pt x="100" y="116"/>
                </a:lnTo>
                <a:lnTo>
                  <a:pt x="92" y="116"/>
                </a:lnTo>
                <a:lnTo>
                  <a:pt x="92" y="112"/>
                </a:lnTo>
                <a:lnTo>
                  <a:pt x="88" y="112"/>
                </a:lnTo>
                <a:lnTo>
                  <a:pt x="84" y="112"/>
                </a:lnTo>
                <a:lnTo>
                  <a:pt x="84" y="112"/>
                </a:lnTo>
                <a:lnTo>
                  <a:pt x="84" y="11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78" name="Freeform 136">
            <a:extLst>
              <a:ext uri="{FF2B5EF4-FFF2-40B4-BE49-F238E27FC236}">
                <a16:creationId xmlns:a16="http://schemas.microsoft.com/office/drawing/2014/main" id="{8BDA8B06-65C3-4404-9C84-ABDB5E774B92}"/>
              </a:ext>
            </a:extLst>
          </p:cNvPr>
          <p:cNvSpPr>
            <a:spLocks/>
          </p:cNvSpPr>
          <p:nvPr/>
        </p:nvSpPr>
        <p:spPr bwMode="auto">
          <a:xfrm>
            <a:off x="6261503" y="3884080"/>
            <a:ext cx="238125" cy="438150"/>
          </a:xfrm>
          <a:custGeom>
            <a:avLst/>
            <a:gdLst>
              <a:gd name="T0" fmla="*/ 22 w 150"/>
              <a:gd name="T1" fmla="*/ 234 h 276"/>
              <a:gd name="T2" fmla="*/ 30 w 150"/>
              <a:gd name="T3" fmla="*/ 234 h 276"/>
              <a:gd name="T4" fmla="*/ 26 w 150"/>
              <a:gd name="T5" fmla="*/ 226 h 276"/>
              <a:gd name="T6" fmla="*/ 22 w 150"/>
              <a:gd name="T7" fmla="*/ 220 h 276"/>
              <a:gd name="T8" fmla="*/ 22 w 150"/>
              <a:gd name="T9" fmla="*/ 208 h 276"/>
              <a:gd name="T10" fmla="*/ 22 w 150"/>
              <a:gd name="T11" fmla="*/ 198 h 276"/>
              <a:gd name="T12" fmla="*/ 14 w 150"/>
              <a:gd name="T13" fmla="*/ 186 h 276"/>
              <a:gd name="T14" fmla="*/ 14 w 150"/>
              <a:gd name="T15" fmla="*/ 178 h 276"/>
              <a:gd name="T16" fmla="*/ 0 w 150"/>
              <a:gd name="T17" fmla="*/ 164 h 276"/>
              <a:gd name="T18" fmla="*/ 4 w 150"/>
              <a:gd name="T19" fmla="*/ 156 h 276"/>
              <a:gd name="T20" fmla="*/ 4 w 150"/>
              <a:gd name="T21" fmla="*/ 148 h 276"/>
              <a:gd name="T22" fmla="*/ 14 w 150"/>
              <a:gd name="T23" fmla="*/ 130 h 276"/>
              <a:gd name="T24" fmla="*/ 30 w 150"/>
              <a:gd name="T25" fmla="*/ 112 h 276"/>
              <a:gd name="T26" fmla="*/ 34 w 150"/>
              <a:gd name="T27" fmla="*/ 66 h 276"/>
              <a:gd name="T28" fmla="*/ 30 w 150"/>
              <a:gd name="T29" fmla="*/ 48 h 276"/>
              <a:gd name="T30" fmla="*/ 30 w 150"/>
              <a:gd name="T31" fmla="*/ 42 h 276"/>
              <a:gd name="T32" fmla="*/ 26 w 150"/>
              <a:gd name="T33" fmla="*/ 26 h 276"/>
              <a:gd name="T34" fmla="*/ 38 w 150"/>
              <a:gd name="T35" fmla="*/ 0 h 276"/>
              <a:gd name="T36" fmla="*/ 78 w 150"/>
              <a:gd name="T37" fmla="*/ 22 h 276"/>
              <a:gd name="T38" fmla="*/ 134 w 150"/>
              <a:gd name="T39" fmla="*/ 58 h 276"/>
              <a:gd name="T40" fmla="*/ 150 w 150"/>
              <a:gd name="T41" fmla="*/ 88 h 276"/>
              <a:gd name="T42" fmla="*/ 146 w 150"/>
              <a:gd name="T43" fmla="*/ 134 h 276"/>
              <a:gd name="T44" fmla="*/ 142 w 150"/>
              <a:gd name="T45" fmla="*/ 134 h 276"/>
              <a:gd name="T46" fmla="*/ 138 w 150"/>
              <a:gd name="T47" fmla="*/ 134 h 276"/>
              <a:gd name="T48" fmla="*/ 134 w 150"/>
              <a:gd name="T49" fmla="*/ 142 h 276"/>
              <a:gd name="T50" fmla="*/ 134 w 150"/>
              <a:gd name="T51" fmla="*/ 144 h 276"/>
              <a:gd name="T52" fmla="*/ 128 w 150"/>
              <a:gd name="T53" fmla="*/ 152 h 276"/>
              <a:gd name="T54" fmla="*/ 128 w 150"/>
              <a:gd name="T55" fmla="*/ 160 h 276"/>
              <a:gd name="T56" fmla="*/ 124 w 150"/>
              <a:gd name="T57" fmla="*/ 164 h 276"/>
              <a:gd name="T58" fmla="*/ 124 w 150"/>
              <a:gd name="T59" fmla="*/ 178 h 276"/>
              <a:gd name="T60" fmla="*/ 120 w 150"/>
              <a:gd name="T61" fmla="*/ 186 h 276"/>
              <a:gd name="T62" fmla="*/ 124 w 150"/>
              <a:gd name="T63" fmla="*/ 186 h 276"/>
              <a:gd name="T64" fmla="*/ 130 w 150"/>
              <a:gd name="T65" fmla="*/ 198 h 276"/>
              <a:gd name="T66" fmla="*/ 130 w 150"/>
              <a:gd name="T67" fmla="*/ 204 h 276"/>
              <a:gd name="T68" fmla="*/ 134 w 150"/>
              <a:gd name="T69" fmla="*/ 216 h 276"/>
              <a:gd name="T70" fmla="*/ 124 w 150"/>
              <a:gd name="T71" fmla="*/ 220 h 276"/>
              <a:gd name="T72" fmla="*/ 116 w 150"/>
              <a:gd name="T73" fmla="*/ 224 h 276"/>
              <a:gd name="T74" fmla="*/ 116 w 150"/>
              <a:gd name="T75" fmla="*/ 230 h 276"/>
              <a:gd name="T76" fmla="*/ 112 w 150"/>
              <a:gd name="T77" fmla="*/ 234 h 276"/>
              <a:gd name="T78" fmla="*/ 104 w 150"/>
              <a:gd name="T79" fmla="*/ 242 h 276"/>
              <a:gd name="T80" fmla="*/ 100 w 150"/>
              <a:gd name="T81" fmla="*/ 246 h 276"/>
              <a:gd name="T82" fmla="*/ 94 w 150"/>
              <a:gd name="T83" fmla="*/ 250 h 276"/>
              <a:gd name="T84" fmla="*/ 78 w 150"/>
              <a:gd name="T85" fmla="*/ 250 h 276"/>
              <a:gd name="T86" fmla="*/ 78 w 150"/>
              <a:gd name="T87" fmla="*/ 254 h 276"/>
              <a:gd name="T88" fmla="*/ 78 w 150"/>
              <a:gd name="T89" fmla="*/ 260 h 276"/>
              <a:gd name="T90" fmla="*/ 74 w 150"/>
              <a:gd name="T91" fmla="*/ 264 h 276"/>
              <a:gd name="T92" fmla="*/ 64 w 150"/>
              <a:gd name="T93" fmla="*/ 268 h 276"/>
              <a:gd name="T94" fmla="*/ 56 w 150"/>
              <a:gd name="T95" fmla="*/ 268 h 276"/>
              <a:gd name="T96" fmla="*/ 48 w 150"/>
              <a:gd name="T97" fmla="*/ 276 h 276"/>
              <a:gd name="T98" fmla="*/ 44 w 150"/>
              <a:gd name="T99" fmla="*/ 268 h 276"/>
              <a:gd name="T100" fmla="*/ 38 w 150"/>
              <a:gd name="T101" fmla="*/ 276 h 276"/>
              <a:gd name="T102" fmla="*/ 34 w 150"/>
              <a:gd name="T103" fmla="*/ 276 h 276"/>
              <a:gd name="T104" fmla="*/ 30 w 150"/>
              <a:gd name="T105" fmla="*/ 276 h 276"/>
              <a:gd name="T106" fmla="*/ 30 w 150"/>
              <a:gd name="T107" fmla="*/ 272 h 276"/>
              <a:gd name="T108" fmla="*/ 26 w 150"/>
              <a:gd name="T109" fmla="*/ 264 h 276"/>
              <a:gd name="T110" fmla="*/ 18 w 150"/>
              <a:gd name="T111" fmla="*/ 254 h 276"/>
              <a:gd name="T112" fmla="*/ 8 w 150"/>
              <a:gd name="T113" fmla="*/ 238 h 276"/>
              <a:gd name="T114" fmla="*/ 12 w 150"/>
              <a:gd name="T115" fmla="*/ 234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50" h="276">
                <a:moveTo>
                  <a:pt x="12" y="234"/>
                </a:moveTo>
                <a:lnTo>
                  <a:pt x="14" y="234"/>
                </a:lnTo>
                <a:lnTo>
                  <a:pt x="14" y="234"/>
                </a:lnTo>
                <a:lnTo>
                  <a:pt x="18" y="234"/>
                </a:lnTo>
                <a:lnTo>
                  <a:pt x="18" y="234"/>
                </a:lnTo>
                <a:lnTo>
                  <a:pt x="22" y="234"/>
                </a:lnTo>
                <a:lnTo>
                  <a:pt x="22" y="234"/>
                </a:lnTo>
                <a:lnTo>
                  <a:pt x="22" y="234"/>
                </a:lnTo>
                <a:lnTo>
                  <a:pt x="22" y="234"/>
                </a:lnTo>
                <a:lnTo>
                  <a:pt x="22" y="234"/>
                </a:lnTo>
                <a:lnTo>
                  <a:pt x="22" y="234"/>
                </a:lnTo>
                <a:lnTo>
                  <a:pt x="26" y="234"/>
                </a:lnTo>
                <a:lnTo>
                  <a:pt x="26" y="234"/>
                </a:lnTo>
                <a:lnTo>
                  <a:pt x="26" y="234"/>
                </a:lnTo>
                <a:lnTo>
                  <a:pt x="30" y="234"/>
                </a:lnTo>
                <a:lnTo>
                  <a:pt x="30" y="234"/>
                </a:lnTo>
                <a:lnTo>
                  <a:pt x="30" y="234"/>
                </a:lnTo>
                <a:lnTo>
                  <a:pt x="30" y="234"/>
                </a:lnTo>
                <a:lnTo>
                  <a:pt x="30" y="234"/>
                </a:lnTo>
                <a:lnTo>
                  <a:pt x="30" y="230"/>
                </a:lnTo>
                <a:lnTo>
                  <a:pt x="30" y="230"/>
                </a:lnTo>
                <a:lnTo>
                  <a:pt x="30" y="230"/>
                </a:lnTo>
                <a:lnTo>
                  <a:pt x="30" y="230"/>
                </a:lnTo>
                <a:lnTo>
                  <a:pt x="26" y="226"/>
                </a:lnTo>
                <a:lnTo>
                  <a:pt x="26" y="226"/>
                </a:lnTo>
                <a:lnTo>
                  <a:pt x="26" y="224"/>
                </a:lnTo>
                <a:lnTo>
                  <a:pt x="22" y="224"/>
                </a:lnTo>
                <a:lnTo>
                  <a:pt x="22" y="224"/>
                </a:lnTo>
                <a:lnTo>
                  <a:pt x="22" y="220"/>
                </a:lnTo>
                <a:lnTo>
                  <a:pt x="22" y="220"/>
                </a:lnTo>
                <a:lnTo>
                  <a:pt x="22" y="220"/>
                </a:lnTo>
                <a:lnTo>
                  <a:pt x="22" y="220"/>
                </a:lnTo>
                <a:lnTo>
                  <a:pt x="22" y="220"/>
                </a:lnTo>
                <a:lnTo>
                  <a:pt x="22" y="220"/>
                </a:lnTo>
                <a:lnTo>
                  <a:pt x="22" y="216"/>
                </a:lnTo>
                <a:lnTo>
                  <a:pt x="22" y="216"/>
                </a:lnTo>
                <a:lnTo>
                  <a:pt x="22" y="212"/>
                </a:lnTo>
                <a:lnTo>
                  <a:pt x="22" y="212"/>
                </a:lnTo>
                <a:lnTo>
                  <a:pt x="22" y="208"/>
                </a:lnTo>
                <a:lnTo>
                  <a:pt x="22" y="208"/>
                </a:lnTo>
                <a:lnTo>
                  <a:pt x="22" y="208"/>
                </a:lnTo>
                <a:lnTo>
                  <a:pt x="22" y="204"/>
                </a:lnTo>
                <a:lnTo>
                  <a:pt x="22" y="204"/>
                </a:lnTo>
                <a:lnTo>
                  <a:pt x="22" y="200"/>
                </a:lnTo>
                <a:lnTo>
                  <a:pt x="22" y="198"/>
                </a:lnTo>
                <a:lnTo>
                  <a:pt x="22" y="198"/>
                </a:lnTo>
                <a:lnTo>
                  <a:pt x="22" y="198"/>
                </a:lnTo>
                <a:lnTo>
                  <a:pt x="22" y="198"/>
                </a:lnTo>
                <a:lnTo>
                  <a:pt x="22" y="194"/>
                </a:lnTo>
                <a:lnTo>
                  <a:pt x="22" y="194"/>
                </a:lnTo>
                <a:lnTo>
                  <a:pt x="22" y="194"/>
                </a:lnTo>
                <a:lnTo>
                  <a:pt x="22" y="194"/>
                </a:lnTo>
                <a:lnTo>
                  <a:pt x="18" y="186"/>
                </a:lnTo>
                <a:lnTo>
                  <a:pt x="18" y="186"/>
                </a:lnTo>
                <a:lnTo>
                  <a:pt x="18" y="186"/>
                </a:lnTo>
                <a:lnTo>
                  <a:pt x="14" y="186"/>
                </a:lnTo>
                <a:lnTo>
                  <a:pt x="14" y="186"/>
                </a:lnTo>
                <a:lnTo>
                  <a:pt x="14" y="182"/>
                </a:lnTo>
                <a:lnTo>
                  <a:pt x="14" y="182"/>
                </a:lnTo>
                <a:lnTo>
                  <a:pt x="14" y="182"/>
                </a:lnTo>
                <a:lnTo>
                  <a:pt x="14" y="182"/>
                </a:lnTo>
                <a:lnTo>
                  <a:pt x="14" y="182"/>
                </a:lnTo>
                <a:lnTo>
                  <a:pt x="14" y="178"/>
                </a:lnTo>
                <a:lnTo>
                  <a:pt x="14" y="178"/>
                </a:lnTo>
                <a:lnTo>
                  <a:pt x="12" y="178"/>
                </a:lnTo>
                <a:lnTo>
                  <a:pt x="8" y="178"/>
                </a:lnTo>
                <a:lnTo>
                  <a:pt x="8" y="174"/>
                </a:lnTo>
                <a:lnTo>
                  <a:pt x="4" y="170"/>
                </a:lnTo>
                <a:lnTo>
                  <a:pt x="4" y="168"/>
                </a:lnTo>
                <a:lnTo>
                  <a:pt x="4" y="168"/>
                </a:lnTo>
                <a:lnTo>
                  <a:pt x="4" y="168"/>
                </a:lnTo>
                <a:lnTo>
                  <a:pt x="0" y="164"/>
                </a:lnTo>
                <a:lnTo>
                  <a:pt x="0" y="156"/>
                </a:lnTo>
                <a:lnTo>
                  <a:pt x="0" y="156"/>
                </a:lnTo>
                <a:lnTo>
                  <a:pt x="0" y="156"/>
                </a:lnTo>
                <a:lnTo>
                  <a:pt x="0" y="156"/>
                </a:lnTo>
                <a:lnTo>
                  <a:pt x="0" y="156"/>
                </a:lnTo>
                <a:lnTo>
                  <a:pt x="0" y="156"/>
                </a:lnTo>
                <a:lnTo>
                  <a:pt x="4" y="156"/>
                </a:lnTo>
                <a:lnTo>
                  <a:pt x="4" y="156"/>
                </a:lnTo>
                <a:lnTo>
                  <a:pt x="4" y="156"/>
                </a:lnTo>
                <a:lnTo>
                  <a:pt x="4" y="152"/>
                </a:lnTo>
                <a:lnTo>
                  <a:pt x="4" y="152"/>
                </a:lnTo>
                <a:lnTo>
                  <a:pt x="4" y="152"/>
                </a:lnTo>
                <a:lnTo>
                  <a:pt x="4" y="152"/>
                </a:lnTo>
                <a:lnTo>
                  <a:pt x="4" y="152"/>
                </a:lnTo>
                <a:lnTo>
                  <a:pt x="4" y="148"/>
                </a:lnTo>
                <a:lnTo>
                  <a:pt x="4" y="148"/>
                </a:lnTo>
                <a:lnTo>
                  <a:pt x="4" y="148"/>
                </a:lnTo>
                <a:lnTo>
                  <a:pt x="8" y="144"/>
                </a:lnTo>
                <a:lnTo>
                  <a:pt x="8" y="142"/>
                </a:lnTo>
                <a:lnTo>
                  <a:pt x="8" y="142"/>
                </a:lnTo>
                <a:lnTo>
                  <a:pt x="12" y="138"/>
                </a:lnTo>
                <a:lnTo>
                  <a:pt x="12" y="138"/>
                </a:lnTo>
                <a:lnTo>
                  <a:pt x="14" y="134"/>
                </a:lnTo>
                <a:lnTo>
                  <a:pt x="14" y="130"/>
                </a:lnTo>
                <a:lnTo>
                  <a:pt x="22" y="122"/>
                </a:lnTo>
                <a:lnTo>
                  <a:pt x="22" y="118"/>
                </a:lnTo>
                <a:lnTo>
                  <a:pt x="26" y="118"/>
                </a:lnTo>
                <a:lnTo>
                  <a:pt x="26" y="114"/>
                </a:lnTo>
                <a:lnTo>
                  <a:pt x="30" y="114"/>
                </a:lnTo>
                <a:lnTo>
                  <a:pt x="30" y="114"/>
                </a:lnTo>
                <a:lnTo>
                  <a:pt x="30" y="114"/>
                </a:lnTo>
                <a:lnTo>
                  <a:pt x="30" y="112"/>
                </a:lnTo>
                <a:lnTo>
                  <a:pt x="30" y="104"/>
                </a:lnTo>
                <a:lnTo>
                  <a:pt x="30" y="92"/>
                </a:lnTo>
                <a:lnTo>
                  <a:pt x="30" y="88"/>
                </a:lnTo>
                <a:lnTo>
                  <a:pt x="30" y="88"/>
                </a:lnTo>
                <a:lnTo>
                  <a:pt x="30" y="82"/>
                </a:lnTo>
                <a:lnTo>
                  <a:pt x="30" y="78"/>
                </a:lnTo>
                <a:lnTo>
                  <a:pt x="30" y="78"/>
                </a:lnTo>
                <a:lnTo>
                  <a:pt x="34" y="66"/>
                </a:lnTo>
                <a:lnTo>
                  <a:pt x="34" y="62"/>
                </a:lnTo>
                <a:lnTo>
                  <a:pt x="34" y="58"/>
                </a:lnTo>
                <a:lnTo>
                  <a:pt x="34" y="58"/>
                </a:lnTo>
                <a:lnTo>
                  <a:pt x="34" y="56"/>
                </a:lnTo>
                <a:lnTo>
                  <a:pt x="38" y="52"/>
                </a:lnTo>
                <a:lnTo>
                  <a:pt x="38" y="52"/>
                </a:lnTo>
                <a:lnTo>
                  <a:pt x="30" y="48"/>
                </a:lnTo>
                <a:lnTo>
                  <a:pt x="30" y="48"/>
                </a:lnTo>
                <a:lnTo>
                  <a:pt x="30" y="44"/>
                </a:lnTo>
                <a:lnTo>
                  <a:pt x="30" y="44"/>
                </a:lnTo>
                <a:lnTo>
                  <a:pt x="30" y="44"/>
                </a:lnTo>
                <a:lnTo>
                  <a:pt x="30" y="44"/>
                </a:lnTo>
                <a:lnTo>
                  <a:pt x="30" y="44"/>
                </a:lnTo>
                <a:lnTo>
                  <a:pt x="30" y="44"/>
                </a:lnTo>
                <a:lnTo>
                  <a:pt x="30" y="44"/>
                </a:lnTo>
                <a:lnTo>
                  <a:pt x="30" y="42"/>
                </a:lnTo>
                <a:lnTo>
                  <a:pt x="30" y="42"/>
                </a:lnTo>
                <a:lnTo>
                  <a:pt x="30" y="42"/>
                </a:lnTo>
                <a:lnTo>
                  <a:pt x="26" y="34"/>
                </a:lnTo>
                <a:lnTo>
                  <a:pt x="26" y="34"/>
                </a:lnTo>
                <a:lnTo>
                  <a:pt x="26" y="34"/>
                </a:lnTo>
                <a:lnTo>
                  <a:pt x="26" y="30"/>
                </a:lnTo>
                <a:lnTo>
                  <a:pt x="26" y="30"/>
                </a:lnTo>
                <a:lnTo>
                  <a:pt x="26" y="26"/>
                </a:lnTo>
                <a:lnTo>
                  <a:pt x="26" y="22"/>
                </a:lnTo>
                <a:lnTo>
                  <a:pt x="26" y="22"/>
                </a:lnTo>
                <a:lnTo>
                  <a:pt x="22" y="12"/>
                </a:lnTo>
                <a:lnTo>
                  <a:pt x="22" y="8"/>
                </a:lnTo>
                <a:lnTo>
                  <a:pt x="22" y="8"/>
                </a:lnTo>
                <a:lnTo>
                  <a:pt x="22" y="4"/>
                </a:lnTo>
                <a:lnTo>
                  <a:pt x="26" y="4"/>
                </a:lnTo>
                <a:lnTo>
                  <a:pt x="38" y="0"/>
                </a:lnTo>
                <a:lnTo>
                  <a:pt x="40" y="0"/>
                </a:lnTo>
                <a:lnTo>
                  <a:pt x="48" y="8"/>
                </a:lnTo>
                <a:lnTo>
                  <a:pt x="60" y="12"/>
                </a:lnTo>
                <a:lnTo>
                  <a:pt x="60" y="12"/>
                </a:lnTo>
                <a:lnTo>
                  <a:pt x="64" y="14"/>
                </a:lnTo>
                <a:lnTo>
                  <a:pt x="70" y="18"/>
                </a:lnTo>
                <a:lnTo>
                  <a:pt x="74" y="22"/>
                </a:lnTo>
                <a:lnTo>
                  <a:pt x="78" y="22"/>
                </a:lnTo>
                <a:lnTo>
                  <a:pt x="82" y="26"/>
                </a:lnTo>
                <a:lnTo>
                  <a:pt x="90" y="30"/>
                </a:lnTo>
                <a:lnTo>
                  <a:pt x="98" y="38"/>
                </a:lnTo>
                <a:lnTo>
                  <a:pt x="108" y="42"/>
                </a:lnTo>
                <a:lnTo>
                  <a:pt x="112" y="44"/>
                </a:lnTo>
                <a:lnTo>
                  <a:pt x="120" y="48"/>
                </a:lnTo>
                <a:lnTo>
                  <a:pt x="128" y="52"/>
                </a:lnTo>
                <a:lnTo>
                  <a:pt x="134" y="58"/>
                </a:lnTo>
                <a:lnTo>
                  <a:pt x="142" y="62"/>
                </a:lnTo>
                <a:lnTo>
                  <a:pt x="150" y="66"/>
                </a:lnTo>
                <a:lnTo>
                  <a:pt x="150" y="66"/>
                </a:lnTo>
                <a:lnTo>
                  <a:pt x="150" y="70"/>
                </a:lnTo>
                <a:lnTo>
                  <a:pt x="150" y="78"/>
                </a:lnTo>
                <a:lnTo>
                  <a:pt x="150" y="82"/>
                </a:lnTo>
                <a:lnTo>
                  <a:pt x="150" y="84"/>
                </a:lnTo>
                <a:lnTo>
                  <a:pt x="150" y="88"/>
                </a:lnTo>
                <a:lnTo>
                  <a:pt x="150" y="122"/>
                </a:lnTo>
                <a:lnTo>
                  <a:pt x="150" y="126"/>
                </a:lnTo>
                <a:lnTo>
                  <a:pt x="150" y="134"/>
                </a:lnTo>
                <a:lnTo>
                  <a:pt x="150" y="134"/>
                </a:lnTo>
                <a:lnTo>
                  <a:pt x="150" y="134"/>
                </a:lnTo>
                <a:lnTo>
                  <a:pt x="150" y="134"/>
                </a:lnTo>
                <a:lnTo>
                  <a:pt x="150" y="134"/>
                </a:lnTo>
                <a:lnTo>
                  <a:pt x="146" y="134"/>
                </a:lnTo>
                <a:lnTo>
                  <a:pt x="146" y="134"/>
                </a:lnTo>
                <a:lnTo>
                  <a:pt x="146" y="134"/>
                </a:lnTo>
                <a:lnTo>
                  <a:pt x="142" y="134"/>
                </a:lnTo>
                <a:lnTo>
                  <a:pt x="142" y="134"/>
                </a:lnTo>
                <a:lnTo>
                  <a:pt x="142" y="134"/>
                </a:lnTo>
                <a:lnTo>
                  <a:pt x="142" y="134"/>
                </a:lnTo>
                <a:lnTo>
                  <a:pt x="142" y="134"/>
                </a:lnTo>
                <a:lnTo>
                  <a:pt x="142" y="134"/>
                </a:lnTo>
                <a:lnTo>
                  <a:pt x="142" y="134"/>
                </a:lnTo>
                <a:lnTo>
                  <a:pt x="142" y="134"/>
                </a:lnTo>
                <a:lnTo>
                  <a:pt x="142" y="134"/>
                </a:lnTo>
                <a:lnTo>
                  <a:pt x="138" y="134"/>
                </a:lnTo>
                <a:lnTo>
                  <a:pt x="138" y="134"/>
                </a:lnTo>
                <a:lnTo>
                  <a:pt x="138" y="134"/>
                </a:lnTo>
                <a:lnTo>
                  <a:pt x="138" y="134"/>
                </a:lnTo>
                <a:lnTo>
                  <a:pt x="138" y="134"/>
                </a:lnTo>
                <a:lnTo>
                  <a:pt x="138" y="134"/>
                </a:lnTo>
                <a:lnTo>
                  <a:pt x="134" y="138"/>
                </a:lnTo>
                <a:lnTo>
                  <a:pt x="134" y="138"/>
                </a:lnTo>
                <a:lnTo>
                  <a:pt x="134" y="138"/>
                </a:lnTo>
                <a:lnTo>
                  <a:pt x="134" y="138"/>
                </a:lnTo>
                <a:lnTo>
                  <a:pt x="134" y="138"/>
                </a:lnTo>
                <a:lnTo>
                  <a:pt x="134" y="138"/>
                </a:lnTo>
                <a:lnTo>
                  <a:pt x="134" y="142"/>
                </a:lnTo>
                <a:lnTo>
                  <a:pt x="134" y="142"/>
                </a:lnTo>
                <a:lnTo>
                  <a:pt x="134" y="142"/>
                </a:lnTo>
                <a:lnTo>
                  <a:pt x="134" y="142"/>
                </a:lnTo>
                <a:lnTo>
                  <a:pt x="134" y="142"/>
                </a:lnTo>
                <a:lnTo>
                  <a:pt x="134" y="144"/>
                </a:lnTo>
                <a:lnTo>
                  <a:pt x="134" y="144"/>
                </a:lnTo>
                <a:lnTo>
                  <a:pt x="134" y="144"/>
                </a:lnTo>
                <a:lnTo>
                  <a:pt x="134" y="144"/>
                </a:lnTo>
                <a:lnTo>
                  <a:pt x="130" y="144"/>
                </a:lnTo>
                <a:lnTo>
                  <a:pt x="130" y="148"/>
                </a:lnTo>
                <a:lnTo>
                  <a:pt x="130" y="148"/>
                </a:lnTo>
                <a:lnTo>
                  <a:pt x="130" y="148"/>
                </a:lnTo>
                <a:lnTo>
                  <a:pt x="130" y="152"/>
                </a:lnTo>
                <a:lnTo>
                  <a:pt x="130" y="152"/>
                </a:lnTo>
                <a:lnTo>
                  <a:pt x="128" y="152"/>
                </a:lnTo>
                <a:lnTo>
                  <a:pt x="128" y="152"/>
                </a:lnTo>
                <a:lnTo>
                  <a:pt x="128" y="152"/>
                </a:lnTo>
                <a:lnTo>
                  <a:pt x="128" y="152"/>
                </a:lnTo>
                <a:lnTo>
                  <a:pt x="128" y="152"/>
                </a:lnTo>
                <a:lnTo>
                  <a:pt x="128" y="156"/>
                </a:lnTo>
                <a:lnTo>
                  <a:pt x="128" y="156"/>
                </a:lnTo>
                <a:lnTo>
                  <a:pt x="128" y="156"/>
                </a:lnTo>
                <a:lnTo>
                  <a:pt x="128" y="156"/>
                </a:lnTo>
                <a:lnTo>
                  <a:pt x="128" y="160"/>
                </a:lnTo>
                <a:lnTo>
                  <a:pt x="128" y="160"/>
                </a:lnTo>
                <a:lnTo>
                  <a:pt x="130" y="160"/>
                </a:lnTo>
                <a:lnTo>
                  <a:pt x="130" y="160"/>
                </a:lnTo>
                <a:lnTo>
                  <a:pt x="130" y="160"/>
                </a:lnTo>
                <a:lnTo>
                  <a:pt x="128" y="164"/>
                </a:lnTo>
                <a:lnTo>
                  <a:pt x="128" y="164"/>
                </a:lnTo>
                <a:lnTo>
                  <a:pt x="128" y="164"/>
                </a:lnTo>
                <a:lnTo>
                  <a:pt x="124" y="164"/>
                </a:lnTo>
                <a:lnTo>
                  <a:pt x="124" y="164"/>
                </a:lnTo>
                <a:lnTo>
                  <a:pt x="124" y="168"/>
                </a:lnTo>
                <a:lnTo>
                  <a:pt x="124" y="170"/>
                </a:lnTo>
                <a:lnTo>
                  <a:pt x="124" y="170"/>
                </a:lnTo>
                <a:lnTo>
                  <a:pt x="128" y="174"/>
                </a:lnTo>
                <a:lnTo>
                  <a:pt x="128" y="174"/>
                </a:lnTo>
                <a:lnTo>
                  <a:pt x="128" y="174"/>
                </a:lnTo>
                <a:lnTo>
                  <a:pt x="124" y="178"/>
                </a:lnTo>
                <a:lnTo>
                  <a:pt x="124" y="178"/>
                </a:lnTo>
                <a:lnTo>
                  <a:pt x="124" y="178"/>
                </a:lnTo>
                <a:lnTo>
                  <a:pt x="120" y="178"/>
                </a:lnTo>
                <a:lnTo>
                  <a:pt x="120" y="182"/>
                </a:lnTo>
                <a:lnTo>
                  <a:pt x="120" y="186"/>
                </a:lnTo>
                <a:lnTo>
                  <a:pt x="120" y="186"/>
                </a:lnTo>
                <a:lnTo>
                  <a:pt x="120" y="186"/>
                </a:lnTo>
                <a:lnTo>
                  <a:pt x="120" y="186"/>
                </a:lnTo>
                <a:lnTo>
                  <a:pt x="120" y="186"/>
                </a:lnTo>
                <a:lnTo>
                  <a:pt x="120" y="186"/>
                </a:lnTo>
                <a:lnTo>
                  <a:pt x="124" y="186"/>
                </a:lnTo>
                <a:lnTo>
                  <a:pt x="124" y="186"/>
                </a:lnTo>
                <a:lnTo>
                  <a:pt x="124" y="186"/>
                </a:lnTo>
                <a:lnTo>
                  <a:pt x="124" y="186"/>
                </a:lnTo>
                <a:lnTo>
                  <a:pt x="124" y="186"/>
                </a:lnTo>
                <a:lnTo>
                  <a:pt x="124" y="186"/>
                </a:lnTo>
                <a:lnTo>
                  <a:pt x="124" y="186"/>
                </a:lnTo>
                <a:lnTo>
                  <a:pt x="124" y="186"/>
                </a:lnTo>
                <a:lnTo>
                  <a:pt x="128" y="186"/>
                </a:lnTo>
                <a:lnTo>
                  <a:pt x="128" y="186"/>
                </a:lnTo>
                <a:lnTo>
                  <a:pt x="128" y="190"/>
                </a:lnTo>
                <a:lnTo>
                  <a:pt x="128" y="194"/>
                </a:lnTo>
                <a:lnTo>
                  <a:pt x="128" y="198"/>
                </a:lnTo>
                <a:lnTo>
                  <a:pt x="130" y="198"/>
                </a:lnTo>
                <a:lnTo>
                  <a:pt x="130" y="198"/>
                </a:lnTo>
                <a:lnTo>
                  <a:pt x="130" y="200"/>
                </a:lnTo>
                <a:lnTo>
                  <a:pt x="130" y="200"/>
                </a:lnTo>
                <a:lnTo>
                  <a:pt x="130" y="204"/>
                </a:lnTo>
                <a:lnTo>
                  <a:pt x="130" y="204"/>
                </a:lnTo>
                <a:lnTo>
                  <a:pt x="130" y="204"/>
                </a:lnTo>
                <a:lnTo>
                  <a:pt x="130" y="204"/>
                </a:lnTo>
                <a:lnTo>
                  <a:pt x="130" y="204"/>
                </a:lnTo>
                <a:lnTo>
                  <a:pt x="130" y="208"/>
                </a:lnTo>
                <a:lnTo>
                  <a:pt x="130" y="208"/>
                </a:lnTo>
                <a:lnTo>
                  <a:pt x="134" y="208"/>
                </a:lnTo>
                <a:lnTo>
                  <a:pt x="134" y="212"/>
                </a:lnTo>
                <a:lnTo>
                  <a:pt x="134" y="212"/>
                </a:lnTo>
                <a:lnTo>
                  <a:pt x="134" y="216"/>
                </a:lnTo>
                <a:lnTo>
                  <a:pt x="134" y="216"/>
                </a:lnTo>
                <a:lnTo>
                  <a:pt x="134" y="216"/>
                </a:lnTo>
                <a:lnTo>
                  <a:pt x="130" y="216"/>
                </a:lnTo>
                <a:lnTo>
                  <a:pt x="128" y="216"/>
                </a:lnTo>
                <a:lnTo>
                  <a:pt x="128" y="216"/>
                </a:lnTo>
                <a:lnTo>
                  <a:pt x="128" y="216"/>
                </a:lnTo>
                <a:lnTo>
                  <a:pt x="128" y="216"/>
                </a:lnTo>
                <a:lnTo>
                  <a:pt x="128" y="216"/>
                </a:lnTo>
                <a:lnTo>
                  <a:pt x="124" y="216"/>
                </a:lnTo>
                <a:lnTo>
                  <a:pt x="124" y="220"/>
                </a:lnTo>
                <a:lnTo>
                  <a:pt x="120" y="220"/>
                </a:lnTo>
                <a:lnTo>
                  <a:pt x="120" y="220"/>
                </a:lnTo>
                <a:lnTo>
                  <a:pt x="120" y="220"/>
                </a:lnTo>
                <a:lnTo>
                  <a:pt x="120" y="220"/>
                </a:lnTo>
                <a:lnTo>
                  <a:pt x="116" y="224"/>
                </a:lnTo>
                <a:lnTo>
                  <a:pt x="116" y="224"/>
                </a:lnTo>
                <a:lnTo>
                  <a:pt x="116" y="224"/>
                </a:lnTo>
                <a:lnTo>
                  <a:pt x="116" y="224"/>
                </a:lnTo>
                <a:lnTo>
                  <a:pt x="116" y="224"/>
                </a:lnTo>
                <a:lnTo>
                  <a:pt x="116" y="226"/>
                </a:lnTo>
                <a:lnTo>
                  <a:pt x="120" y="226"/>
                </a:lnTo>
                <a:lnTo>
                  <a:pt x="116" y="226"/>
                </a:lnTo>
                <a:lnTo>
                  <a:pt x="116" y="226"/>
                </a:lnTo>
                <a:lnTo>
                  <a:pt x="116" y="230"/>
                </a:lnTo>
                <a:lnTo>
                  <a:pt x="116" y="230"/>
                </a:lnTo>
                <a:lnTo>
                  <a:pt x="116" y="230"/>
                </a:lnTo>
                <a:lnTo>
                  <a:pt x="116" y="230"/>
                </a:lnTo>
                <a:lnTo>
                  <a:pt x="116" y="230"/>
                </a:lnTo>
                <a:lnTo>
                  <a:pt x="116" y="230"/>
                </a:lnTo>
                <a:lnTo>
                  <a:pt x="112" y="230"/>
                </a:lnTo>
                <a:lnTo>
                  <a:pt x="112" y="230"/>
                </a:lnTo>
                <a:lnTo>
                  <a:pt x="112" y="230"/>
                </a:lnTo>
                <a:lnTo>
                  <a:pt x="112" y="230"/>
                </a:lnTo>
                <a:lnTo>
                  <a:pt x="112" y="234"/>
                </a:lnTo>
                <a:lnTo>
                  <a:pt x="112" y="234"/>
                </a:lnTo>
                <a:lnTo>
                  <a:pt x="112" y="234"/>
                </a:lnTo>
                <a:lnTo>
                  <a:pt x="112" y="234"/>
                </a:lnTo>
                <a:lnTo>
                  <a:pt x="112" y="234"/>
                </a:lnTo>
                <a:lnTo>
                  <a:pt x="112" y="234"/>
                </a:lnTo>
                <a:lnTo>
                  <a:pt x="108" y="238"/>
                </a:lnTo>
                <a:lnTo>
                  <a:pt x="108" y="238"/>
                </a:lnTo>
                <a:lnTo>
                  <a:pt x="104" y="242"/>
                </a:lnTo>
                <a:lnTo>
                  <a:pt x="104" y="242"/>
                </a:lnTo>
                <a:lnTo>
                  <a:pt x="104" y="242"/>
                </a:lnTo>
                <a:lnTo>
                  <a:pt x="104" y="242"/>
                </a:lnTo>
                <a:lnTo>
                  <a:pt x="104" y="242"/>
                </a:lnTo>
                <a:lnTo>
                  <a:pt x="104" y="242"/>
                </a:lnTo>
                <a:lnTo>
                  <a:pt x="100" y="246"/>
                </a:lnTo>
                <a:lnTo>
                  <a:pt x="100" y="246"/>
                </a:lnTo>
                <a:lnTo>
                  <a:pt x="100" y="246"/>
                </a:lnTo>
                <a:lnTo>
                  <a:pt x="100" y="246"/>
                </a:lnTo>
                <a:lnTo>
                  <a:pt x="100" y="250"/>
                </a:lnTo>
                <a:lnTo>
                  <a:pt x="98" y="250"/>
                </a:lnTo>
                <a:lnTo>
                  <a:pt x="98" y="250"/>
                </a:lnTo>
                <a:lnTo>
                  <a:pt x="98" y="250"/>
                </a:lnTo>
                <a:lnTo>
                  <a:pt x="98" y="250"/>
                </a:lnTo>
                <a:lnTo>
                  <a:pt x="94" y="250"/>
                </a:lnTo>
                <a:lnTo>
                  <a:pt x="94" y="250"/>
                </a:lnTo>
                <a:lnTo>
                  <a:pt x="94" y="250"/>
                </a:lnTo>
                <a:lnTo>
                  <a:pt x="94" y="250"/>
                </a:lnTo>
                <a:lnTo>
                  <a:pt x="90" y="250"/>
                </a:lnTo>
                <a:lnTo>
                  <a:pt x="86" y="250"/>
                </a:lnTo>
                <a:lnTo>
                  <a:pt x="86" y="250"/>
                </a:lnTo>
                <a:lnTo>
                  <a:pt x="82" y="250"/>
                </a:lnTo>
                <a:lnTo>
                  <a:pt x="82" y="250"/>
                </a:lnTo>
                <a:lnTo>
                  <a:pt x="78" y="250"/>
                </a:lnTo>
                <a:lnTo>
                  <a:pt x="78" y="250"/>
                </a:lnTo>
                <a:lnTo>
                  <a:pt x="78" y="250"/>
                </a:lnTo>
                <a:lnTo>
                  <a:pt x="78" y="254"/>
                </a:lnTo>
                <a:lnTo>
                  <a:pt x="78" y="254"/>
                </a:lnTo>
                <a:lnTo>
                  <a:pt x="78" y="254"/>
                </a:lnTo>
                <a:lnTo>
                  <a:pt x="78" y="254"/>
                </a:lnTo>
                <a:lnTo>
                  <a:pt x="78" y="254"/>
                </a:lnTo>
                <a:lnTo>
                  <a:pt x="78" y="254"/>
                </a:lnTo>
                <a:lnTo>
                  <a:pt x="78" y="254"/>
                </a:lnTo>
                <a:lnTo>
                  <a:pt x="82" y="256"/>
                </a:lnTo>
                <a:lnTo>
                  <a:pt x="82" y="256"/>
                </a:lnTo>
                <a:lnTo>
                  <a:pt x="78" y="256"/>
                </a:lnTo>
                <a:lnTo>
                  <a:pt x="78" y="256"/>
                </a:lnTo>
                <a:lnTo>
                  <a:pt x="78" y="260"/>
                </a:lnTo>
                <a:lnTo>
                  <a:pt x="78" y="260"/>
                </a:lnTo>
                <a:lnTo>
                  <a:pt x="78" y="260"/>
                </a:lnTo>
                <a:lnTo>
                  <a:pt x="78" y="260"/>
                </a:lnTo>
                <a:lnTo>
                  <a:pt x="74" y="260"/>
                </a:lnTo>
                <a:lnTo>
                  <a:pt x="74" y="264"/>
                </a:lnTo>
                <a:lnTo>
                  <a:pt x="74" y="264"/>
                </a:lnTo>
                <a:lnTo>
                  <a:pt x="74" y="264"/>
                </a:lnTo>
                <a:lnTo>
                  <a:pt x="74" y="264"/>
                </a:lnTo>
                <a:lnTo>
                  <a:pt x="74" y="264"/>
                </a:lnTo>
                <a:lnTo>
                  <a:pt x="74" y="264"/>
                </a:lnTo>
                <a:lnTo>
                  <a:pt x="74" y="264"/>
                </a:lnTo>
                <a:lnTo>
                  <a:pt x="74" y="264"/>
                </a:lnTo>
                <a:lnTo>
                  <a:pt x="74" y="268"/>
                </a:lnTo>
                <a:lnTo>
                  <a:pt x="74" y="268"/>
                </a:lnTo>
                <a:lnTo>
                  <a:pt x="70" y="268"/>
                </a:lnTo>
                <a:lnTo>
                  <a:pt x="70" y="268"/>
                </a:lnTo>
                <a:lnTo>
                  <a:pt x="68" y="268"/>
                </a:lnTo>
                <a:lnTo>
                  <a:pt x="64" y="268"/>
                </a:lnTo>
                <a:lnTo>
                  <a:pt x="64" y="268"/>
                </a:lnTo>
                <a:lnTo>
                  <a:pt x="60" y="268"/>
                </a:lnTo>
                <a:lnTo>
                  <a:pt x="60" y="268"/>
                </a:lnTo>
                <a:lnTo>
                  <a:pt x="60" y="268"/>
                </a:lnTo>
                <a:lnTo>
                  <a:pt x="60" y="268"/>
                </a:lnTo>
                <a:lnTo>
                  <a:pt x="56" y="268"/>
                </a:lnTo>
                <a:lnTo>
                  <a:pt x="56" y="268"/>
                </a:lnTo>
                <a:lnTo>
                  <a:pt x="56" y="268"/>
                </a:lnTo>
                <a:lnTo>
                  <a:pt x="52" y="272"/>
                </a:lnTo>
                <a:lnTo>
                  <a:pt x="52" y="272"/>
                </a:lnTo>
                <a:lnTo>
                  <a:pt x="52" y="272"/>
                </a:lnTo>
                <a:lnTo>
                  <a:pt x="52" y="272"/>
                </a:lnTo>
                <a:lnTo>
                  <a:pt x="52" y="272"/>
                </a:lnTo>
                <a:lnTo>
                  <a:pt x="48" y="272"/>
                </a:lnTo>
                <a:lnTo>
                  <a:pt x="48" y="272"/>
                </a:lnTo>
                <a:lnTo>
                  <a:pt x="48" y="276"/>
                </a:lnTo>
                <a:lnTo>
                  <a:pt x="48" y="276"/>
                </a:lnTo>
                <a:lnTo>
                  <a:pt x="48" y="276"/>
                </a:lnTo>
                <a:lnTo>
                  <a:pt x="48" y="276"/>
                </a:lnTo>
                <a:lnTo>
                  <a:pt x="48" y="276"/>
                </a:lnTo>
                <a:lnTo>
                  <a:pt x="48" y="276"/>
                </a:lnTo>
                <a:lnTo>
                  <a:pt x="44" y="272"/>
                </a:lnTo>
                <a:lnTo>
                  <a:pt x="44" y="272"/>
                </a:lnTo>
                <a:lnTo>
                  <a:pt x="44" y="268"/>
                </a:lnTo>
                <a:lnTo>
                  <a:pt x="44" y="268"/>
                </a:lnTo>
                <a:lnTo>
                  <a:pt x="44" y="268"/>
                </a:lnTo>
                <a:lnTo>
                  <a:pt x="40" y="272"/>
                </a:lnTo>
                <a:lnTo>
                  <a:pt x="40" y="272"/>
                </a:lnTo>
                <a:lnTo>
                  <a:pt x="40" y="272"/>
                </a:lnTo>
                <a:lnTo>
                  <a:pt x="40" y="272"/>
                </a:lnTo>
                <a:lnTo>
                  <a:pt x="40" y="276"/>
                </a:lnTo>
                <a:lnTo>
                  <a:pt x="38" y="276"/>
                </a:lnTo>
                <a:lnTo>
                  <a:pt x="38" y="276"/>
                </a:lnTo>
                <a:lnTo>
                  <a:pt x="38" y="276"/>
                </a:lnTo>
                <a:lnTo>
                  <a:pt x="38" y="276"/>
                </a:lnTo>
                <a:lnTo>
                  <a:pt x="38" y="276"/>
                </a:lnTo>
                <a:lnTo>
                  <a:pt x="38" y="276"/>
                </a:lnTo>
                <a:lnTo>
                  <a:pt x="34" y="276"/>
                </a:lnTo>
                <a:lnTo>
                  <a:pt x="34" y="276"/>
                </a:lnTo>
                <a:lnTo>
                  <a:pt x="34" y="276"/>
                </a:lnTo>
                <a:lnTo>
                  <a:pt x="34" y="276"/>
                </a:lnTo>
                <a:lnTo>
                  <a:pt x="34" y="276"/>
                </a:lnTo>
                <a:lnTo>
                  <a:pt x="30" y="276"/>
                </a:lnTo>
                <a:lnTo>
                  <a:pt x="30" y="276"/>
                </a:lnTo>
                <a:lnTo>
                  <a:pt x="30" y="276"/>
                </a:lnTo>
                <a:lnTo>
                  <a:pt x="30" y="276"/>
                </a:lnTo>
                <a:lnTo>
                  <a:pt x="30" y="276"/>
                </a:lnTo>
                <a:lnTo>
                  <a:pt x="30" y="276"/>
                </a:lnTo>
                <a:lnTo>
                  <a:pt x="30" y="276"/>
                </a:lnTo>
                <a:lnTo>
                  <a:pt x="30" y="276"/>
                </a:lnTo>
                <a:lnTo>
                  <a:pt x="30" y="272"/>
                </a:lnTo>
                <a:lnTo>
                  <a:pt x="30" y="272"/>
                </a:lnTo>
                <a:lnTo>
                  <a:pt x="30" y="272"/>
                </a:lnTo>
                <a:lnTo>
                  <a:pt x="30" y="272"/>
                </a:lnTo>
                <a:lnTo>
                  <a:pt x="30" y="272"/>
                </a:lnTo>
                <a:lnTo>
                  <a:pt x="30" y="272"/>
                </a:lnTo>
                <a:lnTo>
                  <a:pt x="30" y="272"/>
                </a:lnTo>
                <a:lnTo>
                  <a:pt x="30" y="268"/>
                </a:lnTo>
                <a:lnTo>
                  <a:pt x="30" y="268"/>
                </a:lnTo>
                <a:lnTo>
                  <a:pt x="26" y="268"/>
                </a:lnTo>
                <a:lnTo>
                  <a:pt x="26" y="264"/>
                </a:lnTo>
                <a:lnTo>
                  <a:pt x="26" y="264"/>
                </a:lnTo>
                <a:lnTo>
                  <a:pt x="26" y="264"/>
                </a:lnTo>
                <a:lnTo>
                  <a:pt x="26" y="264"/>
                </a:lnTo>
                <a:lnTo>
                  <a:pt x="26" y="260"/>
                </a:lnTo>
                <a:lnTo>
                  <a:pt x="26" y="260"/>
                </a:lnTo>
                <a:lnTo>
                  <a:pt x="26" y="260"/>
                </a:lnTo>
                <a:lnTo>
                  <a:pt x="22" y="256"/>
                </a:lnTo>
                <a:lnTo>
                  <a:pt x="22" y="254"/>
                </a:lnTo>
                <a:lnTo>
                  <a:pt x="18" y="254"/>
                </a:lnTo>
                <a:lnTo>
                  <a:pt x="18" y="254"/>
                </a:lnTo>
                <a:lnTo>
                  <a:pt x="18" y="254"/>
                </a:lnTo>
                <a:lnTo>
                  <a:pt x="14" y="250"/>
                </a:lnTo>
                <a:lnTo>
                  <a:pt x="14" y="250"/>
                </a:lnTo>
                <a:lnTo>
                  <a:pt x="12" y="246"/>
                </a:lnTo>
                <a:lnTo>
                  <a:pt x="12" y="246"/>
                </a:lnTo>
                <a:lnTo>
                  <a:pt x="12" y="246"/>
                </a:lnTo>
                <a:lnTo>
                  <a:pt x="8" y="238"/>
                </a:lnTo>
                <a:lnTo>
                  <a:pt x="8" y="238"/>
                </a:lnTo>
                <a:lnTo>
                  <a:pt x="8" y="238"/>
                </a:lnTo>
                <a:lnTo>
                  <a:pt x="8" y="238"/>
                </a:lnTo>
                <a:lnTo>
                  <a:pt x="8" y="238"/>
                </a:lnTo>
                <a:lnTo>
                  <a:pt x="8" y="238"/>
                </a:lnTo>
                <a:lnTo>
                  <a:pt x="8" y="238"/>
                </a:lnTo>
                <a:lnTo>
                  <a:pt x="12" y="234"/>
                </a:lnTo>
                <a:lnTo>
                  <a:pt x="12" y="234"/>
                </a:lnTo>
                <a:lnTo>
                  <a:pt x="12" y="234"/>
                </a:lnTo>
                <a:lnTo>
                  <a:pt x="12" y="234"/>
                </a:lnTo>
                <a:lnTo>
                  <a:pt x="12" y="234"/>
                </a:lnTo>
                <a:lnTo>
                  <a:pt x="12" y="234"/>
                </a:lnTo>
                <a:lnTo>
                  <a:pt x="12" y="23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79" name="Freeform 137">
            <a:extLst>
              <a:ext uri="{FF2B5EF4-FFF2-40B4-BE49-F238E27FC236}">
                <a16:creationId xmlns:a16="http://schemas.microsoft.com/office/drawing/2014/main" id="{B9A0B6DC-D266-4F1C-849F-6EF77E06F976}"/>
              </a:ext>
            </a:extLst>
          </p:cNvPr>
          <p:cNvSpPr>
            <a:spLocks noEditPoints="1"/>
          </p:cNvSpPr>
          <p:nvPr/>
        </p:nvSpPr>
        <p:spPr bwMode="auto">
          <a:xfrm>
            <a:off x="6931428" y="4836580"/>
            <a:ext cx="28575" cy="22225"/>
          </a:xfrm>
          <a:custGeom>
            <a:avLst/>
            <a:gdLst>
              <a:gd name="T0" fmla="*/ 2 w 18"/>
              <a:gd name="T1" fmla="*/ 8 h 14"/>
              <a:gd name="T2" fmla="*/ 0 w 18"/>
              <a:gd name="T3" fmla="*/ 8 h 14"/>
              <a:gd name="T4" fmla="*/ 0 w 18"/>
              <a:gd name="T5" fmla="*/ 8 h 14"/>
              <a:gd name="T6" fmla="*/ 0 w 18"/>
              <a:gd name="T7" fmla="*/ 4 h 14"/>
              <a:gd name="T8" fmla="*/ 0 w 18"/>
              <a:gd name="T9" fmla="*/ 4 h 14"/>
              <a:gd name="T10" fmla="*/ 0 w 18"/>
              <a:gd name="T11" fmla="*/ 4 h 14"/>
              <a:gd name="T12" fmla="*/ 0 w 18"/>
              <a:gd name="T13" fmla="*/ 0 h 14"/>
              <a:gd name="T14" fmla="*/ 0 w 18"/>
              <a:gd name="T15" fmla="*/ 0 h 14"/>
              <a:gd name="T16" fmla="*/ 0 w 18"/>
              <a:gd name="T17" fmla="*/ 0 h 14"/>
              <a:gd name="T18" fmla="*/ 0 w 18"/>
              <a:gd name="T19" fmla="*/ 0 h 14"/>
              <a:gd name="T20" fmla="*/ 2 w 18"/>
              <a:gd name="T21" fmla="*/ 0 h 14"/>
              <a:gd name="T22" fmla="*/ 2 w 18"/>
              <a:gd name="T23" fmla="*/ 0 h 14"/>
              <a:gd name="T24" fmla="*/ 2 w 18"/>
              <a:gd name="T25" fmla="*/ 0 h 14"/>
              <a:gd name="T26" fmla="*/ 2 w 18"/>
              <a:gd name="T27" fmla="*/ 4 h 14"/>
              <a:gd name="T28" fmla="*/ 2 w 18"/>
              <a:gd name="T29" fmla="*/ 4 h 14"/>
              <a:gd name="T30" fmla="*/ 2 w 18"/>
              <a:gd name="T31" fmla="*/ 8 h 14"/>
              <a:gd name="T32" fmla="*/ 2 w 18"/>
              <a:gd name="T33" fmla="*/ 8 h 14"/>
              <a:gd name="T34" fmla="*/ 2 w 18"/>
              <a:gd name="T35" fmla="*/ 8 h 14"/>
              <a:gd name="T36" fmla="*/ 18 w 18"/>
              <a:gd name="T37" fmla="*/ 14 h 14"/>
              <a:gd name="T38" fmla="*/ 18 w 18"/>
              <a:gd name="T39" fmla="*/ 14 h 14"/>
              <a:gd name="T40" fmla="*/ 14 w 18"/>
              <a:gd name="T41" fmla="*/ 14 h 14"/>
              <a:gd name="T42" fmla="*/ 14 w 18"/>
              <a:gd name="T43" fmla="*/ 14 h 14"/>
              <a:gd name="T44" fmla="*/ 14 w 18"/>
              <a:gd name="T45" fmla="*/ 14 h 14"/>
              <a:gd name="T46" fmla="*/ 14 w 18"/>
              <a:gd name="T47" fmla="*/ 10 h 14"/>
              <a:gd name="T48" fmla="*/ 14 w 18"/>
              <a:gd name="T49" fmla="*/ 10 h 14"/>
              <a:gd name="T50" fmla="*/ 14 w 18"/>
              <a:gd name="T51" fmla="*/ 14 h 14"/>
              <a:gd name="T52" fmla="*/ 14 w 18"/>
              <a:gd name="T53" fmla="*/ 10 h 14"/>
              <a:gd name="T54" fmla="*/ 18 w 18"/>
              <a:gd name="T55" fmla="*/ 10 h 14"/>
              <a:gd name="T56" fmla="*/ 18 w 18"/>
              <a:gd name="T57" fmla="*/ 10 h 14"/>
              <a:gd name="T58" fmla="*/ 18 w 18"/>
              <a:gd name="T59" fmla="*/ 10 h 14"/>
              <a:gd name="T60" fmla="*/ 18 w 18"/>
              <a:gd name="T61" fmla="*/ 10 h 14"/>
              <a:gd name="T62" fmla="*/ 18 w 18"/>
              <a:gd name="T63" fmla="*/ 10 h 14"/>
              <a:gd name="T64" fmla="*/ 18 w 18"/>
              <a:gd name="T65" fmla="*/ 14 h 14"/>
              <a:gd name="T66" fmla="*/ 18 w 18"/>
              <a:gd name="T67" fmla="*/ 14 h 14"/>
              <a:gd name="T68" fmla="*/ 18 w 18"/>
              <a:gd name="T69" fmla="*/ 14 h 14"/>
              <a:gd name="T70" fmla="*/ 6 w 18"/>
              <a:gd name="T71" fmla="*/ 14 h 14"/>
              <a:gd name="T72" fmla="*/ 6 w 18"/>
              <a:gd name="T73" fmla="*/ 14 h 14"/>
              <a:gd name="T74" fmla="*/ 6 w 18"/>
              <a:gd name="T75" fmla="*/ 14 h 14"/>
              <a:gd name="T76" fmla="*/ 6 w 18"/>
              <a:gd name="T77" fmla="*/ 14 h 14"/>
              <a:gd name="T78" fmla="*/ 6 w 18"/>
              <a:gd name="T79" fmla="*/ 14 h 14"/>
              <a:gd name="T80" fmla="*/ 6 w 18"/>
              <a:gd name="T81" fmla="*/ 14 h 14"/>
              <a:gd name="T82" fmla="*/ 6 w 18"/>
              <a:gd name="T83" fmla="*/ 14 h 14"/>
              <a:gd name="T84" fmla="*/ 6 w 18"/>
              <a:gd name="T85" fmla="*/ 14 h 14"/>
              <a:gd name="T86" fmla="*/ 6 w 18"/>
              <a:gd name="T87" fmla="*/ 14 h 14"/>
              <a:gd name="T88" fmla="*/ 6 w 18"/>
              <a:gd name="T89" fmla="*/ 14 h 14"/>
              <a:gd name="T90" fmla="*/ 6 w 18"/>
              <a:gd name="T9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" h="14">
                <a:moveTo>
                  <a:pt x="2" y="8"/>
                </a:moveTo>
                <a:lnTo>
                  <a:pt x="2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close/>
                <a:moveTo>
                  <a:pt x="18" y="14"/>
                </a:moveTo>
                <a:lnTo>
                  <a:pt x="18" y="14"/>
                </a:lnTo>
                <a:lnTo>
                  <a:pt x="18" y="14"/>
                </a:lnTo>
                <a:lnTo>
                  <a:pt x="18" y="14"/>
                </a:lnTo>
                <a:lnTo>
                  <a:pt x="14" y="14"/>
                </a:lnTo>
                <a:lnTo>
                  <a:pt x="14" y="14"/>
                </a:lnTo>
                <a:lnTo>
                  <a:pt x="14" y="14"/>
                </a:lnTo>
                <a:lnTo>
                  <a:pt x="14" y="14"/>
                </a:lnTo>
                <a:lnTo>
                  <a:pt x="14" y="14"/>
                </a:lnTo>
                <a:lnTo>
                  <a:pt x="14" y="14"/>
                </a:lnTo>
                <a:lnTo>
                  <a:pt x="14" y="10"/>
                </a:lnTo>
                <a:lnTo>
                  <a:pt x="14" y="10"/>
                </a:lnTo>
                <a:lnTo>
                  <a:pt x="14" y="10"/>
                </a:lnTo>
                <a:lnTo>
                  <a:pt x="14" y="14"/>
                </a:lnTo>
                <a:lnTo>
                  <a:pt x="14" y="14"/>
                </a:lnTo>
                <a:lnTo>
                  <a:pt x="14" y="14"/>
                </a:lnTo>
                <a:lnTo>
                  <a:pt x="14" y="10"/>
                </a:lnTo>
                <a:lnTo>
                  <a:pt x="14" y="10"/>
                </a:lnTo>
                <a:lnTo>
                  <a:pt x="18" y="10"/>
                </a:lnTo>
                <a:lnTo>
                  <a:pt x="18" y="10"/>
                </a:lnTo>
                <a:lnTo>
                  <a:pt x="18" y="10"/>
                </a:lnTo>
                <a:lnTo>
                  <a:pt x="18" y="10"/>
                </a:lnTo>
                <a:lnTo>
                  <a:pt x="18" y="10"/>
                </a:lnTo>
                <a:lnTo>
                  <a:pt x="18" y="10"/>
                </a:lnTo>
                <a:lnTo>
                  <a:pt x="18" y="10"/>
                </a:lnTo>
                <a:lnTo>
                  <a:pt x="18" y="10"/>
                </a:lnTo>
                <a:lnTo>
                  <a:pt x="18" y="10"/>
                </a:lnTo>
                <a:lnTo>
                  <a:pt x="18" y="14"/>
                </a:lnTo>
                <a:lnTo>
                  <a:pt x="18" y="14"/>
                </a:lnTo>
                <a:lnTo>
                  <a:pt x="18" y="14"/>
                </a:lnTo>
                <a:lnTo>
                  <a:pt x="18" y="14"/>
                </a:lnTo>
                <a:lnTo>
                  <a:pt x="18" y="14"/>
                </a:lnTo>
                <a:lnTo>
                  <a:pt x="18" y="14"/>
                </a:lnTo>
                <a:lnTo>
                  <a:pt x="18" y="14"/>
                </a:lnTo>
                <a:close/>
                <a:moveTo>
                  <a:pt x="6" y="14"/>
                </a:move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lnTo>
                  <a:pt x="6" y="1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80" name="Freeform 138">
            <a:extLst>
              <a:ext uri="{FF2B5EF4-FFF2-40B4-BE49-F238E27FC236}">
                <a16:creationId xmlns:a16="http://schemas.microsoft.com/office/drawing/2014/main" id="{9370B925-5B76-4531-92FD-610DD252A6C6}"/>
              </a:ext>
            </a:extLst>
          </p:cNvPr>
          <p:cNvSpPr>
            <a:spLocks/>
          </p:cNvSpPr>
          <p:nvPr/>
        </p:nvSpPr>
        <p:spPr bwMode="auto">
          <a:xfrm>
            <a:off x="6207528" y="4420655"/>
            <a:ext cx="171450" cy="238125"/>
          </a:xfrm>
          <a:custGeom>
            <a:avLst/>
            <a:gdLst>
              <a:gd name="T0" fmla="*/ 64 w 108"/>
              <a:gd name="T1" fmla="*/ 138 h 150"/>
              <a:gd name="T2" fmla="*/ 56 w 108"/>
              <a:gd name="T3" fmla="*/ 146 h 150"/>
              <a:gd name="T4" fmla="*/ 48 w 108"/>
              <a:gd name="T5" fmla="*/ 150 h 150"/>
              <a:gd name="T6" fmla="*/ 48 w 108"/>
              <a:gd name="T7" fmla="*/ 138 h 150"/>
              <a:gd name="T8" fmla="*/ 38 w 108"/>
              <a:gd name="T9" fmla="*/ 142 h 150"/>
              <a:gd name="T10" fmla="*/ 34 w 108"/>
              <a:gd name="T11" fmla="*/ 150 h 150"/>
              <a:gd name="T12" fmla="*/ 30 w 108"/>
              <a:gd name="T13" fmla="*/ 146 h 150"/>
              <a:gd name="T14" fmla="*/ 22 w 108"/>
              <a:gd name="T15" fmla="*/ 142 h 150"/>
              <a:gd name="T16" fmla="*/ 16 w 108"/>
              <a:gd name="T17" fmla="*/ 150 h 150"/>
              <a:gd name="T18" fmla="*/ 12 w 108"/>
              <a:gd name="T19" fmla="*/ 142 h 150"/>
              <a:gd name="T20" fmla="*/ 4 w 108"/>
              <a:gd name="T21" fmla="*/ 138 h 150"/>
              <a:gd name="T22" fmla="*/ 0 w 108"/>
              <a:gd name="T23" fmla="*/ 130 h 150"/>
              <a:gd name="T24" fmla="*/ 12 w 108"/>
              <a:gd name="T25" fmla="*/ 128 h 150"/>
              <a:gd name="T26" fmla="*/ 8 w 108"/>
              <a:gd name="T27" fmla="*/ 120 h 150"/>
              <a:gd name="T28" fmla="*/ 8 w 108"/>
              <a:gd name="T29" fmla="*/ 116 h 150"/>
              <a:gd name="T30" fmla="*/ 8 w 108"/>
              <a:gd name="T31" fmla="*/ 106 h 150"/>
              <a:gd name="T32" fmla="*/ 16 w 108"/>
              <a:gd name="T33" fmla="*/ 106 h 150"/>
              <a:gd name="T34" fmla="*/ 18 w 108"/>
              <a:gd name="T35" fmla="*/ 102 h 150"/>
              <a:gd name="T36" fmla="*/ 26 w 108"/>
              <a:gd name="T37" fmla="*/ 98 h 150"/>
              <a:gd name="T38" fmla="*/ 30 w 108"/>
              <a:gd name="T39" fmla="*/ 106 h 150"/>
              <a:gd name="T40" fmla="*/ 38 w 108"/>
              <a:gd name="T41" fmla="*/ 106 h 150"/>
              <a:gd name="T42" fmla="*/ 42 w 108"/>
              <a:gd name="T43" fmla="*/ 110 h 150"/>
              <a:gd name="T44" fmla="*/ 46 w 108"/>
              <a:gd name="T45" fmla="*/ 102 h 150"/>
              <a:gd name="T46" fmla="*/ 48 w 108"/>
              <a:gd name="T47" fmla="*/ 94 h 150"/>
              <a:gd name="T48" fmla="*/ 48 w 108"/>
              <a:gd name="T49" fmla="*/ 84 h 150"/>
              <a:gd name="T50" fmla="*/ 46 w 108"/>
              <a:gd name="T51" fmla="*/ 76 h 150"/>
              <a:gd name="T52" fmla="*/ 42 w 108"/>
              <a:gd name="T53" fmla="*/ 68 h 150"/>
              <a:gd name="T54" fmla="*/ 42 w 108"/>
              <a:gd name="T55" fmla="*/ 58 h 150"/>
              <a:gd name="T56" fmla="*/ 48 w 108"/>
              <a:gd name="T57" fmla="*/ 50 h 150"/>
              <a:gd name="T58" fmla="*/ 42 w 108"/>
              <a:gd name="T59" fmla="*/ 42 h 150"/>
              <a:gd name="T60" fmla="*/ 34 w 108"/>
              <a:gd name="T61" fmla="*/ 46 h 150"/>
              <a:gd name="T62" fmla="*/ 30 w 108"/>
              <a:gd name="T63" fmla="*/ 38 h 150"/>
              <a:gd name="T64" fmla="*/ 38 w 108"/>
              <a:gd name="T65" fmla="*/ 30 h 150"/>
              <a:gd name="T66" fmla="*/ 52 w 108"/>
              <a:gd name="T67" fmla="*/ 30 h 150"/>
              <a:gd name="T68" fmla="*/ 64 w 108"/>
              <a:gd name="T69" fmla="*/ 30 h 150"/>
              <a:gd name="T70" fmla="*/ 72 w 108"/>
              <a:gd name="T71" fmla="*/ 34 h 150"/>
              <a:gd name="T72" fmla="*/ 72 w 108"/>
              <a:gd name="T73" fmla="*/ 30 h 150"/>
              <a:gd name="T74" fmla="*/ 74 w 108"/>
              <a:gd name="T75" fmla="*/ 24 h 150"/>
              <a:gd name="T76" fmla="*/ 78 w 108"/>
              <a:gd name="T77" fmla="*/ 16 h 150"/>
              <a:gd name="T78" fmla="*/ 78 w 108"/>
              <a:gd name="T79" fmla="*/ 8 h 150"/>
              <a:gd name="T80" fmla="*/ 86 w 108"/>
              <a:gd name="T81" fmla="*/ 4 h 150"/>
              <a:gd name="T82" fmla="*/ 90 w 108"/>
              <a:gd name="T83" fmla="*/ 4 h 150"/>
              <a:gd name="T84" fmla="*/ 102 w 108"/>
              <a:gd name="T85" fmla="*/ 4 h 150"/>
              <a:gd name="T86" fmla="*/ 104 w 108"/>
              <a:gd name="T87" fmla="*/ 4 h 150"/>
              <a:gd name="T88" fmla="*/ 108 w 108"/>
              <a:gd name="T89" fmla="*/ 12 h 150"/>
              <a:gd name="T90" fmla="*/ 104 w 108"/>
              <a:gd name="T91" fmla="*/ 20 h 150"/>
              <a:gd name="T92" fmla="*/ 102 w 108"/>
              <a:gd name="T93" fmla="*/ 28 h 150"/>
              <a:gd name="T94" fmla="*/ 102 w 108"/>
              <a:gd name="T95" fmla="*/ 38 h 150"/>
              <a:gd name="T96" fmla="*/ 98 w 108"/>
              <a:gd name="T97" fmla="*/ 54 h 150"/>
              <a:gd name="T98" fmla="*/ 98 w 108"/>
              <a:gd name="T99" fmla="*/ 64 h 150"/>
              <a:gd name="T100" fmla="*/ 94 w 108"/>
              <a:gd name="T101" fmla="*/ 72 h 150"/>
              <a:gd name="T102" fmla="*/ 90 w 108"/>
              <a:gd name="T103" fmla="*/ 84 h 150"/>
              <a:gd name="T104" fmla="*/ 82 w 108"/>
              <a:gd name="T105" fmla="*/ 90 h 150"/>
              <a:gd name="T106" fmla="*/ 78 w 108"/>
              <a:gd name="T107" fmla="*/ 98 h 150"/>
              <a:gd name="T108" fmla="*/ 72 w 108"/>
              <a:gd name="T109" fmla="*/ 102 h 150"/>
              <a:gd name="T110" fmla="*/ 74 w 108"/>
              <a:gd name="T111" fmla="*/ 114 h 150"/>
              <a:gd name="T112" fmla="*/ 72 w 108"/>
              <a:gd name="T113" fmla="*/ 120 h 150"/>
              <a:gd name="T114" fmla="*/ 72 w 108"/>
              <a:gd name="T115" fmla="*/ 128 h 150"/>
              <a:gd name="T116" fmla="*/ 68 w 108"/>
              <a:gd name="T117" fmla="*/ 134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8" h="150">
                <a:moveTo>
                  <a:pt x="68" y="134"/>
                </a:moveTo>
                <a:lnTo>
                  <a:pt x="64" y="134"/>
                </a:lnTo>
                <a:lnTo>
                  <a:pt x="64" y="138"/>
                </a:lnTo>
                <a:lnTo>
                  <a:pt x="60" y="138"/>
                </a:lnTo>
                <a:lnTo>
                  <a:pt x="56" y="142"/>
                </a:lnTo>
                <a:lnTo>
                  <a:pt x="56" y="146"/>
                </a:lnTo>
                <a:lnTo>
                  <a:pt x="52" y="146"/>
                </a:lnTo>
                <a:lnTo>
                  <a:pt x="52" y="150"/>
                </a:lnTo>
                <a:lnTo>
                  <a:pt x="48" y="150"/>
                </a:lnTo>
                <a:lnTo>
                  <a:pt x="48" y="146"/>
                </a:lnTo>
                <a:lnTo>
                  <a:pt x="48" y="142"/>
                </a:lnTo>
                <a:lnTo>
                  <a:pt x="48" y="138"/>
                </a:lnTo>
                <a:lnTo>
                  <a:pt x="46" y="138"/>
                </a:lnTo>
                <a:lnTo>
                  <a:pt x="42" y="142"/>
                </a:lnTo>
                <a:lnTo>
                  <a:pt x="38" y="142"/>
                </a:lnTo>
                <a:lnTo>
                  <a:pt x="38" y="146"/>
                </a:lnTo>
                <a:lnTo>
                  <a:pt x="34" y="146"/>
                </a:lnTo>
                <a:lnTo>
                  <a:pt x="34" y="150"/>
                </a:lnTo>
                <a:lnTo>
                  <a:pt x="30" y="146"/>
                </a:lnTo>
                <a:lnTo>
                  <a:pt x="30" y="142"/>
                </a:lnTo>
                <a:lnTo>
                  <a:pt x="30" y="146"/>
                </a:lnTo>
                <a:lnTo>
                  <a:pt x="26" y="146"/>
                </a:lnTo>
                <a:lnTo>
                  <a:pt x="26" y="142"/>
                </a:lnTo>
                <a:lnTo>
                  <a:pt x="22" y="142"/>
                </a:lnTo>
                <a:lnTo>
                  <a:pt x="18" y="146"/>
                </a:lnTo>
                <a:lnTo>
                  <a:pt x="16" y="146"/>
                </a:lnTo>
                <a:lnTo>
                  <a:pt x="16" y="150"/>
                </a:lnTo>
                <a:lnTo>
                  <a:pt x="12" y="150"/>
                </a:lnTo>
                <a:lnTo>
                  <a:pt x="12" y="146"/>
                </a:lnTo>
                <a:lnTo>
                  <a:pt x="12" y="142"/>
                </a:lnTo>
                <a:lnTo>
                  <a:pt x="8" y="142"/>
                </a:lnTo>
                <a:lnTo>
                  <a:pt x="8" y="138"/>
                </a:lnTo>
                <a:lnTo>
                  <a:pt x="4" y="138"/>
                </a:lnTo>
                <a:lnTo>
                  <a:pt x="4" y="134"/>
                </a:lnTo>
                <a:lnTo>
                  <a:pt x="0" y="134"/>
                </a:lnTo>
                <a:lnTo>
                  <a:pt x="0" y="130"/>
                </a:lnTo>
                <a:lnTo>
                  <a:pt x="4" y="128"/>
                </a:lnTo>
                <a:lnTo>
                  <a:pt x="8" y="128"/>
                </a:lnTo>
                <a:lnTo>
                  <a:pt x="12" y="128"/>
                </a:lnTo>
                <a:lnTo>
                  <a:pt x="12" y="124"/>
                </a:lnTo>
                <a:lnTo>
                  <a:pt x="12" y="120"/>
                </a:lnTo>
                <a:lnTo>
                  <a:pt x="8" y="120"/>
                </a:lnTo>
                <a:lnTo>
                  <a:pt x="12" y="116"/>
                </a:lnTo>
                <a:lnTo>
                  <a:pt x="8" y="114"/>
                </a:lnTo>
                <a:lnTo>
                  <a:pt x="8" y="116"/>
                </a:lnTo>
                <a:lnTo>
                  <a:pt x="8" y="114"/>
                </a:lnTo>
                <a:lnTo>
                  <a:pt x="8" y="110"/>
                </a:lnTo>
                <a:lnTo>
                  <a:pt x="8" y="106"/>
                </a:lnTo>
                <a:lnTo>
                  <a:pt x="12" y="110"/>
                </a:lnTo>
                <a:lnTo>
                  <a:pt x="12" y="106"/>
                </a:lnTo>
                <a:lnTo>
                  <a:pt x="16" y="106"/>
                </a:lnTo>
                <a:lnTo>
                  <a:pt x="16" y="110"/>
                </a:lnTo>
                <a:lnTo>
                  <a:pt x="18" y="106"/>
                </a:lnTo>
                <a:lnTo>
                  <a:pt x="18" y="102"/>
                </a:lnTo>
                <a:lnTo>
                  <a:pt x="18" y="98"/>
                </a:lnTo>
                <a:lnTo>
                  <a:pt x="22" y="98"/>
                </a:lnTo>
                <a:lnTo>
                  <a:pt x="26" y="98"/>
                </a:lnTo>
                <a:lnTo>
                  <a:pt x="26" y="102"/>
                </a:lnTo>
                <a:lnTo>
                  <a:pt x="26" y="106"/>
                </a:lnTo>
                <a:lnTo>
                  <a:pt x="30" y="106"/>
                </a:lnTo>
                <a:lnTo>
                  <a:pt x="34" y="110"/>
                </a:lnTo>
                <a:lnTo>
                  <a:pt x="34" y="106"/>
                </a:lnTo>
                <a:lnTo>
                  <a:pt x="38" y="106"/>
                </a:lnTo>
                <a:lnTo>
                  <a:pt x="38" y="102"/>
                </a:lnTo>
                <a:lnTo>
                  <a:pt x="42" y="106"/>
                </a:lnTo>
                <a:lnTo>
                  <a:pt x="42" y="110"/>
                </a:lnTo>
                <a:lnTo>
                  <a:pt x="46" y="110"/>
                </a:lnTo>
                <a:lnTo>
                  <a:pt x="46" y="106"/>
                </a:lnTo>
                <a:lnTo>
                  <a:pt x="46" y="102"/>
                </a:lnTo>
                <a:lnTo>
                  <a:pt x="46" y="98"/>
                </a:lnTo>
                <a:lnTo>
                  <a:pt x="48" y="98"/>
                </a:lnTo>
                <a:lnTo>
                  <a:pt x="48" y="94"/>
                </a:lnTo>
                <a:lnTo>
                  <a:pt x="48" y="90"/>
                </a:lnTo>
                <a:lnTo>
                  <a:pt x="48" y="86"/>
                </a:lnTo>
                <a:lnTo>
                  <a:pt x="48" y="84"/>
                </a:lnTo>
                <a:lnTo>
                  <a:pt x="48" y="80"/>
                </a:lnTo>
                <a:lnTo>
                  <a:pt x="48" y="76"/>
                </a:lnTo>
                <a:lnTo>
                  <a:pt x="46" y="76"/>
                </a:lnTo>
                <a:lnTo>
                  <a:pt x="46" y="72"/>
                </a:lnTo>
                <a:lnTo>
                  <a:pt x="42" y="72"/>
                </a:lnTo>
                <a:lnTo>
                  <a:pt x="42" y="68"/>
                </a:lnTo>
                <a:lnTo>
                  <a:pt x="42" y="64"/>
                </a:lnTo>
                <a:lnTo>
                  <a:pt x="42" y="60"/>
                </a:lnTo>
                <a:lnTo>
                  <a:pt x="42" y="58"/>
                </a:lnTo>
                <a:lnTo>
                  <a:pt x="46" y="58"/>
                </a:lnTo>
                <a:lnTo>
                  <a:pt x="48" y="54"/>
                </a:lnTo>
                <a:lnTo>
                  <a:pt x="48" y="50"/>
                </a:lnTo>
                <a:lnTo>
                  <a:pt x="46" y="46"/>
                </a:lnTo>
                <a:lnTo>
                  <a:pt x="46" y="42"/>
                </a:lnTo>
                <a:lnTo>
                  <a:pt x="42" y="42"/>
                </a:lnTo>
                <a:lnTo>
                  <a:pt x="38" y="42"/>
                </a:lnTo>
                <a:lnTo>
                  <a:pt x="38" y="46"/>
                </a:lnTo>
                <a:lnTo>
                  <a:pt x="34" y="46"/>
                </a:lnTo>
                <a:lnTo>
                  <a:pt x="30" y="46"/>
                </a:lnTo>
                <a:lnTo>
                  <a:pt x="30" y="42"/>
                </a:lnTo>
                <a:lnTo>
                  <a:pt x="30" y="38"/>
                </a:lnTo>
                <a:lnTo>
                  <a:pt x="30" y="34"/>
                </a:lnTo>
                <a:lnTo>
                  <a:pt x="30" y="30"/>
                </a:lnTo>
                <a:lnTo>
                  <a:pt x="38" y="30"/>
                </a:lnTo>
                <a:lnTo>
                  <a:pt x="46" y="30"/>
                </a:lnTo>
                <a:lnTo>
                  <a:pt x="48" y="30"/>
                </a:lnTo>
                <a:lnTo>
                  <a:pt x="52" y="30"/>
                </a:lnTo>
                <a:lnTo>
                  <a:pt x="56" y="30"/>
                </a:lnTo>
                <a:lnTo>
                  <a:pt x="60" y="30"/>
                </a:lnTo>
                <a:lnTo>
                  <a:pt x="64" y="30"/>
                </a:lnTo>
                <a:lnTo>
                  <a:pt x="64" y="34"/>
                </a:lnTo>
                <a:lnTo>
                  <a:pt x="68" y="34"/>
                </a:lnTo>
                <a:lnTo>
                  <a:pt x="72" y="34"/>
                </a:lnTo>
                <a:lnTo>
                  <a:pt x="72" y="38"/>
                </a:lnTo>
                <a:lnTo>
                  <a:pt x="72" y="34"/>
                </a:lnTo>
                <a:lnTo>
                  <a:pt x="72" y="30"/>
                </a:lnTo>
                <a:lnTo>
                  <a:pt x="72" y="28"/>
                </a:lnTo>
                <a:lnTo>
                  <a:pt x="74" y="28"/>
                </a:lnTo>
                <a:lnTo>
                  <a:pt x="74" y="24"/>
                </a:lnTo>
                <a:lnTo>
                  <a:pt x="74" y="20"/>
                </a:lnTo>
                <a:lnTo>
                  <a:pt x="78" y="20"/>
                </a:lnTo>
                <a:lnTo>
                  <a:pt x="78" y="16"/>
                </a:lnTo>
                <a:lnTo>
                  <a:pt x="74" y="16"/>
                </a:lnTo>
                <a:lnTo>
                  <a:pt x="78" y="12"/>
                </a:lnTo>
                <a:lnTo>
                  <a:pt x="78" y="8"/>
                </a:lnTo>
                <a:lnTo>
                  <a:pt x="78" y="4"/>
                </a:lnTo>
                <a:lnTo>
                  <a:pt x="82" y="4"/>
                </a:lnTo>
                <a:lnTo>
                  <a:pt x="86" y="4"/>
                </a:lnTo>
                <a:lnTo>
                  <a:pt x="90" y="4"/>
                </a:lnTo>
                <a:lnTo>
                  <a:pt x="90" y="0"/>
                </a:lnTo>
                <a:lnTo>
                  <a:pt x="90" y="4"/>
                </a:lnTo>
                <a:lnTo>
                  <a:pt x="94" y="4"/>
                </a:lnTo>
                <a:lnTo>
                  <a:pt x="98" y="4"/>
                </a:lnTo>
                <a:lnTo>
                  <a:pt x="102" y="4"/>
                </a:lnTo>
                <a:lnTo>
                  <a:pt x="102" y="8"/>
                </a:lnTo>
                <a:lnTo>
                  <a:pt x="102" y="4"/>
                </a:lnTo>
                <a:lnTo>
                  <a:pt x="104" y="4"/>
                </a:lnTo>
                <a:lnTo>
                  <a:pt x="108" y="4"/>
                </a:lnTo>
                <a:lnTo>
                  <a:pt x="108" y="8"/>
                </a:lnTo>
                <a:lnTo>
                  <a:pt x="108" y="12"/>
                </a:lnTo>
                <a:lnTo>
                  <a:pt x="104" y="12"/>
                </a:lnTo>
                <a:lnTo>
                  <a:pt x="104" y="16"/>
                </a:lnTo>
                <a:lnTo>
                  <a:pt x="104" y="20"/>
                </a:lnTo>
                <a:lnTo>
                  <a:pt x="104" y="24"/>
                </a:lnTo>
                <a:lnTo>
                  <a:pt x="102" y="24"/>
                </a:lnTo>
                <a:lnTo>
                  <a:pt x="102" y="28"/>
                </a:lnTo>
                <a:lnTo>
                  <a:pt x="102" y="30"/>
                </a:lnTo>
                <a:lnTo>
                  <a:pt x="102" y="34"/>
                </a:lnTo>
                <a:lnTo>
                  <a:pt x="102" y="38"/>
                </a:lnTo>
                <a:lnTo>
                  <a:pt x="98" y="46"/>
                </a:lnTo>
                <a:lnTo>
                  <a:pt x="98" y="50"/>
                </a:lnTo>
                <a:lnTo>
                  <a:pt x="98" y="54"/>
                </a:lnTo>
                <a:lnTo>
                  <a:pt x="98" y="58"/>
                </a:lnTo>
                <a:lnTo>
                  <a:pt x="98" y="60"/>
                </a:lnTo>
                <a:lnTo>
                  <a:pt x="98" y="64"/>
                </a:lnTo>
                <a:lnTo>
                  <a:pt x="94" y="64"/>
                </a:lnTo>
                <a:lnTo>
                  <a:pt x="94" y="68"/>
                </a:lnTo>
                <a:lnTo>
                  <a:pt x="94" y="72"/>
                </a:lnTo>
                <a:lnTo>
                  <a:pt x="94" y="76"/>
                </a:lnTo>
                <a:lnTo>
                  <a:pt x="94" y="80"/>
                </a:lnTo>
                <a:lnTo>
                  <a:pt x="90" y="84"/>
                </a:lnTo>
                <a:lnTo>
                  <a:pt x="86" y="84"/>
                </a:lnTo>
                <a:lnTo>
                  <a:pt x="82" y="86"/>
                </a:lnTo>
                <a:lnTo>
                  <a:pt x="82" y="90"/>
                </a:lnTo>
                <a:lnTo>
                  <a:pt x="78" y="90"/>
                </a:lnTo>
                <a:lnTo>
                  <a:pt x="78" y="94"/>
                </a:lnTo>
                <a:lnTo>
                  <a:pt x="78" y="98"/>
                </a:lnTo>
                <a:lnTo>
                  <a:pt x="74" y="98"/>
                </a:lnTo>
                <a:lnTo>
                  <a:pt x="74" y="102"/>
                </a:lnTo>
                <a:lnTo>
                  <a:pt x="72" y="102"/>
                </a:lnTo>
                <a:lnTo>
                  <a:pt x="72" y="106"/>
                </a:lnTo>
                <a:lnTo>
                  <a:pt x="74" y="110"/>
                </a:lnTo>
                <a:lnTo>
                  <a:pt x="74" y="114"/>
                </a:lnTo>
                <a:lnTo>
                  <a:pt x="72" y="114"/>
                </a:lnTo>
                <a:lnTo>
                  <a:pt x="72" y="116"/>
                </a:lnTo>
                <a:lnTo>
                  <a:pt x="72" y="120"/>
                </a:lnTo>
                <a:lnTo>
                  <a:pt x="74" y="124"/>
                </a:lnTo>
                <a:lnTo>
                  <a:pt x="72" y="124"/>
                </a:lnTo>
                <a:lnTo>
                  <a:pt x="72" y="128"/>
                </a:lnTo>
                <a:lnTo>
                  <a:pt x="72" y="130"/>
                </a:lnTo>
                <a:lnTo>
                  <a:pt x="68" y="130"/>
                </a:lnTo>
                <a:lnTo>
                  <a:pt x="68" y="134"/>
                </a:lnTo>
                <a:lnTo>
                  <a:pt x="68" y="134"/>
                </a:lnTo>
                <a:lnTo>
                  <a:pt x="68" y="13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81" name="Freeform 139">
            <a:extLst>
              <a:ext uri="{FF2B5EF4-FFF2-40B4-BE49-F238E27FC236}">
                <a16:creationId xmlns:a16="http://schemas.microsoft.com/office/drawing/2014/main" id="{1F2E1354-4F0F-4B03-ABE5-F99C3EF0245E}"/>
              </a:ext>
            </a:extLst>
          </p:cNvPr>
          <p:cNvSpPr>
            <a:spLocks/>
          </p:cNvSpPr>
          <p:nvPr/>
        </p:nvSpPr>
        <p:spPr bwMode="auto">
          <a:xfrm>
            <a:off x="6229753" y="4379380"/>
            <a:ext cx="434975" cy="511175"/>
          </a:xfrm>
          <a:custGeom>
            <a:avLst/>
            <a:gdLst>
              <a:gd name="T0" fmla="*/ 30 w 274"/>
              <a:gd name="T1" fmla="*/ 194 h 322"/>
              <a:gd name="T2" fmla="*/ 12 w 274"/>
              <a:gd name="T3" fmla="*/ 190 h 322"/>
              <a:gd name="T4" fmla="*/ 4 w 274"/>
              <a:gd name="T5" fmla="*/ 190 h 322"/>
              <a:gd name="T6" fmla="*/ 16 w 274"/>
              <a:gd name="T7" fmla="*/ 172 h 322"/>
              <a:gd name="T8" fmla="*/ 24 w 274"/>
              <a:gd name="T9" fmla="*/ 168 h 322"/>
              <a:gd name="T10" fmla="*/ 34 w 274"/>
              <a:gd name="T11" fmla="*/ 176 h 322"/>
              <a:gd name="T12" fmla="*/ 50 w 274"/>
              <a:gd name="T13" fmla="*/ 164 h 322"/>
              <a:gd name="T14" fmla="*/ 56 w 274"/>
              <a:gd name="T15" fmla="*/ 150 h 322"/>
              <a:gd name="T16" fmla="*/ 60 w 274"/>
              <a:gd name="T17" fmla="*/ 136 h 322"/>
              <a:gd name="T18" fmla="*/ 64 w 274"/>
              <a:gd name="T19" fmla="*/ 120 h 322"/>
              <a:gd name="T20" fmla="*/ 80 w 274"/>
              <a:gd name="T21" fmla="*/ 106 h 322"/>
              <a:gd name="T22" fmla="*/ 84 w 274"/>
              <a:gd name="T23" fmla="*/ 86 h 322"/>
              <a:gd name="T24" fmla="*/ 86 w 274"/>
              <a:gd name="T25" fmla="*/ 60 h 322"/>
              <a:gd name="T26" fmla="*/ 90 w 274"/>
              <a:gd name="T27" fmla="*/ 42 h 322"/>
              <a:gd name="T28" fmla="*/ 94 w 274"/>
              <a:gd name="T29" fmla="*/ 24 h 322"/>
              <a:gd name="T30" fmla="*/ 98 w 274"/>
              <a:gd name="T31" fmla="*/ 12 h 322"/>
              <a:gd name="T32" fmla="*/ 114 w 274"/>
              <a:gd name="T33" fmla="*/ 8 h 322"/>
              <a:gd name="T34" fmla="*/ 128 w 274"/>
              <a:gd name="T35" fmla="*/ 16 h 322"/>
              <a:gd name="T36" fmla="*/ 146 w 274"/>
              <a:gd name="T37" fmla="*/ 24 h 322"/>
              <a:gd name="T38" fmla="*/ 154 w 274"/>
              <a:gd name="T39" fmla="*/ 8 h 322"/>
              <a:gd name="T40" fmla="*/ 172 w 274"/>
              <a:gd name="T41" fmla="*/ 8 h 322"/>
              <a:gd name="T42" fmla="*/ 188 w 274"/>
              <a:gd name="T43" fmla="*/ 8 h 322"/>
              <a:gd name="T44" fmla="*/ 200 w 274"/>
              <a:gd name="T45" fmla="*/ 4 h 322"/>
              <a:gd name="T46" fmla="*/ 214 w 274"/>
              <a:gd name="T47" fmla="*/ 4 h 322"/>
              <a:gd name="T48" fmla="*/ 228 w 274"/>
              <a:gd name="T49" fmla="*/ 16 h 322"/>
              <a:gd name="T50" fmla="*/ 244 w 274"/>
              <a:gd name="T51" fmla="*/ 16 h 322"/>
              <a:gd name="T52" fmla="*/ 250 w 274"/>
              <a:gd name="T53" fmla="*/ 16 h 322"/>
              <a:gd name="T54" fmla="*/ 262 w 274"/>
              <a:gd name="T55" fmla="*/ 28 h 322"/>
              <a:gd name="T56" fmla="*/ 266 w 274"/>
              <a:gd name="T57" fmla="*/ 46 h 322"/>
              <a:gd name="T58" fmla="*/ 270 w 274"/>
              <a:gd name="T59" fmla="*/ 58 h 322"/>
              <a:gd name="T60" fmla="*/ 258 w 274"/>
              <a:gd name="T61" fmla="*/ 76 h 322"/>
              <a:gd name="T62" fmla="*/ 250 w 274"/>
              <a:gd name="T63" fmla="*/ 90 h 322"/>
              <a:gd name="T64" fmla="*/ 246 w 274"/>
              <a:gd name="T65" fmla="*/ 110 h 322"/>
              <a:gd name="T66" fmla="*/ 244 w 274"/>
              <a:gd name="T67" fmla="*/ 128 h 322"/>
              <a:gd name="T68" fmla="*/ 244 w 274"/>
              <a:gd name="T69" fmla="*/ 146 h 322"/>
              <a:gd name="T70" fmla="*/ 246 w 274"/>
              <a:gd name="T71" fmla="*/ 168 h 322"/>
              <a:gd name="T72" fmla="*/ 246 w 274"/>
              <a:gd name="T73" fmla="*/ 184 h 322"/>
              <a:gd name="T74" fmla="*/ 250 w 274"/>
              <a:gd name="T75" fmla="*/ 206 h 322"/>
              <a:gd name="T76" fmla="*/ 262 w 274"/>
              <a:gd name="T77" fmla="*/ 220 h 322"/>
              <a:gd name="T78" fmla="*/ 258 w 274"/>
              <a:gd name="T79" fmla="*/ 232 h 322"/>
              <a:gd name="T80" fmla="*/ 240 w 274"/>
              <a:gd name="T81" fmla="*/ 244 h 322"/>
              <a:gd name="T82" fmla="*/ 236 w 274"/>
              <a:gd name="T83" fmla="*/ 262 h 322"/>
              <a:gd name="T84" fmla="*/ 232 w 274"/>
              <a:gd name="T85" fmla="*/ 280 h 322"/>
              <a:gd name="T86" fmla="*/ 236 w 274"/>
              <a:gd name="T87" fmla="*/ 300 h 322"/>
              <a:gd name="T88" fmla="*/ 250 w 274"/>
              <a:gd name="T89" fmla="*/ 302 h 322"/>
              <a:gd name="T90" fmla="*/ 250 w 274"/>
              <a:gd name="T91" fmla="*/ 322 h 322"/>
              <a:gd name="T92" fmla="*/ 236 w 274"/>
              <a:gd name="T93" fmla="*/ 314 h 322"/>
              <a:gd name="T94" fmla="*/ 222 w 274"/>
              <a:gd name="T95" fmla="*/ 302 h 322"/>
              <a:gd name="T96" fmla="*/ 210 w 274"/>
              <a:gd name="T97" fmla="*/ 300 h 322"/>
              <a:gd name="T98" fmla="*/ 188 w 274"/>
              <a:gd name="T99" fmla="*/ 292 h 322"/>
              <a:gd name="T100" fmla="*/ 172 w 274"/>
              <a:gd name="T101" fmla="*/ 288 h 322"/>
              <a:gd name="T102" fmla="*/ 170 w 274"/>
              <a:gd name="T103" fmla="*/ 280 h 322"/>
              <a:gd name="T104" fmla="*/ 146 w 274"/>
              <a:gd name="T105" fmla="*/ 280 h 322"/>
              <a:gd name="T106" fmla="*/ 146 w 274"/>
              <a:gd name="T107" fmla="*/ 272 h 322"/>
              <a:gd name="T108" fmla="*/ 140 w 274"/>
              <a:gd name="T109" fmla="*/ 250 h 322"/>
              <a:gd name="T110" fmla="*/ 140 w 274"/>
              <a:gd name="T111" fmla="*/ 228 h 322"/>
              <a:gd name="T112" fmla="*/ 120 w 274"/>
              <a:gd name="T113" fmla="*/ 216 h 322"/>
              <a:gd name="T114" fmla="*/ 106 w 274"/>
              <a:gd name="T115" fmla="*/ 214 h 322"/>
              <a:gd name="T116" fmla="*/ 106 w 274"/>
              <a:gd name="T117" fmla="*/ 228 h 322"/>
              <a:gd name="T118" fmla="*/ 84 w 274"/>
              <a:gd name="T119" fmla="*/ 232 h 322"/>
              <a:gd name="T120" fmla="*/ 72 w 274"/>
              <a:gd name="T121" fmla="*/ 220 h 322"/>
              <a:gd name="T122" fmla="*/ 64 w 274"/>
              <a:gd name="T123" fmla="*/ 202 h 322"/>
              <a:gd name="T124" fmla="*/ 56 w 274"/>
              <a:gd name="T125" fmla="*/ 190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4" h="322">
                <a:moveTo>
                  <a:pt x="56" y="190"/>
                </a:moveTo>
                <a:lnTo>
                  <a:pt x="54" y="190"/>
                </a:lnTo>
                <a:lnTo>
                  <a:pt x="42" y="190"/>
                </a:lnTo>
                <a:lnTo>
                  <a:pt x="38" y="190"/>
                </a:lnTo>
                <a:lnTo>
                  <a:pt x="34" y="194"/>
                </a:lnTo>
                <a:lnTo>
                  <a:pt x="30" y="194"/>
                </a:lnTo>
                <a:lnTo>
                  <a:pt x="30" y="190"/>
                </a:lnTo>
                <a:lnTo>
                  <a:pt x="26" y="190"/>
                </a:lnTo>
                <a:lnTo>
                  <a:pt x="24" y="190"/>
                </a:lnTo>
                <a:lnTo>
                  <a:pt x="20" y="190"/>
                </a:lnTo>
                <a:lnTo>
                  <a:pt x="16" y="190"/>
                </a:lnTo>
                <a:lnTo>
                  <a:pt x="12" y="190"/>
                </a:lnTo>
                <a:lnTo>
                  <a:pt x="8" y="190"/>
                </a:lnTo>
                <a:lnTo>
                  <a:pt x="8" y="194"/>
                </a:lnTo>
                <a:lnTo>
                  <a:pt x="4" y="194"/>
                </a:lnTo>
                <a:lnTo>
                  <a:pt x="4" y="190"/>
                </a:lnTo>
                <a:lnTo>
                  <a:pt x="0" y="190"/>
                </a:lnTo>
                <a:lnTo>
                  <a:pt x="4" y="190"/>
                </a:lnTo>
                <a:lnTo>
                  <a:pt x="8" y="190"/>
                </a:lnTo>
                <a:lnTo>
                  <a:pt x="8" y="184"/>
                </a:lnTo>
                <a:lnTo>
                  <a:pt x="8" y="180"/>
                </a:lnTo>
                <a:lnTo>
                  <a:pt x="8" y="176"/>
                </a:lnTo>
                <a:lnTo>
                  <a:pt x="12" y="172"/>
                </a:lnTo>
                <a:lnTo>
                  <a:pt x="16" y="172"/>
                </a:lnTo>
                <a:lnTo>
                  <a:pt x="16" y="168"/>
                </a:lnTo>
                <a:lnTo>
                  <a:pt x="16" y="172"/>
                </a:lnTo>
                <a:lnTo>
                  <a:pt x="20" y="176"/>
                </a:lnTo>
                <a:lnTo>
                  <a:pt x="20" y="172"/>
                </a:lnTo>
                <a:lnTo>
                  <a:pt x="24" y="172"/>
                </a:lnTo>
                <a:lnTo>
                  <a:pt x="24" y="168"/>
                </a:lnTo>
                <a:lnTo>
                  <a:pt x="26" y="168"/>
                </a:lnTo>
                <a:lnTo>
                  <a:pt x="30" y="164"/>
                </a:lnTo>
                <a:lnTo>
                  <a:pt x="34" y="164"/>
                </a:lnTo>
                <a:lnTo>
                  <a:pt x="34" y="168"/>
                </a:lnTo>
                <a:lnTo>
                  <a:pt x="34" y="172"/>
                </a:lnTo>
                <a:lnTo>
                  <a:pt x="34" y="176"/>
                </a:lnTo>
                <a:lnTo>
                  <a:pt x="38" y="176"/>
                </a:lnTo>
                <a:lnTo>
                  <a:pt x="38" y="172"/>
                </a:lnTo>
                <a:lnTo>
                  <a:pt x="42" y="172"/>
                </a:lnTo>
                <a:lnTo>
                  <a:pt x="42" y="168"/>
                </a:lnTo>
                <a:lnTo>
                  <a:pt x="46" y="164"/>
                </a:lnTo>
                <a:lnTo>
                  <a:pt x="50" y="164"/>
                </a:lnTo>
                <a:lnTo>
                  <a:pt x="50" y="160"/>
                </a:lnTo>
                <a:lnTo>
                  <a:pt x="54" y="160"/>
                </a:lnTo>
                <a:lnTo>
                  <a:pt x="54" y="158"/>
                </a:lnTo>
                <a:lnTo>
                  <a:pt x="56" y="158"/>
                </a:lnTo>
                <a:lnTo>
                  <a:pt x="56" y="154"/>
                </a:lnTo>
                <a:lnTo>
                  <a:pt x="56" y="150"/>
                </a:lnTo>
                <a:lnTo>
                  <a:pt x="60" y="150"/>
                </a:lnTo>
                <a:lnTo>
                  <a:pt x="56" y="146"/>
                </a:lnTo>
                <a:lnTo>
                  <a:pt x="56" y="144"/>
                </a:lnTo>
                <a:lnTo>
                  <a:pt x="56" y="140"/>
                </a:lnTo>
                <a:lnTo>
                  <a:pt x="60" y="140"/>
                </a:lnTo>
                <a:lnTo>
                  <a:pt x="60" y="136"/>
                </a:lnTo>
                <a:lnTo>
                  <a:pt x="56" y="132"/>
                </a:lnTo>
                <a:lnTo>
                  <a:pt x="56" y="128"/>
                </a:lnTo>
                <a:lnTo>
                  <a:pt x="60" y="128"/>
                </a:lnTo>
                <a:lnTo>
                  <a:pt x="60" y="124"/>
                </a:lnTo>
                <a:lnTo>
                  <a:pt x="64" y="124"/>
                </a:lnTo>
                <a:lnTo>
                  <a:pt x="64" y="120"/>
                </a:lnTo>
                <a:lnTo>
                  <a:pt x="64" y="116"/>
                </a:lnTo>
                <a:lnTo>
                  <a:pt x="68" y="116"/>
                </a:lnTo>
                <a:lnTo>
                  <a:pt x="68" y="114"/>
                </a:lnTo>
                <a:lnTo>
                  <a:pt x="72" y="110"/>
                </a:lnTo>
                <a:lnTo>
                  <a:pt x="76" y="110"/>
                </a:lnTo>
                <a:lnTo>
                  <a:pt x="80" y="106"/>
                </a:lnTo>
                <a:lnTo>
                  <a:pt x="80" y="102"/>
                </a:lnTo>
                <a:lnTo>
                  <a:pt x="80" y="98"/>
                </a:lnTo>
                <a:lnTo>
                  <a:pt x="80" y="94"/>
                </a:lnTo>
                <a:lnTo>
                  <a:pt x="80" y="90"/>
                </a:lnTo>
                <a:lnTo>
                  <a:pt x="84" y="90"/>
                </a:lnTo>
                <a:lnTo>
                  <a:pt x="84" y="86"/>
                </a:lnTo>
                <a:lnTo>
                  <a:pt x="84" y="84"/>
                </a:lnTo>
                <a:lnTo>
                  <a:pt x="84" y="80"/>
                </a:lnTo>
                <a:lnTo>
                  <a:pt x="84" y="76"/>
                </a:lnTo>
                <a:lnTo>
                  <a:pt x="84" y="72"/>
                </a:lnTo>
                <a:lnTo>
                  <a:pt x="86" y="64"/>
                </a:lnTo>
                <a:lnTo>
                  <a:pt x="86" y="60"/>
                </a:lnTo>
                <a:lnTo>
                  <a:pt x="86" y="58"/>
                </a:lnTo>
                <a:lnTo>
                  <a:pt x="86" y="54"/>
                </a:lnTo>
                <a:lnTo>
                  <a:pt x="86" y="50"/>
                </a:lnTo>
                <a:lnTo>
                  <a:pt x="90" y="50"/>
                </a:lnTo>
                <a:lnTo>
                  <a:pt x="90" y="46"/>
                </a:lnTo>
                <a:lnTo>
                  <a:pt x="90" y="42"/>
                </a:lnTo>
                <a:lnTo>
                  <a:pt x="90" y="38"/>
                </a:lnTo>
                <a:lnTo>
                  <a:pt x="94" y="38"/>
                </a:lnTo>
                <a:lnTo>
                  <a:pt x="94" y="34"/>
                </a:lnTo>
                <a:lnTo>
                  <a:pt x="94" y="30"/>
                </a:lnTo>
                <a:lnTo>
                  <a:pt x="94" y="28"/>
                </a:lnTo>
                <a:lnTo>
                  <a:pt x="94" y="24"/>
                </a:lnTo>
                <a:lnTo>
                  <a:pt x="94" y="20"/>
                </a:lnTo>
                <a:lnTo>
                  <a:pt x="90" y="20"/>
                </a:lnTo>
                <a:lnTo>
                  <a:pt x="94" y="16"/>
                </a:lnTo>
                <a:lnTo>
                  <a:pt x="94" y="20"/>
                </a:lnTo>
                <a:lnTo>
                  <a:pt x="94" y="16"/>
                </a:lnTo>
                <a:lnTo>
                  <a:pt x="98" y="12"/>
                </a:lnTo>
                <a:lnTo>
                  <a:pt x="98" y="8"/>
                </a:lnTo>
                <a:lnTo>
                  <a:pt x="102" y="8"/>
                </a:lnTo>
                <a:lnTo>
                  <a:pt x="106" y="4"/>
                </a:lnTo>
                <a:lnTo>
                  <a:pt x="110" y="4"/>
                </a:lnTo>
                <a:lnTo>
                  <a:pt x="110" y="8"/>
                </a:lnTo>
                <a:lnTo>
                  <a:pt x="114" y="8"/>
                </a:lnTo>
                <a:lnTo>
                  <a:pt x="116" y="8"/>
                </a:lnTo>
                <a:lnTo>
                  <a:pt x="116" y="12"/>
                </a:lnTo>
                <a:lnTo>
                  <a:pt x="120" y="12"/>
                </a:lnTo>
                <a:lnTo>
                  <a:pt x="120" y="16"/>
                </a:lnTo>
                <a:lnTo>
                  <a:pt x="124" y="16"/>
                </a:lnTo>
                <a:lnTo>
                  <a:pt x="128" y="16"/>
                </a:lnTo>
                <a:lnTo>
                  <a:pt x="128" y="20"/>
                </a:lnTo>
                <a:lnTo>
                  <a:pt x="136" y="20"/>
                </a:lnTo>
                <a:lnTo>
                  <a:pt x="140" y="20"/>
                </a:lnTo>
                <a:lnTo>
                  <a:pt x="142" y="20"/>
                </a:lnTo>
                <a:lnTo>
                  <a:pt x="142" y="24"/>
                </a:lnTo>
                <a:lnTo>
                  <a:pt x="146" y="24"/>
                </a:lnTo>
                <a:lnTo>
                  <a:pt x="146" y="20"/>
                </a:lnTo>
                <a:lnTo>
                  <a:pt x="150" y="20"/>
                </a:lnTo>
                <a:lnTo>
                  <a:pt x="150" y="16"/>
                </a:lnTo>
                <a:lnTo>
                  <a:pt x="150" y="12"/>
                </a:lnTo>
                <a:lnTo>
                  <a:pt x="154" y="12"/>
                </a:lnTo>
                <a:lnTo>
                  <a:pt x="154" y="8"/>
                </a:lnTo>
                <a:lnTo>
                  <a:pt x="154" y="12"/>
                </a:lnTo>
                <a:lnTo>
                  <a:pt x="158" y="12"/>
                </a:lnTo>
                <a:lnTo>
                  <a:pt x="162" y="12"/>
                </a:lnTo>
                <a:lnTo>
                  <a:pt x="166" y="8"/>
                </a:lnTo>
                <a:lnTo>
                  <a:pt x="170" y="8"/>
                </a:lnTo>
                <a:lnTo>
                  <a:pt x="172" y="8"/>
                </a:lnTo>
                <a:lnTo>
                  <a:pt x="176" y="4"/>
                </a:lnTo>
                <a:lnTo>
                  <a:pt x="172" y="4"/>
                </a:lnTo>
                <a:lnTo>
                  <a:pt x="176" y="4"/>
                </a:lnTo>
                <a:lnTo>
                  <a:pt x="180" y="8"/>
                </a:lnTo>
                <a:lnTo>
                  <a:pt x="184" y="8"/>
                </a:lnTo>
                <a:lnTo>
                  <a:pt x="188" y="8"/>
                </a:lnTo>
                <a:lnTo>
                  <a:pt x="188" y="4"/>
                </a:lnTo>
                <a:lnTo>
                  <a:pt x="188" y="0"/>
                </a:lnTo>
                <a:lnTo>
                  <a:pt x="192" y="0"/>
                </a:lnTo>
                <a:lnTo>
                  <a:pt x="196" y="0"/>
                </a:lnTo>
                <a:lnTo>
                  <a:pt x="196" y="4"/>
                </a:lnTo>
                <a:lnTo>
                  <a:pt x="200" y="4"/>
                </a:lnTo>
                <a:lnTo>
                  <a:pt x="200" y="0"/>
                </a:lnTo>
                <a:lnTo>
                  <a:pt x="200" y="4"/>
                </a:lnTo>
                <a:lnTo>
                  <a:pt x="202" y="4"/>
                </a:lnTo>
                <a:lnTo>
                  <a:pt x="206" y="4"/>
                </a:lnTo>
                <a:lnTo>
                  <a:pt x="210" y="4"/>
                </a:lnTo>
                <a:lnTo>
                  <a:pt x="214" y="4"/>
                </a:lnTo>
                <a:lnTo>
                  <a:pt x="218" y="4"/>
                </a:lnTo>
                <a:lnTo>
                  <a:pt x="218" y="8"/>
                </a:lnTo>
                <a:lnTo>
                  <a:pt x="222" y="8"/>
                </a:lnTo>
                <a:lnTo>
                  <a:pt x="222" y="12"/>
                </a:lnTo>
                <a:lnTo>
                  <a:pt x="226" y="16"/>
                </a:lnTo>
                <a:lnTo>
                  <a:pt x="228" y="16"/>
                </a:lnTo>
                <a:lnTo>
                  <a:pt x="228" y="20"/>
                </a:lnTo>
                <a:lnTo>
                  <a:pt x="232" y="20"/>
                </a:lnTo>
                <a:lnTo>
                  <a:pt x="232" y="16"/>
                </a:lnTo>
                <a:lnTo>
                  <a:pt x="236" y="16"/>
                </a:lnTo>
                <a:lnTo>
                  <a:pt x="240" y="16"/>
                </a:lnTo>
                <a:lnTo>
                  <a:pt x="244" y="16"/>
                </a:lnTo>
                <a:lnTo>
                  <a:pt x="244" y="20"/>
                </a:lnTo>
                <a:lnTo>
                  <a:pt x="244" y="16"/>
                </a:lnTo>
                <a:lnTo>
                  <a:pt x="246" y="16"/>
                </a:lnTo>
                <a:lnTo>
                  <a:pt x="246" y="12"/>
                </a:lnTo>
                <a:lnTo>
                  <a:pt x="250" y="12"/>
                </a:lnTo>
                <a:lnTo>
                  <a:pt x="250" y="16"/>
                </a:lnTo>
                <a:lnTo>
                  <a:pt x="250" y="20"/>
                </a:lnTo>
                <a:lnTo>
                  <a:pt x="254" y="20"/>
                </a:lnTo>
                <a:lnTo>
                  <a:pt x="254" y="24"/>
                </a:lnTo>
                <a:lnTo>
                  <a:pt x="258" y="24"/>
                </a:lnTo>
                <a:lnTo>
                  <a:pt x="258" y="28"/>
                </a:lnTo>
                <a:lnTo>
                  <a:pt x="262" y="28"/>
                </a:lnTo>
                <a:lnTo>
                  <a:pt x="262" y="30"/>
                </a:lnTo>
                <a:lnTo>
                  <a:pt x="266" y="30"/>
                </a:lnTo>
                <a:lnTo>
                  <a:pt x="266" y="34"/>
                </a:lnTo>
                <a:lnTo>
                  <a:pt x="266" y="38"/>
                </a:lnTo>
                <a:lnTo>
                  <a:pt x="266" y="42"/>
                </a:lnTo>
                <a:lnTo>
                  <a:pt x="266" y="46"/>
                </a:lnTo>
                <a:lnTo>
                  <a:pt x="266" y="50"/>
                </a:lnTo>
                <a:lnTo>
                  <a:pt x="266" y="54"/>
                </a:lnTo>
                <a:lnTo>
                  <a:pt x="270" y="50"/>
                </a:lnTo>
                <a:lnTo>
                  <a:pt x="270" y="54"/>
                </a:lnTo>
                <a:lnTo>
                  <a:pt x="274" y="58"/>
                </a:lnTo>
                <a:lnTo>
                  <a:pt x="270" y="58"/>
                </a:lnTo>
                <a:lnTo>
                  <a:pt x="270" y="60"/>
                </a:lnTo>
                <a:lnTo>
                  <a:pt x="266" y="64"/>
                </a:lnTo>
                <a:lnTo>
                  <a:pt x="262" y="68"/>
                </a:lnTo>
                <a:lnTo>
                  <a:pt x="262" y="72"/>
                </a:lnTo>
                <a:lnTo>
                  <a:pt x="258" y="72"/>
                </a:lnTo>
                <a:lnTo>
                  <a:pt x="258" y="76"/>
                </a:lnTo>
                <a:lnTo>
                  <a:pt x="254" y="76"/>
                </a:lnTo>
                <a:lnTo>
                  <a:pt x="254" y="80"/>
                </a:lnTo>
                <a:lnTo>
                  <a:pt x="254" y="84"/>
                </a:lnTo>
                <a:lnTo>
                  <a:pt x="254" y="86"/>
                </a:lnTo>
                <a:lnTo>
                  <a:pt x="250" y="86"/>
                </a:lnTo>
                <a:lnTo>
                  <a:pt x="250" y="90"/>
                </a:lnTo>
                <a:lnTo>
                  <a:pt x="250" y="94"/>
                </a:lnTo>
                <a:lnTo>
                  <a:pt x="250" y="98"/>
                </a:lnTo>
                <a:lnTo>
                  <a:pt x="250" y="102"/>
                </a:lnTo>
                <a:lnTo>
                  <a:pt x="246" y="102"/>
                </a:lnTo>
                <a:lnTo>
                  <a:pt x="246" y="106"/>
                </a:lnTo>
                <a:lnTo>
                  <a:pt x="246" y="110"/>
                </a:lnTo>
                <a:lnTo>
                  <a:pt x="246" y="114"/>
                </a:lnTo>
                <a:lnTo>
                  <a:pt x="246" y="116"/>
                </a:lnTo>
                <a:lnTo>
                  <a:pt x="244" y="116"/>
                </a:lnTo>
                <a:lnTo>
                  <a:pt x="244" y="120"/>
                </a:lnTo>
                <a:lnTo>
                  <a:pt x="244" y="124"/>
                </a:lnTo>
                <a:lnTo>
                  <a:pt x="244" y="128"/>
                </a:lnTo>
                <a:lnTo>
                  <a:pt x="244" y="132"/>
                </a:lnTo>
                <a:lnTo>
                  <a:pt x="240" y="132"/>
                </a:lnTo>
                <a:lnTo>
                  <a:pt x="240" y="136"/>
                </a:lnTo>
                <a:lnTo>
                  <a:pt x="240" y="140"/>
                </a:lnTo>
                <a:lnTo>
                  <a:pt x="244" y="144"/>
                </a:lnTo>
                <a:lnTo>
                  <a:pt x="244" y="146"/>
                </a:lnTo>
                <a:lnTo>
                  <a:pt x="244" y="150"/>
                </a:lnTo>
                <a:lnTo>
                  <a:pt x="244" y="154"/>
                </a:lnTo>
                <a:lnTo>
                  <a:pt x="244" y="158"/>
                </a:lnTo>
                <a:lnTo>
                  <a:pt x="244" y="160"/>
                </a:lnTo>
                <a:lnTo>
                  <a:pt x="246" y="164"/>
                </a:lnTo>
                <a:lnTo>
                  <a:pt x="246" y="168"/>
                </a:lnTo>
                <a:lnTo>
                  <a:pt x="246" y="172"/>
                </a:lnTo>
                <a:lnTo>
                  <a:pt x="244" y="172"/>
                </a:lnTo>
                <a:lnTo>
                  <a:pt x="244" y="176"/>
                </a:lnTo>
                <a:lnTo>
                  <a:pt x="244" y="180"/>
                </a:lnTo>
                <a:lnTo>
                  <a:pt x="246" y="180"/>
                </a:lnTo>
                <a:lnTo>
                  <a:pt x="246" y="184"/>
                </a:lnTo>
                <a:lnTo>
                  <a:pt x="246" y="186"/>
                </a:lnTo>
                <a:lnTo>
                  <a:pt x="246" y="190"/>
                </a:lnTo>
                <a:lnTo>
                  <a:pt x="246" y="194"/>
                </a:lnTo>
                <a:lnTo>
                  <a:pt x="246" y="198"/>
                </a:lnTo>
                <a:lnTo>
                  <a:pt x="246" y="202"/>
                </a:lnTo>
                <a:lnTo>
                  <a:pt x="250" y="206"/>
                </a:lnTo>
                <a:lnTo>
                  <a:pt x="254" y="210"/>
                </a:lnTo>
                <a:lnTo>
                  <a:pt x="258" y="210"/>
                </a:lnTo>
                <a:lnTo>
                  <a:pt x="258" y="214"/>
                </a:lnTo>
                <a:lnTo>
                  <a:pt x="258" y="216"/>
                </a:lnTo>
                <a:lnTo>
                  <a:pt x="258" y="220"/>
                </a:lnTo>
                <a:lnTo>
                  <a:pt x="262" y="220"/>
                </a:lnTo>
                <a:lnTo>
                  <a:pt x="262" y="224"/>
                </a:lnTo>
                <a:lnTo>
                  <a:pt x="262" y="228"/>
                </a:lnTo>
                <a:lnTo>
                  <a:pt x="266" y="228"/>
                </a:lnTo>
                <a:lnTo>
                  <a:pt x="266" y="232"/>
                </a:lnTo>
                <a:lnTo>
                  <a:pt x="262" y="232"/>
                </a:lnTo>
                <a:lnTo>
                  <a:pt x="258" y="232"/>
                </a:lnTo>
                <a:lnTo>
                  <a:pt x="254" y="236"/>
                </a:lnTo>
                <a:lnTo>
                  <a:pt x="246" y="236"/>
                </a:lnTo>
                <a:lnTo>
                  <a:pt x="244" y="236"/>
                </a:lnTo>
                <a:lnTo>
                  <a:pt x="240" y="236"/>
                </a:lnTo>
                <a:lnTo>
                  <a:pt x="240" y="240"/>
                </a:lnTo>
                <a:lnTo>
                  <a:pt x="240" y="244"/>
                </a:lnTo>
                <a:lnTo>
                  <a:pt x="236" y="244"/>
                </a:lnTo>
                <a:lnTo>
                  <a:pt x="236" y="246"/>
                </a:lnTo>
                <a:lnTo>
                  <a:pt x="232" y="250"/>
                </a:lnTo>
                <a:lnTo>
                  <a:pt x="232" y="254"/>
                </a:lnTo>
                <a:lnTo>
                  <a:pt x="236" y="258"/>
                </a:lnTo>
                <a:lnTo>
                  <a:pt x="236" y="262"/>
                </a:lnTo>
                <a:lnTo>
                  <a:pt x="236" y="266"/>
                </a:lnTo>
                <a:lnTo>
                  <a:pt x="236" y="270"/>
                </a:lnTo>
                <a:lnTo>
                  <a:pt x="236" y="272"/>
                </a:lnTo>
                <a:lnTo>
                  <a:pt x="236" y="276"/>
                </a:lnTo>
                <a:lnTo>
                  <a:pt x="232" y="276"/>
                </a:lnTo>
                <a:lnTo>
                  <a:pt x="232" y="280"/>
                </a:lnTo>
                <a:lnTo>
                  <a:pt x="232" y="284"/>
                </a:lnTo>
                <a:lnTo>
                  <a:pt x="232" y="288"/>
                </a:lnTo>
                <a:lnTo>
                  <a:pt x="232" y="292"/>
                </a:lnTo>
                <a:lnTo>
                  <a:pt x="232" y="296"/>
                </a:lnTo>
                <a:lnTo>
                  <a:pt x="236" y="296"/>
                </a:lnTo>
                <a:lnTo>
                  <a:pt x="236" y="300"/>
                </a:lnTo>
                <a:lnTo>
                  <a:pt x="240" y="302"/>
                </a:lnTo>
                <a:lnTo>
                  <a:pt x="244" y="302"/>
                </a:lnTo>
                <a:lnTo>
                  <a:pt x="246" y="306"/>
                </a:lnTo>
                <a:lnTo>
                  <a:pt x="246" y="302"/>
                </a:lnTo>
                <a:lnTo>
                  <a:pt x="250" y="300"/>
                </a:lnTo>
                <a:lnTo>
                  <a:pt x="250" y="302"/>
                </a:lnTo>
                <a:lnTo>
                  <a:pt x="250" y="306"/>
                </a:lnTo>
                <a:lnTo>
                  <a:pt x="250" y="310"/>
                </a:lnTo>
                <a:lnTo>
                  <a:pt x="250" y="318"/>
                </a:lnTo>
                <a:lnTo>
                  <a:pt x="250" y="322"/>
                </a:lnTo>
                <a:lnTo>
                  <a:pt x="246" y="322"/>
                </a:lnTo>
                <a:lnTo>
                  <a:pt x="250" y="322"/>
                </a:lnTo>
                <a:lnTo>
                  <a:pt x="246" y="318"/>
                </a:lnTo>
                <a:lnTo>
                  <a:pt x="246" y="322"/>
                </a:lnTo>
                <a:lnTo>
                  <a:pt x="244" y="322"/>
                </a:lnTo>
                <a:lnTo>
                  <a:pt x="240" y="322"/>
                </a:lnTo>
                <a:lnTo>
                  <a:pt x="240" y="318"/>
                </a:lnTo>
                <a:lnTo>
                  <a:pt x="236" y="314"/>
                </a:lnTo>
                <a:lnTo>
                  <a:pt x="232" y="314"/>
                </a:lnTo>
                <a:lnTo>
                  <a:pt x="232" y="310"/>
                </a:lnTo>
                <a:lnTo>
                  <a:pt x="232" y="306"/>
                </a:lnTo>
                <a:lnTo>
                  <a:pt x="228" y="306"/>
                </a:lnTo>
                <a:lnTo>
                  <a:pt x="226" y="302"/>
                </a:lnTo>
                <a:lnTo>
                  <a:pt x="222" y="302"/>
                </a:lnTo>
                <a:lnTo>
                  <a:pt x="218" y="300"/>
                </a:lnTo>
                <a:lnTo>
                  <a:pt x="218" y="296"/>
                </a:lnTo>
                <a:lnTo>
                  <a:pt x="214" y="296"/>
                </a:lnTo>
                <a:lnTo>
                  <a:pt x="214" y="292"/>
                </a:lnTo>
                <a:lnTo>
                  <a:pt x="210" y="296"/>
                </a:lnTo>
                <a:lnTo>
                  <a:pt x="210" y="300"/>
                </a:lnTo>
                <a:lnTo>
                  <a:pt x="206" y="300"/>
                </a:lnTo>
                <a:lnTo>
                  <a:pt x="202" y="296"/>
                </a:lnTo>
                <a:lnTo>
                  <a:pt x="200" y="296"/>
                </a:lnTo>
                <a:lnTo>
                  <a:pt x="196" y="296"/>
                </a:lnTo>
                <a:lnTo>
                  <a:pt x="192" y="292"/>
                </a:lnTo>
                <a:lnTo>
                  <a:pt x="188" y="292"/>
                </a:lnTo>
                <a:lnTo>
                  <a:pt x="188" y="288"/>
                </a:lnTo>
                <a:lnTo>
                  <a:pt x="188" y="284"/>
                </a:lnTo>
                <a:lnTo>
                  <a:pt x="184" y="284"/>
                </a:lnTo>
                <a:lnTo>
                  <a:pt x="180" y="288"/>
                </a:lnTo>
                <a:lnTo>
                  <a:pt x="176" y="288"/>
                </a:lnTo>
                <a:lnTo>
                  <a:pt x="172" y="288"/>
                </a:lnTo>
                <a:lnTo>
                  <a:pt x="176" y="284"/>
                </a:lnTo>
                <a:lnTo>
                  <a:pt x="176" y="280"/>
                </a:lnTo>
                <a:lnTo>
                  <a:pt x="172" y="280"/>
                </a:lnTo>
                <a:lnTo>
                  <a:pt x="170" y="280"/>
                </a:lnTo>
                <a:lnTo>
                  <a:pt x="170" y="276"/>
                </a:lnTo>
                <a:lnTo>
                  <a:pt x="170" y="280"/>
                </a:lnTo>
                <a:lnTo>
                  <a:pt x="166" y="280"/>
                </a:lnTo>
                <a:lnTo>
                  <a:pt x="162" y="280"/>
                </a:lnTo>
                <a:lnTo>
                  <a:pt x="158" y="280"/>
                </a:lnTo>
                <a:lnTo>
                  <a:pt x="154" y="280"/>
                </a:lnTo>
                <a:lnTo>
                  <a:pt x="150" y="280"/>
                </a:lnTo>
                <a:lnTo>
                  <a:pt x="146" y="280"/>
                </a:lnTo>
                <a:lnTo>
                  <a:pt x="146" y="284"/>
                </a:lnTo>
                <a:lnTo>
                  <a:pt x="142" y="284"/>
                </a:lnTo>
                <a:lnTo>
                  <a:pt x="142" y="280"/>
                </a:lnTo>
                <a:lnTo>
                  <a:pt x="142" y="276"/>
                </a:lnTo>
                <a:lnTo>
                  <a:pt x="146" y="276"/>
                </a:lnTo>
                <a:lnTo>
                  <a:pt x="146" y="272"/>
                </a:lnTo>
                <a:lnTo>
                  <a:pt x="146" y="270"/>
                </a:lnTo>
                <a:lnTo>
                  <a:pt x="142" y="266"/>
                </a:lnTo>
                <a:lnTo>
                  <a:pt x="142" y="262"/>
                </a:lnTo>
                <a:lnTo>
                  <a:pt x="140" y="258"/>
                </a:lnTo>
                <a:lnTo>
                  <a:pt x="140" y="254"/>
                </a:lnTo>
                <a:lnTo>
                  <a:pt x="140" y="250"/>
                </a:lnTo>
                <a:lnTo>
                  <a:pt x="140" y="246"/>
                </a:lnTo>
                <a:lnTo>
                  <a:pt x="140" y="244"/>
                </a:lnTo>
                <a:lnTo>
                  <a:pt x="140" y="240"/>
                </a:lnTo>
                <a:lnTo>
                  <a:pt x="140" y="236"/>
                </a:lnTo>
                <a:lnTo>
                  <a:pt x="140" y="232"/>
                </a:lnTo>
                <a:lnTo>
                  <a:pt x="140" y="228"/>
                </a:lnTo>
                <a:lnTo>
                  <a:pt x="140" y="224"/>
                </a:lnTo>
                <a:lnTo>
                  <a:pt x="140" y="220"/>
                </a:lnTo>
                <a:lnTo>
                  <a:pt x="140" y="216"/>
                </a:lnTo>
                <a:lnTo>
                  <a:pt x="136" y="216"/>
                </a:lnTo>
                <a:lnTo>
                  <a:pt x="128" y="216"/>
                </a:lnTo>
                <a:lnTo>
                  <a:pt x="120" y="216"/>
                </a:lnTo>
                <a:lnTo>
                  <a:pt x="120" y="214"/>
                </a:lnTo>
                <a:lnTo>
                  <a:pt x="120" y="210"/>
                </a:lnTo>
                <a:lnTo>
                  <a:pt x="116" y="210"/>
                </a:lnTo>
                <a:lnTo>
                  <a:pt x="116" y="214"/>
                </a:lnTo>
                <a:lnTo>
                  <a:pt x="114" y="214"/>
                </a:lnTo>
                <a:lnTo>
                  <a:pt x="106" y="214"/>
                </a:lnTo>
                <a:lnTo>
                  <a:pt x="106" y="216"/>
                </a:lnTo>
                <a:lnTo>
                  <a:pt x="106" y="220"/>
                </a:lnTo>
                <a:lnTo>
                  <a:pt x="106" y="224"/>
                </a:lnTo>
                <a:lnTo>
                  <a:pt x="102" y="224"/>
                </a:lnTo>
                <a:lnTo>
                  <a:pt x="102" y="228"/>
                </a:lnTo>
                <a:lnTo>
                  <a:pt x="106" y="228"/>
                </a:lnTo>
                <a:lnTo>
                  <a:pt x="98" y="228"/>
                </a:lnTo>
                <a:lnTo>
                  <a:pt x="94" y="228"/>
                </a:lnTo>
                <a:lnTo>
                  <a:pt x="90" y="228"/>
                </a:lnTo>
                <a:lnTo>
                  <a:pt x="86" y="228"/>
                </a:lnTo>
                <a:lnTo>
                  <a:pt x="86" y="232"/>
                </a:lnTo>
                <a:lnTo>
                  <a:pt x="84" y="232"/>
                </a:lnTo>
                <a:lnTo>
                  <a:pt x="84" y="228"/>
                </a:lnTo>
                <a:lnTo>
                  <a:pt x="80" y="232"/>
                </a:lnTo>
                <a:lnTo>
                  <a:pt x="80" y="228"/>
                </a:lnTo>
                <a:lnTo>
                  <a:pt x="76" y="228"/>
                </a:lnTo>
                <a:lnTo>
                  <a:pt x="76" y="224"/>
                </a:lnTo>
                <a:lnTo>
                  <a:pt x="72" y="220"/>
                </a:lnTo>
                <a:lnTo>
                  <a:pt x="72" y="216"/>
                </a:lnTo>
                <a:lnTo>
                  <a:pt x="68" y="216"/>
                </a:lnTo>
                <a:lnTo>
                  <a:pt x="68" y="214"/>
                </a:lnTo>
                <a:lnTo>
                  <a:pt x="68" y="210"/>
                </a:lnTo>
                <a:lnTo>
                  <a:pt x="68" y="206"/>
                </a:lnTo>
                <a:lnTo>
                  <a:pt x="64" y="202"/>
                </a:lnTo>
                <a:lnTo>
                  <a:pt x="64" y="198"/>
                </a:lnTo>
                <a:lnTo>
                  <a:pt x="64" y="194"/>
                </a:lnTo>
                <a:lnTo>
                  <a:pt x="64" y="190"/>
                </a:lnTo>
                <a:lnTo>
                  <a:pt x="60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82" name="Freeform 140">
            <a:extLst>
              <a:ext uri="{FF2B5EF4-FFF2-40B4-BE49-F238E27FC236}">
                <a16:creationId xmlns:a16="http://schemas.microsoft.com/office/drawing/2014/main" id="{CBAAE5B6-2803-4E5A-9117-467D36DC3BE3}"/>
              </a:ext>
            </a:extLst>
          </p:cNvPr>
          <p:cNvSpPr>
            <a:spLocks noEditPoints="1"/>
          </p:cNvSpPr>
          <p:nvPr/>
        </p:nvSpPr>
        <p:spPr bwMode="auto">
          <a:xfrm>
            <a:off x="5763028" y="4233330"/>
            <a:ext cx="142875" cy="177800"/>
          </a:xfrm>
          <a:custGeom>
            <a:avLst/>
            <a:gdLst>
              <a:gd name="T0" fmla="*/ 46 w 90"/>
              <a:gd name="T1" fmla="*/ 96 h 112"/>
              <a:gd name="T2" fmla="*/ 52 w 90"/>
              <a:gd name="T3" fmla="*/ 96 h 112"/>
              <a:gd name="T4" fmla="*/ 46 w 90"/>
              <a:gd name="T5" fmla="*/ 96 h 112"/>
              <a:gd name="T6" fmla="*/ 34 w 90"/>
              <a:gd name="T7" fmla="*/ 100 h 112"/>
              <a:gd name="T8" fmla="*/ 30 w 90"/>
              <a:gd name="T9" fmla="*/ 104 h 112"/>
              <a:gd name="T10" fmla="*/ 24 w 90"/>
              <a:gd name="T11" fmla="*/ 108 h 112"/>
              <a:gd name="T12" fmla="*/ 20 w 90"/>
              <a:gd name="T13" fmla="*/ 112 h 112"/>
              <a:gd name="T14" fmla="*/ 16 w 90"/>
              <a:gd name="T15" fmla="*/ 104 h 112"/>
              <a:gd name="T16" fmla="*/ 20 w 90"/>
              <a:gd name="T17" fmla="*/ 92 h 112"/>
              <a:gd name="T18" fmla="*/ 20 w 90"/>
              <a:gd name="T19" fmla="*/ 86 h 112"/>
              <a:gd name="T20" fmla="*/ 16 w 90"/>
              <a:gd name="T21" fmla="*/ 82 h 112"/>
              <a:gd name="T22" fmla="*/ 12 w 90"/>
              <a:gd name="T23" fmla="*/ 78 h 112"/>
              <a:gd name="T24" fmla="*/ 0 w 90"/>
              <a:gd name="T25" fmla="*/ 74 h 112"/>
              <a:gd name="T26" fmla="*/ 4 w 90"/>
              <a:gd name="T27" fmla="*/ 70 h 112"/>
              <a:gd name="T28" fmla="*/ 4 w 90"/>
              <a:gd name="T29" fmla="*/ 66 h 112"/>
              <a:gd name="T30" fmla="*/ 4 w 90"/>
              <a:gd name="T31" fmla="*/ 56 h 112"/>
              <a:gd name="T32" fmla="*/ 8 w 90"/>
              <a:gd name="T33" fmla="*/ 56 h 112"/>
              <a:gd name="T34" fmla="*/ 8 w 90"/>
              <a:gd name="T35" fmla="*/ 48 h 112"/>
              <a:gd name="T36" fmla="*/ 8 w 90"/>
              <a:gd name="T37" fmla="*/ 44 h 112"/>
              <a:gd name="T38" fmla="*/ 12 w 90"/>
              <a:gd name="T39" fmla="*/ 36 h 112"/>
              <a:gd name="T40" fmla="*/ 16 w 90"/>
              <a:gd name="T41" fmla="*/ 40 h 112"/>
              <a:gd name="T42" fmla="*/ 12 w 90"/>
              <a:gd name="T43" fmla="*/ 34 h 112"/>
              <a:gd name="T44" fmla="*/ 16 w 90"/>
              <a:gd name="T45" fmla="*/ 30 h 112"/>
              <a:gd name="T46" fmla="*/ 8 w 90"/>
              <a:gd name="T47" fmla="*/ 22 h 112"/>
              <a:gd name="T48" fmla="*/ 8 w 90"/>
              <a:gd name="T49" fmla="*/ 14 h 112"/>
              <a:gd name="T50" fmla="*/ 8 w 90"/>
              <a:gd name="T51" fmla="*/ 10 h 112"/>
              <a:gd name="T52" fmla="*/ 12 w 90"/>
              <a:gd name="T53" fmla="*/ 8 h 112"/>
              <a:gd name="T54" fmla="*/ 20 w 90"/>
              <a:gd name="T55" fmla="*/ 8 h 112"/>
              <a:gd name="T56" fmla="*/ 24 w 90"/>
              <a:gd name="T57" fmla="*/ 10 h 112"/>
              <a:gd name="T58" fmla="*/ 30 w 90"/>
              <a:gd name="T59" fmla="*/ 8 h 112"/>
              <a:gd name="T60" fmla="*/ 30 w 90"/>
              <a:gd name="T61" fmla="*/ 4 h 112"/>
              <a:gd name="T62" fmla="*/ 34 w 90"/>
              <a:gd name="T63" fmla="*/ 4 h 112"/>
              <a:gd name="T64" fmla="*/ 38 w 90"/>
              <a:gd name="T65" fmla="*/ 8 h 112"/>
              <a:gd name="T66" fmla="*/ 38 w 90"/>
              <a:gd name="T67" fmla="*/ 10 h 112"/>
              <a:gd name="T68" fmla="*/ 42 w 90"/>
              <a:gd name="T69" fmla="*/ 8 h 112"/>
              <a:gd name="T70" fmla="*/ 50 w 90"/>
              <a:gd name="T71" fmla="*/ 8 h 112"/>
              <a:gd name="T72" fmla="*/ 56 w 90"/>
              <a:gd name="T73" fmla="*/ 14 h 112"/>
              <a:gd name="T74" fmla="*/ 60 w 90"/>
              <a:gd name="T75" fmla="*/ 18 h 112"/>
              <a:gd name="T76" fmla="*/ 68 w 90"/>
              <a:gd name="T77" fmla="*/ 14 h 112"/>
              <a:gd name="T78" fmla="*/ 76 w 90"/>
              <a:gd name="T79" fmla="*/ 14 h 112"/>
              <a:gd name="T80" fmla="*/ 82 w 90"/>
              <a:gd name="T81" fmla="*/ 22 h 112"/>
              <a:gd name="T82" fmla="*/ 86 w 90"/>
              <a:gd name="T83" fmla="*/ 26 h 112"/>
              <a:gd name="T84" fmla="*/ 86 w 90"/>
              <a:gd name="T85" fmla="*/ 34 h 112"/>
              <a:gd name="T86" fmla="*/ 86 w 90"/>
              <a:gd name="T87" fmla="*/ 44 h 112"/>
              <a:gd name="T88" fmla="*/ 82 w 90"/>
              <a:gd name="T89" fmla="*/ 60 h 112"/>
              <a:gd name="T90" fmla="*/ 78 w 90"/>
              <a:gd name="T91" fmla="*/ 70 h 112"/>
              <a:gd name="T92" fmla="*/ 78 w 90"/>
              <a:gd name="T93" fmla="*/ 78 h 112"/>
              <a:gd name="T94" fmla="*/ 82 w 90"/>
              <a:gd name="T95" fmla="*/ 88 h 112"/>
              <a:gd name="T96" fmla="*/ 86 w 90"/>
              <a:gd name="T97" fmla="*/ 96 h 112"/>
              <a:gd name="T98" fmla="*/ 82 w 90"/>
              <a:gd name="T99" fmla="*/ 96 h 112"/>
              <a:gd name="T100" fmla="*/ 78 w 90"/>
              <a:gd name="T101" fmla="*/ 92 h 112"/>
              <a:gd name="T102" fmla="*/ 76 w 90"/>
              <a:gd name="T103" fmla="*/ 96 h 112"/>
              <a:gd name="T104" fmla="*/ 72 w 90"/>
              <a:gd name="T105" fmla="*/ 96 h 112"/>
              <a:gd name="T106" fmla="*/ 72 w 90"/>
              <a:gd name="T107" fmla="*/ 92 h 112"/>
              <a:gd name="T108" fmla="*/ 72 w 90"/>
              <a:gd name="T109" fmla="*/ 92 h 112"/>
              <a:gd name="T110" fmla="*/ 60 w 90"/>
              <a:gd name="T111" fmla="*/ 92 h 112"/>
              <a:gd name="T112" fmla="*/ 60 w 90"/>
              <a:gd name="T113" fmla="*/ 96 h 112"/>
              <a:gd name="T114" fmla="*/ 64 w 90"/>
              <a:gd name="T115" fmla="*/ 92 h 112"/>
              <a:gd name="T116" fmla="*/ 56 w 90"/>
              <a:gd name="T117" fmla="*/ 96 h 112"/>
              <a:gd name="T118" fmla="*/ 52 w 90"/>
              <a:gd name="T119" fmla="*/ 96 h 112"/>
              <a:gd name="T120" fmla="*/ 50 w 90"/>
              <a:gd name="T121" fmla="*/ 96 h 112"/>
              <a:gd name="T122" fmla="*/ 50 w 90"/>
              <a:gd name="T123" fmla="*/ 96 h 112"/>
              <a:gd name="T124" fmla="*/ 78 w 90"/>
              <a:gd name="T125" fmla="*/ 9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" h="112">
                <a:moveTo>
                  <a:pt x="50" y="96"/>
                </a:moveTo>
                <a:lnTo>
                  <a:pt x="50" y="96"/>
                </a:lnTo>
                <a:lnTo>
                  <a:pt x="50" y="96"/>
                </a:lnTo>
                <a:lnTo>
                  <a:pt x="50" y="96"/>
                </a:lnTo>
                <a:lnTo>
                  <a:pt x="50" y="96"/>
                </a:lnTo>
                <a:lnTo>
                  <a:pt x="50" y="96"/>
                </a:lnTo>
                <a:lnTo>
                  <a:pt x="50" y="96"/>
                </a:lnTo>
                <a:lnTo>
                  <a:pt x="46" y="96"/>
                </a:lnTo>
                <a:lnTo>
                  <a:pt x="50" y="96"/>
                </a:lnTo>
                <a:lnTo>
                  <a:pt x="50" y="96"/>
                </a:lnTo>
                <a:lnTo>
                  <a:pt x="50" y="96"/>
                </a:lnTo>
                <a:lnTo>
                  <a:pt x="50" y="96"/>
                </a:lnTo>
                <a:lnTo>
                  <a:pt x="50" y="96"/>
                </a:lnTo>
                <a:lnTo>
                  <a:pt x="52" y="96"/>
                </a:lnTo>
                <a:lnTo>
                  <a:pt x="52" y="96"/>
                </a:lnTo>
                <a:lnTo>
                  <a:pt x="52" y="96"/>
                </a:lnTo>
                <a:lnTo>
                  <a:pt x="52" y="96"/>
                </a:lnTo>
                <a:lnTo>
                  <a:pt x="52" y="96"/>
                </a:lnTo>
                <a:lnTo>
                  <a:pt x="52" y="96"/>
                </a:lnTo>
                <a:lnTo>
                  <a:pt x="50" y="96"/>
                </a:lnTo>
                <a:lnTo>
                  <a:pt x="50" y="96"/>
                </a:lnTo>
                <a:lnTo>
                  <a:pt x="50" y="96"/>
                </a:lnTo>
                <a:lnTo>
                  <a:pt x="46" y="96"/>
                </a:lnTo>
                <a:lnTo>
                  <a:pt x="46" y="96"/>
                </a:lnTo>
                <a:lnTo>
                  <a:pt x="42" y="96"/>
                </a:lnTo>
                <a:lnTo>
                  <a:pt x="42" y="96"/>
                </a:lnTo>
                <a:lnTo>
                  <a:pt x="42" y="96"/>
                </a:lnTo>
                <a:lnTo>
                  <a:pt x="38" y="100"/>
                </a:lnTo>
                <a:lnTo>
                  <a:pt x="38" y="100"/>
                </a:lnTo>
                <a:lnTo>
                  <a:pt x="38" y="100"/>
                </a:lnTo>
                <a:lnTo>
                  <a:pt x="34" y="100"/>
                </a:lnTo>
                <a:lnTo>
                  <a:pt x="34" y="100"/>
                </a:lnTo>
                <a:lnTo>
                  <a:pt x="34" y="100"/>
                </a:lnTo>
                <a:lnTo>
                  <a:pt x="34" y="100"/>
                </a:lnTo>
                <a:lnTo>
                  <a:pt x="34" y="100"/>
                </a:lnTo>
                <a:lnTo>
                  <a:pt x="30" y="104"/>
                </a:lnTo>
                <a:lnTo>
                  <a:pt x="30" y="104"/>
                </a:lnTo>
                <a:lnTo>
                  <a:pt x="30" y="104"/>
                </a:lnTo>
                <a:lnTo>
                  <a:pt x="30" y="104"/>
                </a:lnTo>
                <a:lnTo>
                  <a:pt x="30" y="104"/>
                </a:lnTo>
                <a:lnTo>
                  <a:pt x="26" y="104"/>
                </a:lnTo>
                <a:lnTo>
                  <a:pt x="26" y="104"/>
                </a:lnTo>
                <a:lnTo>
                  <a:pt x="26" y="104"/>
                </a:lnTo>
                <a:lnTo>
                  <a:pt x="26" y="104"/>
                </a:lnTo>
                <a:lnTo>
                  <a:pt x="26" y="104"/>
                </a:lnTo>
                <a:lnTo>
                  <a:pt x="26" y="104"/>
                </a:lnTo>
                <a:lnTo>
                  <a:pt x="24" y="108"/>
                </a:lnTo>
                <a:lnTo>
                  <a:pt x="24" y="108"/>
                </a:lnTo>
                <a:lnTo>
                  <a:pt x="24" y="108"/>
                </a:lnTo>
                <a:lnTo>
                  <a:pt x="24" y="108"/>
                </a:lnTo>
                <a:lnTo>
                  <a:pt x="24" y="108"/>
                </a:lnTo>
                <a:lnTo>
                  <a:pt x="20" y="108"/>
                </a:lnTo>
                <a:lnTo>
                  <a:pt x="20" y="108"/>
                </a:lnTo>
                <a:lnTo>
                  <a:pt x="20" y="112"/>
                </a:lnTo>
                <a:lnTo>
                  <a:pt x="20" y="112"/>
                </a:lnTo>
                <a:lnTo>
                  <a:pt x="20" y="112"/>
                </a:lnTo>
                <a:lnTo>
                  <a:pt x="20" y="112"/>
                </a:lnTo>
                <a:lnTo>
                  <a:pt x="16" y="112"/>
                </a:lnTo>
                <a:lnTo>
                  <a:pt x="16" y="108"/>
                </a:lnTo>
                <a:lnTo>
                  <a:pt x="16" y="108"/>
                </a:lnTo>
                <a:lnTo>
                  <a:pt x="16" y="108"/>
                </a:lnTo>
                <a:lnTo>
                  <a:pt x="16" y="104"/>
                </a:lnTo>
                <a:lnTo>
                  <a:pt x="16" y="104"/>
                </a:lnTo>
                <a:lnTo>
                  <a:pt x="16" y="104"/>
                </a:lnTo>
                <a:lnTo>
                  <a:pt x="16" y="100"/>
                </a:lnTo>
                <a:lnTo>
                  <a:pt x="16" y="100"/>
                </a:lnTo>
                <a:lnTo>
                  <a:pt x="16" y="100"/>
                </a:lnTo>
                <a:lnTo>
                  <a:pt x="16" y="96"/>
                </a:lnTo>
                <a:lnTo>
                  <a:pt x="20" y="96"/>
                </a:lnTo>
                <a:lnTo>
                  <a:pt x="20" y="92"/>
                </a:lnTo>
                <a:lnTo>
                  <a:pt x="20" y="92"/>
                </a:lnTo>
                <a:lnTo>
                  <a:pt x="20" y="92"/>
                </a:lnTo>
                <a:lnTo>
                  <a:pt x="20" y="92"/>
                </a:lnTo>
                <a:lnTo>
                  <a:pt x="20" y="88"/>
                </a:lnTo>
                <a:lnTo>
                  <a:pt x="20" y="88"/>
                </a:lnTo>
                <a:lnTo>
                  <a:pt x="20" y="88"/>
                </a:lnTo>
                <a:lnTo>
                  <a:pt x="20" y="88"/>
                </a:lnTo>
                <a:lnTo>
                  <a:pt x="20" y="88"/>
                </a:lnTo>
                <a:lnTo>
                  <a:pt x="20" y="86"/>
                </a:lnTo>
                <a:lnTo>
                  <a:pt x="20" y="86"/>
                </a:lnTo>
                <a:lnTo>
                  <a:pt x="20" y="86"/>
                </a:lnTo>
                <a:lnTo>
                  <a:pt x="20" y="86"/>
                </a:lnTo>
                <a:lnTo>
                  <a:pt x="20" y="86"/>
                </a:lnTo>
                <a:lnTo>
                  <a:pt x="20" y="86"/>
                </a:lnTo>
                <a:lnTo>
                  <a:pt x="20" y="86"/>
                </a:lnTo>
                <a:lnTo>
                  <a:pt x="16" y="86"/>
                </a:lnTo>
                <a:lnTo>
                  <a:pt x="16" y="82"/>
                </a:lnTo>
                <a:lnTo>
                  <a:pt x="16" y="82"/>
                </a:lnTo>
                <a:lnTo>
                  <a:pt x="16" y="82"/>
                </a:lnTo>
                <a:lnTo>
                  <a:pt x="12" y="82"/>
                </a:lnTo>
                <a:lnTo>
                  <a:pt x="12" y="82"/>
                </a:lnTo>
                <a:lnTo>
                  <a:pt x="12" y="82"/>
                </a:lnTo>
                <a:lnTo>
                  <a:pt x="12" y="78"/>
                </a:lnTo>
                <a:lnTo>
                  <a:pt x="12" y="78"/>
                </a:lnTo>
                <a:lnTo>
                  <a:pt x="12" y="78"/>
                </a:lnTo>
                <a:lnTo>
                  <a:pt x="12" y="78"/>
                </a:lnTo>
                <a:lnTo>
                  <a:pt x="8" y="78"/>
                </a:lnTo>
                <a:lnTo>
                  <a:pt x="8" y="78"/>
                </a:lnTo>
                <a:lnTo>
                  <a:pt x="8" y="78"/>
                </a:lnTo>
                <a:lnTo>
                  <a:pt x="8" y="78"/>
                </a:lnTo>
                <a:lnTo>
                  <a:pt x="4" y="74"/>
                </a:lnTo>
                <a:lnTo>
                  <a:pt x="4" y="74"/>
                </a:lnTo>
                <a:lnTo>
                  <a:pt x="4" y="74"/>
                </a:lnTo>
                <a:lnTo>
                  <a:pt x="0" y="74"/>
                </a:lnTo>
                <a:lnTo>
                  <a:pt x="0" y="74"/>
                </a:lnTo>
                <a:lnTo>
                  <a:pt x="0" y="74"/>
                </a:lnTo>
                <a:lnTo>
                  <a:pt x="0" y="70"/>
                </a:lnTo>
                <a:lnTo>
                  <a:pt x="4" y="70"/>
                </a:lnTo>
                <a:lnTo>
                  <a:pt x="4" y="70"/>
                </a:lnTo>
                <a:lnTo>
                  <a:pt x="4" y="70"/>
                </a:lnTo>
                <a:lnTo>
                  <a:pt x="4" y="70"/>
                </a:lnTo>
                <a:lnTo>
                  <a:pt x="4" y="70"/>
                </a:lnTo>
                <a:lnTo>
                  <a:pt x="4" y="70"/>
                </a:lnTo>
                <a:lnTo>
                  <a:pt x="4" y="70"/>
                </a:lnTo>
                <a:lnTo>
                  <a:pt x="4" y="70"/>
                </a:lnTo>
                <a:lnTo>
                  <a:pt x="4" y="70"/>
                </a:lnTo>
                <a:lnTo>
                  <a:pt x="4" y="70"/>
                </a:lnTo>
                <a:lnTo>
                  <a:pt x="4" y="66"/>
                </a:lnTo>
                <a:lnTo>
                  <a:pt x="4" y="66"/>
                </a:lnTo>
                <a:lnTo>
                  <a:pt x="4" y="66"/>
                </a:lnTo>
                <a:lnTo>
                  <a:pt x="8" y="62"/>
                </a:lnTo>
                <a:lnTo>
                  <a:pt x="8" y="62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8" y="56"/>
                </a:lnTo>
                <a:lnTo>
                  <a:pt x="8" y="56"/>
                </a:lnTo>
                <a:lnTo>
                  <a:pt x="8" y="56"/>
                </a:lnTo>
                <a:lnTo>
                  <a:pt x="8" y="56"/>
                </a:lnTo>
                <a:lnTo>
                  <a:pt x="8" y="56"/>
                </a:lnTo>
                <a:lnTo>
                  <a:pt x="8" y="52"/>
                </a:lnTo>
                <a:lnTo>
                  <a:pt x="8" y="52"/>
                </a:lnTo>
                <a:lnTo>
                  <a:pt x="8" y="52"/>
                </a:lnTo>
                <a:lnTo>
                  <a:pt x="8" y="48"/>
                </a:lnTo>
                <a:lnTo>
                  <a:pt x="8" y="48"/>
                </a:lnTo>
                <a:lnTo>
                  <a:pt x="8" y="48"/>
                </a:lnTo>
                <a:lnTo>
                  <a:pt x="8" y="48"/>
                </a:lnTo>
                <a:lnTo>
                  <a:pt x="8" y="48"/>
                </a:lnTo>
                <a:lnTo>
                  <a:pt x="12" y="48"/>
                </a:lnTo>
                <a:lnTo>
                  <a:pt x="12" y="48"/>
                </a:lnTo>
                <a:lnTo>
                  <a:pt x="12" y="48"/>
                </a:lnTo>
                <a:lnTo>
                  <a:pt x="12" y="44"/>
                </a:lnTo>
                <a:lnTo>
                  <a:pt x="12" y="44"/>
                </a:lnTo>
                <a:lnTo>
                  <a:pt x="8" y="44"/>
                </a:lnTo>
                <a:lnTo>
                  <a:pt x="8" y="44"/>
                </a:lnTo>
                <a:lnTo>
                  <a:pt x="8" y="44"/>
                </a:lnTo>
                <a:lnTo>
                  <a:pt x="8" y="44"/>
                </a:lnTo>
                <a:lnTo>
                  <a:pt x="8" y="44"/>
                </a:lnTo>
                <a:lnTo>
                  <a:pt x="8" y="40"/>
                </a:lnTo>
                <a:lnTo>
                  <a:pt x="8" y="40"/>
                </a:lnTo>
                <a:lnTo>
                  <a:pt x="8" y="36"/>
                </a:lnTo>
                <a:lnTo>
                  <a:pt x="12" y="36"/>
                </a:lnTo>
                <a:lnTo>
                  <a:pt x="12" y="40"/>
                </a:lnTo>
                <a:lnTo>
                  <a:pt x="12" y="40"/>
                </a:lnTo>
                <a:lnTo>
                  <a:pt x="16" y="40"/>
                </a:lnTo>
                <a:lnTo>
                  <a:pt x="16" y="40"/>
                </a:lnTo>
                <a:lnTo>
                  <a:pt x="16" y="40"/>
                </a:lnTo>
                <a:lnTo>
                  <a:pt x="16" y="40"/>
                </a:lnTo>
                <a:lnTo>
                  <a:pt x="16" y="40"/>
                </a:lnTo>
                <a:lnTo>
                  <a:pt x="16" y="40"/>
                </a:lnTo>
                <a:lnTo>
                  <a:pt x="16" y="36"/>
                </a:lnTo>
                <a:lnTo>
                  <a:pt x="16" y="36"/>
                </a:lnTo>
                <a:lnTo>
                  <a:pt x="16" y="34"/>
                </a:lnTo>
                <a:lnTo>
                  <a:pt x="12" y="34"/>
                </a:lnTo>
                <a:lnTo>
                  <a:pt x="12" y="34"/>
                </a:lnTo>
                <a:lnTo>
                  <a:pt x="12" y="34"/>
                </a:lnTo>
                <a:lnTo>
                  <a:pt x="12" y="34"/>
                </a:lnTo>
                <a:lnTo>
                  <a:pt x="12" y="34"/>
                </a:lnTo>
                <a:lnTo>
                  <a:pt x="12" y="34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6" y="30"/>
                </a:lnTo>
                <a:lnTo>
                  <a:pt x="16" y="30"/>
                </a:lnTo>
                <a:lnTo>
                  <a:pt x="12" y="30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2" y="22"/>
                </a:lnTo>
                <a:lnTo>
                  <a:pt x="12" y="22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lnTo>
                  <a:pt x="8" y="18"/>
                </a:lnTo>
                <a:lnTo>
                  <a:pt x="8" y="14"/>
                </a:lnTo>
                <a:lnTo>
                  <a:pt x="8" y="14"/>
                </a:lnTo>
                <a:lnTo>
                  <a:pt x="8" y="14"/>
                </a:lnTo>
                <a:lnTo>
                  <a:pt x="8" y="14"/>
                </a:lnTo>
                <a:lnTo>
                  <a:pt x="8" y="14"/>
                </a:lnTo>
                <a:lnTo>
                  <a:pt x="8" y="14"/>
                </a:lnTo>
                <a:lnTo>
                  <a:pt x="8" y="14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12" y="10"/>
                </a:lnTo>
                <a:lnTo>
                  <a:pt x="12" y="10"/>
                </a:lnTo>
                <a:lnTo>
                  <a:pt x="12" y="10"/>
                </a:lnTo>
                <a:lnTo>
                  <a:pt x="12" y="10"/>
                </a:lnTo>
                <a:lnTo>
                  <a:pt x="12" y="10"/>
                </a:lnTo>
                <a:lnTo>
                  <a:pt x="12" y="10"/>
                </a:lnTo>
                <a:lnTo>
                  <a:pt x="12" y="10"/>
                </a:lnTo>
                <a:lnTo>
                  <a:pt x="12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20" y="8"/>
                </a:lnTo>
                <a:lnTo>
                  <a:pt x="20" y="8"/>
                </a:lnTo>
                <a:lnTo>
                  <a:pt x="20" y="8"/>
                </a:lnTo>
                <a:lnTo>
                  <a:pt x="20" y="8"/>
                </a:lnTo>
                <a:lnTo>
                  <a:pt x="24" y="8"/>
                </a:lnTo>
                <a:lnTo>
                  <a:pt x="24" y="10"/>
                </a:lnTo>
                <a:lnTo>
                  <a:pt x="24" y="10"/>
                </a:lnTo>
                <a:lnTo>
                  <a:pt x="24" y="10"/>
                </a:lnTo>
                <a:lnTo>
                  <a:pt x="24" y="10"/>
                </a:lnTo>
                <a:lnTo>
                  <a:pt x="24" y="10"/>
                </a:lnTo>
                <a:lnTo>
                  <a:pt x="24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8"/>
                </a:lnTo>
                <a:lnTo>
                  <a:pt x="26" y="8"/>
                </a:lnTo>
                <a:lnTo>
                  <a:pt x="26" y="8"/>
                </a:lnTo>
                <a:lnTo>
                  <a:pt x="30" y="8"/>
                </a:lnTo>
                <a:lnTo>
                  <a:pt x="30" y="8"/>
                </a:lnTo>
                <a:lnTo>
                  <a:pt x="30" y="8"/>
                </a:lnTo>
                <a:lnTo>
                  <a:pt x="30" y="8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0"/>
                </a:lnTo>
                <a:lnTo>
                  <a:pt x="34" y="0"/>
                </a:lnTo>
                <a:lnTo>
                  <a:pt x="34" y="0"/>
                </a:lnTo>
                <a:lnTo>
                  <a:pt x="38" y="4"/>
                </a:lnTo>
                <a:lnTo>
                  <a:pt x="34" y="4"/>
                </a:lnTo>
                <a:lnTo>
                  <a:pt x="38" y="4"/>
                </a:lnTo>
                <a:lnTo>
                  <a:pt x="38" y="8"/>
                </a:lnTo>
                <a:lnTo>
                  <a:pt x="38" y="8"/>
                </a:lnTo>
                <a:lnTo>
                  <a:pt x="38" y="8"/>
                </a:lnTo>
                <a:lnTo>
                  <a:pt x="34" y="8"/>
                </a:lnTo>
                <a:lnTo>
                  <a:pt x="38" y="10"/>
                </a:lnTo>
                <a:lnTo>
                  <a:pt x="38" y="10"/>
                </a:lnTo>
                <a:lnTo>
                  <a:pt x="38" y="10"/>
                </a:lnTo>
                <a:lnTo>
                  <a:pt x="38" y="10"/>
                </a:lnTo>
                <a:lnTo>
                  <a:pt x="38" y="10"/>
                </a:lnTo>
                <a:lnTo>
                  <a:pt x="38" y="10"/>
                </a:lnTo>
                <a:lnTo>
                  <a:pt x="38" y="8"/>
                </a:lnTo>
                <a:lnTo>
                  <a:pt x="38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6" y="4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50" y="8"/>
                </a:lnTo>
                <a:lnTo>
                  <a:pt x="50" y="8"/>
                </a:lnTo>
                <a:lnTo>
                  <a:pt x="50" y="8"/>
                </a:lnTo>
                <a:lnTo>
                  <a:pt x="50" y="8"/>
                </a:lnTo>
                <a:lnTo>
                  <a:pt x="50" y="8"/>
                </a:lnTo>
                <a:lnTo>
                  <a:pt x="52" y="8"/>
                </a:lnTo>
                <a:lnTo>
                  <a:pt x="52" y="10"/>
                </a:lnTo>
                <a:lnTo>
                  <a:pt x="52" y="14"/>
                </a:lnTo>
                <a:lnTo>
                  <a:pt x="56" y="14"/>
                </a:lnTo>
                <a:lnTo>
                  <a:pt x="56" y="14"/>
                </a:lnTo>
                <a:lnTo>
                  <a:pt x="56" y="18"/>
                </a:lnTo>
                <a:lnTo>
                  <a:pt x="56" y="18"/>
                </a:lnTo>
                <a:lnTo>
                  <a:pt x="56" y="18"/>
                </a:lnTo>
                <a:lnTo>
                  <a:pt x="56" y="18"/>
                </a:lnTo>
                <a:lnTo>
                  <a:pt x="56" y="18"/>
                </a:lnTo>
                <a:lnTo>
                  <a:pt x="60" y="18"/>
                </a:lnTo>
                <a:lnTo>
                  <a:pt x="60" y="18"/>
                </a:lnTo>
                <a:lnTo>
                  <a:pt x="60" y="18"/>
                </a:lnTo>
                <a:lnTo>
                  <a:pt x="64" y="18"/>
                </a:lnTo>
                <a:lnTo>
                  <a:pt x="64" y="18"/>
                </a:lnTo>
                <a:lnTo>
                  <a:pt x="64" y="18"/>
                </a:lnTo>
                <a:lnTo>
                  <a:pt x="64" y="18"/>
                </a:lnTo>
                <a:lnTo>
                  <a:pt x="64" y="18"/>
                </a:lnTo>
                <a:lnTo>
                  <a:pt x="64" y="18"/>
                </a:lnTo>
                <a:lnTo>
                  <a:pt x="64" y="14"/>
                </a:lnTo>
                <a:lnTo>
                  <a:pt x="68" y="14"/>
                </a:lnTo>
                <a:lnTo>
                  <a:pt x="68" y="14"/>
                </a:lnTo>
                <a:lnTo>
                  <a:pt x="68" y="14"/>
                </a:lnTo>
                <a:lnTo>
                  <a:pt x="68" y="14"/>
                </a:lnTo>
                <a:lnTo>
                  <a:pt x="68" y="14"/>
                </a:lnTo>
                <a:lnTo>
                  <a:pt x="72" y="14"/>
                </a:lnTo>
                <a:lnTo>
                  <a:pt x="72" y="14"/>
                </a:lnTo>
                <a:lnTo>
                  <a:pt x="72" y="14"/>
                </a:lnTo>
                <a:lnTo>
                  <a:pt x="76" y="14"/>
                </a:lnTo>
                <a:lnTo>
                  <a:pt x="78" y="14"/>
                </a:lnTo>
                <a:lnTo>
                  <a:pt x="78" y="14"/>
                </a:lnTo>
                <a:lnTo>
                  <a:pt x="82" y="18"/>
                </a:lnTo>
                <a:lnTo>
                  <a:pt x="82" y="18"/>
                </a:lnTo>
                <a:lnTo>
                  <a:pt x="82" y="18"/>
                </a:lnTo>
                <a:lnTo>
                  <a:pt x="82" y="22"/>
                </a:lnTo>
                <a:lnTo>
                  <a:pt x="82" y="22"/>
                </a:lnTo>
                <a:lnTo>
                  <a:pt x="82" y="22"/>
                </a:lnTo>
                <a:lnTo>
                  <a:pt x="82" y="22"/>
                </a:lnTo>
                <a:lnTo>
                  <a:pt x="86" y="22"/>
                </a:lnTo>
                <a:lnTo>
                  <a:pt x="86" y="22"/>
                </a:lnTo>
                <a:lnTo>
                  <a:pt x="86" y="22"/>
                </a:lnTo>
                <a:lnTo>
                  <a:pt x="86" y="22"/>
                </a:lnTo>
                <a:lnTo>
                  <a:pt x="86" y="22"/>
                </a:lnTo>
                <a:lnTo>
                  <a:pt x="86" y="26"/>
                </a:lnTo>
                <a:lnTo>
                  <a:pt x="86" y="26"/>
                </a:lnTo>
                <a:lnTo>
                  <a:pt x="86" y="30"/>
                </a:lnTo>
                <a:lnTo>
                  <a:pt x="86" y="30"/>
                </a:lnTo>
                <a:lnTo>
                  <a:pt x="86" y="30"/>
                </a:lnTo>
                <a:lnTo>
                  <a:pt x="86" y="30"/>
                </a:lnTo>
                <a:lnTo>
                  <a:pt x="86" y="34"/>
                </a:lnTo>
                <a:lnTo>
                  <a:pt x="86" y="34"/>
                </a:lnTo>
                <a:lnTo>
                  <a:pt x="86" y="34"/>
                </a:lnTo>
                <a:lnTo>
                  <a:pt x="86" y="34"/>
                </a:lnTo>
                <a:lnTo>
                  <a:pt x="86" y="34"/>
                </a:lnTo>
                <a:lnTo>
                  <a:pt x="86" y="34"/>
                </a:lnTo>
                <a:lnTo>
                  <a:pt x="86" y="36"/>
                </a:lnTo>
                <a:lnTo>
                  <a:pt x="86" y="36"/>
                </a:lnTo>
                <a:lnTo>
                  <a:pt x="90" y="44"/>
                </a:lnTo>
                <a:lnTo>
                  <a:pt x="90" y="44"/>
                </a:lnTo>
                <a:lnTo>
                  <a:pt x="86" y="44"/>
                </a:lnTo>
                <a:lnTo>
                  <a:pt x="86" y="44"/>
                </a:lnTo>
                <a:lnTo>
                  <a:pt x="86" y="48"/>
                </a:lnTo>
                <a:lnTo>
                  <a:pt x="82" y="48"/>
                </a:lnTo>
                <a:lnTo>
                  <a:pt x="82" y="48"/>
                </a:lnTo>
                <a:lnTo>
                  <a:pt x="82" y="52"/>
                </a:lnTo>
                <a:lnTo>
                  <a:pt x="82" y="52"/>
                </a:lnTo>
                <a:lnTo>
                  <a:pt x="82" y="56"/>
                </a:lnTo>
                <a:lnTo>
                  <a:pt x="82" y="56"/>
                </a:lnTo>
                <a:lnTo>
                  <a:pt x="82" y="60"/>
                </a:lnTo>
                <a:lnTo>
                  <a:pt x="82" y="62"/>
                </a:lnTo>
                <a:lnTo>
                  <a:pt x="78" y="62"/>
                </a:lnTo>
                <a:lnTo>
                  <a:pt x="78" y="62"/>
                </a:lnTo>
                <a:lnTo>
                  <a:pt x="78" y="66"/>
                </a:lnTo>
                <a:lnTo>
                  <a:pt x="78" y="70"/>
                </a:lnTo>
                <a:lnTo>
                  <a:pt x="78" y="70"/>
                </a:lnTo>
                <a:lnTo>
                  <a:pt x="78" y="70"/>
                </a:lnTo>
                <a:lnTo>
                  <a:pt x="78" y="70"/>
                </a:lnTo>
                <a:lnTo>
                  <a:pt x="78" y="70"/>
                </a:lnTo>
                <a:lnTo>
                  <a:pt x="78" y="74"/>
                </a:lnTo>
                <a:lnTo>
                  <a:pt x="78" y="78"/>
                </a:lnTo>
                <a:lnTo>
                  <a:pt x="78" y="78"/>
                </a:lnTo>
                <a:lnTo>
                  <a:pt x="78" y="78"/>
                </a:lnTo>
                <a:lnTo>
                  <a:pt x="78" y="78"/>
                </a:lnTo>
                <a:lnTo>
                  <a:pt x="78" y="78"/>
                </a:lnTo>
                <a:lnTo>
                  <a:pt x="78" y="78"/>
                </a:lnTo>
                <a:lnTo>
                  <a:pt x="78" y="82"/>
                </a:lnTo>
                <a:lnTo>
                  <a:pt x="82" y="86"/>
                </a:lnTo>
                <a:lnTo>
                  <a:pt x="82" y="86"/>
                </a:lnTo>
                <a:lnTo>
                  <a:pt x="82" y="88"/>
                </a:lnTo>
                <a:lnTo>
                  <a:pt x="82" y="88"/>
                </a:lnTo>
                <a:lnTo>
                  <a:pt x="82" y="88"/>
                </a:lnTo>
                <a:lnTo>
                  <a:pt x="82" y="88"/>
                </a:lnTo>
                <a:lnTo>
                  <a:pt x="82" y="88"/>
                </a:lnTo>
                <a:lnTo>
                  <a:pt x="82" y="88"/>
                </a:lnTo>
                <a:lnTo>
                  <a:pt x="86" y="88"/>
                </a:lnTo>
                <a:lnTo>
                  <a:pt x="86" y="92"/>
                </a:lnTo>
                <a:lnTo>
                  <a:pt x="82" y="92"/>
                </a:lnTo>
                <a:lnTo>
                  <a:pt x="82" y="92"/>
                </a:lnTo>
                <a:lnTo>
                  <a:pt x="86" y="96"/>
                </a:lnTo>
                <a:lnTo>
                  <a:pt x="86" y="96"/>
                </a:lnTo>
                <a:lnTo>
                  <a:pt x="86" y="96"/>
                </a:lnTo>
                <a:lnTo>
                  <a:pt x="86" y="96"/>
                </a:lnTo>
                <a:lnTo>
                  <a:pt x="86" y="96"/>
                </a:lnTo>
                <a:lnTo>
                  <a:pt x="82" y="96"/>
                </a:lnTo>
                <a:lnTo>
                  <a:pt x="82" y="96"/>
                </a:lnTo>
                <a:lnTo>
                  <a:pt x="82" y="96"/>
                </a:lnTo>
                <a:lnTo>
                  <a:pt x="82" y="96"/>
                </a:lnTo>
                <a:lnTo>
                  <a:pt x="82" y="96"/>
                </a:lnTo>
                <a:lnTo>
                  <a:pt x="82" y="96"/>
                </a:lnTo>
                <a:lnTo>
                  <a:pt x="82" y="96"/>
                </a:lnTo>
                <a:lnTo>
                  <a:pt x="82" y="96"/>
                </a:lnTo>
                <a:lnTo>
                  <a:pt x="78" y="96"/>
                </a:lnTo>
                <a:lnTo>
                  <a:pt x="78" y="96"/>
                </a:lnTo>
                <a:lnTo>
                  <a:pt x="78" y="96"/>
                </a:lnTo>
                <a:lnTo>
                  <a:pt x="78" y="92"/>
                </a:lnTo>
                <a:lnTo>
                  <a:pt x="78" y="92"/>
                </a:lnTo>
                <a:lnTo>
                  <a:pt x="78" y="92"/>
                </a:lnTo>
                <a:lnTo>
                  <a:pt x="78" y="92"/>
                </a:lnTo>
                <a:lnTo>
                  <a:pt x="78" y="92"/>
                </a:lnTo>
                <a:lnTo>
                  <a:pt x="78" y="92"/>
                </a:lnTo>
                <a:lnTo>
                  <a:pt x="78" y="92"/>
                </a:lnTo>
                <a:lnTo>
                  <a:pt x="78" y="96"/>
                </a:lnTo>
                <a:lnTo>
                  <a:pt x="78" y="96"/>
                </a:lnTo>
                <a:lnTo>
                  <a:pt x="76" y="96"/>
                </a:lnTo>
                <a:lnTo>
                  <a:pt x="76" y="96"/>
                </a:lnTo>
                <a:lnTo>
                  <a:pt x="76" y="96"/>
                </a:lnTo>
                <a:lnTo>
                  <a:pt x="76" y="96"/>
                </a:lnTo>
                <a:lnTo>
                  <a:pt x="76" y="96"/>
                </a:lnTo>
                <a:lnTo>
                  <a:pt x="76" y="96"/>
                </a:lnTo>
                <a:lnTo>
                  <a:pt x="76" y="96"/>
                </a:lnTo>
                <a:lnTo>
                  <a:pt x="72" y="96"/>
                </a:lnTo>
                <a:lnTo>
                  <a:pt x="72" y="96"/>
                </a:lnTo>
                <a:lnTo>
                  <a:pt x="72" y="96"/>
                </a:lnTo>
                <a:lnTo>
                  <a:pt x="68" y="96"/>
                </a:lnTo>
                <a:lnTo>
                  <a:pt x="68" y="92"/>
                </a:lnTo>
                <a:lnTo>
                  <a:pt x="68" y="92"/>
                </a:lnTo>
                <a:lnTo>
                  <a:pt x="68" y="92"/>
                </a:lnTo>
                <a:lnTo>
                  <a:pt x="68" y="92"/>
                </a:lnTo>
                <a:lnTo>
                  <a:pt x="68" y="92"/>
                </a:lnTo>
                <a:lnTo>
                  <a:pt x="72" y="92"/>
                </a:lnTo>
                <a:lnTo>
                  <a:pt x="72" y="92"/>
                </a:lnTo>
                <a:lnTo>
                  <a:pt x="72" y="92"/>
                </a:lnTo>
                <a:lnTo>
                  <a:pt x="72" y="92"/>
                </a:lnTo>
                <a:lnTo>
                  <a:pt x="72" y="92"/>
                </a:lnTo>
                <a:lnTo>
                  <a:pt x="72" y="92"/>
                </a:lnTo>
                <a:lnTo>
                  <a:pt x="72" y="92"/>
                </a:lnTo>
                <a:lnTo>
                  <a:pt x="72" y="92"/>
                </a:lnTo>
                <a:lnTo>
                  <a:pt x="72" y="92"/>
                </a:lnTo>
                <a:lnTo>
                  <a:pt x="72" y="92"/>
                </a:lnTo>
                <a:lnTo>
                  <a:pt x="68" y="92"/>
                </a:lnTo>
                <a:lnTo>
                  <a:pt x="68" y="92"/>
                </a:lnTo>
                <a:lnTo>
                  <a:pt x="68" y="92"/>
                </a:lnTo>
                <a:lnTo>
                  <a:pt x="64" y="92"/>
                </a:lnTo>
                <a:lnTo>
                  <a:pt x="60" y="92"/>
                </a:lnTo>
                <a:lnTo>
                  <a:pt x="60" y="92"/>
                </a:lnTo>
                <a:lnTo>
                  <a:pt x="60" y="92"/>
                </a:lnTo>
                <a:lnTo>
                  <a:pt x="60" y="92"/>
                </a:lnTo>
                <a:lnTo>
                  <a:pt x="56" y="96"/>
                </a:lnTo>
                <a:lnTo>
                  <a:pt x="56" y="96"/>
                </a:lnTo>
                <a:lnTo>
                  <a:pt x="56" y="96"/>
                </a:lnTo>
                <a:lnTo>
                  <a:pt x="56" y="96"/>
                </a:lnTo>
                <a:lnTo>
                  <a:pt x="56" y="96"/>
                </a:lnTo>
                <a:lnTo>
                  <a:pt x="56" y="96"/>
                </a:lnTo>
                <a:lnTo>
                  <a:pt x="56" y="96"/>
                </a:lnTo>
                <a:lnTo>
                  <a:pt x="60" y="96"/>
                </a:lnTo>
                <a:lnTo>
                  <a:pt x="60" y="96"/>
                </a:lnTo>
                <a:lnTo>
                  <a:pt x="60" y="96"/>
                </a:lnTo>
                <a:lnTo>
                  <a:pt x="60" y="96"/>
                </a:lnTo>
                <a:lnTo>
                  <a:pt x="60" y="96"/>
                </a:lnTo>
                <a:lnTo>
                  <a:pt x="64" y="92"/>
                </a:lnTo>
                <a:lnTo>
                  <a:pt x="64" y="92"/>
                </a:lnTo>
                <a:lnTo>
                  <a:pt x="64" y="92"/>
                </a:lnTo>
                <a:lnTo>
                  <a:pt x="64" y="92"/>
                </a:lnTo>
                <a:lnTo>
                  <a:pt x="64" y="92"/>
                </a:lnTo>
                <a:lnTo>
                  <a:pt x="68" y="92"/>
                </a:lnTo>
                <a:lnTo>
                  <a:pt x="68" y="96"/>
                </a:lnTo>
                <a:lnTo>
                  <a:pt x="64" y="96"/>
                </a:lnTo>
                <a:lnTo>
                  <a:pt x="64" y="96"/>
                </a:lnTo>
                <a:lnTo>
                  <a:pt x="64" y="96"/>
                </a:lnTo>
                <a:lnTo>
                  <a:pt x="60" y="96"/>
                </a:lnTo>
                <a:lnTo>
                  <a:pt x="56" y="96"/>
                </a:lnTo>
                <a:lnTo>
                  <a:pt x="56" y="96"/>
                </a:lnTo>
                <a:lnTo>
                  <a:pt x="56" y="96"/>
                </a:lnTo>
                <a:lnTo>
                  <a:pt x="56" y="96"/>
                </a:lnTo>
                <a:lnTo>
                  <a:pt x="56" y="96"/>
                </a:lnTo>
                <a:lnTo>
                  <a:pt x="56" y="96"/>
                </a:lnTo>
                <a:lnTo>
                  <a:pt x="56" y="96"/>
                </a:lnTo>
                <a:lnTo>
                  <a:pt x="56" y="96"/>
                </a:lnTo>
                <a:lnTo>
                  <a:pt x="52" y="96"/>
                </a:lnTo>
                <a:lnTo>
                  <a:pt x="52" y="96"/>
                </a:lnTo>
                <a:lnTo>
                  <a:pt x="52" y="96"/>
                </a:lnTo>
                <a:lnTo>
                  <a:pt x="52" y="96"/>
                </a:lnTo>
                <a:lnTo>
                  <a:pt x="52" y="96"/>
                </a:lnTo>
                <a:lnTo>
                  <a:pt x="52" y="96"/>
                </a:lnTo>
                <a:lnTo>
                  <a:pt x="52" y="96"/>
                </a:lnTo>
                <a:lnTo>
                  <a:pt x="52" y="96"/>
                </a:lnTo>
                <a:lnTo>
                  <a:pt x="50" y="96"/>
                </a:lnTo>
                <a:lnTo>
                  <a:pt x="50" y="96"/>
                </a:lnTo>
                <a:lnTo>
                  <a:pt x="50" y="96"/>
                </a:lnTo>
                <a:lnTo>
                  <a:pt x="50" y="96"/>
                </a:lnTo>
                <a:lnTo>
                  <a:pt x="50" y="96"/>
                </a:lnTo>
                <a:lnTo>
                  <a:pt x="50" y="96"/>
                </a:lnTo>
                <a:lnTo>
                  <a:pt x="50" y="96"/>
                </a:lnTo>
                <a:lnTo>
                  <a:pt x="50" y="96"/>
                </a:lnTo>
                <a:lnTo>
                  <a:pt x="50" y="96"/>
                </a:lnTo>
                <a:lnTo>
                  <a:pt x="50" y="96"/>
                </a:lnTo>
                <a:close/>
                <a:moveTo>
                  <a:pt x="78" y="96"/>
                </a:moveTo>
                <a:lnTo>
                  <a:pt x="78" y="96"/>
                </a:lnTo>
                <a:lnTo>
                  <a:pt x="78" y="96"/>
                </a:lnTo>
                <a:lnTo>
                  <a:pt x="78" y="96"/>
                </a:lnTo>
                <a:lnTo>
                  <a:pt x="78" y="96"/>
                </a:lnTo>
                <a:lnTo>
                  <a:pt x="78" y="96"/>
                </a:lnTo>
                <a:lnTo>
                  <a:pt x="78" y="9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83" name="Freeform 141">
            <a:extLst>
              <a:ext uri="{FF2B5EF4-FFF2-40B4-BE49-F238E27FC236}">
                <a16:creationId xmlns:a16="http://schemas.microsoft.com/office/drawing/2014/main" id="{892BDB31-2717-43A3-BC78-3F5989FC9471}"/>
              </a:ext>
            </a:extLst>
          </p:cNvPr>
          <p:cNvSpPr>
            <a:spLocks/>
          </p:cNvSpPr>
          <p:nvPr/>
        </p:nvSpPr>
        <p:spPr bwMode="auto">
          <a:xfrm>
            <a:off x="6893328" y="4179355"/>
            <a:ext cx="44450" cy="47625"/>
          </a:xfrm>
          <a:custGeom>
            <a:avLst/>
            <a:gdLst>
              <a:gd name="T0" fmla="*/ 24 w 28"/>
              <a:gd name="T1" fmla="*/ 4 h 30"/>
              <a:gd name="T2" fmla="*/ 28 w 28"/>
              <a:gd name="T3" fmla="*/ 8 h 30"/>
              <a:gd name="T4" fmla="*/ 28 w 28"/>
              <a:gd name="T5" fmla="*/ 12 h 30"/>
              <a:gd name="T6" fmla="*/ 28 w 28"/>
              <a:gd name="T7" fmla="*/ 12 h 30"/>
              <a:gd name="T8" fmla="*/ 24 w 28"/>
              <a:gd name="T9" fmla="*/ 12 h 30"/>
              <a:gd name="T10" fmla="*/ 24 w 28"/>
              <a:gd name="T11" fmla="*/ 16 h 30"/>
              <a:gd name="T12" fmla="*/ 24 w 28"/>
              <a:gd name="T13" fmla="*/ 16 h 30"/>
              <a:gd name="T14" fmla="*/ 20 w 28"/>
              <a:gd name="T15" fmla="*/ 16 h 30"/>
              <a:gd name="T16" fmla="*/ 20 w 28"/>
              <a:gd name="T17" fmla="*/ 16 h 30"/>
              <a:gd name="T18" fmla="*/ 20 w 28"/>
              <a:gd name="T19" fmla="*/ 16 h 30"/>
              <a:gd name="T20" fmla="*/ 16 w 28"/>
              <a:gd name="T21" fmla="*/ 18 h 30"/>
              <a:gd name="T22" fmla="*/ 16 w 28"/>
              <a:gd name="T23" fmla="*/ 18 h 30"/>
              <a:gd name="T24" fmla="*/ 16 w 28"/>
              <a:gd name="T25" fmla="*/ 18 h 30"/>
              <a:gd name="T26" fmla="*/ 12 w 28"/>
              <a:gd name="T27" fmla="*/ 18 h 30"/>
              <a:gd name="T28" fmla="*/ 12 w 28"/>
              <a:gd name="T29" fmla="*/ 18 h 30"/>
              <a:gd name="T30" fmla="*/ 16 w 28"/>
              <a:gd name="T31" fmla="*/ 22 h 30"/>
              <a:gd name="T32" fmla="*/ 16 w 28"/>
              <a:gd name="T33" fmla="*/ 22 h 30"/>
              <a:gd name="T34" fmla="*/ 16 w 28"/>
              <a:gd name="T35" fmla="*/ 18 h 30"/>
              <a:gd name="T36" fmla="*/ 20 w 28"/>
              <a:gd name="T37" fmla="*/ 18 h 30"/>
              <a:gd name="T38" fmla="*/ 20 w 28"/>
              <a:gd name="T39" fmla="*/ 18 h 30"/>
              <a:gd name="T40" fmla="*/ 20 w 28"/>
              <a:gd name="T41" fmla="*/ 18 h 30"/>
              <a:gd name="T42" fmla="*/ 20 w 28"/>
              <a:gd name="T43" fmla="*/ 18 h 30"/>
              <a:gd name="T44" fmla="*/ 24 w 28"/>
              <a:gd name="T45" fmla="*/ 18 h 30"/>
              <a:gd name="T46" fmla="*/ 24 w 28"/>
              <a:gd name="T47" fmla="*/ 22 h 30"/>
              <a:gd name="T48" fmla="*/ 24 w 28"/>
              <a:gd name="T49" fmla="*/ 22 h 30"/>
              <a:gd name="T50" fmla="*/ 24 w 28"/>
              <a:gd name="T51" fmla="*/ 26 h 30"/>
              <a:gd name="T52" fmla="*/ 20 w 28"/>
              <a:gd name="T53" fmla="*/ 30 h 30"/>
              <a:gd name="T54" fmla="*/ 20 w 28"/>
              <a:gd name="T55" fmla="*/ 30 h 30"/>
              <a:gd name="T56" fmla="*/ 16 w 28"/>
              <a:gd name="T57" fmla="*/ 30 h 30"/>
              <a:gd name="T58" fmla="*/ 16 w 28"/>
              <a:gd name="T59" fmla="*/ 30 h 30"/>
              <a:gd name="T60" fmla="*/ 16 w 28"/>
              <a:gd name="T61" fmla="*/ 30 h 30"/>
              <a:gd name="T62" fmla="*/ 16 w 28"/>
              <a:gd name="T63" fmla="*/ 30 h 30"/>
              <a:gd name="T64" fmla="*/ 12 w 28"/>
              <a:gd name="T65" fmla="*/ 30 h 30"/>
              <a:gd name="T66" fmla="*/ 8 w 28"/>
              <a:gd name="T67" fmla="*/ 30 h 30"/>
              <a:gd name="T68" fmla="*/ 8 w 28"/>
              <a:gd name="T69" fmla="*/ 30 h 30"/>
              <a:gd name="T70" fmla="*/ 4 w 28"/>
              <a:gd name="T71" fmla="*/ 30 h 30"/>
              <a:gd name="T72" fmla="*/ 4 w 28"/>
              <a:gd name="T73" fmla="*/ 30 h 30"/>
              <a:gd name="T74" fmla="*/ 4 w 28"/>
              <a:gd name="T75" fmla="*/ 30 h 30"/>
              <a:gd name="T76" fmla="*/ 4 w 28"/>
              <a:gd name="T77" fmla="*/ 30 h 30"/>
              <a:gd name="T78" fmla="*/ 4 w 28"/>
              <a:gd name="T79" fmla="*/ 26 h 30"/>
              <a:gd name="T80" fmla="*/ 4 w 28"/>
              <a:gd name="T81" fmla="*/ 26 h 30"/>
              <a:gd name="T82" fmla="*/ 0 w 28"/>
              <a:gd name="T83" fmla="*/ 22 h 30"/>
              <a:gd name="T84" fmla="*/ 4 w 28"/>
              <a:gd name="T85" fmla="*/ 18 h 30"/>
              <a:gd name="T86" fmla="*/ 4 w 28"/>
              <a:gd name="T87" fmla="*/ 16 h 30"/>
              <a:gd name="T88" fmla="*/ 8 w 28"/>
              <a:gd name="T89" fmla="*/ 12 h 30"/>
              <a:gd name="T90" fmla="*/ 8 w 28"/>
              <a:gd name="T91" fmla="*/ 12 h 30"/>
              <a:gd name="T92" fmla="*/ 8 w 28"/>
              <a:gd name="T93" fmla="*/ 8 h 30"/>
              <a:gd name="T94" fmla="*/ 12 w 28"/>
              <a:gd name="T95" fmla="*/ 8 h 30"/>
              <a:gd name="T96" fmla="*/ 12 w 28"/>
              <a:gd name="T97" fmla="*/ 4 h 30"/>
              <a:gd name="T98" fmla="*/ 12 w 28"/>
              <a:gd name="T99" fmla="*/ 4 h 30"/>
              <a:gd name="T100" fmla="*/ 12 w 28"/>
              <a:gd name="T101" fmla="*/ 4 h 30"/>
              <a:gd name="T102" fmla="*/ 16 w 28"/>
              <a:gd name="T103" fmla="*/ 4 h 30"/>
              <a:gd name="T104" fmla="*/ 16 w 28"/>
              <a:gd name="T105" fmla="*/ 4 h 30"/>
              <a:gd name="T106" fmla="*/ 16 w 28"/>
              <a:gd name="T107" fmla="*/ 8 h 30"/>
              <a:gd name="T108" fmla="*/ 16 w 28"/>
              <a:gd name="T109" fmla="*/ 4 h 30"/>
              <a:gd name="T110" fmla="*/ 20 w 28"/>
              <a:gd name="T111" fmla="*/ 0 h 30"/>
              <a:gd name="T112" fmla="*/ 24 w 28"/>
              <a:gd name="T113" fmla="*/ 0 h 30"/>
              <a:gd name="T114" fmla="*/ 24 w 28"/>
              <a:gd name="T115" fmla="*/ 4 h 30"/>
              <a:gd name="T116" fmla="*/ 24 w 28"/>
              <a:gd name="T117" fmla="*/ 4 h 30"/>
              <a:gd name="T118" fmla="*/ 24 w 28"/>
              <a:gd name="T119" fmla="*/ 4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" h="30">
                <a:moveTo>
                  <a:pt x="24" y="4"/>
                </a:moveTo>
                <a:lnTo>
                  <a:pt x="24" y="4"/>
                </a:lnTo>
                <a:lnTo>
                  <a:pt x="28" y="8"/>
                </a:lnTo>
                <a:lnTo>
                  <a:pt x="28" y="8"/>
                </a:lnTo>
                <a:lnTo>
                  <a:pt x="28" y="8"/>
                </a:lnTo>
                <a:lnTo>
                  <a:pt x="28" y="12"/>
                </a:lnTo>
                <a:lnTo>
                  <a:pt x="28" y="12"/>
                </a:lnTo>
                <a:lnTo>
                  <a:pt x="28" y="12"/>
                </a:lnTo>
                <a:lnTo>
                  <a:pt x="28" y="12"/>
                </a:lnTo>
                <a:lnTo>
                  <a:pt x="24" y="12"/>
                </a:lnTo>
                <a:lnTo>
                  <a:pt x="24" y="16"/>
                </a:lnTo>
                <a:lnTo>
                  <a:pt x="24" y="16"/>
                </a:lnTo>
                <a:lnTo>
                  <a:pt x="24" y="16"/>
                </a:lnTo>
                <a:lnTo>
                  <a:pt x="24" y="16"/>
                </a:lnTo>
                <a:lnTo>
                  <a:pt x="24" y="16"/>
                </a:lnTo>
                <a:lnTo>
                  <a:pt x="20" y="16"/>
                </a:lnTo>
                <a:lnTo>
                  <a:pt x="20" y="16"/>
                </a:lnTo>
                <a:lnTo>
                  <a:pt x="20" y="16"/>
                </a:lnTo>
                <a:lnTo>
                  <a:pt x="20" y="16"/>
                </a:lnTo>
                <a:lnTo>
                  <a:pt x="20" y="16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2" y="18"/>
                </a:lnTo>
                <a:lnTo>
                  <a:pt x="12" y="18"/>
                </a:lnTo>
                <a:lnTo>
                  <a:pt x="12" y="18"/>
                </a:lnTo>
                <a:lnTo>
                  <a:pt x="12" y="22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6" y="18"/>
                </a:lnTo>
                <a:lnTo>
                  <a:pt x="16" y="18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24" y="18"/>
                </a:lnTo>
                <a:lnTo>
                  <a:pt x="24" y="18"/>
                </a:lnTo>
                <a:lnTo>
                  <a:pt x="24" y="22"/>
                </a:lnTo>
                <a:lnTo>
                  <a:pt x="24" y="22"/>
                </a:lnTo>
                <a:lnTo>
                  <a:pt x="24" y="22"/>
                </a:lnTo>
                <a:lnTo>
                  <a:pt x="24" y="22"/>
                </a:lnTo>
                <a:lnTo>
                  <a:pt x="24" y="22"/>
                </a:lnTo>
                <a:lnTo>
                  <a:pt x="24" y="26"/>
                </a:lnTo>
                <a:lnTo>
                  <a:pt x="20" y="26"/>
                </a:lnTo>
                <a:lnTo>
                  <a:pt x="20" y="30"/>
                </a:lnTo>
                <a:lnTo>
                  <a:pt x="20" y="30"/>
                </a:lnTo>
                <a:lnTo>
                  <a:pt x="20" y="30"/>
                </a:lnTo>
                <a:lnTo>
                  <a:pt x="20" y="30"/>
                </a:lnTo>
                <a:lnTo>
                  <a:pt x="16" y="30"/>
                </a:lnTo>
                <a:lnTo>
                  <a:pt x="16" y="30"/>
                </a:lnTo>
                <a:lnTo>
                  <a:pt x="16" y="30"/>
                </a:lnTo>
                <a:lnTo>
                  <a:pt x="16" y="30"/>
                </a:lnTo>
                <a:lnTo>
                  <a:pt x="16" y="30"/>
                </a:lnTo>
                <a:lnTo>
                  <a:pt x="16" y="30"/>
                </a:lnTo>
                <a:lnTo>
                  <a:pt x="16" y="30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22"/>
                </a:lnTo>
                <a:lnTo>
                  <a:pt x="0" y="22"/>
                </a:lnTo>
                <a:lnTo>
                  <a:pt x="4" y="18"/>
                </a:lnTo>
                <a:lnTo>
                  <a:pt x="4" y="18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8" y="12"/>
                </a:lnTo>
                <a:lnTo>
                  <a:pt x="8" y="12"/>
                </a:lnTo>
                <a:lnTo>
                  <a:pt x="8" y="12"/>
                </a:lnTo>
                <a:lnTo>
                  <a:pt x="8" y="8"/>
                </a:lnTo>
                <a:lnTo>
                  <a:pt x="8" y="8"/>
                </a:lnTo>
                <a:lnTo>
                  <a:pt x="12" y="8"/>
                </a:lnTo>
                <a:lnTo>
                  <a:pt x="12" y="8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16" y="8"/>
                </a:lnTo>
                <a:lnTo>
                  <a:pt x="16" y="8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20" y="0"/>
                </a:lnTo>
                <a:lnTo>
                  <a:pt x="24" y="0"/>
                </a:lnTo>
                <a:lnTo>
                  <a:pt x="24" y="0"/>
                </a:lnTo>
                <a:lnTo>
                  <a:pt x="24" y="0"/>
                </a:lnTo>
                <a:lnTo>
                  <a:pt x="24" y="4"/>
                </a:lnTo>
                <a:lnTo>
                  <a:pt x="24" y="4"/>
                </a:lnTo>
                <a:lnTo>
                  <a:pt x="24" y="4"/>
                </a:lnTo>
                <a:lnTo>
                  <a:pt x="24" y="4"/>
                </a:lnTo>
                <a:lnTo>
                  <a:pt x="24" y="4"/>
                </a:lnTo>
                <a:lnTo>
                  <a:pt x="24" y="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84" name="Freeform 142">
            <a:extLst>
              <a:ext uri="{FF2B5EF4-FFF2-40B4-BE49-F238E27FC236}">
                <a16:creationId xmlns:a16="http://schemas.microsoft.com/office/drawing/2014/main" id="{770FCB5C-00CF-4175-B662-E54CB671A2B4}"/>
              </a:ext>
            </a:extLst>
          </p:cNvPr>
          <p:cNvSpPr>
            <a:spLocks/>
          </p:cNvSpPr>
          <p:nvPr/>
        </p:nvSpPr>
        <p:spPr bwMode="auto">
          <a:xfrm>
            <a:off x="6515503" y="3645955"/>
            <a:ext cx="269875" cy="273050"/>
          </a:xfrm>
          <a:custGeom>
            <a:avLst/>
            <a:gdLst>
              <a:gd name="T0" fmla="*/ 108 w 170"/>
              <a:gd name="T1" fmla="*/ 8 h 172"/>
              <a:gd name="T2" fmla="*/ 118 w 170"/>
              <a:gd name="T3" fmla="*/ 12 h 172"/>
              <a:gd name="T4" fmla="*/ 130 w 170"/>
              <a:gd name="T5" fmla="*/ 8 h 172"/>
              <a:gd name="T6" fmla="*/ 138 w 170"/>
              <a:gd name="T7" fmla="*/ 18 h 172"/>
              <a:gd name="T8" fmla="*/ 142 w 170"/>
              <a:gd name="T9" fmla="*/ 34 h 172"/>
              <a:gd name="T10" fmla="*/ 142 w 170"/>
              <a:gd name="T11" fmla="*/ 48 h 172"/>
              <a:gd name="T12" fmla="*/ 138 w 170"/>
              <a:gd name="T13" fmla="*/ 64 h 172"/>
              <a:gd name="T14" fmla="*/ 130 w 170"/>
              <a:gd name="T15" fmla="*/ 68 h 172"/>
              <a:gd name="T16" fmla="*/ 122 w 170"/>
              <a:gd name="T17" fmla="*/ 60 h 172"/>
              <a:gd name="T18" fmla="*/ 114 w 170"/>
              <a:gd name="T19" fmla="*/ 46 h 172"/>
              <a:gd name="T20" fmla="*/ 112 w 170"/>
              <a:gd name="T21" fmla="*/ 30 h 172"/>
              <a:gd name="T22" fmla="*/ 112 w 170"/>
              <a:gd name="T23" fmla="*/ 42 h 172"/>
              <a:gd name="T24" fmla="*/ 114 w 170"/>
              <a:gd name="T25" fmla="*/ 52 h 172"/>
              <a:gd name="T26" fmla="*/ 122 w 170"/>
              <a:gd name="T27" fmla="*/ 64 h 172"/>
              <a:gd name="T28" fmla="*/ 122 w 170"/>
              <a:gd name="T29" fmla="*/ 72 h 172"/>
              <a:gd name="T30" fmla="*/ 126 w 170"/>
              <a:gd name="T31" fmla="*/ 82 h 172"/>
              <a:gd name="T32" fmla="*/ 134 w 170"/>
              <a:gd name="T33" fmla="*/ 98 h 172"/>
              <a:gd name="T34" fmla="*/ 142 w 170"/>
              <a:gd name="T35" fmla="*/ 112 h 172"/>
              <a:gd name="T36" fmla="*/ 144 w 170"/>
              <a:gd name="T37" fmla="*/ 124 h 172"/>
              <a:gd name="T38" fmla="*/ 152 w 170"/>
              <a:gd name="T39" fmla="*/ 134 h 172"/>
              <a:gd name="T40" fmla="*/ 152 w 170"/>
              <a:gd name="T41" fmla="*/ 142 h 172"/>
              <a:gd name="T42" fmla="*/ 152 w 170"/>
              <a:gd name="T43" fmla="*/ 158 h 172"/>
              <a:gd name="T44" fmla="*/ 164 w 170"/>
              <a:gd name="T45" fmla="*/ 164 h 172"/>
              <a:gd name="T46" fmla="*/ 170 w 170"/>
              <a:gd name="T47" fmla="*/ 172 h 172"/>
              <a:gd name="T48" fmla="*/ 156 w 170"/>
              <a:gd name="T49" fmla="*/ 172 h 172"/>
              <a:gd name="T50" fmla="*/ 142 w 170"/>
              <a:gd name="T51" fmla="*/ 172 h 172"/>
              <a:gd name="T52" fmla="*/ 122 w 170"/>
              <a:gd name="T53" fmla="*/ 172 h 172"/>
              <a:gd name="T54" fmla="*/ 100 w 170"/>
              <a:gd name="T55" fmla="*/ 172 h 172"/>
              <a:gd name="T56" fmla="*/ 92 w 170"/>
              <a:gd name="T57" fmla="*/ 168 h 172"/>
              <a:gd name="T58" fmla="*/ 82 w 170"/>
              <a:gd name="T59" fmla="*/ 172 h 172"/>
              <a:gd name="T60" fmla="*/ 62 w 170"/>
              <a:gd name="T61" fmla="*/ 172 h 172"/>
              <a:gd name="T62" fmla="*/ 42 w 170"/>
              <a:gd name="T63" fmla="*/ 172 h 172"/>
              <a:gd name="T64" fmla="*/ 26 w 170"/>
              <a:gd name="T65" fmla="*/ 172 h 172"/>
              <a:gd name="T66" fmla="*/ 4 w 170"/>
              <a:gd name="T67" fmla="*/ 172 h 172"/>
              <a:gd name="T68" fmla="*/ 4 w 170"/>
              <a:gd name="T69" fmla="*/ 130 h 172"/>
              <a:gd name="T70" fmla="*/ 4 w 170"/>
              <a:gd name="T71" fmla="*/ 102 h 172"/>
              <a:gd name="T72" fmla="*/ 4 w 170"/>
              <a:gd name="T73" fmla="*/ 82 h 172"/>
              <a:gd name="T74" fmla="*/ 4 w 170"/>
              <a:gd name="T75" fmla="*/ 64 h 172"/>
              <a:gd name="T76" fmla="*/ 4 w 170"/>
              <a:gd name="T77" fmla="*/ 42 h 172"/>
              <a:gd name="T78" fmla="*/ 0 w 170"/>
              <a:gd name="T79" fmla="*/ 26 h 172"/>
              <a:gd name="T80" fmla="*/ 4 w 170"/>
              <a:gd name="T81" fmla="*/ 12 h 172"/>
              <a:gd name="T82" fmla="*/ 4 w 170"/>
              <a:gd name="T83" fmla="*/ 0 h 172"/>
              <a:gd name="T84" fmla="*/ 18 w 170"/>
              <a:gd name="T85" fmla="*/ 0 h 172"/>
              <a:gd name="T86" fmla="*/ 30 w 170"/>
              <a:gd name="T87" fmla="*/ 4 h 172"/>
              <a:gd name="T88" fmla="*/ 42 w 170"/>
              <a:gd name="T89" fmla="*/ 8 h 172"/>
              <a:gd name="T90" fmla="*/ 56 w 170"/>
              <a:gd name="T91" fmla="*/ 12 h 172"/>
              <a:gd name="T92" fmla="*/ 70 w 170"/>
              <a:gd name="T93" fmla="*/ 12 h 172"/>
              <a:gd name="T94" fmla="*/ 74 w 170"/>
              <a:gd name="T95" fmla="*/ 8 h 172"/>
              <a:gd name="T96" fmla="*/ 78 w 170"/>
              <a:gd name="T97" fmla="*/ 4 h 172"/>
              <a:gd name="T98" fmla="*/ 86 w 170"/>
              <a:gd name="T99" fmla="*/ 4 h 172"/>
              <a:gd name="T100" fmla="*/ 88 w 170"/>
              <a:gd name="T101" fmla="*/ 0 h 172"/>
              <a:gd name="T102" fmla="*/ 100 w 170"/>
              <a:gd name="T103" fmla="*/ 4 h 172"/>
              <a:gd name="T104" fmla="*/ 100 w 170"/>
              <a:gd name="T105" fmla="*/ 4 h 172"/>
              <a:gd name="T106" fmla="*/ 104 w 170"/>
              <a:gd name="T107" fmla="*/ 12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0" h="172">
                <a:moveTo>
                  <a:pt x="104" y="8"/>
                </a:moveTo>
                <a:lnTo>
                  <a:pt x="108" y="8"/>
                </a:lnTo>
                <a:lnTo>
                  <a:pt x="104" y="8"/>
                </a:lnTo>
                <a:lnTo>
                  <a:pt x="108" y="8"/>
                </a:lnTo>
                <a:lnTo>
                  <a:pt x="112" y="12"/>
                </a:lnTo>
                <a:lnTo>
                  <a:pt x="114" y="8"/>
                </a:lnTo>
                <a:lnTo>
                  <a:pt x="118" y="8"/>
                </a:lnTo>
                <a:lnTo>
                  <a:pt x="118" y="12"/>
                </a:lnTo>
                <a:lnTo>
                  <a:pt x="118" y="8"/>
                </a:lnTo>
                <a:lnTo>
                  <a:pt x="122" y="8"/>
                </a:lnTo>
                <a:lnTo>
                  <a:pt x="126" y="8"/>
                </a:lnTo>
                <a:lnTo>
                  <a:pt x="130" y="8"/>
                </a:lnTo>
                <a:lnTo>
                  <a:pt x="134" y="4"/>
                </a:lnTo>
                <a:lnTo>
                  <a:pt x="134" y="8"/>
                </a:lnTo>
                <a:lnTo>
                  <a:pt x="138" y="16"/>
                </a:lnTo>
                <a:lnTo>
                  <a:pt x="138" y="18"/>
                </a:lnTo>
                <a:lnTo>
                  <a:pt x="138" y="22"/>
                </a:lnTo>
                <a:lnTo>
                  <a:pt x="142" y="26"/>
                </a:lnTo>
                <a:lnTo>
                  <a:pt x="142" y="30"/>
                </a:lnTo>
                <a:lnTo>
                  <a:pt x="142" y="34"/>
                </a:lnTo>
                <a:lnTo>
                  <a:pt x="142" y="38"/>
                </a:lnTo>
                <a:lnTo>
                  <a:pt x="142" y="42"/>
                </a:lnTo>
                <a:lnTo>
                  <a:pt x="142" y="46"/>
                </a:lnTo>
                <a:lnTo>
                  <a:pt x="142" y="48"/>
                </a:lnTo>
                <a:lnTo>
                  <a:pt x="138" y="52"/>
                </a:lnTo>
                <a:lnTo>
                  <a:pt x="138" y="56"/>
                </a:lnTo>
                <a:lnTo>
                  <a:pt x="138" y="60"/>
                </a:lnTo>
                <a:lnTo>
                  <a:pt x="138" y="64"/>
                </a:lnTo>
                <a:lnTo>
                  <a:pt x="138" y="68"/>
                </a:lnTo>
                <a:lnTo>
                  <a:pt x="134" y="68"/>
                </a:lnTo>
                <a:lnTo>
                  <a:pt x="134" y="72"/>
                </a:lnTo>
                <a:lnTo>
                  <a:pt x="130" y="68"/>
                </a:lnTo>
                <a:lnTo>
                  <a:pt x="126" y="68"/>
                </a:lnTo>
                <a:lnTo>
                  <a:pt x="126" y="64"/>
                </a:lnTo>
                <a:lnTo>
                  <a:pt x="126" y="60"/>
                </a:lnTo>
                <a:lnTo>
                  <a:pt x="122" y="60"/>
                </a:lnTo>
                <a:lnTo>
                  <a:pt x="118" y="56"/>
                </a:lnTo>
                <a:lnTo>
                  <a:pt x="118" y="52"/>
                </a:lnTo>
                <a:lnTo>
                  <a:pt x="118" y="48"/>
                </a:lnTo>
                <a:lnTo>
                  <a:pt x="114" y="46"/>
                </a:lnTo>
                <a:lnTo>
                  <a:pt x="112" y="42"/>
                </a:lnTo>
                <a:lnTo>
                  <a:pt x="112" y="38"/>
                </a:lnTo>
                <a:lnTo>
                  <a:pt x="112" y="34"/>
                </a:lnTo>
                <a:lnTo>
                  <a:pt x="112" y="30"/>
                </a:lnTo>
                <a:lnTo>
                  <a:pt x="108" y="30"/>
                </a:lnTo>
                <a:lnTo>
                  <a:pt x="108" y="34"/>
                </a:lnTo>
                <a:lnTo>
                  <a:pt x="108" y="38"/>
                </a:lnTo>
                <a:lnTo>
                  <a:pt x="112" y="42"/>
                </a:lnTo>
                <a:lnTo>
                  <a:pt x="112" y="46"/>
                </a:lnTo>
                <a:lnTo>
                  <a:pt x="112" y="48"/>
                </a:lnTo>
                <a:lnTo>
                  <a:pt x="112" y="52"/>
                </a:lnTo>
                <a:lnTo>
                  <a:pt x="114" y="52"/>
                </a:lnTo>
                <a:lnTo>
                  <a:pt x="114" y="56"/>
                </a:lnTo>
                <a:lnTo>
                  <a:pt x="118" y="60"/>
                </a:lnTo>
                <a:lnTo>
                  <a:pt x="118" y="64"/>
                </a:lnTo>
                <a:lnTo>
                  <a:pt x="122" y="64"/>
                </a:lnTo>
                <a:lnTo>
                  <a:pt x="122" y="68"/>
                </a:lnTo>
                <a:lnTo>
                  <a:pt x="122" y="72"/>
                </a:lnTo>
                <a:lnTo>
                  <a:pt x="122" y="68"/>
                </a:lnTo>
                <a:lnTo>
                  <a:pt x="122" y="72"/>
                </a:lnTo>
                <a:lnTo>
                  <a:pt x="122" y="74"/>
                </a:lnTo>
                <a:lnTo>
                  <a:pt x="126" y="74"/>
                </a:lnTo>
                <a:lnTo>
                  <a:pt x="126" y="78"/>
                </a:lnTo>
                <a:lnTo>
                  <a:pt x="126" y="82"/>
                </a:lnTo>
                <a:lnTo>
                  <a:pt x="130" y="86"/>
                </a:lnTo>
                <a:lnTo>
                  <a:pt x="130" y="90"/>
                </a:lnTo>
                <a:lnTo>
                  <a:pt x="130" y="94"/>
                </a:lnTo>
                <a:lnTo>
                  <a:pt x="134" y="98"/>
                </a:lnTo>
                <a:lnTo>
                  <a:pt x="134" y="102"/>
                </a:lnTo>
                <a:lnTo>
                  <a:pt x="138" y="104"/>
                </a:lnTo>
                <a:lnTo>
                  <a:pt x="138" y="108"/>
                </a:lnTo>
                <a:lnTo>
                  <a:pt x="142" y="112"/>
                </a:lnTo>
                <a:lnTo>
                  <a:pt x="142" y="116"/>
                </a:lnTo>
                <a:lnTo>
                  <a:pt x="142" y="120"/>
                </a:lnTo>
                <a:lnTo>
                  <a:pt x="144" y="120"/>
                </a:lnTo>
                <a:lnTo>
                  <a:pt x="144" y="124"/>
                </a:lnTo>
                <a:lnTo>
                  <a:pt x="144" y="128"/>
                </a:lnTo>
                <a:lnTo>
                  <a:pt x="148" y="130"/>
                </a:lnTo>
                <a:lnTo>
                  <a:pt x="148" y="134"/>
                </a:lnTo>
                <a:lnTo>
                  <a:pt x="152" y="134"/>
                </a:lnTo>
                <a:lnTo>
                  <a:pt x="152" y="138"/>
                </a:lnTo>
                <a:lnTo>
                  <a:pt x="156" y="138"/>
                </a:lnTo>
                <a:lnTo>
                  <a:pt x="152" y="138"/>
                </a:lnTo>
                <a:lnTo>
                  <a:pt x="152" y="142"/>
                </a:lnTo>
                <a:lnTo>
                  <a:pt x="152" y="146"/>
                </a:lnTo>
                <a:lnTo>
                  <a:pt x="152" y="150"/>
                </a:lnTo>
                <a:lnTo>
                  <a:pt x="152" y="154"/>
                </a:lnTo>
                <a:lnTo>
                  <a:pt x="152" y="158"/>
                </a:lnTo>
                <a:lnTo>
                  <a:pt x="156" y="158"/>
                </a:lnTo>
                <a:lnTo>
                  <a:pt x="156" y="160"/>
                </a:lnTo>
                <a:lnTo>
                  <a:pt x="160" y="160"/>
                </a:lnTo>
                <a:lnTo>
                  <a:pt x="164" y="164"/>
                </a:lnTo>
                <a:lnTo>
                  <a:pt x="164" y="168"/>
                </a:lnTo>
                <a:lnTo>
                  <a:pt x="168" y="168"/>
                </a:lnTo>
                <a:lnTo>
                  <a:pt x="168" y="172"/>
                </a:lnTo>
                <a:lnTo>
                  <a:pt x="170" y="172"/>
                </a:lnTo>
                <a:lnTo>
                  <a:pt x="168" y="172"/>
                </a:lnTo>
                <a:lnTo>
                  <a:pt x="164" y="172"/>
                </a:lnTo>
                <a:lnTo>
                  <a:pt x="160" y="172"/>
                </a:lnTo>
                <a:lnTo>
                  <a:pt x="156" y="172"/>
                </a:lnTo>
                <a:lnTo>
                  <a:pt x="152" y="172"/>
                </a:lnTo>
                <a:lnTo>
                  <a:pt x="148" y="172"/>
                </a:lnTo>
                <a:lnTo>
                  <a:pt x="144" y="172"/>
                </a:lnTo>
                <a:lnTo>
                  <a:pt x="142" y="172"/>
                </a:lnTo>
                <a:lnTo>
                  <a:pt x="134" y="172"/>
                </a:lnTo>
                <a:lnTo>
                  <a:pt x="130" y="172"/>
                </a:lnTo>
                <a:lnTo>
                  <a:pt x="126" y="172"/>
                </a:lnTo>
                <a:lnTo>
                  <a:pt x="122" y="172"/>
                </a:lnTo>
                <a:lnTo>
                  <a:pt x="118" y="172"/>
                </a:lnTo>
                <a:lnTo>
                  <a:pt x="112" y="172"/>
                </a:lnTo>
                <a:lnTo>
                  <a:pt x="108" y="172"/>
                </a:lnTo>
                <a:lnTo>
                  <a:pt x="100" y="172"/>
                </a:lnTo>
                <a:lnTo>
                  <a:pt x="96" y="172"/>
                </a:lnTo>
                <a:lnTo>
                  <a:pt x="92" y="172"/>
                </a:lnTo>
                <a:lnTo>
                  <a:pt x="96" y="172"/>
                </a:lnTo>
                <a:lnTo>
                  <a:pt x="92" y="168"/>
                </a:lnTo>
                <a:lnTo>
                  <a:pt x="92" y="172"/>
                </a:lnTo>
                <a:lnTo>
                  <a:pt x="88" y="172"/>
                </a:lnTo>
                <a:lnTo>
                  <a:pt x="86" y="172"/>
                </a:lnTo>
                <a:lnTo>
                  <a:pt x="82" y="172"/>
                </a:lnTo>
                <a:lnTo>
                  <a:pt x="78" y="172"/>
                </a:lnTo>
                <a:lnTo>
                  <a:pt x="74" y="172"/>
                </a:lnTo>
                <a:lnTo>
                  <a:pt x="66" y="172"/>
                </a:lnTo>
                <a:lnTo>
                  <a:pt x="62" y="172"/>
                </a:lnTo>
                <a:lnTo>
                  <a:pt x="58" y="172"/>
                </a:lnTo>
                <a:lnTo>
                  <a:pt x="56" y="172"/>
                </a:lnTo>
                <a:lnTo>
                  <a:pt x="48" y="172"/>
                </a:lnTo>
                <a:lnTo>
                  <a:pt x="42" y="172"/>
                </a:lnTo>
                <a:lnTo>
                  <a:pt x="38" y="172"/>
                </a:lnTo>
                <a:lnTo>
                  <a:pt x="34" y="172"/>
                </a:lnTo>
                <a:lnTo>
                  <a:pt x="30" y="172"/>
                </a:lnTo>
                <a:lnTo>
                  <a:pt x="26" y="172"/>
                </a:lnTo>
                <a:lnTo>
                  <a:pt x="22" y="172"/>
                </a:lnTo>
                <a:lnTo>
                  <a:pt x="16" y="172"/>
                </a:lnTo>
                <a:lnTo>
                  <a:pt x="8" y="172"/>
                </a:lnTo>
                <a:lnTo>
                  <a:pt x="4" y="172"/>
                </a:lnTo>
                <a:lnTo>
                  <a:pt x="4" y="168"/>
                </a:lnTo>
                <a:lnTo>
                  <a:pt x="4" y="146"/>
                </a:lnTo>
                <a:lnTo>
                  <a:pt x="4" y="138"/>
                </a:lnTo>
                <a:lnTo>
                  <a:pt x="4" y="130"/>
                </a:lnTo>
                <a:lnTo>
                  <a:pt x="4" y="124"/>
                </a:lnTo>
                <a:lnTo>
                  <a:pt x="4" y="120"/>
                </a:lnTo>
                <a:lnTo>
                  <a:pt x="4" y="112"/>
                </a:lnTo>
                <a:lnTo>
                  <a:pt x="4" y="102"/>
                </a:lnTo>
                <a:lnTo>
                  <a:pt x="4" y="94"/>
                </a:lnTo>
                <a:lnTo>
                  <a:pt x="4" y="90"/>
                </a:lnTo>
                <a:lnTo>
                  <a:pt x="4" y="86"/>
                </a:lnTo>
                <a:lnTo>
                  <a:pt x="4" y="82"/>
                </a:lnTo>
                <a:lnTo>
                  <a:pt x="4" y="74"/>
                </a:lnTo>
                <a:lnTo>
                  <a:pt x="4" y="72"/>
                </a:lnTo>
                <a:lnTo>
                  <a:pt x="4" y="68"/>
                </a:lnTo>
                <a:lnTo>
                  <a:pt x="4" y="64"/>
                </a:lnTo>
                <a:lnTo>
                  <a:pt x="4" y="60"/>
                </a:lnTo>
                <a:lnTo>
                  <a:pt x="4" y="48"/>
                </a:lnTo>
                <a:lnTo>
                  <a:pt x="4" y="46"/>
                </a:lnTo>
                <a:lnTo>
                  <a:pt x="4" y="42"/>
                </a:lnTo>
                <a:lnTo>
                  <a:pt x="0" y="38"/>
                </a:lnTo>
                <a:lnTo>
                  <a:pt x="0" y="34"/>
                </a:lnTo>
                <a:lnTo>
                  <a:pt x="0" y="30"/>
                </a:lnTo>
                <a:lnTo>
                  <a:pt x="0" y="26"/>
                </a:lnTo>
                <a:lnTo>
                  <a:pt x="0" y="22"/>
                </a:lnTo>
                <a:lnTo>
                  <a:pt x="4" y="18"/>
                </a:lnTo>
                <a:lnTo>
                  <a:pt x="4" y="16"/>
                </a:lnTo>
                <a:lnTo>
                  <a:pt x="4" y="12"/>
                </a:lnTo>
                <a:lnTo>
                  <a:pt x="0" y="8"/>
                </a:lnTo>
                <a:lnTo>
                  <a:pt x="0" y="4"/>
                </a:lnTo>
                <a:lnTo>
                  <a:pt x="4" y="4"/>
                </a:lnTo>
                <a:lnTo>
                  <a:pt x="4" y="0"/>
                </a:lnTo>
                <a:lnTo>
                  <a:pt x="8" y="0"/>
                </a:lnTo>
                <a:lnTo>
                  <a:pt x="12" y="0"/>
                </a:lnTo>
                <a:lnTo>
                  <a:pt x="16" y="0"/>
                </a:lnTo>
                <a:lnTo>
                  <a:pt x="18" y="0"/>
                </a:lnTo>
                <a:lnTo>
                  <a:pt x="22" y="0"/>
                </a:lnTo>
                <a:lnTo>
                  <a:pt x="26" y="0"/>
                </a:lnTo>
                <a:lnTo>
                  <a:pt x="26" y="4"/>
                </a:lnTo>
                <a:lnTo>
                  <a:pt x="30" y="4"/>
                </a:lnTo>
                <a:lnTo>
                  <a:pt x="34" y="4"/>
                </a:lnTo>
                <a:lnTo>
                  <a:pt x="38" y="4"/>
                </a:lnTo>
                <a:lnTo>
                  <a:pt x="38" y="8"/>
                </a:lnTo>
                <a:lnTo>
                  <a:pt x="42" y="8"/>
                </a:lnTo>
                <a:lnTo>
                  <a:pt x="44" y="8"/>
                </a:lnTo>
                <a:lnTo>
                  <a:pt x="48" y="12"/>
                </a:lnTo>
                <a:lnTo>
                  <a:pt x="52" y="12"/>
                </a:lnTo>
                <a:lnTo>
                  <a:pt x="56" y="12"/>
                </a:lnTo>
                <a:lnTo>
                  <a:pt x="58" y="16"/>
                </a:lnTo>
                <a:lnTo>
                  <a:pt x="62" y="16"/>
                </a:lnTo>
                <a:lnTo>
                  <a:pt x="66" y="12"/>
                </a:lnTo>
                <a:lnTo>
                  <a:pt x="70" y="12"/>
                </a:lnTo>
                <a:lnTo>
                  <a:pt x="70" y="8"/>
                </a:lnTo>
                <a:lnTo>
                  <a:pt x="74" y="8"/>
                </a:lnTo>
                <a:lnTo>
                  <a:pt x="74" y="4"/>
                </a:lnTo>
                <a:lnTo>
                  <a:pt x="74" y="8"/>
                </a:lnTo>
                <a:lnTo>
                  <a:pt x="78" y="8"/>
                </a:lnTo>
                <a:lnTo>
                  <a:pt x="78" y="4"/>
                </a:lnTo>
                <a:lnTo>
                  <a:pt x="78" y="0"/>
                </a:lnTo>
                <a:lnTo>
                  <a:pt x="78" y="4"/>
                </a:lnTo>
                <a:lnTo>
                  <a:pt x="82" y="4"/>
                </a:lnTo>
                <a:lnTo>
                  <a:pt x="82" y="0"/>
                </a:lnTo>
                <a:lnTo>
                  <a:pt x="86" y="0"/>
                </a:lnTo>
                <a:lnTo>
                  <a:pt x="86" y="4"/>
                </a:lnTo>
                <a:lnTo>
                  <a:pt x="82" y="4"/>
                </a:lnTo>
                <a:lnTo>
                  <a:pt x="86" y="4"/>
                </a:lnTo>
                <a:lnTo>
                  <a:pt x="88" y="4"/>
                </a:lnTo>
                <a:lnTo>
                  <a:pt x="88" y="0"/>
                </a:lnTo>
                <a:lnTo>
                  <a:pt x="92" y="0"/>
                </a:lnTo>
                <a:lnTo>
                  <a:pt x="92" y="4"/>
                </a:lnTo>
                <a:lnTo>
                  <a:pt x="96" y="4"/>
                </a:lnTo>
                <a:lnTo>
                  <a:pt x="100" y="4"/>
                </a:lnTo>
                <a:lnTo>
                  <a:pt x="100" y="0"/>
                </a:lnTo>
                <a:lnTo>
                  <a:pt x="100" y="4"/>
                </a:lnTo>
                <a:lnTo>
                  <a:pt x="104" y="4"/>
                </a:lnTo>
                <a:lnTo>
                  <a:pt x="100" y="4"/>
                </a:lnTo>
                <a:lnTo>
                  <a:pt x="100" y="0"/>
                </a:lnTo>
                <a:lnTo>
                  <a:pt x="100" y="8"/>
                </a:lnTo>
                <a:lnTo>
                  <a:pt x="104" y="8"/>
                </a:lnTo>
                <a:lnTo>
                  <a:pt x="104" y="12"/>
                </a:lnTo>
                <a:lnTo>
                  <a:pt x="104" y="8"/>
                </a:lnTo>
                <a:lnTo>
                  <a:pt x="104" y="8"/>
                </a:lnTo>
                <a:lnTo>
                  <a:pt x="104" y="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85" name="Freeform 143">
            <a:extLst>
              <a:ext uri="{FF2B5EF4-FFF2-40B4-BE49-F238E27FC236}">
                <a16:creationId xmlns:a16="http://schemas.microsoft.com/office/drawing/2014/main" id="{5FA2FCDB-943E-4F86-89C0-0F9EC797F3FC}"/>
              </a:ext>
            </a:extLst>
          </p:cNvPr>
          <p:cNvSpPr>
            <a:spLocks noEditPoints="1"/>
          </p:cNvSpPr>
          <p:nvPr/>
        </p:nvSpPr>
        <p:spPr bwMode="auto">
          <a:xfrm>
            <a:off x="6147203" y="4420655"/>
            <a:ext cx="66675" cy="79375"/>
          </a:xfrm>
          <a:custGeom>
            <a:avLst/>
            <a:gdLst>
              <a:gd name="T0" fmla="*/ 28 w 42"/>
              <a:gd name="T1" fmla="*/ 50 h 50"/>
              <a:gd name="T2" fmla="*/ 24 w 42"/>
              <a:gd name="T3" fmla="*/ 50 h 50"/>
              <a:gd name="T4" fmla="*/ 24 w 42"/>
              <a:gd name="T5" fmla="*/ 50 h 50"/>
              <a:gd name="T6" fmla="*/ 20 w 42"/>
              <a:gd name="T7" fmla="*/ 50 h 50"/>
              <a:gd name="T8" fmla="*/ 20 w 42"/>
              <a:gd name="T9" fmla="*/ 50 h 50"/>
              <a:gd name="T10" fmla="*/ 20 w 42"/>
              <a:gd name="T11" fmla="*/ 46 h 50"/>
              <a:gd name="T12" fmla="*/ 16 w 42"/>
              <a:gd name="T13" fmla="*/ 50 h 50"/>
              <a:gd name="T14" fmla="*/ 16 w 42"/>
              <a:gd name="T15" fmla="*/ 46 h 50"/>
              <a:gd name="T16" fmla="*/ 16 w 42"/>
              <a:gd name="T17" fmla="*/ 46 h 50"/>
              <a:gd name="T18" fmla="*/ 16 w 42"/>
              <a:gd name="T19" fmla="*/ 42 h 50"/>
              <a:gd name="T20" fmla="*/ 16 w 42"/>
              <a:gd name="T21" fmla="*/ 38 h 50"/>
              <a:gd name="T22" fmla="*/ 20 w 42"/>
              <a:gd name="T23" fmla="*/ 38 h 50"/>
              <a:gd name="T24" fmla="*/ 20 w 42"/>
              <a:gd name="T25" fmla="*/ 34 h 50"/>
              <a:gd name="T26" fmla="*/ 20 w 42"/>
              <a:gd name="T27" fmla="*/ 28 h 50"/>
              <a:gd name="T28" fmla="*/ 20 w 42"/>
              <a:gd name="T29" fmla="*/ 28 h 50"/>
              <a:gd name="T30" fmla="*/ 24 w 42"/>
              <a:gd name="T31" fmla="*/ 32 h 50"/>
              <a:gd name="T32" fmla="*/ 28 w 42"/>
              <a:gd name="T33" fmla="*/ 32 h 50"/>
              <a:gd name="T34" fmla="*/ 30 w 42"/>
              <a:gd name="T35" fmla="*/ 32 h 50"/>
              <a:gd name="T36" fmla="*/ 30 w 42"/>
              <a:gd name="T37" fmla="*/ 32 h 50"/>
              <a:gd name="T38" fmla="*/ 38 w 42"/>
              <a:gd name="T39" fmla="*/ 32 h 50"/>
              <a:gd name="T40" fmla="*/ 42 w 42"/>
              <a:gd name="T41" fmla="*/ 32 h 50"/>
              <a:gd name="T42" fmla="*/ 42 w 42"/>
              <a:gd name="T43" fmla="*/ 34 h 50"/>
              <a:gd name="T44" fmla="*/ 42 w 42"/>
              <a:gd name="T45" fmla="*/ 38 h 50"/>
              <a:gd name="T46" fmla="*/ 42 w 42"/>
              <a:gd name="T47" fmla="*/ 50 h 50"/>
              <a:gd name="T48" fmla="*/ 34 w 42"/>
              <a:gd name="T49" fmla="*/ 50 h 50"/>
              <a:gd name="T50" fmla="*/ 30 w 42"/>
              <a:gd name="T51" fmla="*/ 50 h 50"/>
              <a:gd name="T52" fmla="*/ 30 w 42"/>
              <a:gd name="T53" fmla="*/ 50 h 50"/>
              <a:gd name="T54" fmla="*/ 4 w 42"/>
              <a:gd name="T55" fmla="*/ 8 h 50"/>
              <a:gd name="T56" fmla="*/ 4 w 42"/>
              <a:gd name="T57" fmla="*/ 8 h 50"/>
              <a:gd name="T58" fmla="*/ 0 w 42"/>
              <a:gd name="T59" fmla="*/ 12 h 50"/>
              <a:gd name="T60" fmla="*/ 0 w 42"/>
              <a:gd name="T61" fmla="*/ 8 h 50"/>
              <a:gd name="T62" fmla="*/ 0 w 42"/>
              <a:gd name="T63" fmla="*/ 8 h 50"/>
              <a:gd name="T64" fmla="*/ 0 w 42"/>
              <a:gd name="T65" fmla="*/ 8 h 50"/>
              <a:gd name="T66" fmla="*/ 0 w 42"/>
              <a:gd name="T67" fmla="*/ 8 h 50"/>
              <a:gd name="T68" fmla="*/ 0 w 42"/>
              <a:gd name="T69" fmla="*/ 8 h 50"/>
              <a:gd name="T70" fmla="*/ 4 w 42"/>
              <a:gd name="T71" fmla="*/ 8 h 50"/>
              <a:gd name="T72" fmla="*/ 4 w 42"/>
              <a:gd name="T73" fmla="*/ 4 h 50"/>
              <a:gd name="T74" fmla="*/ 4 w 42"/>
              <a:gd name="T75" fmla="*/ 4 h 50"/>
              <a:gd name="T76" fmla="*/ 8 w 42"/>
              <a:gd name="T77" fmla="*/ 0 h 50"/>
              <a:gd name="T78" fmla="*/ 8 w 42"/>
              <a:gd name="T79" fmla="*/ 4 h 50"/>
              <a:gd name="T80" fmla="*/ 8 w 42"/>
              <a:gd name="T81" fmla="*/ 4 h 50"/>
              <a:gd name="T82" fmla="*/ 8 w 42"/>
              <a:gd name="T83" fmla="*/ 4 h 50"/>
              <a:gd name="T84" fmla="*/ 8 w 42"/>
              <a:gd name="T85" fmla="*/ 4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2" h="50">
                <a:moveTo>
                  <a:pt x="30" y="50"/>
                </a:moveTo>
                <a:lnTo>
                  <a:pt x="28" y="50"/>
                </a:lnTo>
                <a:lnTo>
                  <a:pt x="28" y="50"/>
                </a:lnTo>
                <a:lnTo>
                  <a:pt x="28" y="50"/>
                </a:lnTo>
                <a:lnTo>
                  <a:pt x="28" y="50"/>
                </a:lnTo>
                <a:lnTo>
                  <a:pt x="24" y="50"/>
                </a:lnTo>
                <a:lnTo>
                  <a:pt x="24" y="50"/>
                </a:lnTo>
                <a:lnTo>
                  <a:pt x="24" y="50"/>
                </a:lnTo>
                <a:lnTo>
                  <a:pt x="24" y="50"/>
                </a:lnTo>
                <a:lnTo>
                  <a:pt x="24" y="50"/>
                </a:lnTo>
                <a:lnTo>
                  <a:pt x="24" y="50"/>
                </a:lnTo>
                <a:lnTo>
                  <a:pt x="20" y="50"/>
                </a:lnTo>
                <a:lnTo>
                  <a:pt x="20" y="50"/>
                </a:lnTo>
                <a:lnTo>
                  <a:pt x="20" y="50"/>
                </a:lnTo>
                <a:lnTo>
                  <a:pt x="20" y="50"/>
                </a:lnTo>
                <a:lnTo>
                  <a:pt x="20" y="50"/>
                </a:lnTo>
                <a:lnTo>
                  <a:pt x="20" y="46"/>
                </a:lnTo>
                <a:lnTo>
                  <a:pt x="20" y="46"/>
                </a:lnTo>
                <a:lnTo>
                  <a:pt x="20" y="46"/>
                </a:lnTo>
                <a:lnTo>
                  <a:pt x="20" y="50"/>
                </a:lnTo>
                <a:lnTo>
                  <a:pt x="16" y="50"/>
                </a:lnTo>
                <a:lnTo>
                  <a:pt x="16" y="46"/>
                </a:lnTo>
                <a:lnTo>
                  <a:pt x="16" y="46"/>
                </a:lnTo>
                <a:lnTo>
                  <a:pt x="16" y="46"/>
                </a:lnTo>
                <a:lnTo>
                  <a:pt x="16" y="46"/>
                </a:lnTo>
                <a:lnTo>
                  <a:pt x="16" y="46"/>
                </a:lnTo>
                <a:lnTo>
                  <a:pt x="16" y="46"/>
                </a:lnTo>
                <a:lnTo>
                  <a:pt x="16" y="46"/>
                </a:lnTo>
                <a:lnTo>
                  <a:pt x="16" y="42"/>
                </a:lnTo>
                <a:lnTo>
                  <a:pt x="16" y="42"/>
                </a:lnTo>
                <a:lnTo>
                  <a:pt x="16" y="42"/>
                </a:lnTo>
                <a:lnTo>
                  <a:pt x="20" y="38"/>
                </a:lnTo>
                <a:lnTo>
                  <a:pt x="16" y="38"/>
                </a:lnTo>
                <a:lnTo>
                  <a:pt x="16" y="38"/>
                </a:lnTo>
                <a:lnTo>
                  <a:pt x="20" y="38"/>
                </a:lnTo>
                <a:lnTo>
                  <a:pt x="20" y="38"/>
                </a:lnTo>
                <a:lnTo>
                  <a:pt x="20" y="34"/>
                </a:lnTo>
                <a:lnTo>
                  <a:pt x="20" y="34"/>
                </a:lnTo>
                <a:lnTo>
                  <a:pt x="20" y="34"/>
                </a:lnTo>
                <a:lnTo>
                  <a:pt x="20" y="32"/>
                </a:lnTo>
                <a:lnTo>
                  <a:pt x="20" y="32"/>
                </a:lnTo>
                <a:lnTo>
                  <a:pt x="20" y="28"/>
                </a:lnTo>
                <a:lnTo>
                  <a:pt x="20" y="28"/>
                </a:lnTo>
                <a:lnTo>
                  <a:pt x="20" y="28"/>
                </a:lnTo>
                <a:lnTo>
                  <a:pt x="20" y="28"/>
                </a:lnTo>
                <a:lnTo>
                  <a:pt x="24" y="28"/>
                </a:lnTo>
                <a:lnTo>
                  <a:pt x="24" y="28"/>
                </a:lnTo>
                <a:lnTo>
                  <a:pt x="24" y="32"/>
                </a:lnTo>
                <a:lnTo>
                  <a:pt x="24" y="32"/>
                </a:lnTo>
                <a:lnTo>
                  <a:pt x="24" y="32"/>
                </a:lnTo>
                <a:lnTo>
                  <a:pt x="28" y="32"/>
                </a:lnTo>
                <a:lnTo>
                  <a:pt x="28" y="32"/>
                </a:lnTo>
                <a:lnTo>
                  <a:pt x="28" y="32"/>
                </a:lnTo>
                <a:lnTo>
                  <a:pt x="30" y="32"/>
                </a:lnTo>
                <a:lnTo>
                  <a:pt x="30" y="32"/>
                </a:lnTo>
                <a:lnTo>
                  <a:pt x="30" y="32"/>
                </a:lnTo>
                <a:lnTo>
                  <a:pt x="30" y="32"/>
                </a:lnTo>
                <a:lnTo>
                  <a:pt x="30" y="32"/>
                </a:lnTo>
                <a:lnTo>
                  <a:pt x="30" y="32"/>
                </a:lnTo>
                <a:lnTo>
                  <a:pt x="38" y="32"/>
                </a:lnTo>
                <a:lnTo>
                  <a:pt x="42" y="32"/>
                </a:lnTo>
                <a:lnTo>
                  <a:pt x="42" y="32"/>
                </a:lnTo>
                <a:lnTo>
                  <a:pt x="42" y="32"/>
                </a:lnTo>
                <a:lnTo>
                  <a:pt x="42" y="32"/>
                </a:lnTo>
                <a:lnTo>
                  <a:pt x="42" y="32"/>
                </a:lnTo>
                <a:lnTo>
                  <a:pt x="42" y="34"/>
                </a:lnTo>
                <a:lnTo>
                  <a:pt x="42" y="34"/>
                </a:lnTo>
                <a:lnTo>
                  <a:pt x="42" y="38"/>
                </a:lnTo>
                <a:lnTo>
                  <a:pt x="42" y="38"/>
                </a:lnTo>
                <a:lnTo>
                  <a:pt x="42" y="38"/>
                </a:lnTo>
                <a:lnTo>
                  <a:pt x="42" y="42"/>
                </a:lnTo>
                <a:lnTo>
                  <a:pt x="42" y="50"/>
                </a:lnTo>
                <a:lnTo>
                  <a:pt x="42" y="50"/>
                </a:lnTo>
                <a:lnTo>
                  <a:pt x="38" y="50"/>
                </a:lnTo>
                <a:lnTo>
                  <a:pt x="34" y="50"/>
                </a:lnTo>
                <a:lnTo>
                  <a:pt x="34" y="50"/>
                </a:lnTo>
                <a:lnTo>
                  <a:pt x="30" y="50"/>
                </a:lnTo>
                <a:lnTo>
                  <a:pt x="30" y="50"/>
                </a:lnTo>
                <a:lnTo>
                  <a:pt x="30" y="50"/>
                </a:lnTo>
                <a:lnTo>
                  <a:pt x="30" y="50"/>
                </a:lnTo>
                <a:lnTo>
                  <a:pt x="30" y="50"/>
                </a:lnTo>
                <a:close/>
                <a:moveTo>
                  <a:pt x="8" y="4"/>
                </a:moveTo>
                <a:lnTo>
                  <a:pt x="8" y="4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12"/>
                </a:lnTo>
                <a:lnTo>
                  <a:pt x="4" y="12"/>
                </a:lnTo>
                <a:lnTo>
                  <a:pt x="0" y="12"/>
                </a:lnTo>
                <a:lnTo>
                  <a:pt x="0" y="12"/>
                </a:lnTo>
                <a:lnTo>
                  <a:pt x="0" y="12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0"/>
                </a:lnTo>
                <a:lnTo>
                  <a:pt x="4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86" name="Freeform 144">
            <a:extLst>
              <a:ext uri="{FF2B5EF4-FFF2-40B4-BE49-F238E27FC236}">
                <a16:creationId xmlns:a16="http://schemas.microsoft.com/office/drawing/2014/main" id="{96F2ECBB-8437-40E1-BD45-BC9BE2A87461}"/>
              </a:ext>
            </a:extLst>
          </p:cNvPr>
          <p:cNvSpPr>
            <a:spLocks noEditPoints="1"/>
          </p:cNvSpPr>
          <p:nvPr/>
        </p:nvSpPr>
        <p:spPr bwMode="auto">
          <a:xfrm>
            <a:off x="6775853" y="4030130"/>
            <a:ext cx="155575" cy="158750"/>
          </a:xfrm>
          <a:custGeom>
            <a:avLst/>
            <a:gdLst>
              <a:gd name="T0" fmla="*/ 42 w 98"/>
              <a:gd name="T1" fmla="*/ 34 h 100"/>
              <a:gd name="T2" fmla="*/ 46 w 98"/>
              <a:gd name="T3" fmla="*/ 44 h 100"/>
              <a:gd name="T4" fmla="*/ 46 w 98"/>
              <a:gd name="T5" fmla="*/ 44 h 100"/>
              <a:gd name="T6" fmla="*/ 48 w 98"/>
              <a:gd name="T7" fmla="*/ 52 h 100"/>
              <a:gd name="T8" fmla="*/ 48 w 98"/>
              <a:gd name="T9" fmla="*/ 48 h 100"/>
              <a:gd name="T10" fmla="*/ 48 w 98"/>
              <a:gd name="T11" fmla="*/ 44 h 100"/>
              <a:gd name="T12" fmla="*/ 52 w 98"/>
              <a:gd name="T13" fmla="*/ 52 h 100"/>
              <a:gd name="T14" fmla="*/ 56 w 98"/>
              <a:gd name="T15" fmla="*/ 52 h 100"/>
              <a:gd name="T16" fmla="*/ 64 w 98"/>
              <a:gd name="T17" fmla="*/ 60 h 100"/>
              <a:gd name="T18" fmla="*/ 72 w 98"/>
              <a:gd name="T19" fmla="*/ 68 h 100"/>
              <a:gd name="T20" fmla="*/ 74 w 98"/>
              <a:gd name="T21" fmla="*/ 72 h 100"/>
              <a:gd name="T22" fmla="*/ 82 w 98"/>
              <a:gd name="T23" fmla="*/ 74 h 100"/>
              <a:gd name="T24" fmla="*/ 82 w 98"/>
              <a:gd name="T25" fmla="*/ 78 h 100"/>
              <a:gd name="T26" fmla="*/ 86 w 98"/>
              <a:gd name="T27" fmla="*/ 82 h 100"/>
              <a:gd name="T28" fmla="*/ 90 w 98"/>
              <a:gd name="T29" fmla="*/ 86 h 100"/>
              <a:gd name="T30" fmla="*/ 94 w 98"/>
              <a:gd name="T31" fmla="*/ 94 h 100"/>
              <a:gd name="T32" fmla="*/ 98 w 98"/>
              <a:gd name="T33" fmla="*/ 94 h 100"/>
              <a:gd name="T34" fmla="*/ 90 w 98"/>
              <a:gd name="T35" fmla="*/ 100 h 100"/>
              <a:gd name="T36" fmla="*/ 86 w 98"/>
              <a:gd name="T37" fmla="*/ 98 h 100"/>
              <a:gd name="T38" fmla="*/ 86 w 98"/>
              <a:gd name="T39" fmla="*/ 98 h 100"/>
              <a:gd name="T40" fmla="*/ 82 w 98"/>
              <a:gd name="T41" fmla="*/ 94 h 100"/>
              <a:gd name="T42" fmla="*/ 78 w 98"/>
              <a:gd name="T43" fmla="*/ 90 h 100"/>
              <a:gd name="T44" fmla="*/ 78 w 98"/>
              <a:gd name="T45" fmla="*/ 86 h 100"/>
              <a:gd name="T46" fmla="*/ 74 w 98"/>
              <a:gd name="T47" fmla="*/ 82 h 100"/>
              <a:gd name="T48" fmla="*/ 68 w 98"/>
              <a:gd name="T49" fmla="*/ 78 h 100"/>
              <a:gd name="T50" fmla="*/ 68 w 98"/>
              <a:gd name="T51" fmla="*/ 74 h 100"/>
              <a:gd name="T52" fmla="*/ 64 w 98"/>
              <a:gd name="T53" fmla="*/ 68 h 100"/>
              <a:gd name="T54" fmla="*/ 60 w 98"/>
              <a:gd name="T55" fmla="*/ 68 h 100"/>
              <a:gd name="T56" fmla="*/ 56 w 98"/>
              <a:gd name="T57" fmla="*/ 64 h 100"/>
              <a:gd name="T58" fmla="*/ 52 w 98"/>
              <a:gd name="T59" fmla="*/ 64 h 100"/>
              <a:gd name="T60" fmla="*/ 48 w 98"/>
              <a:gd name="T61" fmla="*/ 64 h 100"/>
              <a:gd name="T62" fmla="*/ 42 w 98"/>
              <a:gd name="T63" fmla="*/ 64 h 100"/>
              <a:gd name="T64" fmla="*/ 38 w 98"/>
              <a:gd name="T65" fmla="*/ 60 h 100"/>
              <a:gd name="T66" fmla="*/ 34 w 98"/>
              <a:gd name="T67" fmla="*/ 64 h 100"/>
              <a:gd name="T68" fmla="*/ 26 w 98"/>
              <a:gd name="T69" fmla="*/ 60 h 100"/>
              <a:gd name="T70" fmla="*/ 22 w 98"/>
              <a:gd name="T71" fmla="*/ 56 h 100"/>
              <a:gd name="T72" fmla="*/ 18 w 98"/>
              <a:gd name="T73" fmla="*/ 72 h 100"/>
              <a:gd name="T74" fmla="*/ 12 w 98"/>
              <a:gd name="T75" fmla="*/ 64 h 100"/>
              <a:gd name="T76" fmla="*/ 12 w 98"/>
              <a:gd name="T77" fmla="*/ 68 h 100"/>
              <a:gd name="T78" fmla="*/ 4 w 98"/>
              <a:gd name="T79" fmla="*/ 68 h 100"/>
              <a:gd name="T80" fmla="*/ 0 w 98"/>
              <a:gd name="T81" fmla="*/ 52 h 100"/>
              <a:gd name="T82" fmla="*/ 4 w 98"/>
              <a:gd name="T83" fmla="*/ 42 h 100"/>
              <a:gd name="T84" fmla="*/ 8 w 98"/>
              <a:gd name="T85" fmla="*/ 34 h 100"/>
              <a:gd name="T86" fmla="*/ 8 w 98"/>
              <a:gd name="T87" fmla="*/ 26 h 100"/>
              <a:gd name="T88" fmla="*/ 8 w 98"/>
              <a:gd name="T89" fmla="*/ 18 h 100"/>
              <a:gd name="T90" fmla="*/ 16 w 98"/>
              <a:gd name="T91" fmla="*/ 18 h 100"/>
              <a:gd name="T92" fmla="*/ 16 w 98"/>
              <a:gd name="T93" fmla="*/ 16 h 100"/>
              <a:gd name="T94" fmla="*/ 22 w 98"/>
              <a:gd name="T95" fmla="*/ 12 h 100"/>
              <a:gd name="T96" fmla="*/ 30 w 98"/>
              <a:gd name="T97" fmla="*/ 8 h 100"/>
              <a:gd name="T98" fmla="*/ 34 w 98"/>
              <a:gd name="T99" fmla="*/ 4 h 100"/>
              <a:gd name="T100" fmla="*/ 38 w 98"/>
              <a:gd name="T101" fmla="*/ 16 h 100"/>
              <a:gd name="T102" fmla="*/ 42 w 98"/>
              <a:gd name="T103" fmla="*/ 26 h 100"/>
              <a:gd name="T104" fmla="*/ 42 w 98"/>
              <a:gd name="T105" fmla="*/ 30 h 100"/>
              <a:gd name="T106" fmla="*/ 52 w 98"/>
              <a:gd name="T107" fmla="*/ 42 h 100"/>
              <a:gd name="T108" fmla="*/ 52 w 98"/>
              <a:gd name="T109" fmla="*/ 42 h 100"/>
              <a:gd name="T110" fmla="*/ 56 w 98"/>
              <a:gd name="T111" fmla="*/ 42 h 100"/>
              <a:gd name="T112" fmla="*/ 56 w 98"/>
              <a:gd name="T113" fmla="*/ 42 h 100"/>
              <a:gd name="T114" fmla="*/ 56 w 98"/>
              <a:gd name="T115" fmla="*/ 44 h 100"/>
              <a:gd name="T116" fmla="*/ 52 w 98"/>
              <a:gd name="T117" fmla="*/ 42 h 100"/>
              <a:gd name="T118" fmla="*/ 52 w 98"/>
              <a:gd name="T119" fmla="*/ 42 h 100"/>
              <a:gd name="T120" fmla="*/ 52 w 98"/>
              <a:gd name="T121" fmla="*/ 42 h 100"/>
              <a:gd name="T122" fmla="*/ 52 w 98"/>
              <a:gd name="T123" fmla="*/ 3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8" h="100">
                <a:moveTo>
                  <a:pt x="42" y="30"/>
                </a:moveTo>
                <a:lnTo>
                  <a:pt x="42" y="30"/>
                </a:lnTo>
                <a:lnTo>
                  <a:pt x="42" y="30"/>
                </a:lnTo>
                <a:lnTo>
                  <a:pt x="42" y="34"/>
                </a:lnTo>
                <a:lnTo>
                  <a:pt x="42" y="34"/>
                </a:lnTo>
                <a:lnTo>
                  <a:pt x="42" y="34"/>
                </a:lnTo>
                <a:lnTo>
                  <a:pt x="42" y="38"/>
                </a:lnTo>
                <a:lnTo>
                  <a:pt x="42" y="38"/>
                </a:lnTo>
                <a:lnTo>
                  <a:pt x="42" y="38"/>
                </a:lnTo>
                <a:lnTo>
                  <a:pt x="46" y="42"/>
                </a:lnTo>
                <a:lnTo>
                  <a:pt x="46" y="42"/>
                </a:lnTo>
                <a:lnTo>
                  <a:pt x="46" y="44"/>
                </a:lnTo>
                <a:lnTo>
                  <a:pt x="46" y="44"/>
                </a:lnTo>
                <a:lnTo>
                  <a:pt x="46" y="44"/>
                </a:lnTo>
                <a:lnTo>
                  <a:pt x="46" y="44"/>
                </a:lnTo>
                <a:lnTo>
                  <a:pt x="46" y="44"/>
                </a:lnTo>
                <a:lnTo>
                  <a:pt x="46" y="44"/>
                </a:lnTo>
                <a:lnTo>
                  <a:pt x="46" y="44"/>
                </a:lnTo>
                <a:lnTo>
                  <a:pt x="46" y="44"/>
                </a:lnTo>
                <a:lnTo>
                  <a:pt x="48" y="48"/>
                </a:lnTo>
                <a:lnTo>
                  <a:pt x="48" y="48"/>
                </a:lnTo>
                <a:lnTo>
                  <a:pt x="48" y="48"/>
                </a:lnTo>
                <a:lnTo>
                  <a:pt x="48" y="52"/>
                </a:lnTo>
                <a:lnTo>
                  <a:pt x="48" y="52"/>
                </a:lnTo>
                <a:lnTo>
                  <a:pt x="48" y="52"/>
                </a:lnTo>
                <a:lnTo>
                  <a:pt x="48" y="52"/>
                </a:lnTo>
                <a:lnTo>
                  <a:pt x="48" y="52"/>
                </a:lnTo>
                <a:lnTo>
                  <a:pt x="48" y="52"/>
                </a:lnTo>
                <a:lnTo>
                  <a:pt x="48" y="52"/>
                </a:lnTo>
                <a:lnTo>
                  <a:pt x="48" y="48"/>
                </a:lnTo>
                <a:lnTo>
                  <a:pt x="48" y="48"/>
                </a:lnTo>
                <a:lnTo>
                  <a:pt x="48" y="48"/>
                </a:lnTo>
                <a:lnTo>
                  <a:pt x="48" y="48"/>
                </a:lnTo>
                <a:lnTo>
                  <a:pt x="48" y="44"/>
                </a:lnTo>
                <a:lnTo>
                  <a:pt x="48" y="44"/>
                </a:lnTo>
                <a:lnTo>
                  <a:pt x="48" y="44"/>
                </a:lnTo>
                <a:lnTo>
                  <a:pt x="52" y="48"/>
                </a:lnTo>
                <a:lnTo>
                  <a:pt x="52" y="48"/>
                </a:lnTo>
                <a:lnTo>
                  <a:pt x="52" y="48"/>
                </a:lnTo>
                <a:lnTo>
                  <a:pt x="52" y="48"/>
                </a:lnTo>
                <a:lnTo>
                  <a:pt x="52" y="52"/>
                </a:lnTo>
                <a:lnTo>
                  <a:pt x="52" y="52"/>
                </a:lnTo>
                <a:lnTo>
                  <a:pt x="52" y="52"/>
                </a:lnTo>
                <a:lnTo>
                  <a:pt x="52" y="56"/>
                </a:lnTo>
                <a:lnTo>
                  <a:pt x="56" y="56"/>
                </a:lnTo>
                <a:lnTo>
                  <a:pt x="56" y="56"/>
                </a:lnTo>
                <a:lnTo>
                  <a:pt x="56" y="56"/>
                </a:lnTo>
                <a:lnTo>
                  <a:pt x="56" y="52"/>
                </a:lnTo>
                <a:lnTo>
                  <a:pt x="60" y="52"/>
                </a:lnTo>
                <a:lnTo>
                  <a:pt x="60" y="56"/>
                </a:lnTo>
                <a:lnTo>
                  <a:pt x="60" y="56"/>
                </a:lnTo>
                <a:lnTo>
                  <a:pt x="64" y="56"/>
                </a:lnTo>
                <a:lnTo>
                  <a:pt x="64" y="56"/>
                </a:lnTo>
                <a:lnTo>
                  <a:pt x="64" y="60"/>
                </a:lnTo>
                <a:lnTo>
                  <a:pt x="64" y="60"/>
                </a:lnTo>
                <a:lnTo>
                  <a:pt x="64" y="60"/>
                </a:lnTo>
                <a:lnTo>
                  <a:pt x="68" y="60"/>
                </a:lnTo>
                <a:lnTo>
                  <a:pt x="72" y="64"/>
                </a:lnTo>
                <a:lnTo>
                  <a:pt x="72" y="64"/>
                </a:lnTo>
                <a:lnTo>
                  <a:pt x="72" y="68"/>
                </a:lnTo>
                <a:lnTo>
                  <a:pt x="74" y="68"/>
                </a:lnTo>
                <a:lnTo>
                  <a:pt x="74" y="72"/>
                </a:lnTo>
                <a:lnTo>
                  <a:pt x="74" y="72"/>
                </a:lnTo>
                <a:lnTo>
                  <a:pt x="74" y="72"/>
                </a:lnTo>
                <a:lnTo>
                  <a:pt x="74" y="72"/>
                </a:lnTo>
                <a:lnTo>
                  <a:pt x="74" y="72"/>
                </a:lnTo>
                <a:lnTo>
                  <a:pt x="78" y="74"/>
                </a:lnTo>
                <a:lnTo>
                  <a:pt x="78" y="74"/>
                </a:lnTo>
                <a:lnTo>
                  <a:pt x="78" y="74"/>
                </a:lnTo>
                <a:lnTo>
                  <a:pt x="78" y="74"/>
                </a:lnTo>
                <a:lnTo>
                  <a:pt x="82" y="74"/>
                </a:lnTo>
                <a:lnTo>
                  <a:pt x="82" y="74"/>
                </a:lnTo>
                <a:lnTo>
                  <a:pt x="82" y="78"/>
                </a:lnTo>
                <a:lnTo>
                  <a:pt x="82" y="78"/>
                </a:lnTo>
                <a:lnTo>
                  <a:pt x="82" y="78"/>
                </a:lnTo>
                <a:lnTo>
                  <a:pt x="82" y="78"/>
                </a:lnTo>
                <a:lnTo>
                  <a:pt x="82" y="78"/>
                </a:lnTo>
                <a:lnTo>
                  <a:pt x="82" y="78"/>
                </a:lnTo>
                <a:lnTo>
                  <a:pt x="82" y="78"/>
                </a:lnTo>
                <a:lnTo>
                  <a:pt x="82" y="78"/>
                </a:lnTo>
                <a:lnTo>
                  <a:pt x="82" y="78"/>
                </a:lnTo>
                <a:lnTo>
                  <a:pt x="86" y="78"/>
                </a:lnTo>
                <a:lnTo>
                  <a:pt x="86" y="82"/>
                </a:lnTo>
                <a:lnTo>
                  <a:pt x="86" y="82"/>
                </a:lnTo>
                <a:lnTo>
                  <a:pt x="86" y="82"/>
                </a:lnTo>
                <a:lnTo>
                  <a:pt x="86" y="86"/>
                </a:lnTo>
                <a:lnTo>
                  <a:pt x="86" y="86"/>
                </a:lnTo>
                <a:lnTo>
                  <a:pt x="86" y="86"/>
                </a:lnTo>
                <a:lnTo>
                  <a:pt x="90" y="86"/>
                </a:lnTo>
                <a:lnTo>
                  <a:pt x="90" y="86"/>
                </a:lnTo>
                <a:lnTo>
                  <a:pt x="90" y="90"/>
                </a:lnTo>
                <a:lnTo>
                  <a:pt x="90" y="90"/>
                </a:lnTo>
                <a:lnTo>
                  <a:pt x="90" y="90"/>
                </a:lnTo>
                <a:lnTo>
                  <a:pt x="90" y="90"/>
                </a:lnTo>
                <a:lnTo>
                  <a:pt x="94" y="94"/>
                </a:lnTo>
                <a:lnTo>
                  <a:pt x="94" y="94"/>
                </a:lnTo>
                <a:lnTo>
                  <a:pt x="94" y="94"/>
                </a:lnTo>
                <a:lnTo>
                  <a:pt x="94" y="90"/>
                </a:lnTo>
                <a:lnTo>
                  <a:pt x="94" y="90"/>
                </a:lnTo>
                <a:lnTo>
                  <a:pt x="94" y="90"/>
                </a:lnTo>
                <a:lnTo>
                  <a:pt x="98" y="94"/>
                </a:lnTo>
                <a:lnTo>
                  <a:pt x="98" y="94"/>
                </a:lnTo>
                <a:lnTo>
                  <a:pt x="98" y="94"/>
                </a:lnTo>
                <a:lnTo>
                  <a:pt x="94" y="94"/>
                </a:lnTo>
                <a:lnTo>
                  <a:pt x="90" y="98"/>
                </a:lnTo>
                <a:lnTo>
                  <a:pt x="90" y="98"/>
                </a:lnTo>
                <a:lnTo>
                  <a:pt x="90" y="98"/>
                </a:lnTo>
                <a:lnTo>
                  <a:pt x="90" y="100"/>
                </a:lnTo>
                <a:lnTo>
                  <a:pt x="90" y="100"/>
                </a:lnTo>
                <a:lnTo>
                  <a:pt x="90" y="98"/>
                </a:lnTo>
                <a:lnTo>
                  <a:pt x="90" y="98"/>
                </a:lnTo>
                <a:lnTo>
                  <a:pt x="90" y="98"/>
                </a:lnTo>
                <a:lnTo>
                  <a:pt x="86" y="98"/>
                </a:lnTo>
                <a:lnTo>
                  <a:pt x="86" y="98"/>
                </a:lnTo>
                <a:lnTo>
                  <a:pt x="86" y="98"/>
                </a:lnTo>
                <a:lnTo>
                  <a:pt x="86" y="98"/>
                </a:lnTo>
                <a:lnTo>
                  <a:pt x="86" y="98"/>
                </a:lnTo>
                <a:lnTo>
                  <a:pt x="86" y="98"/>
                </a:lnTo>
                <a:lnTo>
                  <a:pt x="86" y="98"/>
                </a:lnTo>
                <a:lnTo>
                  <a:pt x="86" y="98"/>
                </a:lnTo>
                <a:lnTo>
                  <a:pt x="86" y="98"/>
                </a:lnTo>
                <a:lnTo>
                  <a:pt x="82" y="98"/>
                </a:lnTo>
                <a:lnTo>
                  <a:pt x="82" y="94"/>
                </a:lnTo>
                <a:lnTo>
                  <a:pt x="82" y="94"/>
                </a:lnTo>
                <a:lnTo>
                  <a:pt x="82" y="94"/>
                </a:lnTo>
                <a:lnTo>
                  <a:pt x="82" y="94"/>
                </a:lnTo>
                <a:lnTo>
                  <a:pt x="82" y="94"/>
                </a:lnTo>
                <a:lnTo>
                  <a:pt x="82" y="94"/>
                </a:lnTo>
                <a:lnTo>
                  <a:pt x="82" y="94"/>
                </a:lnTo>
                <a:lnTo>
                  <a:pt x="82" y="90"/>
                </a:lnTo>
                <a:lnTo>
                  <a:pt x="78" y="90"/>
                </a:lnTo>
                <a:lnTo>
                  <a:pt x="78" y="90"/>
                </a:lnTo>
                <a:lnTo>
                  <a:pt x="78" y="90"/>
                </a:lnTo>
                <a:lnTo>
                  <a:pt x="78" y="90"/>
                </a:lnTo>
                <a:lnTo>
                  <a:pt x="78" y="90"/>
                </a:lnTo>
                <a:lnTo>
                  <a:pt x="78" y="90"/>
                </a:lnTo>
                <a:lnTo>
                  <a:pt x="78" y="86"/>
                </a:lnTo>
                <a:lnTo>
                  <a:pt x="78" y="86"/>
                </a:lnTo>
                <a:lnTo>
                  <a:pt x="78" y="86"/>
                </a:lnTo>
                <a:lnTo>
                  <a:pt x="78" y="86"/>
                </a:lnTo>
                <a:lnTo>
                  <a:pt x="78" y="86"/>
                </a:lnTo>
                <a:lnTo>
                  <a:pt x="74" y="86"/>
                </a:lnTo>
                <a:lnTo>
                  <a:pt x="74" y="82"/>
                </a:lnTo>
                <a:lnTo>
                  <a:pt x="74" y="82"/>
                </a:lnTo>
                <a:lnTo>
                  <a:pt x="74" y="82"/>
                </a:lnTo>
                <a:lnTo>
                  <a:pt x="74" y="82"/>
                </a:lnTo>
                <a:lnTo>
                  <a:pt x="74" y="82"/>
                </a:lnTo>
                <a:lnTo>
                  <a:pt x="72" y="82"/>
                </a:lnTo>
                <a:lnTo>
                  <a:pt x="68" y="78"/>
                </a:lnTo>
                <a:lnTo>
                  <a:pt x="68" y="78"/>
                </a:lnTo>
                <a:lnTo>
                  <a:pt x="68" y="78"/>
                </a:lnTo>
                <a:lnTo>
                  <a:pt x="68" y="74"/>
                </a:lnTo>
                <a:lnTo>
                  <a:pt x="68" y="74"/>
                </a:lnTo>
                <a:lnTo>
                  <a:pt x="68" y="74"/>
                </a:lnTo>
                <a:lnTo>
                  <a:pt x="68" y="74"/>
                </a:lnTo>
                <a:lnTo>
                  <a:pt x="68" y="74"/>
                </a:lnTo>
                <a:lnTo>
                  <a:pt x="68" y="72"/>
                </a:lnTo>
                <a:lnTo>
                  <a:pt x="64" y="72"/>
                </a:lnTo>
                <a:lnTo>
                  <a:pt x="64" y="72"/>
                </a:lnTo>
                <a:lnTo>
                  <a:pt x="64" y="68"/>
                </a:lnTo>
                <a:lnTo>
                  <a:pt x="64" y="68"/>
                </a:lnTo>
                <a:lnTo>
                  <a:pt x="64" y="68"/>
                </a:lnTo>
                <a:lnTo>
                  <a:pt x="60" y="68"/>
                </a:lnTo>
                <a:lnTo>
                  <a:pt x="60" y="68"/>
                </a:lnTo>
                <a:lnTo>
                  <a:pt x="60" y="68"/>
                </a:lnTo>
                <a:lnTo>
                  <a:pt x="60" y="68"/>
                </a:lnTo>
                <a:lnTo>
                  <a:pt x="60" y="68"/>
                </a:lnTo>
                <a:lnTo>
                  <a:pt x="60" y="68"/>
                </a:lnTo>
                <a:lnTo>
                  <a:pt x="56" y="68"/>
                </a:lnTo>
                <a:lnTo>
                  <a:pt x="56" y="68"/>
                </a:lnTo>
                <a:lnTo>
                  <a:pt x="56" y="64"/>
                </a:lnTo>
                <a:lnTo>
                  <a:pt x="56" y="64"/>
                </a:lnTo>
                <a:lnTo>
                  <a:pt x="56" y="64"/>
                </a:lnTo>
                <a:lnTo>
                  <a:pt x="56" y="64"/>
                </a:lnTo>
                <a:lnTo>
                  <a:pt x="56" y="64"/>
                </a:lnTo>
                <a:lnTo>
                  <a:pt x="52" y="64"/>
                </a:lnTo>
                <a:lnTo>
                  <a:pt x="52" y="64"/>
                </a:lnTo>
                <a:lnTo>
                  <a:pt x="52" y="64"/>
                </a:lnTo>
                <a:lnTo>
                  <a:pt x="52" y="64"/>
                </a:lnTo>
                <a:lnTo>
                  <a:pt x="52" y="64"/>
                </a:lnTo>
                <a:lnTo>
                  <a:pt x="48" y="64"/>
                </a:lnTo>
                <a:lnTo>
                  <a:pt x="48" y="64"/>
                </a:lnTo>
                <a:lnTo>
                  <a:pt x="48" y="64"/>
                </a:lnTo>
                <a:lnTo>
                  <a:pt x="48" y="64"/>
                </a:lnTo>
                <a:lnTo>
                  <a:pt x="48" y="64"/>
                </a:lnTo>
                <a:lnTo>
                  <a:pt x="48" y="64"/>
                </a:lnTo>
                <a:lnTo>
                  <a:pt x="48" y="64"/>
                </a:lnTo>
                <a:lnTo>
                  <a:pt x="46" y="64"/>
                </a:lnTo>
                <a:lnTo>
                  <a:pt x="46" y="60"/>
                </a:lnTo>
                <a:lnTo>
                  <a:pt x="46" y="64"/>
                </a:lnTo>
                <a:lnTo>
                  <a:pt x="42" y="64"/>
                </a:lnTo>
                <a:lnTo>
                  <a:pt x="42" y="64"/>
                </a:lnTo>
                <a:lnTo>
                  <a:pt x="42" y="64"/>
                </a:lnTo>
                <a:lnTo>
                  <a:pt x="42" y="64"/>
                </a:lnTo>
                <a:lnTo>
                  <a:pt x="42" y="60"/>
                </a:lnTo>
                <a:lnTo>
                  <a:pt x="42" y="60"/>
                </a:lnTo>
                <a:lnTo>
                  <a:pt x="42" y="60"/>
                </a:lnTo>
                <a:lnTo>
                  <a:pt x="38" y="60"/>
                </a:lnTo>
                <a:lnTo>
                  <a:pt x="38" y="60"/>
                </a:lnTo>
                <a:lnTo>
                  <a:pt x="38" y="60"/>
                </a:lnTo>
                <a:lnTo>
                  <a:pt x="38" y="60"/>
                </a:lnTo>
                <a:lnTo>
                  <a:pt x="38" y="64"/>
                </a:lnTo>
                <a:lnTo>
                  <a:pt x="38" y="64"/>
                </a:lnTo>
                <a:lnTo>
                  <a:pt x="34" y="64"/>
                </a:lnTo>
                <a:lnTo>
                  <a:pt x="30" y="64"/>
                </a:lnTo>
                <a:lnTo>
                  <a:pt x="30" y="64"/>
                </a:lnTo>
                <a:lnTo>
                  <a:pt x="26" y="64"/>
                </a:lnTo>
                <a:lnTo>
                  <a:pt x="26" y="60"/>
                </a:lnTo>
                <a:lnTo>
                  <a:pt x="26" y="60"/>
                </a:lnTo>
                <a:lnTo>
                  <a:pt x="26" y="60"/>
                </a:lnTo>
                <a:lnTo>
                  <a:pt x="26" y="60"/>
                </a:lnTo>
                <a:lnTo>
                  <a:pt x="26" y="60"/>
                </a:lnTo>
                <a:lnTo>
                  <a:pt x="22" y="60"/>
                </a:lnTo>
                <a:lnTo>
                  <a:pt x="22" y="60"/>
                </a:lnTo>
                <a:lnTo>
                  <a:pt x="22" y="56"/>
                </a:lnTo>
                <a:lnTo>
                  <a:pt x="22" y="56"/>
                </a:lnTo>
                <a:lnTo>
                  <a:pt x="22" y="56"/>
                </a:lnTo>
                <a:lnTo>
                  <a:pt x="22" y="56"/>
                </a:lnTo>
                <a:lnTo>
                  <a:pt x="22" y="56"/>
                </a:lnTo>
                <a:lnTo>
                  <a:pt x="22" y="60"/>
                </a:lnTo>
                <a:lnTo>
                  <a:pt x="18" y="64"/>
                </a:lnTo>
                <a:lnTo>
                  <a:pt x="18" y="72"/>
                </a:lnTo>
                <a:lnTo>
                  <a:pt x="16" y="72"/>
                </a:lnTo>
                <a:lnTo>
                  <a:pt x="16" y="68"/>
                </a:lnTo>
                <a:lnTo>
                  <a:pt x="16" y="64"/>
                </a:lnTo>
                <a:lnTo>
                  <a:pt x="16" y="64"/>
                </a:lnTo>
                <a:lnTo>
                  <a:pt x="16" y="64"/>
                </a:lnTo>
                <a:lnTo>
                  <a:pt x="12" y="64"/>
                </a:lnTo>
                <a:lnTo>
                  <a:pt x="12" y="64"/>
                </a:lnTo>
                <a:lnTo>
                  <a:pt x="12" y="64"/>
                </a:lnTo>
                <a:lnTo>
                  <a:pt x="12" y="64"/>
                </a:lnTo>
                <a:lnTo>
                  <a:pt x="12" y="64"/>
                </a:lnTo>
                <a:lnTo>
                  <a:pt x="12" y="68"/>
                </a:lnTo>
                <a:lnTo>
                  <a:pt x="12" y="68"/>
                </a:lnTo>
                <a:lnTo>
                  <a:pt x="8" y="68"/>
                </a:lnTo>
                <a:lnTo>
                  <a:pt x="8" y="68"/>
                </a:lnTo>
                <a:lnTo>
                  <a:pt x="8" y="68"/>
                </a:lnTo>
                <a:lnTo>
                  <a:pt x="8" y="68"/>
                </a:lnTo>
                <a:lnTo>
                  <a:pt x="4" y="68"/>
                </a:lnTo>
                <a:lnTo>
                  <a:pt x="4" y="68"/>
                </a:lnTo>
                <a:lnTo>
                  <a:pt x="4" y="68"/>
                </a:lnTo>
                <a:lnTo>
                  <a:pt x="4" y="68"/>
                </a:lnTo>
                <a:lnTo>
                  <a:pt x="4" y="68"/>
                </a:lnTo>
                <a:lnTo>
                  <a:pt x="4" y="64"/>
                </a:lnTo>
                <a:lnTo>
                  <a:pt x="0" y="52"/>
                </a:lnTo>
                <a:lnTo>
                  <a:pt x="0" y="52"/>
                </a:lnTo>
                <a:lnTo>
                  <a:pt x="0" y="52"/>
                </a:lnTo>
                <a:lnTo>
                  <a:pt x="4" y="48"/>
                </a:lnTo>
                <a:lnTo>
                  <a:pt x="4" y="48"/>
                </a:lnTo>
                <a:lnTo>
                  <a:pt x="4" y="44"/>
                </a:lnTo>
                <a:lnTo>
                  <a:pt x="4" y="44"/>
                </a:lnTo>
                <a:lnTo>
                  <a:pt x="4" y="42"/>
                </a:lnTo>
                <a:lnTo>
                  <a:pt x="4" y="42"/>
                </a:lnTo>
                <a:lnTo>
                  <a:pt x="8" y="42"/>
                </a:lnTo>
                <a:lnTo>
                  <a:pt x="8" y="38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lnTo>
                  <a:pt x="8" y="18"/>
                </a:lnTo>
                <a:lnTo>
                  <a:pt x="8" y="18"/>
                </a:lnTo>
                <a:lnTo>
                  <a:pt x="12" y="18"/>
                </a:lnTo>
                <a:lnTo>
                  <a:pt x="12" y="18"/>
                </a:lnTo>
                <a:lnTo>
                  <a:pt x="12" y="18"/>
                </a:lnTo>
                <a:lnTo>
                  <a:pt x="12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6"/>
                </a:lnTo>
                <a:lnTo>
                  <a:pt x="16" y="16"/>
                </a:lnTo>
                <a:lnTo>
                  <a:pt x="16" y="16"/>
                </a:lnTo>
                <a:lnTo>
                  <a:pt x="16" y="16"/>
                </a:lnTo>
                <a:lnTo>
                  <a:pt x="18" y="12"/>
                </a:lnTo>
                <a:lnTo>
                  <a:pt x="18" y="12"/>
                </a:lnTo>
                <a:lnTo>
                  <a:pt x="18" y="12"/>
                </a:lnTo>
                <a:lnTo>
                  <a:pt x="22" y="12"/>
                </a:lnTo>
                <a:lnTo>
                  <a:pt x="22" y="12"/>
                </a:lnTo>
                <a:lnTo>
                  <a:pt x="22" y="12"/>
                </a:lnTo>
                <a:lnTo>
                  <a:pt x="22" y="12"/>
                </a:lnTo>
                <a:lnTo>
                  <a:pt x="22" y="8"/>
                </a:lnTo>
                <a:lnTo>
                  <a:pt x="26" y="12"/>
                </a:lnTo>
                <a:lnTo>
                  <a:pt x="26" y="12"/>
                </a:lnTo>
                <a:lnTo>
                  <a:pt x="26" y="12"/>
                </a:lnTo>
                <a:lnTo>
                  <a:pt x="30" y="8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0" y="0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8"/>
                </a:lnTo>
                <a:lnTo>
                  <a:pt x="34" y="8"/>
                </a:lnTo>
                <a:lnTo>
                  <a:pt x="38" y="12"/>
                </a:lnTo>
                <a:lnTo>
                  <a:pt x="38" y="12"/>
                </a:lnTo>
                <a:lnTo>
                  <a:pt x="38" y="16"/>
                </a:lnTo>
                <a:lnTo>
                  <a:pt x="38" y="18"/>
                </a:lnTo>
                <a:lnTo>
                  <a:pt x="38" y="22"/>
                </a:lnTo>
                <a:lnTo>
                  <a:pt x="38" y="22"/>
                </a:lnTo>
                <a:lnTo>
                  <a:pt x="42" y="22"/>
                </a:lnTo>
                <a:lnTo>
                  <a:pt x="42" y="26"/>
                </a:lnTo>
                <a:lnTo>
                  <a:pt x="42" y="26"/>
                </a:lnTo>
                <a:lnTo>
                  <a:pt x="42" y="26"/>
                </a:lnTo>
                <a:lnTo>
                  <a:pt x="42" y="26"/>
                </a:lnTo>
                <a:lnTo>
                  <a:pt x="42" y="26"/>
                </a:lnTo>
                <a:lnTo>
                  <a:pt x="42" y="30"/>
                </a:lnTo>
                <a:lnTo>
                  <a:pt x="42" y="30"/>
                </a:lnTo>
                <a:lnTo>
                  <a:pt x="42" y="30"/>
                </a:lnTo>
                <a:lnTo>
                  <a:pt x="42" y="30"/>
                </a:lnTo>
                <a:lnTo>
                  <a:pt x="42" y="30"/>
                </a:lnTo>
                <a:close/>
                <a:moveTo>
                  <a:pt x="52" y="38"/>
                </a:moveTo>
                <a:lnTo>
                  <a:pt x="52" y="38"/>
                </a:lnTo>
                <a:lnTo>
                  <a:pt x="52" y="38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6" y="42"/>
                </a:lnTo>
                <a:lnTo>
                  <a:pt x="56" y="42"/>
                </a:lnTo>
                <a:lnTo>
                  <a:pt x="56" y="42"/>
                </a:lnTo>
                <a:lnTo>
                  <a:pt x="56" y="42"/>
                </a:lnTo>
                <a:lnTo>
                  <a:pt x="56" y="42"/>
                </a:lnTo>
                <a:lnTo>
                  <a:pt x="56" y="42"/>
                </a:lnTo>
                <a:lnTo>
                  <a:pt x="56" y="42"/>
                </a:lnTo>
                <a:lnTo>
                  <a:pt x="56" y="42"/>
                </a:lnTo>
                <a:lnTo>
                  <a:pt x="56" y="42"/>
                </a:lnTo>
                <a:lnTo>
                  <a:pt x="56" y="42"/>
                </a:lnTo>
                <a:lnTo>
                  <a:pt x="56" y="42"/>
                </a:lnTo>
                <a:lnTo>
                  <a:pt x="56" y="42"/>
                </a:lnTo>
                <a:lnTo>
                  <a:pt x="56" y="44"/>
                </a:lnTo>
                <a:lnTo>
                  <a:pt x="56" y="44"/>
                </a:lnTo>
                <a:lnTo>
                  <a:pt x="56" y="44"/>
                </a:lnTo>
                <a:lnTo>
                  <a:pt x="56" y="44"/>
                </a:lnTo>
                <a:lnTo>
                  <a:pt x="56" y="44"/>
                </a:lnTo>
                <a:lnTo>
                  <a:pt x="52" y="44"/>
                </a:lnTo>
                <a:lnTo>
                  <a:pt x="52" y="44"/>
                </a:lnTo>
                <a:lnTo>
                  <a:pt x="52" y="44"/>
                </a:lnTo>
                <a:lnTo>
                  <a:pt x="52" y="44"/>
                </a:lnTo>
                <a:lnTo>
                  <a:pt x="52" y="44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38"/>
                </a:lnTo>
                <a:lnTo>
                  <a:pt x="52" y="38"/>
                </a:lnTo>
                <a:lnTo>
                  <a:pt x="52" y="38"/>
                </a:lnTo>
                <a:lnTo>
                  <a:pt x="52" y="3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87" name="Freeform 145">
            <a:extLst>
              <a:ext uri="{FF2B5EF4-FFF2-40B4-BE49-F238E27FC236}">
                <a16:creationId xmlns:a16="http://schemas.microsoft.com/office/drawing/2014/main" id="{6FA36B18-DB93-4A7C-A6BE-51736EBFB49E}"/>
              </a:ext>
            </a:extLst>
          </p:cNvPr>
          <p:cNvSpPr>
            <a:spLocks/>
          </p:cNvSpPr>
          <p:nvPr/>
        </p:nvSpPr>
        <p:spPr bwMode="auto">
          <a:xfrm>
            <a:off x="6699653" y="4119030"/>
            <a:ext cx="336550" cy="314325"/>
          </a:xfrm>
          <a:custGeom>
            <a:avLst/>
            <a:gdLst>
              <a:gd name="T0" fmla="*/ 172 w 212"/>
              <a:gd name="T1" fmla="*/ 172 h 198"/>
              <a:gd name="T2" fmla="*/ 152 w 212"/>
              <a:gd name="T3" fmla="*/ 172 h 198"/>
              <a:gd name="T4" fmla="*/ 142 w 212"/>
              <a:gd name="T5" fmla="*/ 176 h 198"/>
              <a:gd name="T6" fmla="*/ 134 w 212"/>
              <a:gd name="T7" fmla="*/ 184 h 198"/>
              <a:gd name="T8" fmla="*/ 122 w 212"/>
              <a:gd name="T9" fmla="*/ 188 h 198"/>
              <a:gd name="T10" fmla="*/ 108 w 212"/>
              <a:gd name="T11" fmla="*/ 184 h 198"/>
              <a:gd name="T12" fmla="*/ 96 w 212"/>
              <a:gd name="T13" fmla="*/ 194 h 198"/>
              <a:gd name="T14" fmla="*/ 90 w 212"/>
              <a:gd name="T15" fmla="*/ 194 h 198"/>
              <a:gd name="T16" fmla="*/ 78 w 212"/>
              <a:gd name="T17" fmla="*/ 194 h 198"/>
              <a:gd name="T18" fmla="*/ 60 w 212"/>
              <a:gd name="T19" fmla="*/ 184 h 198"/>
              <a:gd name="T20" fmla="*/ 48 w 212"/>
              <a:gd name="T21" fmla="*/ 180 h 198"/>
              <a:gd name="T22" fmla="*/ 40 w 212"/>
              <a:gd name="T23" fmla="*/ 168 h 198"/>
              <a:gd name="T24" fmla="*/ 32 w 212"/>
              <a:gd name="T25" fmla="*/ 162 h 198"/>
              <a:gd name="T26" fmla="*/ 30 w 212"/>
              <a:gd name="T27" fmla="*/ 150 h 198"/>
              <a:gd name="T28" fmla="*/ 22 w 212"/>
              <a:gd name="T29" fmla="*/ 142 h 198"/>
              <a:gd name="T30" fmla="*/ 14 w 212"/>
              <a:gd name="T31" fmla="*/ 132 h 198"/>
              <a:gd name="T32" fmla="*/ 4 w 212"/>
              <a:gd name="T33" fmla="*/ 124 h 198"/>
              <a:gd name="T34" fmla="*/ 4 w 212"/>
              <a:gd name="T35" fmla="*/ 112 h 198"/>
              <a:gd name="T36" fmla="*/ 14 w 212"/>
              <a:gd name="T37" fmla="*/ 110 h 198"/>
              <a:gd name="T38" fmla="*/ 18 w 212"/>
              <a:gd name="T39" fmla="*/ 90 h 198"/>
              <a:gd name="T40" fmla="*/ 18 w 212"/>
              <a:gd name="T41" fmla="*/ 76 h 198"/>
              <a:gd name="T42" fmla="*/ 30 w 212"/>
              <a:gd name="T43" fmla="*/ 72 h 198"/>
              <a:gd name="T44" fmla="*/ 30 w 212"/>
              <a:gd name="T45" fmla="*/ 56 h 198"/>
              <a:gd name="T46" fmla="*/ 36 w 212"/>
              <a:gd name="T47" fmla="*/ 42 h 198"/>
              <a:gd name="T48" fmla="*/ 44 w 212"/>
              <a:gd name="T49" fmla="*/ 34 h 198"/>
              <a:gd name="T50" fmla="*/ 48 w 212"/>
              <a:gd name="T51" fmla="*/ 16 h 198"/>
              <a:gd name="T52" fmla="*/ 60 w 212"/>
              <a:gd name="T53" fmla="*/ 8 h 198"/>
              <a:gd name="T54" fmla="*/ 66 w 212"/>
              <a:gd name="T55" fmla="*/ 16 h 198"/>
              <a:gd name="T56" fmla="*/ 70 w 212"/>
              <a:gd name="T57" fmla="*/ 4 h 198"/>
              <a:gd name="T58" fmla="*/ 82 w 212"/>
              <a:gd name="T59" fmla="*/ 8 h 198"/>
              <a:gd name="T60" fmla="*/ 90 w 212"/>
              <a:gd name="T61" fmla="*/ 8 h 198"/>
              <a:gd name="T62" fmla="*/ 96 w 212"/>
              <a:gd name="T63" fmla="*/ 8 h 198"/>
              <a:gd name="T64" fmla="*/ 108 w 212"/>
              <a:gd name="T65" fmla="*/ 12 h 198"/>
              <a:gd name="T66" fmla="*/ 116 w 212"/>
              <a:gd name="T67" fmla="*/ 20 h 198"/>
              <a:gd name="T68" fmla="*/ 122 w 212"/>
              <a:gd name="T69" fmla="*/ 30 h 198"/>
              <a:gd name="T70" fmla="*/ 130 w 212"/>
              <a:gd name="T71" fmla="*/ 38 h 198"/>
              <a:gd name="T72" fmla="*/ 130 w 212"/>
              <a:gd name="T73" fmla="*/ 46 h 198"/>
              <a:gd name="T74" fmla="*/ 122 w 212"/>
              <a:gd name="T75" fmla="*/ 60 h 198"/>
              <a:gd name="T76" fmla="*/ 130 w 212"/>
              <a:gd name="T77" fmla="*/ 68 h 198"/>
              <a:gd name="T78" fmla="*/ 142 w 212"/>
              <a:gd name="T79" fmla="*/ 72 h 198"/>
              <a:gd name="T80" fmla="*/ 142 w 212"/>
              <a:gd name="T81" fmla="*/ 82 h 198"/>
              <a:gd name="T82" fmla="*/ 148 w 212"/>
              <a:gd name="T83" fmla="*/ 94 h 198"/>
              <a:gd name="T84" fmla="*/ 164 w 212"/>
              <a:gd name="T85" fmla="*/ 106 h 198"/>
              <a:gd name="T86" fmla="*/ 186 w 212"/>
              <a:gd name="T87" fmla="*/ 112 h 198"/>
              <a:gd name="T88" fmla="*/ 198 w 212"/>
              <a:gd name="T89" fmla="*/ 120 h 198"/>
              <a:gd name="T90" fmla="*/ 208 w 212"/>
              <a:gd name="T91" fmla="*/ 124 h 198"/>
              <a:gd name="T92" fmla="*/ 186 w 212"/>
              <a:gd name="T93" fmla="*/ 150 h 198"/>
              <a:gd name="T94" fmla="*/ 178 w 212"/>
              <a:gd name="T95" fmla="*/ 162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12" h="198">
                <a:moveTo>
                  <a:pt x="178" y="162"/>
                </a:moveTo>
                <a:lnTo>
                  <a:pt x="176" y="164"/>
                </a:lnTo>
                <a:lnTo>
                  <a:pt x="172" y="168"/>
                </a:lnTo>
                <a:lnTo>
                  <a:pt x="172" y="172"/>
                </a:lnTo>
                <a:lnTo>
                  <a:pt x="164" y="172"/>
                </a:lnTo>
                <a:lnTo>
                  <a:pt x="160" y="172"/>
                </a:lnTo>
                <a:lnTo>
                  <a:pt x="156" y="172"/>
                </a:lnTo>
                <a:lnTo>
                  <a:pt x="152" y="172"/>
                </a:lnTo>
                <a:lnTo>
                  <a:pt x="148" y="172"/>
                </a:lnTo>
                <a:lnTo>
                  <a:pt x="148" y="176"/>
                </a:lnTo>
                <a:lnTo>
                  <a:pt x="146" y="176"/>
                </a:lnTo>
                <a:lnTo>
                  <a:pt x="142" y="176"/>
                </a:lnTo>
                <a:lnTo>
                  <a:pt x="142" y="180"/>
                </a:lnTo>
                <a:lnTo>
                  <a:pt x="142" y="184"/>
                </a:lnTo>
                <a:lnTo>
                  <a:pt x="138" y="184"/>
                </a:lnTo>
                <a:lnTo>
                  <a:pt x="134" y="184"/>
                </a:lnTo>
                <a:lnTo>
                  <a:pt x="130" y="184"/>
                </a:lnTo>
                <a:lnTo>
                  <a:pt x="130" y="188"/>
                </a:lnTo>
                <a:lnTo>
                  <a:pt x="126" y="188"/>
                </a:lnTo>
                <a:lnTo>
                  <a:pt x="122" y="188"/>
                </a:lnTo>
                <a:lnTo>
                  <a:pt x="118" y="188"/>
                </a:lnTo>
                <a:lnTo>
                  <a:pt x="116" y="188"/>
                </a:lnTo>
                <a:lnTo>
                  <a:pt x="112" y="184"/>
                </a:lnTo>
                <a:lnTo>
                  <a:pt x="108" y="184"/>
                </a:lnTo>
                <a:lnTo>
                  <a:pt x="104" y="188"/>
                </a:lnTo>
                <a:lnTo>
                  <a:pt x="100" y="188"/>
                </a:lnTo>
                <a:lnTo>
                  <a:pt x="96" y="192"/>
                </a:lnTo>
                <a:lnTo>
                  <a:pt x="96" y="194"/>
                </a:lnTo>
                <a:lnTo>
                  <a:pt x="92" y="194"/>
                </a:lnTo>
                <a:lnTo>
                  <a:pt x="92" y="198"/>
                </a:lnTo>
                <a:lnTo>
                  <a:pt x="90" y="198"/>
                </a:lnTo>
                <a:lnTo>
                  <a:pt x="90" y="194"/>
                </a:lnTo>
                <a:lnTo>
                  <a:pt x="90" y="198"/>
                </a:lnTo>
                <a:lnTo>
                  <a:pt x="86" y="194"/>
                </a:lnTo>
                <a:lnTo>
                  <a:pt x="82" y="194"/>
                </a:lnTo>
                <a:lnTo>
                  <a:pt x="78" y="194"/>
                </a:lnTo>
                <a:lnTo>
                  <a:pt x="74" y="194"/>
                </a:lnTo>
                <a:lnTo>
                  <a:pt x="70" y="194"/>
                </a:lnTo>
                <a:lnTo>
                  <a:pt x="70" y="192"/>
                </a:lnTo>
                <a:lnTo>
                  <a:pt x="60" y="184"/>
                </a:lnTo>
                <a:lnTo>
                  <a:pt x="60" y="180"/>
                </a:lnTo>
                <a:lnTo>
                  <a:pt x="56" y="180"/>
                </a:lnTo>
                <a:lnTo>
                  <a:pt x="52" y="180"/>
                </a:lnTo>
                <a:lnTo>
                  <a:pt x="48" y="180"/>
                </a:lnTo>
                <a:lnTo>
                  <a:pt x="44" y="180"/>
                </a:lnTo>
                <a:lnTo>
                  <a:pt x="40" y="180"/>
                </a:lnTo>
                <a:lnTo>
                  <a:pt x="40" y="176"/>
                </a:lnTo>
                <a:lnTo>
                  <a:pt x="40" y="168"/>
                </a:lnTo>
                <a:lnTo>
                  <a:pt x="40" y="164"/>
                </a:lnTo>
                <a:lnTo>
                  <a:pt x="36" y="164"/>
                </a:lnTo>
                <a:lnTo>
                  <a:pt x="32" y="164"/>
                </a:lnTo>
                <a:lnTo>
                  <a:pt x="32" y="162"/>
                </a:lnTo>
                <a:lnTo>
                  <a:pt x="30" y="162"/>
                </a:lnTo>
                <a:lnTo>
                  <a:pt x="30" y="158"/>
                </a:lnTo>
                <a:lnTo>
                  <a:pt x="30" y="154"/>
                </a:lnTo>
                <a:lnTo>
                  <a:pt x="30" y="150"/>
                </a:lnTo>
                <a:lnTo>
                  <a:pt x="26" y="150"/>
                </a:lnTo>
                <a:lnTo>
                  <a:pt x="26" y="146"/>
                </a:lnTo>
                <a:lnTo>
                  <a:pt x="26" y="142"/>
                </a:lnTo>
                <a:lnTo>
                  <a:pt x="22" y="142"/>
                </a:lnTo>
                <a:lnTo>
                  <a:pt x="22" y="138"/>
                </a:lnTo>
                <a:lnTo>
                  <a:pt x="18" y="138"/>
                </a:lnTo>
                <a:lnTo>
                  <a:pt x="18" y="136"/>
                </a:lnTo>
                <a:lnTo>
                  <a:pt x="14" y="132"/>
                </a:lnTo>
                <a:lnTo>
                  <a:pt x="14" y="128"/>
                </a:lnTo>
                <a:lnTo>
                  <a:pt x="10" y="124"/>
                </a:lnTo>
                <a:lnTo>
                  <a:pt x="6" y="124"/>
                </a:lnTo>
                <a:lnTo>
                  <a:pt x="4" y="124"/>
                </a:lnTo>
                <a:lnTo>
                  <a:pt x="0" y="124"/>
                </a:lnTo>
                <a:lnTo>
                  <a:pt x="0" y="120"/>
                </a:lnTo>
                <a:lnTo>
                  <a:pt x="4" y="116"/>
                </a:lnTo>
                <a:lnTo>
                  <a:pt x="4" y="112"/>
                </a:lnTo>
                <a:lnTo>
                  <a:pt x="6" y="112"/>
                </a:lnTo>
                <a:lnTo>
                  <a:pt x="10" y="112"/>
                </a:lnTo>
                <a:lnTo>
                  <a:pt x="14" y="112"/>
                </a:lnTo>
                <a:lnTo>
                  <a:pt x="14" y="110"/>
                </a:lnTo>
                <a:lnTo>
                  <a:pt x="18" y="106"/>
                </a:lnTo>
                <a:lnTo>
                  <a:pt x="18" y="102"/>
                </a:lnTo>
                <a:lnTo>
                  <a:pt x="14" y="94"/>
                </a:lnTo>
                <a:lnTo>
                  <a:pt x="18" y="90"/>
                </a:lnTo>
                <a:lnTo>
                  <a:pt x="18" y="86"/>
                </a:lnTo>
                <a:lnTo>
                  <a:pt x="18" y="82"/>
                </a:lnTo>
                <a:lnTo>
                  <a:pt x="18" y="80"/>
                </a:lnTo>
                <a:lnTo>
                  <a:pt x="18" y="76"/>
                </a:lnTo>
                <a:lnTo>
                  <a:pt x="22" y="72"/>
                </a:lnTo>
                <a:lnTo>
                  <a:pt x="22" y="68"/>
                </a:lnTo>
                <a:lnTo>
                  <a:pt x="26" y="72"/>
                </a:lnTo>
                <a:lnTo>
                  <a:pt x="30" y="72"/>
                </a:lnTo>
                <a:lnTo>
                  <a:pt x="30" y="68"/>
                </a:lnTo>
                <a:lnTo>
                  <a:pt x="30" y="64"/>
                </a:lnTo>
                <a:lnTo>
                  <a:pt x="30" y="60"/>
                </a:lnTo>
                <a:lnTo>
                  <a:pt x="30" y="56"/>
                </a:lnTo>
                <a:lnTo>
                  <a:pt x="30" y="54"/>
                </a:lnTo>
                <a:lnTo>
                  <a:pt x="32" y="54"/>
                </a:lnTo>
                <a:lnTo>
                  <a:pt x="32" y="50"/>
                </a:lnTo>
                <a:lnTo>
                  <a:pt x="36" y="42"/>
                </a:lnTo>
                <a:lnTo>
                  <a:pt x="36" y="38"/>
                </a:lnTo>
                <a:lnTo>
                  <a:pt x="40" y="38"/>
                </a:lnTo>
                <a:lnTo>
                  <a:pt x="44" y="38"/>
                </a:lnTo>
                <a:lnTo>
                  <a:pt x="44" y="34"/>
                </a:lnTo>
                <a:lnTo>
                  <a:pt x="48" y="26"/>
                </a:lnTo>
                <a:lnTo>
                  <a:pt x="48" y="24"/>
                </a:lnTo>
                <a:lnTo>
                  <a:pt x="48" y="20"/>
                </a:lnTo>
                <a:lnTo>
                  <a:pt x="48" y="16"/>
                </a:lnTo>
                <a:lnTo>
                  <a:pt x="52" y="12"/>
                </a:lnTo>
                <a:lnTo>
                  <a:pt x="56" y="12"/>
                </a:lnTo>
                <a:lnTo>
                  <a:pt x="60" y="12"/>
                </a:lnTo>
                <a:lnTo>
                  <a:pt x="60" y="8"/>
                </a:lnTo>
                <a:lnTo>
                  <a:pt x="62" y="8"/>
                </a:lnTo>
                <a:lnTo>
                  <a:pt x="62" y="12"/>
                </a:lnTo>
                <a:lnTo>
                  <a:pt x="62" y="16"/>
                </a:lnTo>
                <a:lnTo>
                  <a:pt x="66" y="16"/>
                </a:lnTo>
                <a:lnTo>
                  <a:pt x="66" y="8"/>
                </a:lnTo>
                <a:lnTo>
                  <a:pt x="70" y="4"/>
                </a:lnTo>
                <a:lnTo>
                  <a:pt x="70" y="0"/>
                </a:lnTo>
                <a:lnTo>
                  <a:pt x="70" y="4"/>
                </a:lnTo>
                <a:lnTo>
                  <a:pt x="74" y="4"/>
                </a:lnTo>
                <a:lnTo>
                  <a:pt x="74" y="8"/>
                </a:lnTo>
                <a:lnTo>
                  <a:pt x="78" y="8"/>
                </a:lnTo>
                <a:lnTo>
                  <a:pt x="82" y="8"/>
                </a:lnTo>
                <a:lnTo>
                  <a:pt x="86" y="8"/>
                </a:lnTo>
                <a:lnTo>
                  <a:pt x="86" y="4"/>
                </a:lnTo>
                <a:lnTo>
                  <a:pt x="90" y="4"/>
                </a:lnTo>
                <a:lnTo>
                  <a:pt x="90" y="8"/>
                </a:lnTo>
                <a:lnTo>
                  <a:pt x="92" y="8"/>
                </a:lnTo>
                <a:lnTo>
                  <a:pt x="92" y="4"/>
                </a:lnTo>
                <a:lnTo>
                  <a:pt x="92" y="8"/>
                </a:lnTo>
                <a:lnTo>
                  <a:pt x="96" y="8"/>
                </a:lnTo>
                <a:lnTo>
                  <a:pt x="100" y="8"/>
                </a:lnTo>
                <a:lnTo>
                  <a:pt x="104" y="8"/>
                </a:lnTo>
                <a:lnTo>
                  <a:pt x="104" y="12"/>
                </a:lnTo>
                <a:lnTo>
                  <a:pt x="108" y="12"/>
                </a:lnTo>
                <a:lnTo>
                  <a:pt x="112" y="12"/>
                </a:lnTo>
                <a:lnTo>
                  <a:pt x="112" y="16"/>
                </a:lnTo>
                <a:lnTo>
                  <a:pt x="116" y="16"/>
                </a:lnTo>
                <a:lnTo>
                  <a:pt x="116" y="20"/>
                </a:lnTo>
                <a:lnTo>
                  <a:pt x="116" y="24"/>
                </a:lnTo>
                <a:lnTo>
                  <a:pt x="118" y="26"/>
                </a:lnTo>
                <a:lnTo>
                  <a:pt x="122" y="26"/>
                </a:lnTo>
                <a:lnTo>
                  <a:pt x="122" y="30"/>
                </a:lnTo>
                <a:lnTo>
                  <a:pt x="126" y="30"/>
                </a:lnTo>
                <a:lnTo>
                  <a:pt x="126" y="34"/>
                </a:lnTo>
                <a:lnTo>
                  <a:pt x="130" y="34"/>
                </a:lnTo>
                <a:lnTo>
                  <a:pt x="130" y="38"/>
                </a:lnTo>
                <a:lnTo>
                  <a:pt x="130" y="42"/>
                </a:lnTo>
                <a:lnTo>
                  <a:pt x="134" y="42"/>
                </a:lnTo>
                <a:lnTo>
                  <a:pt x="134" y="46"/>
                </a:lnTo>
                <a:lnTo>
                  <a:pt x="130" y="46"/>
                </a:lnTo>
                <a:lnTo>
                  <a:pt x="130" y="50"/>
                </a:lnTo>
                <a:lnTo>
                  <a:pt x="126" y="54"/>
                </a:lnTo>
                <a:lnTo>
                  <a:pt x="126" y="56"/>
                </a:lnTo>
                <a:lnTo>
                  <a:pt x="122" y="60"/>
                </a:lnTo>
                <a:lnTo>
                  <a:pt x="126" y="60"/>
                </a:lnTo>
                <a:lnTo>
                  <a:pt x="126" y="64"/>
                </a:lnTo>
                <a:lnTo>
                  <a:pt x="126" y="68"/>
                </a:lnTo>
                <a:lnTo>
                  <a:pt x="130" y="68"/>
                </a:lnTo>
                <a:lnTo>
                  <a:pt x="134" y="68"/>
                </a:lnTo>
                <a:lnTo>
                  <a:pt x="138" y="68"/>
                </a:lnTo>
                <a:lnTo>
                  <a:pt x="142" y="68"/>
                </a:lnTo>
                <a:lnTo>
                  <a:pt x="142" y="72"/>
                </a:lnTo>
                <a:lnTo>
                  <a:pt x="138" y="72"/>
                </a:lnTo>
                <a:lnTo>
                  <a:pt x="138" y="76"/>
                </a:lnTo>
                <a:lnTo>
                  <a:pt x="138" y="80"/>
                </a:lnTo>
                <a:lnTo>
                  <a:pt x="142" y="82"/>
                </a:lnTo>
                <a:lnTo>
                  <a:pt x="142" y="86"/>
                </a:lnTo>
                <a:lnTo>
                  <a:pt x="146" y="86"/>
                </a:lnTo>
                <a:lnTo>
                  <a:pt x="146" y="90"/>
                </a:lnTo>
                <a:lnTo>
                  <a:pt x="148" y="94"/>
                </a:lnTo>
                <a:lnTo>
                  <a:pt x="148" y="98"/>
                </a:lnTo>
                <a:lnTo>
                  <a:pt x="152" y="98"/>
                </a:lnTo>
                <a:lnTo>
                  <a:pt x="156" y="102"/>
                </a:lnTo>
                <a:lnTo>
                  <a:pt x="164" y="106"/>
                </a:lnTo>
                <a:lnTo>
                  <a:pt x="172" y="110"/>
                </a:lnTo>
                <a:lnTo>
                  <a:pt x="176" y="110"/>
                </a:lnTo>
                <a:lnTo>
                  <a:pt x="178" y="112"/>
                </a:lnTo>
                <a:lnTo>
                  <a:pt x="186" y="112"/>
                </a:lnTo>
                <a:lnTo>
                  <a:pt x="190" y="116"/>
                </a:lnTo>
                <a:lnTo>
                  <a:pt x="194" y="116"/>
                </a:lnTo>
                <a:lnTo>
                  <a:pt x="198" y="116"/>
                </a:lnTo>
                <a:lnTo>
                  <a:pt x="198" y="120"/>
                </a:lnTo>
                <a:lnTo>
                  <a:pt x="202" y="120"/>
                </a:lnTo>
                <a:lnTo>
                  <a:pt x="208" y="120"/>
                </a:lnTo>
                <a:lnTo>
                  <a:pt x="212" y="120"/>
                </a:lnTo>
                <a:lnTo>
                  <a:pt x="208" y="124"/>
                </a:lnTo>
                <a:lnTo>
                  <a:pt x="204" y="128"/>
                </a:lnTo>
                <a:lnTo>
                  <a:pt x="198" y="136"/>
                </a:lnTo>
                <a:lnTo>
                  <a:pt x="194" y="142"/>
                </a:lnTo>
                <a:lnTo>
                  <a:pt x="186" y="150"/>
                </a:lnTo>
                <a:lnTo>
                  <a:pt x="186" y="154"/>
                </a:lnTo>
                <a:lnTo>
                  <a:pt x="182" y="154"/>
                </a:lnTo>
                <a:lnTo>
                  <a:pt x="178" y="158"/>
                </a:lnTo>
                <a:lnTo>
                  <a:pt x="178" y="162"/>
                </a:lnTo>
                <a:lnTo>
                  <a:pt x="178" y="162"/>
                </a:lnTo>
                <a:lnTo>
                  <a:pt x="178" y="16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88" name="Freeform 146">
            <a:extLst>
              <a:ext uri="{FF2B5EF4-FFF2-40B4-BE49-F238E27FC236}">
                <a16:creationId xmlns:a16="http://schemas.microsoft.com/office/drawing/2014/main" id="{BFAC9520-18AA-4D1F-AD5C-801A86612079}"/>
              </a:ext>
            </a:extLst>
          </p:cNvPr>
          <p:cNvSpPr>
            <a:spLocks noEditPoints="1"/>
          </p:cNvSpPr>
          <p:nvPr/>
        </p:nvSpPr>
        <p:spPr bwMode="auto">
          <a:xfrm>
            <a:off x="6153553" y="4465105"/>
            <a:ext cx="133350" cy="165100"/>
          </a:xfrm>
          <a:custGeom>
            <a:avLst/>
            <a:gdLst>
              <a:gd name="T0" fmla="*/ 46 w 84"/>
              <a:gd name="T1" fmla="*/ 90 h 104"/>
              <a:gd name="T2" fmla="*/ 46 w 84"/>
              <a:gd name="T3" fmla="*/ 96 h 104"/>
              <a:gd name="T4" fmla="*/ 46 w 84"/>
              <a:gd name="T5" fmla="*/ 100 h 104"/>
              <a:gd name="T6" fmla="*/ 42 w 84"/>
              <a:gd name="T7" fmla="*/ 100 h 104"/>
              <a:gd name="T8" fmla="*/ 34 w 84"/>
              <a:gd name="T9" fmla="*/ 104 h 104"/>
              <a:gd name="T10" fmla="*/ 30 w 84"/>
              <a:gd name="T11" fmla="*/ 100 h 104"/>
              <a:gd name="T12" fmla="*/ 26 w 84"/>
              <a:gd name="T13" fmla="*/ 92 h 104"/>
              <a:gd name="T14" fmla="*/ 20 w 84"/>
              <a:gd name="T15" fmla="*/ 86 h 104"/>
              <a:gd name="T16" fmla="*/ 16 w 84"/>
              <a:gd name="T17" fmla="*/ 82 h 104"/>
              <a:gd name="T18" fmla="*/ 20 w 84"/>
              <a:gd name="T19" fmla="*/ 82 h 104"/>
              <a:gd name="T20" fmla="*/ 16 w 84"/>
              <a:gd name="T21" fmla="*/ 82 h 104"/>
              <a:gd name="T22" fmla="*/ 12 w 84"/>
              <a:gd name="T23" fmla="*/ 74 h 104"/>
              <a:gd name="T24" fmla="*/ 12 w 84"/>
              <a:gd name="T25" fmla="*/ 74 h 104"/>
              <a:gd name="T26" fmla="*/ 8 w 84"/>
              <a:gd name="T27" fmla="*/ 70 h 104"/>
              <a:gd name="T28" fmla="*/ 8 w 84"/>
              <a:gd name="T29" fmla="*/ 68 h 104"/>
              <a:gd name="T30" fmla="*/ 4 w 84"/>
              <a:gd name="T31" fmla="*/ 60 h 104"/>
              <a:gd name="T32" fmla="*/ 12 w 84"/>
              <a:gd name="T33" fmla="*/ 68 h 104"/>
              <a:gd name="T34" fmla="*/ 12 w 84"/>
              <a:gd name="T35" fmla="*/ 68 h 104"/>
              <a:gd name="T36" fmla="*/ 8 w 84"/>
              <a:gd name="T37" fmla="*/ 64 h 104"/>
              <a:gd name="T38" fmla="*/ 4 w 84"/>
              <a:gd name="T39" fmla="*/ 64 h 104"/>
              <a:gd name="T40" fmla="*/ 0 w 84"/>
              <a:gd name="T41" fmla="*/ 48 h 104"/>
              <a:gd name="T42" fmla="*/ 4 w 84"/>
              <a:gd name="T43" fmla="*/ 52 h 104"/>
              <a:gd name="T44" fmla="*/ 8 w 84"/>
              <a:gd name="T45" fmla="*/ 44 h 104"/>
              <a:gd name="T46" fmla="*/ 8 w 84"/>
              <a:gd name="T47" fmla="*/ 40 h 104"/>
              <a:gd name="T48" fmla="*/ 8 w 84"/>
              <a:gd name="T49" fmla="*/ 38 h 104"/>
              <a:gd name="T50" fmla="*/ 12 w 84"/>
              <a:gd name="T51" fmla="*/ 38 h 104"/>
              <a:gd name="T52" fmla="*/ 16 w 84"/>
              <a:gd name="T53" fmla="*/ 38 h 104"/>
              <a:gd name="T54" fmla="*/ 12 w 84"/>
              <a:gd name="T55" fmla="*/ 30 h 104"/>
              <a:gd name="T56" fmla="*/ 12 w 84"/>
              <a:gd name="T57" fmla="*/ 30 h 104"/>
              <a:gd name="T58" fmla="*/ 16 w 84"/>
              <a:gd name="T59" fmla="*/ 26 h 104"/>
              <a:gd name="T60" fmla="*/ 16 w 84"/>
              <a:gd name="T61" fmla="*/ 22 h 104"/>
              <a:gd name="T62" fmla="*/ 20 w 84"/>
              <a:gd name="T63" fmla="*/ 22 h 104"/>
              <a:gd name="T64" fmla="*/ 26 w 84"/>
              <a:gd name="T65" fmla="*/ 22 h 104"/>
              <a:gd name="T66" fmla="*/ 38 w 84"/>
              <a:gd name="T67" fmla="*/ 10 h 104"/>
              <a:gd name="T68" fmla="*/ 38 w 84"/>
              <a:gd name="T69" fmla="*/ 0 h 104"/>
              <a:gd name="T70" fmla="*/ 54 w 84"/>
              <a:gd name="T71" fmla="*/ 0 h 104"/>
              <a:gd name="T72" fmla="*/ 64 w 84"/>
              <a:gd name="T73" fmla="*/ 0 h 104"/>
              <a:gd name="T74" fmla="*/ 64 w 84"/>
              <a:gd name="T75" fmla="*/ 4 h 104"/>
              <a:gd name="T76" fmla="*/ 64 w 84"/>
              <a:gd name="T77" fmla="*/ 10 h 104"/>
              <a:gd name="T78" fmla="*/ 64 w 84"/>
              <a:gd name="T79" fmla="*/ 18 h 104"/>
              <a:gd name="T80" fmla="*/ 72 w 84"/>
              <a:gd name="T81" fmla="*/ 14 h 104"/>
              <a:gd name="T82" fmla="*/ 80 w 84"/>
              <a:gd name="T83" fmla="*/ 14 h 104"/>
              <a:gd name="T84" fmla="*/ 84 w 84"/>
              <a:gd name="T85" fmla="*/ 22 h 104"/>
              <a:gd name="T86" fmla="*/ 76 w 84"/>
              <a:gd name="T87" fmla="*/ 30 h 104"/>
              <a:gd name="T88" fmla="*/ 76 w 84"/>
              <a:gd name="T89" fmla="*/ 40 h 104"/>
              <a:gd name="T90" fmla="*/ 80 w 84"/>
              <a:gd name="T91" fmla="*/ 44 h 104"/>
              <a:gd name="T92" fmla="*/ 84 w 84"/>
              <a:gd name="T93" fmla="*/ 48 h 104"/>
              <a:gd name="T94" fmla="*/ 84 w 84"/>
              <a:gd name="T95" fmla="*/ 60 h 104"/>
              <a:gd name="T96" fmla="*/ 84 w 84"/>
              <a:gd name="T97" fmla="*/ 70 h 104"/>
              <a:gd name="T98" fmla="*/ 80 w 84"/>
              <a:gd name="T99" fmla="*/ 74 h 104"/>
              <a:gd name="T100" fmla="*/ 76 w 84"/>
              <a:gd name="T101" fmla="*/ 82 h 104"/>
              <a:gd name="T102" fmla="*/ 72 w 84"/>
              <a:gd name="T103" fmla="*/ 78 h 104"/>
              <a:gd name="T104" fmla="*/ 64 w 84"/>
              <a:gd name="T105" fmla="*/ 78 h 104"/>
              <a:gd name="T106" fmla="*/ 60 w 84"/>
              <a:gd name="T107" fmla="*/ 78 h 104"/>
              <a:gd name="T108" fmla="*/ 56 w 84"/>
              <a:gd name="T109" fmla="*/ 70 h 104"/>
              <a:gd name="T110" fmla="*/ 54 w 84"/>
              <a:gd name="T111" fmla="*/ 74 h 104"/>
              <a:gd name="T112" fmla="*/ 50 w 84"/>
              <a:gd name="T113" fmla="*/ 78 h 104"/>
              <a:gd name="T114" fmla="*/ 42 w 84"/>
              <a:gd name="T115" fmla="*/ 78 h 104"/>
              <a:gd name="T116" fmla="*/ 42 w 84"/>
              <a:gd name="T117" fmla="*/ 86 h 104"/>
              <a:gd name="T118" fmla="*/ 4 w 84"/>
              <a:gd name="T119" fmla="*/ 52 h 104"/>
              <a:gd name="T120" fmla="*/ 4 w 84"/>
              <a:gd name="T121" fmla="*/ 5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4" h="104">
                <a:moveTo>
                  <a:pt x="42" y="86"/>
                </a:moveTo>
                <a:lnTo>
                  <a:pt x="42" y="86"/>
                </a:lnTo>
                <a:lnTo>
                  <a:pt x="42" y="90"/>
                </a:lnTo>
                <a:lnTo>
                  <a:pt x="42" y="90"/>
                </a:lnTo>
                <a:lnTo>
                  <a:pt x="42" y="86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2" y="92"/>
                </a:lnTo>
                <a:lnTo>
                  <a:pt x="42" y="92"/>
                </a:lnTo>
                <a:lnTo>
                  <a:pt x="42" y="92"/>
                </a:lnTo>
                <a:lnTo>
                  <a:pt x="46" y="92"/>
                </a:lnTo>
                <a:lnTo>
                  <a:pt x="46" y="92"/>
                </a:lnTo>
                <a:lnTo>
                  <a:pt x="46" y="92"/>
                </a:lnTo>
                <a:lnTo>
                  <a:pt x="46" y="96"/>
                </a:lnTo>
                <a:lnTo>
                  <a:pt x="46" y="96"/>
                </a:lnTo>
                <a:lnTo>
                  <a:pt x="46" y="96"/>
                </a:lnTo>
                <a:lnTo>
                  <a:pt x="46" y="96"/>
                </a:lnTo>
                <a:lnTo>
                  <a:pt x="46" y="96"/>
                </a:lnTo>
                <a:lnTo>
                  <a:pt x="46" y="96"/>
                </a:lnTo>
                <a:lnTo>
                  <a:pt x="46" y="100"/>
                </a:lnTo>
                <a:lnTo>
                  <a:pt x="46" y="100"/>
                </a:lnTo>
                <a:lnTo>
                  <a:pt x="46" y="100"/>
                </a:lnTo>
                <a:lnTo>
                  <a:pt x="46" y="100"/>
                </a:lnTo>
                <a:lnTo>
                  <a:pt x="46" y="100"/>
                </a:lnTo>
                <a:lnTo>
                  <a:pt x="46" y="100"/>
                </a:lnTo>
                <a:lnTo>
                  <a:pt x="46" y="100"/>
                </a:lnTo>
                <a:lnTo>
                  <a:pt x="46" y="100"/>
                </a:lnTo>
                <a:lnTo>
                  <a:pt x="46" y="100"/>
                </a:lnTo>
                <a:lnTo>
                  <a:pt x="42" y="100"/>
                </a:lnTo>
                <a:lnTo>
                  <a:pt x="42" y="100"/>
                </a:lnTo>
                <a:lnTo>
                  <a:pt x="42" y="100"/>
                </a:lnTo>
                <a:lnTo>
                  <a:pt x="42" y="100"/>
                </a:lnTo>
                <a:lnTo>
                  <a:pt x="42" y="100"/>
                </a:lnTo>
                <a:lnTo>
                  <a:pt x="42" y="100"/>
                </a:lnTo>
                <a:lnTo>
                  <a:pt x="38" y="100"/>
                </a:lnTo>
                <a:lnTo>
                  <a:pt x="38" y="100"/>
                </a:lnTo>
                <a:lnTo>
                  <a:pt x="34" y="104"/>
                </a:lnTo>
                <a:lnTo>
                  <a:pt x="34" y="104"/>
                </a:lnTo>
                <a:lnTo>
                  <a:pt x="34" y="104"/>
                </a:lnTo>
                <a:lnTo>
                  <a:pt x="34" y="104"/>
                </a:lnTo>
                <a:lnTo>
                  <a:pt x="34" y="104"/>
                </a:lnTo>
                <a:lnTo>
                  <a:pt x="34" y="104"/>
                </a:lnTo>
                <a:lnTo>
                  <a:pt x="34" y="104"/>
                </a:lnTo>
                <a:lnTo>
                  <a:pt x="34" y="100"/>
                </a:lnTo>
                <a:lnTo>
                  <a:pt x="34" y="100"/>
                </a:lnTo>
                <a:lnTo>
                  <a:pt x="30" y="100"/>
                </a:lnTo>
                <a:lnTo>
                  <a:pt x="30" y="100"/>
                </a:lnTo>
                <a:lnTo>
                  <a:pt x="30" y="100"/>
                </a:lnTo>
                <a:lnTo>
                  <a:pt x="30" y="100"/>
                </a:lnTo>
                <a:lnTo>
                  <a:pt x="30" y="96"/>
                </a:lnTo>
                <a:lnTo>
                  <a:pt x="26" y="96"/>
                </a:lnTo>
                <a:lnTo>
                  <a:pt x="26" y="96"/>
                </a:lnTo>
                <a:lnTo>
                  <a:pt x="26" y="96"/>
                </a:lnTo>
                <a:lnTo>
                  <a:pt x="26" y="92"/>
                </a:lnTo>
                <a:lnTo>
                  <a:pt x="26" y="92"/>
                </a:lnTo>
                <a:lnTo>
                  <a:pt x="24" y="90"/>
                </a:lnTo>
                <a:lnTo>
                  <a:pt x="24" y="90"/>
                </a:lnTo>
                <a:lnTo>
                  <a:pt x="24" y="90"/>
                </a:lnTo>
                <a:lnTo>
                  <a:pt x="20" y="86"/>
                </a:lnTo>
                <a:lnTo>
                  <a:pt x="20" y="86"/>
                </a:lnTo>
                <a:lnTo>
                  <a:pt x="20" y="86"/>
                </a:lnTo>
                <a:lnTo>
                  <a:pt x="20" y="86"/>
                </a:lnTo>
                <a:lnTo>
                  <a:pt x="20" y="86"/>
                </a:lnTo>
                <a:lnTo>
                  <a:pt x="20" y="86"/>
                </a:lnTo>
                <a:lnTo>
                  <a:pt x="16" y="82"/>
                </a:lnTo>
                <a:lnTo>
                  <a:pt x="16" y="82"/>
                </a:lnTo>
                <a:lnTo>
                  <a:pt x="16" y="82"/>
                </a:lnTo>
                <a:lnTo>
                  <a:pt x="16" y="82"/>
                </a:lnTo>
                <a:lnTo>
                  <a:pt x="16" y="82"/>
                </a:lnTo>
                <a:lnTo>
                  <a:pt x="16" y="82"/>
                </a:lnTo>
                <a:lnTo>
                  <a:pt x="20" y="82"/>
                </a:lnTo>
                <a:lnTo>
                  <a:pt x="20" y="82"/>
                </a:lnTo>
                <a:lnTo>
                  <a:pt x="20" y="86"/>
                </a:lnTo>
                <a:lnTo>
                  <a:pt x="24" y="82"/>
                </a:lnTo>
                <a:lnTo>
                  <a:pt x="20" y="82"/>
                </a:lnTo>
                <a:lnTo>
                  <a:pt x="20" y="82"/>
                </a:lnTo>
                <a:lnTo>
                  <a:pt x="20" y="82"/>
                </a:lnTo>
                <a:lnTo>
                  <a:pt x="20" y="82"/>
                </a:lnTo>
                <a:lnTo>
                  <a:pt x="20" y="82"/>
                </a:lnTo>
                <a:lnTo>
                  <a:pt x="20" y="82"/>
                </a:lnTo>
                <a:lnTo>
                  <a:pt x="16" y="82"/>
                </a:lnTo>
                <a:lnTo>
                  <a:pt x="16" y="82"/>
                </a:lnTo>
                <a:lnTo>
                  <a:pt x="16" y="82"/>
                </a:lnTo>
                <a:lnTo>
                  <a:pt x="16" y="82"/>
                </a:lnTo>
                <a:lnTo>
                  <a:pt x="16" y="82"/>
                </a:lnTo>
                <a:lnTo>
                  <a:pt x="16" y="82"/>
                </a:lnTo>
                <a:lnTo>
                  <a:pt x="16" y="78"/>
                </a:lnTo>
                <a:lnTo>
                  <a:pt x="12" y="78"/>
                </a:lnTo>
                <a:lnTo>
                  <a:pt x="12" y="78"/>
                </a:lnTo>
                <a:lnTo>
                  <a:pt x="12" y="78"/>
                </a:lnTo>
                <a:lnTo>
                  <a:pt x="12" y="78"/>
                </a:lnTo>
                <a:lnTo>
                  <a:pt x="12" y="78"/>
                </a:lnTo>
                <a:lnTo>
                  <a:pt x="12" y="78"/>
                </a:lnTo>
                <a:lnTo>
                  <a:pt x="12" y="74"/>
                </a:lnTo>
                <a:lnTo>
                  <a:pt x="12" y="74"/>
                </a:lnTo>
                <a:lnTo>
                  <a:pt x="12" y="74"/>
                </a:lnTo>
                <a:lnTo>
                  <a:pt x="12" y="74"/>
                </a:lnTo>
                <a:lnTo>
                  <a:pt x="12" y="74"/>
                </a:lnTo>
                <a:lnTo>
                  <a:pt x="8" y="70"/>
                </a:lnTo>
                <a:lnTo>
                  <a:pt x="8" y="70"/>
                </a:lnTo>
                <a:lnTo>
                  <a:pt x="12" y="70"/>
                </a:lnTo>
                <a:lnTo>
                  <a:pt x="12" y="74"/>
                </a:lnTo>
                <a:lnTo>
                  <a:pt x="12" y="74"/>
                </a:lnTo>
                <a:lnTo>
                  <a:pt x="12" y="74"/>
                </a:lnTo>
                <a:lnTo>
                  <a:pt x="12" y="74"/>
                </a:lnTo>
                <a:lnTo>
                  <a:pt x="12" y="74"/>
                </a:lnTo>
                <a:lnTo>
                  <a:pt x="12" y="70"/>
                </a:lnTo>
                <a:lnTo>
                  <a:pt x="12" y="70"/>
                </a:lnTo>
                <a:lnTo>
                  <a:pt x="12" y="70"/>
                </a:lnTo>
                <a:lnTo>
                  <a:pt x="8" y="70"/>
                </a:lnTo>
                <a:lnTo>
                  <a:pt x="8" y="70"/>
                </a:lnTo>
                <a:lnTo>
                  <a:pt x="8" y="70"/>
                </a:lnTo>
                <a:lnTo>
                  <a:pt x="8" y="70"/>
                </a:lnTo>
                <a:lnTo>
                  <a:pt x="8" y="70"/>
                </a:lnTo>
                <a:lnTo>
                  <a:pt x="8" y="68"/>
                </a:lnTo>
                <a:lnTo>
                  <a:pt x="8" y="68"/>
                </a:lnTo>
                <a:lnTo>
                  <a:pt x="8" y="68"/>
                </a:lnTo>
                <a:lnTo>
                  <a:pt x="8" y="68"/>
                </a:lnTo>
                <a:lnTo>
                  <a:pt x="8" y="68"/>
                </a:lnTo>
                <a:lnTo>
                  <a:pt x="8" y="64"/>
                </a:lnTo>
                <a:lnTo>
                  <a:pt x="4" y="64"/>
                </a:lnTo>
                <a:lnTo>
                  <a:pt x="4" y="64"/>
                </a:lnTo>
                <a:lnTo>
                  <a:pt x="4" y="64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64"/>
                </a:lnTo>
                <a:lnTo>
                  <a:pt x="4" y="64"/>
                </a:lnTo>
                <a:lnTo>
                  <a:pt x="8" y="64"/>
                </a:lnTo>
                <a:lnTo>
                  <a:pt x="8" y="68"/>
                </a:lnTo>
                <a:lnTo>
                  <a:pt x="8" y="68"/>
                </a:lnTo>
                <a:lnTo>
                  <a:pt x="12" y="68"/>
                </a:lnTo>
                <a:lnTo>
                  <a:pt x="12" y="68"/>
                </a:lnTo>
                <a:lnTo>
                  <a:pt x="12" y="68"/>
                </a:lnTo>
                <a:lnTo>
                  <a:pt x="12" y="68"/>
                </a:lnTo>
                <a:lnTo>
                  <a:pt x="12" y="68"/>
                </a:lnTo>
                <a:lnTo>
                  <a:pt x="12" y="68"/>
                </a:lnTo>
                <a:lnTo>
                  <a:pt x="12" y="68"/>
                </a:lnTo>
                <a:lnTo>
                  <a:pt x="12" y="68"/>
                </a:lnTo>
                <a:lnTo>
                  <a:pt x="12" y="64"/>
                </a:lnTo>
                <a:lnTo>
                  <a:pt x="12" y="68"/>
                </a:lnTo>
                <a:lnTo>
                  <a:pt x="8" y="68"/>
                </a:lnTo>
                <a:lnTo>
                  <a:pt x="8" y="68"/>
                </a:lnTo>
                <a:lnTo>
                  <a:pt x="8" y="68"/>
                </a:lnTo>
                <a:lnTo>
                  <a:pt x="8" y="64"/>
                </a:lnTo>
                <a:lnTo>
                  <a:pt x="8" y="64"/>
                </a:lnTo>
                <a:lnTo>
                  <a:pt x="8" y="64"/>
                </a:lnTo>
                <a:lnTo>
                  <a:pt x="8" y="64"/>
                </a:lnTo>
                <a:lnTo>
                  <a:pt x="8" y="64"/>
                </a:lnTo>
                <a:lnTo>
                  <a:pt x="8" y="60"/>
                </a:lnTo>
                <a:lnTo>
                  <a:pt x="8" y="60"/>
                </a:lnTo>
                <a:lnTo>
                  <a:pt x="8" y="64"/>
                </a:lnTo>
                <a:lnTo>
                  <a:pt x="8" y="64"/>
                </a:lnTo>
                <a:lnTo>
                  <a:pt x="8" y="64"/>
                </a:lnTo>
                <a:lnTo>
                  <a:pt x="8" y="64"/>
                </a:lnTo>
                <a:lnTo>
                  <a:pt x="8" y="64"/>
                </a:lnTo>
                <a:lnTo>
                  <a:pt x="4" y="64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56"/>
                </a:lnTo>
                <a:lnTo>
                  <a:pt x="0" y="52"/>
                </a:lnTo>
                <a:lnTo>
                  <a:pt x="0" y="52"/>
                </a:lnTo>
                <a:lnTo>
                  <a:pt x="0" y="48"/>
                </a:lnTo>
                <a:lnTo>
                  <a:pt x="0" y="48"/>
                </a:lnTo>
                <a:lnTo>
                  <a:pt x="0" y="48"/>
                </a:lnTo>
                <a:lnTo>
                  <a:pt x="0" y="48"/>
                </a:lnTo>
                <a:lnTo>
                  <a:pt x="0" y="48"/>
                </a:lnTo>
                <a:lnTo>
                  <a:pt x="0" y="52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48"/>
                </a:lnTo>
                <a:lnTo>
                  <a:pt x="8" y="48"/>
                </a:lnTo>
                <a:lnTo>
                  <a:pt x="8" y="48"/>
                </a:lnTo>
                <a:lnTo>
                  <a:pt x="8" y="48"/>
                </a:lnTo>
                <a:lnTo>
                  <a:pt x="8" y="48"/>
                </a:lnTo>
                <a:lnTo>
                  <a:pt x="8" y="48"/>
                </a:lnTo>
                <a:lnTo>
                  <a:pt x="8" y="44"/>
                </a:lnTo>
                <a:lnTo>
                  <a:pt x="8" y="44"/>
                </a:lnTo>
                <a:lnTo>
                  <a:pt x="8" y="44"/>
                </a:lnTo>
                <a:lnTo>
                  <a:pt x="8" y="44"/>
                </a:lnTo>
                <a:lnTo>
                  <a:pt x="8" y="44"/>
                </a:lnTo>
                <a:lnTo>
                  <a:pt x="8" y="44"/>
                </a:lnTo>
                <a:lnTo>
                  <a:pt x="8" y="40"/>
                </a:lnTo>
                <a:lnTo>
                  <a:pt x="8" y="40"/>
                </a:lnTo>
                <a:lnTo>
                  <a:pt x="8" y="40"/>
                </a:lnTo>
                <a:lnTo>
                  <a:pt x="8" y="40"/>
                </a:lnTo>
                <a:lnTo>
                  <a:pt x="8" y="40"/>
                </a:lnTo>
                <a:lnTo>
                  <a:pt x="8" y="40"/>
                </a:lnTo>
                <a:lnTo>
                  <a:pt x="8" y="40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12" y="34"/>
                </a:lnTo>
                <a:lnTo>
                  <a:pt x="12" y="38"/>
                </a:lnTo>
                <a:lnTo>
                  <a:pt x="12" y="38"/>
                </a:lnTo>
                <a:lnTo>
                  <a:pt x="12" y="38"/>
                </a:lnTo>
                <a:lnTo>
                  <a:pt x="12" y="38"/>
                </a:lnTo>
                <a:lnTo>
                  <a:pt x="16" y="38"/>
                </a:lnTo>
                <a:lnTo>
                  <a:pt x="16" y="38"/>
                </a:lnTo>
                <a:lnTo>
                  <a:pt x="16" y="38"/>
                </a:lnTo>
                <a:lnTo>
                  <a:pt x="20" y="38"/>
                </a:lnTo>
                <a:lnTo>
                  <a:pt x="16" y="38"/>
                </a:lnTo>
                <a:lnTo>
                  <a:pt x="16" y="38"/>
                </a:lnTo>
                <a:lnTo>
                  <a:pt x="16" y="38"/>
                </a:lnTo>
                <a:lnTo>
                  <a:pt x="16" y="38"/>
                </a:lnTo>
                <a:lnTo>
                  <a:pt x="16" y="34"/>
                </a:lnTo>
                <a:lnTo>
                  <a:pt x="12" y="34"/>
                </a:lnTo>
                <a:lnTo>
                  <a:pt x="12" y="34"/>
                </a:lnTo>
                <a:lnTo>
                  <a:pt x="12" y="34"/>
                </a:lnTo>
                <a:lnTo>
                  <a:pt x="12" y="34"/>
                </a:lnTo>
                <a:lnTo>
                  <a:pt x="12" y="34"/>
                </a:lnTo>
                <a:lnTo>
                  <a:pt x="12" y="30"/>
                </a:lnTo>
                <a:lnTo>
                  <a:pt x="12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12" y="26"/>
                </a:lnTo>
                <a:lnTo>
                  <a:pt x="12" y="26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6" y="30"/>
                </a:lnTo>
                <a:lnTo>
                  <a:pt x="16" y="30"/>
                </a:lnTo>
                <a:lnTo>
                  <a:pt x="16" y="26"/>
                </a:lnTo>
                <a:lnTo>
                  <a:pt x="12" y="26"/>
                </a:lnTo>
                <a:lnTo>
                  <a:pt x="12" y="26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24" y="22"/>
                </a:lnTo>
                <a:lnTo>
                  <a:pt x="24" y="22"/>
                </a:lnTo>
                <a:lnTo>
                  <a:pt x="24" y="22"/>
                </a:lnTo>
                <a:lnTo>
                  <a:pt x="24" y="22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30" y="22"/>
                </a:lnTo>
                <a:lnTo>
                  <a:pt x="30" y="22"/>
                </a:lnTo>
                <a:lnTo>
                  <a:pt x="34" y="22"/>
                </a:lnTo>
                <a:lnTo>
                  <a:pt x="38" y="22"/>
                </a:lnTo>
                <a:lnTo>
                  <a:pt x="38" y="22"/>
                </a:lnTo>
                <a:lnTo>
                  <a:pt x="38" y="14"/>
                </a:lnTo>
                <a:lnTo>
                  <a:pt x="38" y="10"/>
                </a:lnTo>
                <a:lnTo>
                  <a:pt x="38" y="10"/>
                </a:lnTo>
                <a:lnTo>
                  <a:pt x="38" y="10"/>
                </a:lnTo>
                <a:lnTo>
                  <a:pt x="38" y="8"/>
                </a:lnTo>
                <a:lnTo>
                  <a:pt x="38" y="8"/>
                </a:lnTo>
                <a:lnTo>
                  <a:pt x="38" y="4"/>
                </a:lnTo>
                <a:lnTo>
                  <a:pt x="38" y="4"/>
                </a:lnTo>
                <a:lnTo>
                  <a:pt x="38" y="4"/>
                </a:lnTo>
                <a:lnTo>
                  <a:pt x="38" y="4"/>
                </a:lnTo>
                <a:lnTo>
                  <a:pt x="38" y="0"/>
                </a:lnTo>
                <a:lnTo>
                  <a:pt x="38" y="0"/>
                </a:lnTo>
                <a:lnTo>
                  <a:pt x="42" y="0"/>
                </a:lnTo>
                <a:lnTo>
                  <a:pt x="42" y="0"/>
                </a:lnTo>
                <a:lnTo>
                  <a:pt x="46" y="0"/>
                </a:lnTo>
                <a:lnTo>
                  <a:pt x="50" y="0"/>
                </a:lnTo>
                <a:lnTo>
                  <a:pt x="54" y="0"/>
                </a:lnTo>
                <a:lnTo>
                  <a:pt x="54" y="0"/>
                </a:lnTo>
                <a:lnTo>
                  <a:pt x="54" y="0"/>
                </a:lnTo>
                <a:lnTo>
                  <a:pt x="54" y="0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  <a:lnTo>
                  <a:pt x="60" y="0"/>
                </a:lnTo>
                <a:lnTo>
                  <a:pt x="60" y="0"/>
                </a:lnTo>
                <a:lnTo>
                  <a:pt x="64" y="0"/>
                </a:lnTo>
                <a:lnTo>
                  <a:pt x="64" y="0"/>
                </a:lnTo>
                <a:lnTo>
                  <a:pt x="64" y="0"/>
                </a:lnTo>
                <a:lnTo>
                  <a:pt x="64" y="0"/>
                </a:lnTo>
                <a:lnTo>
                  <a:pt x="64" y="4"/>
                </a:lnTo>
                <a:lnTo>
                  <a:pt x="64" y="4"/>
                </a:lnTo>
                <a:lnTo>
                  <a:pt x="64" y="4"/>
                </a:lnTo>
                <a:lnTo>
                  <a:pt x="64" y="4"/>
                </a:lnTo>
                <a:lnTo>
                  <a:pt x="64" y="4"/>
                </a:lnTo>
                <a:lnTo>
                  <a:pt x="64" y="8"/>
                </a:lnTo>
                <a:lnTo>
                  <a:pt x="64" y="8"/>
                </a:lnTo>
                <a:lnTo>
                  <a:pt x="64" y="8"/>
                </a:lnTo>
                <a:lnTo>
                  <a:pt x="64" y="8"/>
                </a:lnTo>
                <a:lnTo>
                  <a:pt x="64" y="8"/>
                </a:lnTo>
                <a:lnTo>
                  <a:pt x="64" y="10"/>
                </a:lnTo>
                <a:lnTo>
                  <a:pt x="64" y="10"/>
                </a:lnTo>
                <a:lnTo>
                  <a:pt x="64" y="10"/>
                </a:lnTo>
                <a:lnTo>
                  <a:pt x="64" y="14"/>
                </a:lnTo>
                <a:lnTo>
                  <a:pt x="64" y="14"/>
                </a:lnTo>
                <a:lnTo>
                  <a:pt x="64" y="14"/>
                </a:lnTo>
                <a:lnTo>
                  <a:pt x="64" y="14"/>
                </a:lnTo>
                <a:lnTo>
                  <a:pt x="64" y="14"/>
                </a:lnTo>
                <a:lnTo>
                  <a:pt x="64" y="18"/>
                </a:lnTo>
                <a:lnTo>
                  <a:pt x="64" y="18"/>
                </a:lnTo>
                <a:lnTo>
                  <a:pt x="64" y="18"/>
                </a:lnTo>
                <a:lnTo>
                  <a:pt x="64" y="18"/>
                </a:lnTo>
                <a:lnTo>
                  <a:pt x="64" y="18"/>
                </a:lnTo>
                <a:lnTo>
                  <a:pt x="64" y="18"/>
                </a:lnTo>
                <a:lnTo>
                  <a:pt x="64" y="18"/>
                </a:lnTo>
                <a:lnTo>
                  <a:pt x="68" y="18"/>
                </a:lnTo>
                <a:lnTo>
                  <a:pt x="68" y="18"/>
                </a:lnTo>
                <a:lnTo>
                  <a:pt x="72" y="18"/>
                </a:lnTo>
                <a:lnTo>
                  <a:pt x="72" y="14"/>
                </a:lnTo>
                <a:lnTo>
                  <a:pt x="72" y="14"/>
                </a:lnTo>
                <a:lnTo>
                  <a:pt x="76" y="14"/>
                </a:lnTo>
                <a:lnTo>
                  <a:pt x="76" y="14"/>
                </a:lnTo>
                <a:lnTo>
                  <a:pt x="76" y="14"/>
                </a:lnTo>
                <a:lnTo>
                  <a:pt x="80" y="14"/>
                </a:lnTo>
                <a:lnTo>
                  <a:pt x="80" y="14"/>
                </a:lnTo>
                <a:lnTo>
                  <a:pt x="80" y="14"/>
                </a:lnTo>
                <a:lnTo>
                  <a:pt x="80" y="14"/>
                </a:lnTo>
                <a:lnTo>
                  <a:pt x="80" y="14"/>
                </a:lnTo>
                <a:lnTo>
                  <a:pt x="80" y="14"/>
                </a:lnTo>
                <a:lnTo>
                  <a:pt x="80" y="18"/>
                </a:lnTo>
                <a:lnTo>
                  <a:pt x="80" y="18"/>
                </a:lnTo>
                <a:lnTo>
                  <a:pt x="80" y="18"/>
                </a:lnTo>
                <a:lnTo>
                  <a:pt x="84" y="22"/>
                </a:lnTo>
                <a:lnTo>
                  <a:pt x="84" y="22"/>
                </a:lnTo>
                <a:lnTo>
                  <a:pt x="84" y="22"/>
                </a:lnTo>
                <a:lnTo>
                  <a:pt x="84" y="26"/>
                </a:lnTo>
                <a:lnTo>
                  <a:pt x="80" y="30"/>
                </a:lnTo>
                <a:lnTo>
                  <a:pt x="80" y="30"/>
                </a:lnTo>
                <a:lnTo>
                  <a:pt x="80" y="30"/>
                </a:lnTo>
                <a:lnTo>
                  <a:pt x="80" y="30"/>
                </a:lnTo>
                <a:lnTo>
                  <a:pt x="80" y="30"/>
                </a:lnTo>
                <a:lnTo>
                  <a:pt x="80" y="30"/>
                </a:lnTo>
                <a:lnTo>
                  <a:pt x="76" y="30"/>
                </a:lnTo>
                <a:lnTo>
                  <a:pt x="76" y="34"/>
                </a:lnTo>
                <a:lnTo>
                  <a:pt x="76" y="34"/>
                </a:lnTo>
                <a:lnTo>
                  <a:pt x="76" y="38"/>
                </a:lnTo>
                <a:lnTo>
                  <a:pt x="76" y="38"/>
                </a:lnTo>
                <a:lnTo>
                  <a:pt x="76" y="38"/>
                </a:lnTo>
                <a:lnTo>
                  <a:pt x="76" y="40"/>
                </a:lnTo>
                <a:lnTo>
                  <a:pt x="76" y="40"/>
                </a:lnTo>
                <a:lnTo>
                  <a:pt x="76" y="40"/>
                </a:lnTo>
                <a:lnTo>
                  <a:pt x="76" y="40"/>
                </a:lnTo>
                <a:lnTo>
                  <a:pt x="76" y="40"/>
                </a:lnTo>
                <a:lnTo>
                  <a:pt x="76" y="44"/>
                </a:lnTo>
                <a:lnTo>
                  <a:pt x="76" y="44"/>
                </a:lnTo>
                <a:lnTo>
                  <a:pt x="76" y="44"/>
                </a:lnTo>
                <a:lnTo>
                  <a:pt x="76" y="44"/>
                </a:lnTo>
                <a:lnTo>
                  <a:pt x="80" y="44"/>
                </a:lnTo>
                <a:lnTo>
                  <a:pt x="80" y="44"/>
                </a:lnTo>
                <a:lnTo>
                  <a:pt x="80" y="44"/>
                </a:lnTo>
                <a:lnTo>
                  <a:pt x="80" y="44"/>
                </a:lnTo>
                <a:lnTo>
                  <a:pt x="80" y="48"/>
                </a:lnTo>
                <a:lnTo>
                  <a:pt x="80" y="48"/>
                </a:lnTo>
                <a:lnTo>
                  <a:pt x="80" y="48"/>
                </a:lnTo>
                <a:lnTo>
                  <a:pt x="84" y="48"/>
                </a:lnTo>
                <a:lnTo>
                  <a:pt x="84" y="48"/>
                </a:lnTo>
                <a:lnTo>
                  <a:pt x="84" y="48"/>
                </a:lnTo>
                <a:lnTo>
                  <a:pt x="84" y="48"/>
                </a:lnTo>
                <a:lnTo>
                  <a:pt x="84" y="52"/>
                </a:lnTo>
                <a:lnTo>
                  <a:pt x="84" y="52"/>
                </a:lnTo>
                <a:lnTo>
                  <a:pt x="84" y="52"/>
                </a:lnTo>
                <a:lnTo>
                  <a:pt x="84" y="56"/>
                </a:lnTo>
                <a:lnTo>
                  <a:pt x="84" y="56"/>
                </a:lnTo>
                <a:lnTo>
                  <a:pt x="84" y="56"/>
                </a:lnTo>
                <a:lnTo>
                  <a:pt x="84" y="60"/>
                </a:lnTo>
                <a:lnTo>
                  <a:pt x="84" y="60"/>
                </a:lnTo>
                <a:lnTo>
                  <a:pt x="84" y="60"/>
                </a:lnTo>
                <a:lnTo>
                  <a:pt x="84" y="64"/>
                </a:lnTo>
                <a:lnTo>
                  <a:pt x="84" y="68"/>
                </a:lnTo>
                <a:lnTo>
                  <a:pt x="84" y="68"/>
                </a:lnTo>
                <a:lnTo>
                  <a:pt x="84" y="68"/>
                </a:lnTo>
                <a:lnTo>
                  <a:pt x="84" y="70"/>
                </a:lnTo>
                <a:lnTo>
                  <a:pt x="84" y="70"/>
                </a:lnTo>
                <a:lnTo>
                  <a:pt x="84" y="70"/>
                </a:lnTo>
                <a:lnTo>
                  <a:pt x="84" y="70"/>
                </a:lnTo>
                <a:lnTo>
                  <a:pt x="84" y="70"/>
                </a:lnTo>
                <a:lnTo>
                  <a:pt x="80" y="70"/>
                </a:lnTo>
                <a:lnTo>
                  <a:pt x="80" y="70"/>
                </a:lnTo>
                <a:lnTo>
                  <a:pt x="80" y="74"/>
                </a:lnTo>
                <a:lnTo>
                  <a:pt x="80" y="74"/>
                </a:lnTo>
                <a:lnTo>
                  <a:pt x="80" y="74"/>
                </a:lnTo>
                <a:lnTo>
                  <a:pt x="80" y="74"/>
                </a:lnTo>
                <a:lnTo>
                  <a:pt x="80" y="78"/>
                </a:lnTo>
                <a:lnTo>
                  <a:pt x="80" y="78"/>
                </a:lnTo>
                <a:lnTo>
                  <a:pt x="80" y="78"/>
                </a:lnTo>
                <a:lnTo>
                  <a:pt x="80" y="78"/>
                </a:lnTo>
                <a:lnTo>
                  <a:pt x="80" y="82"/>
                </a:lnTo>
                <a:lnTo>
                  <a:pt x="80" y="82"/>
                </a:lnTo>
                <a:lnTo>
                  <a:pt x="76" y="82"/>
                </a:lnTo>
                <a:lnTo>
                  <a:pt x="76" y="82"/>
                </a:lnTo>
                <a:lnTo>
                  <a:pt x="76" y="82"/>
                </a:lnTo>
                <a:lnTo>
                  <a:pt x="76" y="82"/>
                </a:lnTo>
                <a:lnTo>
                  <a:pt x="76" y="78"/>
                </a:lnTo>
                <a:lnTo>
                  <a:pt x="72" y="74"/>
                </a:lnTo>
                <a:lnTo>
                  <a:pt x="72" y="74"/>
                </a:lnTo>
                <a:lnTo>
                  <a:pt x="72" y="74"/>
                </a:lnTo>
                <a:lnTo>
                  <a:pt x="72" y="78"/>
                </a:lnTo>
                <a:lnTo>
                  <a:pt x="72" y="78"/>
                </a:lnTo>
                <a:lnTo>
                  <a:pt x="72" y="78"/>
                </a:lnTo>
                <a:lnTo>
                  <a:pt x="68" y="78"/>
                </a:lnTo>
                <a:lnTo>
                  <a:pt x="68" y="78"/>
                </a:lnTo>
                <a:lnTo>
                  <a:pt x="68" y="82"/>
                </a:lnTo>
                <a:lnTo>
                  <a:pt x="68" y="82"/>
                </a:lnTo>
                <a:lnTo>
                  <a:pt x="68" y="82"/>
                </a:lnTo>
                <a:lnTo>
                  <a:pt x="64" y="78"/>
                </a:lnTo>
                <a:lnTo>
                  <a:pt x="64" y="78"/>
                </a:lnTo>
                <a:lnTo>
                  <a:pt x="60" y="78"/>
                </a:lnTo>
                <a:lnTo>
                  <a:pt x="60" y="78"/>
                </a:lnTo>
                <a:lnTo>
                  <a:pt x="60" y="78"/>
                </a:lnTo>
                <a:lnTo>
                  <a:pt x="60" y="78"/>
                </a:lnTo>
                <a:lnTo>
                  <a:pt x="60" y="78"/>
                </a:lnTo>
                <a:lnTo>
                  <a:pt x="60" y="78"/>
                </a:lnTo>
                <a:lnTo>
                  <a:pt x="60" y="78"/>
                </a:lnTo>
                <a:lnTo>
                  <a:pt x="60" y="74"/>
                </a:lnTo>
                <a:lnTo>
                  <a:pt x="60" y="74"/>
                </a:lnTo>
                <a:lnTo>
                  <a:pt x="60" y="70"/>
                </a:lnTo>
                <a:lnTo>
                  <a:pt x="60" y="70"/>
                </a:lnTo>
                <a:lnTo>
                  <a:pt x="60" y="70"/>
                </a:lnTo>
                <a:lnTo>
                  <a:pt x="56" y="70"/>
                </a:lnTo>
                <a:lnTo>
                  <a:pt x="56" y="70"/>
                </a:lnTo>
                <a:lnTo>
                  <a:pt x="56" y="70"/>
                </a:lnTo>
                <a:lnTo>
                  <a:pt x="56" y="70"/>
                </a:lnTo>
                <a:lnTo>
                  <a:pt x="56" y="70"/>
                </a:lnTo>
                <a:lnTo>
                  <a:pt x="54" y="70"/>
                </a:lnTo>
                <a:lnTo>
                  <a:pt x="54" y="70"/>
                </a:lnTo>
                <a:lnTo>
                  <a:pt x="54" y="70"/>
                </a:lnTo>
                <a:lnTo>
                  <a:pt x="54" y="70"/>
                </a:lnTo>
                <a:lnTo>
                  <a:pt x="54" y="70"/>
                </a:lnTo>
                <a:lnTo>
                  <a:pt x="54" y="74"/>
                </a:lnTo>
                <a:lnTo>
                  <a:pt x="54" y="74"/>
                </a:lnTo>
                <a:lnTo>
                  <a:pt x="54" y="74"/>
                </a:lnTo>
                <a:lnTo>
                  <a:pt x="54" y="78"/>
                </a:lnTo>
                <a:lnTo>
                  <a:pt x="54" y="78"/>
                </a:lnTo>
                <a:lnTo>
                  <a:pt x="50" y="82"/>
                </a:lnTo>
                <a:lnTo>
                  <a:pt x="50" y="82"/>
                </a:lnTo>
                <a:lnTo>
                  <a:pt x="50" y="78"/>
                </a:lnTo>
                <a:lnTo>
                  <a:pt x="50" y="78"/>
                </a:lnTo>
                <a:lnTo>
                  <a:pt x="46" y="78"/>
                </a:lnTo>
                <a:lnTo>
                  <a:pt x="46" y="78"/>
                </a:lnTo>
                <a:lnTo>
                  <a:pt x="46" y="78"/>
                </a:lnTo>
                <a:lnTo>
                  <a:pt x="46" y="82"/>
                </a:lnTo>
                <a:lnTo>
                  <a:pt x="46" y="82"/>
                </a:lnTo>
                <a:lnTo>
                  <a:pt x="42" y="78"/>
                </a:lnTo>
                <a:lnTo>
                  <a:pt x="42" y="78"/>
                </a:lnTo>
                <a:lnTo>
                  <a:pt x="42" y="78"/>
                </a:lnTo>
                <a:lnTo>
                  <a:pt x="42" y="78"/>
                </a:lnTo>
                <a:lnTo>
                  <a:pt x="42" y="82"/>
                </a:lnTo>
                <a:lnTo>
                  <a:pt x="42" y="82"/>
                </a:lnTo>
                <a:lnTo>
                  <a:pt x="42" y="82"/>
                </a:lnTo>
                <a:lnTo>
                  <a:pt x="42" y="86"/>
                </a:lnTo>
                <a:lnTo>
                  <a:pt x="42" y="86"/>
                </a:lnTo>
                <a:lnTo>
                  <a:pt x="42" y="86"/>
                </a:lnTo>
                <a:lnTo>
                  <a:pt x="42" y="86"/>
                </a:lnTo>
                <a:lnTo>
                  <a:pt x="42" y="86"/>
                </a:lnTo>
                <a:lnTo>
                  <a:pt x="42" y="86"/>
                </a:lnTo>
                <a:lnTo>
                  <a:pt x="42" y="86"/>
                </a:lnTo>
                <a:lnTo>
                  <a:pt x="42" y="86"/>
                </a:lnTo>
                <a:close/>
                <a:moveTo>
                  <a:pt x="4" y="52"/>
                </a:move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48"/>
                </a:lnTo>
                <a:lnTo>
                  <a:pt x="4" y="48"/>
                </a:lnTo>
                <a:lnTo>
                  <a:pt x="4" y="48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89" name="Freeform 147">
            <a:extLst>
              <a:ext uri="{FF2B5EF4-FFF2-40B4-BE49-F238E27FC236}">
                <a16:creationId xmlns:a16="http://schemas.microsoft.com/office/drawing/2014/main" id="{0DF559A8-9308-4274-B293-64E0D6A311D1}"/>
              </a:ext>
            </a:extLst>
          </p:cNvPr>
          <p:cNvSpPr>
            <a:spLocks/>
          </p:cNvSpPr>
          <p:nvPr/>
        </p:nvSpPr>
        <p:spPr bwMode="auto">
          <a:xfrm>
            <a:off x="5890028" y="4220630"/>
            <a:ext cx="98425" cy="177800"/>
          </a:xfrm>
          <a:custGeom>
            <a:avLst/>
            <a:gdLst>
              <a:gd name="T0" fmla="*/ 0 w 62"/>
              <a:gd name="T1" fmla="*/ 78 h 112"/>
              <a:gd name="T2" fmla="*/ 0 w 62"/>
              <a:gd name="T3" fmla="*/ 72 h 112"/>
              <a:gd name="T4" fmla="*/ 4 w 62"/>
              <a:gd name="T5" fmla="*/ 60 h 112"/>
              <a:gd name="T6" fmla="*/ 10 w 62"/>
              <a:gd name="T7" fmla="*/ 52 h 112"/>
              <a:gd name="T8" fmla="*/ 6 w 62"/>
              <a:gd name="T9" fmla="*/ 42 h 112"/>
              <a:gd name="T10" fmla="*/ 6 w 62"/>
              <a:gd name="T11" fmla="*/ 38 h 112"/>
              <a:gd name="T12" fmla="*/ 6 w 62"/>
              <a:gd name="T13" fmla="*/ 30 h 112"/>
              <a:gd name="T14" fmla="*/ 6 w 62"/>
              <a:gd name="T15" fmla="*/ 26 h 112"/>
              <a:gd name="T16" fmla="*/ 4 w 62"/>
              <a:gd name="T17" fmla="*/ 22 h 112"/>
              <a:gd name="T18" fmla="*/ 4 w 62"/>
              <a:gd name="T19" fmla="*/ 12 h 112"/>
              <a:gd name="T20" fmla="*/ 4 w 62"/>
              <a:gd name="T21" fmla="*/ 4 h 112"/>
              <a:gd name="T22" fmla="*/ 22 w 62"/>
              <a:gd name="T23" fmla="*/ 4 h 112"/>
              <a:gd name="T24" fmla="*/ 34 w 62"/>
              <a:gd name="T25" fmla="*/ 4 h 112"/>
              <a:gd name="T26" fmla="*/ 40 w 62"/>
              <a:gd name="T27" fmla="*/ 4 h 112"/>
              <a:gd name="T28" fmla="*/ 44 w 62"/>
              <a:gd name="T29" fmla="*/ 4 h 112"/>
              <a:gd name="T30" fmla="*/ 44 w 62"/>
              <a:gd name="T31" fmla="*/ 8 h 112"/>
              <a:gd name="T32" fmla="*/ 44 w 62"/>
              <a:gd name="T33" fmla="*/ 12 h 112"/>
              <a:gd name="T34" fmla="*/ 48 w 62"/>
              <a:gd name="T35" fmla="*/ 16 h 112"/>
              <a:gd name="T36" fmla="*/ 52 w 62"/>
              <a:gd name="T37" fmla="*/ 18 h 112"/>
              <a:gd name="T38" fmla="*/ 48 w 62"/>
              <a:gd name="T39" fmla="*/ 30 h 112"/>
              <a:gd name="T40" fmla="*/ 52 w 62"/>
              <a:gd name="T41" fmla="*/ 30 h 112"/>
              <a:gd name="T42" fmla="*/ 52 w 62"/>
              <a:gd name="T43" fmla="*/ 34 h 112"/>
              <a:gd name="T44" fmla="*/ 52 w 62"/>
              <a:gd name="T45" fmla="*/ 42 h 112"/>
              <a:gd name="T46" fmla="*/ 52 w 62"/>
              <a:gd name="T47" fmla="*/ 46 h 112"/>
              <a:gd name="T48" fmla="*/ 56 w 62"/>
              <a:gd name="T49" fmla="*/ 52 h 112"/>
              <a:gd name="T50" fmla="*/ 52 w 62"/>
              <a:gd name="T51" fmla="*/ 60 h 112"/>
              <a:gd name="T52" fmla="*/ 52 w 62"/>
              <a:gd name="T53" fmla="*/ 68 h 112"/>
              <a:gd name="T54" fmla="*/ 52 w 62"/>
              <a:gd name="T55" fmla="*/ 72 h 112"/>
              <a:gd name="T56" fmla="*/ 52 w 62"/>
              <a:gd name="T57" fmla="*/ 78 h 112"/>
              <a:gd name="T58" fmla="*/ 56 w 62"/>
              <a:gd name="T59" fmla="*/ 82 h 112"/>
              <a:gd name="T60" fmla="*/ 60 w 62"/>
              <a:gd name="T61" fmla="*/ 82 h 112"/>
              <a:gd name="T62" fmla="*/ 62 w 62"/>
              <a:gd name="T63" fmla="*/ 90 h 112"/>
              <a:gd name="T64" fmla="*/ 60 w 62"/>
              <a:gd name="T65" fmla="*/ 90 h 112"/>
              <a:gd name="T66" fmla="*/ 56 w 62"/>
              <a:gd name="T67" fmla="*/ 94 h 112"/>
              <a:gd name="T68" fmla="*/ 52 w 62"/>
              <a:gd name="T69" fmla="*/ 94 h 112"/>
              <a:gd name="T70" fmla="*/ 52 w 62"/>
              <a:gd name="T71" fmla="*/ 90 h 112"/>
              <a:gd name="T72" fmla="*/ 48 w 62"/>
              <a:gd name="T73" fmla="*/ 90 h 112"/>
              <a:gd name="T74" fmla="*/ 48 w 62"/>
              <a:gd name="T75" fmla="*/ 90 h 112"/>
              <a:gd name="T76" fmla="*/ 52 w 62"/>
              <a:gd name="T77" fmla="*/ 90 h 112"/>
              <a:gd name="T78" fmla="*/ 52 w 62"/>
              <a:gd name="T79" fmla="*/ 94 h 112"/>
              <a:gd name="T80" fmla="*/ 48 w 62"/>
              <a:gd name="T81" fmla="*/ 94 h 112"/>
              <a:gd name="T82" fmla="*/ 40 w 62"/>
              <a:gd name="T83" fmla="*/ 98 h 112"/>
              <a:gd name="T84" fmla="*/ 36 w 62"/>
              <a:gd name="T85" fmla="*/ 102 h 112"/>
              <a:gd name="T86" fmla="*/ 34 w 62"/>
              <a:gd name="T87" fmla="*/ 104 h 112"/>
              <a:gd name="T88" fmla="*/ 30 w 62"/>
              <a:gd name="T89" fmla="*/ 104 h 112"/>
              <a:gd name="T90" fmla="*/ 22 w 62"/>
              <a:gd name="T91" fmla="*/ 104 h 112"/>
              <a:gd name="T92" fmla="*/ 18 w 62"/>
              <a:gd name="T93" fmla="*/ 112 h 112"/>
              <a:gd name="T94" fmla="*/ 10 w 62"/>
              <a:gd name="T95" fmla="*/ 108 h 112"/>
              <a:gd name="T96" fmla="*/ 6 w 62"/>
              <a:gd name="T97" fmla="*/ 108 h 112"/>
              <a:gd name="T98" fmla="*/ 0 w 62"/>
              <a:gd name="T99" fmla="*/ 104 h 112"/>
              <a:gd name="T100" fmla="*/ 6 w 62"/>
              <a:gd name="T101" fmla="*/ 104 h 112"/>
              <a:gd name="T102" fmla="*/ 4 w 62"/>
              <a:gd name="T103" fmla="*/ 102 h 112"/>
              <a:gd name="T104" fmla="*/ 4 w 62"/>
              <a:gd name="T105" fmla="*/ 98 h 112"/>
              <a:gd name="T106" fmla="*/ 0 w 62"/>
              <a:gd name="T107" fmla="*/ 8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2" h="112">
                <a:moveTo>
                  <a:pt x="0" y="86"/>
                </a:moveTo>
                <a:lnTo>
                  <a:pt x="0" y="86"/>
                </a:lnTo>
                <a:lnTo>
                  <a:pt x="0" y="86"/>
                </a:lnTo>
                <a:lnTo>
                  <a:pt x="0" y="82"/>
                </a:lnTo>
                <a:lnTo>
                  <a:pt x="0" y="78"/>
                </a:lnTo>
                <a:lnTo>
                  <a:pt x="0" y="78"/>
                </a:lnTo>
                <a:lnTo>
                  <a:pt x="0" y="78"/>
                </a:lnTo>
                <a:lnTo>
                  <a:pt x="0" y="78"/>
                </a:lnTo>
                <a:lnTo>
                  <a:pt x="0" y="78"/>
                </a:lnTo>
                <a:lnTo>
                  <a:pt x="0" y="76"/>
                </a:lnTo>
                <a:lnTo>
                  <a:pt x="0" y="72"/>
                </a:lnTo>
                <a:lnTo>
                  <a:pt x="0" y="72"/>
                </a:lnTo>
                <a:lnTo>
                  <a:pt x="4" y="72"/>
                </a:lnTo>
                <a:lnTo>
                  <a:pt x="4" y="68"/>
                </a:lnTo>
                <a:lnTo>
                  <a:pt x="4" y="64"/>
                </a:lnTo>
                <a:lnTo>
                  <a:pt x="4" y="64"/>
                </a:lnTo>
                <a:lnTo>
                  <a:pt x="4" y="60"/>
                </a:lnTo>
                <a:lnTo>
                  <a:pt x="4" y="60"/>
                </a:lnTo>
                <a:lnTo>
                  <a:pt x="4" y="56"/>
                </a:lnTo>
                <a:lnTo>
                  <a:pt x="4" y="56"/>
                </a:lnTo>
                <a:lnTo>
                  <a:pt x="6" y="56"/>
                </a:lnTo>
                <a:lnTo>
                  <a:pt x="6" y="52"/>
                </a:lnTo>
                <a:lnTo>
                  <a:pt x="6" y="52"/>
                </a:lnTo>
                <a:lnTo>
                  <a:pt x="10" y="52"/>
                </a:lnTo>
                <a:lnTo>
                  <a:pt x="10" y="52"/>
                </a:lnTo>
                <a:lnTo>
                  <a:pt x="6" y="46"/>
                </a:lnTo>
                <a:lnTo>
                  <a:pt x="6" y="46"/>
                </a:lnTo>
                <a:lnTo>
                  <a:pt x="6" y="42"/>
                </a:lnTo>
                <a:lnTo>
                  <a:pt x="6" y="42"/>
                </a:lnTo>
                <a:lnTo>
                  <a:pt x="6" y="42"/>
                </a:lnTo>
                <a:lnTo>
                  <a:pt x="6" y="42"/>
                </a:lnTo>
                <a:lnTo>
                  <a:pt x="6" y="42"/>
                </a:lnTo>
                <a:lnTo>
                  <a:pt x="6" y="42"/>
                </a:lnTo>
                <a:lnTo>
                  <a:pt x="6" y="38"/>
                </a:lnTo>
                <a:lnTo>
                  <a:pt x="6" y="38"/>
                </a:lnTo>
                <a:lnTo>
                  <a:pt x="6" y="38"/>
                </a:lnTo>
                <a:lnTo>
                  <a:pt x="6" y="38"/>
                </a:lnTo>
                <a:lnTo>
                  <a:pt x="6" y="34"/>
                </a:lnTo>
                <a:lnTo>
                  <a:pt x="6" y="34"/>
                </a:lnTo>
                <a:lnTo>
                  <a:pt x="6" y="30"/>
                </a:lnTo>
                <a:lnTo>
                  <a:pt x="6" y="30"/>
                </a:lnTo>
                <a:lnTo>
                  <a:pt x="6" y="30"/>
                </a:lnTo>
                <a:lnTo>
                  <a:pt x="6" y="30"/>
                </a:lnTo>
                <a:lnTo>
                  <a:pt x="6" y="30"/>
                </a:lnTo>
                <a:lnTo>
                  <a:pt x="6" y="30"/>
                </a:lnTo>
                <a:lnTo>
                  <a:pt x="4" y="30"/>
                </a:lnTo>
                <a:lnTo>
                  <a:pt x="4" y="26"/>
                </a:lnTo>
                <a:lnTo>
                  <a:pt x="6" y="26"/>
                </a:lnTo>
                <a:lnTo>
                  <a:pt x="6" y="26"/>
                </a:lnTo>
                <a:lnTo>
                  <a:pt x="6" y="26"/>
                </a:lnTo>
                <a:lnTo>
                  <a:pt x="4" y="26"/>
                </a:lnTo>
                <a:lnTo>
                  <a:pt x="4" y="26"/>
                </a:lnTo>
                <a:lnTo>
                  <a:pt x="6" y="22"/>
                </a:lnTo>
                <a:lnTo>
                  <a:pt x="4" y="22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6"/>
                </a:lnTo>
                <a:lnTo>
                  <a:pt x="4" y="16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4" y="8"/>
                </a:lnTo>
                <a:lnTo>
                  <a:pt x="4" y="8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6" y="4"/>
                </a:lnTo>
                <a:lnTo>
                  <a:pt x="10" y="4"/>
                </a:lnTo>
                <a:lnTo>
                  <a:pt x="14" y="4"/>
                </a:lnTo>
                <a:lnTo>
                  <a:pt x="18" y="4"/>
                </a:lnTo>
                <a:lnTo>
                  <a:pt x="22" y="4"/>
                </a:lnTo>
                <a:lnTo>
                  <a:pt x="22" y="4"/>
                </a:lnTo>
                <a:lnTo>
                  <a:pt x="26" y="4"/>
                </a:lnTo>
                <a:lnTo>
                  <a:pt x="26" y="4"/>
                </a:lnTo>
                <a:lnTo>
                  <a:pt x="30" y="4"/>
                </a:lnTo>
                <a:lnTo>
                  <a:pt x="30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6" y="4"/>
                </a:lnTo>
                <a:lnTo>
                  <a:pt x="40" y="4"/>
                </a:lnTo>
                <a:lnTo>
                  <a:pt x="40" y="0"/>
                </a:lnTo>
                <a:lnTo>
                  <a:pt x="40" y="0"/>
                </a:lnTo>
                <a:lnTo>
                  <a:pt x="40" y="0"/>
                </a:lnTo>
                <a:lnTo>
                  <a:pt x="40" y="0"/>
                </a:lnTo>
                <a:lnTo>
                  <a:pt x="44" y="4"/>
                </a:lnTo>
                <a:lnTo>
                  <a:pt x="44" y="4"/>
                </a:lnTo>
                <a:lnTo>
                  <a:pt x="44" y="0"/>
                </a:lnTo>
                <a:lnTo>
                  <a:pt x="44" y="0"/>
                </a:lnTo>
                <a:lnTo>
                  <a:pt x="44" y="4"/>
                </a:lnTo>
                <a:lnTo>
                  <a:pt x="44" y="4"/>
                </a:lnTo>
                <a:lnTo>
                  <a:pt x="44" y="4"/>
                </a:lnTo>
                <a:lnTo>
                  <a:pt x="44" y="8"/>
                </a:lnTo>
                <a:lnTo>
                  <a:pt x="44" y="8"/>
                </a:lnTo>
                <a:lnTo>
                  <a:pt x="44" y="8"/>
                </a:lnTo>
                <a:lnTo>
                  <a:pt x="44" y="8"/>
                </a:lnTo>
                <a:lnTo>
                  <a:pt x="44" y="12"/>
                </a:lnTo>
                <a:lnTo>
                  <a:pt x="44" y="12"/>
                </a:lnTo>
                <a:lnTo>
                  <a:pt x="44" y="12"/>
                </a:lnTo>
                <a:lnTo>
                  <a:pt x="44" y="12"/>
                </a:lnTo>
                <a:lnTo>
                  <a:pt x="44" y="12"/>
                </a:lnTo>
                <a:lnTo>
                  <a:pt x="48" y="16"/>
                </a:lnTo>
                <a:lnTo>
                  <a:pt x="48" y="16"/>
                </a:lnTo>
                <a:lnTo>
                  <a:pt x="48" y="16"/>
                </a:lnTo>
                <a:lnTo>
                  <a:pt x="48" y="16"/>
                </a:lnTo>
                <a:lnTo>
                  <a:pt x="48" y="18"/>
                </a:lnTo>
                <a:lnTo>
                  <a:pt x="48" y="18"/>
                </a:lnTo>
                <a:lnTo>
                  <a:pt x="48" y="18"/>
                </a:lnTo>
                <a:lnTo>
                  <a:pt x="48" y="18"/>
                </a:lnTo>
                <a:lnTo>
                  <a:pt x="52" y="18"/>
                </a:lnTo>
                <a:lnTo>
                  <a:pt x="52" y="18"/>
                </a:lnTo>
                <a:lnTo>
                  <a:pt x="48" y="18"/>
                </a:lnTo>
                <a:lnTo>
                  <a:pt x="48" y="26"/>
                </a:lnTo>
                <a:lnTo>
                  <a:pt x="48" y="26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52" y="30"/>
                </a:lnTo>
                <a:lnTo>
                  <a:pt x="52" y="30"/>
                </a:lnTo>
                <a:lnTo>
                  <a:pt x="52" y="30"/>
                </a:lnTo>
                <a:lnTo>
                  <a:pt x="52" y="30"/>
                </a:lnTo>
                <a:lnTo>
                  <a:pt x="52" y="30"/>
                </a:lnTo>
                <a:lnTo>
                  <a:pt x="52" y="34"/>
                </a:lnTo>
                <a:lnTo>
                  <a:pt x="52" y="34"/>
                </a:lnTo>
                <a:lnTo>
                  <a:pt x="52" y="34"/>
                </a:lnTo>
                <a:lnTo>
                  <a:pt x="52" y="38"/>
                </a:lnTo>
                <a:lnTo>
                  <a:pt x="52" y="38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48" y="42"/>
                </a:lnTo>
                <a:lnTo>
                  <a:pt x="48" y="42"/>
                </a:lnTo>
                <a:lnTo>
                  <a:pt x="52" y="46"/>
                </a:lnTo>
                <a:lnTo>
                  <a:pt x="52" y="46"/>
                </a:lnTo>
                <a:lnTo>
                  <a:pt x="52" y="46"/>
                </a:lnTo>
                <a:lnTo>
                  <a:pt x="52" y="48"/>
                </a:lnTo>
                <a:lnTo>
                  <a:pt x="52" y="48"/>
                </a:lnTo>
                <a:lnTo>
                  <a:pt x="56" y="48"/>
                </a:lnTo>
                <a:lnTo>
                  <a:pt x="56" y="48"/>
                </a:lnTo>
                <a:lnTo>
                  <a:pt x="56" y="48"/>
                </a:lnTo>
                <a:lnTo>
                  <a:pt x="56" y="52"/>
                </a:lnTo>
                <a:lnTo>
                  <a:pt x="56" y="52"/>
                </a:lnTo>
                <a:lnTo>
                  <a:pt x="52" y="52"/>
                </a:lnTo>
                <a:lnTo>
                  <a:pt x="52" y="52"/>
                </a:lnTo>
                <a:lnTo>
                  <a:pt x="52" y="52"/>
                </a:lnTo>
                <a:lnTo>
                  <a:pt x="52" y="56"/>
                </a:lnTo>
                <a:lnTo>
                  <a:pt x="52" y="60"/>
                </a:lnTo>
                <a:lnTo>
                  <a:pt x="52" y="64"/>
                </a:lnTo>
                <a:lnTo>
                  <a:pt x="52" y="64"/>
                </a:lnTo>
                <a:lnTo>
                  <a:pt x="52" y="64"/>
                </a:lnTo>
                <a:lnTo>
                  <a:pt x="52" y="64"/>
                </a:lnTo>
                <a:lnTo>
                  <a:pt x="52" y="64"/>
                </a:lnTo>
                <a:lnTo>
                  <a:pt x="52" y="68"/>
                </a:lnTo>
                <a:lnTo>
                  <a:pt x="52" y="68"/>
                </a:lnTo>
                <a:lnTo>
                  <a:pt x="52" y="68"/>
                </a:lnTo>
                <a:lnTo>
                  <a:pt x="52" y="68"/>
                </a:lnTo>
                <a:lnTo>
                  <a:pt x="52" y="68"/>
                </a:lnTo>
                <a:lnTo>
                  <a:pt x="52" y="68"/>
                </a:lnTo>
                <a:lnTo>
                  <a:pt x="52" y="72"/>
                </a:lnTo>
                <a:lnTo>
                  <a:pt x="52" y="72"/>
                </a:lnTo>
                <a:lnTo>
                  <a:pt x="52" y="76"/>
                </a:lnTo>
                <a:lnTo>
                  <a:pt x="52" y="76"/>
                </a:lnTo>
                <a:lnTo>
                  <a:pt x="52" y="78"/>
                </a:lnTo>
                <a:lnTo>
                  <a:pt x="52" y="78"/>
                </a:lnTo>
                <a:lnTo>
                  <a:pt x="52" y="78"/>
                </a:lnTo>
                <a:lnTo>
                  <a:pt x="52" y="78"/>
                </a:lnTo>
                <a:lnTo>
                  <a:pt x="56" y="78"/>
                </a:lnTo>
                <a:lnTo>
                  <a:pt x="56" y="78"/>
                </a:lnTo>
                <a:lnTo>
                  <a:pt x="56" y="78"/>
                </a:lnTo>
                <a:lnTo>
                  <a:pt x="56" y="78"/>
                </a:lnTo>
                <a:lnTo>
                  <a:pt x="56" y="82"/>
                </a:lnTo>
                <a:lnTo>
                  <a:pt x="56" y="82"/>
                </a:lnTo>
                <a:lnTo>
                  <a:pt x="56" y="82"/>
                </a:lnTo>
                <a:lnTo>
                  <a:pt x="56" y="82"/>
                </a:lnTo>
                <a:lnTo>
                  <a:pt x="56" y="82"/>
                </a:lnTo>
                <a:lnTo>
                  <a:pt x="56" y="82"/>
                </a:lnTo>
                <a:lnTo>
                  <a:pt x="60" y="82"/>
                </a:lnTo>
                <a:lnTo>
                  <a:pt x="60" y="86"/>
                </a:lnTo>
                <a:lnTo>
                  <a:pt x="60" y="86"/>
                </a:lnTo>
                <a:lnTo>
                  <a:pt x="60" y="86"/>
                </a:lnTo>
                <a:lnTo>
                  <a:pt x="62" y="86"/>
                </a:lnTo>
                <a:lnTo>
                  <a:pt x="62" y="86"/>
                </a:lnTo>
                <a:lnTo>
                  <a:pt x="62" y="90"/>
                </a:lnTo>
                <a:lnTo>
                  <a:pt x="60" y="90"/>
                </a:lnTo>
                <a:lnTo>
                  <a:pt x="60" y="90"/>
                </a:lnTo>
                <a:lnTo>
                  <a:pt x="60" y="90"/>
                </a:lnTo>
                <a:lnTo>
                  <a:pt x="60" y="90"/>
                </a:lnTo>
                <a:lnTo>
                  <a:pt x="60" y="90"/>
                </a:lnTo>
                <a:lnTo>
                  <a:pt x="60" y="90"/>
                </a:lnTo>
                <a:lnTo>
                  <a:pt x="60" y="94"/>
                </a:lnTo>
                <a:lnTo>
                  <a:pt x="60" y="94"/>
                </a:lnTo>
                <a:lnTo>
                  <a:pt x="60" y="94"/>
                </a:lnTo>
                <a:lnTo>
                  <a:pt x="60" y="94"/>
                </a:lnTo>
                <a:lnTo>
                  <a:pt x="60" y="94"/>
                </a:lnTo>
                <a:lnTo>
                  <a:pt x="56" y="94"/>
                </a:lnTo>
                <a:lnTo>
                  <a:pt x="56" y="94"/>
                </a:lnTo>
                <a:lnTo>
                  <a:pt x="56" y="94"/>
                </a:lnTo>
                <a:lnTo>
                  <a:pt x="56" y="94"/>
                </a:lnTo>
                <a:lnTo>
                  <a:pt x="56" y="94"/>
                </a:lnTo>
                <a:lnTo>
                  <a:pt x="52" y="94"/>
                </a:lnTo>
                <a:lnTo>
                  <a:pt x="52" y="94"/>
                </a:lnTo>
                <a:lnTo>
                  <a:pt x="52" y="94"/>
                </a:lnTo>
                <a:lnTo>
                  <a:pt x="52" y="90"/>
                </a:lnTo>
                <a:lnTo>
                  <a:pt x="52" y="90"/>
                </a:lnTo>
                <a:lnTo>
                  <a:pt x="52" y="90"/>
                </a:lnTo>
                <a:lnTo>
                  <a:pt x="52" y="90"/>
                </a:lnTo>
                <a:lnTo>
                  <a:pt x="52" y="90"/>
                </a:lnTo>
                <a:lnTo>
                  <a:pt x="52" y="90"/>
                </a:lnTo>
                <a:lnTo>
                  <a:pt x="48" y="90"/>
                </a:lnTo>
                <a:lnTo>
                  <a:pt x="48" y="90"/>
                </a:lnTo>
                <a:lnTo>
                  <a:pt x="48" y="90"/>
                </a:lnTo>
                <a:lnTo>
                  <a:pt x="48" y="90"/>
                </a:lnTo>
                <a:lnTo>
                  <a:pt x="48" y="90"/>
                </a:lnTo>
                <a:lnTo>
                  <a:pt x="48" y="90"/>
                </a:lnTo>
                <a:lnTo>
                  <a:pt x="48" y="90"/>
                </a:lnTo>
                <a:lnTo>
                  <a:pt x="48" y="90"/>
                </a:lnTo>
                <a:lnTo>
                  <a:pt x="48" y="90"/>
                </a:lnTo>
                <a:lnTo>
                  <a:pt x="48" y="90"/>
                </a:lnTo>
                <a:lnTo>
                  <a:pt x="48" y="90"/>
                </a:lnTo>
                <a:lnTo>
                  <a:pt x="48" y="90"/>
                </a:lnTo>
                <a:lnTo>
                  <a:pt x="48" y="90"/>
                </a:lnTo>
                <a:lnTo>
                  <a:pt x="48" y="90"/>
                </a:lnTo>
                <a:lnTo>
                  <a:pt x="52" y="90"/>
                </a:lnTo>
                <a:lnTo>
                  <a:pt x="52" y="90"/>
                </a:lnTo>
                <a:lnTo>
                  <a:pt x="52" y="90"/>
                </a:lnTo>
                <a:lnTo>
                  <a:pt x="52" y="90"/>
                </a:lnTo>
                <a:lnTo>
                  <a:pt x="52" y="90"/>
                </a:lnTo>
                <a:lnTo>
                  <a:pt x="52" y="90"/>
                </a:lnTo>
                <a:lnTo>
                  <a:pt x="52" y="90"/>
                </a:lnTo>
                <a:lnTo>
                  <a:pt x="52" y="94"/>
                </a:lnTo>
                <a:lnTo>
                  <a:pt x="52" y="94"/>
                </a:lnTo>
                <a:lnTo>
                  <a:pt x="56" y="94"/>
                </a:lnTo>
                <a:lnTo>
                  <a:pt x="52" y="94"/>
                </a:lnTo>
                <a:lnTo>
                  <a:pt x="52" y="94"/>
                </a:lnTo>
                <a:lnTo>
                  <a:pt x="48" y="94"/>
                </a:lnTo>
                <a:lnTo>
                  <a:pt x="48" y="94"/>
                </a:lnTo>
                <a:lnTo>
                  <a:pt x="48" y="94"/>
                </a:lnTo>
                <a:lnTo>
                  <a:pt x="48" y="94"/>
                </a:lnTo>
                <a:lnTo>
                  <a:pt x="48" y="94"/>
                </a:lnTo>
                <a:lnTo>
                  <a:pt x="44" y="98"/>
                </a:lnTo>
                <a:lnTo>
                  <a:pt x="44" y="98"/>
                </a:lnTo>
                <a:lnTo>
                  <a:pt x="44" y="98"/>
                </a:lnTo>
                <a:lnTo>
                  <a:pt x="40" y="98"/>
                </a:lnTo>
                <a:lnTo>
                  <a:pt x="40" y="98"/>
                </a:lnTo>
                <a:lnTo>
                  <a:pt x="40" y="98"/>
                </a:lnTo>
                <a:lnTo>
                  <a:pt x="40" y="98"/>
                </a:lnTo>
                <a:lnTo>
                  <a:pt x="36" y="102"/>
                </a:lnTo>
                <a:lnTo>
                  <a:pt x="36" y="102"/>
                </a:lnTo>
                <a:lnTo>
                  <a:pt x="36" y="102"/>
                </a:lnTo>
                <a:lnTo>
                  <a:pt x="36" y="102"/>
                </a:lnTo>
                <a:lnTo>
                  <a:pt x="36" y="102"/>
                </a:lnTo>
                <a:lnTo>
                  <a:pt x="34" y="102"/>
                </a:lnTo>
                <a:lnTo>
                  <a:pt x="34" y="102"/>
                </a:lnTo>
                <a:lnTo>
                  <a:pt x="34" y="102"/>
                </a:lnTo>
                <a:lnTo>
                  <a:pt x="34" y="104"/>
                </a:lnTo>
                <a:lnTo>
                  <a:pt x="34" y="104"/>
                </a:lnTo>
                <a:lnTo>
                  <a:pt x="30" y="104"/>
                </a:lnTo>
                <a:lnTo>
                  <a:pt x="30" y="104"/>
                </a:lnTo>
                <a:lnTo>
                  <a:pt x="30" y="104"/>
                </a:lnTo>
                <a:lnTo>
                  <a:pt x="30" y="104"/>
                </a:lnTo>
                <a:lnTo>
                  <a:pt x="30" y="104"/>
                </a:lnTo>
                <a:lnTo>
                  <a:pt x="30" y="104"/>
                </a:lnTo>
                <a:lnTo>
                  <a:pt x="26" y="104"/>
                </a:lnTo>
                <a:lnTo>
                  <a:pt x="26" y="104"/>
                </a:lnTo>
                <a:lnTo>
                  <a:pt x="26" y="104"/>
                </a:lnTo>
                <a:lnTo>
                  <a:pt x="26" y="104"/>
                </a:lnTo>
                <a:lnTo>
                  <a:pt x="22" y="104"/>
                </a:lnTo>
                <a:lnTo>
                  <a:pt x="22" y="104"/>
                </a:lnTo>
                <a:lnTo>
                  <a:pt x="22" y="104"/>
                </a:lnTo>
                <a:lnTo>
                  <a:pt x="22" y="108"/>
                </a:lnTo>
                <a:lnTo>
                  <a:pt x="22" y="108"/>
                </a:lnTo>
                <a:lnTo>
                  <a:pt x="18" y="108"/>
                </a:lnTo>
                <a:lnTo>
                  <a:pt x="18" y="112"/>
                </a:lnTo>
                <a:lnTo>
                  <a:pt x="14" y="112"/>
                </a:lnTo>
                <a:lnTo>
                  <a:pt x="14" y="112"/>
                </a:lnTo>
                <a:lnTo>
                  <a:pt x="14" y="112"/>
                </a:lnTo>
                <a:lnTo>
                  <a:pt x="10" y="108"/>
                </a:lnTo>
                <a:lnTo>
                  <a:pt x="10" y="108"/>
                </a:lnTo>
                <a:lnTo>
                  <a:pt x="10" y="108"/>
                </a:lnTo>
                <a:lnTo>
                  <a:pt x="10" y="108"/>
                </a:lnTo>
                <a:lnTo>
                  <a:pt x="10" y="108"/>
                </a:lnTo>
                <a:lnTo>
                  <a:pt x="10" y="108"/>
                </a:lnTo>
                <a:lnTo>
                  <a:pt x="10" y="108"/>
                </a:lnTo>
                <a:lnTo>
                  <a:pt x="6" y="108"/>
                </a:lnTo>
                <a:lnTo>
                  <a:pt x="6" y="108"/>
                </a:lnTo>
                <a:lnTo>
                  <a:pt x="6" y="108"/>
                </a:lnTo>
                <a:lnTo>
                  <a:pt x="4" y="104"/>
                </a:lnTo>
                <a:lnTo>
                  <a:pt x="4" y="104"/>
                </a:lnTo>
                <a:lnTo>
                  <a:pt x="4" y="104"/>
                </a:lnTo>
                <a:lnTo>
                  <a:pt x="0" y="104"/>
                </a:lnTo>
                <a:lnTo>
                  <a:pt x="0" y="104"/>
                </a:lnTo>
                <a:lnTo>
                  <a:pt x="0" y="104"/>
                </a:lnTo>
                <a:lnTo>
                  <a:pt x="0" y="104"/>
                </a:lnTo>
                <a:lnTo>
                  <a:pt x="0" y="104"/>
                </a:lnTo>
                <a:lnTo>
                  <a:pt x="4" y="104"/>
                </a:lnTo>
                <a:lnTo>
                  <a:pt x="4" y="104"/>
                </a:lnTo>
                <a:lnTo>
                  <a:pt x="6" y="104"/>
                </a:lnTo>
                <a:lnTo>
                  <a:pt x="6" y="104"/>
                </a:lnTo>
                <a:lnTo>
                  <a:pt x="6" y="104"/>
                </a:lnTo>
                <a:lnTo>
                  <a:pt x="6" y="104"/>
                </a:lnTo>
                <a:lnTo>
                  <a:pt x="6" y="104"/>
                </a:lnTo>
                <a:lnTo>
                  <a:pt x="4" y="102"/>
                </a:lnTo>
                <a:lnTo>
                  <a:pt x="4" y="102"/>
                </a:lnTo>
                <a:lnTo>
                  <a:pt x="6" y="102"/>
                </a:lnTo>
                <a:lnTo>
                  <a:pt x="6" y="98"/>
                </a:lnTo>
                <a:lnTo>
                  <a:pt x="4" y="98"/>
                </a:lnTo>
                <a:lnTo>
                  <a:pt x="4" y="98"/>
                </a:lnTo>
                <a:lnTo>
                  <a:pt x="4" y="98"/>
                </a:lnTo>
                <a:lnTo>
                  <a:pt x="4" y="98"/>
                </a:lnTo>
                <a:lnTo>
                  <a:pt x="4" y="98"/>
                </a:lnTo>
                <a:lnTo>
                  <a:pt x="4" y="98"/>
                </a:lnTo>
                <a:lnTo>
                  <a:pt x="4" y="94"/>
                </a:lnTo>
                <a:lnTo>
                  <a:pt x="4" y="94"/>
                </a:lnTo>
                <a:lnTo>
                  <a:pt x="0" y="90"/>
                </a:lnTo>
                <a:lnTo>
                  <a:pt x="0" y="86"/>
                </a:lnTo>
                <a:lnTo>
                  <a:pt x="0" y="86"/>
                </a:lnTo>
                <a:lnTo>
                  <a:pt x="0" y="86"/>
                </a:lnTo>
                <a:lnTo>
                  <a:pt x="0" y="86"/>
                </a:lnTo>
                <a:lnTo>
                  <a:pt x="0" y="86"/>
                </a:lnTo>
                <a:lnTo>
                  <a:pt x="0" y="8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90" name="Freeform 148">
            <a:extLst>
              <a:ext uri="{FF2B5EF4-FFF2-40B4-BE49-F238E27FC236}">
                <a16:creationId xmlns:a16="http://schemas.microsoft.com/office/drawing/2014/main" id="{97951D3F-AA27-4231-83F9-FEE7FA7F5D4D}"/>
              </a:ext>
            </a:extLst>
          </p:cNvPr>
          <p:cNvSpPr>
            <a:spLocks/>
          </p:cNvSpPr>
          <p:nvPr/>
        </p:nvSpPr>
        <p:spPr bwMode="auto">
          <a:xfrm>
            <a:off x="5623328" y="4179355"/>
            <a:ext cx="165100" cy="155575"/>
          </a:xfrm>
          <a:custGeom>
            <a:avLst/>
            <a:gdLst>
              <a:gd name="T0" fmla="*/ 96 w 104"/>
              <a:gd name="T1" fmla="*/ 86 h 98"/>
              <a:gd name="T2" fmla="*/ 92 w 104"/>
              <a:gd name="T3" fmla="*/ 90 h 98"/>
              <a:gd name="T4" fmla="*/ 90 w 104"/>
              <a:gd name="T5" fmla="*/ 86 h 98"/>
              <a:gd name="T6" fmla="*/ 86 w 104"/>
              <a:gd name="T7" fmla="*/ 94 h 98"/>
              <a:gd name="T8" fmla="*/ 82 w 104"/>
              <a:gd name="T9" fmla="*/ 94 h 98"/>
              <a:gd name="T10" fmla="*/ 78 w 104"/>
              <a:gd name="T11" fmla="*/ 90 h 98"/>
              <a:gd name="T12" fmla="*/ 78 w 104"/>
              <a:gd name="T13" fmla="*/ 86 h 98"/>
              <a:gd name="T14" fmla="*/ 74 w 104"/>
              <a:gd name="T15" fmla="*/ 74 h 98"/>
              <a:gd name="T16" fmla="*/ 66 w 104"/>
              <a:gd name="T17" fmla="*/ 74 h 98"/>
              <a:gd name="T18" fmla="*/ 60 w 104"/>
              <a:gd name="T19" fmla="*/ 74 h 98"/>
              <a:gd name="T20" fmla="*/ 64 w 104"/>
              <a:gd name="T21" fmla="*/ 64 h 98"/>
              <a:gd name="T22" fmla="*/ 60 w 104"/>
              <a:gd name="T23" fmla="*/ 60 h 98"/>
              <a:gd name="T24" fmla="*/ 56 w 104"/>
              <a:gd name="T25" fmla="*/ 52 h 98"/>
              <a:gd name="T26" fmla="*/ 48 w 104"/>
              <a:gd name="T27" fmla="*/ 48 h 98"/>
              <a:gd name="T28" fmla="*/ 40 w 104"/>
              <a:gd name="T29" fmla="*/ 48 h 98"/>
              <a:gd name="T30" fmla="*/ 34 w 104"/>
              <a:gd name="T31" fmla="*/ 52 h 98"/>
              <a:gd name="T32" fmla="*/ 30 w 104"/>
              <a:gd name="T33" fmla="*/ 60 h 98"/>
              <a:gd name="T34" fmla="*/ 26 w 104"/>
              <a:gd name="T35" fmla="*/ 64 h 98"/>
              <a:gd name="T36" fmla="*/ 22 w 104"/>
              <a:gd name="T37" fmla="*/ 60 h 98"/>
              <a:gd name="T38" fmla="*/ 18 w 104"/>
              <a:gd name="T39" fmla="*/ 56 h 98"/>
              <a:gd name="T40" fmla="*/ 18 w 104"/>
              <a:gd name="T41" fmla="*/ 52 h 98"/>
              <a:gd name="T42" fmla="*/ 18 w 104"/>
              <a:gd name="T43" fmla="*/ 48 h 98"/>
              <a:gd name="T44" fmla="*/ 14 w 104"/>
              <a:gd name="T45" fmla="*/ 44 h 98"/>
              <a:gd name="T46" fmla="*/ 8 w 104"/>
              <a:gd name="T47" fmla="*/ 38 h 98"/>
              <a:gd name="T48" fmla="*/ 8 w 104"/>
              <a:gd name="T49" fmla="*/ 34 h 98"/>
              <a:gd name="T50" fmla="*/ 4 w 104"/>
              <a:gd name="T51" fmla="*/ 30 h 98"/>
              <a:gd name="T52" fmla="*/ 0 w 104"/>
              <a:gd name="T53" fmla="*/ 30 h 98"/>
              <a:gd name="T54" fmla="*/ 0 w 104"/>
              <a:gd name="T55" fmla="*/ 30 h 98"/>
              <a:gd name="T56" fmla="*/ 4 w 104"/>
              <a:gd name="T57" fmla="*/ 22 h 98"/>
              <a:gd name="T58" fmla="*/ 8 w 104"/>
              <a:gd name="T59" fmla="*/ 22 h 98"/>
              <a:gd name="T60" fmla="*/ 14 w 104"/>
              <a:gd name="T61" fmla="*/ 18 h 98"/>
              <a:gd name="T62" fmla="*/ 14 w 104"/>
              <a:gd name="T63" fmla="*/ 12 h 98"/>
              <a:gd name="T64" fmla="*/ 18 w 104"/>
              <a:gd name="T65" fmla="*/ 8 h 98"/>
              <a:gd name="T66" fmla="*/ 18 w 104"/>
              <a:gd name="T67" fmla="*/ 4 h 98"/>
              <a:gd name="T68" fmla="*/ 26 w 104"/>
              <a:gd name="T69" fmla="*/ 0 h 98"/>
              <a:gd name="T70" fmla="*/ 30 w 104"/>
              <a:gd name="T71" fmla="*/ 4 h 98"/>
              <a:gd name="T72" fmla="*/ 36 w 104"/>
              <a:gd name="T73" fmla="*/ 4 h 98"/>
              <a:gd name="T74" fmla="*/ 40 w 104"/>
              <a:gd name="T75" fmla="*/ 8 h 98"/>
              <a:gd name="T76" fmla="*/ 48 w 104"/>
              <a:gd name="T77" fmla="*/ 4 h 98"/>
              <a:gd name="T78" fmla="*/ 48 w 104"/>
              <a:gd name="T79" fmla="*/ 8 h 98"/>
              <a:gd name="T80" fmla="*/ 52 w 104"/>
              <a:gd name="T81" fmla="*/ 12 h 98"/>
              <a:gd name="T82" fmla="*/ 60 w 104"/>
              <a:gd name="T83" fmla="*/ 8 h 98"/>
              <a:gd name="T84" fmla="*/ 64 w 104"/>
              <a:gd name="T85" fmla="*/ 12 h 98"/>
              <a:gd name="T86" fmla="*/ 74 w 104"/>
              <a:gd name="T87" fmla="*/ 12 h 98"/>
              <a:gd name="T88" fmla="*/ 78 w 104"/>
              <a:gd name="T89" fmla="*/ 8 h 98"/>
              <a:gd name="T90" fmla="*/ 82 w 104"/>
              <a:gd name="T91" fmla="*/ 4 h 98"/>
              <a:gd name="T92" fmla="*/ 86 w 104"/>
              <a:gd name="T93" fmla="*/ 8 h 98"/>
              <a:gd name="T94" fmla="*/ 86 w 104"/>
              <a:gd name="T95" fmla="*/ 18 h 98"/>
              <a:gd name="T96" fmla="*/ 90 w 104"/>
              <a:gd name="T97" fmla="*/ 22 h 98"/>
              <a:gd name="T98" fmla="*/ 92 w 104"/>
              <a:gd name="T99" fmla="*/ 22 h 98"/>
              <a:gd name="T100" fmla="*/ 90 w 104"/>
              <a:gd name="T101" fmla="*/ 26 h 98"/>
              <a:gd name="T102" fmla="*/ 96 w 104"/>
              <a:gd name="T103" fmla="*/ 34 h 98"/>
              <a:gd name="T104" fmla="*/ 100 w 104"/>
              <a:gd name="T105" fmla="*/ 42 h 98"/>
              <a:gd name="T106" fmla="*/ 96 w 104"/>
              <a:gd name="T107" fmla="*/ 48 h 98"/>
              <a:gd name="T108" fmla="*/ 96 w 104"/>
              <a:gd name="T109" fmla="*/ 56 h 98"/>
              <a:gd name="T110" fmla="*/ 100 w 104"/>
              <a:gd name="T111" fmla="*/ 60 h 98"/>
              <a:gd name="T112" fmla="*/ 100 w 104"/>
              <a:gd name="T113" fmla="*/ 64 h 98"/>
              <a:gd name="T114" fmla="*/ 100 w 104"/>
              <a:gd name="T115" fmla="*/ 68 h 98"/>
              <a:gd name="T116" fmla="*/ 104 w 104"/>
              <a:gd name="T117" fmla="*/ 74 h 98"/>
              <a:gd name="T118" fmla="*/ 96 w 104"/>
              <a:gd name="T119" fmla="*/ 78 h 98"/>
              <a:gd name="T120" fmla="*/ 100 w 104"/>
              <a:gd name="T121" fmla="*/ 82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4" h="98">
                <a:moveTo>
                  <a:pt x="100" y="82"/>
                </a:moveTo>
                <a:lnTo>
                  <a:pt x="100" y="82"/>
                </a:lnTo>
                <a:lnTo>
                  <a:pt x="96" y="82"/>
                </a:lnTo>
                <a:lnTo>
                  <a:pt x="96" y="82"/>
                </a:lnTo>
                <a:lnTo>
                  <a:pt x="96" y="82"/>
                </a:lnTo>
                <a:lnTo>
                  <a:pt x="96" y="82"/>
                </a:lnTo>
                <a:lnTo>
                  <a:pt x="96" y="82"/>
                </a:lnTo>
                <a:lnTo>
                  <a:pt x="96" y="86"/>
                </a:lnTo>
                <a:lnTo>
                  <a:pt x="96" y="86"/>
                </a:lnTo>
                <a:lnTo>
                  <a:pt x="96" y="86"/>
                </a:lnTo>
                <a:lnTo>
                  <a:pt x="96" y="90"/>
                </a:lnTo>
                <a:lnTo>
                  <a:pt x="96" y="90"/>
                </a:lnTo>
                <a:lnTo>
                  <a:pt x="96" y="90"/>
                </a:lnTo>
                <a:lnTo>
                  <a:pt x="96" y="90"/>
                </a:lnTo>
                <a:lnTo>
                  <a:pt x="96" y="90"/>
                </a:lnTo>
                <a:lnTo>
                  <a:pt x="92" y="90"/>
                </a:lnTo>
                <a:lnTo>
                  <a:pt x="92" y="90"/>
                </a:lnTo>
                <a:lnTo>
                  <a:pt x="92" y="90"/>
                </a:lnTo>
                <a:lnTo>
                  <a:pt x="92" y="90"/>
                </a:lnTo>
                <a:lnTo>
                  <a:pt x="92" y="90"/>
                </a:lnTo>
                <a:lnTo>
                  <a:pt x="92" y="86"/>
                </a:lnTo>
                <a:lnTo>
                  <a:pt x="92" y="86"/>
                </a:lnTo>
                <a:lnTo>
                  <a:pt x="90" y="86"/>
                </a:lnTo>
                <a:lnTo>
                  <a:pt x="90" y="86"/>
                </a:lnTo>
                <a:lnTo>
                  <a:pt x="90" y="86"/>
                </a:lnTo>
                <a:lnTo>
                  <a:pt x="90" y="86"/>
                </a:lnTo>
                <a:lnTo>
                  <a:pt x="90" y="90"/>
                </a:lnTo>
                <a:lnTo>
                  <a:pt x="90" y="90"/>
                </a:lnTo>
                <a:lnTo>
                  <a:pt x="90" y="90"/>
                </a:lnTo>
                <a:lnTo>
                  <a:pt x="90" y="90"/>
                </a:lnTo>
                <a:lnTo>
                  <a:pt x="90" y="94"/>
                </a:lnTo>
                <a:lnTo>
                  <a:pt x="86" y="94"/>
                </a:lnTo>
                <a:lnTo>
                  <a:pt x="86" y="94"/>
                </a:lnTo>
                <a:lnTo>
                  <a:pt x="86" y="94"/>
                </a:lnTo>
                <a:lnTo>
                  <a:pt x="86" y="94"/>
                </a:lnTo>
                <a:lnTo>
                  <a:pt x="86" y="94"/>
                </a:lnTo>
                <a:lnTo>
                  <a:pt x="82" y="94"/>
                </a:lnTo>
                <a:lnTo>
                  <a:pt x="82" y="98"/>
                </a:lnTo>
                <a:lnTo>
                  <a:pt x="82" y="94"/>
                </a:lnTo>
                <a:lnTo>
                  <a:pt x="82" y="94"/>
                </a:lnTo>
                <a:lnTo>
                  <a:pt x="82" y="94"/>
                </a:lnTo>
                <a:lnTo>
                  <a:pt x="82" y="90"/>
                </a:lnTo>
                <a:lnTo>
                  <a:pt x="78" y="90"/>
                </a:lnTo>
                <a:lnTo>
                  <a:pt x="78" y="94"/>
                </a:lnTo>
                <a:lnTo>
                  <a:pt x="78" y="94"/>
                </a:lnTo>
                <a:lnTo>
                  <a:pt x="78" y="94"/>
                </a:lnTo>
                <a:lnTo>
                  <a:pt x="78" y="90"/>
                </a:lnTo>
                <a:lnTo>
                  <a:pt x="78" y="90"/>
                </a:lnTo>
                <a:lnTo>
                  <a:pt x="78" y="90"/>
                </a:lnTo>
                <a:lnTo>
                  <a:pt x="78" y="90"/>
                </a:lnTo>
                <a:lnTo>
                  <a:pt x="78" y="86"/>
                </a:lnTo>
                <a:lnTo>
                  <a:pt x="78" y="86"/>
                </a:lnTo>
                <a:lnTo>
                  <a:pt x="78" y="86"/>
                </a:lnTo>
                <a:lnTo>
                  <a:pt x="82" y="86"/>
                </a:lnTo>
                <a:lnTo>
                  <a:pt x="78" y="86"/>
                </a:lnTo>
                <a:lnTo>
                  <a:pt x="78" y="86"/>
                </a:lnTo>
                <a:lnTo>
                  <a:pt x="78" y="82"/>
                </a:lnTo>
                <a:lnTo>
                  <a:pt x="78" y="82"/>
                </a:lnTo>
                <a:lnTo>
                  <a:pt x="78" y="82"/>
                </a:lnTo>
                <a:lnTo>
                  <a:pt x="78" y="82"/>
                </a:lnTo>
                <a:lnTo>
                  <a:pt x="78" y="78"/>
                </a:lnTo>
                <a:lnTo>
                  <a:pt x="78" y="74"/>
                </a:lnTo>
                <a:lnTo>
                  <a:pt x="74" y="74"/>
                </a:lnTo>
                <a:lnTo>
                  <a:pt x="74" y="74"/>
                </a:lnTo>
                <a:lnTo>
                  <a:pt x="74" y="72"/>
                </a:lnTo>
                <a:lnTo>
                  <a:pt x="74" y="74"/>
                </a:lnTo>
                <a:lnTo>
                  <a:pt x="74" y="72"/>
                </a:lnTo>
                <a:lnTo>
                  <a:pt x="70" y="72"/>
                </a:lnTo>
                <a:lnTo>
                  <a:pt x="70" y="74"/>
                </a:lnTo>
                <a:lnTo>
                  <a:pt x="66" y="72"/>
                </a:lnTo>
                <a:lnTo>
                  <a:pt x="66" y="74"/>
                </a:lnTo>
                <a:lnTo>
                  <a:pt x="66" y="74"/>
                </a:lnTo>
                <a:lnTo>
                  <a:pt x="66" y="72"/>
                </a:lnTo>
                <a:lnTo>
                  <a:pt x="66" y="74"/>
                </a:lnTo>
                <a:lnTo>
                  <a:pt x="64" y="74"/>
                </a:lnTo>
                <a:lnTo>
                  <a:pt x="64" y="74"/>
                </a:lnTo>
                <a:lnTo>
                  <a:pt x="64" y="74"/>
                </a:lnTo>
                <a:lnTo>
                  <a:pt x="64" y="74"/>
                </a:lnTo>
                <a:lnTo>
                  <a:pt x="64" y="74"/>
                </a:lnTo>
                <a:lnTo>
                  <a:pt x="60" y="74"/>
                </a:lnTo>
                <a:lnTo>
                  <a:pt x="60" y="74"/>
                </a:lnTo>
                <a:lnTo>
                  <a:pt x="64" y="72"/>
                </a:lnTo>
                <a:lnTo>
                  <a:pt x="64" y="72"/>
                </a:lnTo>
                <a:lnTo>
                  <a:pt x="64" y="72"/>
                </a:lnTo>
                <a:lnTo>
                  <a:pt x="64" y="68"/>
                </a:lnTo>
                <a:lnTo>
                  <a:pt x="64" y="68"/>
                </a:lnTo>
                <a:lnTo>
                  <a:pt x="64" y="68"/>
                </a:lnTo>
                <a:lnTo>
                  <a:pt x="64" y="64"/>
                </a:lnTo>
                <a:lnTo>
                  <a:pt x="64" y="64"/>
                </a:lnTo>
                <a:lnTo>
                  <a:pt x="64" y="64"/>
                </a:lnTo>
                <a:lnTo>
                  <a:pt x="64" y="64"/>
                </a:lnTo>
                <a:lnTo>
                  <a:pt x="64" y="64"/>
                </a:lnTo>
                <a:lnTo>
                  <a:pt x="60" y="64"/>
                </a:lnTo>
                <a:lnTo>
                  <a:pt x="60" y="64"/>
                </a:lnTo>
                <a:lnTo>
                  <a:pt x="60" y="64"/>
                </a:lnTo>
                <a:lnTo>
                  <a:pt x="60" y="60"/>
                </a:lnTo>
                <a:lnTo>
                  <a:pt x="60" y="60"/>
                </a:lnTo>
                <a:lnTo>
                  <a:pt x="64" y="60"/>
                </a:lnTo>
                <a:lnTo>
                  <a:pt x="64" y="60"/>
                </a:lnTo>
                <a:lnTo>
                  <a:pt x="60" y="60"/>
                </a:lnTo>
                <a:lnTo>
                  <a:pt x="60" y="56"/>
                </a:lnTo>
                <a:lnTo>
                  <a:pt x="60" y="56"/>
                </a:lnTo>
                <a:lnTo>
                  <a:pt x="60" y="52"/>
                </a:lnTo>
                <a:lnTo>
                  <a:pt x="56" y="52"/>
                </a:lnTo>
                <a:lnTo>
                  <a:pt x="56" y="52"/>
                </a:lnTo>
                <a:lnTo>
                  <a:pt x="56" y="52"/>
                </a:lnTo>
                <a:lnTo>
                  <a:pt x="56" y="48"/>
                </a:lnTo>
                <a:lnTo>
                  <a:pt x="56" y="48"/>
                </a:lnTo>
                <a:lnTo>
                  <a:pt x="56" y="48"/>
                </a:lnTo>
                <a:lnTo>
                  <a:pt x="52" y="48"/>
                </a:lnTo>
                <a:lnTo>
                  <a:pt x="52" y="48"/>
                </a:lnTo>
                <a:lnTo>
                  <a:pt x="48" y="48"/>
                </a:lnTo>
                <a:lnTo>
                  <a:pt x="48" y="48"/>
                </a:lnTo>
                <a:lnTo>
                  <a:pt x="48" y="48"/>
                </a:lnTo>
                <a:lnTo>
                  <a:pt x="44" y="48"/>
                </a:lnTo>
                <a:lnTo>
                  <a:pt x="44" y="48"/>
                </a:lnTo>
                <a:lnTo>
                  <a:pt x="44" y="48"/>
                </a:lnTo>
                <a:lnTo>
                  <a:pt x="40" y="48"/>
                </a:lnTo>
                <a:lnTo>
                  <a:pt x="40" y="48"/>
                </a:lnTo>
                <a:lnTo>
                  <a:pt x="40" y="48"/>
                </a:lnTo>
                <a:lnTo>
                  <a:pt x="40" y="48"/>
                </a:lnTo>
                <a:lnTo>
                  <a:pt x="40" y="48"/>
                </a:lnTo>
                <a:lnTo>
                  <a:pt x="40" y="48"/>
                </a:lnTo>
                <a:lnTo>
                  <a:pt x="36" y="48"/>
                </a:lnTo>
                <a:lnTo>
                  <a:pt x="36" y="48"/>
                </a:lnTo>
                <a:lnTo>
                  <a:pt x="34" y="52"/>
                </a:lnTo>
                <a:lnTo>
                  <a:pt x="34" y="52"/>
                </a:lnTo>
                <a:lnTo>
                  <a:pt x="34" y="52"/>
                </a:lnTo>
                <a:lnTo>
                  <a:pt x="34" y="56"/>
                </a:lnTo>
                <a:lnTo>
                  <a:pt x="34" y="56"/>
                </a:lnTo>
                <a:lnTo>
                  <a:pt x="34" y="56"/>
                </a:lnTo>
                <a:lnTo>
                  <a:pt x="30" y="60"/>
                </a:lnTo>
                <a:lnTo>
                  <a:pt x="30" y="60"/>
                </a:lnTo>
                <a:lnTo>
                  <a:pt x="30" y="60"/>
                </a:lnTo>
                <a:lnTo>
                  <a:pt x="30" y="60"/>
                </a:lnTo>
                <a:lnTo>
                  <a:pt x="30" y="60"/>
                </a:lnTo>
                <a:lnTo>
                  <a:pt x="30" y="60"/>
                </a:lnTo>
                <a:lnTo>
                  <a:pt x="30" y="60"/>
                </a:lnTo>
                <a:lnTo>
                  <a:pt x="30" y="64"/>
                </a:lnTo>
                <a:lnTo>
                  <a:pt x="30" y="64"/>
                </a:lnTo>
                <a:lnTo>
                  <a:pt x="26" y="64"/>
                </a:lnTo>
                <a:lnTo>
                  <a:pt x="26" y="64"/>
                </a:lnTo>
                <a:lnTo>
                  <a:pt x="26" y="64"/>
                </a:lnTo>
                <a:lnTo>
                  <a:pt x="26" y="64"/>
                </a:lnTo>
                <a:lnTo>
                  <a:pt x="26" y="64"/>
                </a:lnTo>
                <a:lnTo>
                  <a:pt x="26" y="64"/>
                </a:lnTo>
                <a:lnTo>
                  <a:pt x="26" y="64"/>
                </a:lnTo>
                <a:lnTo>
                  <a:pt x="22" y="64"/>
                </a:lnTo>
                <a:lnTo>
                  <a:pt x="22" y="64"/>
                </a:lnTo>
                <a:lnTo>
                  <a:pt x="26" y="64"/>
                </a:lnTo>
                <a:lnTo>
                  <a:pt x="26" y="60"/>
                </a:lnTo>
                <a:lnTo>
                  <a:pt x="22" y="60"/>
                </a:lnTo>
                <a:lnTo>
                  <a:pt x="22" y="60"/>
                </a:lnTo>
                <a:lnTo>
                  <a:pt x="22" y="56"/>
                </a:lnTo>
                <a:lnTo>
                  <a:pt x="22" y="56"/>
                </a:lnTo>
                <a:lnTo>
                  <a:pt x="22" y="56"/>
                </a:lnTo>
                <a:lnTo>
                  <a:pt x="22" y="56"/>
                </a:lnTo>
                <a:lnTo>
                  <a:pt x="22" y="56"/>
                </a:lnTo>
                <a:lnTo>
                  <a:pt x="22" y="56"/>
                </a:lnTo>
                <a:lnTo>
                  <a:pt x="18" y="56"/>
                </a:lnTo>
                <a:lnTo>
                  <a:pt x="18" y="56"/>
                </a:lnTo>
                <a:lnTo>
                  <a:pt x="18" y="52"/>
                </a:lnTo>
                <a:lnTo>
                  <a:pt x="18" y="52"/>
                </a:lnTo>
                <a:lnTo>
                  <a:pt x="18" y="48"/>
                </a:lnTo>
                <a:lnTo>
                  <a:pt x="18" y="48"/>
                </a:lnTo>
                <a:lnTo>
                  <a:pt x="18" y="52"/>
                </a:lnTo>
                <a:lnTo>
                  <a:pt x="18" y="52"/>
                </a:lnTo>
                <a:lnTo>
                  <a:pt x="18" y="52"/>
                </a:lnTo>
                <a:lnTo>
                  <a:pt x="18" y="52"/>
                </a:lnTo>
                <a:lnTo>
                  <a:pt x="18" y="52"/>
                </a:lnTo>
                <a:lnTo>
                  <a:pt x="18" y="52"/>
                </a:lnTo>
                <a:lnTo>
                  <a:pt x="18" y="48"/>
                </a:lnTo>
                <a:lnTo>
                  <a:pt x="18" y="48"/>
                </a:lnTo>
                <a:lnTo>
                  <a:pt x="18" y="48"/>
                </a:lnTo>
                <a:lnTo>
                  <a:pt x="18" y="48"/>
                </a:lnTo>
                <a:lnTo>
                  <a:pt x="18" y="48"/>
                </a:lnTo>
                <a:lnTo>
                  <a:pt x="18" y="48"/>
                </a:lnTo>
                <a:lnTo>
                  <a:pt x="18" y="48"/>
                </a:lnTo>
                <a:lnTo>
                  <a:pt x="18" y="48"/>
                </a:lnTo>
                <a:lnTo>
                  <a:pt x="18" y="48"/>
                </a:lnTo>
                <a:lnTo>
                  <a:pt x="14" y="48"/>
                </a:lnTo>
                <a:lnTo>
                  <a:pt x="14" y="48"/>
                </a:lnTo>
                <a:lnTo>
                  <a:pt x="14" y="48"/>
                </a:lnTo>
                <a:lnTo>
                  <a:pt x="14" y="44"/>
                </a:lnTo>
                <a:lnTo>
                  <a:pt x="10" y="44"/>
                </a:lnTo>
                <a:lnTo>
                  <a:pt x="10" y="44"/>
                </a:lnTo>
                <a:lnTo>
                  <a:pt x="8" y="42"/>
                </a:lnTo>
                <a:lnTo>
                  <a:pt x="8" y="42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4" y="38"/>
                </a:lnTo>
                <a:lnTo>
                  <a:pt x="4" y="38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4" y="34"/>
                </a:lnTo>
                <a:lnTo>
                  <a:pt x="4" y="38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0" y="30"/>
                </a:lnTo>
                <a:lnTo>
                  <a:pt x="0" y="30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lnTo>
                  <a:pt x="8" y="18"/>
                </a:lnTo>
                <a:lnTo>
                  <a:pt x="8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4" y="18"/>
                </a:lnTo>
                <a:lnTo>
                  <a:pt x="14" y="18"/>
                </a:lnTo>
                <a:lnTo>
                  <a:pt x="14" y="18"/>
                </a:lnTo>
                <a:lnTo>
                  <a:pt x="18" y="18"/>
                </a:lnTo>
                <a:lnTo>
                  <a:pt x="18" y="18"/>
                </a:lnTo>
                <a:lnTo>
                  <a:pt x="18" y="16"/>
                </a:lnTo>
                <a:lnTo>
                  <a:pt x="18" y="12"/>
                </a:lnTo>
                <a:lnTo>
                  <a:pt x="18" y="12"/>
                </a:lnTo>
                <a:lnTo>
                  <a:pt x="18" y="12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lnTo>
                  <a:pt x="14" y="8"/>
                </a:lnTo>
                <a:lnTo>
                  <a:pt x="14" y="8"/>
                </a:ln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22" y="0"/>
                </a:lnTo>
                <a:lnTo>
                  <a:pt x="22" y="0"/>
                </a:lnTo>
                <a:lnTo>
                  <a:pt x="26" y="0"/>
                </a:lnTo>
                <a:lnTo>
                  <a:pt x="26" y="0"/>
                </a:lnTo>
                <a:lnTo>
                  <a:pt x="30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4" y="4"/>
                </a:lnTo>
                <a:lnTo>
                  <a:pt x="34" y="8"/>
                </a:lnTo>
                <a:lnTo>
                  <a:pt x="34" y="8"/>
                </a:lnTo>
                <a:lnTo>
                  <a:pt x="36" y="4"/>
                </a:lnTo>
                <a:lnTo>
                  <a:pt x="36" y="4"/>
                </a:lnTo>
                <a:lnTo>
                  <a:pt x="36" y="8"/>
                </a:lnTo>
                <a:lnTo>
                  <a:pt x="36" y="8"/>
                </a:lnTo>
                <a:lnTo>
                  <a:pt x="36" y="8"/>
                </a:lnTo>
                <a:lnTo>
                  <a:pt x="36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4"/>
                </a:lnTo>
                <a:lnTo>
                  <a:pt x="44" y="4"/>
                </a:lnTo>
                <a:lnTo>
                  <a:pt x="44" y="8"/>
                </a:lnTo>
                <a:lnTo>
                  <a:pt x="44" y="8"/>
                </a:lnTo>
                <a:lnTo>
                  <a:pt x="44" y="8"/>
                </a:lnTo>
                <a:lnTo>
                  <a:pt x="48" y="8"/>
                </a:lnTo>
                <a:lnTo>
                  <a:pt x="48" y="4"/>
                </a:lnTo>
                <a:lnTo>
                  <a:pt x="48" y="4"/>
                </a:lnTo>
                <a:lnTo>
                  <a:pt x="48" y="4"/>
                </a:lnTo>
                <a:lnTo>
                  <a:pt x="48" y="4"/>
                </a:lnTo>
                <a:lnTo>
                  <a:pt x="52" y="4"/>
                </a:lnTo>
                <a:lnTo>
                  <a:pt x="52" y="4"/>
                </a:lnTo>
                <a:lnTo>
                  <a:pt x="52" y="8"/>
                </a:lnTo>
                <a:lnTo>
                  <a:pt x="52" y="8"/>
                </a:lnTo>
                <a:lnTo>
                  <a:pt x="48" y="8"/>
                </a:lnTo>
                <a:lnTo>
                  <a:pt x="48" y="8"/>
                </a:lnTo>
                <a:lnTo>
                  <a:pt x="48" y="12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56" y="12"/>
                </a:lnTo>
                <a:lnTo>
                  <a:pt x="56" y="12"/>
                </a:lnTo>
                <a:lnTo>
                  <a:pt x="56" y="12"/>
                </a:lnTo>
                <a:lnTo>
                  <a:pt x="56" y="12"/>
                </a:lnTo>
                <a:lnTo>
                  <a:pt x="56" y="8"/>
                </a:lnTo>
                <a:lnTo>
                  <a:pt x="56" y="8"/>
                </a:lnTo>
                <a:lnTo>
                  <a:pt x="60" y="8"/>
                </a:lnTo>
                <a:lnTo>
                  <a:pt x="60" y="8"/>
                </a:lnTo>
                <a:lnTo>
                  <a:pt x="60" y="8"/>
                </a:lnTo>
                <a:lnTo>
                  <a:pt x="60" y="12"/>
                </a:lnTo>
                <a:lnTo>
                  <a:pt x="60" y="12"/>
                </a:lnTo>
                <a:lnTo>
                  <a:pt x="60" y="16"/>
                </a:lnTo>
                <a:lnTo>
                  <a:pt x="60" y="16"/>
                </a:lnTo>
                <a:lnTo>
                  <a:pt x="64" y="16"/>
                </a:lnTo>
                <a:lnTo>
                  <a:pt x="64" y="12"/>
                </a:lnTo>
                <a:lnTo>
                  <a:pt x="64" y="12"/>
                </a:lnTo>
                <a:lnTo>
                  <a:pt x="66" y="12"/>
                </a:lnTo>
                <a:lnTo>
                  <a:pt x="66" y="8"/>
                </a:lnTo>
                <a:lnTo>
                  <a:pt x="66" y="8"/>
                </a:lnTo>
                <a:lnTo>
                  <a:pt x="70" y="8"/>
                </a:lnTo>
                <a:lnTo>
                  <a:pt x="70" y="12"/>
                </a:lnTo>
                <a:lnTo>
                  <a:pt x="74" y="12"/>
                </a:lnTo>
                <a:lnTo>
                  <a:pt x="74" y="12"/>
                </a:lnTo>
                <a:lnTo>
                  <a:pt x="74" y="12"/>
                </a:lnTo>
                <a:lnTo>
                  <a:pt x="74" y="12"/>
                </a:lnTo>
                <a:lnTo>
                  <a:pt x="74" y="12"/>
                </a:lnTo>
                <a:lnTo>
                  <a:pt x="74" y="12"/>
                </a:lnTo>
                <a:lnTo>
                  <a:pt x="74" y="12"/>
                </a:lnTo>
                <a:lnTo>
                  <a:pt x="74" y="12"/>
                </a:lnTo>
                <a:lnTo>
                  <a:pt x="78" y="8"/>
                </a:lnTo>
                <a:lnTo>
                  <a:pt x="78" y="8"/>
                </a:lnTo>
                <a:lnTo>
                  <a:pt x="78" y="8"/>
                </a:lnTo>
                <a:lnTo>
                  <a:pt x="82" y="8"/>
                </a:lnTo>
                <a:lnTo>
                  <a:pt x="82" y="8"/>
                </a:lnTo>
                <a:lnTo>
                  <a:pt x="82" y="8"/>
                </a:lnTo>
                <a:lnTo>
                  <a:pt x="82" y="8"/>
                </a:lnTo>
                <a:lnTo>
                  <a:pt x="82" y="4"/>
                </a:lnTo>
                <a:lnTo>
                  <a:pt x="78" y="4"/>
                </a:lnTo>
                <a:lnTo>
                  <a:pt x="78" y="4"/>
                </a:lnTo>
                <a:lnTo>
                  <a:pt x="82" y="4"/>
                </a:lnTo>
                <a:lnTo>
                  <a:pt x="82" y="4"/>
                </a:lnTo>
                <a:lnTo>
                  <a:pt x="82" y="4"/>
                </a:lnTo>
                <a:lnTo>
                  <a:pt x="86" y="4"/>
                </a:lnTo>
                <a:lnTo>
                  <a:pt x="86" y="4"/>
                </a:lnTo>
                <a:lnTo>
                  <a:pt x="86" y="8"/>
                </a:lnTo>
                <a:lnTo>
                  <a:pt x="86" y="8"/>
                </a:lnTo>
                <a:lnTo>
                  <a:pt x="86" y="8"/>
                </a:lnTo>
                <a:lnTo>
                  <a:pt x="86" y="8"/>
                </a:lnTo>
                <a:lnTo>
                  <a:pt x="86" y="8"/>
                </a:lnTo>
                <a:lnTo>
                  <a:pt x="86" y="8"/>
                </a:lnTo>
                <a:lnTo>
                  <a:pt x="86" y="8"/>
                </a:lnTo>
                <a:lnTo>
                  <a:pt x="86" y="8"/>
                </a:lnTo>
                <a:lnTo>
                  <a:pt x="90" y="12"/>
                </a:lnTo>
                <a:lnTo>
                  <a:pt x="90" y="16"/>
                </a:lnTo>
                <a:lnTo>
                  <a:pt x="90" y="16"/>
                </a:lnTo>
                <a:lnTo>
                  <a:pt x="86" y="18"/>
                </a:lnTo>
                <a:lnTo>
                  <a:pt x="90" y="18"/>
                </a:lnTo>
                <a:lnTo>
                  <a:pt x="90" y="18"/>
                </a:lnTo>
                <a:lnTo>
                  <a:pt x="90" y="18"/>
                </a:lnTo>
                <a:lnTo>
                  <a:pt x="90" y="18"/>
                </a:lnTo>
                <a:lnTo>
                  <a:pt x="90" y="18"/>
                </a:lnTo>
                <a:lnTo>
                  <a:pt x="90" y="18"/>
                </a:lnTo>
                <a:lnTo>
                  <a:pt x="90" y="22"/>
                </a:lnTo>
                <a:lnTo>
                  <a:pt x="90" y="22"/>
                </a:lnTo>
                <a:lnTo>
                  <a:pt x="90" y="22"/>
                </a:lnTo>
                <a:lnTo>
                  <a:pt x="90" y="22"/>
                </a:lnTo>
                <a:lnTo>
                  <a:pt x="92" y="22"/>
                </a:lnTo>
                <a:lnTo>
                  <a:pt x="92" y="22"/>
                </a:lnTo>
                <a:lnTo>
                  <a:pt x="92" y="22"/>
                </a:lnTo>
                <a:lnTo>
                  <a:pt x="92" y="22"/>
                </a:lnTo>
                <a:lnTo>
                  <a:pt x="92" y="22"/>
                </a:lnTo>
                <a:lnTo>
                  <a:pt x="92" y="22"/>
                </a:lnTo>
                <a:lnTo>
                  <a:pt x="92" y="22"/>
                </a:lnTo>
                <a:lnTo>
                  <a:pt x="92" y="26"/>
                </a:lnTo>
                <a:lnTo>
                  <a:pt x="92" y="26"/>
                </a:lnTo>
                <a:lnTo>
                  <a:pt x="92" y="26"/>
                </a:lnTo>
                <a:lnTo>
                  <a:pt x="92" y="26"/>
                </a:lnTo>
                <a:lnTo>
                  <a:pt x="92" y="26"/>
                </a:lnTo>
                <a:lnTo>
                  <a:pt x="92" y="26"/>
                </a:lnTo>
                <a:lnTo>
                  <a:pt x="90" y="26"/>
                </a:lnTo>
                <a:lnTo>
                  <a:pt x="90" y="30"/>
                </a:lnTo>
                <a:lnTo>
                  <a:pt x="90" y="30"/>
                </a:lnTo>
                <a:lnTo>
                  <a:pt x="90" y="30"/>
                </a:lnTo>
                <a:lnTo>
                  <a:pt x="92" y="30"/>
                </a:lnTo>
                <a:lnTo>
                  <a:pt x="92" y="30"/>
                </a:lnTo>
                <a:lnTo>
                  <a:pt x="92" y="30"/>
                </a:lnTo>
                <a:lnTo>
                  <a:pt x="96" y="30"/>
                </a:lnTo>
                <a:lnTo>
                  <a:pt x="96" y="34"/>
                </a:lnTo>
                <a:lnTo>
                  <a:pt x="92" y="34"/>
                </a:lnTo>
                <a:lnTo>
                  <a:pt x="96" y="38"/>
                </a:lnTo>
                <a:lnTo>
                  <a:pt x="96" y="38"/>
                </a:lnTo>
                <a:lnTo>
                  <a:pt x="96" y="42"/>
                </a:lnTo>
                <a:lnTo>
                  <a:pt x="96" y="42"/>
                </a:lnTo>
                <a:lnTo>
                  <a:pt x="96" y="42"/>
                </a:lnTo>
                <a:lnTo>
                  <a:pt x="100" y="42"/>
                </a:lnTo>
                <a:lnTo>
                  <a:pt x="100" y="42"/>
                </a:lnTo>
                <a:lnTo>
                  <a:pt x="100" y="44"/>
                </a:lnTo>
                <a:lnTo>
                  <a:pt x="100" y="44"/>
                </a:lnTo>
                <a:lnTo>
                  <a:pt x="100" y="44"/>
                </a:lnTo>
                <a:lnTo>
                  <a:pt x="96" y="44"/>
                </a:lnTo>
                <a:lnTo>
                  <a:pt x="96" y="44"/>
                </a:lnTo>
                <a:lnTo>
                  <a:pt x="96" y="44"/>
                </a:lnTo>
                <a:lnTo>
                  <a:pt x="96" y="48"/>
                </a:lnTo>
                <a:lnTo>
                  <a:pt x="96" y="48"/>
                </a:lnTo>
                <a:lnTo>
                  <a:pt x="96" y="48"/>
                </a:lnTo>
                <a:lnTo>
                  <a:pt x="96" y="48"/>
                </a:lnTo>
                <a:lnTo>
                  <a:pt x="96" y="48"/>
                </a:lnTo>
                <a:lnTo>
                  <a:pt x="96" y="48"/>
                </a:lnTo>
                <a:lnTo>
                  <a:pt x="96" y="48"/>
                </a:lnTo>
                <a:lnTo>
                  <a:pt x="96" y="52"/>
                </a:lnTo>
                <a:lnTo>
                  <a:pt x="96" y="56"/>
                </a:lnTo>
                <a:lnTo>
                  <a:pt x="96" y="56"/>
                </a:lnTo>
                <a:lnTo>
                  <a:pt x="96" y="56"/>
                </a:lnTo>
                <a:lnTo>
                  <a:pt x="96" y="56"/>
                </a:lnTo>
                <a:lnTo>
                  <a:pt x="96" y="56"/>
                </a:lnTo>
                <a:lnTo>
                  <a:pt x="96" y="56"/>
                </a:lnTo>
                <a:lnTo>
                  <a:pt x="100" y="56"/>
                </a:lnTo>
                <a:lnTo>
                  <a:pt x="100" y="56"/>
                </a:lnTo>
                <a:lnTo>
                  <a:pt x="100" y="60"/>
                </a:lnTo>
                <a:lnTo>
                  <a:pt x="100" y="60"/>
                </a:lnTo>
                <a:lnTo>
                  <a:pt x="100" y="60"/>
                </a:lnTo>
                <a:lnTo>
                  <a:pt x="100" y="60"/>
                </a:lnTo>
                <a:lnTo>
                  <a:pt x="100" y="64"/>
                </a:lnTo>
                <a:lnTo>
                  <a:pt x="104" y="64"/>
                </a:lnTo>
                <a:lnTo>
                  <a:pt x="104" y="64"/>
                </a:lnTo>
                <a:lnTo>
                  <a:pt x="100" y="64"/>
                </a:lnTo>
                <a:lnTo>
                  <a:pt x="100" y="64"/>
                </a:lnTo>
                <a:lnTo>
                  <a:pt x="100" y="64"/>
                </a:lnTo>
                <a:lnTo>
                  <a:pt x="100" y="64"/>
                </a:lnTo>
                <a:lnTo>
                  <a:pt x="100" y="64"/>
                </a:lnTo>
                <a:lnTo>
                  <a:pt x="100" y="68"/>
                </a:lnTo>
                <a:lnTo>
                  <a:pt x="100" y="68"/>
                </a:lnTo>
                <a:lnTo>
                  <a:pt x="100" y="68"/>
                </a:lnTo>
                <a:lnTo>
                  <a:pt x="100" y="68"/>
                </a:lnTo>
                <a:lnTo>
                  <a:pt x="100" y="68"/>
                </a:lnTo>
                <a:lnTo>
                  <a:pt x="100" y="68"/>
                </a:lnTo>
                <a:lnTo>
                  <a:pt x="104" y="68"/>
                </a:lnTo>
                <a:lnTo>
                  <a:pt x="104" y="72"/>
                </a:lnTo>
                <a:lnTo>
                  <a:pt x="104" y="72"/>
                </a:lnTo>
                <a:lnTo>
                  <a:pt x="104" y="74"/>
                </a:lnTo>
                <a:lnTo>
                  <a:pt x="104" y="74"/>
                </a:lnTo>
                <a:lnTo>
                  <a:pt x="104" y="74"/>
                </a:lnTo>
                <a:lnTo>
                  <a:pt x="104" y="74"/>
                </a:lnTo>
                <a:lnTo>
                  <a:pt x="104" y="74"/>
                </a:lnTo>
                <a:lnTo>
                  <a:pt x="104" y="74"/>
                </a:lnTo>
                <a:lnTo>
                  <a:pt x="100" y="74"/>
                </a:lnTo>
                <a:lnTo>
                  <a:pt x="100" y="74"/>
                </a:lnTo>
                <a:lnTo>
                  <a:pt x="100" y="72"/>
                </a:lnTo>
                <a:lnTo>
                  <a:pt x="96" y="72"/>
                </a:lnTo>
                <a:lnTo>
                  <a:pt x="96" y="74"/>
                </a:lnTo>
                <a:lnTo>
                  <a:pt x="96" y="74"/>
                </a:lnTo>
                <a:lnTo>
                  <a:pt x="96" y="78"/>
                </a:lnTo>
                <a:lnTo>
                  <a:pt x="96" y="78"/>
                </a:lnTo>
                <a:lnTo>
                  <a:pt x="96" y="78"/>
                </a:lnTo>
                <a:lnTo>
                  <a:pt x="96" y="78"/>
                </a:lnTo>
                <a:lnTo>
                  <a:pt x="96" y="78"/>
                </a:lnTo>
                <a:lnTo>
                  <a:pt x="100" y="78"/>
                </a:lnTo>
                <a:lnTo>
                  <a:pt x="100" y="78"/>
                </a:lnTo>
                <a:lnTo>
                  <a:pt x="100" y="82"/>
                </a:lnTo>
                <a:lnTo>
                  <a:pt x="100" y="82"/>
                </a:lnTo>
                <a:lnTo>
                  <a:pt x="100" y="82"/>
                </a:lnTo>
                <a:lnTo>
                  <a:pt x="100" y="8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91" name="Freeform 149">
            <a:extLst>
              <a:ext uri="{FF2B5EF4-FFF2-40B4-BE49-F238E27FC236}">
                <a16:creationId xmlns:a16="http://schemas.microsoft.com/office/drawing/2014/main" id="{31C4E54F-550D-4034-9C63-C6AC6619BB7C}"/>
              </a:ext>
            </a:extLst>
          </p:cNvPr>
          <p:cNvSpPr>
            <a:spLocks noEditPoints="1"/>
          </p:cNvSpPr>
          <p:nvPr/>
        </p:nvSpPr>
        <p:spPr bwMode="auto">
          <a:xfrm>
            <a:off x="5585228" y="4179355"/>
            <a:ext cx="66675" cy="47625"/>
          </a:xfrm>
          <a:custGeom>
            <a:avLst/>
            <a:gdLst>
              <a:gd name="T0" fmla="*/ 12 w 42"/>
              <a:gd name="T1" fmla="*/ 16 h 30"/>
              <a:gd name="T2" fmla="*/ 12 w 42"/>
              <a:gd name="T3" fmla="*/ 12 h 30"/>
              <a:gd name="T4" fmla="*/ 12 w 42"/>
              <a:gd name="T5" fmla="*/ 12 h 30"/>
              <a:gd name="T6" fmla="*/ 8 w 42"/>
              <a:gd name="T7" fmla="*/ 16 h 30"/>
              <a:gd name="T8" fmla="*/ 4 w 42"/>
              <a:gd name="T9" fmla="*/ 12 h 30"/>
              <a:gd name="T10" fmla="*/ 4 w 42"/>
              <a:gd name="T11" fmla="*/ 8 h 30"/>
              <a:gd name="T12" fmla="*/ 0 w 42"/>
              <a:gd name="T13" fmla="*/ 8 h 30"/>
              <a:gd name="T14" fmla="*/ 0 w 42"/>
              <a:gd name="T15" fmla="*/ 8 h 30"/>
              <a:gd name="T16" fmla="*/ 8 w 42"/>
              <a:gd name="T17" fmla="*/ 4 h 30"/>
              <a:gd name="T18" fmla="*/ 12 w 42"/>
              <a:gd name="T19" fmla="*/ 4 h 30"/>
              <a:gd name="T20" fmla="*/ 20 w 42"/>
              <a:gd name="T21" fmla="*/ 0 h 30"/>
              <a:gd name="T22" fmla="*/ 34 w 42"/>
              <a:gd name="T23" fmla="*/ 0 h 30"/>
              <a:gd name="T24" fmla="*/ 42 w 42"/>
              <a:gd name="T25" fmla="*/ 0 h 30"/>
              <a:gd name="T26" fmla="*/ 42 w 42"/>
              <a:gd name="T27" fmla="*/ 4 h 30"/>
              <a:gd name="T28" fmla="*/ 42 w 42"/>
              <a:gd name="T29" fmla="*/ 8 h 30"/>
              <a:gd name="T30" fmla="*/ 42 w 42"/>
              <a:gd name="T31" fmla="*/ 12 h 30"/>
              <a:gd name="T32" fmla="*/ 38 w 42"/>
              <a:gd name="T33" fmla="*/ 18 h 30"/>
              <a:gd name="T34" fmla="*/ 34 w 42"/>
              <a:gd name="T35" fmla="*/ 18 h 30"/>
              <a:gd name="T36" fmla="*/ 30 w 42"/>
              <a:gd name="T37" fmla="*/ 22 h 30"/>
              <a:gd name="T38" fmla="*/ 26 w 42"/>
              <a:gd name="T39" fmla="*/ 26 h 30"/>
              <a:gd name="T40" fmla="*/ 24 w 42"/>
              <a:gd name="T41" fmla="*/ 30 h 30"/>
              <a:gd name="T42" fmla="*/ 24 w 42"/>
              <a:gd name="T43" fmla="*/ 26 h 30"/>
              <a:gd name="T44" fmla="*/ 20 w 42"/>
              <a:gd name="T45" fmla="*/ 30 h 30"/>
              <a:gd name="T46" fmla="*/ 20 w 42"/>
              <a:gd name="T47" fmla="*/ 26 h 30"/>
              <a:gd name="T48" fmla="*/ 20 w 42"/>
              <a:gd name="T49" fmla="*/ 26 h 30"/>
              <a:gd name="T50" fmla="*/ 20 w 42"/>
              <a:gd name="T51" fmla="*/ 22 h 30"/>
              <a:gd name="T52" fmla="*/ 20 w 42"/>
              <a:gd name="T53" fmla="*/ 22 h 30"/>
              <a:gd name="T54" fmla="*/ 16 w 42"/>
              <a:gd name="T55" fmla="*/ 22 h 30"/>
              <a:gd name="T56" fmla="*/ 24 w 42"/>
              <a:gd name="T57" fmla="*/ 18 h 30"/>
              <a:gd name="T58" fmla="*/ 20 w 42"/>
              <a:gd name="T59" fmla="*/ 18 h 30"/>
              <a:gd name="T60" fmla="*/ 16 w 42"/>
              <a:gd name="T61" fmla="*/ 18 h 30"/>
              <a:gd name="T62" fmla="*/ 16 w 42"/>
              <a:gd name="T63" fmla="*/ 18 h 30"/>
              <a:gd name="T64" fmla="*/ 16 w 42"/>
              <a:gd name="T65" fmla="*/ 16 h 30"/>
              <a:gd name="T66" fmla="*/ 20 w 42"/>
              <a:gd name="T67" fmla="*/ 16 h 30"/>
              <a:gd name="T68" fmla="*/ 24 w 42"/>
              <a:gd name="T69" fmla="*/ 16 h 30"/>
              <a:gd name="T70" fmla="*/ 24 w 42"/>
              <a:gd name="T71" fmla="*/ 16 h 30"/>
              <a:gd name="T72" fmla="*/ 20 w 42"/>
              <a:gd name="T73" fmla="*/ 16 h 30"/>
              <a:gd name="T74" fmla="*/ 20 w 42"/>
              <a:gd name="T75" fmla="*/ 12 h 30"/>
              <a:gd name="T76" fmla="*/ 12 w 42"/>
              <a:gd name="T77" fmla="*/ 16 h 30"/>
              <a:gd name="T78" fmla="*/ 12 w 42"/>
              <a:gd name="T79" fmla="*/ 26 h 30"/>
              <a:gd name="T80" fmla="*/ 16 w 42"/>
              <a:gd name="T81" fmla="*/ 26 h 30"/>
              <a:gd name="T82" fmla="*/ 8 w 42"/>
              <a:gd name="T83" fmla="*/ 16 h 30"/>
              <a:gd name="T84" fmla="*/ 8 w 42"/>
              <a:gd name="T85" fmla="*/ 16 h 30"/>
              <a:gd name="T86" fmla="*/ 16 w 42"/>
              <a:gd name="T87" fmla="*/ 18 h 30"/>
              <a:gd name="T88" fmla="*/ 16 w 42"/>
              <a:gd name="T89" fmla="*/ 18 h 30"/>
              <a:gd name="T90" fmla="*/ 8 w 42"/>
              <a:gd name="T91" fmla="*/ 18 h 30"/>
              <a:gd name="T92" fmla="*/ 12 w 42"/>
              <a:gd name="T93" fmla="*/ 22 h 30"/>
              <a:gd name="T94" fmla="*/ 4 w 42"/>
              <a:gd name="T95" fmla="*/ 22 h 30"/>
              <a:gd name="T96" fmla="*/ 4 w 42"/>
              <a:gd name="T97" fmla="*/ 18 h 30"/>
              <a:gd name="T98" fmla="*/ 4 w 42"/>
              <a:gd name="T99" fmla="*/ 18 h 30"/>
              <a:gd name="T100" fmla="*/ 8 w 42"/>
              <a:gd name="T101" fmla="*/ 30 h 30"/>
              <a:gd name="T102" fmla="*/ 4 w 42"/>
              <a:gd name="T103" fmla="*/ 26 h 30"/>
              <a:gd name="T104" fmla="*/ 8 w 42"/>
              <a:gd name="T105" fmla="*/ 26 h 30"/>
              <a:gd name="T106" fmla="*/ 8 w 42"/>
              <a:gd name="T10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2" h="30">
                <a:moveTo>
                  <a:pt x="12" y="16"/>
                </a:moveTo>
                <a:lnTo>
                  <a:pt x="12" y="16"/>
                </a:lnTo>
                <a:lnTo>
                  <a:pt x="12" y="16"/>
                </a:lnTo>
                <a:lnTo>
                  <a:pt x="8" y="18"/>
                </a:lnTo>
                <a:lnTo>
                  <a:pt x="8" y="16"/>
                </a:lnTo>
                <a:lnTo>
                  <a:pt x="12" y="16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2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4" y="16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4" y="8"/>
                </a:lnTo>
                <a:lnTo>
                  <a:pt x="4" y="8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12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4" y="8"/>
                </a:lnTo>
                <a:lnTo>
                  <a:pt x="4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6" y="4"/>
                </a:lnTo>
                <a:lnTo>
                  <a:pt x="16" y="4"/>
                </a:lnTo>
                <a:lnTo>
                  <a:pt x="20" y="4"/>
                </a:lnTo>
                <a:lnTo>
                  <a:pt x="20" y="0"/>
                </a:lnTo>
                <a:lnTo>
                  <a:pt x="20" y="0"/>
                </a:lnTo>
                <a:lnTo>
                  <a:pt x="24" y="0"/>
                </a:lnTo>
                <a:lnTo>
                  <a:pt x="26" y="0"/>
                </a:lnTo>
                <a:lnTo>
                  <a:pt x="26" y="0"/>
                </a:lnTo>
                <a:lnTo>
                  <a:pt x="30" y="0"/>
                </a:lnTo>
                <a:lnTo>
                  <a:pt x="30" y="0"/>
                </a:lnTo>
                <a:lnTo>
                  <a:pt x="34" y="0"/>
                </a:lnTo>
                <a:lnTo>
                  <a:pt x="34" y="0"/>
                </a:lnTo>
                <a:lnTo>
                  <a:pt x="38" y="0"/>
                </a:lnTo>
                <a:lnTo>
                  <a:pt x="38" y="0"/>
                </a:lnTo>
                <a:lnTo>
                  <a:pt x="42" y="0"/>
                </a:lnTo>
                <a:lnTo>
                  <a:pt x="42" y="0"/>
                </a:lnTo>
                <a:lnTo>
                  <a:pt x="42" y="0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38" y="8"/>
                </a:lnTo>
                <a:lnTo>
                  <a:pt x="38" y="8"/>
                </a:lnTo>
                <a:lnTo>
                  <a:pt x="38" y="12"/>
                </a:lnTo>
                <a:lnTo>
                  <a:pt x="38" y="12"/>
                </a:lnTo>
                <a:lnTo>
                  <a:pt x="38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6"/>
                </a:lnTo>
                <a:lnTo>
                  <a:pt x="42" y="18"/>
                </a:lnTo>
                <a:lnTo>
                  <a:pt x="42" y="18"/>
                </a:lnTo>
                <a:lnTo>
                  <a:pt x="38" y="18"/>
                </a:lnTo>
                <a:lnTo>
                  <a:pt x="38" y="18"/>
                </a:lnTo>
                <a:lnTo>
                  <a:pt x="38" y="18"/>
                </a:lnTo>
                <a:lnTo>
                  <a:pt x="34" y="18"/>
                </a:lnTo>
                <a:lnTo>
                  <a:pt x="34" y="18"/>
                </a:lnTo>
                <a:lnTo>
                  <a:pt x="34" y="18"/>
                </a:lnTo>
                <a:lnTo>
                  <a:pt x="34" y="18"/>
                </a:lnTo>
                <a:lnTo>
                  <a:pt x="30" y="18"/>
                </a:lnTo>
                <a:lnTo>
                  <a:pt x="30" y="18"/>
                </a:lnTo>
                <a:lnTo>
                  <a:pt x="30" y="22"/>
                </a:lnTo>
                <a:lnTo>
                  <a:pt x="30" y="22"/>
                </a:lnTo>
                <a:lnTo>
                  <a:pt x="30" y="22"/>
                </a:lnTo>
                <a:lnTo>
                  <a:pt x="30" y="22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4" y="30"/>
                </a:lnTo>
                <a:lnTo>
                  <a:pt x="24" y="30"/>
                </a:lnTo>
                <a:lnTo>
                  <a:pt x="24" y="30"/>
                </a:lnTo>
                <a:lnTo>
                  <a:pt x="24" y="30"/>
                </a:lnTo>
                <a:lnTo>
                  <a:pt x="24" y="30"/>
                </a:lnTo>
                <a:lnTo>
                  <a:pt x="24" y="30"/>
                </a:lnTo>
                <a:lnTo>
                  <a:pt x="24" y="30"/>
                </a:lnTo>
                <a:lnTo>
                  <a:pt x="24" y="30"/>
                </a:lnTo>
                <a:lnTo>
                  <a:pt x="24" y="26"/>
                </a:lnTo>
                <a:lnTo>
                  <a:pt x="24" y="26"/>
                </a:lnTo>
                <a:lnTo>
                  <a:pt x="24" y="26"/>
                </a:lnTo>
                <a:lnTo>
                  <a:pt x="24" y="26"/>
                </a:lnTo>
                <a:lnTo>
                  <a:pt x="24" y="30"/>
                </a:lnTo>
                <a:lnTo>
                  <a:pt x="20" y="30"/>
                </a:lnTo>
                <a:lnTo>
                  <a:pt x="20" y="30"/>
                </a:lnTo>
                <a:lnTo>
                  <a:pt x="20" y="30"/>
                </a:lnTo>
                <a:lnTo>
                  <a:pt x="20" y="30"/>
                </a:lnTo>
                <a:lnTo>
                  <a:pt x="20" y="30"/>
                </a:lnTo>
                <a:lnTo>
                  <a:pt x="20" y="30"/>
                </a:lnTo>
                <a:lnTo>
                  <a:pt x="20" y="30"/>
                </a:lnTo>
                <a:lnTo>
                  <a:pt x="20" y="26"/>
                </a:lnTo>
                <a:lnTo>
                  <a:pt x="20" y="26"/>
                </a:lnTo>
                <a:lnTo>
                  <a:pt x="20" y="26"/>
                </a:lnTo>
                <a:lnTo>
                  <a:pt x="20" y="26"/>
                </a:lnTo>
                <a:lnTo>
                  <a:pt x="20" y="26"/>
                </a:lnTo>
                <a:lnTo>
                  <a:pt x="20" y="26"/>
                </a:lnTo>
                <a:lnTo>
                  <a:pt x="20" y="26"/>
                </a:lnTo>
                <a:lnTo>
                  <a:pt x="20" y="26"/>
                </a:lnTo>
                <a:lnTo>
                  <a:pt x="20" y="26"/>
                </a:lnTo>
                <a:lnTo>
                  <a:pt x="20" y="26"/>
                </a:lnTo>
                <a:lnTo>
                  <a:pt x="16" y="26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24" y="18"/>
                </a:lnTo>
                <a:lnTo>
                  <a:pt x="24" y="18"/>
                </a:lnTo>
                <a:lnTo>
                  <a:pt x="24" y="18"/>
                </a:lnTo>
                <a:lnTo>
                  <a:pt x="24" y="18"/>
                </a:lnTo>
                <a:lnTo>
                  <a:pt x="24" y="18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6"/>
                </a:lnTo>
                <a:lnTo>
                  <a:pt x="16" y="16"/>
                </a:lnTo>
                <a:lnTo>
                  <a:pt x="16" y="16"/>
                </a:lnTo>
                <a:lnTo>
                  <a:pt x="20" y="16"/>
                </a:lnTo>
                <a:lnTo>
                  <a:pt x="20" y="16"/>
                </a:lnTo>
                <a:lnTo>
                  <a:pt x="20" y="16"/>
                </a:lnTo>
                <a:lnTo>
                  <a:pt x="20" y="16"/>
                </a:lnTo>
                <a:lnTo>
                  <a:pt x="20" y="16"/>
                </a:lnTo>
                <a:lnTo>
                  <a:pt x="20" y="16"/>
                </a:lnTo>
                <a:lnTo>
                  <a:pt x="24" y="16"/>
                </a:lnTo>
                <a:lnTo>
                  <a:pt x="24" y="16"/>
                </a:lnTo>
                <a:lnTo>
                  <a:pt x="24" y="16"/>
                </a:lnTo>
                <a:lnTo>
                  <a:pt x="24" y="16"/>
                </a:lnTo>
                <a:lnTo>
                  <a:pt x="24" y="18"/>
                </a:lnTo>
                <a:lnTo>
                  <a:pt x="24" y="16"/>
                </a:lnTo>
                <a:lnTo>
                  <a:pt x="24" y="16"/>
                </a:lnTo>
                <a:lnTo>
                  <a:pt x="24" y="16"/>
                </a:lnTo>
                <a:lnTo>
                  <a:pt x="24" y="16"/>
                </a:lnTo>
                <a:lnTo>
                  <a:pt x="24" y="16"/>
                </a:lnTo>
                <a:lnTo>
                  <a:pt x="24" y="16"/>
                </a:lnTo>
                <a:lnTo>
                  <a:pt x="24" y="16"/>
                </a:lnTo>
                <a:lnTo>
                  <a:pt x="24" y="16"/>
                </a:lnTo>
                <a:lnTo>
                  <a:pt x="24" y="16"/>
                </a:lnTo>
                <a:lnTo>
                  <a:pt x="24" y="12"/>
                </a:lnTo>
                <a:lnTo>
                  <a:pt x="24" y="12"/>
                </a:lnTo>
                <a:lnTo>
                  <a:pt x="24" y="16"/>
                </a:lnTo>
                <a:lnTo>
                  <a:pt x="20" y="16"/>
                </a:lnTo>
                <a:lnTo>
                  <a:pt x="20" y="16"/>
                </a:lnTo>
                <a:lnTo>
                  <a:pt x="20" y="16"/>
                </a:lnTo>
                <a:lnTo>
                  <a:pt x="20" y="16"/>
                </a:lnTo>
                <a:lnTo>
                  <a:pt x="20" y="16"/>
                </a:lnTo>
                <a:lnTo>
                  <a:pt x="20" y="12"/>
                </a:lnTo>
                <a:lnTo>
                  <a:pt x="20" y="12"/>
                </a:lnTo>
                <a:lnTo>
                  <a:pt x="16" y="16"/>
                </a:lnTo>
                <a:lnTo>
                  <a:pt x="16" y="16"/>
                </a:lnTo>
                <a:lnTo>
                  <a:pt x="16" y="16"/>
                </a:lnTo>
                <a:lnTo>
                  <a:pt x="16" y="16"/>
                </a:lnTo>
                <a:lnTo>
                  <a:pt x="16" y="16"/>
                </a:lnTo>
                <a:lnTo>
                  <a:pt x="12" y="16"/>
                </a:lnTo>
                <a:lnTo>
                  <a:pt x="12" y="16"/>
                </a:lnTo>
                <a:lnTo>
                  <a:pt x="12" y="16"/>
                </a:lnTo>
                <a:close/>
                <a:moveTo>
                  <a:pt x="12" y="26"/>
                </a:move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6" y="26"/>
                </a:lnTo>
                <a:lnTo>
                  <a:pt x="16" y="26"/>
                </a:lnTo>
                <a:lnTo>
                  <a:pt x="16" y="26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close/>
                <a:moveTo>
                  <a:pt x="8" y="16"/>
                </a:move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close/>
                <a:moveTo>
                  <a:pt x="16" y="18"/>
                </a:moveTo>
                <a:lnTo>
                  <a:pt x="16" y="18"/>
                </a:lnTo>
                <a:lnTo>
                  <a:pt x="16" y="22"/>
                </a:lnTo>
                <a:lnTo>
                  <a:pt x="16" y="22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close/>
                <a:moveTo>
                  <a:pt x="8" y="22"/>
                </a:moveTo>
                <a:lnTo>
                  <a:pt x="8" y="22"/>
                </a:lnTo>
                <a:lnTo>
                  <a:pt x="8" y="18"/>
                </a:lnTo>
                <a:lnTo>
                  <a:pt x="8" y="18"/>
                </a:lnTo>
                <a:lnTo>
                  <a:pt x="8" y="18"/>
                </a:lnTo>
                <a:lnTo>
                  <a:pt x="12" y="18"/>
                </a:lnTo>
                <a:lnTo>
                  <a:pt x="12" y="18"/>
                </a:lnTo>
                <a:lnTo>
                  <a:pt x="12" y="18"/>
                </a:lnTo>
                <a:lnTo>
                  <a:pt x="12" y="22"/>
                </a:lnTo>
                <a:lnTo>
                  <a:pt x="12" y="22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close/>
                <a:moveTo>
                  <a:pt x="4" y="22"/>
                </a:move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close/>
                <a:moveTo>
                  <a:pt x="8" y="30"/>
                </a:moveTo>
                <a:lnTo>
                  <a:pt x="8" y="30"/>
                </a:lnTo>
                <a:lnTo>
                  <a:pt x="8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26"/>
                </a:lnTo>
                <a:lnTo>
                  <a:pt x="4" y="26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92" name="Freeform 150">
            <a:extLst>
              <a:ext uri="{FF2B5EF4-FFF2-40B4-BE49-F238E27FC236}">
                <a16:creationId xmlns:a16="http://schemas.microsoft.com/office/drawing/2014/main" id="{AEA9B948-8399-4BD0-8070-3D2CBB8E1A14}"/>
              </a:ext>
            </a:extLst>
          </p:cNvPr>
          <p:cNvSpPr>
            <a:spLocks noEditPoints="1"/>
          </p:cNvSpPr>
          <p:nvPr/>
        </p:nvSpPr>
        <p:spPr bwMode="auto">
          <a:xfrm>
            <a:off x="6721878" y="4398430"/>
            <a:ext cx="177800" cy="254000"/>
          </a:xfrm>
          <a:custGeom>
            <a:avLst/>
            <a:gdLst>
              <a:gd name="T0" fmla="*/ 0 w 112"/>
              <a:gd name="T1" fmla="*/ 82 h 160"/>
              <a:gd name="T2" fmla="*/ 0 w 112"/>
              <a:gd name="T3" fmla="*/ 78 h 160"/>
              <a:gd name="T4" fmla="*/ 4 w 112"/>
              <a:gd name="T5" fmla="*/ 72 h 160"/>
              <a:gd name="T6" fmla="*/ 8 w 112"/>
              <a:gd name="T7" fmla="*/ 64 h 160"/>
              <a:gd name="T8" fmla="*/ 12 w 112"/>
              <a:gd name="T9" fmla="*/ 60 h 160"/>
              <a:gd name="T10" fmla="*/ 12 w 112"/>
              <a:gd name="T11" fmla="*/ 56 h 160"/>
              <a:gd name="T12" fmla="*/ 12 w 112"/>
              <a:gd name="T13" fmla="*/ 56 h 160"/>
              <a:gd name="T14" fmla="*/ 16 w 112"/>
              <a:gd name="T15" fmla="*/ 52 h 160"/>
              <a:gd name="T16" fmla="*/ 12 w 112"/>
              <a:gd name="T17" fmla="*/ 42 h 160"/>
              <a:gd name="T18" fmla="*/ 12 w 112"/>
              <a:gd name="T19" fmla="*/ 34 h 160"/>
              <a:gd name="T20" fmla="*/ 8 w 112"/>
              <a:gd name="T21" fmla="*/ 30 h 160"/>
              <a:gd name="T22" fmla="*/ 8 w 112"/>
              <a:gd name="T23" fmla="*/ 22 h 160"/>
              <a:gd name="T24" fmla="*/ 4 w 112"/>
              <a:gd name="T25" fmla="*/ 16 h 160"/>
              <a:gd name="T26" fmla="*/ 0 w 112"/>
              <a:gd name="T27" fmla="*/ 8 h 160"/>
              <a:gd name="T28" fmla="*/ 8 w 112"/>
              <a:gd name="T29" fmla="*/ 0 h 160"/>
              <a:gd name="T30" fmla="*/ 16 w 112"/>
              <a:gd name="T31" fmla="*/ 0 h 160"/>
              <a:gd name="T32" fmla="*/ 22 w 112"/>
              <a:gd name="T33" fmla="*/ 0 h 160"/>
              <a:gd name="T34" fmla="*/ 26 w 112"/>
              <a:gd name="T35" fmla="*/ 0 h 160"/>
              <a:gd name="T36" fmla="*/ 38 w 112"/>
              <a:gd name="T37" fmla="*/ 4 h 160"/>
              <a:gd name="T38" fmla="*/ 46 w 112"/>
              <a:gd name="T39" fmla="*/ 8 h 160"/>
              <a:gd name="T40" fmla="*/ 60 w 112"/>
              <a:gd name="T41" fmla="*/ 20 h 160"/>
              <a:gd name="T42" fmla="*/ 72 w 112"/>
              <a:gd name="T43" fmla="*/ 20 h 160"/>
              <a:gd name="T44" fmla="*/ 74 w 112"/>
              <a:gd name="T45" fmla="*/ 22 h 160"/>
              <a:gd name="T46" fmla="*/ 78 w 112"/>
              <a:gd name="T47" fmla="*/ 22 h 160"/>
              <a:gd name="T48" fmla="*/ 82 w 112"/>
              <a:gd name="T49" fmla="*/ 20 h 160"/>
              <a:gd name="T50" fmla="*/ 94 w 112"/>
              <a:gd name="T51" fmla="*/ 8 h 160"/>
              <a:gd name="T52" fmla="*/ 100 w 112"/>
              <a:gd name="T53" fmla="*/ 12 h 160"/>
              <a:gd name="T54" fmla="*/ 104 w 112"/>
              <a:gd name="T55" fmla="*/ 12 h 160"/>
              <a:gd name="T56" fmla="*/ 112 w 112"/>
              <a:gd name="T57" fmla="*/ 12 h 160"/>
              <a:gd name="T58" fmla="*/ 112 w 112"/>
              <a:gd name="T59" fmla="*/ 16 h 160"/>
              <a:gd name="T60" fmla="*/ 100 w 112"/>
              <a:gd name="T61" fmla="*/ 56 h 160"/>
              <a:gd name="T62" fmla="*/ 108 w 112"/>
              <a:gd name="T63" fmla="*/ 108 h 160"/>
              <a:gd name="T64" fmla="*/ 104 w 112"/>
              <a:gd name="T65" fmla="*/ 112 h 160"/>
              <a:gd name="T66" fmla="*/ 98 w 112"/>
              <a:gd name="T67" fmla="*/ 116 h 160"/>
              <a:gd name="T68" fmla="*/ 98 w 112"/>
              <a:gd name="T69" fmla="*/ 120 h 160"/>
              <a:gd name="T70" fmla="*/ 98 w 112"/>
              <a:gd name="T71" fmla="*/ 120 h 160"/>
              <a:gd name="T72" fmla="*/ 94 w 112"/>
              <a:gd name="T73" fmla="*/ 124 h 160"/>
              <a:gd name="T74" fmla="*/ 90 w 112"/>
              <a:gd name="T75" fmla="*/ 124 h 160"/>
              <a:gd name="T76" fmla="*/ 86 w 112"/>
              <a:gd name="T77" fmla="*/ 130 h 160"/>
              <a:gd name="T78" fmla="*/ 86 w 112"/>
              <a:gd name="T79" fmla="*/ 138 h 160"/>
              <a:gd name="T80" fmla="*/ 82 w 112"/>
              <a:gd name="T81" fmla="*/ 142 h 160"/>
              <a:gd name="T82" fmla="*/ 82 w 112"/>
              <a:gd name="T83" fmla="*/ 144 h 160"/>
              <a:gd name="T84" fmla="*/ 74 w 112"/>
              <a:gd name="T85" fmla="*/ 160 h 160"/>
              <a:gd name="T86" fmla="*/ 68 w 112"/>
              <a:gd name="T87" fmla="*/ 152 h 160"/>
              <a:gd name="T88" fmla="*/ 52 w 112"/>
              <a:gd name="T89" fmla="*/ 142 h 160"/>
              <a:gd name="T90" fmla="*/ 52 w 112"/>
              <a:gd name="T91" fmla="*/ 138 h 160"/>
              <a:gd name="T92" fmla="*/ 52 w 112"/>
              <a:gd name="T93" fmla="*/ 134 h 160"/>
              <a:gd name="T94" fmla="*/ 46 w 112"/>
              <a:gd name="T95" fmla="*/ 128 h 160"/>
              <a:gd name="T96" fmla="*/ 30 w 112"/>
              <a:gd name="T97" fmla="*/ 116 h 160"/>
              <a:gd name="T98" fmla="*/ 8 w 112"/>
              <a:gd name="T99" fmla="*/ 102 h 160"/>
              <a:gd name="T100" fmla="*/ 0 w 112"/>
              <a:gd name="T101" fmla="*/ 98 h 160"/>
              <a:gd name="T102" fmla="*/ 100 w 112"/>
              <a:gd name="T103" fmla="*/ 116 h 160"/>
              <a:gd name="T104" fmla="*/ 100 w 112"/>
              <a:gd name="T105" fmla="*/ 116 h 160"/>
              <a:gd name="T106" fmla="*/ 100 w 112"/>
              <a:gd name="T107" fmla="*/ 12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2" h="160">
                <a:moveTo>
                  <a:pt x="0" y="98"/>
                </a:moveTo>
                <a:lnTo>
                  <a:pt x="0" y="98"/>
                </a:lnTo>
                <a:lnTo>
                  <a:pt x="0" y="90"/>
                </a:lnTo>
                <a:lnTo>
                  <a:pt x="0" y="86"/>
                </a:lnTo>
                <a:lnTo>
                  <a:pt x="0" y="82"/>
                </a:lnTo>
                <a:lnTo>
                  <a:pt x="0" y="82"/>
                </a:lnTo>
                <a:lnTo>
                  <a:pt x="0" y="82"/>
                </a:lnTo>
                <a:lnTo>
                  <a:pt x="0" y="78"/>
                </a:lnTo>
                <a:lnTo>
                  <a:pt x="0" y="78"/>
                </a:lnTo>
                <a:lnTo>
                  <a:pt x="0" y="78"/>
                </a:lnTo>
                <a:lnTo>
                  <a:pt x="0" y="78"/>
                </a:lnTo>
                <a:lnTo>
                  <a:pt x="0" y="78"/>
                </a:lnTo>
                <a:lnTo>
                  <a:pt x="0" y="76"/>
                </a:lnTo>
                <a:lnTo>
                  <a:pt x="0" y="76"/>
                </a:lnTo>
                <a:lnTo>
                  <a:pt x="4" y="72"/>
                </a:lnTo>
                <a:lnTo>
                  <a:pt x="4" y="72"/>
                </a:lnTo>
                <a:lnTo>
                  <a:pt x="4" y="72"/>
                </a:lnTo>
                <a:lnTo>
                  <a:pt x="4" y="72"/>
                </a:lnTo>
                <a:lnTo>
                  <a:pt x="8" y="68"/>
                </a:lnTo>
                <a:lnTo>
                  <a:pt x="8" y="68"/>
                </a:lnTo>
                <a:lnTo>
                  <a:pt x="8" y="64"/>
                </a:lnTo>
                <a:lnTo>
                  <a:pt x="8" y="64"/>
                </a:lnTo>
                <a:lnTo>
                  <a:pt x="8" y="64"/>
                </a:lnTo>
                <a:lnTo>
                  <a:pt x="8" y="64"/>
                </a:lnTo>
                <a:lnTo>
                  <a:pt x="8" y="64"/>
                </a:lnTo>
                <a:lnTo>
                  <a:pt x="8" y="60"/>
                </a:lnTo>
                <a:lnTo>
                  <a:pt x="8" y="60"/>
                </a:lnTo>
                <a:lnTo>
                  <a:pt x="8" y="60"/>
                </a:lnTo>
                <a:lnTo>
                  <a:pt x="12" y="60"/>
                </a:lnTo>
                <a:lnTo>
                  <a:pt x="12" y="60"/>
                </a:lnTo>
                <a:lnTo>
                  <a:pt x="12" y="60"/>
                </a:lnTo>
                <a:lnTo>
                  <a:pt x="12" y="60"/>
                </a:lnTo>
                <a:lnTo>
                  <a:pt x="12" y="60"/>
                </a:lnTo>
                <a:lnTo>
                  <a:pt x="12" y="60"/>
                </a:lnTo>
                <a:lnTo>
                  <a:pt x="12" y="60"/>
                </a:lnTo>
                <a:lnTo>
                  <a:pt x="12" y="56"/>
                </a:lnTo>
                <a:lnTo>
                  <a:pt x="12" y="56"/>
                </a:lnTo>
                <a:lnTo>
                  <a:pt x="12" y="56"/>
                </a:lnTo>
                <a:lnTo>
                  <a:pt x="12" y="56"/>
                </a:lnTo>
                <a:lnTo>
                  <a:pt x="12" y="56"/>
                </a:lnTo>
                <a:lnTo>
                  <a:pt x="12" y="56"/>
                </a:lnTo>
                <a:lnTo>
                  <a:pt x="12" y="56"/>
                </a:lnTo>
                <a:lnTo>
                  <a:pt x="12" y="52"/>
                </a:lnTo>
                <a:lnTo>
                  <a:pt x="12" y="52"/>
                </a:lnTo>
                <a:lnTo>
                  <a:pt x="16" y="52"/>
                </a:lnTo>
                <a:lnTo>
                  <a:pt x="16" y="52"/>
                </a:lnTo>
                <a:lnTo>
                  <a:pt x="16" y="52"/>
                </a:lnTo>
                <a:lnTo>
                  <a:pt x="16" y="52"/>
                </a:lnTo>
                <a:lnTo>
                  <a:pt x="16" y="48"/>
                </a:lnTo>
                <a:lnTo>
                  <a:pt x="16" y="46"/>
                </a:lnTo>
                <a:lnTo>
                  <a:pt x="16" y="42"/>
                </a:lnTo>
                <a:lnTo>
                  <a:pt x="16" y="42"/>
                </a:lnTo>
                <a:lnTo>
                  <a:pt x="12" y="42"/>
                </a:lnTo>
                <a:lnTo>
                  <a:pt x="12" y="42"/>
                </a:lnTo>
                <a:lnTo>
                  <a:pt x="12" y="38"/>
                </a:lnTo>
                <a:lnTo>
                  <a:pt x="12" y="38"/>
                </a:lnTo>
                <a:lnTo>
                  <a:pt x="12" y="38"/>
                </a:lnTo>
                <a:lnTo>
                  <a:pt x="12" y="34"/>
                </a:lnTo>
                <a:lnTo>
                  <a:pt x="12" y="34"/>
                </a:lnTo>
                <a:lnTo>
                  <a:pt x="12" y="34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8" y="30"/>
                </a:lnTo>
                <a:lnTo>
                  <a:pt x="8" y="30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8" y="22"/>
                </a:lnTo>
                <a:lnTo>
                  <a:pt x="8" y="22"/>
                </a:lnTo>
                <a:lnTo>
                  <a:pt x="8" y="20"/>
                </a:lnTo>
                <a:lnTo>
                  <a:pt x="8" y="20"/>
                </a:lnTo>
                <a:lnTo>
                  <a:pt x="8" y="20"/>
                </a:lnTo>
                <a:lnTo>
                  <a:pt x="8" y="20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2"/>
                </a:lnTo>
                <a:lnTo>
                  <a:pt x="0" y="12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4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6" y="0"/>
                </a:lnTo>
                <a:lnTo>
                  <a:pt x="16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6" y="0"/>
                </a:lnTo>
                <a:lnTo>
                  <a:pt x="26" y="0"/>
                </a:lnTo>
                <a:lnTo>
                  <a:pt x="26" y="0"/>
                </a:lnTo>
                <a:lnTo>
                  <a:pt x="26" y="4"/>
                </a:lnTo>
                <a:lnTo>
                  <a:pt x="30" y="4"/>
                </a:lnTo>
                <a:lnTo>
                  <a:pt x="30" y="4"/>
                </a:lnTo>
                <a:lnTo>
                  <a:pt x="34" y="4"/>
                </a:lnTo>
                <a:lnTo>
                  <a:pt x="34" y="4"/>
                </a:lnTo>
                <a:lnTo>
                  <a:pt x="38" y="4"/>
                </a:lnTo>
                <a:lnTo>
                  <a:pt x="38" y="4"/>
                </a:lnTo>
                <a:lnTo>
                  <a:pt x="38" y="4"/>
                </a:lnTo>
                <a:lnTo>
                  <a:pt x="42" y="4"/>
                </a:lnTo>
                <a:lnTo>
                  <a:pt x="46" y="4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56" y="16"/>
                </a:lnTo>
                <a:lnTo>
                  <a:pt x="56" y="20"/>
                </a:lnTo>
                <a:lnTo>
                  <a:pt x="56" y="20"/>
                </a:lnTo>
                <a:lnTo>
                  <a:pt x="60" y="20"/>
                </a:lnTo>
                <a:lnTo>
                  <a:pt x="60" y="20"/>
                </a:lnTo>
                <a:lnTo>
                  <a:pt x="64" y="20"/>
                </a:lnTo>
                <a:lnTo>
                  <a:pt x="64" y="20"/>
                </a:lnTo>
                <a:lnTo>
                  <a:pt x="68" y="20"/>
                </a:lnTo>
                <a:lnTo>
                  <a:pt x="68" y="20"/>
                </a:lnTo>
                <a:lnTo>
                  <a:pt x="68" y="20"/>
                </a:lnTo>
                <a:lnTo>
                  <a:pt x="72" y="20"/>
                </a:lnTo>
                <a:lnTo>
                  <a:pt x="72" y="20"/>
                </a:lnTo>
                <a:lnTo>
                  <a:pt x="72" y="20"/>
                </a:lnTo>
                <a:lnTo>
                  <a:pt x="72" y="20"/>
                </a:lnTo>
                <a:lnTo>
                  <a:pt x="72" y="20"/>
                </a:lnTo>
                <a:lnTo>
                  <a:pt x="74" y="22"/>
                </a:lnTo>
                <a:lnTo>
                  <a:pt x="74" y="22"/>
                </a:lnTo>
                <a:lnTo>
                  <a:pt x="74" y="22"/>
                </a:lnTo>
                <a:lnTo>
                  <a:pt x="74" y="22"/>
                </a:lnTo>
                <a:lnTo>
                  <a:pt x="74" y="20"/>
                </a:lnTo>
                <a:lnTo>
                  <a:pt x="74" y="22"/>
                </a:lnTo>
                <a:lnTo>
                  <a:pt x="78" y="22"/>
                </a:lnTo>
                <a:lnTo>
                  <a:pt x="78" y="22"/>
                </a:lnTo>
                <a:lnTo>
                  <a:pt x="78" y="22"/>
                </a:lnTo>
                <a:lnTo>
                  <a:pt x="78" y="22"/>
                </a:lnTo>
                <a:lnTo>
                  <a:pt x="78" y="22"/>
                </a:lnTo>
                <a:lnTo>
                  <a:pt x="78" y="22"/>
                </a:lnTo>
                <a:lnTo>
                  <a:pt x="78" y="20"/>
                </a:lnTo>
                <a:lnTo>
                  <a:pt x="82" y="20"/>
                </a:lnTo>
                <a:lnTo>
                  <a:pt x="82" y="16"/>
                </a:lnTo>
                <a:lnTo>
                  <a:pt x="86" y="12"/>
                </a:lnTo>
                <a:lnTo>
                  <a:pt x="86" y="12"/>
                </a:lnTo>
                <a:lnTo>
                  <a:pt x="90" y="12"/>
                </a:lnTo>
                <a:lnTo>
                  <a:pt x="90" y="12"/>
                </a:lnTo>
                <a:lnTo>
                  <a:pt x="94" y="8"/>
                </a:lnTo>
                <a:lnTo>
                  <a:pt x="98" y="8"/>
                </a:lnTo>
                <a:lnTo>
                  <a:pt x="98" y="8"/>
                </a:lnTo>
                <a:lnTo>
                  <a:pt x="98" y="8"/>
                </a:lnTo>
                <a:lnTo>
                  <a:pt x="100" y="12"/>
                </a:lnTo>
                <a:lnTo>
                  <a:pt x="100" y="12"/>
                </a:lnTo>
                <a:lnTo>
                  <a:pt x="100" y="12"/>
                </a:lnTo>
                <a:lnTo>
                  <a:pt x="100" y="12"/>
                </a:lnTo>
                <a:lnTo>
                  <a:pt x="100" y="12"/>
                </a:lnTo>
                <a:lnTo>
                  <a:pt x="100" y="12"/>
                </a:lnTo>
                <a:lnTo>
                  <a:pt x="100" y="12"/>
                </a:lnTo>
                <a:lnTo>
                  <a:pt x="100" y="12"/>
                </a:lnTo>
                <a:lnTo>
                  <a:pt x="104" y="12"/>
                </a:lnTo>
                <a:lnTo>
                  <a:pt x="104" y="12"/>
                </a:lnTo>
                <a:lnTo>
                  <a:pt x="104" y="12"/>
                </a:lnTo>
                <a:lnTo>
                  <a:pt x="108" y="12"/>
                </a:lnTo>
                <a:lnTo>
                  <a:pt x="108" y="12"/>
                </a:lnTo>
                <a:lnTo>
                  <a:pt x="108" y="12"/>
                </a:lnTo>
                <a:lnTo>
                  <a:pt x="112" y="12"/>
                </a:lnTo>
                <a:lnTo>
                  <a:pt x="112" y="12"/>
                </a:lnTo>
                <a:lnTo>
                  <a:pt x="112" y="12"/>
                </a:lnTo>
                <a:lnTo>
                  <a:pt x="112" y="12"/>
                </a:lnTo>
                <a:lnTo>
                  <a:pt x="112" y="12"/>
                </a:lnTo>
                <a:lnTo>
                  <a:pt x="112" y="12"/>
                </a:lnTo>
                <a:lnTo>
                  <a:pt x="112" y="16"/>
                </a:lnTo>
                <a:lnTo>
                  <a:pt x="104" y="26"/>
                </a:lnTo>
                <a:lnTo>
                  <a:pt x="104" y="26"/>
                </a:lnTo>
                <a:lnTo>
                  <a:pt x="100" y="34"/>
                </a:lnTo>
                <a:lnTo>
                  <a:pt x="100" y="34"/>
                </a:lnTo>
                <a:lnTo>
                  <a:pt x="100" y="42"/>
                </a:lnTo>
                <a:lnTo>
                  <a:pt x="100" y="56"/>
                </a:lnTo>
                <a:lnTo>
                  <a:pt x="100" y="78"/>
                </a:lnTo>
                <a:lnTo>
                  <a:pt x="100" y="94"/>
                </a:lnTo>
                <a:lnTo>
                  <a:pt x="100" y="98"/>
                </a:lnTo>
                <a:lnTo>
                  <a:pt x="104" y="104"/>
                </a:lnTo>
                <a:lnTo>
                  <a:pt x="108" y="108"/>
                </a:lnTo>
                <a:lnTo>
                  <a:pt x="108" y="108"/>
                </a:lnTo>
                <a:lnTo>
                  <a:pt x="108" y="108"/>
                </a:lnTo>
                <a:lnTo>
                  <a:pt x="104" y="112"/>
                </a:lnTo>
                <a:lnTo>
                  <a:pt x="104" y="112"/>
                </a:lnTo>
                <a:lnTo>
                  <a:pt x="104" y="112"/>
                </a:lnTo>
                <a:lnTo>
                  <a:pt x="104" y="112"/>
                </a:lnTo>
                <a:lnTo>
                  <a:pt x="104" y="112"/>
                </a:lnTo>
                <a:lnTo>
                  <a:pt x="104" y="112"/>
                </a:lnTo>
                <a:lnTo>
                  <a:pt x="104" y="116"/>
                </a:lnTo>
                <a:lnTo>
                  <a:pt x="100" y="116"/>
                </a:lnTo>
                <a:lnTo>
                  <a:pt x="100" y="116"/>
                </a:lnTo>
                <a:lnTo>
                  <a:pt x="100" y="116"/>
                </a:lnTo>
                <a:lnTo>
                  <a:pt x="98" y="116"/>
                </a:lnTo>
                <a:lnTo>
                  <a:pt x="98" y="116"/>
                </a:lnTo>
                <a:lnTo>
                  <a:pt x="98" y="120"/>
                </a:lnTo>
                <a:lnTo>
                  <a:pt x="98" y="120"/>
                </a:lnTo>
                <a:lnTo>
                  <a:pt x="100" y="120"/>
                </a:lnTo>
                <a:lnTo>
                  <a:pt x="98" y="120"/>
                </a:lnTo>
                <a:lnTo>
                  <a:pt x="98" y="120"/>
                </a:lnTo>
                <a:lnTo>
                  <a:pt x="98" y="120"/>
                </a:lnTo>
                <a:lnTo>
                  <a:pt x="98" y="120"/>
                </a:lnTo>
                <a:lnTo>
                  <a:pt x="98" y="120"/>
                </a:lnTo>
                <a:lnTo>
                  <a:pt x="98" y="120"/>
                </a:lnTo>
                <a:lnTo>
                  <a:pt x="98" y="120"/>
                </a:lnTo>
                <a:lnTo>
                  <a:pt x="98" y="120"/>
                </a:lnTo>
                <a:lnTo>
                  <a:pt x="98" y="120"/>
                </a:lnTo>
                <a:lnTo>
                  <a:pt x="98" y="120"/>
                </a:lnTo>
                <a:lnTo>
                  <a:pt x="98" y="120"/>
                </a:lnTo>
                <a:lnTo>
                  <a:pt x="94" y="124"/>
                </a:lnTo>
                <a:lnTo>
                  <a:pt x="94" y="124"/>
                </a:lnTo>
                <a:lnTo>
                  <a:pt x="94" y="124"/>
                </a:lnTo>
                <a:lnTo>
                  <a:pt x="94" y="124"/>
                </a:lnTo>
                <a:lnTo>
                  <a:pt x="94" y="124"/>
                </a:lnTo>
                <a:lnTo>
                  <a:pt x="90" y="124"/>
                </a:lnTo>
                <a:lnTo>
                  <a:pt x="90" y="124"/>
                </a:lnTo>
                <a:lnTo>
                  <a:pt x="90" y="124"/>
                </a:lnTo>
                <a:lnTo>
                  <a:pt x="90" y="124"/>
                </a:lnTo>
                <a:lnTo>
                  <a:pt x="90" y="128"/>
                </a:lnTo>
                <a:lnTo>
                  <a:pt x="90" y="128"/>
                </a:lnTo>
                <a:lnTo>
                  <a:pt x="90" y="128"/>
                </a:lnTo>
                <a:lnTo>
                  <a:pt x="86" y="128"/>
                </a:lnTo>
                <a:lnTo>
                  <a:pt x="86" y="130"/>
                </a:lnTo>
                <a:lnTo>
                  <a:pt x="86" y="130"/>
                </a:lnTo>
                <a:lnTo>
                  <a:pt x="86" y="130"/>
                </a:lnTo>
                <a:lnTo>
                  <a:pt x="86" y="134"/>
                </a:lnTo>
                <a:lnTo>
                  <a:pt x="86" y="134"/>
                </a:lnTo>
                <a:lnTo>
                  <a:pt x="86" y="134"/>
                </a:lnTo>
                <a:lnTo>
                  <a:pt x="86" y="134"/>
                </a:lnTo>
                <a:lnTo>
                  <a:pt x="86" y="138"/>
                </a:lnTo>
                <a:lnTo>
                  <a:pt x="86" y="138"/>
                </a:lnTo>
                <a:lnTo>
                  <a:pt x="86" y="138"/>
                </a:lnTo>
                <a:lnTo>
                  <a:pt x="86" y="138"/>
                </a:lnTo>
                <a:lnTo>
                  <a:pt x="86" y="138"/>
                </a:lnTo>
                <a:lnTo>
                  <a:pt x="82" y="142"/>
                </a:lnTo>
                <a:lnTo>
                  <a:pt x="82" y="142"/>
                </a:lnTo>
                <a:lnTo>
                  <a:pt x="82" y="142"/>
                </a:lnTo>
                <a:lnTo>
                  <a:pt x="82" y="142"/>
                </a:lnTo>
                <a:lnTo>
                  <a:pt x="82" y="144"/>
                </a:lnTo>
                <a:lnTo>
                  <a:pt x="82" y="144"/>
                </a:lnTo>
                <a:lnTo>
                  <a:pt x="82" y="144"/>
                </a:lnTo>
                <a:lnTo>
                  <a:pt x="82" y="144"/>
                </a:lnTo>
                <a:lnTo>
                  <a:pt x="82" y="148"/>
                </a:lnTo>
                <a:lnTo>
                  <a:pt x="82" y="148"/>
                </a:lnTo>
                <a:lnTo>
                  <a:pt x="82" y="148"/>
                </a:lnTo>
                <a:lnTo>
                  <a:pt x="78" y="156"/>
                </a:lnTo>
                <a:lnTo>
                  <a:pt x="78" y="160"/>
                </a:lnTo>
                <a:lnTo>
                  <a:pt x="74" y="160"/>
                </a:lnTo>
                <a:lnTo>
                  <a:pt x="74" y="160"/>
                </a:lnTo>
                <a:lnTo>
                  <a:pt x="74" y="160"/>
                </a:lnTo>
                <a:lnTo>
                  <a:pt x="74" y="160"/>
                </a:lnTo>
                <a:lnTo>
                  <a:pt x="74" y="160"/>
                </a:lnTo>
                <a:lnTo>
                  <a:pt x="72" y="156"/>
                </a:lnTo>
                <a:lnTo>
                  <a:pt x="68" y="152"/>
                </a:lnTo>
                <a:lnTo>
                  <a:pt x="68" y="152"/>
                </a:lnTo>
                <a:lnTo>
                  <a:pt x="64" y="152"/>
                </a:lnTo>
                <a:lnTo>
                  <a:pt x="64" y="148"/>
                </a:lnTo>
                <a:lnTo>
                  <a:pt x="56" y="142"/>
                </a:lnTo>
                <a:lnTo>
                  <a:pt x="52" y="142"/>
                </a:lnTo>
                <a:lnTo>
                  <a:pt x="52" y="142"/>
                </a:lnTo>
                <a:lnTo>
                  <a:pt x="52" y="142"/>
                </a:lnTo>
                <a:lnTo>
                  <a:pt x="52" y="142"/>
                </a:lnTo>
                <a:lnTo>
                  <a:pt x="52" y="142"/>
                </a:lnTo>
                <a:lnTo>
                  <a:pt x="52" y="142"/>
                </a:lnTo>
                <a:lnTo>
                  <a:pt x="52" y="142"/>
                </a:lnTo>
                <a:lnTo>
                  <a:pt x="52" y="138"/>
                </a:lnTo>
                <a:lnTo>
                  <a:pt x="52" y="138"/>
                </a:lnTo>
                <a:lnTo>
                  <a:pt x="52" y="138"/>
                </a:lnTo>
                <a:lnTo>
                  <a:pt x="52" y="138"/>
                </a:lnTo>
                <a:lnTo>
                  <a:pt x="52" y="138"/>
                </a:lnTo>
                <a:lnTo>
                  <a:pt x="52" y="134"/>
                </a:lnTo>
                <a:lnTo>
                  <a:pt x="52" y="134"/>
                </a:lnTo>
                <a:lnTo>
                  <a:pt x="52" y="130"/>
                </a:lnTo>
                <a:lnTo>
                  <a:pt x="52" y="130"/>
                </a:lnTo>
                <a:lnTo>
                  <a:pt x="48" y="130"/>
                </a:lnTo>
                <a:lnTo>
                  <a:pt x="48" y="130"/>
                </a:lnTo>
                <a:lnTo>
                  <a:pt x="48" y="130"/>
                </a:lnTo>
                <a:lnTo>
                  <a:pt x="46" y="128"/>
                </a:lnTo>
                <a:lnTo>
                  <a:pt x="46" y="128"/>
                </a:lnTo>
                <a:lnTo>
                  <a:pt x="46" y="128"/>
                </a:lnTo>
                <a:lnTo>
                  <a:pt x="38" y="124"/>
                </a:lnTo>
                <a:lnTo>
                  <a:pt x="34" y="120"/>
                </a:lnTo>
                <a:lnTo>
                  <a:pt x="30" y="120"/>
                </a:lnTo>
                <a:lnTo>
                  <a:pt x="30" y="116"/>
                </a:lnTo>
                <a:lnTo>
                  <a:pt x="26" y="116"/>
                </a:lnTo>
                <a:lnTo>
                  <a:pt x="22" y="112"/>
                </a:lnTo>
                <a:lnTo>
                  <a:pt x="20" y="108"/>
                </a:lnTo>
                <a:lnTo>
                  <a:pt x="12" y="104"/>
                </a:lnTo>
                <a:lnTo>
                  <a:pt x="8" y="102"/>
                </a:lnTo>
                <a:lnTo>
                  <a:pt x="8" y="102"/>
                </a:lnTo>
                <a:lnTo>
                  <a:pt x="0" y="98"/>
                </a:lnTo>
                <a:lnTo>
                  <a:pt x="0" y="98"/>
                </a:lnTo>
                <a:lnTo>
                  <a:pt x="0" y="98"/>
                </a:lnTo>
                <a:lnTo>
                  <a:pt x="0" y="98"/>
                </a:lnTo>
                <a:lnTo>
                  <a:pt x="0" y="98"/>
                </a:lnTo>
                <a:lnTo>
                  <a:pt x="0" y="98"/>
                </a:lnTo>
                <a:close/>
                <a:moveTo>
                  <a:pt x="100" y="120"/>
                </a:moveTo>
                <a:lnTo>
                  <a:pt x="100" y="120"/>
                </a:lnTo>
                <a:lnTo>
                  <a:pt x="98" y="116"/>
                </a:lnTo>
                <a:lnTo>
                  <a:pt x="98" y="116"/>
                </a:lnTo>
                <a:lnTo>
                  <a:pt x="100" y="116"/>
                </a:lnTo>
                <a:lnTo>
                  <a:pt x="100" y="116"/>
                </a:lnTo>
                <a:lnTo>
                  <a:pt x="100" y="116"/>
                </a:lnTo>
                <a:lnTo>
                  <a:pt x="100" y="116"/>
                </a:lnTo>
                <a:lnTo>
                  <a:pt x="100" y="116"/>
                </a:lnTo>
                <a:lnTo>
                  <a:pt x="100" y="116"/>
                </a:lnTo>
                <a:lnTo>
                  <a:pt x="100" y="116"/>
                </a:lnTo>
                <a:lnTo>
                  <a:pt x="100" y="116"/>
                </a:lnTo>
                <a:lnTo>
                  <a:pt x="100" y="116"/>
                </a:lnTo>
                <a:lnTo>
                  <a:pt x="100" y="116"/>
                </a:lnTo>
                <a:lnTo>
                  <a:pt x="100" y="116"/>
                </a:lnTo>
                <a:lnTo>
                  <a:pt x="100" y="116"/>
                </a:lnTo>
                <a:lnTo>
                  <a:pt x="100" y="116"/>
                </a:lnTo>
                <a:lnTo>
                  <a:pt x="100" y="120"/>
                </a:lnTo>
                <a:lnTo>
                  <a:pt x="100" y="120"/>
                </a:lnTo>
                <a:lnTo>
                  <a:pt x="100" y="12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93" name="Freeform 151">
            <a:extLst>
              <a:ext uri="{FF2B5EF4-FFF2-40B4-BE49-F238E27FC236}">
                <a16:creationId xmlns:a16="http://schemas.microsoft.com/office/drawing/2014/main" id="{7C003869-A24F-4C68-BEC0-B89572854CA9}"/>
              </a:ext>
            </a:extLst>
          </p:cNvPr>
          <p:cNvSpPr>
            <a:spLocks/>
          </p:cNvSpPr>
          <p:nvPr/>
        </p:nvSpPr>
        <p:spPr bwMode="auto">
          <a:xfrm>
            <a:off x="6569478" y="5316005"/>
            <a:ext cx="50800" cy="57150"/>
          </a:xfrm>
          <a:custGeom>
            <a:avLst/>
            <a:gdLst>
              <a:gd name="T0" fmla="*/ 24 w 32"/>
              <a:gd name="T1" fmla="*/ 26 h 36"/>
              <a:gd name="T2" fmla="*/ 22 w 32"/>
              <a:gd name="T3" fmla="*/ 30 h 36"/>
              <a:gd name="T4" fmla="*/ 22 w 32"/>
              <a:gd name="T5" fmla="*/ 30 h 36"/>
              <a:gd name="T6" fmla="*/ 18 w 32"/>
              <a:gd name="T7" fmla="*/ 30 h 36"/>
              <a:gd name="T8" fmla="*/ 18 w 32"/>
              <a:gd name="T9" fmla="*/ 30 h 36"/>
              <a:gd name="T10" fmla="*/ 14 w 32"/>
              <a:gd name="T11" fmla="*/ 34 h 36"/>
              <a:gd name="T12" fmla="*/ 14 w 32"/>
              <a:gd name="T13" fmla="*/ 36 h 36"/>
              <a:gd name="T14" fmla="*/ 10 w 32"/>
              <a:gd name="T15" fmla="*/ 36 h 36"/>
              <a:gd name="T16" fmla="*/ 10 w 32"/>
              <a:gd name="T17" fmla="*/ 36 h 36"/>
              <a:gd name="T18" fmla="*/ 8 w 32"/>
              <a:gd name="T19" fmla="*/ 36 h 36"/>
              <a:gd name="T20" fmla="*/ 8 w 32"/>
              <a:gd name="T21" fmla="*/ 34 h 36"/>
              <a:gd name="T22" fmla="*/ 4 w 32"/>
              <a:gd name="T23" fmla="*/ 34 h 36"/>
              <a:gd name="T24" fmla="*/ 4 w 32"/>
              <a:gd name="T25" fmla="*/ 30 h 36"/>
              <a:gd name="T26" fmla="*/ 0 w 32"/>
              <a:gd name="T27" fmla="*/ 26 h 36"/>
              <a:gd name="T28" fmla="*/ 0 w 32"/>
              <a:gd name="T29" fmla="*/ 26 h 36"/>
              <a:gd name="T30" fmla="*/ 0 w 32"/>
              <a:gd name="T31" fmla="*/ 22 h 36"/>
              <a:gd name="T32" fmla="*/ 0 w 32"/>
              <a:gd name="T33" fmla="*/ 22 h 36"/>
              <a:gd name="T34" fmla="*/ 0 w 32"/>
              <a:gd name="T35" fmla="*/ 18 h 36"/>
              <a:gd name="T36" fmla="*/ 0 w 32"/>
              <a:gd name="T37" fmla="*/ 18 h 36"/>
              <a:gd name="T38" fmla="*/ 4 w 32"/>
              <a:gd name="T39" fmla="*/ 18 h 36"/>
              <a:gd name="T40" fmla="*/ 4 w 32"/>
              <a:gd name="T41" fmla="*/ 14 h 36"/>
              <a:gd name="T42" fmla="*/ 4 w 32"/>
              <a:gd name="T43" fmla="*/ 14 h 36"/>
              <a:gd name="T44" fmla="*/ 8 w 32"/>
              <a:gd name="T45" fmla="*/ 10 h 36"/>
              <a:gd name="T46" fmla="*/ 8 w 32"/>
              <a:gd name="T47" fmla="*/ 10 h 36"/>
              <a:gd name="T48" fmla="*/ 8 w 32"/>
              <a:gd name="T49" fmla="*/ 6 h 36"/>
              <a:gd name="T50" fmla="*/ 10 w 32"/>
              <a:gd name="T51" fmla="*/ 6 h 36"/>
              <a:gd name="T52" fmla="*/ 14 w 32"/>
              <a:gd name="T53" fmla="*/ 4 h 36"/>
              <a:gd name="T54" fmla="*/ 14 w 32"/>
              <a:gd name="T55" fmla="*/ 4 h 36"/>
              <a:gd name="T56" fmla="*/ 18 w 32"/>
              <a:gd name="T57" fmla="*/ 4 h 36"/>
              <a:gd name="T58" fmla="*/ 18 w 32"/>
              <a:gd name="T59" fmla="*/ 0 h 36"/>
              <a:gd name="T60" fmla="*/ 18 w 32"/>
              <a:gd name="T61" fmla="*/ 0 h 36"/>
              <a:gd name="T62" fmla="*/ 18 w 32"/>
              <a:gd name="T63" fmla="*/ 0 h 36"/>
              <a:gd name="T64" fmla="*/ 22 w 32"/>
              <a:gd name="T65" fmla="*/ 0 h 36"/>
              <a:gd name="T66" fmla="*/ 22 w 32"/>
              <a:gd name="T67" fmla="*/ 4 h 36"/>
              <a:gd name="T68" fmla="*/ 24 w 32"/>
              <a:gd name="T69" fmla="*/ 4 h 36"/>
              <a:gd name="T70" fmla="*/ 24 w 32"/>
              <a:gd name="T71" fmla="*/ 4 h 36"/>
              <a:gd name="T72" fmla="*/ 24 w 32"/>
              <a:gd name="T73" fmla="*/ 6 h 36"/>
              <a:gd name="T74" fmla="*/ 28 w 32"/>
              <a:gd name="T75" fmla="*/ 6 h 36"/>
              <a:gd name="T76" fmla="*/ 28 w 32"/>
              <a:gd name="T77" fmla="*/ 10 h 36"/>
              <a:gd name="T78" fmla="*/ 32 w 32"/>
              <a:gd name="T79" fmla="*/ 14 h 36"/>
              <a:gd name="T80" fmla="*/ 32 w 32"/>
              <a:gd name="T81" fmla="*/ 14 h 36"/>
              <a:gd name="T82" fmla="*/ 28 w 32"/>
              <a:gd name="T83" fmla="*/ 14 h 36"/>
              <a:gd name="T84" fmla="*/ 28 w 32"/>
              <a:gd name="T85" fmla="*/ 18 h 36"/>
              <a:gd name="T86" fmla="*/ 28 w 32"/>
              <a:gd name="T87" fmla="*/ 18 h 36"/>
              <a:gd name="T88" fmla="*/ 28 w 32"/>
              <a:gd name="T89" fmla="*/ 18 h 36"/>
              <a:gd name="T90" fmla="*/ 28 w 32"/>
              <a:gd name="T91" fmla="*/ 22 h 36"/>
              <a:gd name="T92" fmla="*/ 28 w 32"/>
              <a:gd name="T93" fmla="*/ 22 h 36"/>
              <a:gd name="T94" fmla="*/ 28 w 32"/>
              <a:gd name="T95" fmla="*/ 22 h 36"/>
              <a:gd name="T96" fmla="*/ 28 w 32"/>
              <a:gd name="T97" fmla="*/ 22 h 36"/>
              <a:gd name="T98" fmla="*/ 24 w 32"/>
              <a:gd name="T99" fmla="*/ 26 h 36"/>
              <a:gd name="T100" fmla="*/ 24 w 32"/>
              <a:gd name="T101" fmla="*/ 26 h 36"/>
              <a:gd name="T102" fmla="*/ 24 w 32"/>
              <a:gd name="T103" fmla="*/ 2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2" h="36">
                <a:moveTo>
                  <a:pt x="24" y="26"/>
                </a:moveTo>
                <a:lnTo>
                  <a:pt x="24" y="26"/>
                </a:lnTo>
                <a:lnTo>
                  <a:pt x="24" y="26"/>
                </a:lnTo>
                <a:lnTo>
                  <a:pt x="22" y="30"/>
                </a:lnTo>
                <a:lnTo>
                  <a:pt x="22" y="30"/>
                </a:lnTo>
                <a:lnTo>
                  <a:pt x="22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4" y="30"/>
                </a:lnTo>
                <a:lnTo>
                  <a:pt x="14" y="34"/>
                </a:lnTo>
                <a:lnTo>
                  <a:pt x="14" y="36"/>
                </a:lnTo>
                <a:lnTo>
                  <a:pt x="14" y="36"/>
                </a:lnTo>
                <a:lnTo>
                  <a:pt x="14" y="36"/>
                </a:lnTo>
                <a:lnTo>
                  <a:pt x="10" y="36"/>
                </a:lnTo>
                <a:lnTo>
                  <a:pt x="10" y="36"/>
                </a:lnTo>
                <a:lnTo>
                  <a:pt x="10" y="36"/>
                </a:lnTo>
                <a:lnTo>
                  <a:pt x="8" y="36"/>
                </a:lnTo>
                <a:lnTo>
                  <a:pt x="8" y="36"/>
                </a:lnTo>
                <a:lnTo>
                  <a:pt x="8" y="34"/>
                </a:lnTo>
                <a:lnTo>
                  <a:pt x="8" y="34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0"/>
                </a:lnTo>
                <a:lnTo>
                  <a:pt x="4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6"/>
                </a:lnTo>
                <a:lnTo>
                  <a:pt x="8" y="6"/>
                </a:lnTo>
                <a:lnTo>
                  <a:pt x="10" y="6"/>
                </a:lnTo>
                <a:lnTo>
                  <a:pt x="10" y="6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8" y="4"/>
                </a:lnTo>
                <a:lnTo>
                  <a:pt x="18" y="4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4"/>
                </a:lnTo>
                <a:lnTo>
                  <a:pt x="22" y="4"/>
                </a:lnTo>
                <a:lnTo>
                  <a:pt x="24" y="4"/>
                </a:lnTo>
                <a:lnTo>
                  <a:pt x="24" y="4"/>
                </a:lnTo>
                <a:lnTo>
                  <a:pt x="24" y="4"/>
                </a:lnTo>
                <a:lnTo>
                  <a:pt x="24" y="4"/>
                </a:lnTo>
                <a:lnTo>
                  <a:pt x="24" y="6"/>
                </a:lnTo>
                <a:lnTo>
                  <a:pt x="24" y="6"/>
                </a:lnTo>
                <a:lnTo>
                  <a:pt x="28" y="6"/>
                </a:lnTo>
                <a:lnTo>
                  <a:pt x="28" y="10"/>
                </a:lnTo>
                <a:lnTo>
                  <a:pt x="28" y="10"/>
                </a:lnTo>
                <a:lnTo>
                  <a:pt x="32" y="14"/>
                </a:lnTo>
                <a:lnTo>
                  <a:pt x="32" y="14"/>
                </a:lnTo>
                <a:lnTo>
                  <a:pt x="32" y="14"/>
                </a:lnTo>
                <a:lnTo>
                  <a:pt x="32" y="14"/>
                </a:lnTo>
                <a:lnTo>
                  <a:pt x="28" y="14"/>
                </a:lnTo>
                <a:lnTo>
                  <a:pt x="28" y="14"/>
                </a:lnTo>
                <a:lnTo>
                  <a:pt x="28" y="18"/>
                </a:lnTo>
                <a:lnTo>
                  <a:pt x="28" y="18"/>
                </a:lnTo>
                <a:lnTo>
                  <a:pt x="28" y="18"/>
                </a:lnTo>
                <a:lnTo>
                  <a:pt x="28" y="18"/>
                </a:lnTo>
                <a:lnTo>
                  <a:pt x="28" y="18"/>
                </a:lnTo>
                <a:lnTo>
                  <a:pt x="28" y="18"/>
                </a:lnTo>
                <a:lnTo>
                  <a:pt x="28" y="18"/>
                </a:lnTo>
                <a:lnTo>
                  <a:pt x="28" y="22"/>
                </a:lnTo>
                <a:lnTo>
                  <a:pt x="28" y="22"/>
                </a:lnTo>
                <a:lnTo>
                  <a:pt x="28" y="22"/>
                </a:lnTo>
                <a:lnTo>
                  <a:pt x="28" y="22"/>
                </a:lnTo>
                <a:lnTo>
                  <a:pt x="28" y="22"/>
                </a:lnTo>
                <a:lnTo>
                  <a:pt x="28" y="22"/>
                </a:lnTo>
                <a:lnTo>
                  <a:pt x="28" y="22"/>
                </a:lnTo>
                <a:lnTo>
                  <a:pt x="28" y="26"/>
                </a:lnTo>
                <a:lnTo>
                  <a:pt x="24" y="26"/>
                </a:lnTo>
                <a:lnTo>
                  <a:pt x="24" y="26"/>
                </a:lnTo>
                <a:lnTo>
                  <a:pt x="24" y="26"/>
                </a:lnTo>
                <a:lnTo>
                  <a:pt x="24" y="26"/>
                </a:lnTo>
                <a:lnTo>
                  <a:pt x="24" y="2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94" name="Freeform 152">
            <a:extLst>
              <a:ext uri="{FF2B5EF4-FFF2-40B4-BE49-F238E27FC236}">
                <a16:creationId xmlns:a16="http://schemas.microsoft.com/office/drawing/2014/main" id="{68942B5B-65D2-49DF-806D-5D9924A5DA8C}"/>
              </a:ext>
            </a:extLst>
          </p:cNvPr>
          <p:cNvSpPr>
            <a:spLocks/>
          </p:cNvSpPr>
          <p:nvPr/>
        </p:nvSpPr>
        <p:spPr bwMode="auto">
          <a:xfrm>
            <a:off x="5699528" y="4293655"/>
            <a:ext cx="95250" cy="117475"/>
          </a:xfrm>
          <a:custGeom>
            <a:avLst/>
            <a:gdLst>
              <a:gd name="T0" fmla="*/ 4 w 60"/>
              <a:gd name="T1" fmla="*/ 26 h 74"/>
              <a:gd name="T2" fmla="*/ 4 w 60"/>
              <a:gd name="T3" fmla="*/ 22 h 74"/>
              <a:gd name="T4" fmla="*/ 6 w 60"/>
              <a:gd name="T5" fmla="*/ 22 h 74"/>
              <a:gd name="T6" fmla="*/ 10 w 60"/>
              <a:gd name="T7" fmla="*/ 18 h 74"/>
              <a:gd name="T8" fmla="*/ 10 w 60"/>
              <a:gd name="T9" fmla="*/ 18 h 74"/>
              <a:gd name="T10" fmla="*/ 10 w 60"/>
              <a:gd name="T11" fmla="*/ 14 h 74"/>
              <a:gd name="T12" fmla="*/ 14 w 60"/>
              <a:gd name="T13" fmla="*/ 10 h 74"/>
              <a:gd name="T14" fmla="*/ 14 w 60"/>
              <a:gd name="T15" fmla="*/ 6 h 74"/>
              <a:gd name="T16" fmla="*/ 18 w 60"/>
              <a:gd name="T17" fmla="*/ 2 h 74"/>
              <a:gd name="T18" fmla="*/ 22 w 60"/>
              <a:gd name="T19" fmla="*/ 2 h 74"/>
              <a:gd name="T20" fmla="*/ 26 w 60"/>
              <a:gd name="T21" fmla="*/ 0 h 74"/>
              <a:gd name="T22" fmla="*/ 30 w 60"/>
              <a:gd name="T23" fmla="*/ 6 h 74"/>
              <a:gd name="T24" fmla="*/ 30 w 60"/>
              <a:gd name="T25" fmla="*/ 10 h 74"/>
              <a:gd name="T26" fmla="*/ 30 w 60"/>
              <a:gd name="T27" fmla="*/ 14 h 74"/>
              <a:gd name="T28" fmla="*/ 30 w 60"/>
              <a:gd name="T29" fmla="*/ 18 h 74"/>
              <a:gd name="T30" fmla="*/ 30 w 60"/>
              <a:gd name="T31" fmla="*/ 22 h 74"/>
              <a:gd name="T32" fmla="*/ 34 w 60"/>
              <a:gd name="T33" fmla="*/ 22 h 74"/>
              <a:gd name="T34" fmla="*/ 34 w 60"/>
              <a:gd name="T35" fmla="*/ 22 h 74"/>
              <a:gd name="T36" fmla="*/ 36 w 60"/>
              <a:gd name="T37" fmla="*/ 22 h 74"/>
              <a:gd name="T38" fmla="*/ 40 w 60"/>
              <a:gd name="T39" fmla="*/ 18 h 74"/>
              <a:gd name="T40" fmla="*/ 40 w 60"/>
              <a:gd name="T41" fmla="*/ 14 h 74"/>
              <a:gd name="T42" fmla="*/ 44 w 60"/>
              <a:gd name="T43" fmla="*/ 14 h 74"/>
              <a:gd name="T44" fmla="*/ 44 w 60"/>
              <a:gd name="T45" fmla="*/ 18 h 74"/>
              <a:gd name="T46" fmla="*/ 44 w 60"/>
              <a:gd name="T47" fmla="*/ 22 h 74"/>
              <a:gd name="T48" fmla="*/ 48 w 60"/>
              <a:gd name="T49" fmla="*/ 26 h 74"/>
              <a:gd name="T50" fmla="*/ 44 w 60"/>
              <a:gd name="T51" fmla="*/ 28 h 74"/>
              <a:gd name="T52" fmla="*/ 44 w 60"/>
              <a:gd name="T53" fmla="*/ 32 h 74"/>
              <a:gd name="T54" fmla="*/ 44 w 60"/>
              <a:gd name="T55" fmla="*/ 32 h 74"/>
              <a:gd name="T56" fmla="*/ 40 w 60"/>
              <a:gd name="T57" fmla="*/ 36 h 74"/>
              <a:gd name="T58" fmla="*/ 44 w 60"/>
              <a:gd name="T59" fmla="*/ 36 h 74"/>
              <a:gd name="T60" fmla="*/ 48 w 60"/>
              <a:gd name="T61" fmla="*/ 40 h 74"/>
              <a:gd name="T62" fmla="*/ 52 w 60"/>
              <a:gd name="T63" fmla="*/ 40 h 74"/>
              <a:gd name="T64" fmla="*/ 52 w 60"/>
              <a:gd name="T65" fmla="*/ 44 h 74"/>
              <a:gd name="T66" fmla="*/ 56 w 60"/>
              <a:gd name="T67" fmla="*/ 48 h 74"/>
              <a:gd name="T68" fmla="*/ 60 w 60"/>
              <a:gd name="T69" fmla="*/ 48 h 74"/>
              <a:gd name="T70" fmla="*/ 60 w 60"/>
              <a:gd name="T71" fmla="*/ 52 h 74"/>
              <a:gd name="T72" fmla="*/ 60 w 60"/>
              <a:gd name="T73" fmla="*/ 52 h 74"/>
              <a:gd name="T74" fmla="*/ 60 w 60"/>
              <a:gd name="T75" fmla="*/ 54 h 74"/>
              <a:gd name="T76" fmla="*/ 56 w 60"/>
              <a:gd name="T77" fmla="*/ 62 h 74"/>
              <a:gd name="T78" fmla="*/ 56 w 60"/>
              <a:gd name="T79" fmla="*/ 66 h 74"/>
              <a:gd name="T80" fmla="*/ 56 w 60"/>
              <a:gd name="T81" fmla="*/ 74 h 74"/>
              <a:gd name="T82" fmla="*/ 52 w 60"/>
              <a:gd name="T83" fmla="*/ 70 h 74"/>
              <a:gd name="T84" fmla="*/ 52 w 60"/>
              <a:gd name="T85" fmla="*/ 70 h 74"/>
              <a:gd name="T86" fmla="*/ 44 w 60"/>
              <a:gd name="T87" fmla="*/ 66 h 74"/>
              <a:gd name="T88" fmla="*/ 40 w 60"/>
              <a:gd name="T89" fmla="*/ 62 h 74"/>
              <a:gd name="T90" fmla="*/ 36 w 60"/>
              <a:gd name="T91" fmla="*/ 62 h 74"/>
              <a:gd name="T92" fmla="*/ 34 w 60"/>
              <a:gd name="T93" fmla="*/ 58 h 74"/>
              <a:gd name="T94" fmla="*/ 30 w 60"/>
              <a:gd name="T95" fmla="*/ 54 h 74"/>
              <a:gd name="T96" fmla="*/ 26 w 60"/>
              <a:gd name="T97" fmla="*/ 52 h 74"/>
              <a:gd name="T98" fmla="*/ 18 w 60"/>
              <a:gd name="T99" fmla="*/ 44 h 74"/>
              <a:gd name="T100" fmla="*/ 18 w 60"/>
              <a:gd name="T101" fmla="*/ 40 h 74"/>
              <a:gd name="T102" fmla="*/ 14 w 60"/>
              <a:gd name="T103" fmla="*/ 40 h 74"/>
              <a:gd name="T104" fmla="*/ 10 w 60"/>
              <a:gd name="T105" fmla="*/ 40 h 74"/>
              <a:gd name="T106" fmla="*/ 10 w 60"/>
              <a:gd name="T107" fmla="*/ 36 h 74"/>
              <a:gd name="T108" fmla="*/ 10 w 60"/>
              <a:gd name="T109" fmla="*/ 36 h 74"/>
              <a:gd name="T110" fmla="*/ 4 w 60"/>
              <a:gd name="T111" fmla="*/ 32 h 74"/>
              <a:gd name="T112" fmla="*/ 4 w 60"/>
              <a:gd name="T113" fmla="*/ 28 h 74"/>
              <a:gd name="T114" fmla="*/ 0 w 60"/>
              <a:gd name="T115" fmla="*/ 2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0" h="74">
                <a:moveTo>
                  <a:pt x="0" y="28"/>
                </a:moveTo>
                <a:lnTo>
                  <a:pt x="0" y="28"/>
                </a:lnTo>
                <a:lnTo>
                  <a:pt x="4" y="28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6" y="22"/>
                </a:lnTo>
                <a:lnTo>
                  <a:pt x="6" y="22"/>
                </a:lnTo>
                <a:lnTo>
                  <a:pt x="6" y="22"/>
                </a:lnTo>
                <a:lnTo>
                  <a:pt x="6" y="22"/>
                </a:lnTo>
                <a:lnTo>
                  <a:pt x="6" y="22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0" y="14"/>
                </a:lnTo>
                <a:lnTo>
                  <a:pt x="10" y="14"/>
                </a:lnTo>
                <a:lnTo>
                  <a:pt x="10" y="14"/>
                </a:lnTo>
                <a:lnTo>
                  <a:pt x="10" y="14"/>
                </a:lnTo>
                <a:lnTo>
                  <a:pt x="14" y="14"/>
                </a:lnTo>
                <a:lnTo>
                  <a:pt x="14" y="14"/>
                </a:lnTo>
                <a:lnTo>
                  <a:pt x="14" y="10"/>
                </a:lnTo>
                <a:lnTo>
                  <a:pt x="14" y="10"/>
                </a:lnTo>
                <a:lnTo>
                  <a:pt x="14" y="6"/>
                </a:lnTo>
                <a:lnTo>
                  <a:pt x="14" y="6"/>
                </a:lnTo>
                <a:lnTo>
                  <a:pt x="14" y="6"/>
                </a:lnTo>
                <a:lnTo>
                  <a:pt x="14" y="6"/>
                </a:ln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lnTo>
                  <a:pt x="18" y="2"/>
                </a:lnTo>
                <a:lnTo>
                  <a:pt x="18" y="2"/>
                </a:lnTo>
                <a:lnTo>
                  <a:pt x="18" y="2"/>
                </a:lnTo>
                <a:lnTo>
                  <a:pt x="18" y="0"/>
                </a:lnTo>
                <a:lnTo>
                  <a:pt x="22" y="2"/>
                </a:lnTo>
                <a:lnTo>
                  <a:pt x="22" y="0"/>
                </a:lnTo>
                <a:lnTo>
                  <a:pt x="26" y="0"/>
                </a:lnTo>
                <a:lnTo>
                  <a:pt x="26" y="2"/>
                </a:lnTo>
                <a:lnTo>
                  <a:pt x="26" y="0"/>
                </a:lnTo>
                <a:lnTo>
                  <a:pt x="26" y="2"/>
                </a:lnTo>
                <a:lnTo>
                  <a:pt x="26" y="2"/>
                </a:lnTo>
                <a:lnTo>
                  <a:pt x="30" y="2"/>
                </a:lnTo>
                <a:lnTo>
                  <a:pt x="30" y="6"/>
                </a:lnTo>
                <a:lnTo>
                  <a:pt x="30" y="10"/>
                </a:lnTo>
                <a:lnTo>
                  <a:pt x="30" y="10"/>
                </a:lnTo>
                <a:lnTo>
                  <a:pt x="30" y="10"/>
                </a:lnTo>
                <a:lnTo>
                  <a:pt x="30" y="10"/>
                </a:lnTo>
                <a:lnTo>
                  <a:pt x="30" y="14"/>
                </a:lnTo>
                <a:lnTo>
                  <a:pt x="30" y="14"/>
                </a:lnTo>
                <a:lnTo>
                  <a:pt x="34" y="14"/>
                </a:lnTo>
                <a:lnTo>
                  <a:pt x="30" y="14"/>
                </a:lnTo>
                <a:lnTo>
                  <a:pt x="30" y="14"/>
                </a:lnTo>
                <a:lnTo>
                  <a:pt x="30" y="14"/>
                </a:lnTo>
                <a:lnTo>
                  <a:pt x="30" y="18"/>
                </a:lnTo>
                <a:lnTo>
                  <a:pt x="30" y="18"/>
                </a:lnTo>
                <a:lnTo>
                  <a:pt x="30" y="18"/>
                </a:lnTo>
                <a:lnTo>
                  <a:pt x="30" y="18"/>
                </a:lnTo>
                <a:lnTo>
                  <a:pt x="30" y="22"/>
                </a:lnTo>
                <a:lnTo>
                  <a:pt x="30" y="22"/>
                </a:lnTo>
                <a:lnTo>
                  <a:pt x="30" y="22"/>
                </a:lnTo>
                <a:lnTo>
                  <a:pt x="30" y="18"/>
                </a:lnTo>
                <a:lnTo>
                  <a:pt x="34" y="18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4" y="26"/>
                </a:lnTo>
                <a:lnTo>
                  <a:pt x="34" y="22"/>
                </a:lnTo>
                <a:lnTo>
                  <a:pt x="36" y="22"/>
                </a:lnTo>
                <a:lnTo>
                  <a:pt x="36" y="22"/>
                </a:lnTo>
                <a:lnTo>
                  <a:pt x="36" y="22"/>
                </a:lnTo>
                <a:lnTo>
                  <a:pt x="36" y="22"/>
                </a:lnTo>
                <a:lnTo>
                  <a:pt x="36" y="22"/>
                </a:lnTo>
                <a:lnTo>
                  <a:pt x="40" y="22"/>
                </a:lnTo>
                <a:lnTo>
                  <a:pt x="40" y="18"/>
                </a:lnTo>
                <a:lnTo>
                  <a:pt x="40" y="18"/>
                </a:lnTo>
                <a:lnTo>
                  <a:pt x="40" y="18"/>
                </a:lnTo>
                <a:lnTo>
                  <a:pt x="40" y="18"/>
                </a:lnTo>
                <a:lnTo>
                  <a:pt x="40" y="14"/>
                </a:lnTo>
                <a:lnTo>
                  <a:pt x="40" y="14"/>
                </a:lnTo>
                <a:lnTo>
                  <a:pt x="40" y="14"/>
                </a:lnTo>
                <a:lnTo>
                  <a:pt x="40" y="14"/>
                </a:lnTo>
                <a:lnTo>
                  <a:pt x="44" y="14"/>
                </a:lnTo>
                <a:lnTo>
                  <a:pt x="44" y="14"/>
                </a:lnTo>
                <a:lnTo>
                  <a:pt x="44" y="18"/>
                </a:lnTo>
                <a:lnTo>
                  <a:pt x="44" y="18"/>
                </a:lnTo>
                <a:lnTo>
                  <a:pt x="44" y="18"/>
                </a:lnTo>
                <a:lnTo>
                  <a:pt x="44" y="18"/>
                </a:lnTo>
                <a:lnTo>
                  <a:pt x="44" y="18"/>
                </a:lnTo>
                <a:lnTo>
                  <a:pt x="44" y="18"/>
                </a:lnTo>
                <a:lnTo>
                  <a:pt x="44" y="18"/>
                </a:lnTo>
                <a:lnTo>
                  <a:pt x="44" y="22"/>
                </a:lnTo>
                <a:lnTo>
                  <a:pt x="44" y="22"/>
                </a:lnTo>
                <a:lnTo>
                  <a:pt x="44" y="22"/>
                </a:lnTo>
                <a:lnTo>
                  <a:pt x="44" y="22"/>
                </a:lnTo>
                <a:lnTo>
                  <a:pt x="48" y="26"/>
                </a:lnTo>
                <a:lnTo>
                  <a:pt x="48" y="26"/>
                </a:lnTo>
                <a:lnTo>
                  <a:pt x="44" y="28"/>
                </a:lnTo>
                <a:lnTo>
                  <a:pt x="44" y="28"/>
                </a:lnTo>
                <a:lnTo>
                  <a:pt x="44" y="28"/>
                </a:lnTo>
                <a:lnTo>
                  <a:pt x="44" y="32"/>
                </a:lnTo>
                <a:lnTo>
                  <a:pt x="44" y="32"/>
                </a:lnTo>
                <a:lnTo>
                  <a:pt x="44" y="32"/>
                </a:lnTo>
                <a:lnTo>
                  <a:pt x="44" y="32"/>
                </a:lnTo>
                <a:lnTo>
                  <a:pt x="44" y="32"/>
                </a:lnTo>
                <a:lnTo>
                  <a:pt x="44" y="32"/>
                </a:lnTo>
                <a:lnTo>
                  <a:pt x="44" y="32"/>
                </a:lnTo>
                <a:lnTo>
                  <a:pt x="44" y="32"/>
                </a:lnTo>
                <a:lnTo>
                  <a:pt x="44" y="32"/>
                </a:lnTo>
                <a:lnTo>
                  <a:pt x="44" y="32"/>
                </a:lnTo>
                <a:lnTo>
                  <a:pt x="40" y="32"/>
                </a:lnTo>
                <a:lnTo>
                  <a:pt x="40" y="36"/>
                </a:lnTo>
                <a:lnTo>
                  <a:pt x="40" y="36"/>
                </a:lnTo>
                <a:lnTo>
                  <a:pt x="40" y="36"/>
                </a:lnTo>
                <a:lnTo>
                  <a:pt x="44" y="36"/>
                </a:lnTo>
                <a:lnTo>
                  <a:pt x="44" y="36"/>
                </a:lnTo>
                <a:lnTo>
                  <a:pt x="44" y="36"/>
                </a:lnTo>
                <a:lnTo>
                  <a:pt x="48" y="40"/>
                </a:lnTo>
                <a:lnTo>
                  <a:pt x="48" y="40"/>
                </a:lnTo>
                <a:lnTo>
                  <a:pt x="48" y="40"/>
                </a:lnTo>
                <a:lnTo>
                  <a:pt x="48" y="40"/>
                </a:lnTo>
                <a:lnTo>
                  <a:pt x="52" y="40"/>
                </a:lnTo>
                <a:lnTo>
                  <a:pt x="52" y="40"/>
                </a:lnTo>
                <a:lnTo>
                  <a:pt x="52" y="40"/>
                </a:lnTo>
                <a:lnTo>
                  <a:pt x="52" y="40"/>
                </a:lnTo>
                <a:lnTo>
                  <a:pt x="52" y="44"/>
                </a:lnTo>
                <a:lnTo>
                  <a:pt x="52" y="44"/>
                </a:lnTo>
                <a:lnTo>
                  <a:pt x="52" y="44"/>
                </a:lnTo>
                <a:lnTo>
                  <a:pt x="56" y="44"/>
                </a:lnTo>
                <a:lnTo>
                  <a:pt x="56" y="44"/>
                </a:lnTo>
                <a:lnTo>
                  <a:pt x="56" y="44"/>
                </a:lnTo>
                <a:lnTo>
                  <a:pt x="56" y="48"/>
                </a:lnTo>
                <a:lnTo>
                  <a:pt x="60" y="48"/>
                </a:lnTo>
                <a:lnTo>
                  <a:pt x="60" y="48"/>
                </a:lnTo>
                <a:lnTo>
                  <a:pt x="60" y="48"/>
                </a:lnTo>
                <a:lnTo>
                  <a:pt x="60" y="48"/>
                </a:lnTo>
                <a:lnTo>
                  <a:pt x="60" y="48"/>
                </a:lnTo>
                <a:lnTo>
                  <a:pt x="60" y="48"/>
                </a:lnTo>
                <a:lnTo>
                  <a:pt x="60" y="48"/>
                </a:lnTo>
                <a:lnTo>
                  <a:pt x="60" y="52"/>
                </a:lnTo>
                <a:lnTo>
                  <a:pt x="60" y="52"/>
                </a:lnTo>
                <a:lnTo>
                  <a:pt x="60" y="52"/>
                </a:lnTo>
                <a:lnTo>
                  <a:pt x="60" y="52"/>
                </a:lnTo>
                <a:lnTo>
                  <a:pt x="60" y="52"/>
                </a:lnTo>
                <a:lnTo>
                  <a:pt x="60" y="54"/>
                </a:lnTo>
                <a:lnTo>
                  <a:pt x="60" y="54"/>
                </a:lnTo>
                <a:lnTo>
                  <a:pt x="60" y="54"/>
                </a:lnTo>
                <a:lnTo>
                  <a:pt x="60" y="54"/>
                </a:lnTo>
                <a:lnTo>
                  <a:pt x="60" y="58"/>
                </a:lnTo>
                <a:lnTo>
                  <a:pt x="56" y="58"/>
                </a:lnTo>
                <a:lnTo>
                  <a:pt x="56" y="62"/>
                </a:lnTo>
                <a:lnTo>
                  <a:pt x="56" y="62"/>
                </a:lnTo>
                <a:lnTo>
                  <a:pt x="56" y="62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70"/>
                </a:lnTo>
                <a:lnTo>
                  <a:pt x="56" y="70"/>
                </a:lnTo>
                <a:lnTo>
                  <a:pt x="56" y="70"/>
                </a:lnTo>
                <a:lnTo>
                  <a:pt x="56" y="74"/>
                </a:lnTo>
                <a:lnTo>
                  <a:pt x="56" y="74"/>
                </a:lnTo>
                <a:lnTo>
                  <a:pt x="56" y="74"/>
                </a:lnTo>
                <a:lnTo>
                  <a:pt x="56" y="74"/>
                </a:lnTo>
                <a:lnTo>
                  <a:pt x="52" y="70"/>
                </a:lnTo>
                <a:lnTo>
                  <a:pt x="52" y="70"/>
                </a:lnTo>
                <a:lnTo>
                  <a:pt x="52" y="70"/>
                </a:lnTo>
                <a:lnTo>
                  <a:pt x="52" y="70"/>
                </a:lnTo>
                <a:lnTo>
                  <a:pt x="52" y="70"/>
                </a:lnTo>
                <a:lnTo>
                  <a:pt x="48" y="70"/>
                </a:lnTo>
                <a:lnTo>
                  <a:pt x="48" y="70"/>
                </a:lnTo>
                <a:lnTo>
                  <a:pt x="48" y="70"/>
                </a:lnTo>
                <a:lnTo>
                  <a:pt x="44" y="66"/>
                </a:lnTo>
                <a:lnTo>
                  <a:pt x="44" y="66"/>
                </a:lnTo>
                <a:lnTo>
                  <a:pt x="40" y="66"/>
                </a:lnTo>
                <a:lnTo>
                  <a:pt x="40" y="62"/>
                </a:lnTo>
                <a:lnTo>
                  <a:pt x="40" y="62"/>
                </a:lnTo>
                <a:lnTo>
                  <a:pt x="40" y="62"/>
                </a:lnTo>
                <a:lnTo>
                  <a:pt x="36" y="62"/>
                </a:lnTo>
                <a:lnTo>
                  <a:pt x="36" y="62"/>
                </a:lnTo>
                <a:lnTo>
                  <a:pt x="36" y="62"/>
                </a:lnTo>
                <a:lnTo>
                  <a:pt x="36" y="62"/>
                </a:lnTo>
                <a:lnTo>
                  <a:pt x="34" y="58"/>
                </a:lnTo>
                <a:lnTo>
                  <a:pt x="34" y="58"/>
                </a:lnTo>
                <a:lnTo>
                  <a:pt x="34" y="58"/>
                </a:lnTo>
                <a:lnTo>
                  <a:pt x="30" y="54"/>
                </a:lnTo>
                <a:lnTo>
                  <a:pt x="30" y="54"/>
                </a:lnTo>
                <a:lnTo>
                  <a:pt x="30" y="54"/>
                </a:lnTo>
                <a:lnTo>
                  <a:pt x="30" y="54"/>
                </a:lnTo>
                <a:lnTo>
                  <a:pt x="30" y="54"/>
                </a:lnTo>
                <a:lnTo>
                  <a:pt x="30" y="54"/>
                </a:lnTo>
                <a:lnTo>
                  <a:pt x="30" y="52"/>
                </a:lnTo>
                <a:lnTo>
                  <a:pt x="26" y="52"/>
                </a:lnTo>
                <a:lnTo>
                  <a:pt x="26" y="52"/>
                </a:lnTo>
                <a:lnTo>
                  <a:pt x="22" y="48"/>
                </a:lnTo>
                <a:lnTo>
                  <a:pt x="22" y="44"/>
                </a:lnTo>
                <a:lnTo>
                  <a:pt x="18" y="44"/>
                </a:lnTo>
                <a:lnTo>
                  <a:pt x="18" y="44"/>
                </a:lnTo>
                <a:lnTo>
                  <a:pt x="18" y="44"/>
                </a:lnTo>
                <a:lnTo>
                  <a:pt x="18" y="44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4" y="40"/>
                </a:lnTo>
                <a:lnTo>
                  <a:pt x="14" y="40"/>
                </a:lnTo>
                <a:lnTo>
                  <a:pt x="14" y="40"/>
                </a:lnTo>
                <a:lnTo>
                  <a:pt x="14" y="40"/>
                </a:lnTo>
                <a:lnTo>
                  <a:pt x="14" y="40"/>
                </a:lnTo>
                <a:lnTo>
                  <a:pt x="10" y="40"/>
                </a:lnTo>
                <a:lnTo>
                  <a:pt x="10" y="40"/>
                </a:lnTo>
                <a:lnTo>
                  <a:pt x="10" y="40"/>
                </a:lnTo>
                <a:lnTo>
                  <a:pt x="10" y="36"/>
                </a:lnTo>
                <a:lnTo>
                  <a:pt x="10" y="36"/>
                </a:lnTo>
                <a:lnTo>
                  <a:pt x="10" y="36"/>
                </a:lnTo>
                <a:lnTo>
                  <a:pt x="10" y="36"/>
                </a:lnTo>
                <a:lnTo>
                  <a:pt x="10" y="36"/>
                </a:lnTo>
                <a:lnTo>
                  <a:pt x="10" y="36"/>
                </a:lnTo>
                <a:lnTo>
                  <a:pt x="10" y="36"/>
                </a:lnTo>
                <a:lnTo>
                  <a:pt x="6" y="36"/>
                </a:lnTo>
                <a:lnTo>
                  <a:pt x="6" y="32"/>
                </a:lnTo>
                <a:lnTo>
                  <a:pt x="4" y="32"/>
                </a:lnTo>
                <a:lnTo>
                  <a:pt x="4" y="32"/>
                </a:lnTo>
                <a:lnTo>
                  <a:pt x="4" y="28"/>
                </a:lnTo>
                <a:lnTo>
                  <a:pt x="4" y="28"/>
                </a:lnTo>
                <a:lnTo>
                  <a:pt x="4" y="28"/>
                </a:lnTo>
                <a:lnTo>
                  <a:pt x="4" y="28"/>
                </a:lnTo>
                <a:lnTo>
                  <a:pt x="0" y="28"/>
                </a:lnTo>
                <a:lnTo>
                  <a:pt x="0" y="28"/>
                </a:lnTo>
                <a:lnTo>
                  <a:pt x="0" y="2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95" name="Freeform 153">
            <a:extLst>
              <a:ext uri="{FF2B5EF4-FFF2-40B4-BE49-F238E27FC236}">
                <a16:creationId xmlns:a16="http://schemas.microsoft.com/office/drawing/2014/main" id="{B600C795-2483-4953-8124-D4E4E97FF10D}"/>
              </a:ext>
            </a:extLst>
          </p:cNvPr>
          <p:cNvSpPr>
            <a:spLocks/>
          </p:cNvSpPr>
          <p:nvPr/>
        </p:nvSpPr>
        <p:spPr bwMode="auto">
          <a:xfrm>
            <a:off x="6166253" y="3598330"/>
            <a:ext cx="355600" cy="390525"/>
          </a:xfrm>
          <a:custGeom>
            <a:avLst/>
            <a:gdLst>
              <a:gd name="T0" fmla="*/ 74 w 224"/>
              <a:gd name="T1" fmla="*/ 12 h 246"/>
              <a:gd name="T2" fmla="*/ 86 w 224"/>
              <a:gd name="T3" fmla="*/ 20 h 246"/>
              <a:gd name="T4" fmla="*/ 90 w 224"/>
              <a:gd name="T5" fmla="*/ 34 h 246"/>
              <a:gd name="T6" fmla="*/ 100 w 224"/>
              <a:gd name="T7" fmla="*/ 38 h 246"/>
              <a:gd name="T8" fmla="*/ 116 w 224"/>
              <a:gd name="T9" fmla="*/ 38 h 246"/>
              <a:gd name="T10" fmla="*/ 124 w 224"/>
              <a:gd name="T11" fmla="*/ 46 h 246"/>
              <a:gd name="T12" fmla="*/ 134 w 224"/>
              <a:gd name="T13" fmla="*/ 52 h 246"/>
              <a:gd name="T14" fmla="*/ 142 w 224"/>
              <a:gd name="T15" fmla="*/ 52 h 246"/>
              <a:gd name="T16" fmla="*/ 154 w 224"/>
              <a:gd name="T17" fmla="*/ 42 h 246"/>
              <a:gd name="T18" fmla="*/ 154 w 224"/>
              <a:gd name="T19" fmla="*/ 26 h 246"/>
              <a:gd name="T20" fmla="*/ 160 w 224"/>
              <a:gd name="T21" fmla="*/ 12 h 246"/>
              <a:gd name="T22" fmla="*/ 172 w 224"/>
              <a:gd name="T23" fmla="*/ 8 h 246"/>
              <a:gd name="T24" fmla="*/ 182 w 224"/>
              <a:gd name="T25" fmla="*/ 4 h 246"/>
              <a:gd name="T26" fmla="*/ 194 w 224"/>
              <a:gd name="T27" fmla="*/ 8 h 246"/>
              <a:gd name="T28" fmla="*/ 198 w 224"/>
              <a:gd name="T29" fmla="*/ 20 h 246"/>
              <a:gd name="T30" fmla="*/ 210 w 224"/>
              <a:gd name="T31" fmla="*/ 22 h 246"/>
              <a:gd name="T32" fmla="*/ 224 w 224"/>
              <a:gd name="T33" fmla="*/ 22 h 246"/>
              <a:gd name="T34" fmla="*/ 220 w 224"/>
              <a:gd name="T35" fmla="*/ 34 h 246"/>
              <a:gd name="T36" fmla="*/ 224 w 224"/>
              <a:gd name="T37" fmla="*/ 50 h 246"/>
              <a:gd name="T38" fmla="*/ 220 w 224"/>
              <a:gd name="T39" fmla="*/ 64 h 246"/>
              <a:gd name="T40" fmla="*/ 224 w 224"/>
              <a:gd name="T41" fmla="*/ 78 h 246"/>
              <a:gd name="T42" fmla="*/ 224 w 224"/>
              <a:gd name="T43" fmla="*/ 102 h 246"/>
              <a:gd name="T44" fmla="*/ 224 w 224"/>
              <a:gd name="T45" fmla="*/ 120 h 246"/>
              <a:gd name="T46" fmla="*/ 224 w 224"/>
              <a:gd name="T47" fmla="*/ 150 h 246"/>
              <a:gd name="T48" fmla="*/ 224 w 224"/>
              <a:gd name="T49" fmla="*/ 176 h 246"/>
              <a:gd name="T50" fmla="*/ 224 w 224"/>
              <a:gd name="T51" fmla="*/ 238 h 246"/>
              <a:gd name="T52" fmla="*/ 210 w 224"/>
              <a:gd name="T53" fmla="*/ 238 h 246"/>
              <a:gd name="T54" fmla="*/ 186 w 224"/>
              <a:gd name="T55" fmla="*/ 232 h 246"/>
              <a:gd name="T56" fmla="*/ 156 w 224"/>
              <a:gd name="T57" fmla="*/ 218 h 246"/>
              <a:gd name="T58" fmla="*/ 134 w 224"/>
              <a:gd name="T59" fmla="*/ 202 h 246"/>
              <a:gd name="T60" fmla="*/ 108 w 224"/>
              <a:gd name="T61" fmla="*/ 188 h 246"/>
              <a:gd name="T62" fmla="*/ 82 w 224"/>
              <a:gd name="T63" fmla="*/ 184 h 246"/>
              <a:gd name="T64" fmla="*/ 72 w 224"/>
              <a:gd name="T65" fmla="*/ 192 h 246"/>
              <a:gd name="T66" fmla="*/ 60 w 224"/>
              <a:gd name="T67" fmla="*/ 184 h 246"/>
              <a:gd name="T68" fmla="*/ 44 w 224"/>
              <a:gd name="T69" fmla="*/ 180 h 246"/>
              <a:gd name="T70" fmla="*/ 34 w 224"/>
              <a:gd name="T71" fmla="*/ 162 h 246"/>
              <a:gd name="T72" fmla="*/ 18 w 224"/>
              <a:gd name="T73" fmla="*/ 158 h 246"/>
              <a:gd name="T74" fmla="*/ 12 w 224"/>
              <a:gd name="T75" fmla="*/ 154 h 246"/>
              <a:gd name="T76" fmla="*/ 8 w 224"/>
              <a:gd name="T77" fmla="*/ 138 h 246"/>
              <a:gd name="T78" fmla="*/ 12 w 224"/>
              <a:gd name="T79" fmla="*/ 120 h 246"/>
              <a:gd name="T80" fmla="*/ 8 w 224"/>
              <a:gd name="T81" fmla="*/ 108 h 246"/>
              <a:gd name="T82" fmla="*/ 8 w 224"/>
              <a:gd name="T83" fmla="*/ 94 h 246"/>
              <a:gd name="T84" fmla="*/ 8 w 224"/>
              <a:gd name="T85" fmla="*/ 78 h 246"/>
              <a:gd name="T86" fmla="*/ 8 w 224"/>
              <a:gd name="T87" fmla="*/ 64 h 246"/>
              <a:gd name="T88" fmla="*/ 4 w 224"/>
              <a:gd name="T89" fmla="*/ 56 h 246"/>
              <a:gd name="T90" fmla="*/ 16 w 224"/>
              <a:gd name="T91" fmla="*/ 46 h 246"/>
              <a:gd name="T92" fmla="*/ 12 w 224"/>
              <a:gd name="T93" fmla="*/ 34 h 246"/>
              <a:gd name="T94" fmla="*/ 22 w 224"/>
              <a:gd name="T95" fmla="*/ 22 h 246"/>
              <a:gd name="T96" fmla="*/ 34 w 224"/>
              <a:gd name="T97" fmla="*/ 16 h 246"/>
              <a:gd name="T98" fmla="*/ 34 w 224"/>
              <a:gd name="T99" fmla="*/ 0 h 246"/>
              <a:gd name="T100" fmla="*/ 42 w 224"/>
              <a:gd name="T101" fmla="*/ 8 h 246"/>
              <a:gd name="T102" fmla="*/ 56 w 224"/>
              <a:gd name="T103" fmla="*/ 8 h 246"/>
              <a:gd name="T104" fmla="*/ 64 w 224"/>
              <a:gd name="T105" fmla="*/ 8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24" h="246">
                <a:moveTo>
                  <a:pt x="68" y="8"/>
                </a:moveTo>
                <a:lnTo>
                  <a:pt x="72" y="8"/>
                </a:lnTo>
                <a:lnTo>
                  <a:pt x="72" y="12"/>
                </a:lnTo>
                <a:lnTo>
                  <a:pt x="74" y="12"/>
                </a:lnTo>
                <a:lnTo>
                  <a:pt x="78" y="16"/>
                </a:lnTo>
                <a:lnTo>
                  <a:pt x="82" y="16"/>
                </a:lnTo>
                <a:lnTo>
                  <a:pt x="86" y="16"/>
                </a:lnTo>
                <a:lnTo>
                  <a:pt x="86" y="20"/>
                </a:lnTo>
                <a:lnTo>
                  <a:pt x="86" y="22"/>
                </a:lnTo>
                <a:lnTo>
                  <a:pt x="86" y="26"/>
                </a:lnTo>
                <a:lnTo>
                  <a:pt x="90" y="30"/>
                </a:lnTo>
                <a:lnTo>
                  <a:pt x="90" y="34"/>
                </a:lnTo>
                <a:lnTo>
                  <a:pt x="94" y="34"/>
                </a:lnTo>
                <a:lnTo>
                  <a:pt x="98" y="34"/>
                </a:lnTo>
                <a:lnTo>
                  <a:pt x="98" y="38"/>
                </a:lnTo>
                <a:lnTo>
                  <a:pt x="100" y="38"/>
                </a:lnTo>
                <a:lnTo>
                  <a:pt x="104" y="38"/>
                </a:lnTo>
                <a:lnTo>
                  <a:pt x="108" y="38"/>
                </a:lnTo>
                <a:lnTo>
                  <a:pt x="112" y="38"/>
                </a:lnTo>
                <a:lnTo>
                  <a:pt x="116" y="38"/>
                </a:lnTo>
                <a:lnTo>
                  <a:pt x="116" y="42"/>
                </a:lnTo>
                <a:lnTo>
                  <a:pt x="120" y="42"/>
                </a:lnTo>
                <a:lnTo>
                  <a:pt x="124" y="42"/>
                </a:lnTo>
                <a:lnTo>
                  <a:pt x="124" y="46"/>
                </a:lnTo>
                <a:lnTo>
                  <a:pt x="128" y="46"/>
                </a:lnTo>
                <a:lnTo>
                  <a:pt x="128" y="50"/>
                </a:lnTo>
                <a:lnTo>
                  <a:pt x="130" y="50"/>
                </a:lnTo>
                <a:lnTo>
                  <a:pt x="134" y="52"/>
                </a:lnTo>
                <a:lnTo>
                  <a:pt x="138" y="52"/>
                </a:lnTo>
                <a:lnTo>
                  <a:pt x="138" y="56"/>
                </a:lnTo>
                <a:lnTo>
                  <a:pt x="142" y="56"/>
                </a:lnTo>
                <a:lnTo>
                  <a:pt x="142" y="52"/>
                </a:lnTo>
                <a:lnTo>
                  <a:pt x="146" y="52"/>
                </a:lnTo>
                <a:lnTo>
                  <a:pt x="150" y="50"/>
                </a:lnTo>
                <a:lnTo>
                  <a:pt x="154" y="46"/>
                </a:lnTo>
                <a:lnTo>
                  <a:pt x="154" y="42"/>
                </a:lnTo>
                <a:lnTo>
                  <a:pt x="154" y="38"/>
                </a:lnTo>
                <a:lnTo>
                  <a:pt x="154" y="34"/>
                </a:lnTo>
                <a:lnTo>
                  <a:pt x="154" y="30"/>
                </a:lnTo>
                <a:lnTo>
                  <a:pt x="154" y="26"/>
                </a:lnTo>
                <a:lnTo>
                  <a:pt x="154" y="22"/>
                </a:lnTo>
                <a:lnTo>
                  <a:pt x="154" y="20"/>
                </a:lnTo>
                <a:lnTo>
                  <a:pt x="156" y="16"/>
                </a:lnTo>
                <a:lnTo>
                  <a:pt x="160" y="12"/>
                </a:lnTo>
                <a:lnTo>
                  <a:pt x="164" y="12"/>
                </a:lnTo>
                <a:lnTo>
                  <a:pt x="164" y="8"/>
                </a:lnTo>
                <a:lnTo>
                  <a:pt x="168" y="8"/>
                </a:lnTo>
                <a:lnTo>
                  <a:pt x="172" y="8"/>
                </a:lnTo>
                <a:lnTo>
                  <a:pt x="176" y="8"/>
                </a:lnTo>
                <a:lnTo>
                  <a:pt x="176" y="4"/>
                </a:lnTo>
                <a:lnTo>
                  <a:pt x="180" y="4"/>
                </a:lnTo>
                <a:lnTo>
                  <a:pt x="182" y="4"/>
                </a:lnTo>
                <a:lnTo>
                  <a:pt x="182" y="8"/>
                </a:lnTo>
                <a:lnTo>
                  <a:pt x="186" y="8"/>
                </a:lnTo>
                <a:lnTo>
                  <a:pt x="190" y="8"/>
                </a:lnTo>
                <a:lnTo>
                  <a:pt x="194" y="8"/>
                </a:lnTo>
                <a:lnTo>
                  <a:pt x="194" y="12"/>
                </a:lnTo>
                <a:lnTo>
                  <a:pt x="198" y="12"/>
                </a:lnTo>
                <a:lnTo>
                  <a:pt x="198" y="16"/>
                </a:lnTo>
                <a:lnTo>
                  <a:pt x="198" y="20"/>
                </a:lnTo>
                <a:lnTo>
                  <a:pt x="202" y="20"/>
                </a:lnTo>
                <a:lnTo>
                  <a:pt x="206" y="20"/>
                </a:lnTo>
                <a:lnTo>
                  <a:pt x="210" y="20"/>
                </a:lnTo>
                <a:lnTo>
                  <a:pt x="210" y="22"/>
                </a:lnTo>
                <a:lnTo>
                  <a:pt x="212" y="22"/>
                </a:lnTo>
                <a:lnTo>
                  <a:pt x="216" y="22"/>
                </a:lnTo>
                <a:lnTo>
                  <a:pt x="220" y="22"/>
                </a:lnTo>
                <a:lnTo>
                  <a:pt x="224" y="22"/>
                </a:lnTo>
                <a:lnTo>
                  <a:pt x="224" y="26"/>
                </a:lnTo>
                <a:lnTo>
                  <a:pt x="224" y="30"/>
                </a:lnTo>
                <a:lnTo>
                  <a:pt x="224" y="34"/>
                </a:lnTo>
                <a:lnTo>
                  <a:pt x="220" y="34"/>
                </a:lnTo>
                <a:lnTo>
                  <a:pt x="220" y="38"/>
                </a:lnTo>
                <a:lnTo>
                  <a:pt x="224" y="42"/>
                </a:lnTo>
                <a:lnTo>
                  <a:pt x="224" y="46"/>
                </a:lnTo>
                <a:lnTo>
                  <a:pt x="224" y="50"/>
                </a:lnTo>
                <a:lnTo>
                  <a:pt x="220" y="52"/>
                </a:lnTo>
                <a:lnTo>
                  <a:pt x="220" y="56"/>
                </a:lnTo>
                <a:lnTo>
                  <a:pt x="220" y="60"/>
                </a:lnTo>
                <a:lnTo>
                  <a:pt x="220" y="64"/>
                </a:lnTo>
                <a:lnTo>
                  <a:pt x="220" y="68"/>
                </a:lnTo>
                <a:lnTo>
                  <a:pt x="224" y="72"/>
                </a:lnTo>
                <a:lnTo>
                  <a:pt x="224" y="76"/>
                </a:lnTo>
                <a:lnTo>
                  <a:pt x="224" y="78"/>
                </a:lnTo>
                <a:lnTo>
                  <a:pt x="224" y="90"/>
                </a:lnTo>
                <a:lnTo>
                  <a:pt x="224" y="94"/>
                </a:lnTo>
                <a:lnTo>
                  <a:pt x="224" y="98"/>
                </a:lnTo>
                <a:lnTo>
                  <a:pt x="224" y="102"/>
                </a:lnTo>
                <a:lnTo>
                  <a:pt x="224" y="106"/>
                </a:lnTo>
                <a:lnTo>
                  <a:pt x="224" y="112"/>
                </a:lnTo>
                <a:lnTo>
                  <a:pt x="224" y="116"/>
                </a:lnTo>
                <a:lnTo>
                  <a:pt x="224" y="120"/>
                </a:lnTo>
                <a:lnTo>
                  <a:pt x="224" y="124"/>
                </a:lnTo>
                <a:lnTo>
                  <a:pt x="224" y="132"/>
                </a:lnTo>
                <a:lnTo>
                  <a:pt x="224" y="142"/>
                </a:lnTo>
                <a:lnTo>
                  <a:pt x="224" y="150"/>
                </a:lnTo>
                <a:lnTo>
                  <a:pt x="224" y="154"/>
                </a:lnTo>
                <a:lnTo>
                  <a:pt x="224" y="162"/>
                </a:lnTo>
                <a:lnTo>
                  <a:pt x="224" y="168"/>
                </a:lnTo>
                <a:lnTo>
                  <a:pt x="224" y="176"/>
                </a:lnTo>
                <a:lnTo>
                  <a:pt x="224" y="198"/>
                </a:lnTo>
                <a:lnTo>
                  <a:pt x="224" y="202"/>
                </a:lnTo>
                <a:lnTo>
                  <a:pt x="224" y="222"/>
                </a:lnTo>
                <a:lnTo>
                  <a:pt x="224" y="238"/>
                </a:lnTo>
                <a:lnTo>
                  <a:pt x="220" y="238"/>
                </a:lnTo>
                <a:lnTo>
                  <a:pt x="216" y="238"/>
                </a:lnTo>
                <a:lnTo>
                  <a:pt x="212" y="238"/>
                </a:lnTo>
                <a:lnTo>
                  <a:pt x="210" y="238"/>
                </a:lnTo>
                <a:lnTo>
                  <a:pt x="210" y="246"/>
                </a:lnTo>
                <a:lnTo>
                  <a:pt x="202" y="242"/>
                </a:lnTo>
                <a:lnTo>
                  <a:pt x="194" y="238"/>
                </a:lnTo>
                <a:lnTo>
                  <a:pt x="186" y="232"/>
                </a:lnTo>
                <a:lnTo>
                  <a:pt x="180" y="228"/>
                </a:lnTo>
                <a:lnTo>
                  <a:pt x="172" y="224"/>
                </a:lnTo>
                <a:lnTo>
                  <a:pt x="168" y="222"/>
                </a:lnTo>
                <a:lnTo>
                  <a:pt x="156" y="218"/>
                </a:lnTo>
                <a:lnTo>
                  <a:pt x="150" y="210"/>
                </a:lnTo>
                <a:lnTo>
                  <a:pt x="142" y="206"/>
                </a:lnTo>
                <a:lnTo>
                  <a:pt x="138" y="202"/>
                </a:lnTo>
                <a:lnTo>
                  <a:pt x="134" y="202"/>
                </a:lnTo>
                <a:lnTo>
                  <a:pt x="130" y="198"/>
                </a:lnTo>
                <a:lnTo>
                  <a:pt x="124" y="194"/>
                </a:lnTo>
                <a:lnTo>
                  <a:pt x="120" y="192"/>
                </a:lnTo>
                <a:lnTo>
                  <a:pt x="108" y="188"/>
                </a:lnTo>
                <a:lnTo>
                  <a:pt x="100" y="180"/>
                </a:lnTo>
                <a:lnTo>
                  <a:pt x="98" y="180"/>
                </a:lnTo>
                <a:lnTo>
                  <a:pt x="86" y="184"/>
                </a:lnTo>
                <a:lnTo>
                  <a:pt x="82" y="184"/>
                </a:lnTo>
                <a:lnTo>
                  <a:pt x="82" y="188"/>
                </a:lnTo>
                <a:lnTo>
                  <a:pt x="78" y="188"/>
                </a:lnTo>
                <a:lnTo>
                  <a:pt x="74" y="192"/>
                </a:lnTo>
                <a:lnTo>
                  <a:pt x="72" y="192"/>
                </a:lnTo>
                <a:lnTo>
                  <a:pt x="72" y="194"/>
                </a:lnTo>
                <a:lnTo>
                  <a:pt x="68" y="188"/>
                </a:lnTo>
                <a:lnTo>
                  <a:pt x="64" y="184"/>
                </a:lnTo>
                <a:lnTo>
                  <a:pt x="60" y="184"/>
                </a:lnTo>
                <a:lnTo>
                  <a:pt x="56" y="180"/>
                </a:lnTo>
                <a:lnTo>
                  <a:pt x="52" y="180"/>
                </a:lnTo>
                <a:lnTo>
                  <a:pt x="48" y="180"/>
                </a:lnTo>
                <a:lnTo>
                  <a:pt x="44" y="180"/>
                </a:lnTo>
                <a:lnTo>
                  <a:pt x="42" y="176"/>
                </a:lnTo>
                <a:lnTo>
                  <a:pt x="38" y="176"/>
                </a:lnTo>
                <a:lnTo>
                  <a:pt x="38" y="168"/>
                </a:lnTo>
                <a:lnTo>
                  <a:pt x="34" y="162"/>
                </a:lnTo>
                <a:lnTo>
                  <a:pt x="30" y="162"/>
                </a:lnTo>
                <a:lnTo>
                  <a:pt x="26" y="162"/>
                </a:lnTo>
                <a:lnTo>
                  <a:pt x="22" y="158"/>
                </a:lnTo>
                <a:lnTo>
                  <a:pt x="18" y="158"/>
                </a:lnTo>
                <a:lnTo>
                  <a:pt x="18" y="162"/>
                </a:lnTo>
                <a:lnTo>
                  <a:pt x="16" y="158"/>
                </a:lnTo>
                <a:lnTo>
                  <a:pt x="16" y="154"/>
                </a:lnTo>
                <a:lnTo>
                  <a:pt x="12" y="154"/>
                </a:lnTo>
                <a:lnTo>
                  <a:pt x="12" y="150"/>
                </a:lnTo>
                <a:lnTo>
                  <a:pt x="12" y="146"/>
                </a:lnTo>
                <a:lnTo>
                  <a:pt x="12" y="142"/>
                </a:lnTo>
                <a:lnTo>
                  <a:pt x="8" y="138"/>
                </a:lnTo>
                <a:lnTo>
                  <a:pt x="4" y="132"/>
                </a:lnTo>
                <a:lnTo>
                  <a:pt x="4" y="128"/>
                </a:lnTo>
                <a:lnTo>
                  <a:pt x="8" y="124"/>
                </a:lnTo>
                <a:lnTo>
                  <a:pt x="12" y="120"/>
                </a:lnTo>
                <a:lnTo>
                  <a:pt x="12" y="116"/>
                </a:lnTo>
                <a:lnTo>
                  <a:pt x="8" y="116"/>
                </a:lnTo>
                <a:lnTo>
                  <a:pt x="8" y="112"/>
                </a:lnTo>
                <a:lnTo>
                  <a:pt x="8" y="108"/>
                </a:lnTo>
                <a:lnTo>
                  <a:pt x="8" y="106"/>
                </a:lnTo>
                <a:lnTo>
                  <a:pt x="12" y="102"/>
                </a:lnTo>
                <a:lnTo>
                  <a:pt x="12" y="98"/>
                </a:lnTo>
                <a:lnTo>
                  <a:pt x="8" y="94"/>
                </a:lnTo>
                <a:lnTo>
                  <a:pt x="8" y="90"/>
                </a:lnTo>
                <a:lnTo>
                  <a:pt x="8" y="86"/>
                </a:lnTo>
                <a:lnTo>
                  <a:pt x="8" y="82"/>
                </a:lnTo>
                <a:lnTo>
                  <a:pt x="8" y="78"/>
                </a:lnTo>
                <a:lnTo>
                  <a:pt x="8" y="76"/>
                </a:lnTo>
                <a:lnTo>
                  <a:pt x="8" y="72"/>
                </a:lnTo>
                <a:lnTo>
                  <a:pt x="8" y="68"/>
                </a:lnTo>
                <a:lnTo>
                  <a:pt x="8" y="64"/>
                </a:lnTo>
                <a:lnTo>
                  <a:pt x="4" y="64"/>
                </a:lnTo>
                <a:lnTo>
                  <a:pt x="4" y="60"/>
                </a:lnTo>
                <a:lnTo>
                  <a:pt x="0" y="56"/>
                </a:lnTo>
                <a:lnTo>
                  <a:pt x="4" y="56"/>
                </a:lnTo>
                <a:lnTo>
                  <a:pt x="8" y="52"/>
                </a:lnTo>
                <a:lnTo>
                  <a:pt x="12" y="52"/>
                </a:lnTo>
                <a:lnTo>
                  <a:pt x="12" y="50"/>
                </a:lnTo>
                <a:lnTo>
                  <a:pt x="16" y="46"/>
                </a:lnTo>
                <a:lnTo>
                  <a:pt x="16" y="42"/>
                </a:lnTo>
                <a:lnTo>
                  <a:pt x="16" y="38"/>
                </a:lnTo>
                <a:lnTo>
                  <a:pt x="16" y="34"/>
                </a:lnTo>
                <a:lnTo>
                  <a:pt x="12" y="34"/>
                </a:lnTo>
                <a:lnTo>
                  <a:pt x="12" y="30"/>
                </a:lnTo>
                <a:lnTo>
                  <a:pt x="16" y="26"/>
                </a:lnTo>
                <a:lnTo>
                  <a:pt x="18" y="26"/>
                </a:lnTo>
                <a:lnTo>
                  <a:pt x="22" y="22"/>
                </a:lnTo>
                <a:lnTo>
                  <a:pt x="22" y="20"/>
                </a:lnTo>
                <a:lnTo>
                  <a:pt x="26" y="20"/>
                </a:lnTo>
                <a:lnTo>
                  <a:pt x="30" y="16"/>
                </a:lnTo>
                <a:lnTo>
                  <a:pt x="34" y="16"/>
                </a:lnTo>
                <a:lnTo>
                  <a:pt x="34" y="12"/>
                </a:lnTo>
                <a:lnTo>
                  <a:pt x="34" y="8"/>
                </a:lnTo>
                <a:lnTo>
                  <a:pt x="34" y="4"/>
                </a:lnTo>
                <a:lnTo>
                  <a:pt x="34" y="0"/>
                </a:lnTo>
                <a:lnTo>
                  <a:pt x="34" y="4"/>
                </a:lnTo>
                <a:lnTo>
                  <a:pt x="38" y="4"/>
                </a:lnTo>
                <a:lnTo>
                  <a:pt x="42" y="4"/>
                </a:lnTo>
                <a:lnTo>
                  <a:pt x="42" y="8"/>
                </a:lnTo>
                <a:lnTo>
                  <a:pt x="44" y="8"/>
                </a:lnTo>
                <a:lnTo>
                  <a:pt x="48" y="8"/>
                </a:lnTo>
                <a:lnTo>
                  <a:pt x="52" y="8"/>
                </a:lnTo>
                <a:lnTo>
                  <a:pt x="56" y="8"/>
                </a:lnTo>
                <a:lnTo>
                  <a:pt x="56" y="4"/>
                </a:lnTo>
                <a:lnTo>
                  <a:pt x="60" y="4"/>
                </a:lnTo>
                <a:lnTo>
                  <a:pt x="60" y="8"/>
                </a:lnTo>
                <a:lnTo>
                  <a:pt x="64" y="8"/>
                </a:lnTo>
                <a:lnTo>
                  <a:pt x="68" y="8"/>
                </a:lnTo>
                <a:lnTo>
                  <a:pt x="68" y="8"/>
                </a:lnTo>
                <a:lnTo>
                  <a:pt x="68" y="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96" name="Freeform 154">
            <a:extLst>
              <a:ext uri="{FF2B5EF4-FFF2-40B4-BE49-F238E27FC236}">
                <a16:creationId xmlns:a16="http://schemas.microsoft.com/office/drawing/2014/main" id="{BCD2033F-07D1-454B-BF5D-13EBC4934720}"/>
              </a:ext>
            </a:extLst>
          </p:cNvPr>
          <p:cNvSpPr>
            <a:spLocks noEditPoints="1"/>
          </p:cNvSpPr>
          <p:nvPr/>
        </p:nvSpPr>
        <p:spPr bwMode="auto">
          <a:xfrm>
            <a:off x="6931428" y="4849280"/>
            <a:ext cx="165100" cy="384175"/>
          </a:xfrm>
          <a:custGeom>
            <a:avLst/>
            <a:gdLst>
              <a:gd name="T0" fmla="*/ 70 w 104"/>
              <a:gd name="T1" fmla="*/ 26 h 242"/>
              <a:gd name="T2" fmla="*/ 74 w 104"/>
              <a:gd name="T3" fmla="*/ 152 h 242"/>
              <a:gd name="T4" fmla="*/ 70 w 104"/>
              <a:gd name="T5" fmla="*/ 168 h 242"/>
              <a:gd name="T6" fmla="*/ 66 w 104"/>
              <a:gd name="T7" fmla="*/ 182 h 242"/>
              <a:gd name="T8" fmla="*/ 62 w 104"/>
              <a:gd name="T9" fmla="*/ 194 h 242"/>
              <a:gd name="T10" fmla="*/ 62 w 104"/>
              <a:gd name="T11" fmla="*/ 208 h 242"/>
              <a:gd name="T12" fmla="*/ 60 w 104"/>
              <a:gd name="T13" fmla="*/ 220 h 242"/>
              <a:gd name="T14" fmla="*/ 52 w 104"/>
              <a:gd name="T15" fmla="*/ 232 h 242"/>
              <a:gd name="T16" fmla="*/ 36 w 104"/>
              <a:gd name="T17" fmla="*/ 236 h 242"/>
              <a:gd name="T18" fmla="*/ 30 w 104"/>
              <a:gd name="T19" fmla="*/ 242 h 242"/>
              <a:gd name="T20" fmla="*/ 22 w 104"/>
              <a:gd name="T21" fmla="*/ 236 h 242"/>
              <a:gd name="T22" fmla="*/ 14 w 104"/>
              <a:gd name="T23" fmla="*/ 236 h 242"/>
              <a:gd name="T24" fmla="*/ 10 w 104"/>
              <a:gd name="T25" fmla="*/ 224 h 242"/>
              <a:gd name="T26" fmla="*/ 6 w 104"/>
              <a:gd name="T27" fmla="*/ 208 h 242"/>
              <a:gd name="T28" fmla="*/ 2 w 104"/>
              <a:gd name="T29" fmla="*/ 198 h 242"/>
              <a:gd name="T30" fmla="*/ 0 w 104"/>
              <a:gd name="T31" fmla="*/ 186 h 242"/>
              <a:gd name="T32" fmla="*/ 0 w 104"/>
              <a:gd name="T33" fmla="*/ 172 h 242"/>
              <a:gd name="T34" fmla="*/ 6 w 104"/>
              <a:gd name="T35" fmla="*/ 164 h 242"/>
              <a:gd name="T36" fmla="*/ 10 w 104"/>
              <a:gd name="T37" fmla="*/ 152 h 242"/>
              <a:gd name="T38" fmla="*/ 18 w 104"/>
              <a:gd name="T39" fmla="*/ 138 h 242"/>
              <a:gd name="T40" fmla="*/ 14 w 104"/>
              <a:gd name="T41" fmla="*/ 130 h 242"/>
              <a:gd name="T42" fmla="*/ 14 w 104"/>
              <a:gd name="T43" fmla="*/ 116 h 242"/>
              <a:gd name="T44" fmla="*/ 10 w 104"/>
              <a:gd name="T45" fmla="*/ 104 h 242"/>
              <a:gd name="T46" fmla="*/ 14 w 104"/>
              <a:gd name="T47" fmla="*/ 94 h 242"/>
              <a:gd name="T48" fmla="*/ 18 w 104"/>
              <a:gd name="T49" fmla="*/ 82 h 242"/>
              <a:gd name="T50" fmla="*/ 22 w 104"/>
              <a:gd name="T51" fmla="*/ 74 h 242"/>
              <a:gd name="T52" fmla="*/ 30 w 104"/>
              <a:gd name="T53" fmla="*/ 74 h 242"/>
              <a:gd name="T54" fmla="*/ 32 w 104"/>
              <a:gd name="T55" fmla="*/ 70 h 242"/>
              <a:gd name="T56" fmla="*/ 40 w 104"/>
              <a:gd name="T57" fmla="*/ 70 h 242"/>
              <a:gd name="T58" fmla="*/ 44 w 104"/>
              <a:gd name="T59" fmla="*/ 70 h 242"/>
              <a:gd name="T60" fmla="*/ 48 w 104"/>
              <a:gd name="T61" fmla="*/ 60 h 242"/>
              <a:gd name="T62" fmla="*/ 52 w 104"/>
              <a:gd name="T63" fmla="*/ 64 h 242"/>
              <a:gd name="T64" fmla="*/ 60 w 104"/>
              <a:gd name="T65" fmla="*/ 52 h 242"/>
              <a:gd name="T66" fmla="*/ 60 w 104"/>
              <a:gd name="T67" fmla="*/ 52 h 242"/>
              <a:gd name="T68" fmla="*/ 66 w 104"/>
              <a:gd name="T69" fmla="*/ 48 h 242"/>
              <a:gd name="T70" fmla="*/ 62 w 104"/>
              <a:gd name="T71" fmla="*/ 44 h 242"/>
              <a:gd name="T72" fmla="*/ 66 w 104"/>
              <a:gd name="T73" fmla="*/ 40 h 242"/>
              <a:gd name="T74" fmla="*/ 70 w 104"/>
              <a:gd name="T75" fmla="*/ 30 h 242"/>
              <a:gd name="T76" fmla="*/ 74 w 104"/>
              <a:gd name="T77" fmla="*/ 30 h 242"/>
              <a:gd name="T78" fmla="*/ 78 w 104"/>
              <a:gd name="T79" fmla="*/ 18 h 242"/>
              <a:gd name="T80" fmla="*/ 82 w 104"/>
              <a:gd name="T81" fmla="*/ 10 h 242"/>
              <a:gd name="T82" fmla="*/ 82 w 104"/>
              <a:gd name="T83" fmla="*/ 4 h 242"/>
              <a:gd name="T84" fmla="*/ 86 w 104"/>
              <a:gd name="T85" fmla="*/ 8 h 242"/>
              <a:gd name="T86" fmla="*/ 88 w 104"/>
              <a:gd name="T87" fmla="*/ 10 h 242"/>
              <a:gd name="T88" fmla="*/ 96 w 104"/>
              <a:gd name="T89" fmla="*/ 18 h 242"/>
              <a:gd name="T90" fmla="*/ 96 w 104"/>
              <a:gd name="T91" fmla="*/ 26 h 242"/>
              <a:gd name="T92" fmla="*/ 96 w 104"/>
              <a:gd name="T93" fmla="*/ 40 h 242"/>
              <a:gd name="T94" fmla="*/ 100 w 104"/>
              <a:gd name="T95" fmla="*/ 48 h 242"/>
              <a:gd name="T96" fmla="*/ 100 w 104"/>
              <a:gd name="T97" fmla="*/ 64 h 242"/>
              <a:gd name="T98" fmla="*/ 96 w 104"/>
              <a:gd name="T99" fmla="*/ 66 h 242"/>
              <a:gd name="T100" fmla="*/ 92 w 104"/>
              <a:gd name="T101" fmla="*/ 66 h 242"/>
              <a:gd name="T102" fmla="*/ 92 w 104"/>
              <a:gd name="T103" fmla="*/ 82 h 242"/>
              <a:gd name="T104" fmla="*/ 88 w 104"/>
              <a:gd name="T105" fmla="*/ 94 h 242"/>
              <a:gd name="T106" fmla="*/ 88 w 104"/>
              <a:gd name="T107" fmla="*/ 108 h 242"/>
              <a:gd name="T108" fmla="*/ 86 w 104"/>
              <a:gd name="T109" fmla="*/ 122 h 242"/>
              <a:gd name="T110" fmla="*/ 82 w 104"/>
              <a:gd name="T111" fmla="*/ 134 h 242"/>
              <a:gd name="T112" fmla="*/ 78 w 104"/>
              <a:gd name="T113" fmla="*/ 146 h 242"/>
              <a:gd name="T114" fmla="*/ 74 w 104"/>
              <a:gd name="T115" fmla="*/ 150 h 242"/>
              <a:gd name="T116" fmla="*/ 96 w 104"/>
              <a:gd name="T117" fmla="*/ 90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" h="242">
                <a:moveTo>
                  <a:pt x="70" y="26"/>
                </a:moveTo>
                <a:lnTo>
                  <a:pt x="70" y="22"/>
                </a:lnTo>
                <a:lnTo>
                  <a:pt x="74" y="26"/>
                </a:lnTo>
                <a:lnTo>
                  <a:pt x="70" y="26"/>
                </a:lnTo>
                <a:lnTo>
                  <a:pt x="70" y="26"/>
                </a:lnTo>
                <a:lnTo>
                  <a:pt x="70" y="26"/>
                </a:lnTo>
                <a:close/>
                <a:moveTo>
                  <a:pt x="74" y="150"/>
                </a:moveTo>
                <a:lnTo>
                  <a:pt x="74" y="152"/>
                </a:lnTo>
                <a:lnTo>
                  <a:pt x="74" y="156"/>
                </a:lnTo>
                <a:lnTo>
                  <a:pt x="74" y="160"/>
                </a:lnTo>
                <a:lnTo>
                  <a:pt x="74" y="164"/>
                </a:lnTo>
                <a:lnTo>
                  <a:pt x="70" y="168"/>
                </a:lnTo>
                <a:lnTo>
                  <a:pt x="70" y="172"/>
                </a:lnTo>
                <a:lnTo>
                  <a:pt x="70" y="176"/>
                </a:lnTo>
                <a:lnTo>
                  <a:pt x="66" y="180"/>
                </a:lnTo>
                <a:lnTo>
                  <a:pt x="66" y="182"/>
                </a:lnTo>
                <a:lnTo>
                  <a:pt x="66" y="186"/>
                </a:lnTo>
                <a:lnTo>
                  <a:pt x="66" y="190"/>
                </a:lnTo>
                <a:lnTo>
                  <a:pt x="66" y="194"/>
                </a:lnTo>
                <a:lnTo>
                  <a:pt x="62" y="194"/>
                </a:lnTo>
                <a:lnTo>
                  <a:pt x="62" y="198"/>
                </a:lnTo>
                <a:lnTo>
                  <a:pt x="62" y="202"/>
                </a:lnTo>
                <a:lnTo>
                  <a:pt x="62" y="206"/>
                </a:lnTo>
                <a:lnTo>
                  <a:pt x="62" y="208"/>
                </a:lnTo>
                <a:lnTo>
                  <a:pt x="60" y="208"/>
                </a:lnTo>
                <a:lnTo>
                  <a:pt x="60" y="212"/>
                </a:lnTo>
                <a:lnTo>
                  <a:pt x="60" y="216"/>
                </a:lnTo>
                <a:lnTo>
                  <a:pt x="60" y="220"/>
                </a:lnTo>
                <a:lnTo>
                  <a:pt x="56" y="224"/>
                </a:lnTo>
                <a:lnTo>
                  <a:pt x="56" y="228"/>
                </a:lnTo>
                <a:lnTo>
                  <a:pt x="56" y="232"/>
                </a:lnTo>
                <a:lnTo>
                  <a:pt x="52" y="232"/>
                </a:lnTo>
                <a:lnTo>
                  <a:pt x="48" y="236"/>
                </a:lnTo>
                <a:lnTo>
                  <a:pt x="44" y="236"/>
                </a:lnTo>
                <a:lnTo>
                  <a:pt x="40" y="236"/>
                </a:lnTo>
                <a:lnTo>
                  <a:pt x="36" y="236"/>
                </a:lnTo>
                <a:lnTo>
                  <a:pt x="36" y="238"/>
                </a:lnTo>
                <a:lnTo>
                  <a:pt x="32" y="238"/>
                </a:lnTo>
                <a:lnTo>
                  <a:pt x="32" y="242"/>
                </a:lnTo>
                <a:lnTo>
                  <a:pt x="30" y="242"/>
                </a:lnTo>
                <a:lnTo>
                  <a:pt x="26" y="242"/>
                </a:lnTo>
                <a:lnTo>
                  <a:pt x="26" y="238"/>
                </a:lnTo>
                <a:lnTo>
                  <a:pt x="22" y="238"/>
                </a:lnTo>
                <a:lnTo>
                  <a:pt x="22" y="236"/>
                </a:lnTo>
                <a:lnTo>
                  <a:pt x="18" y="236"/>
                </a:lnTo>
                <a:lnTo>
                  <a:pt x="14" y="236"/>
                </a:lnTo>
                <a:lnTo>
                  <a:pt x="18" y="236"/>
                </a:lnTo>
                <a:lnTo>
                  <a:pt x="14" y="236"/>
                </a:lnTo>
                <a:lnTo>
                  <a:pt x="14" y="232"/>
                </a:lnTo>
                <a:lnTo>
                  <a:pt x="10" y="232"/>
                </a:lnTo>
                <a:lnTo>
                  <a:pt x="10" y="228"/>
                </a:lnTo>
                <a:lnTo>
                  <a:pt x="10" y="224"/>
                </a:lnTo>
                <a:lnTo>
                  <a:pt x="6" y="220"/>
                </a:lnTo>
                <a:lnTo>
                  <a:pt x="6" y="216"/>
                </a:lnTo>
                <a:lnTo>
                  <a:pt x="6" y="212"/>
                </a:lnTo>
                <a:lnTo>
                  <a:pt x="6" y="208"/>
                </a:lnTo>
                <a:lnTo>
                  <a:pt x="6" y="206"/>
                </a:lnTo>
                <a:lnTo>
                  <a:pt x="6" y="202"/>
                </a:lnTo>
                <a:lnTo>
                  <a:pt x="2" y="202"/>
                </a:lnTo>
                <a:lnTo>
                  <a:pt x="2" y="198"/>
                </a:lnTo>
                <a:lnTo>
                  <a:pt x="2" y="194"/>
                </a:lnTo>
                <a:lnTo>
                  <a:pt x="2" y="190"/>
                </a:lnTo>
                <a:lnTo>
                  <a:pt x="0" y="190"/>
                </a:lnTo>
                <a:lnTo>
                  <a:pt x="0" y="186"/>
                </a:lnTo>
                <a:lnTo>
                  <a:pt x="0" y="182"/>
                </a:lnTo>
                <a:lnTo>
                  <a:pt x="0" y="180"/>
                </a:lnTo>
                <a:lnTo>
                  <a:pt x="0" y="176"/>
                </a:lnTo>
                <a:lnTo>
                  <a:pt x="0" y="172"/>
                </a:lnTo>
                <a:lnTo>
                  <a:pt x="2" y="172"/>
                </a:lnTo>
                <a:lnTo>
                  <a:pt x="2" y="168"/>
                </a:lnTo>
                <a:lnTo>
                  <a:pt x="2" y="164"/>
                </a:lnTo>
                <a:lnTo>
                  <a:pt x="6" y="164"/>
                </a:lnTo>
                <a:lnTo>
                  <a:pt x="6" y="160"/>
                </a:lnTo>
                <a:lnTo>
                  <a:pt x="10" y="160"/>
                </a:lnTo>
                <a:lnTo>
                  <a:pt x="10" y="156"/>
                </a:lnTo>
                <a:lnTo>
                  <a:pt x="10" y="152"/>
                </a:lnTo>
                <a:lnTo>
                  <a:pt x="14" y="150"/>
                </a:lnTo>
                <a:lnTo>
                  <a:pt x="14" y="146"/>
                </a:lnTo>
                <a:lnTo>
                  <a:pt x="18" y="142"/>
                </a:lnTo>
                <a:lnTo>
                  <a:pt x="18" y="138"/>
                </a:lnTo>
                <a:lnTo>
                  <a:pt x="14" y="138"/>
                </a:lnTo>
                <a:lnTo>
                  <a:pt x="18" y="134"/>
                </a:lnTo>
                <a:lnTo>
                  <a:pt x="18" y="130"/>
                </a:lnTo>
                <a:lnTo>
                  <a:pt x="14" y="130"/>
                </a:lnTo>
                <a:lnTo>
                  <a:pt x="14" y="126"/>
                </a:lnTo>
                <a:lnTo>
                  <a:pt x="14" y="122"/>
                </a:lnTo>
                <a:lnTo>
                  <a:pt x="14" y="120"/>
                </a:lnTo>
                <a:lnTo>
                  <a:pt x="14" y="116"/>
                </a:lnTo>
                <a:lnTo>
                  <a:pt x="10" y="116"/>
                </a:lnTo>
                <a:lnTo>
                  <a:pt x="10" y="112"/>
                </a:lnTo>
                <a:lnTo>
                  <a:pt x="10" y="108"/>
                </a:lnTo>
                <a:lnTo>
                  <a:pt x="10" y="104"/>
                </a:lnTo>
                <a:lnTo>
                  <a:pt x="10" y="100"/>
                </a:lnTo>
                <a:lnTo>
                  <a:pt x="10" y="96"/>
                </a:lnTo>
                <a:lnTo>
                  <a:pt x="10" y="94"/>
                </a:lnTo>
                <a:lnTo>
                  <a:pt x="14" y="94"/>
                </a:lnTo>
                <a:lnTo>
                  <a:pt x="14" y="90"/>
                </a:lnTo>
                <a:lnTo>
                  <a:pt x="14" y="86"/>
                </a:lnTo>
                <a:lnTo>
                  <a:pt x="18" y="86"/>
                </a:lnTo>
                <a:lnTo>
                  <a:pt x="18" y="82"/>
                </a:lnTo>
                <a:lnTo>
                  <a:pt x="18" y="78"/>
                </a:lnTo>
                <a:lnTo>
                  <a:pt x="14" y="78"/>
                </a:lnTo>
                <a:lnTo>
                  <a:pt x="18" y="74"/>
                </a:lnTo>
                <a:lnTo>
                  <a:pt x="22" y="74"/>
                </a:lnTo>
                <a:lnTo>
                  <a:pt x="26" y="74"/>
                </a:lnTo>
                <a:lnTo>
                  <a:pt x="26" y="70"/>
                </a:lnTo>
                <a:lnTo>
                  <a:pt x="30" y="70"/>
                </a:lnTo>
                <a:lnTo>
                  <a:pt x="30" y="74"/>
                </a:lnTo>
                <a:lnTo>
                  <a:pt x="30" y="70"/>
                </a:lnTo>
                <a:lnTo>
                  <a:pt x="32" y="70"/>
                </a:lnTo>
                <a:lnTo>
                  <a:pt x="32" y="74"/>
                </a:lnTo>
                <a:lnTo>
                  <a:pt x="32" y="70"/>
                </a:lnTo>
                <a:lnTo>
                  <a:pt x="32" y="66"/>
                </a:lnTo>
                <a:lnTo>
                  <a:pt x="36" y="66"/>
                </a:lnTo>
                <a:lnTo>
                  <a:pt x="36" y="70"/>
                </a:lnTo>
                <a:lnTo>
                  <a:pt x="40" y="70"/>
                </a:lnTo>
                <a:lnTo>
                  <a:pt x="40" y="66"/>
                </a:lnTo>
                <a:lnTo>
                  <a:pt x="44" y="66"/>
                </a:lnTo>
                <a:lnTo>
                  <a:pt x="40" y="66"/>
                </a:lnTo>
                <a:lnTo>
                  <a:pt x="44" y="70"/>
                </a:lnTo>
                <a:lnTo>
                  <a:pt x="44" y="66"/>
                </a:lnTo>
                <a:lnTo>
                  <a:pt x="44" y="64"/>
                </a:lnTo>
                <a:lnTo>
                  <a:pt x="48" y="64"/>
                </a:lnTo>
                <a:lnTo>
                  <a:pt x="48" y="60"/>
                </a:lnTo>
                <a:lnTo>
                  <a:pt x="52" y="60"/>
                </a:lnTo>
                <a:lnTo>
                  <a:pt x="56" y="60"/>
                </a:lnTo>
                <a:lnTo>
                  <a:pt x="52" y="60"/>
                </a:lnTo>
                <a:lnTo>
                  <a:pt x="52" y="64"/>
                </a:lnTo>
                <a:lnTo>
                  <a:pt x="56" y="64"/>
                </a:lnTo>
                <a:lnTo>
                  <a:pt x="56" y="60"/>
                </a:lnTo>
                <a:lnTo>
                  <a:pt x="56" y="56"/>
                </a:lnTo>
                <a:lnTo>
                  <a:pt x="60" y="52"/>
                </a:lnTo>
                <a:lnTo>
                  <a:pt x="56" y="52"/>
                </a:lnTo>
                <a:lnTo>
                  <a:pt x="60" y="52"/>
                </a:lnTo>
                <a:lnTo>
                  <a:pt x="60" y="48"/>
                </a:lnTo>
                <a:lnTo>
                  <a:pt x="60" y="52"/>
                </a:lnTo>
                <a:lnTo>
                  <a:pt x="60" y="56"/>
                </a:lnTo>
                <a:lnTo>
                  <a:pt x="62" y="52"/>
                </a:lnTo>
                <a:lnTo>
                  <a:pt x="62" y="48"/>
                </a:lnTo>
                <a:lnTo>
                  <a:pt x="66" y="48"/>
                </a:lnTo>
                <a:lnTo>
                  <a:pt x="66" y="52"/>
                </a:lnTo>
                <a:lnTo>
                  <a:pt x="66" y="48"/>
                </a:lnTo>
                <a:lnTo>
                  <a:pt x="62" y="48"/>
                </a:lnTo>
                <a:lnTo>
                  <a:pt x="62" y="44"/>
                </a:lnTo>
                <a:lnTo>
                  <a:pt x="62" y="40"/>
                </a:lnTo>
                <a:lnTo>
                  <a:pt x="66" y="40"/>
                </a:lnTo>
                <a:lnTo>
                  <a:pt x="66" y="38"/>
                </a:lnTo>
                <a:lnTo>
                  <a:pt x="66" y="40"/>
                </a:lnTo>
                <a:lnTo>
                  <a:pt x="66" y="38"/>
                </a:lnTo>
                <a:lnTo>
                  <a:pt x="66" y="34"/>
                </a:lnTo>
                <a:lnTo>
                  <a:pt x="66" y="30"/>
                </a:lnTo>
                <a:lnTo>
                  <a:pt x="70" y="30"/>
                </a:lnTo>
                <a:lnTo>
                  <a:pt x="70" y="34"/>
                </a:lnTo>
                <a:lnTo>
                  <a:pt x="74" y="30"/>
                </a:lnTo>
                <a:lnTo>
                  <a:pt x="70" y="30"/>
                </a:lnTo>
                <a:lnTo>
                  <a:pt x="74" y="30"/>
                </a:lnTo>
                <a:lnTo>
                  <a:pt x="74" y="26"/>
                </a:lnTo>
                <a:lnTo>
                  <a:pt x="78" y="26"/>
                </a:lnTo>
                <a:lnTo>
                  <a:pt x="78" y="22"/>
                </a:lnTo>
                <a:lnTo>
                  <a:pt x="78" y="18"/>
                </a:lnTo>
                <a:lnTo>
                  <a:pt x="82" y="18"/>
                </a:lnTo>
                <a:lnTo>
                  <a:pt x="82" y="14"/>
                </a:lnTo>
                <a:lnTo>
                  <a:pt x="78" y="10"/>
                </a:lnTo>
                <a:lnTo>
                  <a:pt x="82" y="10"/>
                </a:lnTo>
                <a:lnTo>
                  <a:pt x="82" y="8"/>
                </a:lnTo>
                <a:lnTo>
                  <a:pt x="86" y="8"/>
                </a:lnTo>
                <a:lnTo>
                  <a:pt x="86" y="4"/>
                </a:lnTo>
                <a:lnTo>
                  <a:pt x="82" y="4"/>
                </a:lnTo>
                <a:lnTo>
                  <a:pt x="86" y="4"/>
                </a:lnTo>
                <a:lnTo>
                  <a:pt x="86" y="0"/>
                </a:lnTo>
                <a:lnTo>
                  <a:pt x="86" y="4"/>
                </a:lnTo>
                <a:lnTo>
                  <a:pt x="86" y="8"/>
                </a:lnTo>
                <a:lnTo>
                  <a:pt x="86" y="4"/>
                </a:lnTo>
                <a:lnTo>
                  <a:pt x="86" y="8"/>
                </a:lnTo>
                <a:lnTo>
                  <a:pt x="88" y="8"/>
                </a:lnTo>
                <a:lnTo>
                  <a:pt x="88" y="10"/>
                </a:lnTo>
                <a:lnTo>
                  <a:pt x="88" y="14"/>
                </a:lnTo>
                <a:lnTo>
                  <a:pt x="92" y="14"/>
                </a:lnTo>
                <a:lnTo>
                  <a:pt x="92" y="18"/>
                </a:lnTo>
                <a:lnTo>
                  <a:pt x="96" y="18"/>
                </a:lnTo>
                <a:lnTo>
                  <a:pt x="96" y="22"/>
                </a:lnTo>
                <a:lnTo>
                  <a:pt x="92" y="22"/>
                </a:lnTo>
                <a:lnTo>
                  <a:pt x="96" y="22"/>
                </a:lnTo>
                <a:lnTo>
                  <a:pt x="96" y="26"/>
                </a:lnTo>
                <a:lnTo>
                  <a:pt x="96" y="30"/>
                </a:lnTo>
                <a:lnTo>
                  <a:pt x="96" y="34"/>
                </a:lnTo>
                <a:lnTo>
                  <a:pt x="96" y="38"/>
                </a:lnTo>
                <a:lnTo>
                  <a:pt x="96" y="40"/>
                </a:lnTo>
                <a:lnTo>
                  <a:pt x="100" y="40"/>
                </a:lnTo>
                <a:lnTo>
                  <a:pt x="100" y="44"/>
                </a:lnTo>
                <a:lnTo>
                  <a:pt x="96" y="44"/>
                </a:lnTo>
                <a:lnTo>
                  <a:pt x="100" y="48"/>
                </a:lnTo>
                <a:lnTo>
                  <a:pt x="100" y="52"/>
                </a:lnTo>
                <a:lnTo>
                  <a:pt x="100" y="56"/>
                </a:lnTo>
                <a:lnTo>
                  <a:pt x="104" y="60"/>
                </a:lnTo>
                <a:lnTo>
                  <a:pt x="100" y="64"/>
                </a:lnTo>
                <a:lnTo>
                  <a:pt x="100" y="66"/>
                </a:lnTo>
                <a:lnTo>
                  <a:pt x="100" y="70"/>
                </a:lnTo>
                <a:lnTo>
                  <a:pt x="96" y="70"/>
                </a:lnTo>
                <a:lnTo>
                  <a:pt x="96" y="66"/>
                </a:lnTo>
                <a:lnTo>
                  <a:pt x="92" y="64"/>
                </a:lnTo>
                <a:lnTo>
                  <a:pt x="88" y="64"/>
                </a:lnTo>
                <a:lnTo>
                  <a:pt x="88" y="66"/>
                </a:lnTo>
                <a:lnTo>
                  <a:pt x="92" y="66"/>
                </a:lnTo>
                <a:lnTo>
                  <a:pt x="92" y="70"/>
                </a:lnTo>
                <a:lnTo>
                  <a:pt x="92" y="74"/>
                </a:lnTo>
                <a:lnTo>
                  <a:pt x="92" y="78"/>
                </a:lnTo>
                <a:lnTo>
                  <a:pt x="92" y="82"/>
                </a:lnTo>
                <a:lnTo>
                  <a:pt x="92" y="86"/>
                </a:lnTo>
                <a:lnTo>
                  <a:pt x="88" y="86"/>
                </a:lnTo>
                <a:lnTo>
                  <a:pt x="88" y="90"/>
                </a:lnTo>
                <a:lnTo>
                  <a:pt x="88" y="94"/>
                </a:lnTo>
                <a:lnTo>
                  <a:pt x="88" y="96"/>
                </a:lnTo>
                <a:lnTo>
                  <a:pt x="88" y="100"/>
                </a:lnTo>
                <a:lnTo>
                  <a:pt x="88" y="104"/>
                </a:lnTo>
                <a:lnTo>
                  <a:pt x="88" y="108"/>
                </a:lnTo>
                <a:lnTo>
                  <a:pt x="86" y="112"/>
                </a:lnTo>
                <a:lnTo>
                  <a:pt x="86" y="116"/>
                </a:lnTo>
                <a:lnTo>
                  <a:pt x="86" y="120"/>
                </a:lnTo>
                <a:lnTo>
                  <a:pt x="86" y="122"/>
                </a:lnTo>
                <a:lnTo>
                  <a:pt x="82" y="122"/>
                </a:lnTo>
                <a:lnTo>
                  <a:pt x="82" y="126"/>
                </a:lnTo>
                <a:lnTo>
                  <a:pt x="82" y="130"/>
                </a:lnTo>
                <a:lnTo>
                  <a:pt x="82" y="134"/>
                </a:lnTo>
                <a:lnTo>
                  <a:pt x="78" y="134"/>
                </a:lnTo>
                <a:lnTo>
                  <a:pt x="78" y="138"/>
                </a:lnTo>
                <a:lnTo>
                  <a:pt x="78" y="142"/>
                </a:lnTo>
                <a:lnTo>
                  <a:pt x="78" y="146"/>
                </a:lnTo>
                <a:lnTo>
                  <a:pt x="78" y="150"/>
                </a:lnTo>
                <a:lnTo>
                  <a:pt x="74" y="150"/>
                </a:lnTo>
                <a:lnTo>
                  <a:pt x="74" y="150"/>
                </a:lnTo>
                <a:lnTo>
                  <a:pt x="74" y="150"/>
                </a:lnTo>
                <a:close/>
                <a:moveTo>
                  <a:pt x="92" y="90"/>
                </a:moveTo>
                <a:lnTo>
                  <a:pt x="92" y="86"/>
                </a:lnTo>
                <a:lnTo>
                  <a:pt x="96" y="86"/>
                </a:lnTo>
                <a:lnTo>
                  <a:pt x="96" y="90"/>
                </a:lnTo>
                <a:lnTo>
                  <a:pt x="92" y="90"/>
                </a:lnTo>
                <a:lnTo>
                  <a:pt x="92" y="90"/>
                </a:lnTo>
                <a:lnTo>
                  <a:pt x="92" y="9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97" name="Freeform 155">
            <a:extLst>
              <a:ext uri="{FF2B5EF4-FFF2-40B4-BE49-F238E27FC236}">
                <a16:creationId xmlns:a16="http://schemas.microsoft.com/office/drawing/2014/main" id="{A40232F4-DF3E-40AC-AB8A-890C05F3E107}"/>
              </a:ext>
            </a:extLst>
          </p:cNvPr>
          <p:cNvSpPr>
            <a:spLocks noEditPoints="1"/>
          </p:cNvSpPr>
          <p:nvPr/>
        </p:nvSpPr>
        <p:spPr bwMode="auto">
          <a:xfrm>
            <a:off x="6693303" y="4782605"/>
            <a:ext cx="69850" cy="212725"/>
          </a:xfrm>
          <a:custGeom>
            <a:avLst/>
            <a:gdLst>
              <a:gd name="T0" fmla="*/ 4 w 44"/>
              <a:gd name="T1" fmla="*/ 78 h 134"/>
              <a:gd name="T2" fmla="*/ 0 w 44"/>
              <a:gd name="T3" fmla="*/ 72 h 134"/>
              <a:gd name="T4" fmla="*/ 4 w 44"/>
              <a:gd name="T5" fmla="*/ 68 h 134"/>
              <a:gd name="T6" fmla="*/ 4 w 44"/>
              <a:gd name="T7" fmla="*/ 60 h 134"/>
              <a:gd name="T8" fmla="*/ 4 w 44"/>
              <a:gd name="T9" fmla="*/ 56 h 134"/>
              <a:gd name="T10" fmla="*/ 10 w 44"/>
              <a:gd name="T11" fmla="*/ 52 h 134"/>
              <a:gd name="T12" fmla="*/ 10 w 44"/>
              <a:gd name="T13" fmla="*/ 48 h 134"/>
              <a:gd name="T14" fmla="*/ 10 w 44"/>
              <a:gd name="T15" fmla="*/ 48 h 134"/>
              <a:gd name="T16" fmla="*/ 6 w 44"/>
              <a:gd name="T17" fmla="*/ 38 h 134"/>
              <a:gd name="T18" fmla="*/ 10 w 44"/>
              <a:gd name="T19" fmla="*/ 30 h 134"/>
              <a:gd name="T20" fmla="*/ 6 w 44"/>
              <a:gd name="T21" fmla="*/ 26 h 134"/>
              <a:gd name="T22" fmla="*/ 10 w 44"/>
              <a:gd name="T23" fmla="*/ 22 h 134"/>
              <a:gd name="T24" fmla="*/ 14 w 44"/>
              <a:gd name="T25" fmla="*/ 20 h 134"/>
              <a:gd name="T26" fmla="*/ 10 w 44"/>
              <a:gd name="T27" fmla="*/ 16 h 134"/>
              <a:gd name="T28" fmla="*/ 6 w 44"/>
              <a:gd name="T29" fmla="*/ 12 h 134"/>
              <a:gd name="T30" fmla="*/ 6 w 44"/>
              <a:gd name="T31" fmla="*/ 4 h 134"/>
              <a:gd name="T32" fmla="*/ 6 w 44"/>
              <a:gd name="T33" fmla="*/ 4 h 134"/>
              <a:gd name="T34" fmla="*/ 4 w 44"/>
              <a:gd name="T35" fmla="*/ 0 h 134"/>
              <a:gd name="T36" fmla="*/ 4 w 44"/>
              <a:gd name="T37" fmla="*/ 0 h 134"/>
              <a:gd name="T38" fmla="*/ 10 w 44"/>
              <a:gd name="T39" fmla="*/ 0 h 134"/>
              <a:gd name="T40" fmla="*/ 14 w 44"/>
              <a:gd name="T41" fmla="*/ 4 h 134"/>
              <a:gd name="T42" fmla="*/ 18 w 44"/>
              <a:gd name="T43" fmla="*/ 4 h 134"/>
              <a:gd name="T44" fmla="*/ 18 w 44"/>
              <a:gd name="T45" fmla="*/ 0 h 134"/>
              <a:gd name="T46" fmla="*/ 26 w 44"/>
              <a:gd name="T47" fmla="*/ 8 h 134"/>
              <a:gd name="T48" fmla="*/ 26 w 44"/>
              <a:gd name="T49" fmla="*/ 16 h 134"/>
              <a:gd name="T50" fmla="*/ 26 w 44"/>
              <a:gd name="T51" fmla="*/ 20 h 134"/>
              <a:gd name="T52" fmla="*/ 26 w 44"/>
              <a:gd name="T53" fmla="*/ 26 h 134"/>
              <a:gd name="T54" fmla="*/ 30 w 44"/>
              <a:gd name="T55" fmla="*/ 30 h 134"/>
              <a:gd name="T56" fmla="*/ 34 w 44"/>
              <a:gd name="T57" fmla="*/ 38 h 134"/>
              <a:gd name="T58" fmla="*/ 26 w 44"/>
              <a:gd name="T59" fmla="*/ 38 h 134"/>
              <a:gd name="T60" fmla="*/ 26 w 44"/>
              <a:gd name="T61" fmla="*/ 42 h 134"/>
              <a:gd name="T62" fmla="*/ 22 w 44"/>
              <a:gd name="T63" fmla="*/ 48 h 134"/>
              <a:gd name="T64" fmla="*/ 26 w 44"/>
              <a:gd name="T65" fmla="*/ 52 h 134"/>
              <a:gd name="T66" fmla="*/ 26 w 44"/>
              <a:gd name="T67" fmla="*/ 56 h 134"/>
              <a:gd name="T68" fmla="*/ 26 w 44"/>
              <a:gd name="T69" fmla="*/ 68 h 134"/>
              <a:gd name="T70" fmla="*/ 30 w 44"/>
              <a:gd name="T71" fmla="*/ 72 h 134"/>
              <a:gd name="T72" fmla="*/ 40 w 44"/>
              <a:gd name="T73" fmla="*/ 82 h 134"/>
              <a:gd name="T74" fmla="*/ 44 w 44"/>
              <a:gd name="T75" fmla="*/ 94 h 134"/>
              <a:gd name="T76" fmla="*/ 44 w 44"/>
              <a:gd name="T77" fmla="*/ 102 h 134"/>
              <a:gd name="T78" fmla="*/ 44 w 44"/>
              <a:gd name="T79" fmla="*/ 112 h 134"/>
              <a:gd name="T80" fmla="*/ 40 w 44"/>
              <a:gd name="T81" fmla="*/ 116 h 134"/>
              <a:gd name="T82" fmla="*/ 38 w 44"/>
              <a:gd name="T83" fmla="*/ 124 h 134"/>
              <a:gd name="T84" fmla="*/ 38 w 44"/>
              <a:gd name="T85" fmla="*/ 124 h 134"/>
              <a:gd name="T86" fmla="*/ 38 w 44"/>
              <a:gd name="T87" fmla="*/ 132 h 134"/>
              <a:gd name="T88" fmla="*/ 34 w 44"/>
              <a:gd name="T89" fmla="*/ 132 h 134"/>
              <a:gd name="T90" fmla="*/ 34 w 44"/>
              <a:gd name="T91" fmla="*/ 128 h 134"/>
              <a:gd name="T92" fmla="*/ 30 w 44"/>
              <a:gd name="T93" fmla="*/ 124 h 134"/>
              <a:gd name="T94" fmla="*/ 26 w 44"/>
              <a:gd name="T95" fmla="*/ 120 h 134"/>
              <a:gd name="T96" fmla="*/ 26 w 44"/>
              <a:gd name="T97" fmla="*/ 116 h 134"/>
              <a:gd name="T98" fmla="*/ 22 w 44"/>
              <a:gd name="T99" fmla="*/ 112 h 134"/>
              <a:gd name="T100" fmla="*/ 22 w 44"/>
              <a:gd name="T101" fmla="*/ 108 h 134"/>
              <a:gd name="T102" fmla="*/ 26 w 44"/>
              <a:gd name="T103" fmla="*/ 104 h 134"/>
              <a:gd name="T104" fmla="*/ 26 w 44"/>
              <a:gd name="T105" fmla="*/ 102 h 134"/>
              <a:gd name="T106" fmla="*/ 26 w 44"/>
              <a:gd name="T107" fmla="*/ 98 h 134"/>
              <a:gd name="T108" fmla="*/ 26 w 44"/>
              <a:gd name="T109" fmla="*/ 90 h 134"/>
              <a:gd name="T110" fmla="*/ 22 w 44"/>
              <a:gd name="T111" fmla="*/ 86 h 134"/>
              <a:gd name="T112" fmla="*/ 14 w 44"/>
              <a:gd name="T113" fmla="*/ 86 h 134"/>
              <a:gd name="T114" fmla="*/ 6 w 44"/>
              <a:gd name="T115" fmla="*/ 78 h 134"/>
              <a:gd name="T116" fmla="*/ 26 w 44"/>
              <a:gd name="T117" fmla="*/ 46 h 134"/>
              <a:gd name="T118" fmla="*/ 30 w 44"/>
              <a:gd name="T119" fmla="*/ 46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4" h="134">
                <a:moveTo>
                  <a:pt x="6" y="78"/>
                </a:moveTo>
                <a:lnTo>
                  <a:pt x="6" y="78"/>
                </a:lnTo>
                <a:lnTo>
                  <a:pt x="6" y="78"/>
                </a:lnTo>
                <a:lnTo>
                  <a:pt x="6" y="78"/>
                </a:lnTo>
                <a:lnTo>
                  <a:pt x="6" y="78"/>
                </a:lnTo>
                <a:lnTo>
                  <a:pt x="4" y="78"/>
                </a:lnTo>
                <a:lnTo>
                  <a:pt x="4" y="76"/>
                </a:lnTo>
                <a:lnTo>
                  <a:pt x="4" y="76"/>
                </a:lnTo>
                <a:lnTo>
                  <a:pt x="0" y="72"/>
                </a:lnTo>
                <a:lnTo>
                  <a:pt x="0" y="72"/>
                </a:lnTo>
                <a:lnTo>
                  <a:pt x="0" y="72"/>
                </a:lnTo>
                <a:lnTo>
                  <a:pt x="0" y="72"/>
                </a:lnTo>
                <a:lnTo>
                  <a:pt x="0" y="72"/>
                </a:lnTo>
                <a:lnTo>
                  <a:pt x="0" y="72"/>
                </a:lnTo>
                <a:lnTo>
                  <a:pt x="4" y="72"/>
                </a:lnTo>
                <a:lnTo>
                  <a:pt x="4" y="72"/>
                </a:lnTo>
                <a:lnTo>
                  <a:pt x="4" y="68"/>
                </a:lnTo>
                <a:lnTo>
                  <a:pt x="4" y="68"/>
                </a:lnTo>
                <a:lnTo>
                  <a:pt x="4" y="64"/>
                </a:lnTo>
                <a:lnTo>
                  <a:pt x="4" y="64"/>
                </a:lnTo>
                <a:lnTo>
                  <a:pt x="4" y="64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56"/>
                </a:lnTo>
                <a:lnTo>
                  <a:pt x="4" y="52"/>
                </a:lnTo>
                <a:lnTo>
                  <a:pt x="4" y="52"/>
                </a:lnTo>
                <a:lnTo>
                  <a:pt x="6" y="52"/>
                </a:lnTo>
                <a:lnTo>
                  <a:pt x="6" y="52"/>
                </a:lnTo>
                <a:lnTo>
                  <a:pt x="6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48"/>
                </a:lnTo>
                <a:lnTo>
                  <a:pt x="10" y="48"/>
                </a:lnTo>
                <a:lnTo>
                  <a:pt x="10" y="48"/>
                </a:lnTo>
                <a:lnTo>
                  <a:pt x="10" y="48"/>
                </a:lnTo>
                <a:lnTo>
                  <a:pt x="10" y="48"/>
                </a:lnTo>
                <a:lnTo>
                  <a:pt x="10" y="48"/>
                </a:lnTo>
                <a:lnTo>
                  <a:pt x="10" y="48"/>
                </a:lnTo>
                <a:lnTo>
                  <a:pt x="10" y="48"/>
                </a:lnTo>
                <a:lnTo>
                  <a:pt x="10" y="48"/>
                </a:lnTo>
                <a:lnTo>
                  <a:pt x="10" y="48"/>
                </a:lnTo>
                <a:lnTo>
                  <a:pt x="6" y="46"/>
                </a:lnTo>
                <a:lnTo>
                  <a:pt x="6" y="46"/>
                </a:lnTo>
                <a:lnTo>
                  <a:pt x="6" y="46"/>
                </a:lnTo>
                <a:lnTo>
                  <a:pt x="6" y="42"/>
                </a:lnTo>
                <a:lnTo>
                  <a:pt x="6" y="38"/>
                </a:lnTo>
                <a:lnTo>
                  <a:pt x="6" y="38"/>
                </a:lnTo>
                <a:lnTo>
                  <a:pt x="6" y="38"/>
                </a:lnTo>
                <a:lnTo>
                  <a:pt x="6" y="38"/>
                </a:lnTo>
                <a:lnTo>
                  <a:pt x="6" y="34"/>
                </a:lnTo>
                <a:lnTo>
                  <a:pt x="6" y="34"/>
                </a:lnTo>
                <a:lnTo>
                  <a:pt x="6" y="34"/>
                </a:lnTo>
                <a:lnTo>
                  <a:pt x="10" y="30"/>
                </a:lnTo>
                <a:lnTo>
                  <a:pt x="10" y="30"/>
                </a:lnTo>
                <a:lnTo>
                  <a:pt x="10" y="30"/>
                </a:lnTo>
                <a:lnTo>
                  <a:pt x="10" y="30"/>
                </a:lnTo>
                <a:lnTo>
                  <a:pt x="10" y="30"/>
                </a:lnTo>
                <a:lnTo>
                  <a:pt x="10" y="26"/>
                </a:lnTo>
                <a:lnTo>
                  <a:pt x="6" y="26"/>
                </a:lnTo>
                <a:lnTo>
                  <a:pt x="6" y="22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0" y="16"/>
                </a:lnTo>
                <a:lnTo>
                  <a:pt x="10" y="16"/>
                </a:lnTo>
                <a:lnTo>
                  <a:pt x="10" y="16"/>
                </a:lnTo>
                <a:lnTo>
                  <a:pt x="10" y="16"/>
                </a:lnTo>
                <a:lnTo>
                  <a:pt x="10" y="16"/>
                </a:lnTo>
                <a:lnTo>
                  <a:pt x="10" y="12"/>
                </a:lnTo>
                <a:lnTo>
                  <a:pt x="10" y="12"/>
                </a:lnTo>
                <a:lnTo>
                  <a:pt x="10" y="12"/>
                </a:lnTo>
                <a:lnTo>
                  <a:pt x="6" y="12"/>
                </a:lnTo>
                <a:lnTo>
                  <a:pt x="6" y="8"/>
                </a:lnTo>
                <a:lnTo>
                  <a:pt x="10" y="8"/>
                </a:lnTo>
                <a:lnTo>
                  <a:pt x="6" y="8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4" y="4"/>
                </a:lnTo>
                <a:lnTo>
                  <a:pt x="4" y="4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6" y="0"/>
                </a:lnTo>
                <a:lnTo>
                  <a:pt x="6" y="0"/>
                </a:lnTo>
                <a:lnTo>
                  <a:pt x="6" y="0"/>
                </a:lnTo>
                <a:lnTo>
                  <a:pt x="6" y="0"/>
                </a:lnTo>
                <a:lnTo>
                  <a:pt x="10" y="0"/>
                </a:lnTo>
                <a:lnTo>
                  <a:pt x="10" y="0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14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22" y="0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8"/>
                </a:lnTo>
                <a:lnTo>
                  <a:pt x="26" y="8"/>
                </a:lnTo>
                <a:lnTo>
                  <a:pt x="26" y="8"/>
                </a:lnTo>
                <a:lnTo>
                  <a:pt x="26" y="8"/>
                </a:lnTo>
                <a:lnTo>
                  <a:pt x="26" y="8"/>
                </a:lnTo>
                <a:lnTo>
                  <a:pt x="26" y="12"/>
                </a:lnTo>
                <a:lnTo>
                  <a:pt x="26" y="16"/>
                </a:lnTo>
                <a:lnTo>
                  <a:pt x="26" y="16"/>
                </a:lnTo>
                <a:lnTo>
                  <a:pt x="26" y="16"/>
                </a:lnTo>
                <a:lnTo>
                  <a:pt x="26" y="20"/>
                </a:lnTo>
                <a:lnTo>
                  <a:pt x="26" y="20"/>
                </a:lnTo>
                <a:lnTo>
                  <a:pt x="26" y="20"/>
                </a:lnTo>
                <a:lnTo>
                  <a:pt x="26" y="20"/>
                </a:lnTo>
                <a:lnTo>
                  <a:pt x="26" y="20"/>
                </a:lnTo>
                <a:lnTo>
                  <a:pt x="30" y="20"/>
                </a:lnTo>
                <a:lnTo>
                  <a:pt x="30" y="20"/>
                </a:lnTo>
                <a:lnTo>
                  <a:pt x="30" y="22"/>
                </a:lnTo>
                <a:lnTo>
                  <a:pt x="30" y="22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30"/>
                </a:lnTo>
                <a:lnTo>
                  <a:pt x="26" y="30"/>
                </a:lnTo>
                <a:lnTo>
                  <a:pt x="30" y="30"/>
                </a:lnTo>
                <a:lnTo>
                  <a:pt x="30" y="34"/>
                </a:lnTo>
                <a:lnTo>
                  <a:pt x="30" y="34"/>
                </a:lnTo>
                <a:lnTo>
                  <a:pt x="30" y="34"/>
                </a:lnTo>
                <a:lnTo>
                  <a:pt x="34" y="34"/>
                </a:lnTo>
                <a:lnTo>
                  <a:pt x="34" y="34"/>
                </a:lnTo>
                <a:lnTo>
                  <a:pt x="34" y="38"/>
                </a:lnTo>
                <a:lnTo>
                  <a:pt x="34" y="38"/>
                </a:lnTo>
                <a:lnTo>
                  <a:pt x="30" y="38"/>
                </a:lnTo>
                <a:lnTo>
                  <a:pt x="30" y="38"/>
                </a:lnTo>
                <a:lnTo>
                  <a:pt x="26" y="38"/>
                </a:lnTo>
                <a:lnTo>
                  <a:pt x="26" y="38"/>
                </a:lnTo>
                <a:lnTo>
                  <a:pt x="26" y="38"/>
                </a:lnTo>
                <a:lnTo>
                  <a:pt x="26" y="38"/>
                </a:lnTo>
                <a:lnTo>
                  <a:pt x="26" y="38"/>
                </a:lnTo>
                <a:lnTo>
                  <a:pt x="26" y="38"/>
                </a:lnTo>
                <a:lnTo>
                  <a:pt x="26" y="42"/>
                </a:lnTo>
                <a:lnTo>
                  <a:pt x="26" y="42"/>
                </a:lnTo>
                <a:lnTo>
                  <a:pt x="26" y="42"/>
                </a:lnTo>
                <a:lnTo>
                  <a:pt x="26" y="42"/>
                </a:lnTo>
                <a:lnTo>
                  <a:pt x="26" y="46"/>
                </a:lnTo>
                <a:lnTo>
                  <a:pt x="26" y="46"/>
                </a:lnTo>
                <a:lnTo>
                  <a:pt x="22" y="46"/>
                </a:lnTo>
                <a:lnTo>
                  <a:pt x="22" y="46"/>
                </a:lnTo>
                <a:lnTo>
                  <a:pt x="22" y="48"/>
                </a:lnTo>
                <a:lnTo>
                  <a:pt x="22" y="48"/>
                </a:lnTo>
                <a:lnTo>
                  <a:pt x="22" y="48"/>
                </a:lnTo>
                <a:lnTo>
                  <a:pt x="26" y="48"/>
                </a:lnTo>
                <a:lnTo>
                  <a:pt x="26" y="52"/>
                </a:lnTo>
                <a:lnTo>
                  <a:pt x="26" y="52"/>
                </a:lnTo>
                <a:lnTo>
                  <a:pt x="26" y="52"/>
                </a:lnTo>
                <a:lnTo>
                  <a:pt x="26" y="52"/>
                </a:lnTo>
                <a:lnTo>
                  <a:pt x="26" y="56"/>
                </a:lnTo>
                <a:lnTo>
                  <a:pt x="26" y="56"/>
                </a:lnTo>
                <a:lnTo>
                  <a:pt x="26" y="56"/>
                </a:lnTo>
                <a:lnTo>
                  <a:pt x="26" y="56"/>
                </a:lnTo>
                <a:lnTo>
                  <a:pt x="26" y="56"/>
                </a:lnTo>
                <a:lnTo>
                  <a:pt x="26" y="60"/>
                </a:lnTo>
                <a:lnTo>
                  <a:pt x="26" y="60"/>
                </a:lnTo>
                <a:lnTo>
                  <a:pt x="26" y="60"/>
                </a:lnTo>
                <a:lnTo>
                  <a:pt x="26" y="60"/>
                </a:lnTo>
                <a:lnTo>
                  <a:pt x="26" y="64"/>
                </a:lnTo>
                <a:lnTo>
                  <a:pt x="26" y="68"/>
                </a:lnTo>
                <a:lnTo>
                  <a:pt x="26" y="68"/>
                </a:lnTo>
                <a:lnTo>
                  <a:pt x="26" y="68"/>
                </a:lnTo>
                <a:lnTo>
                  <a:pt x="26" y="68"/>
                </a:lnTo>
                <a:lnTo>
                  <a:pt x="30" y="72"/>
                </a:lnTo>
                <a:lnTo>
                  <a:pt x="30" y="72"/>
                </a:lnTo>
                <a:lnTo>
                  <a:pt x="30" y="72"/>
                </a:lnTo>
                <a:lnTo>
                  <a:pt x="30" y="72"/>
                </a:lnTo>
                <a:lnTo>
                  <a:pt x="34" y="72"/>
                </a:lnTo>
                <a:lnTo>
                  <a:pt x="34" y="76"/>
                </a:lnTo>
                <a:lnTo>
                  <a:pt x="38" y="76"/>
                </a:lnTo>
                <a:lnTo>
                  <a:pt x="40" y="82"/>
                </a:lnTo>
                <a:lnTo>
                  <a:pt x="40" y="82"/>
                </a:lnTo>
                <a:lnTo>
                  <a:pt x="40" y="82"/>
                </a:lnTo>
                <a:lnTo>
                  <a:pt x="40" y="82"/>
                </a:lnTo>
                <a:lnTo>
                  <a:pt x="44" y="90"/>
                </a:lnTo>
                <a:lnTo>
                  <a:pt x="44" y="90"/>
                </a:lnTo>
                <a:lnTo>
                  <a:pt x="44" y="90"/>
                </a:lnTo>
                <a:lnTo>
                  <a:pt x="44" y="94"/>
                </a:lnTo>
                <a:lnTo>
                  <a:pt x="44" y="94"/>
                </a:lnTo>
                <a:lnTo>
                  <a:pt x="44" y="94"/>
                </a:lnTo>
                <a:lnTo>
                  <a:pt x="44" y="98"/>
                </a:lnTo>
                <a:lnTo>
                  <a:pt x="44" y="98"/>
                </a:lnTo>
                <a:lnTo>
                  <a:pt x="44" y="102"/>
                </a:lnTo>
                <a:lnTo>
                  <a:pt x="44" y="102"/>
                </a:lnTo>
                <a:lnTo>
                  <a:pt x="44" y="104"/>
                </a:lnTo>
                <a:lnTo>
                  <a:pt x="44" y="104"/>
                </a:lnTo>
                <a:lnTo>
                  <a:pt x="44" y="104"/>
                </a:lnTo>
                <a:lnTo>
                  <a:pt x="44" y="104"/>
                </a:lnTo>
                <a:lnTo>
                  <a:pt x="44" y="112"/>
                </a:lnTo>
                <a:lnTo>
                  <a:pt x="44" y="112"/>
                </a:lnTo>
                <a:lnTo>
                  <a:pt x="44" y="116"/>
                </a:lnTo>
                <a:lnTo>
                  <a:pt x="44" y="116"/>
                </a:lnTo>
                <a:lnTo>
                  <a:pt x="44" y="116"/>
                </a:lnTo>
                <a:lnTo>
                  <a:pt x="40" y="116"/>
                </a:lnTo>
                <a:lnTo>
                  <a:pt x="40" y="116"/>
                </a:lnTo>
                <a:lnTo>
                  <a:pt x="40" y="116"/>
                </a:lnTo>
                <a:lnTo>
                  <a:pt x="38" y="116"/>
                </a:lnTo>
                <a:lnTo>
                  <a:pt x="38" y="116"/>
                </a:lnTo>
                <a:lnTo>
                  <a:pt x="38" y="120"/>
                </a:lnTo>
                <a:lnTo>
                  <a:pt x="38" y="120"/>
                </a:lnTo>
                <a:lnTo>
                  <a:pt x="38" y="120"/>
                </a:lnTo>
                <a:lnTo>
                  <a:pt x="38" y="124"/>
                </a:lnTo>
                <a:lnTo>
                  <a:pt x="34" y="124"/>
                </a:lnTo>
                <a:lnTo>
                  <a:pt x="34" y="124"/>
                </a:lnTo>
                <a:lnTo>
                  <a:pt x="34" y="124"/>
                </a:lnTo>
                <a:lnTo>
                  <a:pt x="38" y="124"/>
                </a:lnTo>
                <a:lnTo>
                  <a:pt x="38" y="124"/>
                </a:lnTo>
                <a:lnTo>
                  <a:pt x="38" y="124"/>
                </a:lnTo>
                <a:lnTo>
                  <a:pt x="38" y="128"/>
                </a:lnTo>
                <a:lnTo>
                  <a:pt x="38" y="128"/>
                </a:lnTo>
                <a:lnTo>
                  <a:pt x="38" y="128"/>
                </a:lnTo>
                <a:lnTo>
                  <a:pt x="38" y="132"/>
                </a:lnTo>
                <a:lnTo>
                  <a:pt x="38" y="132"/>
                </a:lnTo>
                <a:lnTo>
                  <a:pt x="38" y="132"/>
                </a:lnTo>
                <a:lnTo>
                  <a:pt x="38" y="132"/>
                </a:lnTo>
                <a:lnTo>
                  <a:pt x="38" y="134"/>
                </a:lnTo>
                <a:lnTo>
                  <a:pt x="38" y="134"/>
                </a:lnTo>
                <a:lnTo>
                  <a:pt x="34" y="134"/>
                </a:lnTo>
                <a:lnTo>
                  <a:pt x="34" y="134"/>
                </a:lnTo>
                <a:lnTo>
                  <a:pt x="34" y="132"/>
                </a:lnTo>
                <a:lnTo>
                  <a:pt x="34" y="132"/>
                </a:lnTo>
                <a:lnTo>
                  <a:pt x="34" y="132"/>
                </a:lnTo>
                <a:lnTo>
                  <a:pt x="34" y="132"/>
                </a:lnTo>
                <a:lnTo>
                  <a:pt x="34" y="132"/>
                </a:lnTo>
                <a:lnTo>
                  <a:pt x="34" y="128"/>
                </a:lnTo>
                <a:lnTo>
                  <a:pt x="34" y="128"/>
                </a:lnTo>
                <a:lnTo>
                  <a:pt x="34" y="128"/>
                </a:lnTo>
                <a:lnTo>
                  <a:pt x="34" y="128"/>
                </a:lnTo>
                <a:lnTo>
                  <a:pt x="34" y="128"/>
                </a:lnTo>
                <a:lnTo>
                  <a:pt x="34" y="128"/>
                </a:lnTo>
                <a:lnTo>
                  <a:pt x="30" y="124"/>
                </a:lnTo>
                <a:lnTo>
                  <a:pt x="30" y="124"/>
                </a:lnTo>
                <a:lnTo>
                  <a:pt x="30" y="124"/>
                </a:lnTo>
                <a:lnTo>
                  <a:pt x="30" y="120"/>
                </a:lnTo>
                <a:lnTo>
                  <a:pt x="26" y="120"/>
                </a:lnTo>
                <a:lnTo>
                  <a:pt x="26" y="120"/>
                </a:lnTo>
                <a:lnTo>
                  <a:pt x="26" y="120"/>
                </a:lnTo>
                <a:lnTo>
                  <a:pt x="26" y="120"/>
                </a:lnTo>
                <a:lnTo>
                  <a:pt x="26" y="120"/>
                </a:lnTo>
                <a:lnTo>
                  <a:pt x="26" y="120"/>
                </a:lnTo>
                <a:lnTo>
                  <a:pt x="26" y="120"/>
                </a:lnTo>
                <a:lnTo>
                  <a:pt x="26" y="120"/>
                </a:lnTo>
                <a:lnTo>
                  <a:pt x="26" y="116"/>
                </a:lnTo>
                <a:lnTo>
                  <a:pt x="26" y="116"/>
                </a:lnTo>
                <a:lnTo>
                  <a:pt x="26" y="116"/>
                </a:lnTo>
                <a:lnTo>
                  <a:pt x="26" y="116"/>
                </a:lnTo>
                <a:lnTo>
                  <a:pt x="26" y="116"/>
                </a:lnTo>
                <a:lnTo>
                  <a:pt x="22" y="112"/>
                </a:lnTo>
                <a:lnTo>
                  <a:pt x="22" y="112"/>
                </a:lnTo>
                <a:lnTo>
                  <a:pt x="22" y="112"/>
                </a:lnTo>
                <a:lnTo>
                  <a:pt x="22" y="112"/>
                </a:lnTo>
                <a:lnTo>
                  <a:pt x="22" y="112"/>
                </a:lnTo>
                <a:lnTo>
                  <a:pt x="22" y="112"/>
                </a:lnTo>
                <a:lnTo>
                  <a:pt x="22" y="108"/>
                </a:lnTo>
                <a:lnTo>
                  <a:pt x="22" y="108"/>
                </a:lnTo>
                <a:lnTo>
                  <a:pt x="22" y="108"/>
                </a:lnTo>
                <a:lnTo>
                  <a:pt x="22" y="108"/>
                </a:lnTo>
                <a:lnTo>
                  <a:pt x="22" y="108"/>
                </a:lnTo>
                <a:lnTo>
                  <a:pt x="22" y="108"/>
                </a:lnTo>
                <a:lnTo>
                  <a:pt x="26" y="108"/>
                </a:lnTo>
                <a:lnTo>
                  <a:pt x="26" y="104"/>
                </a:lnTo>
                <a:lnTo>
                  <a:pt x="26" y="104"/>
                </a:lnTo>
                <a:lnTo>
                  <a:pt x="26" y="104"/>
                </a:lnTo>
                <a:lnTo>
                  <a:pt x="26" y="104"/>
                </a:lnTo>
                <a:lnTo>
                  <a:pt x="26" y="104"/>
                </a:lnTo>
                <a:lnTo>
                  <a:pt x="26" y="102"/>
                </a:lnTo>
                <a:lnTo>
                  <a:pt x="26" y="102"/>
                </a:lnTo>
                <a:lnTo>
                  <a:pt x="26" y="102"/>
                </a:lnTo>
                <a:lnTo>
                  <a:pt x="26" y="102"/>
                </a:lnTo>
                <a:lnTo>
                  <a:pt x="26" y="102"/>
                </a:lnTo>
                <a:lnTo>
                  <a:pt x="26" y="102"/>
                </a:lnTo>
                <a:lnTo>
                  <a:pt x="26" y="102"/>
                </a:lnTo>
                <a:lnTo>
                  <a:pt x="26" y="102"/>
                </a:lnTo>
                <a:lnTo>
                  <a:pt x="26" y="98"/>
                </a:lnTo>
                <a:lnTo>
                  <a:pt x="26" y="98"/>
                </a:lnTo>
                <a:lnTo>
                  <a:pt x="26" y="94"/>
                </a:lnTo>
                <a:lnTo>
                  <a:pt x="26" y="94"/>
                </a:lnTo>
                <a:lnTo>
                  <a:pt x="26" y="90"/>
                </a:lnTo>
                <a:lnTo>
                  <a:pt x="26" y="90"/>
                </a:lnTo>
                <a:lnTo>
                  <a:pt x="26" y="90"/>
                </a:lnTo>
                <a:lnTo>
                  <a:pt x="26" y="90"/>
                </a:lnTo>
                <a:lnTo>
                  <a:pt x="26" y="86"/>
                </a:lnTo>
                <a:lnTo>
                  <a:pt x="26" y="86"/>
                </a:lnTo>
                <a:lnTo>
                  <a:pt x="26" y="86"/>
                </a:lnTo>
                <a:lnTo>
                  <a:pt x="26" y="86"/>
                </a:lnTo>
                <a:lnTo>
                  <a:pt x="22" y="86"/>
                </a:lnTo>
                <a:lnTo>
                  <a:pt x="22" y="86"/>
                </a:lnTo>
                <a:lnTo>
                  <a:pt x="22" y="86"/>
                </a:lnTo>
                <a:lnTo>
                  <a:pt x="18" y="86"/>
                </a:lnTo>
                <a:lnTo>
                  <a:pt x="14" y="86"/>
                </a:lnTo>
                <a:lnTo>
                  <a:pt x="14" y="86"/>
                </a:lnTo>
                <a:lnTo>
                  <a:pt x="14" y="86"/>
                </a:lnTo>
                <a:lnTo>
                  <a:pt x="10" y="86"/>
                </a:lnTo>
                <a:lnTo>
                  <a:pt x="10" y="82"/>
                </a:lnTo>
                <a:lnTo>
                  <a:pt x="10" y="82"/>
                </a:lnTo>
                <a:lnTo>
                  <a:pt x="6" y="82"/>
                </a:lnTo>
                <a:lnTo>
                  <a:pt x="6" y="78"/>
                </a:lnTo>
                <a:lnTo>
                  <a:pt x="6" y="78"/>
                </a:lnTo>
                <a:lnTo>
                  <a:pt x="6" y="78"/>
                </a:lnTo>
                <a:lnTo>
                  <a:pt x="6" y="78"/>
                </a:lnTo>
                <a:close/>
                <a:moveTo>
                  <a:pt x="26" y="46"/>
                </a:moveTo>
                <a:lnTo>
                  <a:pt x="26" y="46"/>
                </a:lnTo>
                <a:lnTo>
                  <a:pt x="26" y="46"/>
                </a:lnTo>
                <a:lnTo>
                  <a:pt x="26" y="46"/>
                </a:lnTo>
                <a:lnTo>
                  <a:pt x="26" y="46"/>
                </a:lnTo>
                <a:lnTo>
                  <a:pt x="26" y="46"/>
                </a:lnTo>
                <a:close/>
                <a:moveTo>
                  <a:pt x="30" y="46"/>
                </a:moveTo>
                <a:lnTo>
                  <a:pt x="30" y="46"/>
                </a:lnTo>
                <a:lnTo>
                  <a:pt x="30" y="46"/>
                </a:lnTo>
                <a:lnTo>
                  <a:pt x="30" y="46"/>
                </a:lnTo>
                <a:lnTo>
                  <a:pt x="30" y="46"/>
                </a:lnTo>
                <a:lnTo>
                  <a:pt x="30" y="46"/>
                </a:lnTo>
                <a:lnTo>
                  <a:pt x="30" y="46"/>
                </a:lnTo>
                <a:lnTo>
                  <a:pt x="30" y="4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98" name="Freeform 156">
            <a:extLst>
              <a:ext uri="{FF2B5EF4-FFF2-40B4-BE49-F238E27FC236}">
                <a16:creationId xmlns:a16="http://schemas.microsoft.com/office/drawing/2014/main" id="{26A16EBD-4898-483A-B057-1E5452915F4D}"/>
              </a:ext>
            </a:extLst>
          </p:cNvPr>
          <p:cNvSpPr>
            <a:spLocks/>
          </p:cNvSpPr>
          <p:nvPr/>
        </p:nvSpPr>
        <p:spPr bwMode="auto">
          <a:xfrm>
            <a:off x="5686828" y="3836455"/>
            <a:ext cx="368300" cy="412750"/>
          </a:xfrm>
          <a:custGeom>
            <a:avLst/>
            <a:gdLst>
              <a:gd name="T0" fmla="*/ 26 w 232"/>
              <a:gd name="T1" fmla="*/ 226 h 260"/>
              <a:gd name="T2" fmla="*/ 18 w 232"/>
              <a:gd name="T3" fmla="*/ 224 h 260"/>
              <a:gd name="T4" fmla="*/ 8 w 232"/>
              <a:gd name="T5" fmla="*/ 224 h 260"/>
              <a:gd name="T6" fmla="*/ 12 w 232"/>
              <a:gd name="T7" fmla="*/ 208 h 260"/>
              <a:gd name="T8" fmla="*/ 0 w 232"/>
              <a:gd name="T9" fmla="*/ 200 h 260"/>
              <a:gd name="T10" fmla="*/ 4 w 232"/>
              <a:gd name="T11" fmla="*/ 190 h 260"/>
              <a:gd name="T12" fmla="*/ 0 w 232"/>
              <a:gd name="T13" fmla="*/ 182 h 260"/>
              <a:gd name="T14" fmla="*/ 8 w 232"/>
              <a:gd name="T15" fmla="*/ 168 h 260"/>
              <a:gd name="T16" fmla="*/ 18 w 232"/>
              <a:gd name="T17" fmla="*/ 174 h 260"/>
              <a:gd name="T18" fmla="*/ 30 w 232"/>
              <a:gd name="T19" fmla="*/ 170 h 260"/>
              <a:gd name="T20" fmla="*/ 42 w 232"/>
              <a:gd name="T21" fmla="*/ 168 h 260"/>
              <a:gd name="T22" fmla="*/ 60 w 232"/>
              <a:gd name="T23" fmla="*/ 168 h 260"/>
              <a:gd name="T24" fmla="*/ 82 w 232"/>
              <a:gd name="T25" fmla="*/ 168 h 260"/>
              <a:gd name="T26" fmla="*/ 98 w 232"/>
              <a:gd name="T27" fmla="*/ 152 h 260"/>
              <a:gd name="T28" fmla="*/ 90 w 232"/>
              <a:gd name="T29" fmla="*/ 122 h 260"/>
              <a:gd name="T30" fmla="*/ 86 w 232"/>
              <a:gd name="T31" fmla="*/ 92 h 260"/>
              <a:gd name="T32" fmla="*/ 86 w 232"/>
              <a:gd name="T33" fmla="*/ 68 h 260"/>
              <a:gd name="T34" fmla="*/ 82 w 232"/>
              <a:gd name="T35" fmla="*/ 42 h 260"/>
              <a:gd name="T36" fmla="*/ 78 w 232"/>
              <a:gd name="T37" fmla="*/ 12 h 260"/>
              <a:gd name="T38" fmla="*/ 90 w 232"/>
              <a:gd name="T39" fmla="*/ 0 h 260"/>
              <a:gd name="T40" fmla="*/ 120 w 232"/>
              <a:gd name="T41" fmla="*/ 12 h 260"/>
              <a:gd name="T42" fmla="*/ 142 w 232"/>
              <a:gd name="T43" fmla="*/ 34 h 260"/>
              <a:gd name="T44" fmla="*/ 164 w 232"/>
              <a:gd name="T45" fmla="*/ 52 h 260"/>
              <a:gd name="T46" fmla="*/ 188 w 232"/>
              <a:gd name="T47" fmla="*/ 72 h 260"/>
              <a:gd name="T48" fmla="*/ 194 w 232"/>
              <a:gd name="T49" fmla="*/ 78 h 260"/>
              <a:gd name="T50" fmla="*/ 206 w 232"/>
              <a:gd name="T51" fmla="*/ 86 h 260"/>
              <a:gd name="T52" fmla="*/ 218 w 232"/>
              <a:gd name="T53" fmla="*/ 96 h 260"/>
              <a:gd name="T54" fmla="*/ 228 w 232"/>
              <a:gd name="T55" fmla="*/ 104 h 260"/>
              <a:gd name="T56" fmla="*/ 232 w 232"/>
              <a:gd name="T57" fmla="*/ 130 h 260"/>
              <a:gd name="T58" fmla="*/ 232 w 232"/>
              <a:gd name="T59" fmla="*/ 152 h 260"/>
              <a:gd name="T60" fmla="*/ 224 w 232"/>
              <a:gd name="T61" fmla="*/ 164 h 260"/>
              <a:gd name="T62" fmla="*/ 214 w 232"/>
              <a:gd name="T63" fmla="*/ 168 h 260"/>
              <a:gd name="T64" fmla="*/ 188 w 232"/>
              <a:gd name="T65" fmla="*/ 174 h 260"/>
              <a:gd name="T66" fmla="*/ 176 w 232"/>
              <a:gd name="T67" fmla="*/ 178 h 260"/>
              <a:gd name="T68" fmla="*/ 164 w 232"/>
              <a:gd name="T69" fmla="*/ 174 h 260"/>
              <a:gd name="T70" fmla="*/ 146 w 232"/>
              <a:gd name="T71" fmla="*/ 186 h 260"/>
              <a:gd name="T72" fmla="*/ 132 w 232"/>
              <a:gd name="T73" fmla="*/ 194 h 260"/>
              <a:gd name="T74" fmla="*/ 128 w 232"/>
              <a:gd name="T75" fmla="*/ 200 h 260"/>
              <a:gd name="T76" fmla="*/ 120 w 232"/>
              <a:gd name="T77" fmla="*/ 204 h 260"/>
              <a:gd name="T78" fmla="*/ 112 w 232"/>
              <a:gd name="T79" fmla="*/ 212 h 260"/>
              <a:gd name="T80" fmla="*/ 104 w 232"/>
              <a:gd name="T81" fmla="*/ 226 h 260"/>
              <a:gd name="T82" fmla="*/ 98 w 232"/>
              <a:gd name="T83" fmla="*/ 242 h 260"/>
              <a:gd name="T84" fmla="*/ 94 w 232"/>
              <a:gd name="T85" fmla="*/ 256 h 260"/>
              <a:gd name="T86" fmla="*/ 82 w 232"/>
              <a:gd name="T87" fmla="*/ 256 h 260"/>
              <a:gd name="T88" fmla="*/ 82 w 232"/>
              <a:gd name="T89" fmla="*/ 250 h 260"/>
              <a:gd name="T90" fmla="*/ 74 w 232"/>
              <a:gd name="T91" fmla="*/ 260 h 260"/>
              <a:gd name="T92" fmla="*/ 60 w 232"/>
              <a:gd name="T93" fmla="*/ 256 h 260"/>
              <a:gd name="T94" fmla="*/ 52 w 232"/>
              <a:gd name="T95" fmla="*/ 250 h 260"/>
              <a:gd name="T96" fmla="*/ 48 w 232"/>
              <a:gd name="T97" fmla="*/ 242 h 260"/>
              <a:gd name="T98" fmla="*/ 44 w 232"/>
              <a:gd name="T99" fmla="*/ 234 h 260"/>
              <a:gd name="T100" fmla="*/ 42 w 232"/>
              <a:gd name="T101" fmla="*/ 220 h 260"/>
              <a:gd name="T102" fmla="*/ 34 w 232"/>
              <a:gd name="T103" fmla="*/ 226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32" h="260">
                <a:moveTo>
                  <a:pt x="34" y="226"/>
                </a:moveTo>
                <a:lnTo>
                  <a:pt x="30" y="226"/>
                </a:lnTo>
                <a:lnTo>
                  <a:pt x="30" y="224"/>
                </a:lnTo>
                <a:lnTo>
                  <a:pt x="26" y="224"/>
                </a:lnTo>
                <a:lnTo>
                  <a:pt x="26" y="226"/>
                </a:lnTo>
                <a:lnTo>
                  <a:pt x="22" y="226"/>
                </a:lnTo>
                <a:lnTo>
                  <a:pt x="22" y="230"/>
                </a:lnTo>
                <a:lnTo>
                  <a:pt x="18" y="230"/>
                </a:lnTo>
                <a:lnTo>
                  <a:pt x="18" y="226"/>
                </a:lnTo>
                <a:lnTo>
                  <a:pt x="18" y="224"/>
                </a:lnTo>
                <a:lnTo>
                  <a:pt x="14" y="224"/>
                </a:lnTo>
                <a:lnTo>
                  <a:pt x="14" y="226"/>
                </a:lnTo>
                <a:lnTo>
                  <a:pt x="12" y="226"/>
                </a:lnTo>
                <a:lnTo>
                  <a:pt x="8" y="226"/>
                </a:lnTo>
                <a:lnTo>
                  <a:pt x="8" y="224"/>
                </a:lnTo>
                <a:lnTo>
                  <a:pt x="12" y="224"/>
                </a:lnTo>
                <a:lnTo>
                  <a:pt x="12" y="220"/>
                </a:lnTo>
                <a:lnTo>
                  <a:pt x="12" y="216"/>
                </a:lnTo>
                <a:lnTo>
                  <a:pt x="12" y="212"/>
                </a:lnTo>
                <a:lnTo>
                  <a:pt x="12" y="208"/>
                </a:lnTo>
                <a:lnTo>
                  <a:pt x="8" y="208"/>
                </a:lnTo>
                <a:lnTo>
                  <a:pt x="8" y="204"/>
                </a:lnTo>
                <a:lnTo>
                  <a:pt x="4" y="204"/>
                </a:lnTo>
                <a:lnTo>
                  <a:pt x="4" y="200"/>
                </a:lnTo>
                <a:lnTo>
                  <a:pt x="0" y="200"/>
                </a:lnTo>
                <a:lnTo>
                  <a:pt x="0" y="196"/>
                </a:lnTo>
                <a:lnTo>
                  <a:pt x="4" y="196"/>
                </a:lnTo>
                <a:lnTo>
                  <a:pt x="4" y="194"/>
                </a:lnTo>
                <a:lnTo>
                  <a:pt x="0" y="194"/>
                </a:lnTo>
                <a:lnTo>
                  <a:pt x="4" y="190"/>
                </a:lnTo>
                <a:lnTo>
                  <a:pt x="0" y="190"/>
                </a:lnTo>
                <a:lnTo>
                  <a:pt x="0" y="186"/>
                </a:lnTo>
                <a:lnTo>
                  <a:pt x="0" y="182"/>
                </a:lnTo>
                <a:lnTo>
                  <a:pt x="0" y="178"/>
                </a:lnTo>
                <a:lnTo>
                  <a:pt x="0" y="182"/>
                </a:lnTo>
                <a:lnTo>
                  <a:pt x="4" y="178"/>
                </a:lnTo>
                <a:lnTo>
                  <a:pt x="4" y="174"/>
                </a:lnTo>
                <a:lnTo>
                  <a:pt x="4" y="170"/>
                </a:lnTo>
                <a:lnTo>
                  <a:pt x="4" y="168"/>
                </a:lnTo>
                <a:lnTo>
                  <a:pt x="8" y="168"/>
                </a:lnTo>
                <a:lnTo>
                  <a:pt x="8" y="164"/>
                </a:lnTo>
                <a:lnTo>
                  <a:pt x="12" y="164"/>
                </a:lnTo>
                <a:lnTo>
                  <a:pt x="12" y="168"/>
                </a:lnTo>
                <a:lnTo>
                  <a:pt x="14" y="170"/>
                </a:lnTo>
                <a:lnTo>
                  <a:pt x="18" y="174"/>
                </a:lnTo>
                <a:lnTo>
                  <a:pt x="18" y="170"/>
                </a:lnTo>
                <a:lnTo>
                  <a:pt x="18" y="168"/>
                </a:lnTo>
                <a:lnTo>
                  <a:pt x="22" y="168"/>
                </a:lnTo>
                <a:lnTo>
                  <a:pt x="26" y="168"/>
                </a:lnTo>
                <a:lnTo>
                  <a:pt x="30" y="170"/>
                </a:lnTo>
                <a:lnTo>
                  <a:pt x="34" y="170"/>
                </a:lnTo>
                <a:lnTo>
                  <a:pt x="34" y="168"/>
                </a:lnTo>
                <a:lnTo>
                  <a:pt x="38" y="168"/>
                </a:lnTo>
                <a:lnTo>
                  <a:pt x="42" y="164"/>
                </a:lnTo>
                <a:lnTo>
                  <a:pt x="42" y="168"/>
                </a:lnTo>
                <a:lnTo>
                  <a:pt x="44" y="168"/>
                </a:lnTo>
                <a:lnTo>
                  <a:pt x="48" y="168"/>
                </a:lnTo>
                <a:lnTo>
                  <a:pt x="52" y="168"/>
                </a:lnTo>
                <a:lnTo>
                  <a:pt x="56" y="168"/>
                </a:lnTo>
                <a:lnTo>
                  <a:pt x="60" y="168"/>
                </a:lnTo>
                <a:lnTo>
                  <a:pt x="64" y="168"/>
                </a:lnTo>
                <a:lnTo>
                  <a:pt x="68" y="168"/>
                </a:lnTo>
                <a:lnTo>
                  <a:pt x="72" y="168"/>
                </a:lnTo>
                <a:lnTo>
                  <a:pt x="78" y="168"/>
                </a:lnTo>
                <a:lnTo>
                  <a:pt x="82" y="168"/>
                </a:lnTo>
                <a:lnTo>
                  <a:pt x="86" y="168"/>
                </a:lnTo>
                <a:lnTo>
                  <a:pt x="94" y="168"/>
                </a:lnTo>
                <a:lnTo>
                  <a:pt x="94" y="160"/>
                </a:lnTo>
                <a:lnTo>
                  <a:pt x="98" y="156"/>
                </a:lnTo>
                <a:lnTo>
                  <a:pt x="98" y="152"/>
                </a:lnTo>
                <a:lnTo>
                  <a:pt x="94" y="148"/>
                </a:lnTo>
                <a:lnTo>
                  <a:pt x="94" y="144"/>
                </a:lnTo>
                <a:lnTo>
                  <a:pt x="90" y="134"/>
                </a:lnTo>
                <a:lnTo>
                  <a:pt x="90" y="126"/>
                </a:lnTo>
                <a:lnTo>
                  <a:pt x="90" y="122"/>
                </a:lnTo>
                <a:lnTo>
                  <a:pt x="90" y="118"/>
                </a:lnTo>
                <a:lnTo>
                  <a:pt x="90" y="112"/>
                </a:lnTo>
                <a:lnTo>
                  <a:pt x="90" y="104"/>
                </a:lnTo>
                <a:lnTo>
                  <a:pt x="90" y="100"/>
                </a:lnTo>
                <a:lnTo>
                  <a:pt x="86" y="92"/>
                </a:lnTo>
                <a:lnTo>
                  <a:pt x="86" y="86"/>
                </a:lnTo>
                <a:lnTo>
                  <a:pt x="86" y="78"/>
                </a:lnTo>
                <a:lnTo>
                  <a:pt x="86" y="74"/>
                </a:lnTo>
                <a:lnTo>
                  <a:pt x="86" y="72"/>
                </a:lnTo>
                <a:lnTo>
                  <a:pt x="86" y="68"/>
                </a:lnTo>
                <a:lnTo>
                  <a:pt x="86" y="64"/>
                </a:lnTo>
                <a:lnTo>
                  <a:pt x="86" y="60"/>
                </a:lnTo>
                <a:lnTo>
                  <a:pt x="82" y="56"/>
                </a:lnTo>
                <a:lnTo>
                  <a:pt x="82" y="52"/>
                </a:lnTo>
                <a:lnTo>
                  <a:pt x="82" y="42"/>
                </a:lnTo>
                <a:lnTo>
                  <a:pt x="82" y="38"/>
                </a:lnTo>
                <a:lnTo>
                  <a:pt x="82" y="30"/>
                </a:lnTo>
                <a:lnTo>
                  <a:pt x="82" y="22"/>
                </a:lnTo>
                <a:lnTo>
                  <a:pt x="78" y="16"/>
                </a:lnTo>
                <a:lnTo>
                  <a:pt x="78" y="12"/>
                </a:lnTo>
                <a:lnTo>
                  <a:pt x="78" y="8"/>
                </a:lnTo>
                <a:lnTo>
                  <a:pt x="78" y="0"/>
                </a:lnTo>
                <a:lnTo>
                  <a:pt x="82" y="0"/>
                </a:lnTo>
                <a:lnTo>
                  <a:pt x="86" y="0"/>
                </a:lnTo>
                <a:lnTo>
                  <a:pt x="90" y="0"/>
                </a:lnTo>
                <a:lnTo>
                  <a:pt x="102" y="0"/>
                </a:lnTo>
                <a:lnTo>
                  <a:pt x="104" y="0"/>
                </a:lnTo>
                <a:lnTo>
                  <a:pt x="108" y="4"/>
                </a:lnTo>
                <a:lnTo>
                  <a:pt x="112" y="8"/>
                </a:lnTo>
                <a:lnTo>
                  <a:pt x="120" y="12"/>
                </a:lnTo>
                <a:lnTo>
                  <a:pt x="124" y="16"/>
                </a:lnTo>
                <a:lnTo>
                  <a:pt x="128" y="18"/>
                </a:lnTo>
                <a:lnTo>
                  <a:pt x="132" y="22"/>
                </a:lnTo>
                <a:lnTo>
                  <a:pt x="138" y="26"/>
                </a:lnTo>
                <a:lnTo>
                  <a:pt x="142" y="34"/>
                </a:lnTo>
                <a:lnTo>
                  <a:pt x="146" y="38"/>
                </a:lnTo>
                <a:lnTo>
                  <a:pt x="154" y="42"/>
                </a:lnTo>
                <a:lnTo>
                  <a:pt x="158" y="44"/>
                </a:lnTo>
                <a:lnTo>
                  <a:pt x="160" y="48"/>
                </a:lnTo>
                <a:lnTo>
                  <a:pt x="164" y="52"/>
                </a:lnTo>
                <a:lnTo>
                  <a:pt x="172" y="56"/>
                </a:lnTo>
                <a:lnTo>
                  <a:pt x="176" y="60"/>
                </a:lnTo>
                <a:lnTo>
                  <a:pt x="180" y="60"/>
                </a:lnTo>
                <a:lnTo>
                  <a:pt x="184" y="68"/>
                </a:lnTo>
                <a:lnTo>
                  <a:pt x="188" y="72"/>
                </a:lnTo>
                <a:lnTo>
                  <a:pt x="190" y="72"/>
                </a:lnTo>
                <a:lnTo>
                  <a:pt x="190" y="74"/>
                </a:lnTo>
                <a:lnTo>
                  <a:pt x="188" y="74"/>
                </a:lnTo>
                <a:lnTo>
                  <a:pt x="190" y="78"/>
                </a:lnTo>
                <a:lnTo>
                  <a:pt x="194" y="78"/>
                </a:lnTo>
                <a:lnTo>
                  <a:pt x="194" y="82"/>
                </a:lnTo>
                <a:lnTo>
                  <a:pt x="198" y="82"/>
                </a:lnTo>
                <a:lnTo>
                  <a:pt x="198" y="86"/>
                </a:lnTo>
                <a:lnTo>
                  <a:pt x="202" y="86"/>
                </a:lnTo>
                <a:lnTo>
                  <a:pt x="206" y="86"/>
                </a:lnTo>
                <a:lnTo>
                  <a:pt x="206" y="88"/>
                </a:lnTo>
                <a:lnTo>
                  <a:pt x="210" y="88"/>
                </a:lnTo>
                <a:lnTo>
                  <a:pt x="214" y="88"/>
                </a:lnTo>
                <a:lnTo>
                  <a:pt x="218" y="92"/>
                </a:lnTo>
                <a:lnTo>
                  <a:pt x="218" y="96"/>
                </a:lnTo>
                <a:lnTo>
                  <a:pt x="218" y="100"/>
                </a:lnTo>
                <a:lnTo>
                  <a:pt x="218" y="104"/>
                </a:lnTo>
                <a:lnTo>
                  <a:pt x="220" y="108"/>
                </a:lnTo>
                <a:lnTo>
                  <a:pt x="224" y="104"/>
                </a:lnTo>
                <a:lnTo>
                  <a:pt x="228" y="104"/>
                </a:lnTo>
                <a:lnTo>
                  <a:pt x="232" y="104"/>
                </a:lnTo>
                <a:lnTo>
                  <a:pt x="232" y="108"/>
                </a:lnTo>
                <a:lnTo>
                  <a:pt x="232" y="112"/>
                </a:lnTo>
                <a:lnTo>
                  <a:pt x="232" y="122"/>
                </a:lnTo>
                <a:lnTo>
                  <a:pt x="232" y="130"/>
                </a:lnTo>
                <a:lnTo>
                  <a:pt x="232" y="134"/>
                </a:lnTo>
                <a:lnTo>
                  <a:pt x="232" y="138"/>
                </a:lnTo>
                <a:lnTo>
                  <a:pt x="232" y="142"/>
                </a:lnTo>
                <a:lnTo>
                  <a:pt x="232" y="144"/>
                </a:lnTo>
                <a:lnTo>
                  <a:pt x="232" y="152"/>
                </a:lnTo>
                <a:lnTo>
                  <a:pt x="228" y="152"/>
                </a:lnTo>
                <a:lnTo>
                  <a:pt x="228" y="156"/>
                </a:lnTo>
                <a:lnTo>
                  <a:pt x="228" y="160"/>
                </a:lnTo>
                <a:lnTo>
                  <a:pt x="228" y="164"/>
                </a:lnTo>
                <a:lnTo>
                  <a:pt x="224" y="164"/>
                </a:lnTo>
                <a:lnTo>
                  <a:pt x="224" y="168"/>
                </a:lnTo>
                <a:lnTo>
                  <a:pt x="220" y="168"/>
                </a:lnTo>
                <a:lnTo>
                  <a:pt x="220" y="170"/>
                </a:lnTo>
                <a:lnTo>
                  <a:pt x="218" y="168"/>
                </a:lnTo>
                <a:lnTo>
                  <a:pt x="214" y="168"/>
                </a:lnTo>
                <a:lnTo>
                  <a:pt x="214" y="170"/>
                </a:lnTo>
                <a:lnTo>
                  <a:pt x="210" y="170"/>
                </a:lnTo>
                <a:lnTo>
                  <a:pt x="198" y="170"/>
                </a:lnTo>
                <a:lnTo>
                  <a:pt x="190" y="170"/>
                </a:lnTo>
                <a:lnTo>
                  <a:pt x="188" y="174"/>
                </a:lnTo>
                <a:lnTo>
                  <a:pt x="184" y="178"/>
                </a:lnTo>
                <a:lnTo>
                  <a:pt x="180" y="178"/>
                </a:lnTo>
                <a:lnTo>
                  <a:pt x="180" y="174"/>
                </a:lnTo>
                <a:lnTo>
                  <a:pt x="180" y="178"/>
                </a:lnTo>
                <a:lnTo>
                  <a:pt x="176" y="178"/>
                </a:lnTo>
                <a:lnTo>
                  <a:pt x="176" y="174"/>
                </a:lnTo>
                <a:lnTo>
                  <a:pt x="176" y="178"/>
                </a:lnTo>
                <a:lnTo>
                  <a:pt x="172" y="174"/>
                </a:lnTo>
                <a:lnTo>
                  <a:pt x="168" y="174"/>
                </a:lnTo>
                <a:lnTo>
                  <a:pt x="164" y="174"/>
                </a:lnTo>
                <a:lnTo>
                  <a:pt x="160" y="174"/>
                </a:lnTo>
                <a:lnTo>
                  <a:pt x="158" y="178"/>
                </a:lnTo>
                <a:lnTo>
                  <a:pt x="154" y="182"/>
                </a:lnTo>
                <a:lnTo>
                  <a:pt x="150" y="186"/>
                </a:lnTo>
                <a:lnTo>
                  <a:pt x="146" y="186"/>
                </a:lnTo>
                <a:lnTo>
                  <a:pt x="142" y="186"/>
                </a:lnTo>
                <a:lnTo>
                  <a:pt x="142" y="190"/>
                </a:lnTo>
                <a:lnTo>
                  <a:pt x="138" y="190"/>
                </a:lnTo>
                <a:lnTo>
                  <a:pt x="134" y="190"/>
                </a:lnTo>
                <a:lnTo>
                  <a:pt x="132" y="194"/>
                </a:lnTo>
                <a:lnTo>
                  <a:pt x="132" y="196"/>
                </a:lnTo>
                <a:lnTo>
                  <a:pt x="132" y="200"/>
                </a:lnTo>
                <a:lnTo>
                  <a:pt x="128" y="200"/>
                </a:lnTo>
                <a:lnTo>
                  <a:pt x="128" y="196"/>
                </a:lnTo>
                <a:lnTo>
                  <a:pt x="128" y="200"/>
                </a:lnTo>
                <a:lnTo>
                  <a:pt x="128" y="204"/>
                </a:lnTo>
                <a:lnTo>
                  <a:pt x="124" y="204"/>
                </a:lnTo>
                <a:lnTo>
                  <a:pt x="124" y="208"/>
                </a:lnTo>
                <a:lnTo>
                  <a:pt x="120" y="208"/>
                </a:lnTo>
                <a:lnTo>
                  <a:pt x="120" y="204"/>
                </a:lnTo>
                <a:lnTo>
                  <a:pt x="116" y="204"/>
                </a:lnTo>
                <a:lnTo>
                  <a:pt x="116" y="200"/>
                </a:lnTo>
                <a:lnTo>
                  <a:pt x="112" y="204"/>
                </a:lnTo>
                <a:lnTo>
                  <a:pt x="112" y="208"/>
                </a:lnTo>
                <a:lnTo>
                  <a:pt x="112" y="212"/>
                </a:lnTo>
                <a:lnTo>
                  <a:pt x="112" y="216"/>
                </a:lnTo>
                <a:lnTo>
                  <a:pt x="108" y="216"/>
                </a:lnTo>
                <a:lnTo>
                  <a:pt x="108" y="220"/>
                </a:lnTo>
                <a:lnTo>
                  <a:pt x="108" y="224"/>
                </a:lnTo>
                <a:lnTo>
                  <a:pt x="104" y="226"/>
                </a:lnTo>
                <a:lnTo>
                  <a:pt x="102" y="226"/>
                </a:lnTo>
                <a:lnTo>
                  <a:pt x="98" y="230"/>
                </a:lnTo>
                <a:lnTo>
                  <a:pt x="98" y="234"/>
                </a:lnTo>
                <a:lnTo>
                  <a:pt x="98" y="238"/>
                </a:lnTo>
                <a:lnTo>
                  <a:pt x="98" y="242"/>
                </a:lnTo>
                <a:lnTo>
                  <a:pt x="98" y="246"/>
                </a:lnTo>
                <a:lnTo>
                  <a:pt x="94" y="246"/>
                </a:lnTo>
                <a:lnTo>
                  <a:pt x="94" y="250"/>
                </a:lnTo>
                <a:lnTo>
                  <a:pt x="94" y="252"/>
                </a:lnTo>
                <a:lnTo>
                  <a:pt x="94" y="256"/>
                </a:lnTo>
                <a:lnTo>
                  <a:pt x="94" y="252"/>
                </a:lnTo>
                <a:lnTo>
                  <a:pt x="90" y="256"/>
                </a:lnTo>
                <a:lnTo>
                  <a:pt x="86" y="256"/>
                </a:lnTo>
                <a:lnTo>
                  <a:pt x="86" y="260"/>
                </a:lnTo>
                <a:lnTo>
                  <a:pt x="82" y="256"/>
                </a:lnTo>
                <a:lnTo>
                  <a:pt x="86" y="256"/>
                </a:lnTo>
                <a:lnTo>
                  <a:pt x="86" y="252"/>
                </a:lnTo>
                <a:lnTo>
                  <a:pt x="82" y="252"/>
                </a:lnTo>
                <a:lnTo>
                  <a:pt x="86" y="252"/>
                </a:lnTo>
                <a:lnTo>
                  <a:pt x="82" y="250"/>
                </a:lnTo>
                <a:lnTo>
                  <a:pt x="82" y="252"/>
                </a:lnTo>
                <a:lnTo>
                  <a:pt x="78" y="252"/>
                </a:lnTo>
                <a:lnTo>
                  <a:pt x="78" y="256"/>
                </a:lnTo>
                <a:lnTo>
                  <a:pt x="74" y="256"/>
                </a:lnTo>
                <a:lnTo>
                  <a:pt x="74" y="260"/>
                </a:lnTo>
                <a:lnTo>
                  <a:pt x="72" y="260"/>
                </a:lnTo>
                <a:lnTo>
                  <a:pt x="72" y="256"/>
                </a:lnTo>
                <a:lnTo>
                  <a:pt x="68" y="256"/>
                </a:lnTo>
                <a:lnTo>
                  <a:pt x="64" y="256"/>
                </a:lnTo>
                <a:lnTo>
                  <a:pt x="60" y="256"/>
                </a:lnTo>
                <a:lnTo>
                  <a:pt x="60" y="260"/>
                </a:lnTo>
                <a:lnTo>
                  <a:pt x="60" y="256"/>
                </a:lnTo>
                <a:lnTo>
                  <a:pt x="56" y="256"/>
                </a:lnTo>
                <a:lnTo>
                  <a:pt x="56" y="252"/>
                </a:lnTo>
                <a:lnTo>
                  <a:pt x="52" y="250"/>
                </a:lnTo>
                <a:lnTo>
                  <a:pt x="56" y="250"/>
                </a:lnTo>
                <a:lnTo>
                  <a:pt x="56" y="246"/>
                </a:lnTo>
                <a:lnTo>
                  <a:pt x="52" y="246"/>
                </a:lnTo>
                <a:lnTo>
                  <a:pt x="48" y="246"/>
                </a:lnTo>
                <a:lnTo>
                  <a:pt x="48" y="242"/>
                </a:lnTo>
                <a:lnTo>
                  <a:pt x="52" y="242"/>
                </a:lnTo>
                <a:lnTo>
                  <a:pt x="52" y="238"/>
                </a:lnTo>
                <a:lnTo>
                  <a:pt x="48" y="238"/>
                </a:lnTo>
                <a:lnTo>
                  <a:pt x="48" y="234"/>
                </a:lnTo>
                <a:lnTo>
                  <a:pt x="44" y="234"/>
                </a:lnTo>
                <a:lnTo>
                  <a:pt x="48" y="230"/>
                </a:lnTo>
                <a:lnTo>
                  <a:pt x="48" y="226"/>
                </a:lnTo>
                <a:lnTo>
                  <a:pt x="44" y="224"/>
                </a:lnTo>
                <a:lnTo>
                  <a:pt x="44" y="220"/>
                </a:lnTo>
                <a:lnTo>
                  <a:pt x="42" y="220"/>
                </a:lnTo>
                <a:lnTo>
                  <a:pt x="38" y="220"/>
                </a:lnTo>
                <a:lnTo>
                  <a:pt x="42" y="220"/>
                </a:lnTo>
                <a:lnTo>
                  <a:pt x="42" y="224"/>
                </a:lnTo>
                <a:lnTo>
                  <a:pt x="38" y="224"/>
                </a:lnTo>
                <a:lnTo>
                  <a:pt x="34" y="226"/>
                </a:lnTo>
                <a:lnTo>
                  <a:pt x="34" y="226"/>
                </a:lnTo>
                <a:lnTo>
                  <a:pt x="34" y="22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99" name="Freeform 157">
            <a:extLst>
              <a:ext uri="{FF2B5EF4-FFF2-40B4-BE49-F238E27FC236}">
                <a16:creationId xmlns:a16="http://schemas.microsoft.com/office/drawing/2014/main" id="{75DEF459-6BCF-450E-A71F-0B3A7CE1E9A2}"/>
              </a:ext>
            </a:extLst>
          </p:cNvPr>
          <p:cNvSpPr>
            <a:spLocks noEditPoints="1"/>
          </p:cNvSpPr>
          <p:nvPr/>
        </p:nvSpPr>
        <p:spPr bwMode="auto">
          <a:xfrm>
            <a:off x="5572528" y="3769780"/>
            <a:ext cx="279400" cy="355600"/>
          </a:xfrm>
          <a:custGeom>
            <a:avLst/>
            <a:gdLst>
              <a:gd name="T0" fmla="*/ 90 w 176"/>
              <a:gd name="T1" fmla="*/ 218 h 224"/>
              <a:gd name="T2" fmla="*/ 84 w 176"/>
              <a:gd name="T3" fmla="*/ 210 h 224"/>
              <a:gd name="T4" fmla="*/ 80 w 176"/>
              <a:gd name="T5" fmla="*/ 206 h 224"/>
              <a:gd name="T6" fmla="*/ 76 w 176"/>
              <a:gd name="T7" fmla="*/ 210 h 224"/>
              <a:gd name="T8" fmla="*/ 76 w 176"/>
              <a:gd name="T9" fmla="*/ 218 h 224"/>
              <a:gd name="T10" fmla="*/ 72 w 176"/>
              <a:gd name="T11" fmla="*/ 220 h 224"/>
              <a:gd name="T12" fmla="*/ 64 w 176"/>
              <a:gd name="T13" fmla="*/ 218 h 224"/>
              <a:gd name="T14" fmla="*/ 60 w 176"/>
              <a:gd name="T15" fmla="*/ 214 h 224"/>
              <a:gd name="T16" fmla="*/ 60 w 176"/>
              <a:gd name="T17" fmla="*/ 210 h 224"/>
              <a:gd name="T18" fmla="*/ 54 w 176"/>
              <a:gd name="T19" fmla="*/ 198 h 224"/>
              <a:gd name="T20" fmla="*/ 50 w 176"/>
              <a:gd name="T21" fmla="*/ 198 h 224"/>
              <a:gd name="T22" fmla="*/ 38 w 176"/>
              <a:gd name="T23" fmla="*/ 190 h 224"/>
              <a:gd name="T24" fmla="*/ 30 w 176"/>
              <a:gd name="T25" fmla="*/ 190 h 224"/>
              <a:gd name="T26" fmla="*/ 26 w 176"/>
              <a:gd name="T27" fmla="*/ 190 h 224"/>
              <a:gd name="T28" fmla="*/ 20 w 176"/>
              <a:gd name="T29" fmla="*/ 190 h 224"/>
              <a:gd name="T30" fmla="*/ 16 w 176"/>
              <a:gd name="T31" fmla="*/ 190 h 224"/>
              <a:gd name="T32" fmla="*/ 12 w 176"/>
              <a:gd name="T33" fmla="*/ 194 h 224"/>
              <a:gd name="T34" fmla="*/ 8 w 176"/>
              <a:gd name="T35" fmla="*/ 194 h 224"/>
              <a:gd name="T36" fmla="*/ 12 w 176"/>
              <a:gd name="T37" fmla="*/ 190 h 224"/>
              <a:gd name="T38" fmla="*/ 16 w 176"/>
              <a:gd name="T39" fmla="*/ 180 h 224"/>
              <a:gd name="T40" fmla="*/ 16 w 176"/>
              <a:gd name="T41" fmla="*/ 172 h 224"/>
              <a:gd name="T42" fmla="*/ 16 w 176"/>
              <a:gd name="T43" fmla="*/ 158 h 224"/>
              <a:gd name="T44" fmla="*/ 16 w 176"/>
              <a:gd name="T45" fmla="*/ 154 h 224"/>
              <a:gd name="T46" fmla="*/ 12 w 176"/>
              <a:gd name="T47" fmla="*/ 146 h 224"/>
              <a:gd name="T48" fmla="*/ 12 w 176"/>
              <a:gd name="T49" fmla="*/ 142 h 224"/>
              <a:gd name="T50" fmla="*/ 12 w 176"/>
              <a:gd name="T51" fmla="*/ 138 h 224"/>
              <a:gd name="T52" fmla="*/ 12 w 176"/>
              <a:gd name="T53" fmla="*/ 138 h 224"/>
              <a:gd name="T54" fmla="*/ 12 w 176"/>
              <a:gd name="T55" fmla="*/ 124 h 224"/>
              <a:gd name="T56" fmla="*/ 8 w 176"/>
              <a:gd name="T57" fmla="*/ 120 h 224"/>
              <a:gd name="T58" fmla="*/ 4 w 176"/>
              <a:gd name="T59" fmla="*/ 114 h 224"/>
              <a:gd name="T60" fmla="*/ 0 w 176"/>
              <a:gd name="T61" fmla="*/ 118 h 224"/>
              <a:gd name="T62" fmla="*/ 4 w 176"/>
              <a:gd name="T63" fmla="*/ 110 h 224"/>
              <a:gd name="T64" fmla="*/ 30 w 176"/>
              <a:gd name="T65" fmla="*/ 110 h 224"/>
              <a:gd name="T66" fmla="*/ 60 w 176"/>
              <a:gd name="T67" fmla="*/ 110 h 224"/>
              <a:gd name="T68" fmla="*/ 56 w 176"/>
              <a:gd name="T69" fmla="*/ 88 h 224"/>
              <a:gd name="T70" fmla="*/ 60 w 176"/>
              <a:gd name="T71" fmla="*/ 80 h 224"/>
              <a:gd name="T72" fmla="*/ 72 w 176"/>
              <a:gd name="T73" fmla="*/ 72 h 224"/>
              <a:gd name="T74" fmla="*/ 72 w 176"/>
              <a:gd name="T75" fmla="*/ 46 h 224"/>
              <a:gd name="T76" fmla="*/ 72 w 176"/>
              <a:gd name="T77" fmla="*/ 30 h 224"/>
              <a:gd name="T78" fmla="*/ 102 w 176"/>
              <a:gd name="T79" fmla="*/ 24 h 224"/>
              <a:gd name="T80" fmla="*/ 120 w 176"/>
              <a:gd name="T81" fmla="*/ 24 h 224"/>
              <a:gd name="T82" fmla="*/ 120 w 176"/>
              <a:gd name="T83" fmla="*/ 0 h 224"/>
              <a:gd name="T84" fmla="*/ 142 w 176"/>
              <a:gd name="T85" fmla="*/ 20 h 224"/>
              <a:gd name="T86" fmla="*/ 166 w 176"/>
              <a:gd name="T87" fmla="*/ 34 h 224"/>
              <a:gd name="T88" fmla="*/ 172 w 176"/>
              <a:gd name="T89" fmla="*/ 42 h 224"/>
              <a:gd name="T90" fmla="*/ 150 w 176"/>
              <a:gd name="T91" fmla="*/ 50 h 224"/>
              <a:gd name="T92" fmla="*/ 154 w 176"/>
              <a:gd name="T93" fmla="*/ 80 h 224"/>
              <a:gd name="T94" fmla="*/ 158 w 176"/>
              <a:gd name="T95" fmla="*/ 110 h 224"/>
              <a:gd name="T96" fmla="*/ 162 w 176"/>
              <a:gd name="T97" fmla="*/ 142 h 224"/>
              <a:gd name="T98" fmla="*/ 162 w 176"/>
              <a:gd name="T99" fmla="*/ 168 h 224"/>
              <a:gd name="T100" fmla="*/ 166 w 176"/>
              <a:gd name="T101" fmla="*/ 202 h 224"/>
              <a:gd name="T102" fmla="*/ 154 w 176"/>
              <a:gd name="T103" fmla="*/ 210 h 224"/>
              <a:gd name="T104" fmla="*/ 132 w 176"/>
              <a:gd name="T105" fmla="*/ 210 h 224"/>
              <a:gd name="T106" fmla="*/ 116 w 176"/>
              <a:gd name="T107" fmla="*/ 210 h 224"/>
              <a:gd name="T108" fmla="*/ 110 w 176"/>
              <a:gd name="T109" fmla="*/ 210 h 224"/>
              <a:gd name="T110" fmla="*/ 106 w 176"/>
              <a:gd name="T111" fmla="*/ 214 h 224"/>
              <a:gd name="T112" fmla="*/ 98 w 176"/>
              <a:gd name="T113" fmla="*/ 210 h 224"/>
              <a:gd name="T114" fmla="*/ 90 w 176"/>
              <a:gd name="T115" fmla="*/ 210 h 224"/>
              <a:gd name="T116" fmla="*/ 12 w 176"/>
              <a:gd name="T117" fmla="*/ 134 h 224"/>
              <a:gd name="T118" fmla="*/ 12 w 176"/>
              <a:gd name="T119" fmla="*/ 138 h 224"/>
              <a:gd name="T120" fmla="*/ 12 w 176"/>
              <a:gd name="T121" fmla="*/ 138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" h="224">
                <a:moveTo>
                  <a:pt x="90" y="210"/>
                </a:moveTo>
                <a:lnTo>
                  <a:pt x="90" y="214"/>
                </a:lnTo>
                <a:lnTo>
                  <a:pt x="90" y="214"/>
                </a:lnTo>
                <a:lnTo>
                  <a:pt x="90" y="214"/>
                </a:lnTo>
                <a:lnTo>
                  <a:pt x="90" y="214"/>
                </a:lnTo>
                <a:lnTo>
                  <a:pt x="90" y="218"/>
                </a:lnTo>
                <a:lnTo>
                  <a:pt x="90" y="218"/>
                </a:lnTo>
                <a:lnTo>
                  <a:pt x="86" y="214"/>
                </a:lnTo>
                <a:lnTo>
                  <a:pt x="86" y="214"/>
                </a:lnTo>
                <a:lnTo>
                  <a:pt x="86" y="214"/>
                </a:lnTo>
                <a:lnTo>
                  <a:pt x="86" y="214"/>
                </a:lnTo>
                <a:lnTo>
                  <a:pt x="86" y="214"/>
                </a:lnTo>
                <a:lnTo>
                  <a:pt x="84" y="210"/>
                </a:lnTo>
                <a:lnTo>
                  <a:pt x="84" y="210"/>
                </a:lnTo>
                <a:lnTo>
                  <a:pt x="84" y="210"/>
                </a:lnTo>
                <a:lnTo>
                  <a:pt x="84" y="210"/>
                </a:lnTo>
                <a:lnTo>
                  <a:pt x="84" y="210"/>
                </a:lnTo>
                <a:lnTo>
                  <a:pt x="84" y="210"/>
                </a:lnTo>
                <a:lnTo>
                  <a:pt x="84" y="206"/>
                </a:lnTo>
                <a:lnTo>
                  <a:pt x="84" y="206"/>
                </a:lnTo>
                <a:lnTo>
                  <a:pt x="80" y="206"/>
                </a:lnTo>
                <a:lnTo>
                  <a:pt x="80" y="210"/>
                </a:lnTo>
                <a:lnTo>
                  <a:pt x="80" y="210"/>
                </a:lnTo>
                <a:lnTo>
                  <a:pt x="80" y="210"/>
                </a:lnTo>
                <a:lnTo>
                  <a:pt x="80" y="210"/>
                </a:lnTo>
                <a:lnTo>
                  <a:pt x="80" y="210"/>
                </a:lnTo>
                <a:lnTo>
                  <a:pt x="80" y="210"/>
                </a:lnTo>
                <a:lnTo>
                  <a:pt x="76" y="210"/>
                </a:lnTo>
                <a:lnTo>
                  <a:pt x="76" y="210"/>
                </a:lnTo>
                <a:lnTo>
                  <a:pt x="76" y="214"/>
                </a:lnTo>
                <a:lnTo>
                  <a:pt x="76" y="214"/>
                </a:lnTo>
                <a:lnTo>
                  <a:pt x="76" y="218"/>
                </a:lnTo>
                <a:lnTo>
                  <a:pt x="76" y="218"/>
                </a:lnTo>
                <a:lnTo>
                  <a:pt x="76" y="218"/>
                </a:lnTo>
                <a:lnTo>
                  <a:pt x="76" y="218"/>
                </a:lnTo>
                <a:lnTo>
                  <a:pt x="76" y="220"/>
                </a:lnTo>
                <a:lnTo>
                  <a:pt x="76" y="220"/>
                </a:lnTo>
                <a:lnTo>
                  <a:pt x="76" y="220"/>
                </a:lnTo>
                <a:lnTo>
                  <a:pt x="76" y="220"/>
                </a:lnTo>
                <a:lnTo>
                  <a:pt x="72" y="224"/>
                </a:lnTo>
                <a:lnTo>
                  <a:pt x="72" y="224"/>
                </a:lnTo>
                <a:lnTo>
                  <a:pt x="72" y="220"/>
                </a:lnTo>
                <a:lnTo>
                  <a:pt x="72" y="220"/>
                </a:lnTo>
                <a:lnTo>
                  <a:pt x="68" y="220"/>
                </a:lnTo>
                <a:lnTo>
                  <a:pt x="68" y="220"/>
                </a:lnTo>
                <a:lnTo>
                  <a:pt x="68" y="220"/>
                </a:lnTo>
                <a:lnTo>
                  <a:pt x="68" y="220"/>
                </a:lnTo>
                <a:lnTo>
                  <a:pt x="68" y="218"/>
                </a:lnTo>
                <a:lnTo>
                  <a:pt x="64" y="218"/>
                </a:lnTo>
                <a:lnTo>
                  <a:pt x="64" y="218"/>
                </a:lnTo>
                <a:lnTo>
                  <a:pt x="64" y="218"/>
                </a:lnTo>
                <a:lnTo>
                  <a:pt x="64" y="218"/>
                </a:lnTo>
                <a:lnTo>
                  <a:pt x="60" y="218"/>
                </a:lnTo>
                <a:lnTo>
                  <a:pt x="60" y="214"/>
                </a:lnTo>
                <a:lnTo>
                  <a:pt x="60" y="214"/>
                </a:lnTo>
                <a:lnTo>
                  <a:pt x="60" y="214"/>
                </a:lnTo>
                <a:lnTo>
                  <a:pt x="60" y="214"/>
                </a:lnTo>
                <a:lnTo>
                  <a:pt x="60" y="214"/>
                </a:lnTo>
                <a:lnTo>
                  <a:pt x="60" y="214"/>
                </a:lnTo>
                <a:lnTo>
                  <a:pt x="60" y="214"/>
                </a:lnTo>
                <a:lnTo>
                  <a:pt x="60" y="214"/>
                </a:lnTo>
                <a:lnTo>
                  <a:pt x="60" y="214"/>
                </a:lnTo>
                <a:lnTo>
                  <a:pt x="60" y="210"/>
                </a:lnTo>
                <a:lnTo>
                  <a:pt x="56" y="210"/>
                </a:lnTo>
                <a:lnTo>
                  <a:pt x="56" y="210"/>
                </a:lnTo>
                <a:lnTo>
                  <a:pt x="56" y="210"/>
                </a:lnTo>
                <a:lnTo>
                  <a:pt x="56" y="206"/>
                </a:lnTo>
                <a:lnTo>
                  <a:pt x="56" y="206"/>
                </a:lnTo>
                <a:lnTo>
                  <a:pt x="54" y="202"/>
                </a:lnTo>
                <a:lnTo>
                  <a:pt x="54" y="198"/>
                </a:lnTo>
                <a:lnTo>
                  <a:pt x="54" y="198"/>
                </a:lnTo>
                <a:lnTo>
                  <a:pt x="50" y="198"/>
                </a:lnTo>
                <a:lnTo>
                  <a:pt x="50" y="198"/>
                </a:lnTo>
                <a:lnTo>
                  <a:pt x="50" y="198"/>
                </a:lnTo>
                <a:lnTo>
                  <a:pt x="50" y="198"/>
                </a:lnTo>
                <a:lnTo>
                  <a:pt x="50" y="198"/>
                </a:lnTo>
                <a:lnTo>
                  <a:pt x="50" y="198"/>
                </a:lnTo>
                <a:lnTo>
                  <a:pt x="50" y="198"/>
                </a:lnTo>
                <a:lnTo>
                  <a:pt x="46" y="198"/>
                </a:lnTo>
                <a:lnTo>
                  <a:pt x="46" y="194"/>
                </a:lnTo>
                <a:lnTo>
                  <a:pt x="46" y="194"/>
                </a:lnTo>
                <a:lnTo>
                  <a:pt x="42" y="190"/>
                </a:lnTo>
                <a:lnTo>
                  <a:pt x="42" y="190"/>
                </a:lnTo>
                <a:lnTo>
                  <a:pt x="38" y="190"/>
                </a:lnTo>
                <a:lnTo>
                  <a:pt x="38" y="190"/>
                </a:lnTo>
                <a:lnTo>
                  <a:pt x="38" y="190"/>
                </a:lnTo>
                <a:lnTo>
                  <a:pt x="34" y="190"/>
                </a:lnTo>
                <a:lnTo>
                  <a:pt x="34" y="190"/>
                </a:lnTo>
                <a:lnTo>
                  <a:pt x="34" y="190"/>
                </a:lnTo>
                <a:lnTo>
                  <a:pt x="30" y="190"/>
                </a:lnTo>
                <a:lnTo>
                  <a:pt x="30" y="190"/>
                </a:lnTo>
                <a:lnTo>
                  <a:pt x="30" y="190"/>
                </a:lnTo>
                <a:lnTo>
                  <a:pt x="30" y="190"/>
                </a:lnTo>
                <a:lnTo>
                  <a:pt x="30" y="188"/>
                </a:lnTo>
                <a:lnTo>
                  <a:pt x="30" y="190"/>
                </a:lnTo>
                <a:lnTo>
                  <a:pt x="30" y="190"/>
                </a:lnTo>
                <a:lnTo>
                  <a:pt x="30" y="190"/>
                </a:lnTo>
                <a:lnTo>
                  <a:pt x="26" y="190"/>
                </a:lnTo>
                <a:lnTo>
                  <a:pt x="26" y="190"/>
                </a:lnTo>
                <a:lnTo>
                  <a:pt x="24" y="190"/>
                </a:lnTo>
                <a:lnTo>
                  <a:pt x="24" y="190"/>
                </a:lnTo>
                <a:lnTo>
                  <a:pt x="24" y="190"/>
                </a:lnTo>
                <a:lnTo>
                  <a:pt x="24" y="190"/>
                </a:lnTo>
                <a:lnTo>
                  <a:pt x="20" y="190"/>
                </a:lnTo>
                <a:lnTo>
                  <a:pt x="20" y="190"/>
                </a:lnTo>
                <a:lnTo>
                  <a:pt x="20" y="190"/>
                </a:lnTo>
                <a:lnTo>
                  <a:pt x="20" y="190"/>
                </a:lnTo>
                <a:lnTo>
                  <a:pt x="20" y="190"/>
                </a:lnTo>
                <a:lnTo>
                  <a:pt x="16" y="190"/>
                </a:lnTo>
                <a:lnTo>
                  <a:pt x="16" y="190"/>
                </a:lnTo>
                <a:lnTo>
                  <a:pt x="16" y="190"/>
                </a:lnTo>
                <a:lnTo>
                  <a:pt x="16" y="190"/>
                </a:lnTo>
                <a:lnTo>
                  <a:pt x="16" y="190"/>
                </a:lnTo>
                <a:lnTo>
                  <a:pt x="12" y="190"/>
                </a:lnTo>
                <a:lnTo>
                  <a:pt x="12" y="190"/>
                </a:lnTo>
                <a:lnTo>
                  <a:pt x="12" y="194"/>
                </a:lnTo>
                <a:lnTo>
                  <a:pt x="12" y="194"/>
                </a:lnTo>
                <a:lnTo>
                  <a:pt x="12" y="194"/>
                </a:lnTo>
                <a:lnTo>
                  <a:pt x="12" y="194"/>
                </a:lnTo>
                <a:lnTo>
                  <a:pt x="12" y="198"/>
                </a:lnTo>
                <a:lnTo>
                  <a:pt x="8" y="198"/>
                </a:lnTo>
                <a:lnTo>
                  <a:pt x="8" y="198"/>
                </a:lnTo>
                <a:lnTo>
                  <a:pt x="8" y="198"/>
                </a:lnTo>
                <a:lnTo>
                  <a:pt x="8" y="194"/>
                </a:lnTo>
                <a:lnTo>
                  <a:pt x="8" y="194"/>
                </a:lnTo>
                <a:lnTo>
                  <a:pt x="8" y="194"/>
                </a:lnTo>
                <a:lnTo>
                  <a:pt x="8" y="194"/>
                </a:lnTo>
                <a:lnTo>
                  <a:pt x="8" y="194"/>
                </a:lnTo>
                <a:lnTo>
                  <a:pt x="12" y="190"/>
                </a:lnTo>
                <a:lnTo>
                  <a:pt x="12" y="190"/>
                </a:lnTo>
                <a:lnTo>
                  <a:pt x="12" y="190"/>
                </a:lnTo>
                <a:lnTo>
                  <a:pt x="12" y="190"/>
                </a:lnTo>
                <a:lnTo>
                  <a:pt x="12" y="190"/>
                </a:lnTo>
                <a:lnTo>
                  <a:pt x="12" y="188"/>
                </a:lnTo>
                <a:lnTo>
                  <a:pt x="12" y="188"/>
                </a:lnTo>
                <a:lnTo>
                  <a:pt x="12" y="184"/>
                </a:lnTo>
                <a:lnTo>
                  <a:pt x="12" y="184"/>
                </a:lnTo>
                <a:lnTo>
                  <a:pt x="12" y="184"/>
                </a:lnTo>
                <a:lnTo>
                  <a:pt x="12" y="184"/>
                </a:lnTo>
                <a:lnTo>
                  <a:pt x="16" y="180"/>
                </a:lnTo>
                <a:lnTo>
                  <a:pt x="16" y="180"/>
                </a:lnTo>
                <a:lnTo>
                  <a:pt x="16" y="176"/>
                </a:lnTo>
                <a:lnTo>
                  <a:pt x="16" y="176"/>
                </a:lnTo>
                <a:lnTo>
                  <a:pt x="16" y="176"/>
                </a:lnTo>
                <a:lnTo>
                  <a:pt x="16" y="172"/>
                </a:lnTo>
                <a:lnTo>
                  <a:pt x="16" y="172"/>
                </a:lnTo>
                <a:lnTo>
                  <a:pt x="16" y="172"/>
                </a:lnTo>
                <a:lnTo>
                  <a:pt x="16" y="168"/>
                </a:lnTo>
                <a:lnTo>
                  <a:pt x="16" y="164"/>
                </a:lnTo>
                <a:lnTo>
                  <a:pt x="16" y="164"/>
                </a:lnTo>
                <a:lnTo>
                  <a:pt x="16" y="160"/>
                </a:lnTo>
                <a:lnTo>
                  <a:pt x="16" y="160"/>
                </a:lnTo>
                <a:lnTo>
                  <a:pt x="16" y="160"/>
                </a:lnTo>
                <a:lnTo>
                  <a:pt x="16" y="158"/>
                </a:lnTo>
                <a:lnTo>
                  <a:pt x="16" y="158"/>
                </a:lnTo>
                <a:lnTo>
                  <a:pt x="16" y="158"/>
                </a:lnTo>
                <a:lnTo>
                  <a:pt x="16" y="158"/>
                </a:lnTo>
                <a:lnTo>
                  <a:pt x="16" y="158"/>
                </a:lnTo>
                <a:lnTo>
                  <a:pt x="16" y="158"/>
                </a:lnTo>
                <a:lnTo>
                  <a:pt x="16" y="154"/>
                </a:lnTo>
                <a:lnTo>
                  <a:pt x="16" y="154"/>
                </a:lnTo>
                <a:lnTo>
                  <a:pt x="16" y="150"/>
                </a:lnTo>
                <a:lnTo>
                  <a:pt x="16" y="150"/>
                </a:lnTo>
                <a:lnTo>
                  <a:pt x="16" y="150"/>
                </a:lnTo>
                <a:lnTo>
                  <a:pt x="12" y="150"/>
                </a:lnTo>
                <a:lnTo>
                  <a:pt x="12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2"/>
                </a:lnTo>
                <a:lnTo>
                  <a:pt x="8" y="142"/>
                </a:lnTo>
                <a:lnTo>
                  <a:pt x="8" y="142"/>
                </a:lnTo>
                <a:lnTo>
                  <a:pt x="12" y="142"/>
                </a:lnTo>
                <a:lnTo>
                  <a:pt x="12" y="142"/>
                </a:lnTo>
                <a:lnTo>
                  <a:pt x="12" y="142"/>
                </a:lnTo>
                <a:lnTo>
                  <a:pt x="12" y="142"/>
                </a:lnTo>
                <a:lnTo>
                  <a:pt x="12" y="138"/>
                </a:lnTo>
                <a:lnTo>
                  <a:pt x="12" y="138"/>
                </a:lnTo>
                <a:lnTo>
                  <a:pt x="12" y="138"/>
                </a:lnTo>
                <a:lnTo>
                  <a:pt x="12" y="138"/>
                </a:lnTo>
                <a:lnTo>
                  <a:pt x="12" y="142"/>
                </a:lnTo>
                <a:lnTo>
                  <a:pt x="12" y="142"/>
                </a:lnTo>
                <a:lnTo>
                  <a:pt x="12" y="142"/>
                </a:lnTo>
                <a:lnTo>
                  <a:pt x="12" y="142"/>
                </a:lnTo>
                <a:lnTo>
                  <a:pt x="12" y="138"/>
                </a:lnTo>
                <a:lnTo>
                  <a:pt x="12" y="138"/>
                </a:lnTo>
                <a:lnTo>
                  <a:pt x="12" y="138"/>
                </a:lnTo>
                <a:lnTo>
                  <a:pt x="12" y="138"/>
                </a:lnTo>
                <a:lnTo>
                  <a:pt x="12" y="134"/>
                </a:lnTo>
                <a:lnTo>
                  <a:pt x="12" y="132"/>
                </a:lnTo>
                <a:lnTo>
                  <a:pt x="12" y="132"/>
                </a:lnTo>
                <a:lnTo>
                  <a:pt x="16" y="128"/>
                </a:lnTo>
                <a:lnTo>
                  <a:pt x="12" y="128"/>
                </a:lnTo>
                <a:lnTo>
                  <a:pt x="12" y="124"/>
                </a:lnTo>
                <a:lnTo>
                  <a:pt x="12" y="124"/>
                </a:lnTo>
                <a:lnTo>
                  <a:pt x="12" y="120"/>
                </a:lnTo>
                <a:lnTo>
                  <a:pt x="12" y="120"/>
                </a:lnTo>
                <a:lnTo>
                  <a:pt x="12" y="120"/>
                </a:lnTo>
                <a:lnTo>
                  <a:pt x="8" y="120"/>
                </a:lnTo>
                <a:lnTo>
                  <a:pt x="8" y="118"/>
                </a:lnTo>
                <a:lnTo>
                  <a:pt x="8" y="120"/>
                </a:lnTo>
                <a:lnTo>
                  <a:pt x="8" y="120"/>
                </a:lnTo>
                <a:lnTo>
                  <a:pt x="8" y="120"/>
                </a:lnTo>
                <a:lnTo>
                  <a:pt x="8" y="120"/>
                </a:lnTo>
                <a:lnTo>
                  <a:pt x="8" y="120"/>
                </a:lnTo>
                <a:lnTo>
                  <a:pt x="8" y="120"/>
                </a:lnTo>
                <a:lnTo>
                  <a:pt x="4" y="114"/>
                </a:lnTo>
                <a:lnTo>
                  <a:pt x="4" y="114"/>
                </a:lnTo>
                <a:lnTo>
                  <a:pt x="4" y="110"/>
                </a:lnTo>
                <a:lnTo>
                  <a:pt x="4" y="114"/>
                </a:lnTo>
                <a:lnTo>
                  <a:pt x="0" y="114"/>
                </a:lnTo>
                <a:lnTo>
                  <a:pt x="4" y="114"/>
                </a:lnTo>
                <a:lnTo>
                  <a:pt x="0" y="118"/>
                </a:lnTo>
                <a:lnTo>
                  <a:pt x="0" y="118"/>
                </a:lnTo>
                <a:lnTo>
                  <a:pt x="0" y="118"/>
                </a:lnTo>
                <a:lnTo>
                  <a:pt x="0" y="118"/>
                </a:lnTo>
                <a:lnTo>
                  <a:pt x="0" y="118"/>
                </a:lnTo>
                <a:lnTo>
                  <a:pt x="0" y="114"/>
                </a:lnTo>
                <a:lnTo>
                  <a:pt x="0" y="114"/>
                </a:lnTo>
                <a:lnTo>
                  <a:pt x="4" y="114"/>
                </a:lnTo>
                <a:lnTo>
                  <a:pt x="4" y="110"/>
                </a:lnTo>
                <a:lnTo>
                  <a:pt x="4" y="110"/>
                </a:lnTo>
                <a:lnTo>
                  <a:pt x="8" y="110"/>
                </a:lnTo>
                <a:lnTo>
                  <a:pt x="16" y="110"/>
                </a:lnTo>
                <a:lnTo>
                  <a:pt x="16" y="110"/>
                </a:lnTo>
                <a:lnTo>
                  <a:pt x="20" y="110"/>
                </a:lnTo>
                <a:lnTo>
                  <a:pt x="20" y="110"/>
                </a:lnTo>
                <a:lnTo>
                  <a:pt x="26" y="110"/>
                </a:lnTo>
                <a:lnTo>
                  <a:pt x="30" y="110"/>
                </a:lnTo>
                <a:lnTo>
                  <a:pt x="34" y="110"/>
                </a:lnTo>
                <a:lnTo>
                  <a:pt x="38" y="110"/>
                </a:lnTo>
                <a:lnTo>
                  <a:pt x="42" y="110"/>
                </a:lnTo>
                <a:lnTo>
                  <a:pt x="42" y="110"/>
                </a:lnTo>
                <a:lnTo>
                  <a:pt x="46" y="110"/>
                </a:lnTo>
                <a:lnTo>
                  <a:pt x="54" y="110"/>
                </a:lnTo>
                <a:lnTo>
                  <a:pt x="60" y="110"/>
                </a:lnTo>
                <a:lnTo>
                  <a:pt x="60" y="106"/>
                </a:lnTo>
                <a:lnTo>
                  <a:pt x="60" y="98"/>
                </a:lnTo>
                <a:lnTo>
                  <a:pt x="56" y="94"/>
                </a:lnTo>
                <a:lnTo>
                  <a:pt x="56" y="94"/>
                </a:lnTo>
                <a:lnTo>
                  <a:pt x="56" y="90"/>
                </a:lnTo>
                <a:lnTo>
                  <a:pt x="56" y="90"/>
                </a:lnTo>
                <a:lnTo>
                  <a:pt x="56" y="88"/>
                </a:lnTo>
                <a:lnTo>
                  <a:pt x="56" y="88"/>
                </a:lnTo>
                <a:lnTo>
                  <a:pt x="56" y="88"/>
                </a:lnTo>
                <a:lnTo>
                  <a:pt x="56" y="84"/>
                </a:lnTo>
                <a:lnTo>
                  <a:pt x="56" y="84"/>
                </a:lnTo>
                <a:lnTo>
                  <a:pt x="56" y="80"/>
                </a:lnTo>
                <a:lnTo>
                  <a:pt x="56" y="80"/>
                </a:lnTo>
                <a:lnTo>
                  <a:pt x="60" y="80"/>
                </a:lnTo>
                <a:lnTo>
                  <a:pt x="64" y="76"/>
                </a:lnTo>
                <a:lnTo>
                  <a:pt x="64" y="76"/>
                </a:lnTo>
                <a:lnTo>
                  <a:pt x="64" y="72"/>
                </a:lnTo>
                <a:lnTo>
                  <a:pt x="64" y="72"/>
                </a:lnTo>
                <a:lnTo>
                  <a:pt x="68" y="72"/>
                </a:lnTo>
                <a:lnTo>
                  <a:pt x="72" y="72"/>
                </a:lnTo>
                <a:lnTo>
                  <a:pt x="72" y="72"/>
                </a:lnTo>
                <a:lnTo>
                  <a:pt x="72" y="72"/>
                </a:lnTo>
                <a:lnTo>
                  <a:pt x="72" y="64"/>
                </a:lnTo>
                <a:lnTo>
                  <a:pt x="72" y="60"/>
                </a:lnTo>
                <a:lnTo>
                  <a:pt x="72" y="54"/>
                </a:lnTo>
                <a:lnTo>
                  <a:pt x="72" y="54"/>
                </a:lnTo>
                <a:lnTo>
                  <a:pt x="72" y="46"/>
                </a:lnTo>
                <a:lnTo>
                  <a:pt x="72" y="46"/>
                </a:lnTo>
                <a:lnTo>
                  <a:pt x="72" y="46"/>
                </a:lnTo>
                <a:lnTo>
                  <a:pt x="72" y="38"/>
                </a:lnTo>
                <a:lnTo>
                  <a:pt x="72" y="38"/>
                </a:lnTo>
                <a:lnTo>
                  <a:pt x="72" y="38"/>
                </a:lnTo>
                <a:lnTo>
                  <a:pt x="72" y="30"/>
                </a:lnTo>
                <a:lnTo>
                  <a:pt x="72" y="30"/>
                </a:lnTo>
                <a:lnTo>
                  <a:pt x="72" y="30"/>
                </a:lnTo>
                <a:lnTo>
                  <a:pt x="72" y="24"/>
                </a:lnTo>
                <a:lnTo>
                  <a:pt x="80" y="24"/>
                </a:lnTo>
                <a:lnTo>
                  <a:pt x="84" y="24"/>
                </a:lnTo>
                <a:lnTo>
                  <a:pt x="90" y="24"/>
                </a:lnTo>
                <a:lnTo>
                  <a:pt x="94" y="24"/>
                </a:lnTo>
                <a:lnTo>
                  <a:pt x="102" y="24"/>
                </a:lnTo>
                <a:lnTo>
                  <a:pt x="102" y="24"/>
                </a:lnTo>
                <a:lnTo>
                  <a:pt x="102" y="24"/>
                </a:lnTo>
                <a:lnTo>
                  <a:pt x="102" y="24"/>
                </a:lnTo>
                <a:lnTo>
                  <a:pt x="106" y="24"/>
                </a:lnTo>
                <a:lnTo>
                  <a:pt x="106" y="24"/>
                </a:lnTo>
                <a:lnTo>
                  <a:pt x="110" y="24"/>
                </a:lnTo>
                <a:lnTo>
                  <a:pt x="110" y="24"/>
                </a:lnTo>
                <a:lnTo>
                  <a:pt x="120" y="24"/>
                </a:lnTo>
                <a:lnTo>
                  <a:pt x="120" y="24"/>
                </a:lnTo>
                <a:lnTo>
                  <a:pt x="120" y="24"/>
                </a:lnTo>
                <a:lnTo>
                  <a:pt x="120" y="16"/>
                </a:lnTo>
                <a:lnTo>
                  <a:pt x="120" y="8"/>
                </a:lnTo>
                <a:lnTo>
                  <a:pt x="120" y="8"/>
                </a:lnTo>
                <a:lnTo>
                  <a:pt x="120" y="0"/>
                </a:lnTo>
                <a:lnTo>
                  <a:pt x="120" y="0"/>
                </a:lnTo>
                <a:lnTo>
                  <a:pt x="128" y="4"/>
                </a:lnTo>
                <a:lnTo>
                  <a:pt x="128" y="8"/>
                </a:lnTo>
                <a:lnTo>
                  <a:pt x="136" y="12"/>
                </a:lnTo>
                <a:lnTo>
                  <a:pt x="136" y="12"/>
                </a:lnTo>
                <a:lnTo>
                  <a:pt x="140" y="16"/>
                </a:lnTo>
                <a:lnTo>
                  <a:pt x="142" y="16"/>
                </a:lnTo>
                <a:lnTo>
                  <a:pt x="142" y="20"/>
                </a:lnTo>
                <a:lnTo>
                  <a:pt x="146" y="20"/>
                </a:lnTo>
                <a:lnTo>
                  <a:pt x="150" y="24"/>
                </a:lnTo>
                <a:lnTo>
                  <a:pt x="154" y="28"/>
                </a:lnTo>
                <a:lnTo>
                  <a:pt x="154" y="28"/>
                </a:lnTo>
                <a:lnTo>
                  <a:pt x="162" y="30"/>
                </a:lnTo>
                <a:lnTo>
                  <a:pt x="162" y="30"/>
                </a:lnTo>
                <a:lnTo>
                  <a:pt x="166" y="34"/>
                </a:lnTo>
                <a:lnTo>
                  <a:pt x="170" y="38"/>
                </a:lnTo>
                <a:lnTo>
                  <a:pt x="172" y="42"/>
                </a:lnTo>
                <a:lnTo>
                  <a:pt x="172" y="42"/>
                </a:lnTo>
                <a:lnTo>
                  <a:pt x="176" y="42"/>
                </a:lnTo>
                <a:lnTo>
                  <a:pt x="176" y="42"/>
                </a:lnTo>
                <a:lnTo>
                  <a:pt x="176" y="42"/>
                </a:lnTo>
                <a:lnTo>
                  <a:pt x="172" y="42"/>
                </a:lnTo>
                <a:lnTo>
                  <a:pt x="162" y="42"/>
                </a:lnTo>
                <a:lnTo>
                  <a:pt x="158" y="42"/>
                </a:lnTo>
                <a:lnTo>
                  <a:pt x="154" y="42"/>
                </a:lnTo>
                <a:lnTo>
                  <a:pt x="154" y="42"/>
                </a:lnTo>
                <a:lnTo>
                  <a:pt x="150" y="42"/>
                </a:lnTo>
                <a:lnTo>
                  <a:pt x="150" y="42"/>
                </a:lnTo>
                <a:lnTo>
                  <a:pt x="150" y="50"/>
                </a:lnTo>
                <a:lnTo>
                  <a:pt x="150" y="50"/>
                </a:lnTo>
                <a:lnTo>
                  <a:pt x="150" y="54"/>
                </a:lnTo>
                <a:lnTo>
                  <a:pt x="150" y="58"/>
                </a:lnTo>
                <a:lnTo>
                  <a:pt x="154" y="64"/>
                </a:lnTo>
                <a:lnTo>
                  <a:pt x="154" y="72"/>
                </a:lnTo>
                <a:lnTo>
                  <a:pt x="154" y="80"/>
                </a:lnTo>
                <a:lnTo>
                  <a:pt x="154" y="80"/>
                </a:lnTo>
                <a:lnTo>
                  <a:pt x="154" y="80"/>
                </a:lnTo>
                <a:lnTo>
                  <a:pt x="154" y="84"/>
                </a:lnTo>
                <a:lnTo>
                  <a:pt x="154" y="94"/>
                </a:lnTo>
                <a:lnTo>
                  <a:pt x="154" y="98"/>
                </a:lnTo>
                <a:lnTo>
                  <a:pt x="158" y="102"/>
                </a:lnTo>
                <a:lnTo>
                  <a:pt x="158" y="106"/>
                </a:lnTo>
                <a:lnTo>
                  <a:pt x="158" y="110"/>
                </a:lnTo>
                <a:lnTo>
                  <a:pt x="158" y="114"/>
                </a:lnTo>
                <a:lnTo>
                  <a:pt x="158" y="118"/>
                </a:lnTo>
                <a:lnTo>
                  <a:pt x="158" y="120"/>
                </a:lnTo>
                <a:lnTo>
                  <a:pt x="158" y="128"/>
                </a:lnTo>
                <a:lnTo>
                  <a:pt x="158" y="134"/>
                </a:lnTo>
                <a:lnTo>
                  <a:pt x="158" y="134"/>
                </a:lnTo>
                <a:lnTo>
                  <a:pt x="162" y="142"/>
                </a:lnTo>
                <a:lnTo>
                  <a:pt x="162" y="146"/>
                </a:lnTo>
                <a:lnTo>
                  <a:pt x="162" y="146"/>
                </a:lnTo>
                <a:lnTo>
                  <a:pt x="162" y="154"/>
                </a:lnTo>
                <a:lnTo>
                  <a:pt x="162" y="154"/>
                </a:lnTo>
                <a:lnTo>
                  <a:pt x="162" y="160"/>
                </a:lnTo>
                <a:lnTo>
                  <a:pt x="162" y="164"/>
                </a:lnTo>
                <a:lnTo>
                  <a:pt x="162" y="168"/>
                </a:lnTo>
                <a:lnTo>
                  <a:pt x="162" y="176"/>
                </a:lnTo>
                <a:lnTo>
                  <a:pt x="166" y="188"/>
                </a:lnTo>
                <a:lnTo>
                  <a:pt x="166" y="190"/>
                </a:lnTo>
                <a:lnTo>
                  <a:pt x="170" y="194"/>
                </a:lnTo>
                <a:lnTo>
                  <a:pt x="170" y="198"/>
                </a:lnTo>
                <a:lnTo>
                  <a:pt x="170" y="198"/>
                </a:lnTo>
                <a:lnTo>
                  <a:pt x="166" y="202"/>
                </a:lnTo>
                <a:lnTo>
                  <a:pt x="166" y="210"/>
                </a:lnTo>
                <a:lnTo>
                  <a:pt x="166" y="210"/>
                </a:lnTo>
                <a:lnTo>
                  <a:pt x="166" y="210"/>
                </a:lnTo>
                <a:lnTo>
                  <a:pt x="166" y="210"/>
                </a:lnTo>
                <a:lnTo>
                  <a:pt x="158" y="210"/>
                </a:lnTo>
                <a:lnTo>
                  <a:pt x="154" y="210"/>
                </a:lnTo>
                <a:lnTo>
                  <a:pt x="154" y="210"/>
                </a:lnTo>
                <a:lnTo>
                  <a:pt x="154" y="210"/>
                </a:lnTo>
                <a:lnTo>
                  <a:pt x="150" y="210"/>
                </a:lnTo>
                <a:lnTo>
                  <a:pt x="142" y="210"/>
                </a:lnTo>
                <a:lnTo>
                  <a:pt x="140" y="210"/>
                </a:lnTo>
                <a:lnTo>
                  <a:pt x="140" y="210"/>
                </a:lnTo>
                <a:lnTo>
                  <a:pt x="136" y="210"/>
                </a:lnTo>
                <a:lnTo>
                  <a:pt x="132" y="210"/>
                </a:lnTo>
                <a:lnTo>
                  <a:pt x="128" y="210"/>
                </a:lnTo>
                <a:lnTo>
                  <a:pt x="124" y="210"/>
                </a:lnTo>
                <a:lnTo>
                  <a:pt x="124" y="210"/>
                </a:lnTo>
                <a:lnTo>
                  <a:pt x="120" y="210"/>
                </a:lnTo>
                <a:lnTo>
                  <a:pt x="116" y="210"/>
                </a:lnTo>
                <a:lnTo>
                  <a:pt x="116" y="210"/>
                </a:lnTo>
                <a:lnTo>
                  <a:pt x="116" y="210"/>
                </a:lnTo>
                <a:lnTo>
                  <a:pt x="112" y="210"/>
                </a:lnTo>
                <a:lnTo>
                  <a:pt x="112" y="210"/>
                </a:lnTo>
                <a:lnTo>
                  <a:pt x="112" y="210"/>
                </a:lnTo>
                <a:lnTo>
                  <a:pt x="112" y="210"/>
                </a:lnTo>
                <a:lnTo>
                  <a:pt x="112" y="206"/>
                </a:lnTo>
                <a:lnTo>
                  <a:pt x="112" y="206"/>
                </a:lnTo>
                <a:lnTo>
                  <a:pt x="110" y="210"/>
                </a:lnTo>
                <a:lnTo>
                  <a:pt x="110" y="210"/>
                </a:lnTo>
                <a:lnTo>
                  <a:pt x="110" y="210"/>
                </a:lnTo>
                <a:lnTo>
                  <a:pt x="106" y="210"/>
                </a:lnTo>
                <a:lnTo>
                  <a:pt x="106" y="210"/>
                </a:lnTo>
                <a:lnTo>
                  <a:pt x="106" y="214"/>
                </a:lnTo>
                <a:lnTo>
                  <a:pt x="106" y="214"/>
                </a:lnTo>
                <a:lnTo>
                  <a:pt x="106" y="214"/>
                </a:lnTo>
                <a:lnTo>
                  <a:pt x="102" y="214"/>
                </a:lnTo>
                <a:lnTo>
                  <a:pt x="102" y="214"/>
                </a:lnTo>
                <a:lnTo>
                  <a:pt x="102" y="214"/>
                </a:lnTo>
                <a:lnTo>
                  <a:pt x="102" y="214"/>
                </a:lnTo>
                <a:lnTo>
                  <a:pt x="98" y="210"/>
                </a:lnTo>
                <a:lnTo>
                  <a:pt x="98" y="210"/>
                </a:lnTo>
                <a:lnTo>
                  <a:pt x="98" y="210"/>
                </a:lnTo>
                <a:lnTo>
                  <a:pt x="94" y="210"/>
                </a:lnTo>
                <a:lnTo>
                  <a:pt x="94" y="210"/>
                </a:lnTo>
                <a:lnTo>
                  <a:pt x="94" y="210"/>
                </a:lnTo>
                <a:lnTo>
                  <a:pt x="94" y="210"/>
                </a:lnTo>
                <a:lnTo>
                  <a:pt x="90" y="210"/>
                </a:lnTo>
                <a:lnTo>
                  <a:pt x="90" y="210"/>
                </a:lnTo>
                <a:lnTo>
                  <a:pt x="90" y="210"/>
                </a:lnTo>
                <a:lnTo>
                  <a:pt x="90" y="210"/>
                </a:lnTo>
                <a:close/>
                <a:moveTo>
                  <a:pt x="12" y="138"/>
                </a:moveTo>
                <a:lnTo>
                  <a:pt x="12" y="138"/>
                </a:lnTo>
                <a:lnTo>
                  <a:pt x="12" y="138"/>
                </a:lnTo>
                <a:lnTo>
                  <a:pt x="12" y="134"/>
                </a:lnTo>
                <a:lnTo>
                  <a:pt x="12" y="134"/>
                </a:lnTo>
                <a:lnTo>
                  <a:pt x="12" y="134"/>
                </a:lnTo>
                <a:lnTo>
                  <a:pt x="12" y="134"/>
                </a:lnTo>
                <a:lnTo>
                  <a:pt x="12" y="134"/>
                </a:lnTo>
                <a:lnTo>
                  <a:pt x="12" y="134"/>
                </a:lnTo>
                <a:lnTo>
                  <a:pt x="12" y="134"/>
                </a:lnTo>
                <a:lnTo>
                  <a:pt x="12" y="134"/>
                </a:lnTo>
                <a:lnTo>
                  <a:pt x="12" y="134"/>
                </a:lnTo>
                <a:lnTo>
                  <a:pt x="12" y="138"/>
                </a:lnTo>
                <a:lnTo>
                  <a:pt x="12" y="138"/>
                </a:lnTo>
                <a:lnTo>
                  <a:pt x="12" y="138"/>
                </a:lnTo>
                <a:lnTo>
                  <a:pt x="12" y="138"/>
                </a:lnTo>
                <a:lnTo>
                  <a:pt x="12" y="138"/>
                </a:lnTo>
                <a:lnTo>
                  <a:pt x="12" y="138"/>
                </a:lnTo>
                <a:lnTo>
                  <a:pt x="12" y="138"/>
                </a:lnTo>
                <a:lnTo>
                  <a:pt x="12" y="13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00" name="Freeform 158">
            <a:extLst>
              <a:ext uri="{FF2B5EF4-FFF2-40B4-BE49-F238E27FC236}">
                <a16:creationId xmlns:a16="http://schemas.microsoft.com/office/drawing/2014/main" id="{A8B8B0EE-537B-4F7D-9E52-23EF784026CF}"/>
              </a:ext>
            </a:extLst>
          </p:cNvPr>
          <p:cNvSpPr>
            <a:spLocks/>
          </p:cNvSpPr>
          <p:nvPr/>
        </p:nvSpPr>
        <p:spPr bwMode="auto">
          <a:xfrm>
            <a:off x="5664603" y="3515780"/>
            <a:ext cx="273050" cy="244475"/>
          </a:xfrm>
          <a:custGeom>
            <a:avLst/>
            <a:gdLst>
              <a:gd name="T0" fmla="*/ 126 w 172"/>
              <a:gd name="T1" fmla="*/ 16 h 154"/>
              <a:gd name="T2" fmla="*/ 134 w 172"/>
              <a:gd name="T3" fmla="*/ 16 h 154"/>
              <a:gd name="T4" fmla="*/ 142 w 172"/>
              <a:gd name="T5" fmla="*/ 16 h 154"/>
              <a:gd name="T6" fmla="*/ 146 w 172"/>
              <a:gd name="T7" fmla="*/ 16 h 154"/>
              <a:gd name="T8" fmla="*/ 146 w 172"/>
              <a:gd name="T9" fmla="*/ 16 h 154"/>
              <a:gd name="T10" fmla="*/ 148 w 172"/>
              <a:gd name="T11" fmla="*/ 16 h 154"/>
              <a:gd name="T12" fmla="*/ 156 w 172"/>
              <a:gd name="T13" fmla="*/ 20 h 154"/>
              <a:gd name="T14" fmla="*/ 160 w 172"/>
              <a:gd name="T15" fmla="*/ 26 h 154"/>
              <a:gd name="T16" fmla="*/ 164 w 172"/>
              <a:gd name="T17" fmla="*/ 38 h 154"/>
              <a:gd name="T18" fmla="*/ 164 w 172"/>
              <a:gd name="T19" fmla="*/ 46 h 154"/>
              <a:gd name="T20" fmla="*/ 164 w 172"/>
              <a:gd name="T21" fmla="*/ 56 h 154"/>
              <a:gd name="T22" fmla="*/ 172 w 172"/>
              <a:gd name="T23" fmla="*/ 64 h 154"/>
              <a:gd name="T24" fmla="*/ 168 w 172"/>
              <a:gd name="T25" fmla="*/ 72 h 154"/>
              <a:gd name="T26" fmla="*/ 168 w 172"/>
              <a:gd name="T27" fmla="*/ 76 h 154"/>
              <a:gd name="T28" fmla="*/ 160 w 172"/>
              <a:gd name="T29" fmla="*/ 72 h 154"/>
              <a:gd name="T30" fmla="*/ 152 w 172"/>
              <a:gd name="T31" fmla="*/ 72 h 154"/>
              <a:gd name="T32" fmla="*/ 146 w 172"/>
              <a:gd name="T33" fmla="*/ 76 h 154"/>
              <a:gd name="T34" fmla="*/ 142 w 172"/>
              <a:gd name="T35" fmla="*/ 78 h 154"/>
              <a:gd name="T36" fmla="*/ 134 w 172"/>
              <a:gd name="T37" fmla="*/ 78 h 154"/>
              <a:gd name="T38" fmla="*/ 130 w 172"/>
              <a:gd name="T39" fmla="*/ 86 h 154"/>
              <a:gd name="T40" fmla="*/ 134 w 172"/>
              <a:gd name="T41" fmla="*/ 94 h 154"/>
              <a:gd name="T42" fmla="*/ 130 w 172"/>
              <a:gd name="T43" fmla="*/ 94 h 154"/>
              <a:gd name="T44" fmla="*/ 126 w 172"/>
              <a:gd name="T45" fmla="*/ 98 h 154"/>
              <a:gd name="T46" fmla="*/ 118 w 172"/>
              <a:gd name="T47" fmla="*/ 102 h 154"/>
              <a:gd name="T48" fmla="*/ 116 w 172"/>
              <a:gd name="T49" fmla="*/ 108 h 154"/>
              <a:gd name="T50" fmla="*/ 112 w 172"/>
              <a:gd name="T51" fmla="*/ 112 h 154"/>
              <a:gd name="T52" fmla="*/ 100 w 172"/>
              <a:gd name="T53" fmla="*/ 116 h 154"/>
              <a:gd name="T54" fmla="*/ 96 w 172"/>
              <a:gd name="T55" fmla="*/ 116 h 154"/>
              <a:gd name="T56" fmla="*/ 92 w 172"/>
              <a:gd name="T57" fmla="*/ 120 h 154"/>
              <a:gd name="T58" fmla="*/ 86 w 172"/>
              <a:gd name="T59" fmla="*/ 120 h 154"/>
              <a:gd name="T60" fmla="*/ 78 w 172"/>
              <a:gd name="T61" fmla="*/ 124 h 154"/>
              <a:gd name="T62" fmla="*/ 74 w 172"/>
              <a:gd name="T63" fmla="*/ 124 h 154"/>
              <a:gd name="T64" fmla="*/ 66 w 172"/>
              <a:gd name="T65" fmla="*/ 130 h 154"/>
              <a:gd name="T66" fmla="*/ 62 w 172"/>
              <a:gd name="T67" fmla="*/ 154 h 154"/>
              <a:gd name="T68" fmla="*/ 44 w 172"/>
              <a:gd name="T69" fmla="*/ 154 h 154"/>
              <a:gd name="T70" fmla="*/ 0 w 172"/>
              <a:gd name="T71" fmla="*/ 154 h 154"/>
              <a:gd name="T72" fmla="*/ 4 w 172"/>
              <a:gd name="T73" fmla="*/ 150 h 154"/>
              <a:gd name="T74" fmla="*/ 18 w 172"/>
              <a:gd name="T75" fmla="*/ 146 h 154"/>
              <a:gd name="T76" fmla="*/ 30 w 172"/>
              <a:gd name="T77" fmla="*/ 134 h 154"/>
              <a:gd name="T78" fmla="*/ 36 w 172"/>
              <a:gd name="T79" fmla="*/ 130 h 154"/>
              <a:gd name="T80" fmla="*/ 40 w 172"/>
              <a:gd name="T81" fmla="*/ 124 h 154"/>
              <a:gd name="T82" fmla="*/ 48 w 172"/>
              <a:gd name="T83" fmla="*/ 116 h 154"/>
              <a:gd name="T84" fmla="*/ 52 w 172"/>
              <a:gd name="T85" fmla="*/ 104 h 154"/>
              <a:gd name="T86" fmla="*/ 48 w 172"/>
              <a:gd name="T87" fmla="*/ 98 h 154"/>
              <a:gd name="T88" fmla="*/ 48 w 172"/>
              <a:gd name="T89" fmla="*/ 86 h 154"/>
              <a:gd name="T90" fmla="*/ 48 w 172"/>
              <a:gd name="T91" fmla="*/ 78 h 154"/>
              <a:gd name="T92" fmla="*/ 56 w 172"/>
              <a:gd name="T93" fmla="*/ 64 h 154"/>
              <a:gd name="T94" fmla="*/ 60 w 172"/>
              <a:gd name="T95" fmla="*/ 60 h 154"/>
              <a:gd name="T96" fmla="*/ 66 w 172"/>
              <a:gd name="T97" fmla="*/ 52 h 154"/>
              <a:gd name="T98" fmla="*/ 70 w 172"/>
              <a:gd name="T99" fmla="*/ 50 h 154"/>
              <a:gd name="T100" fmla="*/ 82 w 172"/>
              <a:gd name="T101" fmla="*/ 42 h 154"/>
              <a:gd name="T102" fmla="*/ 90 w 172"/>
              <a:gd name="T103" fmla="*/ 38 h 154"/>
              <a:gd name="T104" fmla="*/ 96 w 172"/>
              <a:gd name="T105" fmla="*/ 22 h 154"/>
              <a:gd name="T106" fmla="*/ 100 w 172"/>
              <a:gd name="T107" fmla="*/ 12 h 154"/>
              <a:gd name="T108" fmla="*/ 108 w 172"/>
              <a:gd name="T109" fmla="*/ 4 h 154"/>
              <a:gd name="T110" fmla="*/ 112 w 172"/>
              <a:gd name="T111" fmla="*/ 4 h 154"/>
              <a:gd name="T112" fmla="*/ 112 w 172"/>
              <a:gd name="T113" fmla="*/ 8 h 154"/>
              <a:gd name="T114" fmla="*/ 122 w 172"/>
              <a:gd name="T115" fmla="*/ 16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2" h="154">
                <a:moveTo>
                  <a:pt x="122" y="16"/>
                </a:moveTo>
                <a:lnTo>
                  <a:pt x="122" y="16"/>
                </a:lnTo>
                <a:lnTo>
                  <a:pt x="122" y="16"/>
                </a:lnTo>
                <a:lnTo>
                  <a:pt x="126" y="16"/>
                </a:lnTo>
                <a:lnTo>
                  <a:pt x="126" y="16"/>
                </a:lnTo>
                <a:lnTo>
                  <a:pt x="126" y="16"/>
                </a:lnTo>
                <a:lnTo>
                  <a:pt x="126" y="16"/>
                </a:lnTo>
                <a:lnTo>
                  <a:pt x="126" y="16"/>
                </a:lnTo>
                <a:lnTo>
                  <a:pt x="130" y="16"/>
                </a:lnTo>
                <a:lnTo>
                  <a:pt x="130" y="16"/>
                </a:lnTo>
                <a:lnTo>
                  <a:pt x="130" y="16"/>
                </a:lnTo>
                <a:lnTo>
                  <a:pt x="130" y="16"/>
                </a:lnTo>
                <a:lnTo>
                  <a:pt x="130" y="16"/>
                </a:lnTo>
                <a:lnTo>
                  <a:pt x="134" y="16"/>
                </a:lnTo>
                <a:lnTo>
                  <a:pt x="134" y="16"/>
                </a:lnTo>
                <a:lnTo>
                  <a:pt x="134" y="16"/>
                </a:lnTo>
                <a:lnTo>
                  <a:pt x="134" y="16"/>
                </a:lnTo>
                <a:lnTo>
                  <a:pt x="134" y="16"/>
                </a:lnTo>
                <a:lnTo>
                  <a:pt x="138" y="16"/>
                </a:lnTo>
                <a:lnTo>
                  <a:pt x="138" y="16"/>
                </a:lnTo>
                <a:lnTo>
                  <a:pt x="138" y="16"/>
                </a:lnTo>
                <a:lnTo>
                  <a:pt x="138" y="16"/>
                </a:lnTo>
                <a:lnTo>
                  <a:pt x="142" y="16"/>
                </a:lnTo>
                <a:lnTo>
                  <a:pt x="142" y="16"/>
                </a:lnTo>
                <a:lnTo>
                  <a:pt x="146" y="12"/>
                </a:lnTo>
                <a:lnTo>
                  <a:pt x="146" y="12"/>
                </a:lnTo>
                <a:lnTo>
                  <a:pt x="146" y="12"/>
                </a:lnTo>
                <a:lnTo>
                  <a:pt x="146" y="12"/>
                </a:lnTo>
                <a:lnTo>
                  <a:pt x="146" y="12"/>
                </a:lnTo>
                <a:lnTo>
                  <a:pt x="146" y="16"/>
                </a:lnTo>
                <a:lnTo>
                  <a:pt x="146" y="16"/>
                </a:lnTo>
                <a:lnTo>
                  <a:pt x="146" y="16"/>
                </a:lnTo>
                <a:lnTo>
                  <a:pt x="146" y="16"/>
                </a:lnTo>
                <a:lnTo>
                  <a:pt x="146" y="16"/>
                </a:lnTo>
                <a:lnTo>
                  <a:pt x="146" y="16"/>
                </a:lnTo>
                <a:lnTo>
                  <a:pt x="146" y="16"/>
                </a:lnTo>
                <a:lnTo>
                  <a:pt x="146" y="16"/>
                </a:lnTo>
                <a:lnTo>
                  <a:pt x="146" y="16"/>
                </a:lnTo>
                <a:lnTo>
                  <a:pt x="146" y="16"/>
                </a:lnTo>
                <a:lnTo>
                  <a:pt x="146" y="16"/>
                </a:lnTo>
                <a:lnTo>
                  <a:pt x="146" y="16"/>
                </a:lnTo>
                <a:lnTo>
                  <a:pt x="146" y="16"/>
                </a:lnTo>
                <a:lnTo>
                  <a:pt x="146" y="16"/>
                </a:lnTo>
                <a:lnTo>
                  <a:pt x="146" y="16"/>
                </a:lnTo>
                <a:lnTo>
                  <a:pt x="146" y="16"/>
                </a:lnTo>
                <a:lnTo>
                  <a:pt x="148" y="16"/>
                </a:lnTo>
                <a:lnTo>
                  <a:pt x="148" y="16"/>
                </a:lnTo>
                <a:lnTo>
                  <a:pt x="148" y="16"/>
                </a:lnTo>
                <a:lnTo>
                  <a:pt x="148" y="20"/>
                </a:lnTo>
                <a:lnTo>
                  <a:pt x="148" y="20"/>
                </a:lnTo>
                <a:lnTo>
                  <a:pt x="152" y="16"/>
                </a:lnTo>
                <a:lnTo>
                  <a:pt x="152" y="16"/>
                </a:lnTo>
                <a:lnTo>
                  <a:pt x="152" y="20"/>
                </a:lnTo>
                <a:lnTo>
                  <a:pt x="156" y="20"/>
                </a:lnTo>
                <a:lnTo>
                  <a:pt x="156" y="20"/>
                </a:lnTo>
                <a:lnTo>
                  <a:pt x="156" y="20"/>
                </a:lnTo>
                <a:lnTo>
                  <a:pt x="156" y="20"/>
                </a:lnTo>
                <a:lnTo>
                  <a:pt x="156" y="20"/>
                </a:lnTo>
                <a:lnTo>
                  <a:pt x="160" y="22"/>
                </a:lnTo>
                <a:lnTo>
                  <a:pt x="160" y="22"/>
                </a:lnTo>
                <a:lnTo>
                  <a:pt x="160" y="22"/>
                </a:lnTo>
                <a:lnTo>
                  <a:pt x="160" y="26"/>
                </a:lnTo>
                <a:lnTo>
                  <a:pt x="160" y="26"/>
                </a:lnTo>
                <a:lnTo>
                  <a:pt x="160" y="26"/>
                </a:lnTo>
                <a:lnTo>
                  <a:pt x="160" y="30"/>
                </a:lnTo>
                <a:lnTo>
                  <a:pt x="164" y="30"/>
                </a:lnTo>
                <a:lnTo>
                  <a:pt x="160" y="30"/>
                </a:lnTo>
                <a:lnTo>
                  <a:pt x="160" y="30"/>
                </a:lnTo>
                <a:lnTo>
                  <a:pt x="160" y="30"/>
                </a:lnTo>
                <a:lnTo>
                  <a:pt x="160" y="34"/>
                </a:lnTo>
                <a:lnTo>
                  <a:pt x="164" y="38"/>
                </a:lnTo>
                <a:lnTo>
                  <a:pt x="164" y="38"/>
                </a:lnTo>
                <a:lnTo>
                  <a:pt x="164" y="38"/>
                </a:lnTo>
                <a:lnTo>
                  <a:pt x="164" y="42"/>
                </a:lnTo>
                <a:lnTo>
                  <a:pt x="160" y="42"/>
                </a:lnTo>
                <a:lnTo>
                  <a:pt x="164" y="46"/>
                </a:lnTo>
                <a:lnTo>
                  <a:pt x="164" y="46"/>
                </a:lnTo>
                <a:lnTo>
                  <a:pt x="164" y="46"/>
                </a:lnTo>
                <a:lnTo>
                  <a:pt x="164" y="46"/>
                </a:lnTo>
                <a:lnTo>
                  <a:pt x="164" y="46"/>
                </a:lnTo>
                <a:lnTo>
                  <a:pt x="164" y="50"/>
                </a:lnTo>
                <a:lnTo>
                  <a:pt x="164" y="50"/>
                </a:lnTo>
                <a:lnTo>
                  <a:pt x="164" y="50"/>
                </a:lnTo>
                <a:lnTo>
                  <a:pt x="164" y="52"/>
                </a:lnTo>
                <a:lnTo>
                  <a:pt x="164" y="52"/>
                </a:lnTo>
                <a:lnTo>
                  <a:pt x="164" y="52"/>
                </a:lnTo>
                <a:lnTo>
                  <a:pt x="164" y="52"/>
                </a:lnTo>
                <a:lnTo>
                  <a:pt x="164" y="56"/>
                </a:lnTo>
                <a:lnTo>
                  <a:pt x="164" y="56"/>
                </a:lnTo>
                <a:lnTo>
                  <a:pt x="164" y="56"/>
                </a:lnTo>
                <a:lnTo>
                  <a:pt x="164" y="56"/>
                </a:lnTo>
                <a:lnTo>
                  <a:pt x="164" y="56"/>
                </a:lnTo>
                <a:lnTo>
                  <a:pt x="164" y="56"/>
                </a:lnTo>
                <a:lnTo>
                  <a:pt x="168" y="60"/>
                </a:lnTo>
                <a:lnTo>
                  <a:pt x="168" y="64"/>
                </a:lnTo>
                <a:lnTo>
                  <a:pt x="172" y="64"/>
                </a:lnTo>
                <a:lnTo>
                  <a:pt x="172" y="68"/>
                </a:lnTo>
                <a:lnTo>
                  <a:pt x="172" y="68"/>
                </a:lnTo>
                <a:lnTo>
                  <a:pt x="172" y="68"/>
                </a:lnTo>
                <a:lnTo>
                  <a:pt x="172" y="68"/>
                </a:lnTo>
                <a:lnTo>
                  <a:pt x="168" y="68"/>
                </a:lnTo>
                <a:lnTo>
                  <a:pt x="168" y="68"/>
                </a:lnTo>
                <a:lnTo>
                  <a:pt x="168" y="68"/>
                </a:lnTo>
                <a:lnTo>
                  <a:pt x="168" y="72"/>
                </a:lnTo>
                <a:lnTo>
                  <a:pt x="168" y="72"/>
                </a:lnTo>
                <a:lnTo>
                  <a:pt x="168" y="72"/>
                </a:lnTo>
                <a:lnTo>
                  <a:pt x="168" y="72"/>
                </a:lnTo>
                <a:lnTo>
                  <a:pt x="168" y="72"/>
                </a:lnTo>
                <a:lnTo>
                  <a:pt x="168" y="72"/>
                </a:lnTo>
                <a:lnTo>
                  <a:pt x="172" y="72"/>
                </a:lnTo>
                <a:lnTo>
                  <a:pt x="172" y="72"/>
                </a:lnTo>
                <a:lnTo>
                  <a:pt x="168" y="76"/>
                </a:lnTo>
                <a:lnTo>
                  <a:pt x="168" y="76"/>
                </a:lnTo>
                <a:lnTo>
                  <a:pt x="168" y="76"/>
                </a:lnTo>
                <a:lnTo>
                  <a:pt x="168" y="76"/>
                </a:lnTo>
                <a:lnTo>
                  <a:pt x="168" y="72"/>
                </a:lnTo>
                <a:lnTo>
                  <a:pt x="164" y="72"/>
                </a:lnTo>
                <a:lnTo>
                  <a:pt x="164" y="72"/>
                </a:lnTo>
                <a:lnTo>
                  <a:pt x="164" y="72"/>
                </a:lnTo>
                <a:lnTo>
                  <a:pt x="160" y="72"/>
                </a:lnTo>
                <a:lnTo>
                  <a:pt x="160" y="72"/>
                </a:lnTo>
                <a:lnTo>
                  <a:pt x="156" y="72"/>
                </a:lnTo>
                <a:lnTo>
                  <a:pt x="156" y="72"/>
                </a:lnTo>
                <a:lnTo>
                  <a:pt x="156" y="72"/>
                </a:lnTo>
                <a:lnTo>
                  <a:pt x="156" y="72"/>
                </a:lnTo>
                <a:lnTo>
                  <a:pt x="152" y="72"/>
                </a:lnTo>
                <a:lnTo>
                  <a:pt x="152" y="72"/>
                </a:lnTo>
                <a:lnTo>
                  <a:pt x="152" y="72"/>
                </a:lnTo>
                <a:lnTo>
                  <a:pt x="152" y="72"/>
                </a:lnTo>
                <a:lnTo>
                  <a:pt x="152" y="72"/>
                </a:lnTo>
                <a:lnTo>
                  <a:pt x="146" y="76"/>
                </a:lnTo>
                <a:lnTo>
                  <a:pt x="146" y="76"/>
                </a:lnTo>
                <a:lnTo>
                  <a:pt x="146" y="76"/>
                </a:lnTo>
                <a:lnTo>
                  <a:pt x="146" y="76"/>
                </a:lnTo>
                <a:lnTo>
                  <a:pt x="146" y="76"/>
                </a:lnTo>
                <a:lnTo>
                  <a:pt x="146" y="76"/>
                </a:lnTo>
                <a:lnTo>
                  <a:pt x="146" y="76"/>
                </a:lnTo>
                <a:lnTo>
                  <a:pt x="146" y="78"/>
                </a:lnTo>
                <a:lnTo>
                  <a:pt x="146" y="78"/>
                </a:lnTo>
                <a:lnTo>
                  <a:pt x="146" y="78"/>
                </a:lnTo>
                <a:lnTo>
                  <a:pt x="142" y="78"/>
                </a:lnTo>
                <a:lnTo>
                  <a:pt x="142" y="78"/>
                </a:lnTo>
                <a:lnTo>
                  <a:pt x="142" y="78"/>
                </a:lnTo>
                <a:lnTo>
                  <a:pt x="142" y="78"/>
                </a:lnTo>
                <a:lnTo>
                  <a:pt x="138" y="78"/>
                </a:lnTo>
                <a:lnTo>
                  <a:pt x="138" y="78"/>
                </a:lnTo>
                <a:lnTo>
                  <a:pt x="138" y="82"/>
                </a:lnTo>
                <a:lnTo>
                  <a:pt x="138" y="82"/>
                </a:lnTo>
                <a:lnTo>
                  <a:pt x="138" y="82"/>
                </a:lnTo>
                <a:lnTo>
                  <a:pt x="134" y="82"/>
                </a:lnTo>
                <a:lnTo>
                  <a:pt x="134" y="78"/>
                </a:lnTo>
                <a:lnTo>
                  <a:pt x="134" y="78"/>
                </a:lnTo>
                <a:lnTo>
                  <a:pt x="134" y="78"/>
                </a:lnTo>
                <a:lnTo>
                  <a:pt x="134" y="78"/>
                </a:lnTo>
                <a:lnTo>
                  <a:pt x="134" y="78"/>
                </a:lnTo>
                <a:lnTo>
                  <a:pt x="134" y="78"/>
                </a:lnTo>
                <a:lnTo>
                  <a:pt x="130" y="82"/>
                </a:lnTo>
                <a:lnTo>
                  <a:pt x="130" y="82"/>
                </a:lnTo>
                <a:lnTo>
                  <a:pt x="130" y="86"/>
                </a:lnTo>
                <a:lnTo>
                  <a:pt x="130" y="86"/>
                </a:lnTo>
                <a:lnTo>
                  <a:pt x="134" y="86"/>
                </a:lnTo>
                <a:lnTo>
                  <a:pt x="130" y="90"/>
                </a:lnTo>
                <a:lnTo>
                  <a:pt x="130" y="90"/>
                </a:lnTo>
                <a:lnTo>
                  <a:pt x="134" y="90"/>
                </a:lnTo>
                <a:lnTo>
                  <a:pt x="134" y="90"/>
                </a:lnTo>
                <a:lnTo>
                  <a:pt x="134" y="90"/>
                </a:lnTo>
                <a:lnTo>
                  <a:pt x="134" y="90"/>
                </a:lnTo>
                <a:lnTo>
                  <a:pt x="134" y="94"/>
                </a:lnTo>
                <a:lnTo>
                  <a:pt x="134" y="94"/>
                </a:lnTo>
                <a:lnTo>
                  <a:pt x="134" y="94"/>
                </a:lnTo>
                <a:lnTo>
                  <a:pt x="134" y="94"/>
                </a:lnTo>
                <a:lnTo>
                  <a:pt x="134" y="94"/>
                </a:lnTo>
                <a:lnTo>
                  <a:pt x="134" y="94"/>
                </a:lnTo>
                <a:lnTo>
                  <a:pt x="134" y="94"/>
                </a:lnTo>
                <a:lnTo>
                  <a:pt x="130" y="94"/>
                </a:lnTo>
                <a:lnTo>
                  <a:pt x="130" y="94"/>
                </a:lnTo>
                <a:lnTo>
                  <a:pt x="130" y="94"/>
                </a:lnTo>
                <a:lnTo>
                  <a:pt x="130" y="94"/>
                </a:lnTo>
                <a:lnTo>
                  <a:pt x="130" y="94"/>
                </a:lnTo>
                <a:lnTo>
                  <a:pt x="130" y="94"/>
                </a:lnTo>
                <a:lnTo>
                  <a:pt x="126" y="98"/>
                </a:lnTo>
                <a:lnTo>
                  <a:pt x="126" y="98"/>
                </a:lnTo>
                <a:lnTo>
                  <a:pt x="126" y="98"/>
                </a:lnTo>
                <a:lnTo>
                  <a:pt x="126" y="98"/>
                </a:lnTo>
                <a:lnTo>
                  <a:pt x="126" y="98"/>
                </a:lnTo>
                <a:lnTo>
                  <a:pt x="126" y="98"/>
                </a:lnTo>
                <a:lnTo>
                  <a:pt x="122" y="102"/>
                </a:lnTo>
                <a:lnTo>
                  <a:pt x="122" y="102"/>
                </a:lnTo>
                <a:lnTo>
                  <a:pt x="122" y="102"/>
                </a:lnTo>
                <a:lnTo>
                  <a:pt x="122" y="102"/>
                </a:lnTo>
                <a:lnTo>
                  <a:pt x="122" y="102"/>
                </a:lnTo>
                <a:lnTo>
                  <a:pt x="118" y="102"/>
                </a:lnTo>
                <a:lnTo>
                  <a:pt x="116" y="102"/>
                </a:lnTo>
                <a:lnTo>
                  <a:pt x="116" y="102"/>
                </a:lnTo>
                <a:lnTo>
                  <a:pt x="116" y="104"/>
                </a:lnTo>
                <a:lnTo>
                  <a:pt x="116" y="104"/>
                </a:lnTo>
                <a:lnTo>
                  <a:pt x="116" y="104"/>
                </a:lnTo>
                <a:lnTo>
                  <a:pt x="116" y="104"/>
                </a:lnTo>
                <a:lnTo>
                  <a:pt x="116" y="104"/>
                </a:lnTo>
                <a:lnTo>
                  <a:pt x="116" y="108"/>
                </a:lnTo>
                <a:lnTo>
                  <a:pt x="116" y="108"/>
                </a:lnTo>
                <a:lnTo>
                  <a:pt x="112" y="108"/>
                </a:lnTo>
                <a:lnTo>
                  <a:pt x="112" y="108"/>
                </a:lnTo>
                <a:lnTo>
                  <a:pt x="112" y="108"/>
                </a:lnTo>
                <a:lnTo>
                  <a:pt x="112" y="112"/>
                </a:lnTo>
                <a:lnTo>
                  <a:pt x="112" y="112"/>
                </a:lnTo>
                <a:lnTo>
                  <a:pt x="112" y="112"/>
                </a:lnTo>
                <a:lnTo>
                  <a:pt x="112" y="112"/>
                </a:lnTo>
                <a:lnTo>
                  <a:pt x="108" y="112"/>
                </a:lnTo>
                <a:lnTo>
                  <a:pt x="108" y="112"/>
                </a:lnTo>
                <a:lnTo>
                  <a:pt x="108" y="112"/>
                </a:lnTo>
                <a:lnTo>
                  <a:pt x="104" y="112"/>
                </a:lnTo>
                <a:lnTo>
                  <a:pt x="104" y="112"/>
                </a:lnTo>
                <a:lnTo>
                  <a:pt x="104" y="112"/>
                </a:lnTo>
                <a:lnTo>
                  <a:pt x="104" y="116"/>
                </a:lnTo>
                <a:lnTo>
                  <a:pt x="100" y="116"/>
                </a:lnTo>
                <a:lnTo>
                  <a:pt x="100" y="116"/>
                </a:lnTo>
                <a:lnTo>
                  <a:pt x="100" y="116"/>
                </a:lnTo>
                <a:lnTo>
                  <a:pt x="100" y="116"/>
                </a:lnTo>
                <a:lnTo>
                  <a:pt x="100" y="116"/>
                </a:lnTo>
                <a:lnTo>
                  <a:pt x="100" y="116"/>
                </a:lnTo>
                <a:lnTo>
                  <a:pt x="100" y="116"/>
                </a:lnTo>
                <a:lnTo>
                  <a:pt x="100" y="116"/>
                </a:lnTo>
                <a:lnTo>
                  <a:pt x="96" y="116"/>
                </a:lnTo>
                <a:lnTo>
                  <a:pt x="96" y="116"/>
                </a:lnTo>
                <a:lnTo>
                  <a:pt x="96" y="116"/>
                </a:lnTo>
                <a:lnTo>
                  <a:pt x="92" y="116"/>
                </a:lnTo>
                <a:lnTo>
                  <a:pt x="92" y="116"/>
                </a:lnTo>
                <a:lnTo>
                  <a:pt x="92" y="120"/>
                </a:lnTo>
                <a:lnTo>
                  <a:pt x="92" y="120"/>
                </a:lnTo>
                <a:lnTo>
                  <a:pt x="92" y="120"/>
                </a:lnTo>
                <a:lnTo>
                  <a:pt x="92" y="120"/>
                </a:lnTo>
                <a:lnTo>
                  <a:pt x="92" y="120"/>
                </a:lnTo>
                <a:lnTo>
                  <a:pt x="92" y="120"/>
                </a:lnTo>
                <a:lnTo>
                  <a:pt x="90" y="120"/>
                </a:lnTo>
                <a:lnTo>
                  <a:pt x="90" y="120"/>
                </a:lnTo>
                <a:lnTo>
                  <a:pt x="90" y="120"/>
                </a:lnTo>
                <a:lnTo>
                  <a:pt x="86" y="120"/>
                </a:lnTo>
                <a:lnTo>
                  <a:pt x="86" y="120"/>
                </a:lnTo>
                <a:lnTo>
                  <a:pt x="86" y="120"/>
                </a:lnTo>
                <a:lnTo>
                  <a:pt x="82" y="120"/>
                </a:lnTo>
                <a:lnTo>
                  <a:pt x="82" y="120"/>
                </a:lnTo>
                <a:lnTo>
                  <a:pt x="82" y="120"/>
                </a:lnTo>
                <a:lnTo>
                  <a:pt x="82" y="120"/>
                </a:lnTo>
                <a:lnTo>
                  <a:pt x="82" y="124"/>
                </a:lnTo>
                <a:lnTo>
                  <a:pt x="82" y="124"/>
                </a:lnTo>
                <a:lnTo>
                  <a:pt x="82" y="124"/>
                </a:lnTo>
                <a:lnTo>
                  <a:pt x="78" y="124"/>
                </a:lnTo>
                <a:lnTo>
                  <a:pt x="78" y="124"/>
                </a:lnTo>
                <a:lnTo>
                  <a:pt x="78" y="124"/>
                </a:lnTo>
                <a:lnTo>
                  <a:pt x="78" y="124"/>
                </a:lnTo>
                <a:lnTo>
                  <a:pt x="78" y="124"/>
                </a:lnTo>
                <a:lnTo>
                  <a:pt x="78" y="124"/>
                </a:lnTo>
                <a:lnTo>
                  <a:pt x="78" y="124"/>
                </a:lnTo>
                <a:lnTo>
                  <a:pt x="78" y="124"/>
                </a:lnTo>
                <a:lnTo>
                  <a:pt x="74" y="124"/>
                </a:lnTo>
                <a:lnTo>
                  <a:pt x="74" y="128"/>
                </a:lnTo>
                <a:lnTo>
                  <a:pt x="70" y="128"/>
                </a:lnTo>
                <a:lnTo>
                  <a:pt x="70" y="130"/>
                </a:lnTo>
                <a:lnTo>
                  <a:pt x="70" y="130"/>
                </a:lnTo>
                <a:lnTo>
                  <a:pt x="66" y="130"/>
                </a:lnTo>
                <a:lnTo>
                  <a:pt x="66" y="130"/>
                </a:lnTo>
                <a:lnTo>
                  <a:pt x="66" y="130"/>
                </a:lnTo>
                <a:lnTo>
                  <a:pt x="66" y="130"/>
                </a:lnTo>
                <a:lnTo>
                  <a:pt x="66" y="134"/>
                </a:lnTo>
                <a:lnTo>
                  <a:pt x="66" y="134"/>
                </a:lnTo>
                <a:lnTo>
                  <a:pt x="66" y="134"/>
                </a:lnTo>
                <a:lnTo>
                  <a:pt x="62" y="134"/>
                </a:lnTo>
                <a:lnTo>
                  <a:pt x="62" y="134"/>
                </a:lnTo>
                <a:lnTo>
                  <a:pt x="62" y="134"/>
                </a:lnTo>
                <a:lnTo>
                  <a:pt x="62" y="150"/>
                </a:lnTo>
                <a:lnTo>
                  <a:pt x="62" y="154"/>
                </a:lnTo>
                <a:lnTo>
                  <a:pt x="56" y="154"/>
                </a:lnTo>
                <a:lnTo>
                  <a:pt x="56" y="154"/>
                </a:lnTo>
                <a:lnTo>
                  <a:pt x="48" y="154"/>
                </a:lnTo>
                <a:lnTo>
                  <a:pt x="48" y="154"/>
                </a:lnTo>
                <a:lnTo>
                  <a:pt x="44" y="154"/>
                </a:lnTo>
                <a:lnTo>
                  <a:pt x="44" y="154"/>
                </a:lnTo>
                <a:lnTo>
                  <a:pt x="44" y="154"/>
                </a:lnTo>
                <a:lnTo>
                  <a:pt x="44" y="154"/>
                </a:lnTo>
                <a:lnTo>
                  <a:pt x="44" y="154"/>
                </a:lnTo>
                <a:lnTo>
                  <a:pt x="40" y="154"/>
                </a:lnTo>
                <a:lnTo>
                  <a:pt x="4" y="154"/>
                </a:lnTo>
                <a:lnTo>
                  <a:pt x="0" y="154"/>
                </a:lnTo>
                <a:lnTo>
                  <a:pt x="0" y="154"/>
                </a:lnTo>
                <a:lnTo>
                  <a:pt x="0" y="154"/>
                </a:lnTo>
                <a:lnTo>
                  <a:pt x="0" y="154"/>
                </a:lnTo>
                <a:lnTo>
                  <a:pt x="0" y="154"/>
                </a:lnTo>
                <a:lnTo>
                  <a:pt x="0" y="154"/>
                </a:lnTo>
                <a:lnTo>
                  <a:pt x="0" y="154"/>
                </a:lnTo>
                <a:lnTo>
                  <a:pt x="4" y="154"/>
                </a:lnTo>
                <a:lnTo>
                  <a:pt x="4" y="154"/>
                </a:lnTo>
                <a:lnTo>
                  <a:pt x="4" y="150"/>
                </a:lnTo>
                <a:lnTo>
                  <a:pt x="4" y="150"/>
                </a:lnTo>
                <a:lnTo>
                  <a:pt x="4" y="150"/>
                </a:lnTo>
                <a:lnTo>
                  <a:pt x="4" y="150"/>
                </a:lnTo>
                <a:lnTo>
                  <a:pt x="4" y="150"/>
                </a:lnTo>
                <a:lnTo>
                  <a:pt x="4" y="150"/>
                </a:lnTo>
                <a:lnTo>
                  <a:pt x="6" y="150"/>
                </a:lnTo>
                <a:lnTo>
                  <a:pt x="6" y="150"/>
                </a:lnTo>
                <a:lnTo>
                  <a:pt x="6" y="150"/>
                </a:lnTo>
                <a:lnTo>
                  <a:pt x="10" y="146"/>
                </a:lnTo>
                <a:lnTo>
                  <a:pt x="14" y="146"/>
                </a:lnTo>
                <a:lnTo>
                  <a:pt x="18" y="146"/>
                </a:lnTo>
                <a:lnTo>
                  <a:pt x="18" y="146"/>
                </a:lnTo>
                <a:lnTo>
                  <a:pt x="22" y="142"/>
                </a:lnTo>
                <a:lnTo>
                  <a:pt x="22" y="142"/>
                </a:lnTo>
                <a:lnTo>
                  <a:pt x="22" y="142"/>
                </a:lnTo>
                <a:lnTo>
                  <a:pt x="26" y="142"/>
                </a:lnTo>
                <a:lnTo>
                  <a:pt x="26" y="138"/>
                </a:lnTo>
                <a:lnTo>
                  <a:pt x="26" y="138"/>
                </a:lnTo>
                <a:lnTo>
                  <a:pt x="30" y="134"/>
                </a:lnTo>
                <a:lnTo>
                  <a:pt x="30" y="134"/>
                </a:lnTo>
                <a:lnTo>
                  <a:pt x="30" y="134"/>
                </a:lnTo>
                <a:lnTo>
                  <a:pt x="30" y="134"/>
                </a:lnTo>
                <a:lnTo>
                  <a:pt x="34" y="134"/>
                </a:lnTo>
                <a:lnTo>
                  <a:pt x="34" y="130"/>
                </a:lnTo>
                <a:lnTo>
                  <a:pt x="36" y="130"/>
                </a:lnTo>
                <a:lnTo>
                  <a:pt x="36" y="130"/>
                </a:lnTo>
                <a:lnTo>
                  <a:pt x="36" y="130"/>
                </a:lnTo>
                <a:lnTo>
                  <a:pt x="36" y="130"/>
                </a:lnTo>
                <a:lnTo>
                  <a:pt x="36" y="130"/>
                </a:lnTo>
                <a:lnTo>
                  <a:pt x="36" y="128"/>
                </a:lnTo>
                <a:lnTo>
                  <a:pt x="36" y="128"/>
                </a:lnTo>
                <a:lnTo>
                  <a:pt x="40" y="128"/>
                </a:lnTo>
                <a:lnTo>
                  <a:pt x="40" y="128"/>
                </a:lnTo>
                <a:lnTo>
                  <a:pt x="40" y="124"/>
                </a:lnTo>
                <a:lnTo>
                  <a:pt x="40" y="124"/>
                </a:lnTo>
                <a:lnTo>
                  <a:pt x="40" y="124"/>
                </a:lnTo>
                <a:lnTo>
                  <a:pt x="40" y="124"/>
                </a:lnTo>
                <a:lnTo>
                  <a:pt x="44" y="124"/>
                </a:lnTo>
                <a:lnTo>
                  <a:pt x="44" y="120"/>
                </a:lnTo>
                <a:lnTo>
                  <a:pt x="44" y="120"/>
                </a:lnTo>
                <a:lnTo>
                  <a:pt x="44" y="120"/>
                </a:lnTo>
                <a:lnTo>
                  <a:pt x="44" y="120"/>
                </a:lnTo>
                <a:lnTo>
                  <a:pt x="48" y="116"/>
                </a:lnTo>
                <a:lnTo>
                  <a:pt x="48" y="116"/>
                </a:lnTo>
                <a:lnTo>
                  <a:pt x="48" y="116"/>
                </a:lnTo>
                <a:lnTo>
                  <a:pt x="48" y="112"/>
                </a:lnTo>
                <a:lnTo>
                  <a:pt x="48" y="112"/>
                </a:lnTo>
                <a:lnTo>
                  <a:pt x="48" y="112"/>
                </a:lnTo>
                <a:lnTo>
                  <a:pt x="48" y="108"/>
                </a:lnTo>
                <a:lnTo>
                  <a:pt x="48" y="108"/>
                </a:lnTo>
                <a:lnTo>
                  <a:pt x="52" y="104"/>
                </a:lnTo>
                <a:lnTo>
                  <a:pt x="52" y="104"/>
                </a:lnTo>
                <a:lnTo>
                  <a:pt x="48" y="102"/>
                </a:lnTo>
                <a:lnTo>
                  <a:pt x="48" y="102"/>
                </a:lnTo>
                <a:lnTo>
                  <a:pt x="48" y="102"/>
                </a:lnTo>
                <a:lnTo>
                  <a:pt x="48" y="98"/>
                </a:lnTo>
                <a:lnTo>
                  <a:pt x="48" y="98"/>
                </a:lnTo>
                <a:lnTo>
                  <a:pt x="48" y="98"/>
                </a:lnTo>
                <a:lnTo>
                  <a:pt x="48" y="98"/>
                </a:lnTo>
                <a:lnTo>
                  <a:pt x="48" y="98"/>
                </a:lnTo>
                <a:lnTo>
                  <a:pt x="48" y="94"/>
                </a:lnTo>
                <a:lnTo>
                  <a:pt x="48" y="90"/>
                </a:lnTo>
                <a:lnTo>
                  <a:pt x="48" y="90"/>
                </a:lnTo>
                <a:lnTo>
                  <a:pt x="48" y="90"/>
                </a:lnTo>
                <a:lnTo>
                  <a:pt x="48" y="90"/>
                </a:lnTo>
                <a:lnTo>
                  <a:pt x="48" y="90"/>
                </a:lnTo>
                <a:lnTo>
                  <a:pt x="48" y="86"/>
                </a:lnTo>
                <a:lnTo>
                  <a:pt x="48" y="86"/>
                </a:lnTo>
                <a:lnTo>
                  <a:pt x="48" y="86"/>
                </a:lnTo>
                <a:lnTo>
                  <a:pt x="48" y="82"/>
                </a:lnTo>
                <a:lnTo>
                  <a:pt x="48" y="82"/>
                </a:lnTo>
                <a:lnTo>
                  <a:pt x="48" y="82"/>
                </a:lnTo>
                <a:lnTo>
                  <a:pt x="48" y="82"/>
                </a:lnTo>
                <a:lnTo>
                  <a:pt x="48" y="78"/>
                </a:lnTo>
                <a:lnTo>
                  <a:pt x="48" y="78"/>
                </a:lnTo>
                <a:lnTo>
                  <a:pt x="48" y="78"/>
                </a:lnTo>
                <a:lnTo>
                  <a:pt x="52" y="76"/>
                </a:lnTo>
                <a:lnTo>
                  <a:pt x="52" y="76"/>
                </a:lnTo>
                <a:lnTo>
                  <a:pt x="52" y="76"/>
                </a:lnTo>
                <a:lnTo>
                  <a:pt x="56" y="72"/>
                </a:lnTo>
                <a:lnTo>
                  <a:pt x="56" y="72"/>
                </a:lnTo>
                <a:lnTo>
                  <a:pt x="56" y="68"/>
                </a:lnTo>
                <a:lnTo>
                  <a:pt x="56" y="64"/>
                </a:lnTo>
                <a:lnTo>
                  <a:pt x="56" y="64"/>
                </a:lnTo>
                <a:lnTo>
                  <a:pt x="56" y="64"/>
                </a:lnTo>
                <a:lnTo>
                  <a:pt x="56" y="64"/>
                </a:lnTo>
                <a:lnTo>
                  <a:pt x="56" y="64"/>
                </a:lnTo>
                <a:lnTo>
                  <a:pt x="60" y="60"/>
                </a:lnTo>
                <a:lnTo>
                  <a:pt x="60" y="60"/>
                </a:lnTo>
                <a:lnTo>
                  <a:pt x="60" y="60"/>
                </a:lnTo>
                <a:lnTo>
                  <a:pt x="60" y="60"/>
                </a:lnTo>
                <a:lnTo>
                  <a:pt x="60" y="56"/>
                </a:lnTo>
                <a:lnTo>
                  <a:pt x="62" y="56"/>
                </a:lnTo>
                <a:lnTo>
                  <a:pt x="62" y="52"/>
                </a:lnTo>
                <a:lnTo>
                  <a:pt x="62" y="52"/>
                </a:lnTo>
                <a:lnTo>
                  <a:pt x="62" y="52"/>
                </a:lnTo>
                <a:lnTo>
                  <a:pt x="66" y="52"/>
                </a:lnTo>
                <a:lnTo>
                  <a:pt x="66" y="52"/>
                </a:lnTo>
                <a:lnTo>
                  <a:pt x="66" y="52"/>
                </a:lnTo>
                <a:lnTo>
                  <a:pt x="66" y="52"/>
                </a:lnTo>
                <a:lnTo>
                  <a:pt x="66" y="52"/>
                </a:lnTo>
                <a:lnTo>
                  <a:pt x="66" y="50"/>
                </a:lnTo>
                <a:lnTo>
                  <a:pt x="66" y="50"/>
                </a:lnTo>
                <a:lnTo>
                  <a:pt x="66" y="50"/>
                </a:lnTo>
                <a:lnTo>
                  <a:pt x="70" y="50"/>
                </a:lnTo>
                <a:lnTo>
                  <a:pt x="70" y="50"/>
                </a:lnTo>
                <a:lnTo>
                  <a:pt x="70" y="50"/>
                </a:lnTo>
                <a:lnTo>
                  <a:pt x="74" y="50"/>
                </a:lnTo>
                <a:lnTo>
                  <a:pt x="74" y="46"/>
                </a:lnTo>
                <a:lnTo>
                  <a:pt x="74" y="46"/>
                </a:lnTo>
                <a:lnTo>
                  <a:pt x="78" y="46"/>
                </a:lnTo>
                <a:lnTo>
                  <a:pt x="78" y="46"/>
                </a:lnTo>
                <a:lnTo>
                  <a:pt x="78" y="46"/>
                </a:lnTo>
                <a:lnTo>
                  <a:pt x="82" y="46"/>
                </a:lnTo>
                <a:lnTo>
                  <a:pt x="82" y="42"/>
                </a:lnTo>
                <a:lnTo>
                  <a:pt x="86" y="42"/>
                </a:lnTo>
                <a:lnTo>
                  <a:pt x="86" y="42"/>
                </a:lnTo>
                <a:lnTo>
                  <a:pt x="86" y="42"/>
                </a:lnTo>
                <a:lnTo>
                  <a:pt x="86" y="42"/>
                </a:lnTo>
                <a:lnTo>
                  <a:pt x="86" y="42"/>
                </a:lnTo>
                <a:lnTo>
                  <a:pt x="90" y="38"/>
                </a:lnTo>
                <a:lnTo>
                  <a:pt x="90" y="38"/>
                </a:lnTo>
                <a:lnTo>
                  <a:pt x="90" y="38"/>
                </a:lnTo>
                <a:lnTo>
                  <a:pt x="90" y="38"/>
                </a:lnTo>
                <a:lnTo>
                  <a:pt x="92" y="34"/>
                </a:lnTo>
                <a:lnTo>
                  <a:pt x="92" y="34"/>
                </a:lnTo>
                <a:lnTo>
                  <a:pt x="92" y="30"/>
                </a:lnTo>
                <a:lnTo>
                  <a:pt x="92" y="30"/>
                </a:lnTo>
                <a:lnTo>
                  <a:pt x="92" y="30"/>
                </a:lnTo>
                <a:lnTo>
                  <a:pt x="92" y="26"/>
                </a:lnTo>
                <a:lnTo>
                  <a:pt x="96" y="22"/>
                </a:lnTo>
                <a:lnTo>
                  <a:pt x="96" y="22"/>
                </a:lnTo>
                <a:lnTo>
                  <a:pt x="96" y="22"/>
                </a:lnTo>
                <a:lnTo>
                  <a:pt x="96" y="22"/>
                </a:lnTo>
                <a:lnTo>
                  <a:pt x="96" y="20"/>
                </a:lnTo>
                <a:lnTo>
                  <a:pt x="96" y="20"/>
                </a:lnTo>
                <a:lnTo>
                  <a:pt x="96" y="20"/>
                </a:lnTo>
                <a:lnTo>
                  <a:pt x="100" y="16"/>
                </a:lnTo>
                <a:lnTo>
                  <a:pt x="100" y="12"/>
                </a:lnTo>
                <a:lnTo>
                  <a:pt x="100" y="12"/>
                </a:lnTo>
                <a:lnTo>
                  <a:pt x="100" y="8"/>
                </a:lnTo>
                <a:lnTo>
                  <a:pt x="100" y="8"/>
                </a:lnTo>
                <a:lnTo>
                  <a:pt x="100" y="4"/>
                </a:lnTo>
                <a:lnTo>
                  <a:pt x="104" y="4"/>
                </a:lnTo>
                <a:lnTo>
                  <a:pt x="104" y="4"/>
                </a:lnTo>
                <a:lnTo>
                  <a:pt x="104" y="4"/>
                </a:lnTo>
                <a:lnTo>
                  <a:pt x="108" y="4"/>
                </a:lnTo>
                <a:lnTo>
                  <a:pt x="108" y="4"/>
                </a:lnTo>
                <a:lnTo>
                  <a:pt x="108" y="4"/>
                </a:lnTo>
                <a:lnTo>
                  <a:pt x="108" y="0"/>
                </a:lnTo>
                <a:lnTo>
                  <a:pt x="108" y="0"/>
                </a:lnTo>
                <a:lnTo>
                  <a:pt x="108" y="0"/>
                </a:lnTo>
                <a:lnTo>
                  <a:pt x="112" y="0"/>
                </a:lnTo>
                <a:lnTo>
                  <a:pt x="112" y="0"/>
                </a:lnTo>
                <a:lnTo>
                  <a:pt x="112" y="4"/>
                </a:lnTo>
                <a:lnTo>
                  <a:pt x="112" y="4"/>
                </a:lnTo>
                <a:lnTo>
                  <a:pt x="112" y="4"/>
                </a:lnTo>
                <a:lnTo>
                  <a:pt x="112" y="4"/>
                </a:lnTo>
                <a:lnTo>
                  <a:pt x="112" y="4"/>
                </a:lnTo>
                <a:lnTo>
                  <a:pt x="112" y="4"/>
                </a:lnTo>
                <a:lnTo>
                  <a:pt x="112" y="4"/>
                </a:lnTo>
                <a:lnTo>
                  <a:pt x="112" y="8"/>
                </a:lnTo>
                <a:lnTo>
                  <a:pt x="112" y="8"/>
                </a:lnTo>
                <a:lnTo>
                  <a:pt x="116" y="12"/>
                </a:lnTo>
                <a:lnTo>
                  <a:pt x="116" y="12"/>
                </a:lnTo>
                <a:lnTo>
                  <a:pt x="118" y="16"/>
                </a:lnTo>
                <a:lnTo>
                  <a:pt x="118" y="16"/>
                </a:lnTo>
                <a:lnTo>
                  <a:pt x="118" y="16"/>
                </a:lnTo>
                <a:lnTo>
                  <a:pt x="122" y="16"/>
                </a:lnTo>
                <a:lnTo>
                  <a:pt x="122" y="16"/>
                </a:lnTo>
                <a:lnTo>
                  <a:pt x="122" y="16"/>
                </a:lnTo>
                <a:lnTo>
                  <a:pt x="122" y="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01" name="Freeform 159">
            <a:extLst>
              <a:ext uri="{FF2B5EF4-FFF2-40B4-BE49-F238E27FC236}">
                <a16:creationId xmlns:a16="http://schemas.microsoft.com/office/drawing/2014/main" id="{5A684AA9-14F5-431B-8BD7-910E205DD25E}"/>
              </a:ext>
            </a:extLst>
          </p:cNvPr>
          <p:cNvSpPr>
            <a:spLocks noEditPoints="1"/>
          </p:cNvSpPr>
          <p:nvPr/>
        </p:nvSpPr>
        <p:spPr bwMode="auto">
          <a:xfrm>
            <a:off x="6639328" y="4811180"/>
            <a:ext cx="238125" cy="457200"/>
          </a:xfrm>
          <a:custGeom>
            <a:avLst/>
            <a:gdLst>
              <a:gd name="T0" fmla="*/ 22 w 150"/>
              <a:gd name="T1" fmla="*/ 274 h 288"/>
              <a:gd name="T2" fmla="*/ 22 w 150"/>
              <a:gd name="T3" fmla="*/ 254 h 288"/>
              <a:gd name="T4" fmla="*/ 22 w 150"/>
              <a:gd name="T5" fmla="*/ 240 h 288"/>
              <a:gd name="T6" fmla="*/ 18 w 150"/>
              <a:gd name="T7" fmla="*/ 226 h 288"/>
              <a:gd name="T8" fmla="*/ 22 w 150"/>
              <a:gd name="T9" fmla="*/ 198 h 288"/>
              <a:gd name="T10" fmla="*/ 34 w 150"/>
              <a:gd name="T11" fmla="*/ 176 h 288"/>
              <a:gd name="T12" fmla="*/ 38 w 150"/>
              <a:gd name="T13" fmla="*/ 158 h 288"/>
              <a:gd name="T14" fmla="*/ 38 w 150"/>
              <a:gd name="T15" fmla="*/ 146 h 288"/>
              <a:gd name="T16" fmla="*/ 42 w 150"/>
              <a:gd name="T17" fmla="*/ 136 h 288"/>
              <a:gd name="T18" fmla="*/ 38 w 150"/>
              <a:gd name="T19" fmla="*/ 120 h 288"/>
              <a:gd name="T20" fmla="*/ 34 w 150"/>
              <a:gd name="T21" fmla="*/ 106 h 288"/>
              <a:gd name="T22" fmla="*/ 22 w 150"/>
              <a:gd name="T23" fmla="*/ 98 h 288"/>
              <a:gd name="T24" fmla="*/ 8 w 150"/>
              <a:gd name="T25" fmla="*/ 94 h 288"/>
              <a:gd name="T26" fmla="*/ 0 w 150"/>
              <a:gd name="T27" fmla="*/ 80 h 288"/>
              <a:gd name="T28" fmla="*/ 12 w 150"/>
              <a:gd name="T29" fmla="*/ 72 h 288"/>
              <a:gd name="T30" fmla="*/ 26 w 150"/>
              <a:gd name="T31" fmla="*/ 68 h 288"/>
              <a:gd name="T32" fmla="*/ 44 w 150"/>
              <a:gd name="T33" fmla="*/ 64 h 288"/>
              <a:gd name="T34" fmla="*/ 60 w 150"/>
              <a:gd name="T35" fmla="*/ 68 h 288"/>
              <a:gd name="T36" fmla="*/ 60 w 150"/>
              <a:gd name="T37" fmla="*/ 86 h 288"/>
              <a:gd name="T38" fmla="*/ 60 w 150"/>
              <a:gd name="T39" fmla="*/ 102 h 288"/>
              <a:gd name="T40" fmla="*/ 68 w 150"/>
              <a:gd name="T41" fmla="*/ 116 h 288"/>
              <a:gd name="T42" fmla="*/ 68 w 150"/>
              <a:gd name="T43" fmla="*/ 106 h 288"/>
              <a:gd name="T44" fmla="*/ 78 w 150"/>
              <a:gd name="T45" fmla="*/ 98 h 288"/>
              <a:gd name="T46" fmla="*/ 78 w 150"/>
              <a:gd name="T47" fmla="*/ 76 h 288"/>
              <a:gd name="T48" fmla="*/ 68 w 150"/>
              <a:gd name="T49" fmla="*/ 52 h 288"/>
              <a:gd name="T50" fmla="*/ 60 w 150"/>
              <a:gd name="T51" fmla="*/ 38 h 288"/>
              <a:gd name="T52" fmla="*/ 60 w 150"/>
              <a:gd name="T53" fmla="*/ 26 h 288"/>
              <a:gd name="T54" fmla="*/ 70 w 150"/>
              <a:gd name="T55" fmla="*/ 20 h 288"/>
              <a:gd name="T56" fmla="*/ 90 w 150"/>
              <a:gd name="T57" fmla="*/ 20 h 288"/>
              <a:gd name="T58" fmla="*/ 108 w 150"/>
              <a:gd name="T59" fmla="*/ 20 h 288"/>
              <a:gd name="T60" fmla="*/ 112 w 150"/>
              <a:gd name="T61" fmla="*/ 12 h 288"/>
              <a:gd name="T62" fmla="*/ 128 w 150"/>
              <a:gd name="T63" fmla="*/ 12 h 288"/>
              <a:gd name="T64" fmla="*/ 138 w 150"/>
              <a:gd name="T65" fmla="*/ 4 h 288"/>
              <a:gd name="T66" fmla="*/ 146 w 150"/>
              <a:gd name="T67" fmla="*/ 12 h 288"/>
              <a:gd name="T68" fmla="*/ 146 w 150"/>
              <a:gd name="T69" fmla="*/ 24 h 288"/>
              <a:gd name="T70" fmla="*/ 142 w 150"/>
              <a:gd name="T71" fmla="*/ 42 h 288"/>
              <a:gd name="T72" fmla="*/ 146 w 150"/>
              <a:gd name="T73" fmla="*/ 56 h 288"/>
              <a:gd name="T74" fmla="*/ 146 w 150"/>
              <a:gd name="T75" fmla="*/ 68 h 288"/>
              <a:gd name="T76" fmla="*/ 146 w 150"/>
              <a:gd name="T77" fmla="*/ 80 h 288"/>
              <a:gd name="T78" fmla="*/ 142 w 150"/>
              <a:gd name="T79" fmla="*/ 86 h 288"/>
              <a:gd name="T80" fmla="*/ 134 w 150"/>
              <a:gd name="T81" fmla="*/ 102 h 288"/>
              <a:gd name="T82" fmla="*/ 124 w 150"/>
              <a:gd name="T83" fmla="*/ 112 h 288"/>
              <a:gd name="T84" fmla="*/ 108 w 150"/>
              <a:gd name="T85" fmla="*/ 120 h 288"/>
              <a:gd name="T86" fmla="*/ 94 w 150"/>
              <a:gd name="T87" fmla="*/ 132 h 288"/>
              <a:gd name="T88" fmla="*/ 86 w 150"/>
              <a:gd name="T89" fmla="*/ 140 h 288"/>
              <a:gd name="T90" fmla="*/ 82 w 150"/>
              <a:gd name="T91" fmla="*/ 146 h 288"/>
              <a:gd name="T92" fmla="*/ 70 w 150"/>
              <a:gd name="T93" fmla="*/ 158 h 288"/>
              <a:gd name="T94" fmla="*/ 64 w 150"/>
              <a:gd name="T95" fmla="*/ 162 h 288"/>
              <a:gd name="T96" fmla="*/ 68 w 150"/>
              <a:gd name="T97" fmla="*/ 176 h 288"/>
              <a:gd name="T98" fmla="*/ 70 w 150"/>
              <a:gd name="T99" fmla="*/ 192 h 288"/>
              <a:gd name="T100" fmla="*/ 70 w 150"/>
              <a:gd name="T101" fmla="*/ 210 h 288"/>
              <a:gd name="T102" fmla="*/ 74 w 150"/>
              <a:gd name="T103" fmla="*/ 210 h 288"/>
              <a:gd name="T104" fmla="*/ 70 w 150"/>
              <a:gd name="T105" fmla="*/ 228 h 288"/>
              <a:gd name="T106" fmla="*/ 74 w 150"/>
              <a:gd name="T107" fmla="*/ 236 h 288"/>
              <a:gd name="T108" fmla="*/ 68 w 150"/>
              <a:gd name="T109" fmla="*/ 248 h 288"/>
              <a:gd name="T110" fmla="*/ 52 w 150"/>
              <a:gd name="T111" fmla="*/ 254 h 288"/>
              <a:gd name="T112" fmla="*/ 38 w 150"/>
              <a:gd name="T113" fmla="*/ 262 h 288"/>
              <a:gd name="T114" fmla="*/ 34 w 150"/>
              <a:gd name="T115" fmla="*/ 278 h 288"/>
              <a:gd name="T116" fmla="*/ 38 w 150"/>
              <a:gd name="T117" fmla="*/ 288 h 288"/>
              <a:gd name="T118" fmla="*/ 26 w 150"/>
              <a:gd name="T119" fmla="*/ 288 h 288"/>
              <a:gd name="T120" fmla="*/ 74 w 150"/>
              <a:gd name="T121" fmla="*/ 19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0" h="288">
                <a:moveTo>
                  <a:pt x="26" y="288"/>
                </a:moveTo>
                <a:lnTo>
                  <a:pt x="26" y="280"/>
                </a:lnTo>
                <a:lnTo>
                  <a:pt x="26" y="278"/>
                </a:lnTo>
                <a:lnTo>
                  <a:pt x="26" y="274"/>
                </a:lnTo>
                <a:lnTo>
                  <a:pt x="22" y="274"/>
                </a:lnTo>
                <a:lnTo>
                  <a:pt x="22" y="270"/>
                </a:lnTo>
                <a:lnTo>
                  <a:pt x="22" y="266"/>
                </a:lnTo>
                <a:lnTo>
                  <a:pt x="22" y="262"/>
                </a:lnTo>
                <a:lnTo>
                  <a:pt x="26" y="254"/>
                </a:lnTo>
                <a:lnTo>
                  <a:pt x="22" y="254"/>
                </a:lnTo>
                <a:lnTo>
                  <a:pt x="22" y="252"/>
                </a:lnTo>
                <a:lnTo>
                  <a:pt x="22" y="248"/>
                </a:lnTo>
                <a:lnTo>
                  <a:pt x="26" y="244"/>
                </a:lnTo>
                <a:lnTo>
                  <a:pt x="22" y="244"/>
                </a:lnTo>
                <a:lnTo>
                  <a:pt x="22" y="240"/>
                </a:lnTo>
                <a:lnTo>
                  <a:pt x="22" y="236"/>
                </a:lnTo>
                <a:lnTo>
                  <a:pt x="22" y="232"/>
                </a:lnTo>
                <a:lnTo>
                  <a:pt x="18" y="232"/>
                </a:lnTo>
                <a:lnTo>
                  <a:pt x="18" y="228"/>
                </a:lnTo>
                <a:lnTo>
                  <a:pt x="18" y="226"/>
                </a:lnTo>
                <a:lnTo>
                  <a:pt x="18" y="222"/>
                </a:lnTo>
                <a:lnTo>
                  <a:pt x="14" y="210"/>
                </a:lnTo>
                <a:lnTo>
                  <a:pt x="14" y="206"/>
                </a:lnTo>
                <a:lnTo>
                  <a:pt x="18" y="202"/>
                </a:lnTo>
                <a:lnTo>
                  <a:pt x="22" y="198"/>
                </a:lnTo>
                <a:lnTo>
                  <a:pt x="30" y="188"/>
                </a:lnTo>
                <a:lnTo>
                  <a:pt x="30" y="184"/>
                </a:lnTo>
                <a:lnTo>
                  <a:pt x="30" y="180"/>
                </a:lnTo>
                <a:lnTo>
                  <a:pt x="30" y="176"/>
                </a:lnTo>
                <a:lnTo>
                  <a:pt x="34" y="176"/>
                </a:lnTo>
                <a:lnTo>
                  <a:pt x="34" y="172"/>
                </a:lnTo>
                <a:lnTo>
                  <a:pt x="38" y="168"/>
                </a:lnTo>
                <a:lnTo>
                  <a:pt x="38" y="166"/>
                </a:lnTo>
                <a:lnTo>
                  <a:pt x="38" y="162"/>
                </a:lnTo>
                <a:lnTo>
                  <a:pt x="38" y="158"/>
                </a:lnTo>
                <a:lnTo>
                  <a:pt x="34" y="158"/>
                </a:lnTo>
                <a:lnTo>
                  <a:pt x="34" y="154"/>
                </a:lnTo>
                <a:lnTo>
                  <a:pt x="38" y="154"/>
                </a:lnTo>
                <a:lnTo>
                  <a:pt x="38" y="150"/>
                </a:lnTo>
                <a:lnTo>
                  <a:pt x="38" y="146"/>
                </a:lnTo>
                <a:lnTo>
                  <a:pt x="34" y="146"/>
                </a:lnTo>
                <a:lnTo>
                  <a:pt x="34" y="142"/>
                </a:lnTo>
                <a:lnTo>
                  <a:pt x="38" y="142"/>
                </a:lnTo>
                <a:lnTo>
                  <a:pt x="38" y="140"/>
                </a:lnTo>
                <a:lnTo>
                  <a:pt x="42" y="136"/>
                </a:lnTo>
                <a:lnTo>
                  <a:pt x="38" y="136"/>
                </a:lnTo>
                <a:lnTo>
                  <a:pt x="38" y="132"/>
                </a:lnTo>
                <a:lnTo>
                  <a:pt x="38" y="128"/>
                </a:lnTo>
                <a:lnTo>
                  <a:pt x="38" y="124"/>
                </a:lnTo>
                <a:lnTo>
                  <a:pt x="38" y="120"/>
                </a:lnTo>
                <a:lnTo>
                  <a:pt x="38" y="116"/>
                </a:lnTo>
                <a:lnTo>
                  <a:pt x="38" y="112"/>
                </a:lnTo>
                <a:lnTo>
                  <a:pt x="38" y="110"/>
                </a:lnTo>
                <a:lnTo>
                  <a:pt x="34" y="110"/>
                </a:lnTo>
                <a:lnTo>
                  <a:pt x="34" y="106"/>
                </a:lnTo>
                <a:lnTo>
                  <a:pt x="30" y="106"/>
                </a:lnTo>
                <a:lnTo>
                  <a:pt x="30" y="102"/>
                </a:lnTo>
                <a:lnTo>
                  <a:pt x="26" y="102"/>
                </a:lnTo>
                <a:lnTo>
                  <a:pt x="22" y="102"/>
                </a:lnTo>
                <a:lnTo>
                  <a:pt x="22" y="98"/>
                </a:lnTo>
                <a:lnTo>
                  <a:pt x="18" y="98"/>
                </a:lnTo>
                <a:lnTo>
                  <a:pt x="14" y="98"/>
                </a:lnTo>
                <a:lnTo>
                  <a:pt x="14" y="94"/>
                </a:lnTo>
                <a:lnTo>
                  <a:pt x="12" y="94"/>
                </a:lnTo>
                <a:lnTo>
                  <a:pt x="8" y="94"/>
                </a:lnTo>
                <a:lnTo>
                  <a:pt x="0" y="94"/>
                </a:lnTo>
                <a:lnTo>
                  <a:pt x="0" y="90"/>
                </a:lnTo>
                <a:lnTo>
                  <a:pt x="0" y="86"/>
                </a:lnTo>
                <a:lnTo>
                  <a:pt x="0" y="82"/>
                </a:lnTo>
                <a:lnTo>
                  <a:pt x="0" y="80"/>
                </a:lnTo>
                <a:lnTo>
                  <a:pt x="0" y="76"/>
                </a:lnTo>
                <a:lnTo>
                  <a:pt x="4" y="76"/>
                </a:lnTo>
                <a:lnTo>
                  <a:pt x="8" y="76"/>
                </a:lnTo>
                <a:lnTo>
                  <a:pt x="8" y="72"/>
                </a:lnTo>
                <a:lnTo>
                  <a:pt x="12" y="72"/>
                </a:lnTo>
                <a:lnTo>
                  <a:pt x="14" y="72"/>
                </a:lnTo>
                <a:lnTo>
                  <a:pt x="18" y="72"/>
                </a:lnTo>
                <a:lnTo>
                  <a:pt x="18" y="68"/>
                </a:lnTo>
                <a:lnTo>
                  <a:pt x="22" y="68"/>
                </a:lnTo>
                <a:lnTo>
                  <a:pt x="26" y="68"/>
                </a:lnTo>
                <a:lnTo>
                  <a:pt x="30" y="64"/>
                </a:lnTo>
                <a:lnTo>
                  <a:pt x="38" y="60"/>
                </a:lnTo>
                <a:lnTo>
                  <a:pt x="42" y="60"/>
                </a:lnTo>
                <a:lnTo>
                  <a:pt x="42" y="64"/>
                </a:lnTo>
                <a:lnTo>
                  <a:pt x="44" y="64"/>
                </a:lnTo>
                <a:lnTo>
                  <a:pt x="44" y="68"/>
                </a:lnTo>
                <a:lnTo>
                  <a:pt x="48" y="68"/>
                </a:lnTo>
                <a:lnTo>
                  <a:pt x="52" y="68"/>
                </a:lnTo>
                <a:lnTo>
                  <a:pt x="56" y="68"/>
                </a:lnTo>
                <a:lnTo>
                  <a:pt x="60" y="68"/>
                </a:lnTo>
                <a:lnTo>
                  <a:pt x="60" y="72"/>
                </a:lnTo>
                <a:lnTo>
                  <a:pt x="60" y="76"/>
                </a:lnTo>
                <a:lnTo>
                  <a:pt x="60" y="80"/>
                </a:lnTo>
                <a:lnTo>
                  <a:pt x="60" y="82"/>
                </a:lnTo>
                <a:lnTo>
                  <a:pt x="60" y="86"/>
                </a:lnTo>
                <a:lnTo>
                  <a:pt x="60" y="90"/>
                </a:lnTo>
                <a:lnTo>
                  <a:pt x="56" y="90"/>
                </a:lnTo>
                <a:lnTo>
                  <a:pt x="56" y="94"/>
                </a:lnTo>
                <a:lnTo>
                  <a:pt x="60" y="98"/>
                </a:lnTo>
                <a:lnTo>
                  <a:pt x="60" y="102"/>
                </a:lnTo>
                <a:lnTo>
                  <a:pt x="64" y="102"/>
                </a:lnTo>
                <a:lnTo>
                  <a:pt x="64" y="106"/>
                </a:lnTo>
                <a:lnTo>
                  <a:pt x="68" y="110"/>
                </a:lnTo>
                <a:lnTo>
                  <a:pt x="68" y="112"/>
                </a:lnTo>
                <a:lnTo>
                  <a:pt x="68" y="116"/>
                </a:lnTo>
                <a:lnTo>
                  <a:pt x="70" y="116"/>
                </a:lnTo>
                <a:lnTo>
                  <a:pt x="70" y="112"/>
                </a:lnTo>
                <a:lnTo>
                  <a:pt x="70" y="110"/>
                </a:lnTo>
                <a:lnTo>
                  <a:pt x="70" y="106"/>
                </a:lnTo>
                <a:lnTo>
                  <a:pt x="68" y="106"/>
                </a:lnTo>
                <a:lnTo>
                  <a:pt x="70" y="106"/>
                </a:lnTo>
                <a:lnTo>
                  <a:pt x="70" y="102"/>
                </a:lnTo>
                <a:lnTo>
                  <a:pt x="70" y="98"/>
                </a:lnTo>
                <a:lnTo>
                  <a:pt x="74" y="98"/>
                </a:lnTo>
                <a:lnTo>
                  <a:pt x="78" y="98"/>
                </a:lnTo>
                <a:lnTo>
                  <a:pt x="78" y="94"/>
                </a:lnTo>
                <a:lnTo>
                  <a:pt x="78" y="86"/>
                </a:lnTo>
                <a:lnTo>
                  <a:pt x="78" y="82"/>
                </a:lnTo>
                <a:lnTo>
                  <a:pt x="78" y="80"/>
                </a:lnTo>
                <a:lnTo>
                  <a:pt x="78" y="76"/>
                </a:lnTo>
                <a:lnTo>
                  <a:pt x="78" y="72"/>
                </a:lnTo>
                <a:lnTo>
                  <a:pt x="74" y="64"/>
                </a:lnTo>
                <a:lnTo>
                  <a:pt x="70" y="56"/>
                </a:lnTo>
                <a:lnTo>
                  <a:pt x="68" y="56"/>
                </a:lnTo>
                <a:lnTo>
                  <a:pt x="68" y="52"/>
                </a:lnTo>
                <a:lnTo>
                  <a:pt x="64" y="52"/>
                </a:lnTo>
                <a:lnTo>
                  <a:pt x="60" y="50"/>
                </a:lnTo>
                <a:lnTo>
                  <a:pt x="60" y="46"/>
                </a:lnTo>
                <a:lnTo>
                  <a:pt x="60" y="42"/>
                </a:lnTo>
                <a:lnTo>
                  <a:pt x="60" y="38"/>
                </a:lnTo>
                <a:lnTo>
                  <a:pt x="60" y="34"/>
                </a:lnTo>
                <a:lnTo>
                  <a:pt x="60" y="30"/>
                </a:lnTo>
                <a:lnTo>
                  <a:pt x="56" y="30"/>
                </a:lnTo>
                <a:lnTo>
                  <a:pt x="56" y="26"/>
                </a:lnTo>
                <a:lnTo>
                  <a:pt x="60" y="26"/>
                </a:lnTo>
                <a:lnTo>
                  <a:pt x="60" y="24"/>
                </a:lnTo>
                <a:lnTo>
                  <a:pt x="60" y="20"/>
                </a:lnTo>
                <a:lnTo>
                  <a:pt x="64" y="20"/>
                </a:lnTo>
                <a:lnTo>
                  <a:pt x="68" y="20"/>
                </a:lnTo>
                <a:lnTo>
                  <a:pt x="70" y="20"/>
                </a:lnTo>
                <a:lnTo>
                  <a:pt x="74" y="20"/>
                </a:lnTo>
                <a:lnTo>
                  <a:pt x="78" y="16"/>
                </a:lnTo>
                <a:lnTo>
                  <a:pt x="82" y="20"/>
                </a:lnTo>
                <a:lnTo>
                  <a:pt x="86" y="20"/>
                </a:lnTo>
                <a:lnTo>
                  <a:pt x="90" y="20"/>
                </a:lnTo>
                <a:lnTo>
                  <a:pt x="94" y="20"/>
                </a:lnTo>
                <a:lnTo>
                  <a:pt x="98" y="20"/>
                </a:lnTo>
                <a:lnTo>
                  <a:pt x="100" y="20"/>
                </a:lnTo>
                <a:lnTo>
                  <a:pt x="104" y="20"/>
                </a:lnTo>
                <a:lnTo>
                  <a:pt x="108" y="20"/>
                </a:lnTo>
                <a:lnTo>
                  <a:pt x="108" y="16"/>
                </a:lnTo>
                <a:lnTo>
                  <a:pt x="104" y="16"/>
                </a:lnTo>
                <a:lnTo>
                  <a:pt x="108" y="16"/>
                </a:lnTo>
                <a:lnTo>
                  <a:pt x="108" y="12"/>
                </a:lnTo>
                <a:lnTo>
                  <a:pt x="112" y="12"/>
                </a:lnTo>
                <a:lnTo>
                  <a:pt x="112" y="16"/>
                </a:lnTo>
                <a:lnTo>
                  <a:pt x="116" y="16"/>
                </a:lnTo>
                <a:lnTo>
                  <a:pt x="120" y="12"/>
                </a:lnTo>
                <a:lnTo>
                  <a:pt x="124" y="12"/>
                </a:lnTo>
                <a:lnTo>
                  <a:pt x="128" y="12"/>
                </a:lnTo>
                <a:lnTo>
                  <a:pt x="128" y="8"/>
                </a:lnTo>
                <a:lnTo>
                  <a:pt x="130" y="8"/>
                </a:lnTo>
                <a:lnTo>
                  <a:pt x="134" y="8"/>
                </a:lnTo>
                <a:lnTo>
                  <a:pt x="134" y="4"/>
                </a:lnTo>
                <a:lnTo>
                  <a:pt x="138" y="4"/>
                </a:lnTo>
                <a:lnTo>
                  <a:pt x="142" y="0"/>
                </a:lnTo>
                <a:lnTo>
                  <a:pt x="146" y="0"/>
                </a:lnTo>
                <a:lnTo>
                  <a:pt x="146" y="4"/>
                </a:lnTo>
                <a:lnTo>
                  <a:pt x="146" y="8"/>
                </a:lnTo>
                <a:lnTo>
                  <a:pt x="146" y="12"/>
                </a:lnTo>
                <a:lnTo>
                  <a:pt x="142" y="12"/>
                </a:lnTo>
                <a:lnTo>
                  <a:pt x="142" y="16"/>
                </a:lnTo>
                <a:lnTo>
                  <a:pt x="146" y="16"/>
                </a:lnTo>
                <a:lnTo>
                  <a:pt x="142" y="20"/>
                </a:lnTo>
                <a:lnTo>
                  <a:pt x="146" y="24"/>
                </a:lnTo>
                <a:lnTo>
                  <a:pt x="146" y="30"/>
                </a:lnTo>
                <a:lnTo>
                  <a:pt x="146" y="34"/>
                </a:lnTo>
                <a:lnTo>
                  <a:pt x="146" y="38"/>
                </a:lnTo>
                <a:lnTo>
                  <a:pt x="146" y="42"/>
                </a:lnTo>
                <a:lnTo>
                  <a:pt x="142" y="42"/>
                </a:lnTo>
                <a:lnTo>
                  <a:pt x="146" y="42"/>
                </a:lnTo>
                <a:lnTo>
                  <a:pt x="146" y="46"/>
                </a:lnTo>
                <a:lnTo>
                  <a:pt x="146" y="50"/>
                </a:lnTo>
                <a:lnTo>
                  <a:pt x="146" y="52"/>
                </a:lnTo>
                <a:lnTo>
                  <a:pt x="146" y="56"/>
                </a:lnTo>
                <a:lnTo>
                  <a:pt x="146" y="60"/>
                </a:lnTo>
                <a:lnTo>
                  <a:pt x="146" y="64"/>
                </a:lnTo>
                <a:lnTo>
                  <a:pt x="150" y="64"/>
                </a:lnTo>
                <a:lnTo>
                  <a:pt x="150" y="68"/>
                </a:lnTo>
                <a:lnTo>
                  <a:pt x="146" y="68"/>
                </a:lnTo>
                <a:lnTo>
                  <a:pt x="150" y="68"/>
                </a:lnTo>
                <a:lnTo>
                  <a:pt x="150" y="72"/>
                </a:lnTo>
                <a:lnTo>
                  <a:pt x="150" y="76"/>
                </a:lnTo>
                <a:lnTo>
                  <a:pt x="150" y="80"/>
                </a:lnTo>
                <a:lnTo>
                  <a:pt x="146" y="80"/>
                </a:lnTo>
                <a:lnTo>
                  <a:pt x="146" y="82"/>
                </a:lnTo>
                <a:lnTo>
                  <a:pt x="146" y="80"/>
                </a:lnTo>
                <a:lnTo>
                  <a:pt x="146" y="82"/>
                </a:lnTo>
                <a:lnTo>
                  <a:pt x="146" y="86"/>
                </a:lnTo>
                <a:lnTo>
                  <a:pt x="142" y="86"/>
                </a:lnTo>
                <a:lnTo>
                  <a:pt x="142" y="90"/>
                </a:lnTo>
                <a:lnTo>
                  <a:pt x="138" y="94"/>
                </a:lnTo>
                <a:lnTo>
                  <a:pt x="138" y="98"/>
                </a:lnTo>
                <a:lnTo>
                  <a:pt x="134" y="98"/>
                </a:lnTo>
                <a:lnTo>
                  <a:pt x="134" y="102"/>
                </a:lnTo>
                <a:lnTo>
                  <a:pt x="134" y="106"/>
                </a:lnTo>
                <a:lnTo>
                  <a:pt x="130" y="106"/>
                </a:lnTo>
                <a:lnTo>
                  <a:pt x="128" y="110"/>
                </a:lnTo>
                <a:lnTo>
                  <a:pt x="124" y="110"/>
                </a:lnTo>
                <a:lnTo>
                  <a:pt x="124" y="112"/>
                </a:lnTo>
                <a:lnTo>
                  <a:pt x="120" y="112"/>
                </a:lnTo>
                <a:lnTo>
                  <a:pt x="116" y="116"/>
                </a:lnTo>
                <a:lnTo>
                  <a:pt x="112" y="116"/>
                </a:lnTo>
                <a:lnTo>
                  <a:pt x="108" y="116"/>
                </a:lnTo>
                <a:lnTo>
                  <a:pt x="108" y="120"/>
                </a:lnTo>
                <a:lnTo>
                  <a:pt x="104" y="120"/>
                </a:lnTo>
                <a:lnTo>
                  <a:pt x="100" y="124"/>
                </a:lnTo>
                <a:lnTo>
                  <a:pt x="98" y="124"/>
                </a:lnTo>
                <a:lnTo>
                  <a:pt x="98" y="128"/>
                </a:lnTo>
                <a:lnTo>
                  <a:pt x="94" y="132"/>
                </a:lnTo>
                <a:lnTo>
                  <a:pt x="94" y="128"/>
                </a:lnTo>
                <a:lnTo>
                  <a:pt x="94" y="132"/>
                </a:lnTo>
                <a:lnTo>
                  <a:pt x="94" y="136"/>
                </a:lnTo>
                <a:lnTo>
                  <a:pt x="90" y="140"/>
                </a:lnTo>
                <a:lnTo>
                  <a:pt x="86" y="140"/>
                </a:lnTo>
                <a:lnTo>
                  <a:pt x="86" y="142"/>
                </a:lnTo>
                <a:lnTo>
                  <a:pt x="86" y="146"/>
                </a:lnTo>
                <a:lnTo>
                  <a:pt x="82" y="146"/>
                </a:lnTo>
                <a:lnTo>
                  <a:pt x="82" y="142"/>
                </a:lnTo>
                <a:lnTo>
                  <a:pt x="82" y="146"/>
                </a:lnTo>
                <a:lnTo>
                  <a:pt x="78" y="146"/>
                </a:lnTo>
                <a:lnTo>
                  <a:pt x="78" y="150"/>
                </a:lnTo>
                <a:lnTo>
                  <a:pt x="74" y="150"/>
                </a:lnTo>
                <a:lnTo>
                  <a:pt x="74" y="154"/>
                </a:lnTo>
                <a:lnTo>
                  <a:pt x="70" y="158"/>
                </a:lnTo>
                <a:lnTo>
                  <a:pt x="68" y="162"/>
                </a:lnTo>
                <a:lnTo>
                  <a:pt x="64" y="162"/>
                </a:lnTo>
                <a:lnTo>
                  <a:pt x="60" y="158"/>
                </a:lnTo>
                <a:lnTo>
                  <a:pt x="60" y="162"/>
                </a:lnTo>
                <a:lnTo>
                  <a:pt x="64" y="162"/>
                </a:lnTo>
                <a:lnTo>
                  <a:pt x="64" y="166"/>
                </a:lnTo>
                <a:lnTo>
                  <a:pt x="64" y="168"/>
                </a:lnTo>
                <a:lnTo>
                  <a:pt x="64" y="172"/>
                </a:lnTo>
                <a:lnTo>
                  <a:pt x="64" y="176"/>
                </a:lnTo>
                <a:lnTo>
                  <a:pt x="68" y="176"/>
                </a:lnTo>
                <a:lnTo>
                  <a:pt x="68" y="180"/>
                </a:lnTo>
                <a:lnTo>
                  <a:pt x="68" y="184"/>
                </a:lnTo>
                <a:lnTo>
                  <a:pt x="68" y="188"/>
                </a:lnTo>
                <a:lnTo>
                  <a:pt x="68" y="192"/>
                </a:lnTo>
                <a:lnTo>
                  <a:pt x="70" y="192"/>
                </a:lnTo>
                <a:lnTo>
                  <a:pt x="70" y="196"/>
                </a:lnTo>
                <a:lnTo>
                  <a:pt x="70" y="198"/>
                </a:lnTo>
                <a:lnTo>
                  <a:pt x="70" y="202"/>
                </a:lnTo>
                <a:lnTo>
                  <a:pt x="70" y="206"/>
                </a:lnTo>
                <a:lnTo>
                  <a:pt x="70" y="210"/>
                </a:lnTo>
                <a:lnTo>
                  <a:pt x="70" y="206"/>
                </a:lnTo>
                <a:lnTo>
                  <a:pt x="70" y="202"/>
                </a:lnTo>
                <a:lnTo>
                  <a:pt x="74" y="202"/>
                </a:lnTo>
                <a:lnTo>
                  <a:pt x="74" y="206"/>
                </a:lnTo>
                <a:lnTo>
                  <a:pt x="74" y="210"/>
                </a:lnTo>
                <a:lnTo>
                  <a:pt x="74" y="214"/>
                </a:lnTo>
                <a:lnTo>
                  <a:pt x="74" y="218"/>
                </a:lnTo>
                <a:lnTo>
                  <a:pt x="74" y="222"/>
                </a:lnTo>
                <a:lnTo>
                  <a:pt x="74" y="226"/>
                </a:lnTo>
                <a:lnTo>
                  <a:pt x="70" y="228"/>
                </a:lnTo>
                <a:lnTo>
                  <a:pt x="70" y="232"/>
                </a:lnTo>
                <a:lnTo>
                  <a:pt x="70" y="236"/>
                </a:lnTo>
                <a:lnTo>
                  <a:pt x="70" y="232"/>
                </a:lnTo>
                <a:lnTo>
                  <a:pt x="74" y="232"/>
                </a:lnTo>
                <a:lnTo>
                  <a:pt x="74" y="236"/>
                </a:lnTo>
                <a:lnTo>
                  <a:pt x="74" y="240"/>
                </a:lnTo>
                <a:lnTo>
                  <a:pt x="70" y="240"/>
                </a:lnTo>
                <a:lnTo>
                  <a:pt x="70" y="244"/>
                </a:lnTo>
                <a:lnTo>
                  <a:pt x="70" y="248"/>
                </a:lnTo>
                <a:lnTo>
                  <a:pt x="68" y="248"/>
                </a:lnTo>
                <a:lnTo>
                  <a:pt x="64" y="252"/>
                </a:lnTo>
                <a:lnTo>
                  <a:pt x="60" y="252"/>
                </a:lnTo>
                <a:lnTo>
                  <a:pt x="56" y="252"/>
                </a:lnTo>
                <a:lnTo>
                  <a:pt x="56" y="254"/>
                </a:lnTo>
                <a:lnTo>
                  <a:pt x="52" y="254"/>
                </a:lnTo>
                <a:lnTo>
                  <a:pt x="48" y="254"/>
                </a:lnTo>
                <a:lnTo>
                  <a:pt x="44" y="258"/>
                </a:lnTo>
                <a:lnTo>
                  <a:pt x="42" y="258"/>
                </a:lnTo>
                <a:lnTo>
                  <a:pt x="42" y="262"/>
                </a:lnTo>
                <a:lnTo>
                  <a:pt x="38" y="262"/>
                </a:lnTo>
                <a:lnTo>
                  <a:pt x="38" y="266"/>
                </a:lnTo>
                <a:lnTo>
                  <a:pt x="34" y="266"/>
                </a:lnTo>
                <a:lnTo>
                  <a:pt x="34" y="270"/>
                </a:lnTo>
                <a:lnTo>
                  <a:pt x="34" y="274"/>
                </a:lnTo>
                <a:lnTo>
                  <a:pt x="34" y="278"/>
                </a:lnTo>
                <a:lnTo>
                  <a:pt x="38" y="278"/>
                </a:lnTo>
                <a:lnTo>
                  <a:pt x="38" y="274"/>
                </a:lnTo>
                <a:lnTo>
                  <a:pt x="38" y="278"/>
                </a:lnTo>
                <a:lnTo>
                  <a:pt x="38" y="284"/>
                </a:lnTo>
                <a:lnTo>
                  <a:pt x="38" y="288"/>
                </a:lnTo>
                <a:lnTo>
                  <a:pt x="34" y="288"/>
                </a:lnTo>
                <a:lnTo>
                  <a:pt x="30" y="288"/>
                </a:lnTo>
                <a:lnTo>
                  <a:pt x="26" y="288"/>
                </a:lnTo>
                <a:lnTo>
                  <a:pt x="26" y="288"/>
                </a:lnTo>
                <a:lnTo>
                  <a:pt x="26" y="288"/>
                </a:lnTo>
                <a:close/>
                <a:moveTo>
                  <a:pt x="74" y="198"/>
                </a:moveTo>
                <a:lnTo>
                  <a:pt x="70" y="198"/>
                </a:lnTo>
                <a:lnTo>
                  <a:pt x="70" y="196"/>
                </a:lnTo>
                <a:lnTo>
                  <a:pt x="74" y="192"/>
                </a:lnTo>
                <a:lnTo>
                  <a:pt x="74" y="196"/>
                </a:lnTo>
                <a:lnTo>
                  <a:pt x="74" y="198"/>
                </a:lnTo>
                <a:lnTo>
                  <a:pt x="74" y="198"/>
                </a:lnTo>
                <a:lnTo>
                  <a:pt x="74" y="19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02" name="Freeform 160">
            <a:extLst>
              <a:ext uri="{FF2B5EF4-FFF2-40B4-BE49-F238E27FC236}">
                <a16:creationId xmlns:a16="http://schemas.microsoft.com/office/drawing/2014/main" id="{DE518F8F-45C7-4F2B-B7C6-990C24492D3C}"/>
              </a:ext>
            </a:extLst>
          </p:cNvPr>
          <p:cNvSpPr>
            <a:spLocks/>
          </p:cNvSpPr>
          <p:nvPr/>
        </p:nvSpPr>
        <p:spPr bwMode="auto">
          <a:xfrm>
            <a:off x="6220228" y="4988980"/>
            <a:ext cx="307975" cy="339725"/>
          </a:xfrm>
          <a:custGeom>
            <a:avLst/>
            <a:gdLst>
              <a:gd name="T0" fmla="*/ 120 w 194"/>
              <a:gd name="T1" fmla="*/ 124 h 214"/>
              <a:gd name="T2" fmla="*/ 120 w 194"/>
              <a:gd name="T3" fmla="*/ 140 h 214"/>
              <a:gd name="T4" fmla="*/ 120 w 194"/>
              <a:gd name="T5" fmla="*/ 154 h 214"/>
              <a:gd name="T6" fmla="*/ 120 w 194"/>
              <a:gd name="T7" fmla="*/ 184 h 214"/>
              <a:gd name="T8" fmla="*/ 120 w 194"/>
              <a:gd name="T9" fmla="*/ 202 h 214"/>
              <a:gd name="T10" fmla="*/ 108 w 194"/>
              <a:gd name="T11" fmla="*/ 210 h 214"/>
              <a:gd name="T12" fmla="*/ 96 w 194"/>
              <a:gd name="T13" fmla="*/ 214 h 214"/>
              <a:gd name="T14" fmla="*/ 86 w 194"/>
              <a:gd name="T15" fmla="*/ 210 h 214"/>
              <a:gd name="T16" fmla="*/ 82 w 194"/>
              <a:gd name="T17" fmla="*/ 198 h 214"/>
              <a:gd name="T18" fmla="*/ 74 w 194"/>
              <a:gd name="T19" fmla="*/ 198 h 214"/>
              <a:gd name="T20" fmla="*/ 66 w 194"/>
              <a:gd name="T21" fmla="*/ 206 h 214"/>
              <a:gd name="T22" fmla="*/ 60 w 194"/>
              <a:gd name="T23" fmla="*/ 194 h 214"/>
              <a:gd name="T24" fmla="*/ 56 w 194"/>
              <a:gd name="T25" fmla="*/ 190 h 214"/>
              <a:gd name="T26" fmla="*/ 52 w 194"/>
              <a:gd name="T27" fmla="*/ 176 h 214"/>
              <a:gd name="T28" fmla="*/ 48 w 194"/>
              <a:gd name="T29" fmla="*/ 166 h 214"/>
              <a:gd name="T30" fmla="*/ 44 w 194"/>
              <a:gd name="T31" fmla="*/ 154 h 214"/>
              <a:gd name="T32" fmla="*/ 44 w 194"/>
              <a:gd name="T33" fmla="*/ 140 h 214"/>
              <a:gd name="T34" fmla="*/ 40 w 194"/>
              <a:gd name="T35" fmla="*/ 128 h 214"/>
              <a:gd name="T36" fmla="*/ 40 w 194"/>
              <a:gd name="T37" fmla="*/ 114 h 214"/>
              <a:gd name="T38" fmla="*/ 40 w 194"/>
              <a:gd name="T39" fmla="*/ 98 h 214"/>
              <a:gd name="T40" fmla="*/ 34 w 194"/>
              <a:gd name="T41" fmla="*/ 86 h 214"/>
              <a:gd name="T42" fmla="*/ 30 w 194"/>
              <a:gd name="T43" fmla="*/ 76 h 214"/>
              <a:gd name="T44" fmla="*/ 22 w 194"/>
              <a:gd name="T45" fmla="*/ 64 h 214"/>
              <a:gd name="T46" fmla="*/ 18 w 194"/>
              <a:gd name="T47" fmla="*/ 54 h 214"/>
              <a:gd name="T48" fmla="*/ 14 w 194"/>
              <a:gd name="T49" fmla="*/ 42 h 214"/>
              <a:gd name="T50" fmla="*/ 8 w 194"/>
              <a:gd name="T51" fmla="*/ 30 h 214"/>
              <a:gd name="T52" fmla="*/ 4 w 194"/>
              <a:gd name="T53" fmla="*/ 20 h 214"/>
              <a:gd name="T54" fmla="*/ 4 w 194"/>
              <a:gd name="T55" fmla="*/ 8 h 214"/>
              <a:gd name="T56" fmla="*/ 14 w 194"/>
              <a:gd name="T57" fmla="*/ 4 h 214"/>
              <a:gd name="T58" fmla="*/ 30 w 194"/>
              <a:gd name="T59" fmla="*/ 4 h 214"/>
              <a:gd name="T60" fmla="*/ 40 w 194"/>
              <a:gd name="T61" fmla="*/ 8 h 214"/>
              <a:gd name="T62" fmla="*/ 64 w 194"/>
              <a:gd name="T63" fmla="*/ 8 h 214"/>
              <a:gd name="T64" fmla="*/ 90 w 194"/>
              <a:gd name="T65" fmla="*/ 8 h 214"/>
              <a:gd name="T66" fmla="*/ 100 w 194"/>
              <a:gd name="T67" fmla="*/ 16 h 214"/>
              <a:gd name="T68" fmla="*/ 116 w 194"/>
              <a:gd name="T69" fmla="*/ 16 h 214"/>
              <a:gd name="T70" fmla="*/ 126 w 194"/>
              <a:gd name="T71" fmla="*/ 20 h 214"/>
              <a:gd name="T72" fmla="*/ 138 w 194"/>
              <a:gd name="T73" fmla="*/ 20 h 214"/>
              <a:gd name="T74" fmla="*/ 160 w 194"/>
              <a:gd name="T75" fmla="*/ 12 h 214"/>
              <a:gd name="T76" fmla="*/ 176 w 194"/>
              <a:gd name="T77" fmla="*/ 8 h 214"/>
              <a:gd name="T78" fmla="*/ 190 w 194"/>
              <a:gd name="T79" fmla="*/ 8 h 214"/>
              <a:gd name="T80" fmla="*/ 186 w 194"/>
              <a:gd name="T81" fmla="*/ 16 h 214"/>
              <a:gd name="T82" fmla="*/ 178 w 194"/>
              <a:gd name="T83" fmla="*/ 20 h 214"/>
              <a:gd name="T84" fmla="*/ 172 w 194"/>
              <a:gd name="T85" fmla="*/ 28 h 214"/>
              <a:gd name="T86" fmla="*/ 164 w 194"/>
              <a:gd name="T87" fmla="*/ 20 h 214"/>
              <a:gd name="T88" fmla="*/ 146 w 194"/>
              <a:gd name="T89" fmla="*/ 24 h 214"/>
              <a:gd name="T90" fmla="*/ 134 w 194"/>
              <a:gd name="T91" fmla="*/ 30 h 214"/>
              <a:gd name="T92" fmla="*/ 134 w 194"/>
              <a:gd name="T93" fmla="*/ 68 h 214"/>
              <a:gd name="T94" fmla="*/ 134 w 194"/>
              <a:gd name="T95" fmla="*/ 86 h 214"/>
              <a:gd name="T96" fmla="*/ 122 w 194"/>
              <a:gd name="T97" fmla="*/ 90 h 214"/>
              <a:gd name="T98" fmla="*/ 120 w 194"/>
              <a:gd name="T99" fmla="*/ 102 h 214"/>
              <a:gd name="T100" fmla="*/ 120 w 194"/>
              <a:gd name="T101" fmla="*/ 114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94" h="214">
                <a:moveTo>
                  <a:pt x="120" y="114"/>
                </a:moveTo>
                <a:lnTo>
                  <a:pt x="120" y="116"/>
                </a:lnTo>
                <a:lnTo>
                  <a:pt x="120" y="120"/>
                </a:lnTo>
                <a:lnTo>
                  <a:pt x="120" y="124"/>
                </a:lnTo>
                <a:lnTo>
                  <a:pt x="120" y="128"/>
                </a:lnTo>
                <a:lnTo>
                  <a:pt x="120" y="132"/>
                </a:lnTo>
                <a:lnTo>
                  <a:pt x="120" y="136"/>
                </a:lnTo>
                <a:lnTo>
                  <a:pt x="120" y="140"/>
                </a:lnTo>
                <a:lnTo>
                  <a:pt x="120" y="144"/>
                </a:lnTo>
                <a:lnTo>
                  <a:pt x="120" y="146"/>
                </a:lnTo>
                <a:lnTo>
                  <a:pt x="120" y="150"/>
                </a:lnTo>
                <a:lnTo>
                  <a:pt x="120" y="154"/>
                </a:lnTo>
                <a:lnTo>
                  <a:pt x="120" y="158"/>
                </a:lnTo>
                <a:lnTo>
                  <a:pt x="120" y="168"/>
                </a:lnTo>
                <a:lnTo>
                  <a:pt x="120" y="180"/>
                </a:lnTo>
                <a:lnTo>
                  <a:pt x="120" y="184"/>
                </a:lnTo>
                <a:lnTo>
                  <a:pt x="120" y="186"/>
                </a:lnTo>
                <a:lnTo>
                  <a:pt x="120" y="194"/>
                </a:lnTo>
                <a:lnTo>
                  <a:pt x="120" y="198"/>
                </a:lnTo>
                <a:lnTo>
                  <a:pt x="120" y="202"/>
                </a:lnTo>
                <a:lnTo>
                  <a:pt x="116" y="206"/>
                </a:lnTo>
                <a:lnTo>
                  <a:pt x="112" y="206"/>
                </a:lnTo>
                <a:lnTo>
                  <a:pt x="112" y="210"/>
                </a:lnTo>
                <a:lnTo>
                  <a:pt x="108" y="210"/>
                </a:lnTo>
                <a:lnTo>
                  <a:pt x="108" y="214"/>
                </a:lnTo>
                <a:lnTo>
                  <a:pt x="104" y="214"/>
                </a:lnTo>
                <a:lnTo>
                  <a:pt x="100" y="210"/>
                </a:lnTo>
                <a:lnTo>
                  <a:pt x="96" y="214"/>
                </a:lnTo>
                <a:lnTo>
                  <a:pt x="94" y="214"/>
                </a:lnTo>
                <a:lnTo>
                  <a:pt x="90" y="214"/>
                </a:lnTo>
                <a:lnTo>
                  <a:pt x="90" y="210"/>
                </a:lnTo>
                <a:lnTo>
                  <a:pt x="86" y="210"/>
                </a:lnTo>
                <a:lnTo>
                  <a:pt x="82" y="210"/>
                </a:lnTo>
                <a:lnTo>
                  <a:pt x="82" y="206"/>
                </a:lnTo>
                <a:lnTo>
                  <a:pt x="82" y="202"/>
                </a:lnTo>
                <a:lnTo>
                  <a:pt x="82" y="198"/>
                </a:lnTo>
                <a:lnTo>
                  <a:pt x="82" y="202"/>
                </a:lnTo>
                <a:lnTo>
                  <a:pt x="78" y="202"/>
                </a:lnTo>
                <a:lnTo>
                  <a:pt x="78" y="198"/>
                </a:lnTo>
                <a:lnTo>
                  <a:pt x="74" y="198"/>
                </a:lnTo>
                <a:lnTo>
                  <a:pt x="74" y="202"/>
                </a:lnTo>
                <a:lnTo>
                  <a:pt x="74" y="206"/>
                </a:lnTo>
                <a:lnTo>
                  <a:pt x="70" y="206"/>
                </a:lnTo>
                <a:lnTo>
                  <a:pt x="66" y="206"/>
                </a:lnTo>
                <a:lnTo>
                  <a:pt x="64" y="202"/>
                </a:lnTo>
                <a:lnTo>
                  <a:pt x="64" y="198"/>
                </a:lnTo>
                <a:lnTo>
                  <a:pt x="60" y="198"/>
                </a:lnTo>
                <a:lnTo>
                  <a:pt x="60" y="194"/>
                </a:lnTo>
                <a:lnTo>
                  <a:pt x="56" y="194"/>
                </a:lnTo>
                <a:lnTo>
                  <a:pt x="60" y="194"/>
                </a:lnTo>
                <a:lnTo>
                  <a:pt x="56" y="194"/>
                </a:lnTo>
                <a:lnTo>
                  <a:pt x="56" y="190"/>
                </a:lnTo>
                <a:lnTo>
                  <a:pt x="52" y="186"/>
                </a:lnTo>
                <a:lnTo>
                  <a:pt x="52" y="184"/>
                </a:lnTo>
                <a:lnTo>
                  <a:pt x="52" y="180"/>
                </a:lnTo>
                <a:lnTo>
                  <a:pt x="52" y="176"/>
                </a:lnTo>
                <a:lnTo>
                  <a:pt x="48" y="172"/>
                </a:lnTo>
                <a:lnTo>
                  <a:pt x="52" y="172"/>
                </a:lnTo>
                <a:lnTo>
                  <a:pt x="48" y="168"/>
                </a:lnTo>
                <a:lnTo>
                  <a:pt x="48" y="166"/>
                </a:lnTo>
                <a:lnTo>
                  <a:pt x="48" y="162"/>
                </a:lnTo>
                <a:lnTo>
                  <a:pt x="48" y="158"/>
                </a:lnTo>
                <a:lnTo>
                  <a:pt x="44" y="158"/>
                </a:lnTo>
                <a:lnTo>
                  <a:pt x="44" y="154"/>
                </a:lnTo>
                <a:lnTo>
                  <a:pt x="44" y="150"/>
                </a:lnTo>
                <a:lnTo>
                  <a:pt x="44" y="146"/>
                </a:lnTo>
                <a:lnTo>
                  <a:pt x="44" y="144"/>
                </a:lnTo>
                <a:lnTo>
                  <a:pt x="44" y="140"/>
                </a:lnTo>
                <a:lnTo>
                  <a:pt x="44" y="136"/>
                </a:lnTo>
                <a:lnTo>
                  <a:pt x="40" y="136"/>
                </a:lnTo>
                <a:lnTo>
                  <a:pt x="40" y="132"/>
                </a:lnTo>
                <a:lnTo>
                  <a:pt x="40" y="128"/>
                </a:lnTo>
                <a:lnTo>
                  <a:pt x="40" y="124"/>
                </a:lnTo>
                <a:lnTo>
                  <a:pt x="40" y="120"/>
                </a:lnTo>
                <a:lnTo>
                  <a:pt x="40" y="116"/>
                </a:lnTo>
                <a:lnTo>
                  <a:pt x="40" y="114"/>
                </a:lnTo>
                <a:lnTo>
                  <a:pt x="40" y="110"/>
                </a:lnTo>
                <a:lnTo>
                  <a:pt x="40" y="106"/>
                </a:lnTo>
                <a:lnTo>
                  <a:pt x="40" y="102"/>
                </a:lnTo>
                <a:lnTo>
                  <a:pt x="40" y="98"/>
                </a:lnTo>
                <a:lnTo>
                  <a:pt x="40" y="94"/>
                </a:lnTo>
                <a:lnTo>
                  <a:pt x="38" y="90"/>
                </a:lnTo>
                <a:lnTo>
                  <a:pt x="38" y="86"/>
                </a:lnTo>
                <a:lnTo>
                  <a:pt x="34" y="86"/>
                </a:lnTo>
                <a:lnTo>
                  <a:pt x="34" y="84"/>
                </a:lnTo>
                <a:lnTo>
                  <a:pt x="34" y="80"/>
                </a:lnTo>
                <a:lnTo>
                  <a:pt x="30" y="80"/>
                </a:lnTo>
                <a:lnTo>
                  <a:pt x="30" y="76"/>
                </a:lnTo>
                <a:lnTo>
                  <a:pt x="30" y="72"/>
                </a:lnTo>
                <a:lnTo>
                  <a:pt x="26" y="68"/>
                </a:lnTo>
                <a:lnTo>
                  <a:pt x="26" y="64"/>
                </a:lnTo>
                <a:lnTo>
                  <a:pt x="22" y="64"/>
                </a:lnTo>
                <a:lnTo>
                  <a:pt x="22" y="60"/>
                </a:lnTo>
                <a:lnTo>
                  <a:pt x="22" y="58"/>
                </a:lnTo>
                <a:lnTo>
                  <a:pt x="22" y="54"/>
                </a:lnTo>
                <a:lnTo>
                  <a:pt x="18" y="54"/>
                </a:lnTo>
                <a:lnTo>
                  <a:pt x="18" y="50"/>
                </a:lnTo>
                <a:lnTo>
                  <a:pt x="18" y="46"/>
                </a:lnTo>
                <a:lnTo>
                  <a:pt x="14" y="46"/>
                </a:lnTo>
                <a:lnTo>
                  <a:pt x="14" y="42"/>
                </a:lnTo>
                <a:lnTo>
                  <a:pt x="14" y="38"/>
                </a:lnTo>
                <a:lnTo>
                  <a:pt x="12" y="34"/>
                </a:lnTo>
                <a:lnTo>
                  <a:pt x="12" y="30"/>
                </a:lnTo>
                <a:lnTo>
                  <a:pt x="8" y="30"/>
                </a:lnTo>
                <a:lnTo>
                  <a:pt x="8" y="28"/>
                </a:lnTo>
                <a:lnTo>
                  <a:pt x="8" y="24"/>
                </a:lnTo>
                <a:lnTo>
                  <a:pt x="4" y="24"/>
                </a:lnTo>
                <a:lnTo>
                  <a:pt x="4" y="20"/>
                </a:lnTo>
                <a:lnTo>
                  <a:pt x="4" y="16"/>
                </a:lnTo>
                <a:lnTo>
                  <a:pt x="0" y="12"/>
                </a:lnTo>
                <a:lnTo>
                  <a:pt x="0" y="8"/>
                </a:lnTo>
                <a:lnTo>
                  <a:pt x="4" y="8"/>
                </a:lnTo>
                <a:lnTo>
                  <a:pt x="4" y="4"/>
                </a:lnTo>
                <a:lnTo>
                  <a:pt x="8" y="4"/>
                </a:lnTo>
                <a:lnTo>
                  <a:pt x="12" y="4"/>
                </a:lnTo>
                <a:lnTo>
                  <a:pt x="14" y="4"/>
                </a:lnTo>
                <a:lnTo>
                  <a:pt x="18" y="0"/>
                </a:lnTo>
                <a:lnTo>
                  <a:pt x="22" y="0"/>
                </a:lnTo>
                <a:lnTo>
                  <a:pt x="26" y="0"/>
                </a:lnTo>
                <a:lnTo>
                  <a:pt x="30" y="4"/>
                </a:lnTo>
                <a:lnTo>
                  <a:pt x="34" y="4"/>
                </a:lnTo>
                <a:lnTo>
                  <a:pt x="34" y="8"/>
                </a:lnTo>
                <a:lnTo>
                  <a:pt x="38" y="8"/>
                </a:lnTo>
                <a:lnTo>
                  <a:pt x="40" y="8"/>
                </a:lnTo>
                <a:lnTo>
                  <a:pt x="44" y="8"/>
                </a:lnTo>
                <a:lnTo>
                  <a:pt x="48" y="8"/>
                </a:lnTo>
                <a:lnTo>
                  <a:pt x="56" y="8"/>
                </a:lnTo>
                <a:lnTo>
                  <a:pt x="64" y="8"/>
                </a:lnTo>
                <a:lnTo>
                  <a:pt x="70" y="8"/>
                </a:lnTo>
                <a:lnTo>
                  <a:pt x="82" y="8"/>
                </a:lnTo>
                <a:lnTo>
                  <a:pt x="86" y="8"/>
                </a:lnTo>
                <a:lnTo>
                  <a:pt x="90" y="8"/>
                </a:lnTo>
                <a:lnTo>
                  <a:pt x="94" y="8"/>
                </a:lnTo>
                <a:lnTo>
                  <a:pt x="96" y="8"/>
                </a:lnTo>
                <a:lnTo>
                  <a:pt x="100" y="12"/>
                </a:lnTo>
                <a:lnTo>
                  <a:pt x="100" y="16"/>
                </a:lnTo>
                <a:lnTo>
                  <a:pt x="104" y="16"/>
                </a:lnTo>
                <a:lnTo>
                  <a:pt x="108" y="16"/>
                </a:lnTo>
                <a:lnTo>
                  <a:pt x="112" y="16"/>
                </a:lnTo>
                <a:lnTo>
                  <a:pt x="116" y="16"/>
                </a:lnTo>
                <a:lnTo>
                  <a:pt x="120" y="16"/>
                </a:lnTo>
                <a:lnTo>
                  <a:pt x="122" y="16"/>
                </a:lnTo>
                <a:lnTo>
                  <a:pt x="126" y="16"/>
                </a:lnTo>
                <a:lnTo>
                  <a:pt x="126" y="20"/>
                </a:lnTo>
                <a:lnTo>
                  <a:pt x="130" y="20"/>
                </a:lnTo>
                <a:lnTo>
                  <a:pt x="134" y="16"/>
                </a:lnTo>
                <a:lnTo>
                  <a:pt x="138" y="16"/>
                </a:lnTo>
                <a:lnTo>
                  <a:pt x="138" y="20"/>
                </a:lnTo>
                <a:lnTo>
                  <a:pt x="146" y="16"/>
                </a:lnTo>
                <a:lnTo>
                  <a:pt x="152" y="16"/>
                </a:lnTo>
                <a:lnTo>
                  <a:pt x="156" y="16"/>
                </a:lnTo>
                <a:lnTo>
                  <a:pt x="160" y="12"/>
                </a:lnTo>
                <a:lnTo>
                  <a:pt x="164" y="12"/>
                </a:lnTo>
                <a:lnTo>
                  <a:pt x="168" y="12"/>
                </a:lnTo>
                <a:lnTo>
                  <a:pt x="172" y="12"/>
                </a:lnTo>
                <a:lnTo>
                  <a:pt x="176" y="8"/>
                </a:lnTo>
                <a:lnTo>
                  <a:pt x="178" y="8"/>
                </a:lnTo>
                <a:lnTo>
                  <a:pt x="182" y="8"/>
                </a:lnTo>
                <a:lnTo>
                  <a:pt x="186" y="8"/>
                </a:lnTo>
                <a:lnTo>
                  <a:pt x="190" y="8"/>
                </a:lnTo>
                <a:lnTo>
                  <a:pt x="190" y="12"/>
                </a:lnTo>
                <a:lnTo>
                  <a:pt x="194" y="16"/>
                </a:lnTo>
                <a:lnTo>
                  <a:pt x="190" y="16"/>
                </a:lnTo>
                <a:lnTo>
                  <a:pt x="186" y="16"/>
                </a:lnTo>
                <a:lnTo>
                  <a:pt x="182" y="20"/>
                </a:lnTo>
                <a:lnTo>
                  <a:pt x="182" y="16"/>
                </a:lnTo>
                <a:lnTo>
                  <a:pt x="178" y="16"/>
                </a:lnTo>
                <a:lnTo>
                  <a:pt x="178" y="20"/>
                </a:lnTo>
                <a:lnTo>
                  <a:pt x="176" y="20"/>
                </a:lnTo>
                <a:lnTo>
                  <a:pt x="176" y="24"/>
                </a:lnTo>
                <a:lnTo>
                  <a:pt x="172" y="24"/>
                </a:lnTo>
                <a:lnTo>
                  <a:pt x="172" y="28"/>
                </a:lnTo>
                <a:lnTo>
                  <a:pt x="168" y="28"/>
                </a:lnTo>
                <a:lnTo>
                  <a:pt x="168" y="24"/>
                </a:lnTo>
                <a:lnTo>
                  <a:pt x="168" y="20"/>
                </a:lnTo>
                <a:lnTo>
                  <a:pt x="164" y="20"/>
                </a:lnTo>
                <a:lnTo>
                  <a:pt x="156" y="20"/>
                </a:lnTo>
                <a:lnTo>
                  <a:pt x="152" y="20"/>
                </a:lnTo>
                <a:lnTo>
                  <a:pt x="150" y="20"/>
                </a:lnTo>
                <a:lnTo>
                  <a:pt x="146" y="24"/>
                </a:lnTo>
                <a:lnTo>
                  <a:pt x="138" y="24"/>
                </a:lnTo>
                <a:lnTo>
                  <a:pt x="134" y="24"/>
                </a:lnTo>
                <a:lnTo>
                  <a:pt x="134" y="28"/>
                </a:lnTo>
                <a:lnTo>
                  <a:pt x="134" y="30"/>
                </a:lnTo>
                <a:lnTo>
                  <a:pt x="134" y="38"/>
                </a:lnTo>
                <a:lnTo>
                  <a:pt x="134" y="54"/>
                </a:lnTo>
                <a:lnTo>
                  <a:pt x="134" y="58"/>
                </a:lnTo>
                <a:lnTo>
                  <a:pt x="134" y="68"/>
                </a:lnTo>
                <a:lnTo>
                  <a:pt x="134" y="72"/>
                </a:lnTo>
                <a:lnTo>
                  <a:pt x="134" y="76"/>
                </a:lnTo>
                <a:lnTo>
                  <a:pt x="134" y="84"/>
                </a:lnTo>
                <a:lnTo>
                  <a:pt x="134" y="86"/>
                </a:lnTo>
                <a:lnTo>
                  <a:pt x="134" y="90"/>
                </a:lnTo>
                <a:lnTo>
                  <a:pt x="130" y="90"/>
                </a:lnTo>
                <a:lnTo>
                  <a:pt x="126" y="90"/>
                </a:lnTo>
                <a:lnTo>
                  <a:pt x="122" y="90"/>
                </a:lnTo>
                <a:lnTo>
                  <a:pt x="120" y="90"/>
                </a:lnTo>
                <a:lnTo>
                  <a:pt x="120" y="94"/>
                </a:lnTo>
                <a:lnTo>
                  <a:pt x="120" y="98"/>
                </a:lnTo>
                <a:lnTo>
                  <a:pt x="120" y="102"/>
                </a:lnTo>
                <a:lnTo>
                  <a:pt x="120" y="106"/>
                </a:lnTo>
                <a:lnTo>
                  <a:pt x="120" y="110"/>
                </a:lnTo>
                <a:lnTo>
                  <a:pt x="120" y="114"/>
                </a:lnTo>
                <a:lnTo>
                  <a:pt x="120" y="114"/>
                </a:lnTo>
                <a:lnTo>
                  <a:pt x="120" y="11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03" name="Freeform 161">
            <a:extLst>
              <a:ext uri="{FF2B5EF4-FFF2-40B4-BE49-F238E27FC236}">
                <a16:creationId xmlns:a16="http://schemas.microsoft.com/office/drawing/2014/main" id="{795BCDF5-0BAF-4198-865C-F3B77F8979F8}"/>
              </a:ext>
            </a:extLst>
          </p:cNvPr>
          <p:cNvSpPr>
            <a:spLocks/>
          </p:cNvSpPr>
          <p:nvPr/>
        </p:nvSpPr>
        <p:spPr bwMode="auto">
          <a:xfrm>
            <a:off x="5966228" y="3877730"/>
            <a:ext cx="355600" cy="330200"/>
          </a:xfrm>
          <a:custGeom>
            <a:avLst/>
            <a:gdLst>
              <a:gd name="T0" fmla="*/ 84 w 224"/>
              <a:gd name="T1" fmla="*/ 174 h 208"/>
              <a:gd name="T2" fmla="*/ 80 w 224"/>
              <a:gd name="T3" fmla="*/ 172 h 208"/>
              <a:gd name="T4" fmla="*/ 70 w 224"/>
              <a:gd name="T5" fmla="*/ 172 h 208"/>
              <a:gd name="T6" fmla="*/ 60 w 224"/>
              <a:gd name="T7" fmla="*/ 172 h 208"/>
              <a:gd name="T8" fmla="*/ 52 w 224"/>
              <a:gd name="T9" fmla="*/ 186 h 208"/>
              <a:gd name="T10" fmla="*/ 48 w 224"/>
              <a:gd name="T11" fmla="*/ 202 h 208"/>
              <a:gd name="T12" fmla="*/ 48 w 224"/>
              <a:gd name="T13" fmla="*/ 208 h 208"/>
              <a:gd name="T14" fmla="*/ 44 w 224"/>
              <a:gd name="T15" fmla="*/ 204 h 208"/>
              <a:gd name="T16" fmla="*/ 36 w 224"/>
              <a:gd name="T17" fmla="*/ 198 h 208"/>
              <a:gd name="T18" fmla="*/ 30 w 224"/>
              <a:gd name="T19" fmla="*/ 198 h 208"/>
              <a:gd name="T20" fmla="*/ 30 w 224"/>
              <a:gd name="T21" fmla="*/ 202 h 208"/>
              <a:gd name="T22" fmla="*/ 26 w 224"/>
              <a:gd name="T23" fmla="*/ 190 h 208"/>
              <a:gd name="T24" fmla="*/ 14 w 224"/>
              <a:gd name="T25" fmla="*/ 186 h 208"/>
              <a:gd name="T26" fmla="*/ 10 w 224"/>
              <a:gd name="T27" fmla="*/ 178 h 208"/>
              <a:gd name="T28" fmla="*/ 14 w 224"/>
              <a:gd name="T29" fmla="*/ 178 h 208"/>
              <a:gd name="T30" fmla="*/ 8 w 224"/>
              <a:gd name="T31" fmla="*/ 174 h 208"/>
              <a:gd name="T32" fmla="*/ 4 w 224"/>
              <a:gd name="T33" fmla="*/ 164 h 208"/>
              <a:gd name="T34" fmla="*/ 0 w 224"/>
              <a:gd name="T35" fmla="*/ 156 h 208"/>
              <a:gd name="T36" fmla="*/ 0 w 224"/>
              <a:gd name="T37" fmla="*/ 148 h 208"/>
              <a:gd name="T38" fmla="*/ 4 w 224"/>
              <a:gd name="T39" fmla="*/ 152 h 208"/>
              <a:gd name="T40" fmla="*/ 10 w 224"/>
              <a:gd name="T41" fmla="*/ 148 h 208"/>
              <a:gd name="T42" fmla="*/ 36 w 224"/>
              <a:gd name="T43" fmla="*/ 144 h 208"/>
              <a:gd name="T44" fmla="*/ 48 w 224"/>
              <a:gd name="T45" fmla="*/ 142 h 208"/>
              <a:gd name="T46" fmla="*/ 52 w 224"/>
              <a:gd name="T47" fmla="*/ 138 h 208"/>
              <a:gd name="T48" fmla="*/ 56 w 224"/>
              <a:gd name="T49" fmla="*/ 126 h 208"/>
              <a:gd name="T50" fmla="*/ 56 w 224"/>
              <a:gd name="T51" fmla="*/ 112 h 208"/>
              <a:gd name="T52" fmla="*/ 56 w 224"/>
              <a:gd name="T53" fmla="*/ 78 h 208"/>
              <a:gd name="T54" fmla="*/ 74 w 224"/>
              <a:gd name="T55" fmla="*/ 74 h 208"/>
              <a:gd name="T56" fmla="*/ 88 w 224"/>
              <a:gd name="T57" fmla="*/ 60 h 208"/>
              <a:gd name="T58" fmla="*/ 118 w 224"/>
              <a:gd name="T59" fmla="*/ 38 h 208"/>
              <a:gd name="T60" fmla="*/ 144 w 224"/>
              <a:gd name="T61" fmla="*/ 16 h 208"/>
              <a:gd name="T62" fmla="*/ 168 w 224"/>
              <a:gd name="T63" fmla="*/ 0 h 208"/>
              <a:gd name="T64" fmla="*/ 182 w 224"/>
              <a:gd name="T65" fmla="*/ 4 h 208"/>
              <a:gd name="T66" fmla="*/ 190 w 224"/>
              <a:gd name="T67" fmla="*/ 8 h 208"/>
              <a:gd name="T68" fmla="*/ 204 w 224"/>
              <a:gd name="T69" fmla="*/ 12 h 208"/>
              <a:gd name="T70" fmla="*/ 212 w 224"/>
              <a:gd name="T71" fmla="*/ 26 h 208"/>
              <a:gd name="T72" fmla="*/ 216 w 224"/>
              <a:gd name="T73" fmla="*/ 44 h 208"/>
              <a:gd name="T74" fmla="*/ 216 w 224"/>
              <a:gd name="T75" fmla="*/ 48 h 208"/>
              <a:gd name="T76" fmla="*/ 220 w 224"/>
              <a:gd name="T77" fmla="*/ 60 h 208"/>
              <a:gd name="T78" fmla="*/ 216 w 224"/>
              <a:gd name="T79" fmla="*/ 86 h 208"/>
              <a:gd name="T80" fmla="*/ 216 w 224"/>
              <a:gd name="T81" fmla="*/ 118 h 208"/>
              <a:gd name="T82" fmla="*/ 200 w 224"/>
              <a:gd name="T83" fmla="*/ 138 h 208"/>
              <a:gd name="T84" fmla="*/ 190 w 224"/>
              <a:gd name="T85" fmla="*/ 152 h 208"/>
              <a:gd name="T86" fmla="*/ 190 w 224"/>
              <a:gd name="T87" fmla="*/ 160 h 208"/>
              <a:gd name="T88" fmla="*/ 186 w 224"/>
              <a:gd name="T89" fmla="*/ 160 h 208"/>
              <a:gd name="T90" fmla="*/ 182 w 224"/>
              <a:gd name="T91" fmla="*/ 174 h 208"/>
              <a:gd name="T92" fmla="*/ 174 w 224"/>
              <a:gd name="T93" fmla="*/ 178 h 208"/>
              <a:gd name="T94" fmla="*/ 174 w 224"/>
              <a:gd name="T95" fmla="*/ 182 h 208"/>
              <a:gd name="T96" fmla="*/ 164 w 224"/>
              <a:gd name="T97" fmla="*/ 182 h 208"/>
              <a:gd name="T98" fmla="*/ 156 w 224"/>
              <a:gd name="T99" fmla="*/ 178 h 208"/>
              <a:gd name="T100" fmla="*/ 152 w 224"/>
              <a:gd name="T101" fmla="*/ 178 h 208"/>
              <a:gd name="T102" fmla="*/ 148 w 224"/>
              <a:gd name="T103" fmla="*/ 178 h 208"/>
              <a:gd name="T104" fmla="*/ 144 w 224"/>
              <a:gd name="T105" fmla="*/ 178 h 208"/>
              <a:gd name="T106" fmla="*/ 138 w 224"/>
              <a:gd name="T107" fmla="*/ 182 h 208"/>
              <a:gd name="T108" fmla="*/ 134 w 224"/>
              <a:gd name="T109" fmla="*/ 190 h 208"/>
              <a:gd name="T110" fmla="*/ 122 w 224"/>
              <a:gd name="T111" fmla="*/ 186 h 208"/>
              <a:gd name="T112" fmla="*/ 114 w 224"/>
              <a:gd name="T113" fmla="*/ 182 h 208"/>
              <a:gd name="T114" fmla="*/ 110 w 224"/>
              <a:gd name="T115" fmla="*/ 182 h 208"/>
              <a:gd name="T116" fmla="*/ 100 w 224"/>
              <a:gd name="T117" fmla="*/ 182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4" h="208">
                <a:moveTo>
                  <a:pt x="96" y="186"/>
                </a:moveTo>
                <a:lnTo>
                  <a:pt x="92" y="186"/>
                </a:lnTo>
                <a:lnTo>
                  <a:pt x="92" y="182"/>
                </a:lnTo>
                <a:lnTo>
                  <a:pt x="92" y="182"/>
                </a:lnTo>
                <a:lnTo>
                  <a:pt x="88" y="178"/>
                </a:lnTo>
                <a:lnTo>
                  <a:pt x="88" y="178"/>
                </a:lnTo>
                <a:lnTo>
                  <a:pt x="84" y="174"/>
                </a:lnTo>
                <a:lnTo>
                  <a:pt x="84" y="174"/>
                </a:lnTo>
                <a:lnTo>
                  <a:pt x="84" y="174"/>
                </a:lnTo>
                <a:lnTo>
                  <a:pt x="84" y="174"/>
                </a:lnTo>
                <a:lnTo>
                  <a:pt x="84" y="174"/>
                </a:lnTo>
                <a:lnTo>
                  <a:pt x="80" y="174"/>
                </a:lnTo>
                <a:lnTo>
                  <a:pt x="80" y="172"/>
                </a:lnTo>
                <a:lnTo>
                  <a:pt x="80" y="172"/>
                </a:lnTo>
                <a:lnTo>
                  <a:pt x="78" y="172"/>
                </a:lnTo>
                <a:lnTo>
                  <a:pt x="78" y="172"/>
                </a:lnTo>
                <a:lnTo>
                  <a:pt x="74" y="172"/>
                </a:lnTo>
                <a:lnTo>
                  <a:pt x="74" y="172"/>
                </a:lnTo>
                <a:lnTo>
                  <a:pt x="74" y="172"/>
                </a:lnTo>
                <a:lnTo>
                  <a:pt x="70" y="172"/>
                </a:lnTo>
                <a:lnTo>
                  <a:pt x="70" y="172"/>
                </a:lnTo>
                <a:lnTo>
                  <a:pt x="70" y="172"/>
                </a:lnTo>
                <a:lnTo>
                  <a:pt x="70" y="172"/>
                </a:lnTo>
                <a:lnTo>
                  <a:pt x="66" y="172"/>
                </a:lnTo>
                <a:lnTo>
                  <a:pt x="66" y="172"/>
                </a:lnTo>
                <a:lnTo>
                  <a:pt x="66" y="172"/>
                </a:lnTo>
                <a:lnTo>
                  <a:pt x="64" y="172"/>
                </a:lnTo>
                <a:lnTo>
                  <a:pt x="60" y="172"/>
                </a:lnTo>
                <a:lnTo>
                  <a:pt x="56" y="174"/>
                </a:lnTo>
                <a:lnTo>
                  <a:pt x="56" y="174"/>
                </a:lnTo>
                <a:lnTo>
                  <a:pt x="56" y="178"/>
                </a:lnTo>
                <a:lnTo>
                  <a:pt x="56" y="178"/>
                </a:lnTo>
                <a:lnTo>
                  <a:pt x="56" y="182"/>
                </a:lnTo>
                <a:lnTo>
                  <a:pt x="56" y="186"/>
                </a:lnTo>
                <a:lnTo>
                  <a:pt x="52" y="186"/>
                </a:lnTo>
                <a:lnTo>
                  <a:pt x="52" y="190"/>
                </a:lnTo>
                <a:lnTo>
                  <a:pt x="52" y="190"/>
                </a:lnTo>
                <a:lnTo>
                  <a:pt x="48" y="194"/>
                </a:lnTo>
                <a:lnTo>
                  <a:pt x="48" y="194"/>
                </a:lnTo>
                <a:lnTo>
                  <a:pt x="48" y="198"/>
                </a:lnTo>
                <a:lnTo>
                  <a:pt x="48" y="198"/>
                </a:lnTo>
                <a:lnTo>
                  <a:pt x="48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4"/>
                </a:lnTo>
                <a:lnTo>
                  <a:pt x="48" y="204"/>
                </a:lnTo>
                <a:lnTo>
                  <a:pt x="48" y="204"/>
                </a:lnTo>
                <a:lnTo>
                  <a:pt x="48" y="204"/>
                </a:lnTo>
                <a:lnTo>
                  <a:pt x="48" y="208"/>
                </a:lnTo>
                <a:lnTo>
                  <a:pt x="48" y="208"/>
                </a:lnTo>
                <a:lnTo>
                  <a:pt x="44" y="204"/>
                </a:lnTo>
                <a:lnTo>
                  <a:pt x="44" y="204"/>
                </a:lnTo>
                <a:lnTo>
                  <a:pt x="44" y="204"/>
                </a:lnTo>
                <a:lnTo>
                  <a:pt x="44" y="204"/>
                </a:lnTo>
                <a:lnTo>
                  <a:pt x="44" y="204"/>
                </a:lnTo>
                <a:lnTo>
                  <a:pt x="44" y="204"/>
                </a:lnTo>
                <a:lnTo>
                  <a:pt x="44" y="204"/>
                </a:lnTo>
                <a:lnTo>
                  <a:pt x="40" y="204"/>
                </a:lnTo>
                <a:lnTo>
                  <a:pt x="40" y="202"/>
                </a:lnTo>
                <a:lnTo>
                  <a:pt x="40" y="202"/>
                </a:lnTo>
                <a:lnTo>
                  <a:pt x="40" y="202"/>
                </a:lnTo>
                <a:lnTo>
                  <a:pt x="36" y="198"/>
                </a:lnTo>
                <a:lnTo>
                  <a:pt x="36" y="198"/>
                </a:lnTo>
                <a:lnTo>
                  <a:pt x="36" y="194"/>
                </a:lnTo>
                <a:lnTo>
                  <a:pt x="36" y="198"/>
                </a:lnTo>
                <a:lnTo>
                  <a:pt x="34" y="198"/>
                </a:lnTo>
                <a:lnTo>
                  <a:pt x="34" y="198"/>
                </a:lnTo>
                <a:lnTo>
                  <a:pt x="34" y="198"/>
                </a:lnTo>
                <a:lnTo>
                  <a:pt x="34" y="198"/>
                </a:lnTo>
                <a:lnTo>
                  <a:pt x="30" y="198"/>
                </a:lnTo>
                <a:lnTo>
                  <a:pt x="30" y="198"/>
                </a:lnTo>
                <a:lnTo>
                  <a:pt x="30" y="202"/>
                </a:lnTo>
                <a:lnTo>
                  <a:pt x="30" y="202"/>
                </a:lnTo>
                <a:lnTo>
                  <a:pt x="30" y="204"/>
                </a:lnTo>
                <a:lnTo>
                  <a:pt x="30" y="204"/>
                </a:lnTo>
                <a:lnTo>
                  <a:pt x="30" y="204"/>
                </a:lnTo>
                <a:lnTo>
                  <a:pt x="30" y="202"/>
                </a:lnTo>
                <a:lnTo>
                  <a:pt x="26" y="198"/>
                </a:lnTo>
                <a:lnTo>
                  <a:pt x="26" y="198"/>
                </a:lnTo>
                <a:lnTo>
                  <a:pt x="26" y="194"/>
                </a:lnTo>
                <a:lnTo>
                  <a:pt x="26" y="194"/>
                </a:lnTo>
                <a:lnTo>
                  <a:pt x="30" y="194"/>
                </a:lnTo>
                <a:lnTo>
                  <a:pt x="26" y="194"/>
                </a:lnTo>
                <a:lnTo>
                  <a:pt x="26" y="190"/>
                </a:lnTo>
                <a:lnTo>
                  <a:pt x="26" y="190"/>
                </a:lnTo>
                <a:lnTo>
                  <a:pt x="26" y="190"/>
                </a:lnTo>
                <a:lnTo>
                  <a:pt x="26" y="190"/>
                </a:lnTo>
                <a:lnTo>
                  <a:pt x="22" y="190"/>
                </a:lnTo>
                <a:lnTo>
                  <a:pt x="22" y="194"/>
                </a:lnTo>
                <a:lnTo>
                  <a:pt x="18" y="190"/>
                </a:lnTo>
                <a:lnTo>
                  <a:pt x="14" y="186"/>
                </a:lnTo>
                <a:lnTo>
                  <a:pt x="10" y="186"/>
                </a:lnTo>
                <a:lnTo>
                  <a:pt x="10" y="186"/>
                </a:lnTo>
                <a:lnTo>
                  <a:pt x="10" y="182"/>
                </a:lnTo>
                <a:lnTo>
                  <a:pt x="10" y="182"/>
                </a:lnTo>
                <a:lnTo>
                  <a:pt x="10" y="178"/>
                </a:lnTo>
                <a:lnTo>
                  <a:pt x="10" y="178"/>
                </a:lnTo>
                <a:lnTo>
                  <a:pt x="10" y="178"/>
                </a:lnTo>
                <a:lnTo>
                  <a:pt x="10" y="178"/>
                </a:lnTo>
                <a:lnTo>
                  <a:pt x="10" y="178"/>
                </a:lnTo>
                <a:lnTo>
                  <a:pt x="10" y="178"/>
                </a:lnTo>
                <a:lnTo>
                  <a:pt x="10" y="178"/>
                </a:lnTo>
                <a:lnTo>
                  <a:pt x="14" y="178"/>
                </a:lnTo>
                <a:lnTo>
                  <a:pt x="14" y="178"/>
                </a:lnTo>
                <a:lnTo>
                  <a:pt x="14" y="178"/>
                </a:lnTo>
                <a:lnTo>
                  <a:pt x="10" y="178"/>
                </a:lnTo>
                <a:lnTo>
                  <a:pt x="10" y="178"/>
                </a:lnTo>
                <a:lnTo>
                  <a:pt x="10" y="178"/>
                </a:lnTo>
                <a:lnTo>
                  <a:pt x="10" y="174"/>
                </a:lnTo>
                <a:lnTo>
                  <a:pt x="10" y="174"/>
                </a:lnTo>
                <a:lnTo>
                  <a:pt x="10" y="174"/>
                </a:lnTo>
                <a:lnTo>
                  <a:pt x="8" y="174"/>
                </a:lnTo>
                <a:lnTo>
                  <a:pt x="4" y="174"/>
                </a:lnTo>
                <a:lnTo>
                  <a:pt x="4" y="172"/>
                </a:lnTo>
                <a:lnTo>
                  <a:pt x="4" y="172"/>
                </a:lnTo>
                <a:lnTo>
                  <a:pt x="4" y="168"/>
                </a:lnTo>
                <a:lnTo>
                  <a:pt x="0" y="164"/>
                </a:lnTo>
                <a:lnTo>
                  <a:pt x="0" y="164"/>
                </a:lnTo>
                <a:lnTo>
                  <a:pt x="4" y="164"/>
                </a:lnTo>
                <a:lnTo>
                  <a:pt x="0" y="164"/>
                </a:lnTo>
                <a:lnTo>
                  <a:pt x="0" y="160"/>
                </a:lnTo>
                <a:lnTo>
                  <a:pt x="0" y="160"/>
                </a:lnTo>
                <a:lnTo>
                  <a:pt x="0" y="160"/>
                </a:lnTo>
                <a:lnTo>
                  <a:pt x="0" y="160"/>
                </a:lnTo>
                <a:lnTo>
                  <a:pt x="0" y="160"/>
                </a:lnTo>
                <a:lnTo>
                  <a:pt x="0" y="156"/>
                </a:lnTo>
                <a:lnTo>
                  <a:pt x="0" y="156"/>
                </a:lnTo>
                <a:lnTo>
                  <a:pt x="0" y="152"/>
                </a:lnTo>
                <a:lnTo>
                  <a:pt x="0" y="152"/>
                </a:lnTo>
                <a:lnTo>
                  <a:pt x="0" y="152"/>
                </a:lnTo>
                <a:lnTo>
                  <a:pt x="0" y="152"/>
                </a:lnTo>
                <a:lnTo>
                  <a:pt x="0" y="152"/>
                </a:lnTo>
                <a:lnTo>
                  <a:pt x="0" y="148"/>
                </a:lnTo>
                <a:lnTo>
                  <a:pt x="0" y="148"/>
                </a:lnTo>
                <a:lnTo>
                  <a:pt x="0" y="152"/>
                </a:lnTo>
                <a:lnTo>
                  <a:pt x="4" y="152"/>
                </a:lnTo>
                <a:lnTo>
                  <a:pt x="4" y="148"/>
                </a:lnTo>
                <a:lnTo>
                  <a:pt x="4" y="148"/>
                </a:lnTo>
                <a:lnTo>
                  <a:pt x="4" y="152"/>
                </a:lnTo>
                <a:lnTo>
                  <a:pt x="4" y="152"/>
                </a:lnTo>
                <a:lnTo>
                  <a:pt x="8" y="152"/>
                </a:lnTo>
                <a:lnTo>
                  <a:pt x="8" y="152"/>
                </a:lnTo>
                <a:lnTo>
                  <a:pt x="8" y="152"/>
                </a:lnTo>
                <a:lnTo>
                  <a:pt x="10" y="148"/>
                </a:lnTo>
                <a:lnTo>
                  <a:pt x="10" y="148"/>
                </a:lnTo>
                <a:lnTo>
                  <a:pt x="10" y="148"/>
                </a:lnTo>
                <a:lnTo>
                  <a:pt x="10" y="148"/>
                </a:lnTo>
                <a:lnTo>
                  <a:pt x="14" y="144"/>
                </a:lnTo>
                <a:lnTo>
                  <a:pt x="22" y="144"/>
                </a:lnTo>
                <a:lnTo>
                  <a:pt x="22" y="144"/>
                </a:lnTo>
                <a:lnTo>
                  <a:pt x="34" y="144"/>
                </a:lnTo>
                <a:lnTo>
                  <a:pt x="34" y="144"/>
                </a:lnTo>
                <a:lnTo>
                  <a:pt x="36" y="144"/>
                </a:lnTo>
                <a:lnTo>
                  <a:pt x="36" y="144"/>
                </a:lnTo>
                <a:lnTo>
                  <a:pt x="36" y="142"/>
                </a:lnTo>
                <a:lnTo>
                  <a:pt x="40" y="142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2"/>
                </a:lnTo>
                <a:lnTo>
                  <a:pt x="48" y="142"/>
                </a:lnTo>
                <a:lnTo>
                  <a:pt x="48" y="138"/>
                </a:lnTo>
                <a:lnTo>
                  <a:pt x="48" y="138"/>
                </a:lnTo>
                <a:lnTo>
                  <a:pt x="48" y="138"/>
                </a:lnTo>
                <a:lnTo>
                  <a:pt x="52" y="138"/>
                </a:lnTo>
                <a:lnTo>
                  <a:pt x="52" y="138"/>
                </a:lnTo>
                <a:lnTo>
                  <a:pt x="52" y="138"/>
                </a:lnTo>
                <a:lnTo>
                  <a:pt x="52" y="138"/>
                </a:lnTo>
                <a:lnTo>
                  <a:pt x="52" y="138"/>
                </a:lnTo>
                <a:lnTo>
                  <a:pt x="52" y="134"/>
                </a:lnTo>
                <a:lnTo>
                  <a:pt x="52" y="130"/>
                </a:lnTo>
                <a:lnTo>
                  <a:pt x="52" y="126"/>
                </a:lnTo>
                <a:lnTo>
                  <a:pt x="56" y="126"/>
                </a:lnTo>
                <a:lnTo>
                  <a:pt x="56" y="126"/>
                </a:lnTo>
                <a:lnTo>
                  <a:pt x="56" y="126"/>
                </a:lnTo>
                <a:lnTo>
                  <a:pt x="56" y="126"/>
                </a:lnTo>
                <a:lnTo>
                  <a:pt x="56" y="126"/>
                </a:lnTo>
                <a:lnTo>
                  <a:pt x="56" y="118"/>
                </a:lnTo>
                <a:lnTo>
                  <a:pt x="56" y="118"/>
                </a:lnTo>
                <a:lnTo>
                  <a:pt x="56" y="116"/>
                </a:lnTo>
                <a:lnTo>
                  <a:pt x="56" y="116"/>
                </a:lnTo>
                <a:lnTo>
                  <a:pt x="56" y="112"/>
                </a:lnTo>
                <a:lnTo>
                  <a:pt x="56" y="108"/>
                </a:lnTo>
                <a:lnTo>
                  <a:pt x="56" y="104"/>
                </a:lnTo>
                <a:lnTo>
                  <a:pt x="56" y="96"/>
                </a:lnTo>
                <a:lnTo>
                  <a:pt x="56" y="86"/>
                </a:lnTo>
                <a:lnTo>
                  <a:pt x="56" y="86"/>
                </a:lnTo>
                <a:lnTo>
                  <a:pt x="56" y="82"/>
                </a:lnTo>
                <a:lnTo>
                  <a:pt x="56" y="78"/>
                </a:lnTo>
                <a:lnTo>
                  <a:pt x="56" y="78"/>
                </a:lnTo>
                <a:lnTo>
                  <a:pt x="60" y="78"/>
                </a:lnTo>
                <a:lnTo>
                  <a:pt x="60" y="78"/>
                </a:lnTo>
                <a:lnTo>
                  <a:pt x="66" y="74"/>
                </a:lnTo>
                <a:lnTo>
                  <a:pt x="70" y="74"/>
                </a:lnTo>
                <a:lnTo>
                  <a:pt x="74" y="74"/>
                </a:lnTo>
                <a:lnTo>
                  <a:pt x="74" y="74"/>
                </a:lnTo>
                <a:lnTo>
                  <a:pt x="78" y="74"/>
                </a:lnTo>
                <a:lnTo>
                  <a:pt x="78" y="74"/>
                </a:lnTo>
                <a:lnTo>
                  <a:pt x="80" y="70"/>
                </a:lnTo>
                <a:lnTo>
                  <a:pt x="80" y="70"/>
                </a:lnTo>
                <a:lnTo>
                  <a:pt x="84" y="66"/>
                </a:lnTo>
                <a:lnTo>
                  <a:pt x="88" y="62"/>
                </a:lnTo>
                <a:lnTo>
                  <a:pt x="88" y="60"/>
                </a:lnTo>
                <a:lnTo>
                  <a:pt x="92" y="56"/>
                </a:lnTo>
                <a:lnTo>
                  <a:pt x="100" y="48"/>
                </a:lnTo>
                <a:lnTo>
                  <a:pt x="104" y="44"/>
                </a:lnTo>
                <a:lnTo>
                  <a:pt x="104" y="44"/>
                </a:lnTo>
                <a:lnTo>
                  <a:pt x="108" y="44"/>
                </a:lnTo>
                <a:lnTo>
                  <a:pt x="110" y="42"/>
                </a:lnTo>
                <a:lnTo>
                  <a:pt x="118" y="38"/>
                </a:lnTo>
                <a:lnTo>
                  <a:pt x="118" y="34"/>
                </a:lnTo>
                <a:lnTo>
                  <a:pt x="122" y="30"/>
                </a:lnTo>
                <a:lnTo>
                  <a:pt x="130" y="26"/>
                </a:lnTo>
                <a:lnTo>
                  <a:pt x="134" y="22"/>
                </a:lnTo>
                <a:lnTo>
                  <a:pt x="138" y="18"/>
                </a:lnTo>
                <a:lnTo>
                  <a:pt x="140" y="18"/>
                </a:lnTo>
                <a:lnTo>
                  <a:pt x="144" y="16"/>
                </a:lnTo>
                <a:lnTo>
                  <a:pt x="148" y="16"/>
                </a:lnTo>
                <a:lnTo>
                  <a:pt x="148" y="12"/>
                </a:lnTo>
                <a:lnTo>
                  <a:pt x="152" y="12"/>
                </a:lnTo>
                <a:lnTo>
                  <a:pt x="160" y="4"/>
                </a:lnTo>
                <a:lnTo>
                  <a:pt x="164" y="4"/>
                </a:lnTo>
                <a:lnTo>
                  <a:pt x="164" y="0"/>
                </a:lnTo>
                <a:lnTo>
                  <a:pt x="168" y="0"/>
                </a:lnTo>
                <a:lnTo>
                  <a:pt x="170" y="4"/>
                </a:lnTo>
                <a:lnTo>
                  <a:pt x="170" y="4"/>
                </a:lnTo>
                <a:lnTo>
                  <a:pt x="170" y="4"/>
                </a:lnTo>
                <a:lnTo>
                  <a:pt x="170" y="4"/>
                </a:lnTo>
                <a:lnTo>
                  <a:pt x="174" y="4"/>
                </a:lnTo>
                <a:lnTo>
                  <a:pt x="178" y="4"/>
                </a:lnTo>
                <a:lnTo>
                  <a:pt x="182" y="4"/>
                </a:lnTo>
                <a:lnTo>
                  <a:pt x="186" y="8"/>
                </a:lnTo>
                <a:lnTo>
                  <a:pt x="186" y="8"/>
                </a:lnTo>
                <a:lnTo>
                  <a:pt x="186" y="8"/>
                </a:lnTo>
                <a:lnTo>
                  <a:pt x="186" y="8"/>
                </a:lnTo>
                <a:lnTo>
                  <a:pt x="186" y="8"/>
                </a:lnTo>
                <a:lnTo>
                  <a:pt x="186" y="8"/>
                </a:lnTo>
                <a:lnTo>
                  <a:pt x="190" y="8"/>
                </a:lnTo>
                <a:lnTo>
                  <a:pt x="190" y="8"/>
                </a:lnTo>
                <a:lnTo>
                  <a:pt x="194" y="12"/>
                </a:lnTo>
                <a:lnTo>
                  <a:pt x="198" y="18"/>
                </a:lnTo>
                <a:lnTo>
                  <a:pt x="198" y="16"/>
                </a:lnTo>
                <a:lnTo>
                  <a:pt x="200" y="16"/>
                </a:lnTo>
                <a:lnTo>
                  <a:pt x="200" y="16"/>
                </a:lnTo>
                <a:lnTo>
                  <a:pt x="204" y="12"/>
                </a:lnTo>
                <a:lnTo>
                  <a:pt x="204" y="12"/>
                </a:lnTo>
                <a:lnTo>
                  <a:pt x="208" y="12"/>
                </a:lnTo>
                <a:lnTo>
                  <a:pt x="208" y="12"/>
                </a:lnTo>
                <a:lnTo>
                  <a:pt x="208" y="12"/>
                </a:lnTo>
                <a:lnTo>
                  <a:pt x="208" y="16"/>
                </a:lnTo>
                <a:lnTo>
                  <a:pt x="212" y="26"/>
                </a:lnTo>
                <a:lnTo>
                  <a:pt x="212" y="26"/>
                </a:lnTo>
                <a:lnTo>
                  <a:pt x="212" y="30"/>
                </a:lnTo>
                <a:lnTo>
                  <a:pt x="212" y="34"/>
                </a:lnTo>
                <a:lnTo>
                  <a:pt x="212" y="34"/>
                </a:lnTo>
                <a:lnTo>
                  <a:pt x="212" y="38"/>
                </a:lnTo>
                <a:lnTo>
                  <a:pt x="212" y="38"/>
                </a:lnTo>
                <a:lnTo>
                  <a:pt x="212" y="38"/>
                </a:lnTo>
                <a:lnTo>
                  <a:pt x="216" y="44"/>
                </a:lnTo>
                <a:lnTo>
                  <a:pt x="216" y="44"/>
                </a:lnTo>
                <a:lnTo>
                  <a:pt x="216" y="44"/>
                </a:lnTo>
                <a:lnTo>
                  <a:pt x="216" y="48"/>
                </a:lnTo>
                <a:lnTo>
                  <a:pt x="216" y="48"/>
                </a:lnTo>
                <a:lnTo>
                  <a:pt x="216" y="48"/>
                </a:lnTo>
                <a:lnTo>
                  <a:pt x="216" y="48"/>
                </a:lnTo>
                <a:lnTo>
                  <a:pt x="216" y="48"/>
                </a:lnTo>
                <a:lnTo>
                  <a:pt x="216" y="48"/>
                </a:lnTo>
                <a:lnTo>
                  <a:pt x="216" y="48"/>
                </a:lnTo>
                <a:lnTo>
                  <a:pt x="216" y="52"/>
                </a:lnTo>
                <a:lnTo>
                  <a:pt x="216" y="52"/>
                </a:lnTo>
                <a:lnTo>
                  <a:pt x="224" y="56"/>
                </a:lnTo>
                <a:lnTo>
                  <a:pt x="224" y="56"/>
                </a:lnTo>
                <a:lnTo>
                  <a:pt x="220" y="60"/>
                </a:lnTo>
                <a:lnTo>
                  <a:pt x="220" y="62"/>
                </a:lnTo>
                <a:lnTo>
                  <a:pt x="220" y="62"/>
                </a:lnTo>
                <a:lnTo>
                  <a:pt x="220" y="66"/>
                </a:lnTo>
                <a:lnTo>
                  <a:pt x="220" y="70"/>
                </a:lnTo>
                <a:lnTo>
                  <a:pt x="216" y="82"/>
                </a:lnTo>
                <a:lnTo>
                  <a:pt x="216" y="82"/>
                </a:lnTo>
                <a:lnTo>
                  <a:pt x="216" y="86"/>
                </a:lnTo>
                <a:lnTo>
                  <a:pt x="216" y="92"/>
                </a:lnTo>
                <a:lnTo>
                  <a:pt x="216" y="92"/>
                </a:lnTo>
                <a:lnTo>
                  <a:pt x="216" y="96"/>
                </a:lnTo>
                <a:lnTo>
                  <a:pt x="216" y="108"/>
                </a:lnTo>
                <a:lnTo>
                  <a:pt x="216" y="116"/>
                </a:lnTo>
                <a:lnTo>
                  <a:pt x="216" y="118"/>
                </a:lnTo>
                <a:lnTo>
                  <a:pt x="216" y="118"/>
                </a:lnTo>
                <a:lnTo>
                  <a:pt x="216" y="118"/>
                </a:lnTo>
                <a:lnTo>
                  <a:pt x="212" y="118"/>
                </a:lnTo>
                <a:lnTo>
                  <a:pt x="212" y="122"/>
                </a:lnTo>
                <a:lnTo>
                  <a:pt x="208" y="122"/>
                </a:lnTo>
                <a:lnTo>
                  <a:pt x="208" y="126"/>
                </a:lnTo>
                <a:lnTo>
                  <a:pt x="200" y="134"/>
                </a:lnTo>
                <a:lnTo>
                  <a:pt x="200" y="138"/>
                </a:lnTo>
                <a:lnTo>
                  <a:pt x="198" y="142"/>
                </a:lnTo>
                <a:lnTo>
                  <a:pt x="198" y="142"/>
                </a:lnTo>
                <a:lnTo>
                  <a:pt x="194" y="144"/>
                </a:lnTo>
                <a:lnTo>
                  <a:pt x="194" y="144"/>
                </a:lnTo>
                <a:lnTo>
                  <a:pt x="194" y="148"/>
                </a:lnTo>
                <a:lnTo>
                  <a:pt x="190" y="152"/>
                </a:lnTo>
                <a:lnTo>
                  <a:pt x="190" y="152"/>
                </a:lnTo>
                <a:lnTo>
                  <a:pt x="190" y="152"/>
                </a:lnTo>
                <a:lnTo>
                  <a:pt x="190" y="156"/>
                </a:lnTo>
                <a:lnTo>
                  <a:pt x="190" y="156"/>
                </a:lnTo>
                <a:lnTo>
                  <a:pt x="190" y="156"/>
                </a:lnTo>
                <a:lnTo>
                  <a:pt x="190" y="156"/>
                </a:lnTo>
                <a:lnTo>
                  <a:pt x="190" y="156"/>
                </a:lnTo>
                <a:lnTo>
                  <a:pt x="190" y="160"/>
                </a:lnTo>
                <a:lnTo>
                  <a:pt x="190" y="160"/>
                </a:lnTo>
                <a:lnTo>
                  <a:pt x="190" y="160"/>
                </a:lnTo>
                <a:lnTo>
                  <a:pt x="186" y="160"/>
                </a:lnTo>
                <a:lnTo>
                  <a:pt x="186" y="160"/>
                </a:lnTo>
                <a:lnTo>
                  <a:pt x="186" y="160"/>
                </a:lnTo>
                <a:lnTo>
                  <a:pt x="186" y="160"/>
                </a:lnTo>
                <a:lnTo>
                  <a:pt x="186" y="160"/>
                </a:lnTo>
                <a:lnTo>
                  <a:pt x="186" y="160"/>
                </a:lnTo>
                <a:lnTo>
                  <a:pt x="186" y="168"/>
                </a:lnTo>
                <a:lnTo>
                  <a:pt x="190" y="172"/>
                </a:lnTo>
                <a:lnTo>
                  <a:pt x="190" y="172"/>
                </a:lnTo>
                <a:lnTo>
                  <a:pt x="186" y="172"/>
                </a:lnTo>
                <a:lnTo>
                  <a:pt x="182" y="174"/>
                </a:lnTo>
                <a:lnTo>
                  <a:pt x="182" y="174"/>
                </a:lnTo>
                <a:lnTo>
                  <a:pt x="182" y="174"/>
                </a:lnTo>
                <a:lnTo>
                  <a:pt x="182" y="174"/>
                </a:lnTo>
                <a:lnTo>
                  <a:pt x="182" y="174"/>
                </a:lnTo>
                <a:lnTo>
                  <a:pt x="178" y="174"/>
                </a:lnTo>
                <a:lnTo>
                  <a:pt x="178" y="174"/>
                </a:lnTo>
                <a:lnTo>
                  <a:pt x="178" y="174"/>
                </a:lnTo>
                <a:lnTo>
                  <a:pt x="174" y="178"/>
                </a:lnTo>
                <a:lnTo>
                  <a:pt x="174" y="178"/>
                </a:lnTo>
                <a:lnTo>
                  <a:pt x="174" y="178"/>
                </a:lnTo>
                <a:lnTo>
                  <a:pt x="174" y="178"/>
                </a:lnTo>
                <a:lnTo>
                  <a:pt x="174" y="178"/>
                </a:lnTo>
                <a:lnTo>
                  <a:pt x="174" y="182"/>
                </a:lnTo>
                <a:lnTo>
                  <a:pt x="174" y="182"/>
                </a:lnTo>
                <a:lnTo>
                  <a:pt x="174" y="182"/>
                </a:lnTo>
                <a:lnTo>
                  <a:pt x="170" y="182"/>
                </a:lnTo>
                <a:lnTo>
                  <a:pt x="170" y="182"/>
                </a:lnTo>
                <a:lnTo>
                  <a:pt x="170" y="182"/>
                </a:lnTo>
                <a:lnTo>
                  <a:pt x="170" y="182"/>
                </a:lnTo>
                <a:lnTo>
                  <a:pt x="168" y="182"/>
                </a:lnTo>
                <a:lnTo>
                  <a:pt x="168" y="182"/>
                </a:lnTo>
                <a:lnTo>
                  <a:pt x="164" y="182"/>
                </a:lnTo>
                <a:lnTo>
                  <a:pt x="164" y="178"/>
                </a:lnTo>
                <a:lnTo>
                  <a:pt x="160" y="178"/>
                </a:lnTo>
                <a:lnTo>
                  <a:pt x="160" y="178"/>
                </a:lnTo>
                <a:lnTo>
                  <a:pt x="160" y="178"/>
                </a:lnTo>
                <a:lnTo>
                  <a:pt x="156" y="178"/>
                </a:lnTo>
                <a:lnTo>
                  <a:pt x="156" y="178"/>
                </a:lnTo>
                <a:lnTo>
                  <a:pt x="156" y="178"/>
                </a:lnTo>
                <a:lnTo>
                  <a:pt x="156" y="178"/>
                </a:lnTo>
                <a:lnTo>
                  <a:pt x="156" y="178"/>
                </a:lnTo>
                <a:lnTo>
                  <a:pt x="156" y="178"/>
                </a:lnTo>
                <a:lnTo>
                  <a:pt x="152" y="178"/>
                </a:lnTo>
                <a:lnTo>
                  <a:pt x="152" y="178"/>
                </a:lnTo>
                <a:lnTo>
                  <a:pt x="152" y="178"/>
                </a:lnTo>
                <a:lnTo>
                  <a:pt x="152" y="178"/>
                </a:lnTo>
                <a:lnTo>
                  <a:pt x="152" y="178"/>
                </a:lnTo>
                <a:lnTo>
                  <a:pt x="152" y="178"/>
                </a:lnTo>
                <a:lnTo>
                  <a:pt x="152" y="178"/>
                </a:lnTo>
                <a:lnTo>
                  <a:pt x="152" y="178"/>
                </a:lnTo>
                <a:lnTo>
                  <a:pt x="148" y="178"/>
                </a:lnTo>
                <a:lnTo>
                  <a:pt x="148" y="178"/>
                </a:lnTo>
                <a:lnTo>
                  <a:pt x="148" y="178"/>
                </a:lnTo>
                <a:lnTo>
                  <a:pt x="148" y="178"/>
                </a:lnTo>
                <a:lnTo>
                  <a:pt x="148" y="178"/>
                </a:lnTo>
                <a:lnTo>
                  <a:pt x="148" y="178"/>
                </a:lnTo>
                <a:lnTo>
                  <a:pt x="144" y="178"/>
                </a:lnTo>
                <a:lnTo>
                  <a:pt x="144" y="178"/>
                </a:lnTo>
                <a:lnTo>
                  <a:pt x="144" y="178"/>
                </a:lnTo>
                <a:lnTo>
                  <a:pt x="144" y="178"/>
                </a:lnTo>
                <a:lnTo>
                  <a:pt x="144" y="178"/>
                </a:lnTo>
                <a:lnTo>
                  <a:pt x="144" y="178"/>
                </a:lnTo>
                <a:lnTo>
                  <a:pt x="140" y="178"/>
                </a:lnTo>
                <a:lnTo>
                  <a:pt x="140" y="178"/>
                </a:lnTo>
                <a:lnTo>
                  <a:pt x="140" y="178"/>
                </a:lnTo>
                <a:lnTo>
                  <a:pt x="140" y="178"/>
                </a:lnTo>
                <a:lnTo>
                  <a:pt x="138" y="182"/>
                </a:lnTo>
                <a:lnTo>
                  <a:pt x="138" y="182"/>
                </a:lnTo>
                <a:lnTo>
                  <a:pt x="138" y="182"/>
                </a:lnTo>
                <a:lnTo>
                  <a:pt x="138" y="182"/>
                </a:lnTo>
                <a:lnTo>
                  <a:pt x="134" y="182"/>
                </a:lnTo>
                <a:lnTo>
                  <a:pt x="134" y="186"/>
                </a:lnTo>
                <a:lnTo>
                  <a:pt x="134" y="190"/>
                </a:lnTo>
                <a:lnTo>
                  <a:pt x="134" y="190"/>
                </a:lnTo>
                <a:lnTo>
                  <a:pt x="130" y="190"/>
                </a:lnTo>
                <a:lnTo>
                  <a:pt x="126" y="186"/>
                </a:lnTo>
                <a:lnTo>
                  <a:pt x="126" y="186"/>
                </a:lnTo>
                <a:lnTo>
                  <a:pt x="122" y="186"/>
                </a:lnTo>
                <a:lnTo>
                  <a:pt x="122" y="186"/>
                </a:lnTo>
                <a:lnTo>
                  <a:pt x="122" y="186"/>
                </a:lnTo>
                <a:lnTo>
                  <a:pt x="122" y="186"/>
                </a:lnTo>
                <a:lnTo>
                  <a:pt x="118" y="186"/>
                </a:lnTo>
                <a:lnTo>
                  <a:pt x="118" y="186"/>
                </a:lnTo>
                <a:lnTo>
                  <a:pt x="118" y="186"/>
                </a:lnTo>
                <a:lnTo>
                  <a:pt x="118" y="186"/>
                </a:lnTo>
                <a:lnTo>
                  <a:pt x="118" y="186"/>
                </a:lnTo>
                <a:lnTo>
                  <a:pt x="114" y="182"/>
                </a:lnTo>
                <a:lnTo>
                  <a:pt x="114" y="182"/>
                </a:lnTo>
                <a:lnTo>
                  <a:pt x="114" y="182"/>
                </a:lnTo>
                <a:lnTo>
                  <a:pt x="114" y="182"/>
                </a:lnTo>
                <a:lnTo>
                  <a:pt x="114" y="182"/>
                </a:lnTo>
                <a:lnTo>
                  <a:pt x="114" y="182"/>
                </a:lnTo>
                <a:lnTo>
                  <a:pt x="114" y="182"/>
                </a:lnTo>
                <a:lnTo>
                  <a:pt x="110" y="182"/>
                </a:lnTo>
                <a:lnTo>
                  <a:pt x="110" y="182"/>
                </a:lnTo>
                <a:lnTo>
                  <a:pt x="110" y="182"/>
                </a:lnTo>
                <a:lnTo>
                  <a:pt x="110" y="178"/>
                </a:lnTo>
                <a:lnTo>
                  <a:pt x="110" y="178"/>
                </a:lnTo>
                <a:lnTo>
                  <a:pt x="110" y="178"/>
                </a:lnTo>
                <a:lnTo>
                  <a:pt x="108" y="178"/>
                </a:lnTo>
                <a:lnTo>
                  <a:pt x="100" y="182"/>
                </a:lnTo>
                <a:lnTo>
                  <a:pt x="100" y="182"/>
                </a:lnTo>
                <a:lnTo>
                  <a:pt x="96" y="182"/>
                </a:lnTo>
                <a:lnTo>
                  <a:pt x="96" y="182"/>
                </a:lnTo>
                <a:lnTo>
                  <a:pt x="96" y="186"/>
                </a:lnTo>
                <a:lnTo>
                  <a:pt x="96" y="186"/>
                </a:lnTo>
                <a:lnTo>
                  <a:pt x="96" y="186"/>
                </a:lnTo>
                <a:lnTo>
                  <a:pt x="96" y="18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04" name="Freeform 162">
            <a:extLst>
              <a:ext uri="{FF2B5EF4-FFF2-40B4-BE49-F238E27FC236}">
                <a16:creationId xmlns:a16="http://schemas.microsoft.com/office/drawing/2014/main" id="{0DE0B253-4388-4B0C-87CB-461F160851BA}"/>
              </a:ext>
            </a:extLst>
          </p:cNvPr>
          <p:cNvSpPr>
            <a:spLocks noEditPoints="1"/>
          </p:cNvSpPr>
          <p:nvPr/>
        </p:nvSpPr>
        <p:spPr bwMode="auto">
          <a:xfrm>
            <a:off x="6020203" y="4150780"/>
            <a:ext cx="269875" cy="260350"/>
          </a:xfrm>
          <a:custGeom>
            <a:avLst/>
            <a:gdLst>
              <a:gd name="T0" fmla="*/ 126 w 170"/>
              <a:gd name="T1" fmla="*/ 122 h 164"/>
              <a:gd name="T2" fmla="*/ 118 w 170"/>
              <a:gd name="T3" fmla="*/ 122 h 164"/>
              <a:gd name="T4" fmla="*/ 110 w 170"/>
              <a:gd name="T5" fmla="*/ 114 h 164"/>
              <a:gd name="T6" fmla="*/ 102 w 170"/>
              <a:gd name="T7" fmla="*/ 118 h 164"/>
              <a:gd name="T8" fmla="*/ 96 w 170"/>
              <a:gd name="T9" fmla="*/ 126 h 164"/>
              <a:gd name="T10" fmla="*/ 88 w 170"/>
              <a:gd name="T11" fmla="*/ 140 h 164"/>
              <a:gd name="T12" fmla="*/ 80 w 170"/>
              <a:gd name="T13" fmla="*/ 152 h 164"/>
              <a:gd name="T14" fmla="*/ 76 w 170"/>
              <a:gd name="T15" fmla="*/ 156 h 164"/>
              <a:gd name="T16" fmla="*/ 70 w 170"/>
              <a:gd name="T17" fmla="*/ 160 h 164"/>
              <a:gd name="T18" fmla="*/ 62 w 170"/>
              <a:gd name="T19" fmla="*/ 156 h 164"/>
              <a:gd name="T20" fmla="*/ 58 w 170"/>
              <a:gd name="T21" fmla="*/ 160 h 164"/>
              <a:gd name="T22" fmla="*/ 58 w 170"/>
              <a:gd name="T23" fmla="*/ 160 h 164"/>
              <a:gd name="T24" fmla="*/ 58 w 170"/>
              <a:gd name="T25" fmla="*/ 156 h 164"/>
              <a:gd name="T26" fmla="*/ 50 w 170"/>
              <a:gd name="T27" fmla="*/ 160 h 164"/>
              <a:gd name="T28" fmla="*/ 40 w 170"/>
              <a:gd name="T29" fmla="*/ 156 h 164"/>
              <a:gd name="T30" fmla="*/ 36 w 170"/>
              <a:gd name="T31" fmla="*/ 148 h 164"/>
              <a:gd name="T32" fmla="*/ 40 w 170"/>
              <a:gd name="T33" fmla="*/ 144 h 164"/>
              <a:gd name="T34" fmla="*/ 36 w 170"/>
              <a:gd name="T35" fmla="*/ 140 h 164"/>
              <a:gd name="T36" fmla="*/ 30 w 170"/>
              <a:gd name="T37" fmla="*/ 130 h 164"/>
              <a:gd name="T38" fmla="*/ 18 w 170"/>
              <a:gd name="T39" fmla="*/ 126 h 164"/>
              <a:gd name="T40" fmla="*/ 18 w 170"/>
              <a:gd name="T41" fmla="*/ 122 h 164"/>
              <a:gd name="T42" fmla="*/ 10 w 170"/>
              <a:gd name="T43" fmla="*/ 126 h 164"/>
              <a:gd name="T44" fmla="*/ 0 w 170"/>
              <a:gd name="T45" fmla="*/ 122 h 164"/>
              <a:gd name="T46" fmla="*/ 2 w 170"/>
              <a:gd name="T47" fmla="*/ 110 h 164"/>
              <a:gd name="T48" fmla="*/ 0 w 170"/>
              <a:gd name="T49" fmla="*/ 96 h 164"/>
              <a:gd name="T50" fmla="*/ 2 w 170"/>
              <a:gd name="T51" fmla="*/ 82 h 164"/>
              <a:gd name="T52" fmla="*/ 10 w 170"/>
              <a:gd name="T53" fmla="*/ 70 h 164"/>
              <a:gd name="T54" fmla="*/ 14 w 170"/>
              <a:gd name="T55" fmla="*/ 58 h 164"/>
              <a:gd name="T56" fmla="*/ 14 w 170"/>
              <a:gd name="T57" fmla="*/ 52 h 164"/>
              <a:gd name="T58" fmla="*/ 10 w 170"/>
              <a:gd name="T59" fmla="*/ 36 h 164"/>
              <a:gd name="T60" fmla="*/ 14 w 170"/>
              <a:gd name="T61" fmla="*/ 26 h 164"/>
              <a:gd name="T62" fmla="*/ 22 w 170"/>
              <a:gd name="T63" fmla="*/ 14 h 164"/>
              <a:gd name="T64" fmla="*/ 26 w 170"/>
              <a:gd name="T65" fmla="*/ 0 h 164"/>
              <a:gd name="T66" fmla="*/ 40 w 170"/>
              <a:gd name="T67" fmla="*/ 0 h 164"/>
              <a:gd name="T68" fmla="*/ 50 w 170"/>
              <a:gd name="T69" fmla="*/ 2 h 164"/>
              <a:gd name="T70" fmla="*/ 62 w 170"/>
              <a:gd name="T71" fmla="*/ 14 h 164"/>
              <a:gd name="T72" fmla="*/ 76 w 170"/>
              <a:gd name="T73" fmla="*/ 6 h 164"/>
              <a:gd name="T74" fmla="*/ 88 w 170"/>
              <a:gd name="T75" fmla="*/ 14 h 164"/>
              <a:gd name="T76" fmla="*/ 100 w 170"/>
              <a:gd name="T77" fmla="*/ 14 h 164"/>
              <a:gd name="T78" fmla="*/ 110 w 170"/>
              <a:gd name="T79" fmla="*/ 6 h 164"/>
              <a:gd name="T80" fmla="*/ 126 w 170"/>
              <a:gd name="T81" fmla="*/ 6 h 164"/>
              <a:gd name="T82" fmla="*/ 136 w 170"/>
              <a:gd name="T83" fmla="*/ 10 h 164"/>
              <a:gd name="T84" fmla="*/ 148 w 170"/>
              <a:gd name="T85" fmla="*/ 2 h 164"/>
              <a:gd name="T86" fmla="*/ 158 w 170"/>
              <a:gd name="T87" fmla="*/ 6 h 164"/>
              <a:gd name="T88" fmla="*/ 162 w 170"/>
              <a:gd name="T89" fmla="*/ 22 h 164"/>
              <a:gd name="T90" fmla="*/ 170 w 170"/>
              <a:gd name="T91" fmla="*/ 28 h 164"/>
              <a:gd name="T92" fmla="*/ 166 w 170"/>
              <a:gd name="T93" fmla="*/ 32 h 164"/>
              <a:gd name="T94" fmla="*/ 162 w 170"/>
              <a:gd name="T95" fmla="*/ 40 h 164"/>
              <a:gd name="T96" fmla="*/ 156 w 170"/>
              <a:gd name="T97" fmla="*/ 52 h 164"/>
              <a:gd name="T98" fmla="*/ 148 w 170"/>
              <a:gd name="T99" fmla="*/ 62 h 164"/>
              <a:gd name="T100" fmla="*/ 144 w 170"/>
              <a:gd name="T101" fmla="*/ 74 h 164"/>
              <a:gd name="T102" fmla="*/ 140 w 170"/>
              <a:gd name="T103" fmla="*/ 88 h 164"/>
              <a:gd name="T104" fmla="*/ 132 w 170"/>
              <a:gd name="T105" fmla="*/ 96 h 164"/>
              <a:gd name="T106" fmla="*/ 132 w 170"/>
              <a:gd name="T107" fmla="*/ 104 h 164"/>
              <a:gd name="T108" fmla="*/ 128 w 170"/>
              <a:gd name="T109" fmla="*/ 110 h 164"/>
              <a:gd name="T110" fmla="*/ 62 w 170"/>
              <a:gd name="T111" fmla="*/ 16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0" h="164">
                <a:moveTo>
                  <a:pt x="128" y="110"/>
                </a:moveTo>
                <a:lnTo>
                  <a:pt x="128" y="114"/>
                </a:lnTo>
                <a:lnTo>
                  <a:pt x="126" y="118"/>
                </a:lnTo>
                <a:lnTo>
                  <a:pt x="126" y="122"/>
                </a:lnTo>
                <a:lnTo>
                  <a:pt x="122" y="122"/>
                </a:lnTo>
                <a:lnTo>
                  <a:pt x="122" y="126"/>
                </a:lnTo>
                <a:lnTo>
                  <a:pt x="118" y="126"/>
                </a:lnTo>
                <a:lnTo>
                  <a:pt x="118" y="122"/>
                </a:lnTo>
                <a:lnTo>
                  <a:pt x="118" y="118"/>
                </a:lnTo>
                <a:lnTo>
                  <a:pt x="114" y="118"/>
                </a:lnTo>
                <a:lnTo>
                  <a:pt x="114" y="114"/>
                </a:lnTo>
                <a:lnTo>
                  <a:pt x="110" y="114"/>
                </a:lnTo>
                <a:lnTo>
                  <a:pt x="110" y="118"/>
                </a:lnTo>
                <a:lnTo>
                  <a:pt x="106" y="118"/>
                </a:lnTo>
                <a:lnTo>
                  <a:pt x="106" y="114"/>
                </a:lnTo>
                <a:lnTo>
                  <a:pt x="102" y="118"/>
                </a:lnTo>
                <a:lnTo>
                  <a:pt x="100" y="118"/>
                </a:lnTo>
                <a:lnTo>
                  <a:pt x="100" y="122"/>
                </a:lnTo>
                <a:lnTo>
                  <a:pt x="100" y="126"/>
                </a:lnTo>
                <a:lnTo>
                  <a:pt x="96" y="126"/>
                </a:lnTo>
                <a:lnTo>
                  <a:pt x="92" y="130"/>
                </a:lnTo>
                <a:lnTo>
                  <a:pt x="88" y="134"/>
                </a:lnTo>
                <a:lnTo>
                  <a:pt x="88" y="138"/>
                </a:lnTo>
                <a:lnTo>
                  <a:pt x="88" y="140"/>
                </a:lnTo>
                <a:lnTo>
                  <a:pt x="88" y="144"/>
                </a:lnTo>
                <a:lnTo>
                  <a:pt x="84" y="148"/>
                </a:lnTo>
                <a:lnTo>
                  <a:pt x="84" y="152"/>
                </a:lnTo>
                <a:lnTo>
                  <a:pt x="80" y="152"/>
                </a:lnTo>
                <a:lnTo>
                  <a:pt x="80" y="156"/>
                </a:lnTo>
                <a:lnTo>
                  <a:pt x="80" y="152"/>
                </a:lnTo>
                <a:lnTo>
                  <a:pt x="76" y="152"/>
                </a:lnTo>
                <a:lnTo>
                  <a:pt x="76" y="156"/>
                </a:lnTo>
                <a:lnTo>
                  <a:pt x="80" y="156"/>
                </a:lnTo>
                <a:lnTo>
                  <a:pt x="76" y="160"/>
                </a:lnTo>
                <a:lnTo>
                  <a:pt x="72" y="160"/>
                </a:lnTo>
                <a:lnTo>
                  <a:pt x="70" y="160"/>
                </a:lnTo>
                <a:lnTo>
                  <a:pt x="70" y="156"/>
                </a:lnTo>
                <a:lnTo>
                  <a:pt x="66" y="160"/>
                </a:lnTo>
                <a:lnTo>
                  <a:pt x="62" y="160"/>
                </a:lnTo>
                <a:lnTo>
                  <a:pt x="62" y="156"/>
                </a:lnTo>
                <a:lnTo>
                  <a:pt x="62" y="160"/>
                </a:lnTo>
                <a:lnTo>
                  <a:pt x="62" y="156"/>
                </a:lnTo>
                <a:lnTo>
                  <a:pt x="58" y="156"/>
                </a:lnTo>
                <a:lnTo>
                  <a:pt x="58" y="160"/>
                </a:lnTo>
                <a:lnTo>
                  <a:pt x="62" y="160"/>
                </a:lnTo>
                <a:lnTo>
                  <a:pt x="58" y="160"/>
                </a:lnTo>
                <a:lnTo>
                  <a:pt x="58" y="156"/>
                </a:lnTo>
                <a:lnTo>
                  <a:pt x="58" y="160"/>
                </a:lnTo>
                <a:lnTo>
                  <a:pt x="58" y="164"/>
                </a:lnTo>
                <a:lnTo>
                  <a:pt x="54" y="160"/>
                </a:lnTo>
                <a:lnTo>
                  <a:pt x="58" y="160"/>
                </a:lnTo>
                <a:lnTo>
                  <a:pt x="58" y="156"/>
                </a:lnTo>
                <a:lnTo>
                  <a:pt x="54" y="160"/>
                </a:lnTo>
                <a:lnTo>
                  <a:pt x="54" y="164"/>
                </a:lnTo>
                <a:lnTo>
                  <a:pt x="50" y="164"/>
                </a:lnTo>
                <a:lnTo>
                  <a:pt x="50" y="160"/>
                </a:lnTo>
                <a:lnTo>
                  <a:pt x="50" y="164"/>
                </a:lnTo>
                <a:lnTo>
                  <a:pt x="46" y="164"/>
                </a:lnTo>
                <a:lnTo>
                  <a:pt x="44" y="160"/>
                </a:lnTo>
                <a:lnTo>
                  <a:pt x="40" y="156"/>
                </a:lnTo>
                <a:lnTo>
                  <a:pt x="40" y="152"/>
                </a:lnTo>
                <a:lnTo>
                  <a:pt x="36" y="148"/>
                </a:lnTo>
                <a:lnTo>
                  <a:pt x="40" y="148"/>
                </a:lnTo>
                <a:lnTo>
                  <a:pt x="36" y="148"/>
                </a:lnTo>
                <a:lnTo>
                  <a:pt x="36" y="144"/>
                </a:lnTo>
                <a:lnTo>
                  <a:pt x="40" y="144"/>
                </a:lnTo>
                <a:lnTo>
                  <a:pt x="40" y="140"/>
                </a:lnTo>
                <a:lnTo>
                  <a:pt x="40" y="144"/>
                </a:lnTo>
                <a:lnTo>
                  <a:pt x="36" y="144"/>
                </a:lnTo>
                <a:lnTo>
                  <a:pt x="36" y="140"/>
                </a:lnTo>
                <a:lnTo>
                  <a:pt x="40" y="140"/>
                </a:lnTo>
                <a:lnTo>
                  <a:pt x="36" y="140"/>
                </a:lnTo>
                <a:lnTo>
                  <a:pt x="32" y="138"/>
                </a:lnTo>
                <a:lnTo>
                  <a:pt x="32" y="134"/>
                </a:lnTo>
                <a:lnTo>
                  <a:pt x="30" y="134"/>
                </a:lnTo>
                <a:lnTo>
                  <a:pt x="30" y="130"/>
                </a:lnTo>
                <a:lnTo>
                  <a:pt x="26" y="130"/>
                </a:lnTo>
                <a:lnTo>
                  <a:pt x="26" y="126"/>
                </a:lnTo>
                <a:lnTo>
                  <a:pt x="22" y="126"/>
                </a:lnTo>
                <a:lnTo>
                  <a:pt x="18" y="126"/>
                </a:lnTo>
                <a:lnTo>
                  <a:pt x="14" y="126"/>
                </a:lnTo>
                <a:lnTo>
                  <a:pt x="10" y="126"/>
                </a:lnTo>
                <a:lnTo>
                  <a:pt x="14" y="126"/>
                </a:lnTo>
                <a:lnTo>
                  <a:pt x="18" y="122"/>
                </a:lnTo>
                <a:lnTo>
                  <a:pt x="14" y="122"/>
                </a:lnTo>
                <a:lnTo>
                  <a:pt x="10" y="126"/>
                </a:lnTo>
                <a:lnTo>
                  <a:pt x="10" y="122"/>
                </a:lnTo>
                <a:lnTo>
                  <a:pt x="10" y="126"/>
                </a:lnTo>
                <a:lnTo>
                  <a:pt x="6" y="126"/>
                </a:lnTo>
                <a:lnTo>
                  <a:pt x="2" y="126"/>
                </a:lnTo>
                <a:lnTo>
                  <a:pt x="0" y="126"/>
                </a:lnTo>
                <a:lnTo>
                  <a:pt x="0" y="122"/>
                </a:lnTo>
                <a:lnTo>
                  <a:pt x="0" y="118"/>
                </a:lnTo>
                <a:lnTo>
                  <a:pt x="0" y="114"/>
                </a:lnTo>
                <a:lnTo>
                  <a:pt x="2" y="114"/>
                </a:lnTo>
                <a:lnTo>
                  <a:pt x="2" y="110"/>
                </a:lnTo>
                <a:lnTo>
                  <a:pt x="0" y="108"/>
                </a:lnTo>
                <a:lnTo>
                  <a:pt x="0" y="104"/>
                </a:lnTo>
                <a:lnTo>
                  <a:pt x="0" y="100"/>
                </a:lnTo>
                <a:lnTo>
                  <a:pt x="0" y="96"/>
                </a:lnTo>
                <a:lnTo>
                  <a:pt x="0" y="92"/>
                </a:lnTo>
                <a:lnTo>
                  <a:pt x="0" y="88"/>
                </a:lnTo>
                <a:lnTo>
                  <a:pt x="0" y="84"/>
                </a:lnTo>
                <a:lnTo>
                  <a:pt x="2" y="82"/>
                </a:lnTo>
                <a:lnTo>
                  <a:pt x="6" y="82"/>
                </a:lnTo>
                <a:lnTo>
                  <a:pt x="6" y="78"/>
                </a:lnTo>
                <a:lnTo>
                  <a:pt x="6" y="74"/>
                </a:lnTo>
                <a:lnTo>
                  <a:pt x="10" y="70"/>
                </a:lnTo>
                <a:lnTo>
                  <a:pt x="10" y="66"/>
                </a:lnTo>
                <a:lnTo>
                  <a:pt x="14" y="66"/>
                </a:lnTo>
                <a:lnTo>
                  <a:pt x="14" y="62"/>
                </a:lnTo>
                <a:lnTo>
                  <a:pt x="14" y="58"/>
                </a:lnTo>
                <a:lnTo>
                  <a:pt x="14" y="56"/>
                </a:lnTo>
                <a:lnTo>
                  <a:pt x="18" y="56"/>
                </a:lnTo>
                <a:lnTo>
                  <a:pt x="18" y="52"/>
                </a:lnTo>
                <a:lnTo>
                  <a:pt x="14" y="52"/>
                </a:lnTo>
                <a:lnTo>
                  <a:pt x="14" y="48"/>
                </a:lnTo>
                <a:lnTo>
                  <a:pt x="14" y="44"/>
                </a:lnTo>
                <a:lnTo>
                  <a:pt x="10" y="40"/>
                </a:lnTo>
                <a:lnTo>
                  <a:pt x="10" y="36"/>
                </a:lnTo>
                <a:lnTo>
                  <a:pt x="14" y="36"/>
                </a:lnTo>
                <a:lnTo>
                  <a:pt x="14" y="32"/>
                </a:lnTo>
                <a:lnTo>
                  <a:pt x="14" y="28"/>
                </a:lnTo>
                <a:lnTo>
                  <a:pt x="14" y="26"/>
                </a:lnTo>
                <a:lnTo>
                  <a:pt x="14" y="22"/>
                </a:lnTo>
                <a:lnTo>
                  <a:pt x="18" y="18"/>
                </a:lnTo>
                <a:lnTo>
                  <a:pt x="18" y="14"/>
                </a:lnTo>
                <a:lnTo>
                  <a:pt x="22" y="14"/>
                </a:lnTo>
                <a:lnTo>
                  <a:pt x="22" y="10"/>
                </a:lnTo>
                <a:lnTo>
                  <a:pt x="22" y="6"/>
                </a:lnTo>
                <a:lnTo>
                  <a:pt x="22" y="2"/>
                </a:lnTo>
                <a:lnTo>
                  <a:pt x="26" y="0"/>
                </a:lnTo>
                <a:lnTo>
                  <a:pt x="30" y="0"/>
                </a:lnTo>
                <a:lnTo>
                  <a:pt x="32" y="0"/>
                </a:lnTo>
                <a:lnTo>
                  <a:pt x="36" y="0"/>
                </a:lnTo>
                <a:lnTo>
                  <a:pt x="40" y="0"/>
                </a:lnTo>
                <a:lnTo>
                  <a:pt x="44" y="0"/>
                </a:lnTo>
                <a:lnTo>
                  <a:pt x="46" y="0"/>
                </a:lnTo>
                <a:lnTo>
                  <a:pt x="46" y="2"/>
                </a:lnTo>
                <a:lnTo>
                  <a:pt x="50" y="2"/>
                </a:lnTo>
                <a:lnTo>
                  <a:pt x="54" y="6"/>
                </a:lnTo>
                <a:lnTo>
                  <a:pt x="58" y="10"/>
                </a:lnTo>
                <a:lnTo>
                  <a:pt x="58" y="14"/>
                </a:lnTo>
                <a:lnTo>
                  <a:pt x="62" y="14"/>
                </a:lnTo>
                <a:lnTo>
                  <a:pt x="62" y="10"/>
                </a:lnTo>
                <a:lnTo>
                  <a:pt x="66" y="10"/>
                </a:lnTo>
                <a:lnTo>
                  <a:pt x="72" y="6"/>
                </a:lnTo>
                <a:lnTo>
                  <a:pt x="76" y="6"/>
                </a:lnTo>
                <a:lnTo>
                  <a:pt x="76" y="10"/>
                </a:lnTo>
                <a:lnTo>
                  <a:pt x="80" y="10"/>
                </a:lnTo>
                <a:lnTo>
                  <a:pt x="84" y="14"/>
                </a:lnTo>
                <a:lnTo>
                  <a:pt x="88" y="14"/>
                </a:lnTo>
                <a:lnTo>
                  <a:pt x="92" y="14"/>
                </a:lnTo>
                <a:lnTo>
                  <a:pt x="96" y="18"/>
                </a:lnTo>
                <a:lnTo>
                  <a:pt x="100" y="18"/>
                </a:lnTo>
                <a:lnTo>
                  <a:pt x="100" y="14"/>
                </a:lnTo>
                <a:lnTo>
                  <a:pt x="100" y="10"/>
                </a:lnTo>
                <a:lnTo>
                  <a:pt x="102" y="10"/>
                </a:lnTo>
                <a:lnTo>
                  <a:pt x="106" y="6"/>
                </a:lnTo>
                <a:lnTo>
                  <a:pt x="110" y="6"/>
                </a:lnTo>
                <a:lnTo>
                  <a:pt x="114" y="6"/>
                </a:lnTo>
                <a:lnTo>
                  <a:pt x="118" y="6"/>
                </a:lnTo>
                <a:lnTo>
                  <a:pt x="122" y="6"/>
                </a:lnTo>
                <a:lnTo>
                  <a:pt x="126" y="6"/>
                </a:lnTo>
                <a:lnTo>
                  <a:pt x="128" y="6"/>
                </a:lnTo>
                <a:lnTo>
                  <a:pt x="128" y="10"/>
                </a:lnTo>
                <a:lnTo>
                  <a:pt x="132" y="10"/>
                </a:lnTo>
                <a:lnTo>
                  <a:pt x="136" y="10"/>
                </a:lnTo>
                <a:lnTo>
                  <a:pt x="140" y="10"/>
                </a:lnTo>
                <a:lnTo>
                  <a:pt x="140" y="6"/>
                </a:lnTo>
                <a:lnTo>
                  <a:pt x="144" y="2"/>
                </a:lnTo>
                <a:lnTo>
                  <a:pt x="148" y="2"/>
                </a:lnTo>
                <a:lnTo>
                  <a:pt x="152" y="0"/>
                </a:lnTo>
                <a:lnTo>
                  <a:pt x="156" y="0"/>
                </a:lnTo>
                <a:lnTo>
                  <a:pt x="156" y="2"/>
                </a:lnTo>
                <a:lnTo>
                  <a:pt x="158" y="6"/>
                </a:lnTo>
                <a:lnTo>
                  <a:pt x="158" y="10"/>
                </a:lnTo>
                <a:lnTo>
                  <a:pt x="162" y="14"/>
                </a:lnTo>
                <a:lnTo>
                  <a:pt x="162" y="18"/>
                </a:lnTo>
                <a:lnTo>
                  <a:pt x="162" y="22"/>
                </a:lnTo>
                <a:lnTo>
                  <a:pt x="162" y="26"/>
                </a:lnTo>
                <a:lnTo>
                  <a:pt x="166" y="26"/>
                </a:lnTo>
                <a:lnTo>
                  <a:pt x="170" y="26"/>
                </a:lnTo>
                <a:lnTo>
                  <a:pt x="170" y="28"/>
                </a:lnTo>
                <a:lnTo>
                  <a:pt x="166" y="28"/>
                </a:lnTo>
                <a:lnTo>
                  <a:pt x="170" y="28"/>
                </a:lnTo>
                <a:lnTo>
                  <a:pt x="170" y="32"/>
                </a:lnTo>
                <a:lnTo>
                  <a:pt x="166" y="32"/>
                </a:lnTo>
                <a:lnTo>
                  <a:pt x="166" y="36"/>
                </a:lnTo>
                <a:lnTo>
                  <a:pt x="170" y="36"/>
                </a:lnTo>
                <a:lnTo>
                  <a:pt x="166" y="40"/>
                </a:lnTo>
                <a:lnTo>
                  <a:pt x="162" y="40"/>
                </a:lnTo>
                <a:lnTo>
                  <a:pt x="162" y="44"/>
                </a:lnTo>
                <a:lnTo>
                  <a:pt x="158" y="44"/>
                </a:lnTo>
                <a:lnTo>
                  <a:pt x="156" y="48"/>
                </a:lnTo>
                <a:lnTo>
                  <a:pt x="156" y="52"/>
                </a:lnTo>
                <a:lnTo>
                  <a:pt x="152" y="56"/>
                </a:lnTo>
                <a:lnTo>
                  <a:pt x="152" y="58"/>
                </a:lnTo>
                <a:lnTo>
                  <a:pt x="152" y="62"/>
                </a:lnTo>
                <a:lnTo>
                  <a:pt x="148" y="62"/>
                </a:lnTo>
                <a:lnTo>
                  <a:pt x="148" y="66"/>
                </a:lnTo>
                <a:lnTo>
                  <a:pt x="148" y="70"/>
                </a:lnTo>
                <a:lnTo>
                  <a:pt x="148" y="74"/>
                </a:lnTo>
                <a:lnTo>
                  <a:pt x="144" y="74"/>
                </a:lnTo>
                <a:lnTo>
                  <a:pt x="144" y="78"/>
                </a:lnTo>
                <a:lnTo>
                  <a:pt x="144" y="82"/>
                </a:lnTo>
                <a:lnTo>
                  <a:pt x="144" y="84"/>
                </a:lnTo>
                <a:lnTo>
                  <a:pt x="140" y="88"/>
                </a:lnTo>
                <a:lnTo>
                  <a:pt x="136" y="88"/>
                </a:lnTo>
                <a:lnTo>
                  <a:pt x="136" y="92"/>
                </a:lnTo>
                <a:lnTo>
                  <a:pt x="132" y="92"/>
                </a:lnTo>
                <a:lnTo>
                  <a:pt x="132" y="96"/>
                </a:lnTo>
                <a:lnTo>
                  <a:pt x="136" y="96"/>
                </a:lnTo>
                <a:lnTo>
                  <a:pt x="132" y="96"/>
                </a:lnTo>
                <a:lnTo>
                  <a:pt x="132" y="100"/>
                </a:lnTo>
                <a:lnTo>
                  <a:pt x="132" y="104"/>
                </a:lnTo>
                <a:lnTo>
                  <a:pt x="132" y="108"/>
                </a:lnTo>
                <a:lnTo>
                  <a:pt x="128" y="108"/>
                </a:lnTo>
                <a:lnTo>
                  <a:pt x="128" y="110"/>
                </a:lnTo>
                <a:lnTo>
                  <a:pt x="128" y="110"/>
                </a:lnTo>
                <a:lnTo>
                  <a:pt x="128" y="110"/>
                </a:lnTo>
                <a:close/>
                <a:moveTo>
                  <a:pt x="62" y="160"/>
                </a:moveTo>
                <a:lnTo>
                  <a:pt x="66" y="160"/>
                </a:lnTo>
                <a:lnTo>
                  <a:pt x="62" y="160"/>
                </a:lnTo>
                <a:lnTo>
                  <a:pt x="62" y="160"/>
                </a:lnTo>
                <a:lnTo>
                  <a:pt x="62" y="16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05" name="Freeform 163">
            <a:extLst>
              <a:ext uri="{FF2B5EF4-FFF2-40B4-BE49-F238E27FC236}">
                <a16:creationId xmlns:a16="http://schemas.microsoft.com/office/drawing/2014/main" id="{B1EFF88D-9CFD-40F7-B432-8CA65C254D05}"/>
              </a:ext>
            </a:extLst>
          </p:cNvPr>
          <p:cNvSpPr>
            <a:spLocks/>
          </p:cNvSpPr>
          <p:nvPr/>
        </p:nvSpPr>
        <p:spPr bwMode="auto">
          <a:xfrm>
            <a:off x="6610753" y="4554005"/>
            <a:ext cx="41275" cy="47625"/>
          </a:xfrm>
          <a:custGeom>
            <a:avLst/>
            <a:gdLst>
              <a:gd name="T0" fmla="*/ 0 w 26"/>
              <a:gd name="T1" fmla="*/ 30 h 30"/>
              <a:gd name="T2" fmla="*/ 0 w 26"/>
              <a:gd name="T3" fmla="*/ 30 h 30"/>
              <a:gd name="T4" fmla="*/ 0 w 26"/>
              <a:gd name="T5" fmla="*/ 22 h 30"/>
              <a:gd name="T6" fmla="*/ 4 w 26"/>
              <a:gd name="T7" fmla="*/ 22 h 30"/>
              <a:gd name="T8" fmla="*/ 4 w 26"/>
              <a:gd name="T9" fmla="*/ 18 h 30"/>
              <a:gd name="T10" fmla="*/ 4 w 26"/>
              <a:gd name="T11" fmla="*/ 18 h 30"/>
              <a:gd name="T12" fmla="*/ 4 w 26"/>
              <a:gd name="T13" fmla="*/ 14 h 30"/>
              <a:gd name="T14" fmla="*/ 4 w 26"/>
              <a:gd name="T15" fmla="*/ 14 h 30"/>
              <a:gd name="T16" fmla="*/ 4 w 26"/>
              <a:gd name="T17" fmla="*/ 6 h 30"/>
              <a:gd name="T18" fmla="*/ 8 w 26"/>
              <a:gd name="T19" fmla="*/ 6 h 30"/>
              <a:gd name="T20" fmla="*/ 8 w 26"/>
              <a:gd name="T21" fmla="*/ 6 h 30"/>
              <a:gd name="T22" fmla="*/ 8 w 26"/>
              <a:gd name="T23" fmla="*/ 6 h 30"/>
              <a:gd name="T24" fmla="*/ 10 w 26"/>
              <a:gd name="T25" fmla="*/ 6 h 30"/>
              <a:gd name="T26" fmla="*/ 10 w 26"/>
              <a:gd name="T27" fmla="*/ 6 h 30"/>
              <a:gd name="T28" fmla="*/ 14 w 26"/>
              <a:gd name="T29" fmla="*/ 6 h 30"/>
              <a:gd name="T30" fmla="*/ 14 w 26"/>
              <a:gd name="T31" fmla="*/ 6 h 30"/>
              <a:gd name="T32" fmla="*/ 18 w 26"/>
              <a:gd name="T33" fmla="*/ 4 h 30"/>
              <a:gd name="T34" fmla="*/ 18 w 26"/>
              <a:gd name="T35" fmla="*/ 4 h 30"/>
              <a:gd name="T36" fmla="*/ 22 w 26"/>
              <a:gd name="T37" fmla="*/ 0 h 30"/>
              <a:gd name="T38" fmla="*/ 22 w 26"/>
              <a:gd name="T39" fmla="*/ 4 h 30"/>
              <a:gd name="T40" fmla="*/ 22 w 26"/>
              <a:gd name="T41" fmla="*/ 6 h 30"/>
              <a:gd name="T42" fmla="*/ 26 w 26"/>
              <a:gd name="T43" fmla="*/ 6 h 30"/>
              <a:gd name="T44" fmla="*/ 26 w 26"/>
              <a:gd name="T45" fmla="*/ 10 h 30"/>
              <a:gd name="T46" fmla="*/ 26 w 26"/>
              <a:gd name="T47" fmla="*/ 14 h 30"/>
              <a:gd name="T48" fmla="*/ 26 w 26"/>
              <a:gd name="T49" fmla="*/ 18 h 30"/>
              <a:gd name="T50" fmla="*/ 26 w 26"/>
              <a:gd name="T51" fmla="*/ 22 h 30"/>
              <a:gd name="T52" fmla="*/ 26 w 26"/>
              <a:gd name="T53" fmla="*/ 22 h 30"/>
              <a:gd name="T54" fmla="*/ 26 w 26"/>
              <a:gd name="T55" fmla="*/ 22 h 30"/>
              <a:gd name="T56" fmla="*/ 22 w 26"/>
              <a:gd name="T57" fmla="*/ 22 h 30"/>
              <a:gd name="T58" fmla="*/ 22 w 26"/>
              <a:gd name="T59" fmla="*/ 22 h 30"/>
              <a:gd name="T60" fmla="*/ 18 w 26"/>
              <a:gd name="T61" fmla="*/ 22 h 30"/>
              <a:gd name="T62" fmla="*/ 14 w 26"/>
              <a:gd name="T63" fmla="*/ 26 h 30"/>
              <a:gd name="T64" fmla="*/ 14 w 26"/>
              <a:gd name="T65" fmla="*/ 22 h 30"/>
              <a:gd name="T66" fmla="*/ 14 w 26"/>
              <a:gd name="T67" fmla="*/ 30 h 30"/>
              <a:gd name="T68" fmla="*/ 10 w 26"/>
              <a:gd name="T69" fmla="*/ 30 h 30"/>
              <a:gd name="T70" fmla="*/ 10 w 26"/>
              <a:gd name="T71" fmla="*/ 30 h 30"/>
              <a:gd name="T72" fmla="*/ 8 w 26"/>
              <a:gd name="T73" fmla="*/ 30 h 30"/>
              <a:gd name="T74" fmla="*/ 8 w 26"/>
              <a:gd name="T75" fmla="*/ 30 h 30"/>
              <a:gd name="T76" fmla="*/ 4 w 26"/>
              <a:gd name="T77" fmla="*/ 30 h 30"/>
              <a:gd name="T78" fmla="*/ 4 w 26"/>
              <a:gd name="T79" fmla="*/ 30 h 30"/>
              <a:gd name="T80" fmla="*/ 4 w 26"/>
              <a:gd name="T81" fmla="*/ 30 h 30"/>
              <a:gd name="T82" fmla="*/ 0 w 26"/>
              <a:gd name="T83" fmla="*/ 26 h 30"/>
              <a:gd name="T84" fmla="*/ 0 w 26"/>
              <a:gd name="T85" fmla="*/ 30 h 30"/>
              <a:gd name="T86" fmla="*/ 0 w 26"/>
              <a:gd name="T8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" h="30">
                <a:moveTo>
                  <a:pt x="0" y="30"/>
                </a:move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26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0"/>
                </a:lnTo>
                <a:lnTo>
                  <a:pt x="4" y="10"/>
                </a:lnTo>
                <a:lnTo>
                  <a:pt x="4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10" y="6"/>
                </a:lnTo>
                <a:lnTo>
                  <a:pt x="10" y="6"/>
                </a:lnTo>
                <a:lnTo>
                  <a:pt x="10" y="6"/>
                </a:lnTo>
                <a:lnTo>
                  <a:pt x="10" y="6"/>
                </a:lnTo>
                <a:lnTo>
                  <a:pt x="10" y="6"/>
                </a:lnTo>
                <a:lnTo>
                  <a:pt x="10" y="6"/>
                </a:lnTo>
                <a:lnTo>
                  <a:pt x="10" y="6"/>
                </a:lnTo>
                <a:lnTo>
                  <a:pt x="10" y="6"/>
                </a:lnTo>
                <a:lnTo>
                  <a:pt x="14" y="6"/>
                </a:lnTo>
                <a:lnTo>
                  <a:pt x="14" y="6"/>
                </a:lnTo>
                <a:lnTo>
                  <a:pt x="14" y="6"/>
                </a:lnTo>
                <a:lnTo>
                  <a:pt x="14" y="6"/>
                </a:lnTo>
                <a:lnTo>
                  <a:pt x="14" y="6"/>
                </a:lnTo>
                <a:lnTo>
                  <a:pt x="18" y="6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4"/>
                </a:lnTo>
                <a:lnTo>
                  <a:pt x="18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4"/>
                </a:lnTo>
                <a:lnTo>
                  <a:pt x="22" y="4"/>
                </a:lnTo>
                <a:lnTo>
                  <a:pt x="22" y="6"/>
                </a:lnTo>
                <a:lnTo>
                  <a:pt x="22" y="6"/>
                </a:lnTo>
                <a:lnTo>
                  <a:pt x="22" y="6"/>
                </a:lnTo>
                <a:lnTo>
                  <a:pt x="26" y="6"/>
                </a:lnTo>
                <a:lnTo>
                  <a:pt x="26" y="6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4"/>
                </a:lnTo>
                <a:lnTo>
                  <a:pt x="26" y="14"/>
                </a:lnTo>
                <a:lnTo>
                  <a:pt x="26" y="14"/>
                </a:lnTo>
                <a:lnTo>
                  <a:pt x="26" y="18"/>
                </a:lnTo>
                <a:lnTo>
                  <a:pt x="26" y="18"/>
                </a:lnTo>
                <a:lnTo>
                  <a:pt x="26" y="18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18" y="22"/>
                </a:lnTo>
                <a:lnTo>
                  <a:pt x="18" y="22"/>
                </a:lnTo>
                <a:lnTo>
                  <a:pt x="18" y="22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2"/>
                </a:lnTo>
                <a:lnTo>
                  <a:pt x="14" y="22"/>
                </a:lnTo>
                <a:lnTo>
                  <a:pt x="14" y="22"/>
                </a:lnTo>
                <a:lnTo>
                  <a:pt x="14" y="22"/>
                </a:lnTo>
                <a:lnTo>
                  <a:pt x="14" y="26"/>
                </a:lnTo>
                <a:lnTo>
                  <a:pt x="14" y="30"/>
                </a:lnTo>
                <a:lnTo>
                  <a:pt x="14" y="30"/>
                </a:lnTo>
                <a:lnTo>
                  <a:pt x="10" y="30"/>
                </a:lnTo>
                <a:lnTo>
                  <a:pt x="10" y="30"/>
                </a:lnTo>
                <a:lnTo>
                  <a:pt x="10" y="30"/>
                </a:lnTo>
                <a:lnTo>
                  <a:pt x="10" y="30"/>
                </a:lnTo>
                <a:lnTo>
                  <a:pt x="10" y="30"/>
                </a:lnTo>
                <a:lnTo>
                  <a:pt x="10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26"/>
                </a:lnTo>
                <a:lnTo>
                  <a:pt x="0" y="26"/>
                </a:lnTo>
                <a:lnTo>
                  <a:pt x="0" y="26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06" name="Freeform 164">
            <a:extLst>
              <a:ext uri="{FF2B5EF4-FFF2-40B4-BE49-F238E27FC236}">
                <a16:creationId xmlns:a16="http://schemas.microsoft.com/office/drawing/2014/main" id="{10366089-2287-4DA3-A17D-32231F18EAAC}"/>
              </a:ext>
            </a:extLst>
          </p:cNvPr>
          <p:cNvSpPr>
            <a:spLocks noEditPoints="1"/>
          </p:cNvSpPr>
          <p:nvPr/>
        </p:nvSpPr>
        <p:spPr bwMode="auto">
          <a:xfrm>
            <a:off x="6105928" y="4480980"/>
            <a:ext cx="19050" cy="41275"/>
          </a:xfrm>
          <a:custGeom>
            <a:avLst/>
            <a:gdLst>
              <a:gd name="T0" fmla="*/ 12 w 12"/>
              <a:gd name="T1" fmla="*/ 0 h 26"/>
              <a:gd name="T2" fmla="*/ 12 w 12"/>
              <a:gd name="T3" fmla="*/ 0 h 26"/>
              <a:gd name="T4" fmla="*/ 12 w 12"/>
              <a:gd name="T5" fmla="*/ 0 h 26"/>
              <a:gd name="T6" fmla="*/ 12 w 12"/>
              <a:gd name="T7" fmla="*/ 0 h 26"/>
              <a:gd name="T8" fmla="*/ 12 w 12"/>
              <a:gd name="T9" fmla="*/ 0 h 26"/>
              <a:gd name="T10" fmla="*/ 12 w 12"/>
              <a:gd name="T11" fmla="*/ 0 h 26"/>
              <a:gd name="T12" fmla="*/ 12 w 12"/>
              <a:gd name="T13" fmla="*/ 0 h 26"/>
              <a:gd name="T14" fmla="*/ 12 w 12"/>
              <a:gd name="T15" fmla="*/ 0 h 26"/>
              <a:gd name="T16" fmla="*/ 12 w 12"/>
              <a:gd name="T17" fmla="*/ 0 h 26"/>
              <a:gd name="T18" fmla="*/ 12 w 12"/>
              <a:gd name="T19" fmla="*/ 0 h 26"/>
              <a:gd name="T20" fmla="*/ 12 w 12"/>
              <a:gd name="T21" fmla="*/ 0 h 26"/>
              <a:gd name="T22" fmla="*/ 12 w 12"/>
              <a:gd name="T23" fmla="*/ 0 h 26"/>
              <a:gd name="T24" fmla="*/ 12 w 12"/>
              <a:gd name="T25" fmla="*/ 0 h 26"/>
              <a:gd name="T26" fmla="*/ 0 w 12"/>
              <a:gd name="T27" fmla="*/ 26 h 26"/>
              <a:gd name="T28" fmla="*/ 0 w 12"/>
              <a:gd name="T29" fmla="*/ 26 h 26"/>
              <a:gd name="T30" fmla="*/ 0 w 12"/>
              <a:gd name="T31" fmla="*/ 26 h 26"/>
              <a:gd name="T32" fmla="*/ 0 w 12"/>
              <a:gd name="T33" fmla="*/ 26 h 26"/>
              <a:gd name="T34" fmla="*/ 0 w 12"/>
              <a:gd name="T35" fmla="*/ 22 h 26"/>
              <a:gd name="T36" fmla="*/ 0 w 12"/>
              <a:gd name="T37" fmla="*/ 22 h 26"/>
              <a:gd name="T38" fmla="*/ 0 w 12"/>
              <a:gd name="T39" fmla="*/ 22 h 26"/>
              <a:gd name="T40" fmla="*/ 0 w 12"/>
              <a:gd name="T41" fmla="*/ 22 h 26"/>
              <a:gd name="T42" fmla="*/ 0 w 12"/>
              <a:gd name="T43" fmla="*/ 22 h 26"/>
              <a:gd name="T44" fmla="*/ 0 w 12"/>
              <a:gd name="T45" fmla="*/ 22 h 26"/>
              <a:gd name="T46" fmla="*/ 0 w 12"/>
              <a:gd name="T47" fmla="*/ 22 h 26"/>
              <a:gd name="T48" fmla="*/ 4 w 12"/>
              <a:gd name="T49" fmla="*/ 22 h 26"/>
              <a:gd name="T50" fmla="*/ 4 w 12"/>
              <a:gd name="T51" fmla="*/ 22 h 26"/>
              <a:gd name="T52" fmla="*/ 4 w 12"/>
              <a:gd name="T53" fmla="*/ 22 h 26"/>
              <a:gd name="T54" fmla="*/ 4 w 12"/>
              <a:gd name="T55" fmla="*/ 22 h 26"/>
              <a:gd name="T56" fmla="*/ 4 w 12"/>
              <a:gd name="T57" fmla="*/ 26 h 26"/>
              <a:gd name="T58" fmla="*/ 0 w 12"/>
              <a:gd name="T59" fmla="*/ 26 h 26"/>
              <a:gd name="T60" fmla="*/ 0 w 12"/>
              <a:gd name="T61" fmla="*/ 26 h 26"/>
              <a:gd name="T62" fmla="*/ 0 w 12"/>
              <a:gd name="T63" fmla="*/ 26 h 26"/>
              <a:gd name="T64" fmla="*/ 0 w 12"/>
              <a:gd name="T65" fmla="*/ 26 h 26"/>
              <a:gd name="T66" fmla="*/ 0 w 12"/>
              <a:gd name="T67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" h="26">
                <a:moveTo>
                  <a:pt x="12" y="0"/>
                </a:move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close/>
                <a:moveTo>
                  <a:pt x="0" y="26"/>
                </a:move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07" name="Freeform 165">
            <a:extLst>
              <a:ext uri="{FF2B5EF4-FFF2-40B4-BE49-F238E27FC236}">
                <a16:creationId xmlns:a16="http://schemas.microsoft.com/office/drawing/2014/main" id="{0ACDF1A2-E1F5-408A-A8F4-38C20392662F}"/>
              </a:ext>
            </a:extLst>
          </p:cNvPr>
          <p:cNvSpPr>
            <a:spLocks/>
          </p:cNvSpPr>
          <p:nvPr/>
        </p:nvSpPr>
        <p:spPr bwMode="auto">
          <a:xfrm>
            <a:off x="5563003" y="4068230"/>
            <a:ext cx="142875" cy="120650"/>
          </a:xfrm>
          <a:custGeom>
            <a:avLst/>
            <a:gdLst>
              <a:gd name="T0" fmla="*/ 82 w 90"/>
              <a:gd name="T1" fmla="*/ 76 h 76"/>
              <a:gd name="T2" fmla="*/ 78 w 90"/>
              <a:gd name="T3" fmla="*/ 76 h 76"/>
              <a:gd name="T4" fmla="*/ 70 w 90"/>
              <a:gd name="T5" fmla="*/ 76 h 76"/>
              <a:gd name="T6" fmla="*/ 64 w 90"/>
              <a:gd name="T7" fmla="*/ 74 h 76"/>
              <a:gd name="T8" fmla="*/ 60 w 90"/>
              <a:gd name="T9" fmla="*/ 70 h 76"/>
              <a:gd name="T10" fmla="*/ 44 w 90"/>
              <a:gd name="T11" fmla="*/ 70 h 76"/>
              <a:gd name="T12" fmla="*/ 30 w 90"/>
              <a:gd name="T13" fmla="*/ 74 h 76"/>
              <a:gd name="T14" fmla="*/ 22 w 90"/>
              <a:gd name="T15" fmla="*/ 74 h 76"/>
              <a:gd name="T16" fmla="*/ 14 w 90"/>
              <a:gd name="T17" fmla="*/ 76 h 76"/>
              <a:gd name="T18" fmla="*/ 14 w 90"/>
              <a:gd name="T19" fmla="*/ 70 h 76"/>
              <a:gd name="T20" fmla="*/ 22 w 90"/>
              <a:gd name="T21" fmla="*/ 74 h 76"/>
              <a:gd name="T22" fmla="*/ 26 w 90"/>
              <a:gd name="T23" fmla="*/ 74 h 76"/>
              <a:gd name="T24" fmla="*/ 30 w 90"/>
              <a:gd name="T25" fmla="*/ 70 h 76"/>
              <a:gd name="T26" fmla="*/ 30 w 90"/>
              <a:gd name="T27" fmla="*/ 70 h 76"/>
              <a:gd name="T28" fmla="*/ 26 w 90"/>
              <a:gd name="T29" fmla="*/ 70 h 76"/>
              <a:gd name="T30" fmla="*/ 22 w 90"/>
              <a:gd name="T31" fmla="*/ 70 h 76"/>
              <a:gd name="T32" fmla="*/ 14 w 90"/>
              <a:gd name="T33" fmla="*/ 70 h 76"/>
              <a:gd name="T34" fmla="*/ 12 w 90"/>
              <a:gd name="T35" fmla="*/ 74 h 76"/>
              <a:gd name="T36" fmla="*/ 12 w 90"/>
              <a:gd name="T37" fmla="*/ 66 h 76"/>
              <a:gd name="T38" fmla="*/ 26 w 90"/>
              <a:gd name="T39" fmla="*/ 62 h 76"/>
              <a:gd name="T40" fmla="*/ 34 w 90"/>
              <a:gd name="T41" fmla="*/ 58 h 76"/>
              <a:gd name="T42" fmla="*/ 38 w 90"/>
              <a:gd name="T43" fmla="*/ 54 h 76"/>
              <a:gd name="T44" fmla="*/ 42 w 90"/>
              <a:gd name="T45" fmla="*/ 58 h 76"/>
              <a:gd name="T46" fmla="*/ 44 w 90"/>
              <a:gd name="T47" fmla="*/ 62 h 76"/>
              <a:gd name="T48" fmla="*/ 52 w 90"/>
              <a:gd name="T49" fmla="*/ 58 h 76"/>
              <a:gd name="T50" fmla="*/ 56 w 90"/>
              <a:gd name="T51" fmla="*/ 54 h 76"/>
              <a:gd name="T52" fmla="*/ 48 w 90"/>
              <a:gd name="T53" fmla="*/ 54 h 76"/>
              <a:gd name="T54" fmla="*/ 44 w 90"/>
              <a:gd name="T55" fmla="*/ 54 h 76"/>
              <a:gd name="T56" fmla="*/ 42 w 90"/>
              <a:gd name="T57" fmla="*/ 54 h 76"/>
              <a:gd name="T58" fmla="*/ 42 w 90"/>
              <a:gd name="T59" fmla="*/ 52 h 76"/>
              <a:gd name="T60" fmla="*/ 34 w 90"/>
              <a:gd name="T61" fmla="*/ 52 h 76"/>
              <a:gd name="T62" fmla="*/ 30 w 90"/>
              <a:gd name="T63" fmla="*/ 54 h 76"/>
              <a:gd name="T64" fmla="*/ 14 w 90"/>
              <a:gd name="T65" fmla="*/ 54 h 76"/>
              <a:gd name="T66" fmla="*/ 14 w 90"/>
              <a:gd name="T67" fmla="*/ 52 h 76"/>
              <a:gd name="T68" fmla="*/ 14 w 90"/>
              <a:gd name="T69" fmla="*/ 48 h 76"/>
              <a:gd name="T70" fmla="*/ 18 w 90"/>
              <a:gd name="T71" fmla="*/ 44 h 76"/>
              <a:gd name="T72" fmla="*/ 14 w 90"/>
              <a:gd name="T73" fmla="*/ 48 h 76"/>
              <a:gd name="T74" fmla="*/ 12 w 90"/>
              <a:gd name="T75" fmla="*/ 40 h 76"/>
              <a:gd name="T76" fmla="*/ 8 w 90"/>
              <a:gd name="T77" fmla="*/ 36 h 76"/>
              <a:gd name="T78" fmla="*/ 4 w 90"/>
              <a:gd name="T79" fmla="*/ 36 h 76"/>
              <a:gd name="T80" fmla="*/ 8 w 90"/>
              <a:gd name="T81" fmla="*/ 32 h 76"/>
              <a:gd name="T82" fmla="*/ 12 w 90"/>
              <a:gd name="T83" fmla="*/ 22 h 76"/>
              <a:gd name="T84" fmla="*/ 14 w 90"/>
              <a:gd name="T85" fmla="*/ 18 h 76"/>
              <a:gd name="T86" fmla="*/ 18 w 90"/>
              <a:gd name="T87" fmla="*/ 6 h 76"/>
              <a:gd name="T88" fmla="*/ 22 w 90"/>
              <a:gd name="T89" fmla="*/ 2 h 76"/>
              <a:gd name="T90" fmla="*/ 30 w 90"/>
              <a:gd name="T91" fmla="*/ 2 h 76"/>
              <a:gd name="T92" fmla="*/ 38 w 90"/>
              <a:gd name="T93" fmla="*/ 2 h 76"/>
              <a:gd name="T94" fmla="*/ 44 w 90"/>
              <a:gd name="T95" fmla="*/ 2 h 76"/>
              <a:gd name="T96" fmla="*/ 56 w 90"/>
              <a:gd name="T97" fmla="*/ 10 h 76"/>
              <a:gd name="T98" fmla="*/ 60 w 90"/>
              <a:gd name="T99" fmla="*/ 14 h 76"/>
              <a:gd name="T100" fmla="*/ 68 w 90"/>
              <a:gd name="T101" fmla="*/ 26 h 76"/>
              <a:gd name="T102" fmla="*/ 68 w 90"/>
              <a:gd name="T103" fmla="*/ 28 h 76"/>
              <a:gd name="T104" fmla="*/ 74 w 90"/>
              <a:gd name="T105" fmla="*/ 32 h 76"/>
              <a:gd name="T106" fmla="*/ 78 w 90"/>
              <a:gd name="T107" fmla="*/ 40 h 76"/>
              <a:gd name="T108" fmla="*/ 82 w 90"/>
              <a:gd name="T109" fmla="*/ 48 h 76"/>
              <a:gd name="T110" fmla="*/ 78 w 90"/>
              <a:gd name="T111" fmla="*/ 52 h 76"/>
              <a:gd name="T112" fmla="*/ 82 w 90"/>
              <a:gd name="T113" fmla="*/ 58 h 76"/>
              <a:gd name="T114" fmla="*/ 86 w 90"/>
              <a:gd name="T115" fmla="*/ 62 h 76"/>
              <a:gd name="T116" fmla="*/ 90 w 90"/>
              <a:gd name="T117" fmla="*/ 7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0" h="76">
                <a:moveTo>
                  <a:pt x="90" y="74"/>
                </a:moveTo>
                <a:lnTo>
                  <a:pt x="90" y="74"/>
                </a:lnTo>
                <a:lnTo>
                  <a:pt x="86" y="74"/>
                </a:lnTo>
                <a:lnTo>
                  <a:pt x="86" y="74"/>
                </a:lnTo>
                <a:lnTo>
                  <a:pt x="86" y="74"/>
                </a:lnTo>
                <a:lnTo>
                  <a:pt x="86" y="74"/>
                </a:lnTo>
                <a:lnTo>
                  <a:pt x="86" y="76"/>
                </a:lnTo>
                <a:lnTo>
                  <a:pt x="82" y="76"/>
                </a:lnTo>
                <a:lnTo>
                  <a:pt x="82" y="76"/>
                </a:lnTo>
                <a:lnTo>
                  <a:pt x="82" y="76"/>
                </a:lnTo>
                <a:lnTo>
                  <a:pt x="82" y="74"/>
                </a:lnTo>
                <a:lnTo>
                  <a:pt x="78" y="74"/>
                </a:lnTo>
                <a:lnTo>
                  <a:pt x="78" y="76"/>
                </a:lnTo>
                <a:lnTo>
                  <a:pt x="78" y="76"/>
                </a:lnTo>
                <a:lnTo>
                  <a:pt x="78" y="76"/>
                </a:lnTo>
                <a:lnTo>
                  <a:pt x="78" y="76"/>
                </a:lnTo>
                <a:lnTo>
                  <a:pt x="74" y="76"/>
                </a:lnTo>
                <a:lnTo>
                  <a:pt x="74" y="76"/>
                </a:lnTo>
                <a:lnTo>
                  <a:pt x="74" y="76"/>
                </a:lnTo>
                <a:lnTo>
                  <a:pt x="74" y="76"/>
                </a:lnTo>
                <a:lnTo>
                  <a:pt x="74" y="74"/>
                </a:lnTo>
                <a:lnTo>
                  <a:pt x="74" y="74"/>
                </a:lnTo>
                <a:lnTo>
                  <a:pt x="70" y="76"/>
                </a:lnTo>
                <a:lnTo>
                  <a:pt x="70" y="76"/>
                </a:lnTo>
                <a:lnTo>
                  <a:pt x="70" y="74"/>
                </a:lnTo>
                <a:lnTo>
                  <a:pt x="68" y="74"/>
                </a:lnTo>
                <a:lnTo>
                  <a:pt x="68" y="74"/>
                </a:lnTo>
                <a:lnTo>
                  <a:pt x="68" y="74"/>
                </a:lnTo>
                <a:lnTo>
                  <a:pt x="68" y="74"/>
                </a:lnTo>
                <a:lnTo>
                  <a:pt x="68" y="74"/>
                </a:lnTo>
                <a:lnTo>
                  <a:pt x="68" y="74"/>
                </a:lnTo>
                <a:lnTo>
                  <a:pt x="64" y="74"/>
                </a:lnTo>
                <a:lnTo>
                  <a:pt x="64" y="74"/>
                </a:lnTo>
                <a:lnTo>
                  <a:pt x="64" y="74"/>
                </a:lnTo>
                <a:lnTo>
                  <a:pt x="64" y="74"/>
                </a:lnTo>
                <a:lnTo>
                  <a:pt x="68" y="74"/>
                </a:lnTo>
                <a:lnTo>
                  <a:pt x="64" y="70"/>
                </a:lnTo>
                <a:lnTo>
                  <a:pt x="64" y="70"/>
                </a:lnTo>
                <a:lnTo>
                  <a:pt x="60" y="70"/>
                </a:lnTo>
                <a:lnTo>
                  <a:pt x="60" y="70"/>
                </a:lnTo>
                <a:lnTo>
                  <a:pt x="56" y="70"/>
                </a:lnTo>
                <a:lnTo>
                  <a:pt x="56" y="70"/>
                </a:lnTo>
                <a:lnTo>
                  <a:pt x="52" y="70"/>
                </a:lnTo>
                <a:lnTo>
                  <a:pt x="52" y="70"/>
                </a:lnTo>
                <a:lnTo>
                  <a:pt x="48" y="70"/>
                </a:lnTo>
                <a:lnTo>
                  <a:pt x="48" y="70"/>
                </a:lnTo>
                <a:lnTo>
                  <a:pt x="44" y="70"/>
                </a:lnTo>
                <a:lnTo>
                  <a:pt x="44" y="70"/>
                </a:lnTo>
                <a:lnTo>
                  <a:pt x="42" y="70"/>
                </a:lnTo>
                <a:lnTo>
                  <a:pt x="42" y="70"/>
                </a:lnTo>
                <a:lnTo>
                  <a:pt x="38" y="70"/>
                </a:lnTo>
                <a:lnTo>
                  <a:pt x="34" y="70"/>
                </a:lnTo>
                <a:lnTo>
                  <a:pt x="34" y="70"/>
                </a:lnTo>
                <a:lnTo>
                  <a:pt x="34" y="74"/>
                </a:lnTo>
                <a:lnTo>
                  <a:pt x="30" y="74"/>
                </a:lnTo>
                <a:lnTo>
                  <a:pt x="30" y="74"/>
                </a:lnTo>
                <a:lnTo>
                  <a:pt x="26" y="74"/>
                </a:lnTo>
                <a:lnTo>
                  <a:pt x="26" y="74"/>
                </a:lnTo>
                <a:lnTo>
                  <a:pt x="26" y="74"/>
                </a:lnTo>
                <a:lnTo>
                  <a:pt x="22" y="74"/>
                </a:lnTo>
                <a:lnTo>
                  <a:pt x="22" y="74"/>
                </a:lnTo>
                <a:lnTo>
                  <a:pt x="22" y="74"/>
                </a:lnTo>
                <a:lnTo>
                  <a:pt x="22" y="74"/>
                </a:lnTo>
                <a:lnTo>
                  <a:pt x="22" y="74"/>
                </a:lnTo>
                <a:lnTo>
                  <a:pt x="22" y="74"/>
                </a:lnTo>
                <a:lnTo>
                  <a:pt x="18" y="74"/>
                </a:lnTo>
                <a:lnTo>
                  <a:pt x="18" y="76"/>
                </a:lnTo>
                <a:lnTo>
                  <a:pt x="14" y="76"/>
                </a:lnTo>
                <a:lnTo>
                  <a:pt x="14" y="76"/>
                </a:lnTo>
                <a:lnTo>
                  <a:pt x="14" y="76"/>
                </a:lnTo>
                <a:lnTo>
                  <a:pt x="14" y="76"/>
                </a:lnTo>
                <a:lnTo>
                  <a:pt x="14" y="76"/>
                </a:lnTo>
                <a:lnTo>
                  <a:pt x="14" y="76"/>
                </a:lnTo>
                <a:lnTo>
                  <a:pt x="14" y="76"/>
                </a:lnTo>
                <a:lnTo>
                  <a:pt x="12" y="74"/>
                </a:lnTo>
                <a:lnTo>
                  <a:pt x="12" y="74"/>
                </a:lnTo>
                <a:lnTo>
                  <a:pt x="12" y="74"/>
                </a:lnTo>
                <a:lnTo>
                  <a:pt x="12" y="74"/>
                </a:lnTo>
                <a:lnTo>
                  <a:pt x="12" y="74"/>
                </a:lnTo>
                <a:lnTo>
                  <a:pt x="14" y="70"/>
                </a:lnTo>
                <a:lnTo>
                  <a:pt x="14" y="74"/>
                </a:lnTo>
                <a:lnTo>
                  <a:pt x="18" y="74"/>
                </a:lnTo>
                <a:lnTo>
                  <a:pt x="18" y="74"/>
                </a:lnTo>
                <a:lnTo>
                  <a:pt x="18" y="74"/>
                </a:lnTo>
                <a:lnTo>
                  <a:pt x="18" y="74"/>
                </a:lnTo>
                <a:lnTo>
                  <a:pt x="18" y="74"/>
                </a:lnTo>
                <a:lnTo>
                  <a:pt x="22" y="74"/>
                </a:lnTo>
                <a:lnTo>
                  <a:pt x="22" y="74"/>
                </a:lnTo>
                <a:lnTo>
                  <a:pt x="22" y="70"/>
                </a:lnTo>
                <a:lnTo>
                  <a:pt x="22" y="70"/>
                </a:lnTo>
                <a:lnTo>
                  <a:pt x="22" y="74"/>
                </a:lnTo>
                <a:lnTo>
                  <a:pt x="26" y="74"/>
                </a:lnTo>
                <a:lnTo>
                  <a:pt x="26" y="74"/>
                </a:lnTo>
                <a:lnTo>
                  <a:pt x="26" y="74"/>
                </a:lnTo>
                <a:lnTo>
                  <a:pt x="26" y="74"/>
                </a:lnTo>
                <a:lnTo>
                  <a:pt x="26" y="74"/>
                </a:lnTo>
                <a:lnTo>
                  <a:pt x="26" y="74"/>
                </a:lnTo>
                <a:lnTo>
                  <a:pt x="30" y="74"/>
                </a:lnTo>
                <a:lnTo>
                  <a:pt x="30" y="74"/>
                </a:lnTo>
                <a:lnTo>
                  <a:pt x="30" y="74"/>
                </a:lnTo>
                <a:lnTo>
                  <a:pt x="30" y="70"/>
                </a:lnTo>
                <a:lnTo>
                  <a:pt x="30" y="70"/>
                </a:lnTo>
                <a:lnTo>
                  <a:pt x="30" y="70"/>
                </a:lnTo>
                <a:lnTo>
                  <a:pt x="30" y="70"/>
                </a:lnTo>
                <a:lnTo>
                  <a:pt x="30" y="70"/>
                </a:lnTo>
                <a:lnTo>
                  <a:pt x="34" y="70"/>
                </a:lnTo>
                <a:lnTo>
                  <a:pt x="34" y="66"/>
                </a:lnTo>
                <a:lnTo>
                  <a:pt x="30" y="66"/>
                </a:lnTo>
                <a:lnTo>
                  <a:pt x="30" y="70"/>
                </a:lnTo>
                <a:lnTo>
                  <a:pt x="30" y="70"/>
                </a:lnTo>
                <a:lnTo>
                  <a:pt x="30" y="70"/>
                </a:lnTo>
                <a:lnTo>
                  <a:pt x="30" y="70"/>
                </a:lnTo>
                <a:lnTo>
                  <a:pt x="30" y="70"/>
                </a:lnTo>
                <a:lnTo>
                  <a:pt x="30" y="70"/>
                </a:lnTo>
                <a:lnTo>
                  <a:pt x="30" y="74"/>
                </a:lnTo>
                <a:lnTo>
                  <a:pt x="30" y="74"/>
                </a:lnTo>
                <a:lnTo>
                  <a:pt x="30" y="74"/>
                </a:lnTo>
                <a:lnTo>
                  <a:pt x="30" y="74"/>
                </a:lnTo>
                <a:lnTo>
                  <a:pt x="26" y="70"/>
                </a:lnTo>
                <a:lnTo>
                  <a:pt x="26" y="70"/>
                </a:lnTo>
                <a:lnTo>
                  <a:pt x="26" y="74"/>
                </a:lnTo>
                <a:lnTo>
                  <a:pt x="26" y="74"/>
                </a:lnTo>
                <a:lnTo>
                  <a:pt x="22" y="70"/>
                </a:lnTo>
                <a:lnTo>
                  <a:pt x="22" y="70"/>
                </a:lnTo>
                <a:lnTo>
                  <a:pt x="22" y="70"/>
                </a:lnTo>
                <a:lnTo>
                  <a:pt x="22" y="70"/>
                </a:lnTo>
                <a:lnTo>
                  <a:pt x="22" y="70"/>
                </a:lnTo>
                <a:lnTo>
                  <a:pt x="22" y="70"/>
                </a:lnTo>
                <a:lnTo>
                  <a:pt x="22" y="74"/>
                </a:lnTo>
                <a:lnTo>
                  <a:pt x="22" y="70"/>
                </a:lnTo>
                <a:lnTo>
                  <a:pt x="18" y="74"/>
                </a:lnTo>
                <a:lnTo>
                  <a:pt x="18" y="74"/>
                </a:lnTo>
                <a:lnTo>
                  <a:pt x="18" y="74"/>
                </a:lnTo>
                <a:lnTo>
                  <a:pt x="18" y="74"/>
                </a:lnTo>
                <a:lnTo>
                  <a:pt x="18" y="74"/>
                </a:lnTo>
                <a:lnTo>
                  <a:pt x="14" y="70"/>
                </a:lnTo>
                <a:lnTo>
                  <a:pt x="14" y="70"/>
                </a:lnTo>
                <a:lnTo>
                  <a:pt x="14" y="70"/>
                </a:lnTo>
                <a:lnTo>
                  <a:pt x="14" y="70"/>
                </a:lnTo>
                <a:lnTo>
                  <a:pt x="14" y="70"/>
                </a:lnTo>
                <a:lnTo>
                  <a:pt x="14" y="70"/>
                </a:lnTo>
                <a:lnTo>
                  <a:pt x="14" y="70"/>
                </a:lnTo>
                <a:lnTo>
                  <a:pt x="14" y="74"/>
                </a:lnTo>
                <a:lnTo>
                  <a:pt x="12" y="74"/>
                </a:lnTo>
                <a:lnTo>
                  <a:pt x="12" y="74"/>
                </a:lnTo>
                <a:lnTo>
                  <a:pt x="12" y="70"/>
                </a:lnTo>
                <a:lnTo>
                  <a:pt x="12" y="70"/>
                </a:lnTo>
                <a:lnTo>
                  <a:pt x="12" y="66"/>
                </a:lnTo>
                <a:lnTo>
                  <a:pt x="12" y="66"/>
                </a:lnTo>
                <a:lnTo>
                  <a:pt x="12" y="66"/>
                </a:lnTo>
                <a:lnTo>
                  <a:pt x="12" y="66"/>
                </a:lnTo>
                <a:lnTo>
                  <a:pt x="12" y="66"/>
                </a:lnTo>
                <a:lnTo>
                  <a:pt x="12" y="62"/>
                </a:lnTo>
                <a:lnTo>
                  <a:pt x="12" y="62"/>
                </a:lnTo>
                <a:lnTo>
                  <a:pt x="14" y="62"/>
                </a:lnTo>
                <a:lnTo>
                  <a:pt x="14" y="62"/>
                </a:lnTo>
                <a:lnTo>
                  <a:pt x="22" y="62"/>
                </a:lnTo>
                <a:lnTo>
                  <a:pt x="26" y="62"/>
                </a:lnTo>
                <a:lnTo>
                  <a:pt x="26" y="62"/>
                </a:lnTo>
                <a:lnTo>
                  <a:pt x="26" y="62"/>
                </a:lnTo>
                <a:lnTo>
                  <a:pt x="26" y="62"/>
                </a:lnTo>
                <a:lnTo>
                  <a:pt x="26" y="58"/>
                </a:lnTo>
                <a:lnTo>
                  <a:pt x="30" y="58"/>
                </a:lnTo>
                <a:lnTo>
                  <a:pt x="34" y="58"/>
                </a:lnTo>
                <a:lnTo>
                  <a:pt x="34" y="58"/>
                </a:lnTo>
                <a:lnTo>
                  <a:pt x="34" y="58"/>
                </a:lnTo>
                <a:lnTo>
                  <a:pt x="34" y="58"/>
                </a:lnTo>
                <a:lnTo>
                  <a:pt x="34" y="58"/>
                </a:lnTo>
                <a:lnTo>
                  <a:pt x="34" y="58"/>
                </a:lnTo>
                <a:lnTo>
                  <a:pt x="34" y="58"/>
                </a:lnTo>
                <a:lnTo>
                  <a:pt x="34" y="58"/>
                </a:lnTo>
                <a:lnTo>
                  <a:pt x="34" y="54"/>
                </a:lnTo>
                <a:lnTo>
                  <a:pt x="34" y="54"/>
                </a:lnTo>
                <a:lnTo>
                  <a:pt x="34" y="54"/>
                </a:lnTo>
                <a:lnTo>
                  <a:pt x="38" y="54"/>
                </a:lnTo>
                <a:lnTo>
                  <a:pt x="38" y="54"/>
                </a:lnTo>
                <a:lnTo>
                  <a:pt x="38" y="54"/>
                </a:lnTo>
                <a:lnTo>
                  <a:pt x="38" y="54"/>
                </a:lnTo>
                <a:lnTo>
                  <a:pt x="38" y="54"/>
                </a:lnTo>
                <a:lnTo>
                  <a:pt x="38" y="54"/>
                </a:lnTo>
                <a:lnTo>
                  <a:pt x="38" y="58"/>
                </a:lnTo>
                <a:lnTo>
                  <a:pt x="38" y="58"/>
                </a:lnTo>
                <a:lnTo>
                  <a:pt x="42" y="58"/>
                </a:lnTo>
                <a:lnTo>
                  <a:pt x="42" y="58"/>
                </a:lnTo>
                <a:lnTo>
                  <a:pt x="42" y="58"/>
                </a:lnTo>
                <a:lnTo>
                  <a:pt x="42" y="58"/>
                </a:lnTo>
                <a:lnTo>
                  <a:pt x="42" y="58"/>
                </a:lnTo>
                <a:lnTo>
                  <a:pt x="42" y="58"/>
                </a:lnTo>
                <a:lnTo>
                  <a:pt x="42" y="58"/>
                </a:lnTo>
                <a:lnTo>
                  <a:pt x="44" y="58"/>
                </a:lnTo>
                <a:lnTo>
                  <a:pt x="44" y="58"/>
                </a:lnTo>
                <a:lnTo>
                  <a:pt x="44" y="62"/>
                </a:lnTo>
                <a:lnTo>
                  <a:pt x="48" y="62"/>
                </a:lnTo>
                <a:lnTo>
                  <a:pt x="48" y="62"/>
                </a:lnTo>
                <a:lnTo>
                  <a:pt x="48" y="62"/>
                </a:lnTo>
                <a:lnTo>
                  <a:pt x="48" y="62"/>
                </a:lnTo>
                <a:lnTo>
                  <a:pt x="48" y="58"/>
                </a:lnTo>
                <a:lnTo>
                  <a:pt x="52" y="58"/>
                </a:lnTo>
                <a:lnTo>
                  <a:pt x="52" y="58"/>
                </a:lnTo>
                <a:lnTo>
                  <a:pt x="52" y="58"/>
                </a:lnTo>
                <a:lnTo>
                  <a:pt x="52" y="58"/>
                </a:lnTo>
                <a:lnTo>
                  <a:pt x="52" y="58"/>
                </a:lnTo>
                <a:lnTo>
                  <a:pt x="52" y="58"/>
                </a:lnTo>
                <a:lnTo>
                  <a:pt x="56" y="58"/>
                </a:lnTo>
                <a:lnTo>
                  <a:pt x="56" y="58"/>
                </a:lnTo>
                <a:lnTo>
                  <a:pt x="56" y="58"/>
                </a:lnTo>
                <a:lnTo>
                  <a:pt x="56" y="58"/>
                </a:lnTo>
                <a:lnTo>
                  <a:pt x="56" y="54"/>
                </a:lnTo>
                <a:lnTo>
                  <a:pt x="52" y="54"/>
                </a:lnTo>
                <a:lnTo>
                  <a:pt x="52" y="54"/>
                </a:lnTo>
                <a:lnTo>
                  <a:pt x="52" y="54"/>
                </a:lnTo>
                <a:lnTo>
                  <a:pt x="52" y="54"/>
                </a:lnTo>
                <a:lnTo>
                  <a:pt x="52" y="54"/>
                </a:lnTo>
                <a:lnTo>
                  <a:pt x="52" y="54"/>
                </a:lnTo>
                <a:lnTo>
                  <a:pt x="48" y="54"/>
                </a:lnTo>
                <a:lnTo>
                  <a:pt x="48" y="54"/>
                </a:lnTo>
                <a:lnTo>
                  <a:pt x="48" y="54"/>
                </a:lnTo>
                <a:lnTo>
                  <a:pt x="48" y="54"/>
                </a:lnTo>
                <a:lnTo>
                  <a:pt x="48" y="58"/>
                </a:lnTo>
                <a:lnTo>
                  <a:pt x="44" y="58"/>
                </a:lnTo>
                <a:lnTo>
                  <a:pt x="44" y="54"/>
                </a:lnTo>
                <a:lnTo>
                  <a:pt x="44" y="54"/>
                </a:lnTo>
                <a:lnTo>
                  <a:pt x="44" y="54"/>
                </a:lnTo>
                <a:lnTo>
                  <a:pt x="44" y="54"/>
                </a:lnTo>
                <a:lnTo>
                  <a:pt x="44" y="54"/>
                </a:lnTo>
                <a:lnTo>
                  <a:pt x="44" y="54"/>
                </a:lnTo>
                <a:lnTo>
                  <a:pt x="44" y="54"/>
                </a:lnTo>
                <a:lnTo>
                  <a:pt x="44" y="54"/>
                </a:lnTo>
                <a:lnTo>
                  <a:pt x="44" y="54"/>
                </a:lnTo>
                <a:lnTo>
                  <a:pt x="44" y="54"/>
                </a:lnTo>
                <a:lnTo>
                  <a:pt x="44" y="54"/>
                </a:lnTo>
                <a:lnTo>
                  <a:pt x="42" y="54"/>
                </a:lnTo>
                <a:lnTo>
                  <a:pt x="42" y="54"/>
                </a:lnTo>
                <a:lnTo>
                  <a:pt x="42" y="54"/>
                </a:lnTo>
                <a:lnTo>
                  <a:pt x="42" y="54"/>
                </a:lnTo>
                <a:lnTo>
                  <a:pt x="42" y="54"/>
                </a:lnTo>
                <a:lnTo>
                  <a:pt x="42" y="54"/>
                </a:lnTo>
                <a:lnTo>
                  <a:pt x="42" y="52"/>
                </a:lnTo>
                <a:lnTo>
                  <a:pt x="42" y="52"/>
                </a:lnTo>
                <a:lnTo>
                  <a:pt x="42" y="52"/>
                </a:lnTo>
                <a:lnTo>
                  <a:pt x="42" y="52"/>
                </a:lnTo>
                <a:lnTo>
                  <a:pt x="42" y="52"/>
                </a:lnTo>
                <a:lnTo>
                  <a:pt x="42" y="52"/>
                </a:lnTo>
                <a:lnTo>
                  <a:pt x="38" y="52"/>
                </a:lnTo>
                <a:lnTo>
                  <a:pt x="38" y="52"/>
                </a:lnTo>
                <a:lnTo>
                  <a:pt x="34" y="52"/>
                </a:lnTo>
                <a:lnTo>
                  <a:pt x="34" y="52"/>
                </a:lnTo>
                <a:lnTo>
                  <a:pt x="34" y="52"/>
                </a:lnTo>
                <a:lnTo>
                  <a:pt x="34" y="52"/>
                </a:lnTo>
                <a:lnTo>
                  <a:pt x="34" y="52"/>
                </a:lnTo>
                <a:lnTo>
                  <a:pt x="34" y="52"/>
                </a:lnTo>
                <a:lnTo>
                  <a:pt x="34" y="52"/>
                </a:lnTo>
                <a:lnTo>
                  <a:pt x="30" y="52"/>
                </a:lnTo>
                <a:lnTo>
                  <a:pt x="30" y="52"/>
                </a:lnTo>
                <a:lnTo>
                  <a:pt x="30" y="52"/>
                </a:lnTo>
                <a:lnTo>
                  <a:pt x="30" y="54"/>
                </a:lnTo>
                <a:lnTo>
                  <a:pt x="30" y="54"/>
                </a:lnTo>
                <a:lnTo>
                  <a:pt x="30" y="54"/>
                </a:lnTo>
                <a:lnTo>
                  <a:pt x="30" y="54"/>
                </a:lnTo>
                <a:lnTo>
                  <a:pt x="30" y="54"/>
                </a:lnTo>
                <a:lnTo>
                  <a:pt x="26" y="54"/>
                </a:lnTo>
                <a:lnTo>
                  <a:pt x="22" y="54"/>
                </a:lnTo>
                <a:lnTo>
                  <a:pt x="22" y="54"/>
                </a:lnTo>
                <a:lnTo>
                  <a:pt x="14" y="54"/>
                </a:lnTo>
                <a:lnTo>
                  <a:pt x="14" y="54"/>
                </a:lnTo>
                <a:lnTo>
                  <a:pt x="14" y="52"/>
                </a:lnTo>
                <a:lnTo>
                  <a:pt x="14" y="52"/>
                </a:lnTo>
                <a:lnTo>
                  <a:pt x="14" y="52"/>
                </a:lnTo>
                <a:lnTo>
                  <a:pt x="14" y="52"/>
                </a:lnTo>
                <a:lnTo>
                  <a:pt x="14" y="52"/>
                </a:lnTo>
                <a:lnTo>
                  <a:pt x="14" y="52"/>
                </a:lnTo>
                <a:lnTo>
                  <a:pt x="14" y="52"/>
                </a:lnTo>
                <a:lnTo>
                  <a:pt x="14" y="52"/>
                </a:lnTo>
                <a:lnTo>
                  <a:pt x="14" y="48"/>
                </a:lnTo>
                <a:lnTo>
                  <a:pt x="14" y="52"/>
                </a:lnTo>
                <a:lnTo>
                  <a:pt x="14" y="52"/>
                </a:lnTo>
                <a:lnTo>
                  <a:pt x="12" y="52"/>
                </a:lnTo>
                <a:lnTo>
                  <a:pt x="12" y="52"/>
                </a:lnTo>
                <a:lnTo>
                  <a:pt x="12" y="48"/>
                </a:lnTo>
                <a:lnTo>
                  <a:pt x="14" y="48"/>
                </a:lnTo>
                <a:lnTo>
                  <a:pt x="14" y="48"/>
                </a:lnTo>
                <a:lnTo>
                  <a:pt x="14" y="48"/>
                </a:lnTo>
                <a:lnTo>
                  <a:pt x="14" y="48"/>
                </a:lnTo>
                <a:lnTo>
                  <a:pt x="14" y="48"/>
                </a:lnTo>
                <a:lnTo>
                  <a:pt x="14" y="48"/>
                </a:lnTo>
                <a:lnTo>
                  <a:pt x="14" y="48"/>
                </a:lnTo>
                <a:lnTo>
                  <a:pt x="14" y="48"/>
                </a:lnTo>
                <a:lnTo>
                  <a:pt x="18" y="44"/>
                </a:lnTo>
                <a:lnTo>
                  <a:pt x="18" y="44"/>
                </a:lnTo>
                <a:lnTo>
                  <a:pt x="18" y="44"/>
                </a:lnTo>
                <a:lnTo>
                  <a:pt x="18" y="44"/>
                </a:lnTo>
                <a:lnTo>
                  <a:pt x="18" y="44"/>
                </a:lnTo>
                <a:lnTo>
                  <a:pt x="14" y="44"/>
                </a:lnTo>
                <a:lnTo>
                  <a:pt x="14" y="48"/>
                </a:lnTo>
                <a:lnTo>
                  <a:pt x="14" y="48"/>
                </a:lnTo>
                <a:lnTo>
                  <a:pt x="14" y="48"/>
                </a:lnTo>
                <a:lnTo>
                  <a:pt x="14" y="48"/>
                </a:lnTo>
                <a:lnTo>
                  <a:pt x="12" y="48"/>
                </a:lnTo>
                <a:lnTo>
                  <a:pt x="12" y="48"/>
                </a:lnTo>
                <a:lnTo>
                  <a:pt x="12" y="44"/>
                </a:lnTo>
                <a:lnTo>
                  <a:pt x="12" y="44"/>
                </a:lnTo>
                <a:lnTo>
                  <a:pt x="12" y="44"/>
                </a:lnTo>
                <a:lnTo>
                  <a:pt x="12" y="44"/>
                </a:lnTo>
                <a:lnTo>
                  <a:pt x="12" y="40"/>
                </a:lnTo>
                <a:lnTo>
                  <a:pt x="12" y="40"/>
                </a:lnTo>
                <a:lnTo>
                  <a:pt x="8" y="40"/>
                </a:lnTo>
                <a:lnTo>
                  <a:pt x="8" y="40"/>
                </a:lnTo>
                <a:lnTo>
                  <a:pt x="8" y="40"/>
                </a:lnTo>
                <a:lnTo>
                  <a:pt x="8" y="40"/>
                </a:lnTo>
                <a:lnTo>
                  <a:pt x="8" y="40"/>
                </a:lnTo>
                <a:lnTo>
                  <a:pt x="8" y="36"/>
                </a:lnTo>
                <a:lnTo>
                  <a:pt x="8" y="36"/>
                </a:lnTo>
                <a:lnTo>
                  <a:pt x="8" y="36"/>
                </a:lnTo>
                <a:lnTo>
                  <a:pt x="8" y="36"/>
                </a:lnTo>
                <a:lnTo>
                  <a:pt x="8" y="36"/>
                </a:lnTo>
                <a:lnTo>
                  <a:pt x="4" y="36"/>
                </a:lnTo>
                <a:lnTo>
                  <a:pt x="4" y="36"/>
                </a:lnTo>
                <a:lnTo>
                  <a:pt x="4" y="36"/>
                </a:lnTo>
                <a:lnTo>
                  <a:pt x="4" y="36"/>
                </a:lnTo>
                <a:lnTo>
                  <a:pt x="4" y="36"/>
                </a:lnTo>
                <a:lnTo>
                  <a:pt x="4" y="36"/>
                </a:lnTo>
                <a:lnTo>
                  <a:pt x="0" y="36"/>
                </a:lnTo>
                <a:lnTo>
                  <a:pt x="4" y="32"/>
                </a:lnTo>
                <a:lnTo>
                  <a:pt x="4" y="32"/>
                </a:lnTo>
                <a:lnTo>
                  <a:pt x="4" y="32"/>
                </a:lnTo>
                <a:lnTo>
                  <a:pt x="4" y="32"/>
                </a:lnTo>
                <a:lnTo>
                  <a:pt x="8" y="32"/>
                </a:lnTo>
                <a:lnTo>
                  <a:pt x="8" y="32"/>
                </a:lnTo>
                <a:lnTo>
                  <a:pt x="8" y="32"/>
                </a:lnTo>
                <a:lnTo>
                  <a:pt x="8" y="32"/>
                </a:lnTo>
                <a:lnTo>
                  <a:pt x="8" y="32"/>
                </a:lnTo>
                <a:lnTo>
                  <a:pt x="12" y="28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2" y="22"/>
                </a:lnTo>
                <a:lnTo>
                  <a:pt x="12" y="22"/>
                </a:lnTo>
                <a:lnTo>
                  <a:pt x="14" y="22"/>
                </a:lnTo>
                <a:lnTo>
                  <a:pt x="14" y="22"/>
                </a:lnTo>
                <a:lnTo>
                  <a:pt x="14" y="22"/>
                </a:lnTo>
                <a:lnTo>
                  <a:pt x="14" y="22"/>
                </a:lnTo>
                <a:lnTo>
                  <a:pt x="14" y="18"/>
                </a:lnTo>
                <a:lnTo>
                  <a:pt x="14" y="18"/>
                </a:lnTo>
                <a:lnTo>
                  <a:pt x="14" y="18"/>
                </a:lnTo>
                <a:lnTo>
                  <a:pt x="14" y="18"/>
                </a:lnTo>
                <a:lnTo>
                  <a:pt x="14" y="14"/>
                </a:lnTo>
                <a:lnTo>
                  <a:pt x="14" y="10"/>
                </a:lnTo>
                <a:lnTo>
                  <a:pt x="14" y="10"/>
                </a:lnTo>
                <a:lnTo>
                  <a:pt x="18" y="10"/>
                </a:ln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lnTo>
                  <a:pt x="18" y="2"/>
                </a:lnTo>
                <a:lnTo>
                  <a:pt x="18" y="2"/>
                </a:lnTo>
                <a:lnTo>
                  <a:pt x="22" y="2"/>
                </a:lnTo>
                <a:lnTo>
                  <a:pt x="22" y="2"/>
                </a:lnTo>
                <a:lnTo>
                  <a:pt x="22" y="2"/>
                </a:lnTo>
                <a:lnTo>
                  <a:pt x="22" y="2"/>
                </a:lnTo>
                <a:lnTo>
                  <a:pt x="22" y="2"/>
                </a:lnTo>
                <a:lnTo>
                  <a:pt x="26" y="2"/>
                </a:lnTo>
                <a:lnTo>
                  <a:pt x="26" y="2"/>
                </a:lnTo>
                <a:lnTo>
                  <a:pt x="26" y="2"/>
                </a:lnTo>
                <a:lnTo>
                  <a:pt x="26" y="2"/>
                </a:lnTo>
                <a:lnTo>
                  <a:pt x="26" y="2"/>
                </a:lnTo>
                <a:lnTo>
                  <a:pt x="30" y="2"/>
                </a:lnTo>
                <a:lnTo>
                  <a:pt x="30" y="2"/>
                </a:lnTo>
                <a:lnTo>
                  <a:pt x="30" y="2"/>
                </a:lnTo>
                <a:lnTo>
                  <a:pt x="30" y="2"/>
                </a:lnTo>
                <a:lnTo>
                  <a:pt x="34" y="2"/>
                </a:lnTo>
                <a:lnTo>
                  <a:pt x="34" y="2"/>
                </a:lnTo>
                <a:lnTo>
                  <a:pt x="38" y="2"/>
                </a:lnTo>
                <a:lnTo>
                  <a:pt x="38" y="2"/>
                </a:lnTo>
                <a:lnTo>
                  <a:pt x="38" y="2"/>
                </a:lnTo>
                <a:lnTo>
                  <a:pt x="38" y="0"/>
                </a:lnTo>
                <a:lnTo>
                  <a:pt x="38" y="2"/>
                </a:lnTo>
                <a:lnTo>
                  <a:pt x="38" y="2"/>
                </a:lnTo>
                <a:lnTo>
                  <a:pt x="38" y="2"/>
                </a:lnTo>
                <a:lnTo>
                  <a:pt x="38" y="2"/>
                </a:lnTo>
                <a:lnTo>
                  <a:pt x="42" y="2"/>
                </a:lnTo>
                <a:lnTo>
                  <a:pt x="42" y="2"/>
                </a:lnTo>
                <a:lnTo>
                  <a:pt x="42" y="2"/>
                </a:lnTo>
                <a:lnTo>
                  <a:pt x="44" y="2"/>
                </a:lnTo>
                <a:lnTo>
                  <a:pt x="44" y="2"/>
                </a:lnTo>
                <a:lnTo>
                  <a:pt x="44" y="2"/>
                </a:lnTo>
                <a:lnTo>
                  <a:pt x="48" y="2"/>
                </a:lnTo>
                <a:lnTo>
                  <a:pt x="48" y="2"/>
                </a:lnTo>
                <a:lnTo>
                  <a:pt x="52" y="6"/>
                </a:lnTo>
                <a:lnTo>
                  <a:pt x="52" y="6"/>
                </a:lnTo>
                <a:lnTo>
                  <a:pt x="52" y="10"/>
                </a:lnTo>
                <a:lnTo>
                  <a:pt x="56" y="10"/>
                </a:lnTo>
                <a:lnTo>
                  <a:pt x="56" y="10"/>
                </a:lnTo>
                <a:lnTo>
                  <a:pt x="56" y="10"/>
                </a:lnTo>
                <a:lnTo>
                  <a:pt x="56" y="10"/>
                </a:lnTo>
                <a:lnTo>
                  <a:pt x="56" y="10"/>
                </a:lnTo>
                <a:lnTo>
                  <a:pt x="56" y="10"/>
                </a:lnTo>
                <a:lnTo>
                  <a:pt x="56" y="10"/>
                </a:lnTo>
                <a:lnTo>
                  <a:pt x="60" y="10"/>
                </a:lnTo>
                <a:lnTo>
                  <a:pt x="60" y="10"/>
                </a:lnTo>
                <a:lnTo>
                  <a:pt x="60" y="14"/>
                </a:lnTo>
                <a:lnTo>
                  <a:pt x="64" y="18"/>
                </a:lnTo>
                <a:lnTo>
                  <a:pt x="64" y="18"/>
                </a:lnTo>
                <a:lnTo>
                  <a:pt x="64" y="22"/>
                </a:lnTo>
                <a:lnTo>
                  <a:pt x="64" y="22"/>
                </a:lnTo>
                <a:lnTo>
                  <a:pt x="64" y="22"/>
                </a:lnTo>
                <a:lnTo>
                  <a:pt x="68" y="22"/>
                </a:lnTo>
                <a:lnTo>
                  <a:pt x="68" y="26"/>
                </a:lnTo>
                <a:lnTo>
                  <a:pt x="68" y="26"/>
                </a:lnTo>
                <a:lnTo>
                  <a:pt x="68" y="26"/>
                </a:lnTo>
                <a:lnTo>
                  <a:pt x="68" y="26"/>
                </a:lnTo>
                <a:lnTo>
                  <a:pt x="68" y="26"/>
                </a:lnTo>
                <a:lnTo>
                  <a:pt x="68" y="26"/>
                </a:lnTo>
                <a:lnTo>
                  <a:pt x="68" y="26"/>
                </a:lnTo>
                <a:lnTo>
                  <a:pt x="68" y="26"/>
                </a:lnTo>
                <a:lnTo>
                  <a:pt x="68" y="26"/>
                </a:lnTo>
                <a:lnTo>
                  <a:pt x="68" y="28"/>
                </a:lnTo>
                <a:lnTo>
                  <a:pt x="70" y="28"/>
                </a:lnTo>
                <a:lnTo>
                  <a:pt x="70" y="28"/>
                </a:lnTo>
                <a:lnTo>
                  <a:pt x="70" y="28"/>
                </a:lnTo>
                <a:lnTo>
                  <a:pt x="70" y="28"/>
                </a:lnTo>
                <a:lnTo>
                  <a:pt x="74" y="28"/>
                </a:lnTo>
                <a:lnTo>
                  <a:pt x="74" y="32"/>
                </a:lnTo>
                <a:lnTo>
                  <a:pt x="74" y="32"/>
                </a:lnTo>
                <a:lnTo>
                  <a:pt x="74" y="32"/>
                </a:lnTo>
                <a:lnTo>
                  <a:pt x="74" y="32"/>
                </a:lnTo>
                <a:lnTo>
                  <a:pt x="78" y="32"/>
                </a:lnTo>
                <a:lnTo>
                  <a:pt x="78" y="36"/>
                </a:lnTo>
                <a:lnTo>
                  <a:pt x="78" y="36"/>
                </a:lnTo>
                <a:lnTo>
                  <a:pt x="78" y="40"/>
                </a:lnTo>
                <a:lnTo>
                  <a:pt x="78" y="40"/>
                </a:lnTo>
                <a:lnTo>
                  <a:pt x="78" y="40"/>
                </a:lnTo>
                <a:lnTo>
                  <a:pt x="78" y="40"/>
                </a:lnTo>
                <a:lnTo>
                  <a:pt x="78" y="44"/>
                </a:lnTo>
                <a:lnTo>
                  <a:pt x="82" y="44"/>
                </a:lnTo>
                <a:lnTo>
                  <a:pt x="82" y="44"/>
                </a:lnTo>
                <a:lnTo>
                  <a:pt x="78" y="48"/>
                </a:lnTo>
                <a:lnTo>
                  <a:pt x="78" y="48"/>
                </a:lnTo>
                <a:lnTo>
                  <a:pt x="78" y="48"/>
                </a:lnTo>
                <a:lnTo>
                  <a:pt x="82" y="48"/>
                </a:lnTo>
                <a:lnTo>
                  <a:pt x="82" y="48"/>
                </a:lnTo>
                <a:lnTo>
                  <a:pt x="82" y="48"/>
                </a:lnTo>
                <a:lnTo>
                  <a:pt x="82" y="52"/>
                </a:lnTo>
                <a:lnTo>
                  <a:pt x="82" y="52"/>
                </a:lnTo>
                <a:lnTo>
                  <a:pt x="82" y="52"/>
                </a:lnTo>
                <a:lnTo>
                  <a:pt x="82" y="52"/>
                </a:lnTo>
                <a:lnTo>
                  <a:pt x="82" y="52"/>
                </a:lnTo>
                <a:lnTo>
                  <a:pt x="82" y="52"/>
                </a:lnTo>
                <a:lnTo>
                  <a:pt x="78" y="52"/>
                </a:lnTo>
                <a:lnTo>
                  <a:pt x="78" y="52"/>
                </a:lnTo>
                <a:lnTo>
                  <a:pt x="78" y="52"/>
                </a:lnTo>
                <a:lnTo>
                  <a:pt x="78" y="54"/>
                </a:lnTo>
                <a:lnTo>
                  <a:pt x="78" y="54"/>
                </a:lnTo>
                <a:lnTo>
                  <a:pt x="78" y="54"/>
                </a:lnTo>
                <a:lnTo>
                  <a:pt x="82" y="54"/>
                </a:lnTo>
                <a:lnTo>
                  <a:pt x="82" y="58"/>
                </a:lnTo>
                <a:lnTo>
                  <a:pt x="82" y="58"/>
                </a:lnTo>
                <a:lnTo>
                  <a:pt x="82" y="58"/>
                </a:lnTo>
                <a:lnTo>
                  <a:pt x="82" y="58"/>
                </a:lnTo>
                <a:lnTo>
                  <a:pt x="82" y="58"/>
                </a:lnTo>
                <a:lnTo>
                  <a:pt x="86" y="58"/>
                </a:lnTo>
                <a:lnTo>
                  <a:pt x="86" y="58"/>
                </a:lnTo>
                <a:lnTo>
                  <a:pt x="86" y="58"/>
                </a:lnTo>
                <a:lnTo>
                  <a:pt x="86" y="58"/>
                </a:lnTo>
                <a:lnTo>
                  <a:pt x="86" y="62"/>
                </a:lnTo>
                <a:lnTo>
                  <a:pt x="86" y="62"/>
                </a:lnTo>
                <a:lnTo>
                  <a:pt x="86" y="62"/>
                </a:lnTo>
                <a:lnTo>
                  <a:pt x="86" y="62"/>
                </a:lnTo>
                <a:lnTo>
                  <a:pt x="90" y="62"/>
                </a:lnTo>
                <a:lnTo>
                  <a:pt x="90" y="66"/>
                </a:lnTo>
                <a:lnTo>
                  <a:pt x="90" y="66"/>
                </a:lnTo>
                <a:lnTo>
                  <a:pt x="90" y="66"/>
                </a:lnTo>
                <a:lnTo>
                  <a:pt x="90" y="70"/>
                </a:lnTo>
                <a:lnTo>
                  <a:pt x="90" y="74"/>
                </a:lnTo>
                <a:lnTo>
                  <a:pt x="90" y="74"/>
                </a:lnTo>
                <a:lnTo>
                  <a:pt x="90" y="74"/>
                </a:lnTo>
                <a:lnTo>
                  <a:pt x="90" y="74"/>
                </a:lnTo>
                <a:lnTo>
                  <a:pt x="90" y="74"/>
                </a:lnTo>
                <a:lnTo>
                  <a:pt x="90" y="7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08" name="Freeform 166">
            <a:extLst>
              <a:ext uri="{FF2B5EF4-FFF2-40B4-BE49-F238E27FC236}">
                <a16:creationId xmlns:a16="http://schemas.microsoft.com/office/drawing/2014/main" id="{772DBBD1-F65B-4D34-AE7B-1F4BDE814AA1}"/>
              </a:ext>
            </a:extLst>
          </p:cNvPr>
          <p:cNvSpPr>
            <a:spLocks noEditPoints="1"/>
          </p:cNvSpPr>
          <p:nvPr/>
        </p:nvSpPr>
        <p:spPr bwMode="auto">
          <a:xfrm>
            <a:off x="6994928" y="4646080"/>
            <a:ext cx="212725" cy="136525"/>
          </a:xfrm>
          <a:custGeom>
            <a:avLst/>
            <a:gdLst>
              <a:gd name="T0" fmla="*/ 4 w 134"/>
              <a:gd name="T1" fmla="*/ 86 h 86"/>
              <a:gd name="T2" fmla="*/ 4 w 134"/>
              <a:gd name="T3" fmla="*/ 86 h 86"/>
              <a:gd name="T4" fmla="*/ 0 w 134"/>
              <a:gd name="T5" fmla="*/ 86 h 86"/>
              <a:gd name="T6" fmla="*/ 0 w 134"/>
              <a:gd name="T7" fmla="*/ 86 h 86"/>
              <a:gd name="T8" fmla="*/ 0 w 134"/>
              <a:gd name="T9" fmla="*/ 86 h 86"/>
              <a:gd name="T10" fmla="*/ 0 w 134"/>
              <a:gd name="T11" fmla="*/ 86 h 86"/>
              <a:gd name="T12" fmla="*/ 0 w 134"/>
              <a:gd name="T13" fmla="*/ 86 h 86"/>
              <a:gd name="T14" fmla="*/ 0 w 134"/>
              <a:gd name="T15" fmla="*/ 86 h 86"/>
              <a:gd name="T16" fmla="*/ 0 w 134"/>
              <a:gd name="T17" fmla="*/ 86 h 86"/>
              <a:gd name="T18" fmla="*/ 4 w 134"/>
              <a:gd name="T19" fmla="*/ 86 h 86"/>
              <a:gd name="T20" fmla="*/ 4 w 134"/>
              <a:gd name="T21" fmla="*/ 86 h 86"/>
              <a:gd name="T22" fmla="*/ 4 w 134"/>
              <a:gd name="T23" fmla="*/ 86 h 86"/>
              <a:gd name="T24" fmla="*/ 4 w 134"/>
              <a:gd name="T25" fmla="*/ 86 h 86"/>
              <a:gd name="T26" fmla="*/ 4 w 134"/>
              <a:gd name="T27" fmla="*/ 82 h 86"/>
              <a:gd name="T28" fmla="*/ 4 w 134"/>
              <a:gd name="T29" fmla="*/ 82 h 86"/>
              <a:gd name="T30" fmla="*/ 4 w 134"/>
              <a:gd name="T31" fmla="*/ 82 h 86"/>
              <a:gd name="T32" fmla="*/ 8 w 134"/>
              <a:gd name="T33" fmla="*/ 82 h 86"/>
              <a:gd name="T34" fmla="*/ 8 w 134"/>
              <a:gd name="T35" fmla="*/ 86 h 86"/>
              <a:gd name="T36" fmla="*/ 8 w 134"/>
              <a:gd name="T37" fmla="*/ 86 h 86"/>
              <a:gd name="T38" fmla="*/ 4 w 134"/>
              <a:gd name="T39" fmla="*/ 86 h 86"/>
              <a:gd name="T40" fmla="*/ 4 w 134"/>
              <a:gd name="T41" fmla="*/ 86 h 86"/>
              <a:gd name="T42" fmla="*/ 4 w 134"/>
              <a:gd name="T43" fmla="*/ 86 h 86"/>
              <a:gd name="T44" fmla="*/ 4 w 134"/>
              <a:gd name="T45" fmla="*/ 86 h 86"/>
              <a:gd name="T46" fmla="*/ 4 w 134"/>
              <a:gd name="T47" fmla="*/ 86 h 86"/>
              <a:gd name="T48" fmla="*/ 4 w 134"/>
              <a:gd name="T49" fmla="*/ 86 h 86"/>
              <a:gd name="T50" fmla="*/ 4 w 134"/>
              <a:gd name="T51" fmla="*/ 86 h 86"/>
              <a:gd name="T52" fmla="*/ 4 w 134"/>
              <a:gd name="T53" fmla="*/ 86 h 86"/>
              <a:gd name="T54" fmla="*/ 4 w 134"/>
              <a:gd name="T55" fmla="*/ 86 h 86"/>
              <a:gd name="T56" fmla="*/ 4 w 134"/>
              <a:gd name="T57" fmla="*/ 86 h 86"/>
              <a:gd name="T58" fmla="*/ 4 w 134"/>
              <a:gd name="T59" fmla="*/ 86 h 86"/>
              <a:gd name="T60" fmla="*/ 134 w 134"/>
              <a:gd name="T61" fmla="*/ 4 h 86"/>
              <a:gd name="T62" fmla="*/ 134 w 134"/>
              <a:gd name="T63" fmla="*/ 4 h 86"/>
              <a:gd name="T64" fmla="*/ 134 w 134"/>
              <a:gd name="T65" fmla="*/ 4 h 86"/>
              <a:gd name="T66" fmla="*/ 134 w 134"/>
              <a:gd name="T67" fmla="*/ 4 h 86"/>
              <a:gd name="T68" fmla="*/ 130 w 134"/>
              <a:gd name="T69" fmla="*/ 4 h 86"/>
              <a:gd name="T70" fmla="*/ 130 w 134"/>
              <a:gd name="T71" fmla="*/ 0 h 86"/>
              <a:gd name="T72" fmla="*/ 130 w 134"/>
              <a:gd name="T73" fmla="*/ 0 h 86"/>
              <a:gd name="T74" fmla="*/ 134 w 134"/>
              <a:gd name="T75" fmla="*/ 0 h 86"/>
              <a:gd name="T76" fmla="*/ 134 w 134"/>
              <a:gd name="T77" fmla="*/ 4 h 86"/>
              <a:gd name="T78" fmla="*/ 134 w 134"/>
              <a:gd name="T79" fmla="*/ 4 h 86"/>
              <a:gd name="T80" fmla="*/ 134 w 134"/>
              <a:gd name="T81" fmla="*/ 4 h 86"/>
              <a:gd name="T82" fmla="*/ 134 w 134"/>
              <a:gd name="T83" fmla="*/ 4 h 86"/>
              <a:gd name="T84" fmla="*/ 134 w 134"/>
              <a:gd name="T85" fmla="*/ 4 h 86"/>
              <a:gd name="T86" fmla="*/ 134 w 134"/>
              <a:gd name="T87" fmla="*/ 4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4" h="86">
                <a:moveTo>
                  <a:pt x="4" y="86"/>
                </a:moveTo>
                <a:lnTo>
                  <a:pt x="4" y="86"/>
                </a:lnTo>
                <a:lnTo>
                  <a:pt x="0" y="86"/>
                </a:lnTo>
                <a:lnTo>
                  <a:pt x="0" y="86"/>
                </a:lnTo>
                <a:lnTo>
                  <a:pt x="0" y="86"/>
                </a:lnTo>
                <a:lnTo>
                  <a:pt x="0" y="86"/>
                </a:lnTo>
                <a:lnTo>
                  <a:pt x="0" y="86"/>
                </a:lnTo>
                <a:lnTo>
                  <a:pt x="0" y="86"/>
                </a:lnTo>
                <a:lnTo>
                  <a:pt x="0" y="86"/>
                </a:lnTo>
                <a:lnTo>
                  <a:pt x="4" y="86"/>
                </a:lnTo>
                <a:lnTo>
                  <a:pt x="4" y="86"/>
                </a:lnTo>
                <a:lnTo>
                  <a:pt x="4" y="86"/>
                </a:lnTo>
                <a:lnTo>
                  <a:pt x="4" y="86"/>
                </a:lnTo>
                <a:lnTo>
                  <a:pt x="4" y="82"/>
                </a:lnTo>
                <a:lnTo>
                  <a:pt x="4" y="82"/>
                </a:lnTo>
                <a:lnTo>
                  <a:pt x="4" y="82"/>
                </a:lnTo>
                <a:lnTo>
                  <a:pt x="8" y="82"/>
                </a:lnTo>
                <a:lnTo>
                  <a:pt x="8" y="86"/>
                </a:lnTo>
                <a:lnTo>
                  <a:pt x="8" y="86"/>
                </a:lnTo>
                <a:lnTo>
                  <a:pt x="4" y="86"/>
                </a:lnTo>
                <a:lnTo>
                  <a:pt x="4" y="86"/>
                </a:lnTo>
                <a:lnTo>
                  <a:pt x="4" y="86"/>
                </a:lnTo>
                <a:lnTo>
                  <a:pt x="4" y="86"/>
                </a:lnTo>
                <a:lnTo>
                  <a:pt x="4" y="86"/>
                </a:lnTo>
                <a:lnTo>
                  <a:pt x="4" y="86"/>
                </a:lnTo>
                <a:lnTo>
                  <a:pt x="4" y="86"/>
                </a:lnTo>
                <a:lnTo>
                  <a:pt x="4" y="86"/>
                </a:lnTo>
                <a:lnTo>
                  <a:pt x="4" y="86"/>
                </a:lnTo>
                <a:lnTo>
                  <a:pt x="4" y="86"/>
                </a:lnTo>
                <a:lnTo>
                  <a:pt x="4" y="86"/>
                </a:lnTo>
                <a:close/>
                <a:moveTo>
                  <a:pt x="134" y="4"/>
                </a:moveTo>
                <a:lnTo>
                  <a:pt x="134" y="4"/>
                </a:lnTo>
                <a:lnTo>
                  <a:pt x="134" y="4"/>
                </a:lnTo>
                <a:lnTo>
                  <a:pt x="134" y="4"/>
                </a:lnTo>
                <a:lnTo>
                  <a:pt x="130" y="4"/>
                </a:lnTo>
                <a:lnTo>
                  <a:pt x="130" y="0"/>
                </a:lnTo>
                <a:lnTo>
                  <a:pt x="130" y="0"/>
                </a:lnTo>
                <a:lnTo>
                  <a:pt x="134" y="0"/>
                </a:lnTo>
                <a:lnTo>
                  <a:pt x="134" y="4"/>
                </a:lnTo>
                <a:lnTo>
                  <a:pt x="134" y="4"/>
                </a:lnTo>
                <a:lnTo>
                  <a:pt x="134" y="4"/>
                </a:lnTo>
                <a:lnTo>
                  <a:pt x="134" y="4"/>
                </a:lnTo>
                <a:lnTo>
                  <a:pt x="134" y="4"/>
                </a:lnTo>
                <a:lnTo>
                  <a:pt x="134" y="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09" name="Freeform 167">
            <a:extLst>
              <a:ext uri="{FF2B5EF4-FFF2-40B4-BE49-F238E27FC236}">
                <a16:creationId xmlns:a16="http://schemas.microsoft.com/office/drawing/2014/main" id="{152E2F1A-93C8-4930-B26D-2877DCDCFF1A}"/>
              </a:ext>
            </a:extLst>
          </p:cNvPr>
          <p:cNvSpPr>
            <a:spLocks noEditPoints="1"/>
          </p:cNvSpPr>
          <p:nvPr/>
        </p:nvSpPr>
        <p:spPr bwMode="auto">
          <a:xfrm>
            <a:off x="5664603" y="4255555"/>
            <a:ext cx="63500" cy="85725"/>
          </a:xfrm>
          <a:custGeom>
            <a:avLst/>
            <a:gdLst>
              <a:gd name="T0" fmla="*/ 22 w 40"/>
              <a:gd name="T1" fmla="*/ 50 h 54"/>
              <a:gd name="T2" fmla="*/ 18 w 40"/>
              <a:gd name="T3" fmla="*/ 50 h 54"/>
              <a:gd name="T4" fmla="*/ 10 w 40"/>
              <a:gd name="T5" fmla="*/ 46 h 54"/>
              <a:gd name="T6" fmla="*/ 10 w 40"/>
              <a:gd name="T7" fmla="*/ 42 h 54"/>
              <a:gd name="T8" fmla="*/ 10 w 40"/>
              <a:gd name="T9" fmla="*/ 42 h 54"/>
              <a:gd name="T10" fmla="*/ 14 w 40"/>
              <a:gd name="T11" fmla="*/ 42 h 54"/>
              <a:gd name="T12" fmla="*/ 10 w 40"/>
              <a:gd name="T13" fmla="*/ 42 h 54"/>
              <a:gd name="T14" fmla="*/ 6 w 40"/>
              <a:gd name="T15" fmla="*/ 38 h 54"/>
              <a:gd name="T16" fmla="*/ 4 w 40"/>
              <a:gd name="T17" fmla="*/ 34 h 54"/>
              <a:gd name="T18" fmla="*/ 4 w 40"/>
              <a:gd name="T19" fmla="*/ 30 h 54"/>
              <a:gd name="T20" fmla="*/ 4 w 40"/>
              <a:gd name="T21" fmla="*/ 30 h 54"/>
              <a:gd name="T22" fmla="*/ 0 w 40"/>
              <a:gd name="T23" fmla="*/ 26 h 54"/>
              <a:gd name="T24" fmla="*/ 0 w 40"/>
              <a:gd name="T25" fmla="*/ 26 h 54"/>
              <a:gd name="T26" fmla="*/ 0 w 40"/>
              <a:gd name="T27" fmla="*/ 26 h 54"/>
              <a:gd name="T28" fmla="*/ 4 w 40"/>
              <a:gd name="T29" fmla="*/ 22 h 54"/>
              <a:gd name="T30" fmla="*/ 4 w 40"/>
              <a:gd name="T31" fmla="*/ 22 h 54"/>
              <a:gd name="T32" fmla="*/ 0 w 40"/>
              <a:gd name="T33" fmla="*/ 22 h 54"/>
              <a:gd name="T34" fmla="*/ 0 w 40"/>
              <a:gd name="T35" fmla="*/ 20 h 54"/>
              <a:gd name="T36" fmla="*/ 0 w 40"/>
              <a:gd name="T37" fmla="*/ 16 h 54"/>
              <a:gd name="T38" fmla="*/ 0 w 40"/>
              <a:gd name="T39" fmla="*/ 16 h 54"/>
              <a:gd name="T40" fmla="*/ 0 w 40"/>
              <a:gd name="T41" fmla="*/ 16 h 54"/>
              <a:gd name="T42" fmla="*/ 4 w 40"/>
              <a:gd name="T43" fmla="*/ 12 h 54"/>
              <a:gd name="T44" fmla="*/ 4 w 40"/>
              <a:gd name="T45" fmla="*/ 12 h 54"/>
              <a:gd name="T46" fmla="*/ 6 w 40"/>
              <a:gd name="T47" fmla="*/ 8 h 54"/>
              <a:gd name="T48" fmla="*/ 6 w 40"/>
              <a:gd name="T49" fmla="*/ 4 h 54"/>
              <a:gd name="T50" fmla="*/ 14 w 40"/>
              <a:gd name="T51" fmla="*/ 0 h 54"/>
              <a:gd name="T52" fmla="*/ 14 w 40"/>
              <a:gd name="T53" fmla="*/ 0 h 54"/>
              <a:gd name="T54" fmla="*/ 22 w 40"/>
              <a:gd name="T55" fmla="*/ 0 h 54"/>
              <a:gd name="T56" fmla="*/ 26 w 40"/>
              <a:gd name="T57" fmla="*/ 0 h 54"/>
              <a:gd name="T58" fmla="*/ 30 w 40"/>
              <a:gd name="T59" fmla="*/ 4 h 54"/>
              <a:gd name="T60" fmla="*/ 34 w 40"/>
              <a:gd name="T61" fmla="*/ 8 h 54"/>
              <a:gd name="T62" fmla="*/ 36 w 40"/>
              <a:gd name="T63" fmla="*/ 12 h 54"/>
              <a:gd name="T64" fmla="*/ 34 w 40"/>
              <a:gd name="T65" fmla="*/ 16 h 54"/>
              <a:gd name="T66" fmla="*/ 36 w 40"/>
              <a:gd name="T67" fmla="*/ 16 h 54"/>
              <a:gd name="T68" fmla="*/ 36 w 40"/>
              <a:gd name="T69" fmla="*/ 20 h 54"/>
              <a:gd name="T70" fmla="*/ 36 w 40"/>
              <a:gd name="T71" fmla="*/ 22 h 54"/>
              <a:gd name="T72" fmla="*/ 36 w 40"/>
              <a:gd name="T73" fmla="*/ 26 h 54"/>
              <a:gd name="T74" fmla="*/ 40 w 40"/>
              <a:gd name="T75" fmla="*/ 26 h 54"/>
              <a:gd name="T76" fmla="*/ 40 w 40"/>
              <a:gd name="T77" fmla="*/ 30 h 54"/>
              <a:gd name="T78" fmla="*/ 36 w 40"/>
              <a:gd name="T79" fmla="*/ 30 h 54"/>
              <a:gd name="T80" fmla="*/ 36 w 40"/>
              <a:gd name="T81" fmla="*/ 34 h 54"/>
              <a:gd name="T82" fmla="*/ 34 w 40"/>
              <a:gd name="T83" fmla="*/ 38 h 54"/>
              <a:gd name="T84" fmla="*/ 34 w 40"/>
              <a:gd name="T85" fmla="*/ 42 h 54"/>
              <a:gd name="T86" fmla="*/ 30 w 40"/>
              <a:gd name="T87" fmla="*/ 46 h 54"/>
              <a:gd name="T88" fmla="*/ 30 w 40"/>
              <a:gd name="T89" fmla="*/ 46 h 54"/>
              <a:gd name="T90" fmla="*/ 26 w 40"/>
              <a:gd name="T91" fmla="*/ 50 h 54"/>
              <a:gd name="T92" fmla="*/ 26 w 40"/>
              <a:gd name="T93" fmla="*/ 54 h 54"/>
              <a:gd name="T94" fmla="*/ 22 w 40"/>
              <a:gd name="T95" fmla="*/ 54 h 54"/>
              <a:gd name="T96" fmla="*/ 6 w 40"/>
              <a:gd name="T97" fmla="*/ 38 h 54"/>
              <a:gd name="T98" fmla="*/ 10 w 40"/>
              <a:gd name="T99" fmla="*/ 42 h 54"/>
              <a:gd name="T100" fmla="*/ 6 w 40"/>
              <a:gd name="T101" fmla="*/ 42 h 54"/>
              <a:gd name="T102" fmla="*/ 6 w 40"/>
              <a:gd name="T103" fmla="*/ 42 h 54"/>
              <a:gd name="T104" fmla="*/ 6 w 40"/>
              <a:gd name="T105" fmla="*/ 42 h 54"/>
              <a:gd name="T106" fmla="*/ 4 w 40"/>
              <a:gd name="T107" fmla="*/ 42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0" h="54">
                <a:moveTo>
                  <a:pt x="22" y="54"/>
                </a:moveTo>
                <a:lnTo>
                  <a:pt x="22" y="54"/>
                </a:lnTo>
                <a:lnTo>
                  <a:pt x="22" y="54"/>
                </a:lnTo>
                <a:lnTo>
                  <a:pt x="22" y="50"/>
                </a:lnTo>
                <a:lnTo>
                  <a:pt x="22" y="50"/>
                </a:lnTo>
                <a:lnTo>
                  <a:pt x="18" y="50"/>
                </a:lnTo>
                <a:lnTo>
                  <a:pt x="18" y="50"/>
                </a:lnTo>
                <a:lnTo>
                  <a:pt x="18" y="50"/>
                </a:lnTo>
                <a:lnTo>
                  <a:pt x="18" y="50"/>
                </a:lnTo>
                <a:lnTo>
                  <a:pt x="10" y="46"/>
                </a:lnTo>
                <a:lnTo>
                  <a:pt x="10" y="46"/>
                </a:lnTo>
                <a:lnTo>
                  <a:pt x="10" y="46"/>
                </a:lnTo>
                <a:lnTo>
                  <a:pt x="10" y="46"/>
                </a:lnTo>
                <a:lnTo>
                  <a:pt x="10" y="46"/>
                </a:lnTo>
                <a:lnTo>
                  <a:pt x="10" y="42"/>
                </a:lnTo>
                <a:lnTo>
                  <a:pt x="10" y="42"/>
                </a:lnTo>
                <a:lnTo>
                  <a:pt x="10" y="42"/>
                </a:lnTo>
                <a:lnTo>
                  <a:pt x="10" y="42"/>
                </a:lnTo>
                <a:lnTo>
                  <a:pt x="10" y="42"/>
                </a:lnTo>
                <a:lnTo>
                  <a:pt x="10" y="42"/>
                </a:lnTo>
                <a:lnTo>
                  <a:pt x="14" y="42"/>
                </a:lnTo>
                <a:lnTo>
                  <a:pt x="14" y="42"/>
                </a:lnTo>
                <a:lnTo>
                  <a:pt x="14" y="42"/>
                </a:lnTo>
                <a:lnTo>
                  <a:pt x="14" y="42"/>
                </a:lnTo>
                <a:lnTo>
                  <a:pt x="10" y="42"/>
                </a:lnTo>
                <a:lnTo>
                  <a:pt x="10" y="42"/>
                </a:lnTo>
                <a:lnTo>
                  <a:pt x="10" y="42"/>
                </a:lnTo>
                <a:lnTo>
                  <a:pt x="10" y="42"/>
                </a:lnTo>
                <a:lnTo>
                  <a:pt x="10" y="42"/>
                </a:lnTo>
                <a:lnTo>
                  <a:pt x="6" y="38"/>
                </a:lnTo>
                <a:lnTo>
                  <a:pt x="6" y="38"/>
                </a:lnTo>
                <a:lnTo>
                  <a:pt x="6" y="38"/>
                </a:lnTo>
                <a:lnTo>
                  <a:pt x="6" y="38"/>
                </a:lnTo>
                <a:lnTo>
                  <a:pt x="4" y="38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0" y="30"/>
                </a:lnTo>
                <a:lnTo>
                  <a:pt x="0" y="30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4" y="26"/>
                </a:lnTo>
                <a:lnTo>
                  <a:pt x="4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4" y="16"/>
                </a:lnTo>
                <a:lnTo>
                  <a:pt x="4" y="16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6" y="8"/>
                </a:lnTo>
                <a:lnTo>
                  <a:pt x="6" y="8"/>
                </a:lnTo>
                <a:lnTo>
                  <a:pt x="6" y="8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10" y="0"/>
                </a:lnTo>
                <a:lnTo>
                  <a:pt x="10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6" y="0"/>
                </a:lnTo>
                <a:lnTo>
                  <a:pt x="26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4" y="4"/>
                </a:lnTo>
                <a:lnTo>
                  <a:pt x="34" y="8"/>
                </a:lnTo>
                <a:lnTo>
                  <a:pt x="34" y="8"/>
                </a:lnTo>
                <a:lnTo>
                  <a:pt x="34" y="12"/>
                </a:lnTo>
                <a:lnTo>
                  <a:pt x="36" y="12"/>
                </a:lnTo>
                <a:lnTo>
                  <a:pt x="36" y="12"/>
                </a:lnTo>
                <a:lnTo>
                  <a:pt x="34" y="12"/>
                </a:lnTo>
                <a:lnTo>
                  <a:pt x="34" y="12"/>
                </a:lnTo>
                <a:lnTo>
                  <a:pt x="34" y="16"/>
                </a:lnTo>
                <a:lnTo>
                  <a:pt x="34" y="16"/>
                </a:lnTo>
                <a:lnTo>
                  <a:pt x="34" y="16"/>
                </a:lnTo>
                <a:lnTo>
                  <a:pt x="36" y="16"/>
                </a:lnTo>
                <a:lnTo>
                  <a:pt x="36" y="16"/>
                </a:lnTo>
                <a:lnTo>
                  <a:pt x="36" y="16"/>
                </a:lnTo>
                <a:lnTo>
                  <a:pt x="36" y="16"/>
                </a:lnTo>
                <a:lnTo>
                  <a:pt x="36" y="16"/>
                </a:ln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22"/>
                </a:lnTo>
                <a:lnTo>
                  <a:pt x="36" y="22"/>
                </a:lnTo>
                <a:lnTo>
                  <a:pt x="36" y="22"/>
                </a:lnTo>
                <a:lnTo>
                  <a:pt x="34" y="26"/>
                </a:lnTo>
                <a:lnTo>
                  <a:pt x="34" y="26"/>
                </a:lnTo>
                <a:lnTo>
                  <a:pt x="36" y="26"/>
                </a:lnTo>
                <a:lnTo>
                  <a:pt x="36" y="26"/>
                </a:lnTo>
                <a:lnTo>
                  <a:pt x="36" y="26"/>
                </a:lnTo>
                <a:lnTo>
                  <a:pt x="36" y="26"/>
                </a:lnTo>
                <a:lnTo>
                  <a:pt x="36" y="26"/>
                </a:lnTo>
                <a:lnTo>
                  <a:pt x="40" y="26"/>
                </a:lnTo>
                <a:lnTo>
                  <a:pt x="40" y="22"/>
                </a:lnTo>
                <a:lnTo>
                  <a:pt x="40" y="26"/>
                </a:lnTo>
                <a:lnTo>
                  <a:pt x="40" y="26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36" y="30"/>
                </a:lnTo>
                <a:lnTo>
                  <a:pt x="36" y="30"/>
                </a:lnTo>
                <a:lnTo>
                  <a:pt x="36" y="30"/>
                </a:lnTo>
                <a:lnTo>
                  <a:pt x="36" y="30"/>
                </a:lnTo>
                <a:lnTo>
                  <a:pt x="36" y="34"/>
                </a:lnTo>
                <a:lnTo>
                  <a:pt x="36" y="34"/>
                </a:lnTo>
                <a:lnTo>
                  <a:pt x="36" y="38"/>
                </a:lnTo>
                <a:lnTo>
                  <a:pt x="36" y="38"/>
                </a:lnTo>
                <a:lnTo>
                  <a:pt x="34" y="38"/>
                </a:lnTo>
                <a:lnTo>
                  <a:pt x="34" y="38"/>
                </a:lnTo>
                <a:lnTo>
                  <a:pt x="34" y="38"/>
                </a:lnTo>
                <a:lnTo>
                  <a:pt x="34" y="38"/>
                </a:lnTo>
                <a:lnTo>
                  <a:pt x="34" y="42"/>
                </a:lnTo>
                <a:lnTo>
                  <a:pt x="34" y="42"/>
                </a:lnTo>
                <a:lnTo>
                  <a:pt x="34" y="42"/>
                </a:lnTo>
                <a:lnTo>
                  <a:pt x="34" y="42"/>
                </a:lnTo>
                <a:lnTo>
                  <a:pt x="34" y="42"/>
                </a:lnTo>
                <a:lnTo>
                  <a:pt x="30" y="46"/>
                </a:lnTo>
                <a:lnTo>
                  <a:pt x="30" y="46"/>
                </a:lnTo>
                <a:lnTo>
                  <a:pt x="30" y="46"/>
                </a:lnTo>
                <a:lnTo>
                  <a:pt x="30" y="46"/>
                </a:lnTo>
                <a:lnTo>
                  <a:pt x="30" y="46"/>
                </a:lnTo>
                <a:lnTo>
                  <a:pt x="26" y="46"/>
                </a:lnTo>
                <a:lnTo>
                  <a:pt x="26" y="46"/>
                </a:lnTo>
                <a:lnTo>
                  <a:pt x="26" y="46"/>
                </a:lnTo>
                <a:lnTo>
                  <a:pt x="26" y="50"/>
                </a:lnTo>
                <a:lnTo>
                  <a:pt x="26" y="50"/>
                </a:lnTo>
                <a:lnTo>
                  <a:pt x="26" y="50"/>
                </a:lnTo>
                <a:lnTo>
                  <a:pt x="26" y="50"/>
                </a:lnTo>
                <a:lnTo>
                  <a:pt x="26" y="54"/>
                </a:lnTo>
                <a:lnTo>
                  <a:pt x="22" y="54"/>
                </a:lnTo>
                <a:lnTo>
                  <a:pt x="22" y="54"/>
                </a:lnTo>
                <a:lnTo>
                  <a:pt x="22" y="54"/>
                </a:lnTo>
                <a:lnTo>
                  <a:pt x="22" y="54"/>
                </a:lnTo>
                <a:close/>
                <a:moveTo>
                  <a:pt x="4" y="42"/>
                </a:moveTo>
                <a:lnTo>
                  <a:pt x="6" y="38"/>
                </a:lnTo>
                <a:lnTo>
                  <a:pt x="6" y="38"/>
                </a:lnTo>
                <a:lnTo>
                  <a:pt x="6" y="38"/>
                </a:lnTo>
                <a:lnTo>
                  <a:pt x="6" y="38"/>
                </a:lnTo>
                <a:lnTo>
                  <a:pt x="6" y="38"/>
                </a:lnTo>
                <a:lnTo>
                  <a:pt x="6" y="42"/>
                </a:lnTo>
                <a:lnTo>
                  <a:pt x="10" y="42"/>
                </a:lnTo>
                <a:lnTo>
                  <a:pt x="10" y="42"/>
                </a:lnTo>
                <a:lnTo>
                  <a:pt x="6" y="42"/>
                </a:lnTo>
                <a:lnTo>
                  <a:pt x="6" y="42"/>
                </a:lnTo>
                <a:lnTo>
                  <a:pt x="6" y="42"/>
                </a:lnTo>
                <a:lnTo>
                  <a:pt x="6" y="42"/>
                </a:lnTo>
                <a:lnTo>
                  <a:pt x="6" y="42"/>
                </a:lnTo>
                <a:lnTo>
                  <a:pt x="6" y="42"/>
                </a:lnTo>
                <a:lnTo>
                  <a:pt x="6" y="42"/>
                </a:lnTo>
                <a:lnTo>
                  <a:pt x="6" y="42"/>
                </a:lnTo>
                <a:lnTo>
                  <a:pt x="6" y="42"/>
                </a:lnTo>
                <a:lnTo>
                  <a:pt x="6" y="42"/>
                </a:lnTo>
                <a:lnTo>
                  <a:pt x="6" y="42"/>
                </a:lnTo>
                <a:lnTo>
                  <a:pt x="4" y="42"/>
                </a:lnTo>
                <a:lnTo>
                  <a:pt x="4" y="42"/>
                </a:lnTo>
                <a:lnTo>
                  <a:pt x="4" y="42"/>
                </a:lnTo>
                <a:lnTo>
                  <a:pt x="4" y="42"/>
                </a:lnTo>
                <a:lnTo>
                  <a:pt x="4" y="42"/>
                </a:lnTo>
                <a:lnTo>
                  <a:pt x="4" y="4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10" name="Freeform 168">
            <a:extLst>
              <a:ext uri="{FF2B5EF4-FFF2-40B4-BE49-F238E27FC236}">
                <a16:creationId xmlns:a16="http://schemas.microsoft.com/office/drawing/2014/main" id="{194A04E5-0AFD-4D46-B1D4-D9D0BD2FAF8D}"/>
              </a:ext>
            </a:extLst>
          </p:cNvPr>
          <p:cNvSpPr>
            <a:spLocks/>
          </p:cNvSpPr>
          <p:nvPr/>
        </p:nvSpPr>
        <p:spPr bwMode="auto">
          <a:xfrm>
            <a:off x="6883803" y="4195230"/>
            <a:ext cx="228600" cy="374650"/>
          </a:xfrm>
          <a:custGeom>
            <a:avLst/>
            <a:gdLst>
              <a:gd name="T0" fmla="*/ 78 w 144"/>
              <a:gd name="T1" fmla="*/ 24 h 236"/>
              <a:gd name="T2" fmla="*/ 92 w 144"/>
              <a:gd name="T3" fmla="*/ 16 h 236"/>
              <a:gd name="T4" fmla="*/ 108 w 144"/>
              <a:gd name="T5" fmla="*/ 12 h 236"/>
              <a:gd name="T6" fmla="*/ 118 w 144"/>
              <a:gd name="T7" fmla="*/ 12 h 236"/>
              <a:gd name="T8" fmla="*/ 134 w 144"/>
              <a:gd name="T9" fmla="*/ 8 h 236"/>
              <a:gd name="T10" fmla="*/ 140 w 144"/>
              <a:gd name="T11" fmla="*/ 4 h 236"/>
              <a:gd name="T12" fmla="*/ 140 w 144"/>
              <a:gd name="T13" fmla="*/ 16 h 236"/>
              <a:gd name="T14" fmla="*/ 140 w 144"/>
              <a:gd name="T15" fmla="*/ 30 h 236"/>
              <a:gd name="T16" fmla="*/ 140 w 144"/>
              <a:gd name="T17" fmla="*/ 30 h 236"/>
              <a:gd name="T18" fmla="*/ 136 w 144"/>
              <a:gd name="T19" fmla="*/ 46 h 236"/>
              <a:gd name="T20" fmla="*/ 130 w 144"/>
              <a:gd name="T21" fmla="*/ 58 h 236"/>
              <a:gd name="T22" fmla="*/ 126 w 144"/>
              <a:gd name="T23" fmla="*/ 68 h 236"/>
              <a:gd name="T24" fmla="*/ 122 w 144"/>
              <a:gd name="T25" fmla="*/ 80 h 236"/>
              <a:gd name="T26" fmla="*/ 114 w 144"/>
              <a:gd name="T27" fmla="*/ 88 h 236"/>
              <a:gd name="T28" fmla="*/ 110 w 144"/>
              <a:gd name="T29" fmla="*/ 102 h 236"/>
              <a:gd name="T30" fmla="*/ 104 w 144"/>
              <a:gd name="T31" fmla="*/ 120 h 236"/>
              <a:gd name="T32" fmla="*/ 96 w 144"/>
              <a:gd name="T33" fmla="*/ 128 h 236"/>
              <a:gd name="T34" fmla="*/ 88 w 144"/>
              <a:gd name="T35" fmla="*/ 140 h 236"/>
              <a:gd name="T36" fmla="*/ 82 w 144"/>
              <a:gd name="T37" fmla="*/ 150 h 236"/>
              <a:gd name="T38" fmla="*/ 74 w 144"/>
              <a:gd name="T39" fmla="*/ 162 h 236"/>
              <a:gd name="T40" fmla="*/ 62 w 144"/>
              <a:gd name="T41" fmla="*/ 170 h 236"/>
              <a:gd name="T42" fmla="*/ 56 w 144"/>
              <a:gd name="T43" fmla="*/ 176 h 236"/>
              <a:gd name="T44" fmla="*/ 44 w 144"/>
              <a:gd name="T45" fmla="*/ 188 h 236"/>
              <a:gd name="T46" fmla="*/ 36 w 144"/>
              <a:gd name="T47" fmla="*/ 196 h 236"/>
              <a:gd name="T48" fmla="*/ 26 w 144"/>
              <a:gd name="T49" fmla="*/ 206 h 236"/>
              <a:gd name="T50" fmla="*/ 18 w 144"/>
              <a:gd name="T51" fmla="*/ 214 h 236"/>
              <a:gd name="T52" fmla="*/ 10 w 144"/>
              <a:gd name="T53" fmla="*/ 226 h 236"/>
              <a:gd name="T54" fmla="*/ 6 w 144"/>
              <a:gd name="T55" fmla="*/ 236 h 236"/>
              <a:gd name="T56" fmla="*/ 0 w 144"/>
              <a:gd name="T57" fmla="*/ 206 h 236"/>
              <a:gd name="T58" fmla="*/ 4 w 144"/>
              <a:gd name="T59" fmla="*/ 154 h 236"/>
              <a:gd name="T60" fmla="*/ 14 w 144"/>
              <a:gd name="T61" fmla="*/ 136 h 236"/>
              <a:gd name="T62" fmla="*/ 26 w 144"/>
              <a:gd name="T63" fmla="*/ 132 h 236"/>
              <a:gd name="T64" fmla="*/ 32 w 144"/>
              <a:gd name="T65" fmla="*/ 124 h 236"/>
              <a:gd name="T66" fmla="*/ 48 w 144"/>
              <a:gd name="T67" fmla="*/ 124 h 236"/>
              <a:gd name="T68" fmla="*/ 62 w 144"/>
              <a:gd name="T69" fmla="*/ 114 h 236"/>
              <a:gd name="T70" fmla="*/ 70 w 144"/>
              <a:gd name="T71" fmla="*/ 102 h 236"/>
              <a:gd name="T72" fmla="*/ 92 w 144"/>
              <a:gd name="T73" fmla="*/ 76 h 236"/>
              <a:gd name="T74" fmla="*/ 82 w 144"/>
              <a:gd name="T75" fmla="*/ 72 h 236"/>
              <a:gd name="T76" fmla="*/ 70 w 144"/>
              <a:gd name="T77" fmla="*/ 64 h 236"/>
              <a:gd name="T78" fmla="*/ 48 w 144"/>
              <a:gd name="T79" fmla="*/ 58 h 236"/>
              <a:gd name="T80" fmla="*/ 32 w 144"/>
              <a:gd name="T81" fmla="*/ 46 h 236"/>
              <a:gd name="T82" fmla="*/ 26 w 144"/>
              <a:gd name="T83" fmla="*/ 34 h 236"/>
              <a:gd name="T84" fmla="*/ 26 w 144"/>
              <a:gd name="T85" fmla="*/ 24 h 236"/>
              <a:gd name="T86" fmla="*/ 30 w 144"/>
              <a:gd name="T87" fmla="*/ 12 h 236"/>
              <a:gd name="T88" fmla="*/ 36 w 144"/>
              <a:gd name="T89" fmla="*/ 24 h 236"/>
              <a:gd name="T90" fmla="*/ 48 w 144"/>
              <a:gd name="T91" fmla="*/ 30 h 236"/>
              <a:gd name="T92" fmla="*/ 56 w 144"/>
              <a:gd name="T93" fmla="*/ 28 h 236"/>
              <a:gd name="T94" fmla="*/ 62 w 144"/>
              <a:gd name="T95" fmla="*/ 2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44" h="236">
                <a:moveTo>
                  <a:pt x="66" y="24"/>
                </a:moveTo>
                <a:lnTo>
                  <a:pt x="70" y="24"/>
                </a:lnTo>
                <a:lnTo>
                  <a:pt x="74" y="24"/>
                </a:lnTo>
                <a:lnTo>
                  <a:pt x="78" y="24"/>
                </a:lnTo>
                <a:lnTo>
                  <a:pt x="82" y="20"/>
                </a:lnTo>
                <a:lnTo>
                  <a:pt x="84" y="20"/>
                </a:lnTo>
                <a:lnTo>
                  <a:pt x="88" y="16"/>
                </a:lnTo>
                <a:lnTo>
                  <a:pt x="92" y="16"/>
                </a:lnTo>
                <a:lnTo>
                  <a:pt x="96" y="16"/>
                </a:lnTo>
                <a:lnTo>
                  <a:pt x="100" y="16"/>
                </a:lnTo>
                <a:lnTo>
                  <a:pt x="104" y="12"/>
                </a:lnTo>
                <a:lnTo>
                  <a:pt x="108" y="12"/>
                </a:lnTo>
                <a:lnTo>
                  <a:pt x="108" y="16"/>
                </a:lnTo>
                <a:lnTo>
                  <a:pt x="110" y="16"/>
                </a:lnTo>
                <a:lnTo>
                  <a:pt x="114" y="16"/>
                </a:lnTo>
                <a:lnTo>
                  <a:pt x="118" y="12"/>
                </a:lnTo>
                <a:lnTo>
                  <a:pt x="122" y="12"/>
                </a:lnTo>
                <a:lnTo>
                  <a:pt x="126" y="12"/>
                </a:lnTo>
                <a:lnTo>
                  <a:pt x="130" y="8"/>
                </a:lnTo>
                <a:lnTo>
                  <a:pt x="134" y="8"/>
                </a:lnTo>
                <a:lnTo>
                  <a:pt x="134" y="4"/>
                </a:lnTo>
                <a:lnTo>
                  <a:pt x="136" y="0"/>
                </a:lnTo>
                <a:lnTo>
                  <a:pt x="136" y="4"/>
                </a:lnTo>
                <a:lnTo>
                  <a:pt x="140" y="4"/>
                </a:lnTo>
                <a:lnTo>
                  <a:pt x="144" y="4"/>
                </a:lnTo>
                <a:lnTo>
                  <a:pt x="140" y="8"/>
                </a:lnTo>
                <a:lnTo>
                  <a:pt x="140" y="12"/>
                </a:lnTo>
                <a:lnTo>
                  <a:pt x="140" y="16"/>
                </a:lnTo>
                <a:lnTo>
                  <a:pt x="140" y="20"/>
                </a:lnTo>
                <a:lnTo>
                  <a:pt x="140" y="24"/>
                </a:lnTo>
                <a:lnTo>
                  <a:pt x="140" y="28"/>
                </a:lnTo>
                <a:lnTo>
                  <a:pt x="140" y="30"/>
                </a:lnTo>
                <a:lnTo>
                  <a:pt x="140" y="28"/>
                </a:lnTo>
                <a:lnTo>
                  <a:pt x="144" y="28"/>
                </a:lnTo>
                <a:lnTo>
                  <a:pt x="144" y="30"/>
                </a:lnTo>
                <a:lnTo>
                  <a:pt x="140" y="30"/>
                </a:lnTo>
                <a:lnTo>
                  <a:pt x="136" y="30"/>
                </a:lnTo>
                <a:lnTo>
                  <a:pt x="136" y="34"/>
                </a:lnTo>
                <a:lnTo>
                  <a:pt x="136" y="42"/>
                </a:lnTo>
                <a:lnTo>
                  <a:pt x="136" y="46"/>
                </a:lnTo>
                <a:lnTo>
                  <a:pt x="136" y="50"/>
                </a:lnTo>
                <a:lnTo>
                  <a:pt x="134" y="50"/>
                </a:lnTo>
                <a:lnTo>
                  <a:pt x="134" y="54"/>
                </a:lnTo>
                <a:lnTo>
                  <a:pt x="130" y="58"/>
                </a:lnTo>
                <a:lnTo>
                  <a:pt x="130" y="60"/>
                </a:lnTo>
                <a:lnTo>
                  <a:pt x="130" y="64"/>
                </a:lnTo>
                <a:lnTo>
                  <a:pt x="126" y="64"/>
                </a:lnTo>
                <a:lnTo>
                  <a:pt x="126" y="68"/>
                </a:lnTo>
                <a:lnTo>
                  <a:pt x="126" y="72"/>
                </a:lnTo>
                <a:lnTo>
                  <a:pt x="122" y="72"/>
                </a:lnTo>
                <a:lnTo>
                  <a:pt x="122" y="76"/>
                </a:lnTo>
                <a:lnTo>
                  <a:pt x="122" y="80"/>
                </a:lnTo>
                <a:lnTo>
                  <a:pt x="118" y="80"/>
                </a:lnTo>
                <a:lnTo>
                  <a:pt x="118" y="84"/>
                </a:lnTo>
                <a:lnTo>
                  <a:pt x="118" y="88"/>
                </a:lnTo>
                <a:lnTo>
                  <a:pt x="114" y="88"/>
                </a:lnTo>
                <a:lnTo>
                  <a:pt x="114" y="90"/>
                </a:lnTo>
                <a:lnTo>
                  <a:pt x="114" y="94"/>
                </a:lnTo>
                <a:lnTo>
                  <a:pt x="110" y="98"/>
                </a:lnTo>
                <a:lnTo>
                  <a:pt x="110" y="102"/>
                </a:lnTo>
                <a:lnTo>
                  <a:pt x="108" y="110"/>
                </a:lnTo>
                <a:lnTo>
                  <a:pt x="108" y="114"/>
                </a:lnTo>
                <a:lnTo>
                  <a:pt x="104" y="118"/>
                </a:lnTo>
                <a:lnTo>
                  <a:pt x="104" y="120"/>
                </a:lnTo>
                <a:lnTo>
                  <a:pt x="100" y="120"/>
                </a:lnTo>
                <a:lnTo>
                  <a:pt x="100" y="124"/>
                </a:lnTo>
                <a:lnTo>
                  <a:pt x="100" y="128"/>
                </a:lnTo>
                <a:lnTo>
                  <a:pt x="96" y="128"/>
                </a:lnTo>
                <a:lnTo>
                  <a:pt x="96" y="132"/>
                </a:lnTo>
                <a:lnTo>
                  <a:pt x="92" y="136"/>
                </a:lnTo>
                <a:lnTo>
                  <a:pt x="92" y="140"/>
                </a:lnTo>
                <a:lnTo>
                  <a:pt x="88" y="140"/>
                </a:lnTo>
                <a:lnTo>
                  <a:pt x="88" y="144"/>
                </a:lnTo>
                <a:lnTo>
                  <a:pt x="84" y="146"/>
                </a:lnTo>
                <a:lnTo>
                  <a:pt x="84" y="150"/>
                </a:lnTo>
                <a:lnTo>
                  <a:pt x="82" y="150"/>
                </a:lnTo>
                <a:lnTo>
                  <a:pt x="78" y="154"/>
                </a:lnTo>
                <a:lnTo>
                  <a:pt x="78" y="158"/>
                </a:lnTo>
                <a:lnTo>
                  <a:pt x="74" y="158"/>
                </a:lnTo>
                <a:lnTo>
                  <a:pt x="74" y="162"/>
                </a:lnTo>
                <a:lnTo>
                  <a:pt x="70" y="162"/>
                </a:lnTo>
                <a:lnTo>
                  <a:pt x="70" y="166"/>
                </a:lnTo>
                <a:lnTo>
                  <a:pt x="66" y="170"/>
                </a:lnTo>
                <a:lnTo>
                  <a:pt x="62" y="170"/>
                </a:lnTo>
                <a:lnTo>
                  <a:pt x="62" y="174"/>
                </a:lnTo>
                <a:lnTo>
                  <a:pt x="58" y="174"/>
                </a:lnTo>
                <a:lnTo>
                  <a:pt x="58" y="176"/>
                </a:lnTo>
                <a:lnTo>
                  <a:pt x="56" y="176"/>
                </a:lnTo>
                <a:lnTo>
                  <a:pt x="52" y="176"/>
                </a:lnTo>
                <a:lnTo>
                  <a:pt x="48" y="180"/>
                </a:lnTo>
                <a:lnTo>
                  <a:pt x="44" y="184"/>
                </a:lnTo>
                <a:lnTo>
                  <a:pt x="44" y="188"/>
                </a:lnTo>
                <a:lnTo>
                  <a:pt x="40" y="188"/>
                </a:lnTo>
                <a:lnTo>
                  <a:pt x="40" y="192"/>
                </a:lnTo>
                <a:lnTo>
                  <a:pt x="36" y="192"/>
                </a:lnTo>
                <a:lnTo>
                  <a:pt x="36" y="196"/>
                </a:lnTo>
                <a:lnTo>
                  <a:pt x="32" y="200"/>
                </a:lnTo>
                <a:lnTo>
                  <a:pt x="30" y="200"/>
                </a:lnTo>
                <a:lnTo>
                  <a:pt x="30" y="204"/>
                </a:lnTo>
                <a:lnTo>
                  <a:pt x="26" y="206"/>
                </a:lnTo>
                <a:lnTo>
                  <a:pt x="26" y="210"/>
                </a:lnTo>
                <a:lnTo>
                  <a:pt x="22" y="210"/>
                </a:lnTo>
                <a:lnTo>
                  <a:pt x="22" y="214"/>
                </a:lnTo>
                <a:lnTo>
                  <a:pt x="18" y="214"/>
                </a:lnTo>
                <a:lnTo>
                  <a:pt x="18" y="218"/>
                </a:lnTo>
                <a:lnTo>
                  <a:pt x="14" y="222"/>
                </a:lnTo>
                <a:lnTo>
                  <a:pt x="14" y="226"/>
                </a:lnTo>
                <a:lnTo>
                  <a:pt x="10" y="226"/>
                </a:lnTo>
                <a:lnTo>
                  <a:pt x="10" y="230"/>
                </a:lnTo>
                <a:lnTo>
                  <a:pt x="10" y="234"/>
                </a:lnTo>
                <a:lnTo>
                  <a:pt x="6" y="234"/>
                </a:lnTo>
                <a:lnTo>
                  <a:pt x="6" y="236"/>
                </a:lnTo>
                <a:lnTo>
                  <a:pt x="4" y="234"/>
                </a:lnTo>
                <a:lnTo>
                  <a:pt x="0" y="226"/>
                </a:lnTo>
                <a:lnTo>
                  <a:pt x="0" y="222"/>
                </a:lnTo>
                <a:lnTo>
                  <a:pt x="0" y="206"/>
                </a:lnTo>
                <a:lnTo>
                  <a:pt x="0" y="184"/>
                </a:lnTo>
                <a:lnTo>
                  <a:pt x="0" y="170"/>
                </a:lnTo>
                <a:lnTo>
                  <a:pt x="0" y="162"/>
                </a:lnTo>
                <a:lnTo>
                  <a:pt x="4" y="154"/>
                </a:lnTo>
                <a:lnTo>
                  <a:pt x="10" y="144"/>
                </a:lnTo>
                <a:lnTo>
                  <a:pt x="10" y="140"/>
                </a:lnTo>
                <a:lnTo>
                  <a:pt x="14" y="140"/>
                </a:lnTo>
                <a:lnTo>
                  <a:pt x="14" y="136"/>
                </a:lnTo>
                <a:lnTo>
                  <a:pt x="18" y="136"/>
                </a:lnTo>
                <a:lnTo>
                  <a:pt x="22" y="136"/>
                </a:lnTo>
                <a:lnTo>
                  <a:pt x="26" y="136"/>
                </a:lnTo>
                <a:lnTo>
                  <a:pt x="26" y="132"/>
                </a:lnTo>
                <a:lnTo>
                  <a:pt x="26" y="128"/>
                </a:lnTo>
                <a:lnTo>
                  <a:pt x="30" y="128"/>
                </a:lnTo>
                <a:lnTo>
                  <a:pt x="32" y="128"/>
                </a:lnTo>
                <a:lnTo>
                  <a:pt x="32" y="124"/>
                </a:lnTo>
                <a:lnTo>
                  <a:pt x="36" y="124"/>
                </a:lnTo>
                <a:lnTo>
                  <a:pt x="40" y="124"/>
                </a:lnTo>
                <a:lnTo>
                  <a:pt x="44" y="124"/>
                </a:lnTo>
                <a:lnTo>
                  <a:pt x="48" y="124"/>
                </a:lnTo>
                <a:lnTo>
                  <a:pt x="56" y="124"/>
                </a:lnTo>
                <a:lnTo>
                  <a:pt x="56" y="120"/>
                </a:lnTo>
                <a:lnTo>
                  <a:pt x="58" y="118"/>
                </a:lnTo>
                <a:lnTo>
                  <a:pt x="62" y="114"/>
                </a:lnTo>
                <a:lnTo>
                  <a:pt x="62" y="110"/>
                </a:lnTo>
                <a:lnTo>
                  <a:pt x="66" y="106"/>
                </a:lnTo>
                <a:lnTo>
                  <a:pt x="70" y="106"/>
                </a:lnTo>
                <a:lnTo>
                  <a:pt x="70" y="102"/>
                </a:lnTo>
                <a:lnTo>
                  <a:pt x="78" y="94"/>
                </a:lnTo>
                <a:lnTo>
                  <a:pt x="82" y="88"/>
                </a:lnTo>
                <a:lnTo>
                  <a:pt x="88" y="80"/>
                </a:lnTo>
                <a:lnTo>
                  <a:pt x="92" y="76"/>
                </a:lnTo>
                <a:lnTo>
                  <a:pt x="96" y="72"/>
                </a:lnTo>
                <a:lnTo>
                  <a:pt x="92" y="72"/>
                </a:lnTo>
                <a:lnTo>
                  <a:pt x="84" y="72"/>
                </a:lnTo>
                <a:lnTo>
                  <a:pt x="82" y="72"/>
                </a:lnTo>
                <a:lnTo>
                  <a:pt x="82" y="68"/>
                </a:lnTo>
                <a:lnTo>
                  <a:pt x="78" y="68"/>
                </a:lnTo>
                <a:lnTo>
                  <a:pt x="74" y="68"/>
                </a:lnTo>
                <a:lnTo>
                  <a:pt x="70" y="64"/>
                </a:lnTo>
                <a:lnTo>
                  <a:pt x="62" y="64"/>
                </a:lnTo>
                <a:lnTo>
                  <a:pt x="58" y="60"/>
                </a:lnTo>
                <a:lnTo>
                  <a:pt x="56" y="60"/>
                </a:lnTo>
                <a:lnTo>
                  <a:pt x="48" y="58"/>
                </a:lnTo>
                <a:lnTo>
                  <a:pt x="40" y="54"/>
                </a:lnTo>
                <a:lnTo>
                  <a:pt x="36" y="50"/>
                </a:lnTo>
                <a:lnTo>
                  <a:pt x="32" y="50"/>
                </a:lnTo>
                <a:lnTo>
                  <a:pt x="32" y="46"/>
                </a:lnTo>
                <a:lnTo>
                  <a:pt x="30" y="42"/>
                </a:lnTo>
                <a:lnTo>
                  <a:pt x="30" y="38"/>
                </a:lnTo>
                <a:lnTo>
                  <a:pt x="26" y="38"/>
                </a:lnTo>
                <a:lnTo>
                  <a:pt x="26" y="34"/>
                </a:lnTo>
                <a:lnTo>
                  <a:pt x="22" y="30"/>
                </a:lnTo>
                <a:lnTo>
                  <a:pt x="22" y="28"/>
                </a:lnTo>
                <a:lnTo>
                  <a:pt x="22" y="24"/>
                </a:lnTo>
                <a:lnTo>
                  <a:pt x="26" y="24"/>
                </a:lnTo>
                <a:lnTo>
                  <a:pt x="26" y="20"/>
                </a:lnTo>
                <a:lnTo>
                  <a:pt x="26" y="16"/>
                </a:lnTo>
                <a:lnTo>
                  <a:pt x="30" y="16"/>
                </a:lnTo>
                <a:lnTo>
                  <a:pt x="30" y="12"/>
                </a:lnTo>
                <a:lnTo>
                  <a:pt x="32" y="12"/>
                </a:lnTo>
                <a:lnTo>
                  <a:pt x="32" y="16"/>
                </a:lnTo>
                <a:lnTo>
                  <a:pt x="36" y="20"/>
                </a:lnTo>
                <a:lnTo>
                  <a:pt x="36" y="24"/>
                </a:lnTo>
                <a:lnTo>
                  <a:pt x="40" y="24"/>
                </a:lnTo>
                <a:lnTo>
                  <a:pt x="44" y="28"/>
                </a:lnTo>
                <a:lnTo>
                  <a:pt x="44" y="30"/>
                </a:lnTo>
                <a:lnTo>
                  <a:pt x="48" y="30"/>
                </a:lnTo>
                <a:lnTo>
                  <a:pt x="52" y="28"/>
                </a:lnTo>
                <a:lnTo>
                  <a:pt x="52" y="30"/>
                </a:lnTo>
                <a:lnTo>
                  <a:pt x="56" y="30"/>
                </a:lnTo>
                <a:lnTo>
                  <a:pt x="56" y="28"/>
                </a:lnTo>
                <a:lnTo>
                  <a:pt x="58" y="28"/>
                </a:lnTo>
                <a:lnTo>
                  <a:pt x="58" y="24"/>
                </a:lnTo>
                <a:lnTo>
                  <a:pt x="58" y="28"/>
                </a:lnTo>
                <a:lnTo>
                  <a:pt x="62" y="24"/>
                </a:lnTo>
                <a:lnTo>
                  <a:pt x="66" y="24"/>
                </a:lnTo>
                <a:lnTo>
                  <a:pt x="66" y="24"/>
                </a:lnTo>
                <a:lnTo>
                  <a:pt x="66" y="2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11" name="Freeform 169">
            <a:extLst>
              <a:ext uri="{FF2B5EF4-FFF2-40B4-BE49-F238E27FC236}">
                <a16:creationId xmlns:a16="http://schemas.microsoft.com/office/drawing/2014/main" id="{2BB5D8AD-0A35-4D61-8F37-37232F7C2E24}"/>
              </a:ext>
            </a:extLst>
          </p:cNvPr>
          <p:cNvSpPr>
            <a:spLocks/>
          </p:cNvSpPr>
          <p:nvPr/>
        </p:nvSpPr>
        <p:spPr bwMode="auto">
          <a:xfrm>
            <a:off x="6652028" y="5233455"/>
            <a:ext cx="28575" cy="47625"/>
          </a:xfrm>
          <a:custGeom>
            <a:avLst/>
            <a:gdLst>
              <a:gd name="T0" fmla="*/ 0 w 18"/>
              <a:gd name="T1" fmla="*/ 18 h 30"/>
              <a:gd name="T2" fmla="*/ 0 w 18"/>
              <a:gd name="T3" fmla="*/ 22 h 30"/>
              <a:gd name="T4" fmla="*/ 0 w 18"/>
              <a:gd name="T5" fmla="*/ 22 h 30"/>
              <a:gd name="T6" fmla="*/ 0 w 18"/>
              <a:gd name="T7" fmla="*/ 18 h 30"/>
              <a:gd name="T8" fmla="*/ 0 w 18"/>
              <a:gd name="T9" fmla="*/ 18 h 30"/>
              <a:gd name="T10" fmla="*/ 0 w 18"/>
              <a:gd name="T11" fmla="*/ 18 h 30"/>
              <a:gd name="T12" fmla="*/ 0 w 18"/>
              <a:gd name="T13" fmla="*/ 18 h 30"/>
              <a:gd name="T14" fmla="*/ 0 w 18"/>
              <a:gd name="T15" fmla="*/ 14 h 30"/>
              <a:gd name="T16" fmla="*/ 0 w 18"/>
              <a:gd name="T17" fmla="*/ 14 h 30"/>
              <a:gd name="T18" fmla="*/ 0 w 18"/>
              <a:gd name="T19" fmla="*/ 14 h 30"/>
              <a:gd name="T20" fmla="*/ 0 w 18"/>
              <a:gd name="T21" fmla="*/ 14 h 30"/>
              <a:gd name="T22" fmla="*/ 0 w 18"/>
              <a:gd name="T23" fmla="*/ 12 h 30"/>
              <a:gd name="T24" fmla="*/ 4 w 18"/>
              <a:gd name="T25" fmla="*/ 12 h 30"/>
              <a:gd name="T26" fmla="*/ 4 w 18"/>
              <a:gd name="T27" fmla="*/ 12 h 30"/>
              <a:gd name="T28" fmla="*/ 4 w 18"/>
              <a:gd name="T29" fmla="*/ 8 h 30"/>
              <a:gd name="T30" fmla="*/ 4 w 18"/>
              <a:gd name="T31" fmla="*/ 8 h 30"/>
              <a:gd name="T32" fmla="*/ 4 w 18"/>
              <a:gd name="T33" fmla="*/ 8 h 30"/>
              <a:gd name="T34" fmla="*/ 4 w 18"/>
              <a:gd name="T35" fmla="*/ 8 h 30"/>
              <a:gd name="T36" fmla="*/ 4 w 18"/>
              <a:gd name="T37" fmla="*/ 8 h 30"/>
              <a:gd name="T38" fmla="*/ 4 w 18"/>
              <a:gd name="T39" fmla="*/ 4 h 30"/>
              <a:gd name="T40" fmla="*/ 6 w 18"/>
              <a:gd name="T41" fmla="*/ 0 h 30"/>
              <a:gd name="T42" fmla="*/ 6 w 18"/>
              <a:gd name="T43" fmla="*/ 0 h 30"/>
              <a:gd name="T44" fmla="*/ 10 w 18"/>
              <a:gd name="T45" fmla="*/ 4 h 30"/>
              <a:gd name="T46" fmla="*/ 10 w 18"/>
              <a:gd name="T47" fmla="*/ 4 h 30"/>
              <a:gd name="T48" fmla="*/ 14 w 18"/>
              <a:gd name="T49" fmla="*/ 4 h 30"/>
              <a:gd name="T50" fmla="*/ 14 w 18"/>
              <a:gd name="T51" fmla="*/ 4 h 30"/>
              <a:gd name="T52" fmla="*/ 14 w 18"/>
              <a:gd name="T53" fmla="*/ 8 h 30"/>
              <a:gd name="T54" fmla="*/ 14 w 18"/>
              <a:gd name="T55" fmla="*/ 4 h 30"/>
              <a:gd name="T56" fmla="*/ 14 w 18"/>
              <a:gd name="T57" fmla="*/ 8 h 30"/>
              <a:gd name="T58" fmla="*/ 18 w 18"/>
              <a:gd name="T59" fmla="*/ 8 h 30"/>
              <a:gd name="T60" fmla="*/ 18 w 18"/>
              <a:gd name="T61" fmla="*/ 8 h 30"/>
              <a:gd name="T62" fmla="*/ 18 w 18"/>
              <a:gd name="T63" fmla="*/ 12 h 30"/>
              <a:gd name="T64" fmla="*/ 18 w 18"/>
              <a:gd name="T65" fmla="*/ 14 h 30"/>
              <a:gd name="T66" fmla="*/ 18 w 18"/>
              <a:gd name="T67" fmla="*/ 14 h 30"/>
              <a:gd name="T68" fmla="*/ 18 w 18"/>
              <a:gd name="T69" fmla="*/ 14 h 30"/>
              <a:gd name="T70" fmla="*/ 18 w 18"/>
              <a:gd name="T71" fmla="*/ 22 h 30"/>
              <a:gd name="T72" fmla="*/ 18 w 18"/>
              <a:gd name="T73" fmla="*/ 22 h 30"/>
              <a:gd name="T74" fmla="*/ 18 w 18"/>
              <a:gd name="T75" fmla="*/ 22 h 30"/>
              <a:gd name="T76" fmla="*/ 14 w 18"/>
              <a:gd name="T77" fmla="*/ 22 h 30"/>
              <a:gd name="T78" fmla="*/ 14 w 18"/>
              <a:gd name="T79" fmla="*/ 26 h 30"/>
              <a:gd name="T80" fmla="*/ 14 w 18"/>
              <a:gd name="T81" fmla="*/ 26 h 30"/>
              <a:gd name="T82" fmla="*/ 14 w 18"/>
              <a:gd name="T83" fmla="*/ 26 h 30"/>
              <a:gd name="T84" fmla="*/ 14 w 18"/>
              <a:gd name="T85" fmla="*/ 30 h 30"/>
              <a:gd name="T86" fmla="*/ 14 w 18"/>
              <a:gd name="T87" fmla="*/ 30 h 30"/>
              <a:gd name="T88" fmla="*/ 14 w 18"/>
              <a:gd name="T89" fmla="*/ 30 h 30"/>
              <a:gd name="T90" fmla="*/ 14 w 18"/>
              <a:gd name="T91" fmla="*/ 30 h 30"/>
              <a:gd name="T92" fmla="*/ 14 w 18"/>
              <a:gd name="T93" fmla="*/ 30 h 30"/>
              <a:gd name="T94" fmla="*/ 14 w 18"/>
              <a:gd name="T95" fmla="*/ 30 h 30"/>
              <a:gd name="T96" fmla="*/ 10 w 18"/>
              <a:gd name="T97" fmla="*/ 30 h 30"/>
              <a:gd name="T98" fmla="*/ 10 w 18"/>
              <a:gd name="T99" fmla="*/ 30 h 30"/>
              <a:gd name="T100" fmla="*/ 6 w 18"/>
              <a:gd name="T101" fmla="*/ 30 h 30"/>
              <a:gd name="T102" fmla="*/ 6 w 18"/>
              <a:gd name="T103" fmla="*/ 30 h 30"/>
              <a:gd name="T104" fmla="*/ 4 w 18"/>
              <a:gd name="T105" fmla="*/ 30 h 30"/>
              <a:gd name="T106" fmla="*/ 4 w 18"/>
              <a:gd name="T107" fmla="*/ 30 h 30"/>
              <a:gd name="T108" fmla="*/ 4 w 18"/>
              <a:gd name="T109" fmla="*/ 26 h 30"/>
              <a:gd name="T110" fmla="*/ 4 w 18"/>
              <a:gd name="T111" fmla="*/ 22 h 30"/>
              <a:gd name="T112" fmla="*/ 0 w 18"/>
              <a:gd name="T113" fmla="*/ 22 h 30"/>
              <a:gd name="T114" fmla="*/ 0 w 18"/>
              <a:gd name="T115" fmla="*/ 18 h 30"/>
              <a:gd name="T116" fmla="*/ 0 w 18"/>
              <a:gd name="T117" fmla="*/ 18 h 30"/>
              <a:gd name="T118" fmla="*/ 0 w 18"/>
              <a:gd name="T119" fmla="*/ 18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" h="30">
                <a:moveTo>
                  <a:pt x="0" y="18"/>
                </a:moveTo>
                <a:lnTo>
                  <a:pt x="0" y="22"/>
                </a:lnTo>
                <a:lnTo>
                  <a:pt x="0" y="22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lnTo>
                  <a:pt x="0" y="14"/>
                </a:lnTo>
                <a:lnTo>
                  <a:pt x="0" y="14"/>
                </a:lnTo>
                <a:lnTo>
                  <a:pt x="0" y="14"/>
                </a:lnTo>
                <a:lnTo>
                  <a:pt x="0" y="14"/>
                </a:lnTo>
                <a:lnTo>
                  <a:pt x="0" y="12"/>
                </a:lnTo>
                <a:lnTo>
                  <a:pt x="4" y="12"/>
                </a:lnTo>
                <a:lnTo>
                  <a:pt x="4" y="12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4"/>
                </a:lnTo>
                <a:lnTo>
                  <a:pt x="6" y="0"/>
                </a:lnTo>
                <a:lnTo>
                  <a:pt x="6" y="0"/>
                </a:lnTo>
                <a:lnTo>
                  <a:pt x="10" y="4"/>
                </a:lnTo>
                <a:lnTo>
                  <a:pt x="10" y="4"/>
                </a:lnTo>
                <a:lnTo>
                  <a:pt x="14" y="4"/>
                </a:lnTo>
                <a:lnTo>
                  <a:pt x="14" y="4"/>
                </a:lnTo>
                <a:lnTo>
                  <a:pt x="14" y="8"/>
                </a:lnTo>
                <a:lnTo>
                  <a:pt x="14" y="4"/>
                </a:lnTo>
                <a:lnTo>
                  <a:pt x="14" y="8"/>
                </a:lnTo>
                <a:lnTo>
                  <a:pt x="18" y="8"/>
                </a:lnTo>
                <a:lnTo>
                  <a:pt x="18" y="8"/>
                </a:lnTo>
                <a:lnTo>
                  <a:pt x="18" y="12"/>
                </a:lnTo>
                <a:lnTo>
                  <a:pt x="18" y="14"/>
                </a:lnTo>
                <a:lnTo>
                  <a:pt x="18" y="14"/>
                </a:lnTo>
                <a:lnTo>
                  <a:pt x="18" y="14"/>
                </a:lnTo>
                <a:lnTo>
                  <a:pt x="18" y="22"/>
                </a:lnTo>
                <a:lnTo>
                  <a:pt x="18" y="22"/>
                </a:lnTo>
                <a:lnTo>
                  <a:pt x="18" y="22"/>
                </a:lnTo>
                <a:lnTo>
                  <a:pt x="14" y="22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30"/>
                </a:lnTo>
                <a:lnTo>
                  <a:pt x="14" y="30"/>
                </a:lnTo>
                <a:lnTo>
                  <a:pt x="14" y="30"/>
                </a:lnTo>
                <a:lnTo>
                  <a:pt x="14" y="30"/>
                </a:lnTo>
                <a:lnTo>
                  <a:pt x="14" y="30"/>
                </a:lnTo>
                <a:lnTo>
                  <a:pt x="14" y="30"/>
                </a:lnTo>
                <a:lnTo>
                  <a:pt x="10" y="30"/>
                </a:lnTo>
                <a:lnTo>
                  <a:pt x="10" y="30"/>
                </a:lnTo>
                <a:lnTo>
                  <a:pt x="6" y="30"/>
                </a:lnTo>
                <a:lnTo>
                  <a:pt x="6" y="30"/>
                </a:lnTo>
                <a:lnTo>
                  <a:pt x="4" y="30"/>
                </a:lnTo>
                <a:lnTo>
                  <a:pt x="4" y="30"/>
                </a:lnTo>
                <a:lnTo>
                  <a:pt x="4" y="26"/>
                </a:lnTo>
                <a:lnTo>
                  <a:pt x="4" y="22"/>
                </a:lnTo>
                <a:lnTo>
                  <a:pt x="0" y="22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12" name="Freeform 170">
            <a:extLst>
              <a:ext uri="{FF2B5EF4-FFF2-40B4-BE49-F238E27FC236}">
                <a16:creationId xmlns:a16="http://schemas.microsoft.com/office/drawing/2014/main" id="{07D7C106-2C31-4316-97FF-9910D8F1CD66}"/>
              </a:ext>
            </a:extLst>
          </p:cNvPr>
          <p:cNvSpPr>
            <a:spLocks noEditPoints="1"/>
          </p:cNvSpPr>
          <p:nvPr/>
        </p:nvSpPr>
        <p:spPr bwMode="auto">
          <a:xfrm>
            <a:off x="6613928" y="4554005"/>
            <a:ext cx="250825" cy="288925"/>
          </a:xfrm>
          <a:custGeom>
            <a:avLst/>
            <a:gdLst>
              <a:gd name="T0" fmla="*/ 64 w 158"/>
              <a:gd name="T1" fmla="*/ 148 h 182"/>
              <a:gd name="T2" fmla="*/ 52 w 158"/>
              <a:gd name="T3" fmla="*/ 144 h 182"/>
              <a:gd name="T4" fmla="*/ 42 w 158"/>
              <a:gd name="T5" fmla="*/ 136 h 182"/>
              <a:gd name="T6" fmla="*/ 30 w 158"/>
              <a:gd name="T7" fmla="*/ 130 h 182"/>
              <a:gd name="T8" fmla="*/ 22 w 158"/>
              <a:gd name="T9" fmla="*/ 122 h 182"/>
              <a:gd name="T10" fmla="*/ 20 w 158"/>
              <a:gd name="T11" fmla="*/ 110 h 182"/>
              <a:gd name="T12" fmla="*/ 16 w 158"/>
              <a:gd name="T13" fmla="*/ 100 h 182"/>
              <a:gd name="T14" fmla="*/ 4 w 158"/>
              <a:gd name="T15" fmla="*/ 88 h 182"/>
              <a:gd name="T16" fmla="*/ 4 w 158"/>
              <a:gd name="T17" fmla="*/ 74 h 182"/>
              <a:gd name="T18" fmla="*/ 0 w 158"/>
              <a:gd name="T19" fmla="*/ 62 h 182"/>
              <a:gd name="T20" fmla="*/ 12 w 158"/>
              <a:gd name="T21" fmla="*/ 54 h 182"/>
              <a:gd name="T22" fmla="*/ 20 w 158"/>
              <a:gd name="T23" fmla="*/ 44 h 182"/>
              <a:gd name="T24" fmla="*/ 22 w 158"/>
              <a:gd name="T25" fmla="*/ 34 h 182"/>
              <a:gd name="T26" fmla="*/ 20 w 158"/>
              <a:gd name="T27" fmla="*/ 22 h 182"/>
              <a:gd name="T28" fmla="*/ 22 w 158"/>
              <a:gd name="T29" fmla="*/ 10 h 182"/>
              <a:gd name="T30" fmla="*/ 20 w 158"/>
              <a:gd name="T31" fmla="*/ 0 h 182"/>
              <a:gd name="T32" fmla="*/ 34 w 158"/>
              <a:gd name="T33" fmla="*/ 0 h 182"/>
              <a:gd name="T34" fmla="*/ 56 w 158"/>
              <a:gd name="T35" fmla="*/ 0 h 182"/>
              <a:gd name="T36" fmla="*/ 80 w 158"/>
              <a:gd name="T37" fmla="*/ 6 h 182"/>
              <a:gd name="T38" fmla="*/ 98 w 158"/>
              <a:gd name="T39" fmla="*/ 18 h 182"/>
              <a:gd name="T40" fmla="*/ 112 w 158"/>
              <a:gd name="T41" fmla="*/ 30 h 182"/>
              <a:gd name="T42" fmla="*/ 120 w 158"/>
              <a:gd name="T43" fmla="*/ 40 h 182"/>
              <a:gd name="T44" fmla="*/ 132 w 158"/>
              <a:gd name="T45" fmla="*/ 54 h 182"/>
              <a:gd name="T46" fmla="*/ 142 w 158"/>
              <a:gd name="T47" fmla="*/ 66 h 182"/>
              <a:gd name="T48" fmla="*/ 136 w 158"/>
              <a:gd name="T49" fmla="*/ 80 h 182"/>
              <a:gd name="T50" fmla="*/ 140 w 158"/>
              <a:gd name="T51" fmla="*/ 92 h 182"/>
              <a:gd name="T52" fmla="*/ 146 w 158"/>
              <a:gd name="T53" fmla="*/ 104 h 182"/>
              <a:gd name="T54" fmla="*/ 142 w 158"/>
              <a:gd name="T55" fmla="*/ 114 h 182"/>
              <a:gd name="T56" fmla="*/ 142 w 158"/>
              <a:gd name="T57" fmla="*/ 126 h 182"/>
              <a:gd name="T58" fmla="*/ 142 w 158"/>
              <a:gd name="T59" fmla="*/ 134 h 182"/>
              <a:gd name="T60" fmla="*/ 146 w 158"/>
              <a:gd name="T61" fmla="*/ 140 h 182"/>
              <a:gd name="T62" fmla="*/ 150 w 158"/>
              <a:gd name="T63" fmla="*/ 156 h 182"/>
              <a:gd name="T64" fmla="*/ 158 w 158"/>
              <a:gd name="T65" fmla="*/ 156 h 182"/>
              <a:gd name="T66" fmla="*/ 150 w 158"/>
              <a:gd name="T67" fmla="*/ 166 h 182"/>
              <a:gd name="T68" fmla="*/ 142 w 158"/>
              <a:gd name="T69" fmla="*/ 174 h 182"/>
              <a:gd name="T70" fmla="*/ 128 w 158"/>
              <a:gd name="T71" fmla="*/ 178 h 182"/>
              <a:gd name="T72" fmla="*/ 120 w 158"/>
              <a:gd name="T73" fmla="*/ 178 h 182"/>
              <a:gd name="T74" fmla="*/ 116 w 158"/>
              <a:gd name="T75" fmla="*/ 182 h 182"/>
              <a:gd name="T76" fmla="*/ 102 w 158"/>
              <a:gd name="T77" fmla="*/ 182 h 182"/>
              <a:gd name="T78" fmla="*/ 86 w 158"/>
              <a:gd name="T79" fmla="*/ 182 h 182"/>
              <a:gd name="T80" fmla="*/ 80 w 158"/>
              <a:gd name="T81" fmla="*/ 174 h 182"/>
              <a:gd name="T82" fmla="*/ 80 w 158"/>
              <a:gd name="T83" fmla="*/ 164 h 182"/>
              <a:gd name="T84" fmla="*/ 76 w 158"/>
              <a:gd name="T85" fmla="*/ 152 h 182"/>
              <a:gd name="T86" fmla="*/ 72 w 158"/>
              <a:gd name="T87" fmla="*/ 144 h 182"/>
              <a:gd name="T88" fmla="*/ 150 w 158"/>
              <a:gd name="T89" fmla="*/ 70 h 182"/>
              <a:gd name="T90" fmla="*/ 150 w 158"/>
              <a:gd name="T91" fmla="*/ 74 h 182"/>
              <a:gd name="T92" fmla="*/ 142 w 158"/>
              <a:gd name="T93" fmla="*/ 84 h 182"/>
              <a:gd name="T94" fmla="*/ 146 w 158"/>
              <a:gd name="T95" fmla="*/ 88 h 182"/>
              <a:gd name="T96" fmla="*/ 142 w 158"/>
              <a:gd name="T97" fmla="*/ 84 h 182"/>
              <a:gd name="T98" fmla="*/ 150 w 158"/>
              <a:gd name="T99" fmla="*/ 114 h 182"/>
              <a:gd name="T100" fmla="*/ 146 w 158"/>
              <a:gd name="T101" fmla="*/ 118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58" h="182">
                <a:moveTo>
                  <a:pt x="72" y="144"/>
                </a:moveTo>
                <a:lnTo>
                  <a:pt x="68" y="144"/>
                </a:lnTo>
                <a:lnTo>
                  <a:pt x="68" y="148"/>
                </a:lnTo>
                <a:lnTo>
                  <a:pt x="64" y="148"/>
                </a:lnTo>
                <a:lnTo>
                  <a:pt x="60" y="148"/>
                </a:lnTo>
                <a:lnTo>
                  <a:pt x="60" y="144"/>
                </a:lnTo>
                <a:lnTo>
                  <a:pt x="56" y="144"/>
                </a:lnTo>
                <a:lnTo>
                  <a:pt x="52" y="144"/>
                </a:lnTo>
                <a:lnTo>
                  <a:pt x="50" y="140"/>
                </a:lnTo>
                <a:lnTo>
                  <a:pt x="46" y="140"/>
                </a:lnTo>
                <a:lnTo>
                  <a:pt x="46" y="136"/>
                </a:lnTo>
                <a:lnTo>
                  <a:pt x="42" y="136"/>
                </a:lnTo>
                <a:lnTo>
                  <a:pt x="38" y="136"/>
                </a:lnTo>
                <a:lnTo>
                  <a:pt x="38" y="134"/>
                </a:lnTo>
                <a:lnTo>
                  <a:pt x="34" y="134"/>
                </a:lnTo>
                <a:lnTo>
                  <a:pt x="30" y="130"/>
                </a:lnTo>
                <a:lnTo>
                  <a:pt x="26" y="130"/>
                </a:lnTo>
                <a:lnTo>
                  <a:pt x="22" y="130"/>
                </a:lnTo>
                <a:lnTo>
                  <a:pt x="22" y="126"/>
                </a:lnTo>
                <a:lnTo>
                  <a:pt x="22" y="122"/>
                </a:lnTo>
                <a:lnTo>
                  <a:pt x="22" y="118"/>
                </a:lnTo>
                <a:lnTo>
                  <a:pt x="20" y="118"/>
                </a:lnTo>
                <a:lnTo>
                  <a:pt x="20" y="114"/>
                </a:lnTo>
                <a:lnTo>
                  <a:pt x="20" y="110"/>
                </a:lnTo>
                <a:lnTo>
                  <a:pt x="16" y="110"/>
                </a:lnTo>
                <a:lnTo>
                  <a:pt x="16" y="108"/>
                </a:lnTo>
                <a:lnTo>
                  <a:pt x="16" y="104"/>
                </a:lnTo>
                <a:lnTo>
                  <a:pt x="16" y="100"/>
                </a:lnTo>
                <a:lnTo>
                  <a:pt x="12" y="100"/>
                </a:lnTo>
                <a:lnTo>
                  <a:pt x="8" y="96"/>
                </a:lnTo>
                <a:lnTo>
                  <a:pt x="4" y="92"/>
                </a:lnTo>
                <a:lnTo>
                  <a:pt x="4" y="88"/>
                </a:lnTo>
                <a:lnTo>
                  <a:pt x="4" y="84"/>
                </a:lnTo>
                <a:lnTo>
                  <a:pt x="4" y="80"/>
                </a:lnTo>
                <a:lnTo>
                  <a:pt x="4" y="78"/>
                </a:lnTo>
                <a:lnTo>
                  <a:pt x="4" y="74"/>
                </a:lnTo>
                <a:lnTo>
                  <a:pt x="4" y="70"/>
                </a:lnTo>
                <a:lnTo>
                  <a:pt x="0" y="70"/>
                </a:lnTo>
                <a:lnTo>
                  <a:pt x="0" y="66"/>
                </a:lnTo>
                <a:lnTo>
                  <a:pt x="0" y="62"/>
                </a:lnTo>
                <a:lnTo>
                  <a:pt x="4" y="62"/>
                </a:lnTo>
                <a:lnTo>
                  <a:pt x="4" y="58"/>
                </a:lnTo>
                <a:lnTo>
                  <a:pt x="8" y="58"/>
                </a:lnTo>
                <a:lnTo>
                  <a:pt x="12" y="54"/>
                </a:lnTo>
                <a:lnTo>
                  <a:pt x="16" y="50"/>
                </a:lnTo>
                <a:lnTo>
                  <a:pt x="16" y="48"/>
                </a:lnTo>
                <a:lnTo>
                  <a:pt x="16" y="44"/>
                </a:lnTo>
                <a:lnTo>
                  <a:pt x="20" y="44"/>
                </a:lnTo>
                <a:lnTo>
                  <a:pt x="20" y="40"/>
                </a:lnTo>
                <a:lnTo>
                  <a:pt x="22" y="40"/>
                </a:lnTo>
                <a:lnTo>
                  <a:pt x="22" y="36"/>
                </a:lnTo>
                <a:lnTo>
                  <a:pt x="22" y="34"/>
                </a:lnTo>
                <a:lnTo>
                  <a:pt x="20" y="34"/>
                </a:lnTo>
                <a:lnTo>
                  <a:pt x="16" y="34"/>
                </a:lnTo>
                <a:lnTo>
                  <a:pt x="20" y="26"/>
                </a:lnTo>
                <a:lnTo>
                  <a:pt x="20" y="22"/>
                </a:lnTo>
                <a:lnTo>
                  <a:pt x="22" y="22"/>
                </a:lnTo>
                <a:lnTo>
                  <a:pt x="22" y="18"/>
                </a:lnTo>
                <a:lnTo>
                  <a:pt x="22" y="14"/>
                </a:lnTo>
                <a:lnTo>
                  <a:pt x="22" y="10"/>
                </a:lnTo>
                <a:lnTo>
                  <a:pt x="22" y="6"/>
                </a:lnTo>
                <a:lnTo>
                  <a:pt x="20" y="6"/>
                </a:lnTo>
                <a:lnTo>
                  <a:pt x="20" y="4"/>
                </a:lnTo>
                <a:lnTo>
                  <a:pt x="20" y="0"/>
                </a:lnTo>
                <a:lnTo>
                  <a:pt x="22" y="0"/>
                </a:lnTo>
                <a:lnTo>
                  <a:pt x="26" y="0"/>
                </a:lnTo>
                <a:lnTo>
                  <a:pt x="30" y="0"/>
                </a:lnTo>
                <a:lnTo>
                  <a:pt x="34" y="0"/>
                </a:lnTo>
                <a:lnTo>
                  <a:pt x="46" y="0"/>
                </a:lnTo>
                <a:lnTo>
                  <a:pt x="50" y="0"/>
                </a:lnTo>
                <a:lnTo>
                  <a:pt x="52" y="0"/>
                </a:lnTo>
                <a:lnTo>
                  <a:pt x="56" y="0"/>
                </a:lnTo>
                <a:lnTo>
                  <a:pt x="60" y="0"/>
                </a:lnTo>
                <a:lnTo>
                  <a:pt x="68" y="0"/>
                </a:lnTo>
                <a:lnTo>
                  <a:pt x="76" y="4"/>
                </a:lnTo>
                <a:lnTo>
                  <a:pt x="80" y="6"/>
                </a:lnTo>
                <a:lnTo>
                  <a:pt x="86" y="10"/>
                </a:lnTo>
                <a:lnTo>
                  <a:pt x="90" y="14"/>
                </a:lnTo>
                <a:lnTo>
                  <a:pt x="94" y="18"/>
                </a:lnTo>
                <a:lnTo>
                  <a:pt x="98" y="18"/>
                </a:lnTo>
                <a:lnTo>
                  <a:pt x="98" y="22"/>
                </a:lnTo>
                <a:lnTo>
                  <a:pt x="102" y="22"/>
                </a:lnTo>
                <a:lnTo>
                  <a:pt x="106" y="26"/>
                </a:lnTo>
                <a:lnTo>
                  <a:pt x="112" y="30"/>
                </a:lnTo>
                <a:lnTo>
                  <a:pt x="116" y="34"/>
                </a:lnTo>
                <a:lnTo>
                  <a:pt x="120" y="34"/>
                </a:lnTo>
                <a:lnTo>
                  <a:pt x="120" y="36"/>
                </a:lnTo>
                <a:lnTo>
                  <a:pt x="120" y="40"/>
                </a:lnTo>
                <a:lnTo>
                  <a:pt x="120" y="44"/>
                </a:lnTo>
                <a:lnTo>
                  <a:pt x="124" y="44"/>
                </a:lnTo>
                <a:lnTo>
                  <a:pt x="132" y="50"/>
                </a:lnTo>
                <a:lnTo>
                  <a:pt x="132" y="54"/>
                </a:lnTo>
                <a:lnTo>
                  <a:pt x="136" y="54"/>
                </a:lnTo>
                <a:lnTo>
                  <a:pt x="140" y="58"/>
                </a:lnTo>
                <a:lnTo>
                  <a:pt x="142" y="62"/>
                </a:lnTo>
                <a:lnTo>
                  <a:pt x="142" y="66"/>
                </a:lnTo>
                <a:lnTo>
                  <a:pt x="140" y="70"/>
                </a:lnTo>
                <a:lnTo>
                  <a:pt x="140" y="74"/>
                </a:lnTo>
                <a:lnTo>
                  <a:pt x="140" y="78"/>
                </a:lnTo>
                <a:lnTo>
                  <a:pt x="136" y="80"/>
                </a:lnTo>
                <a:lnTo>
                  <a:pt x="136" y="84"/>
                </a:lnTo>
                <a:lnTo>
                  <a:pt x="136" y="88"/>
                </a:lnTo>
                <a:lnTo>
                  <a:pt x="136" y="92"/>
                </a:lnTo>
                <a:lnTo>
                  <a:pt x="140" y="92"/>
                </a:lnTo>
                <a:lnTo>
                  <a:pt x="142" y="96"/>
                </a:lnTo>
                <a:lnTo>
                  <a:pt x="142" y="100"/>
                </a:lnTo>
                <a:lnTo>
                  <a:pt x="146" y="100"/>
                </a:lnTo>
                <a:lnTo>
                  <a:pt x="146" y="104"/>
                </a:lnTo>
                <a:lnTo>
                  <a:pt x="146" y="108"/>
                </a:lnTo>
                <a:lnTo>
                  <a:pt x="142" y="108"/>
                </a:lnTo>
                <a:lnTo>
                  <a:pt x="142" y="110"/>
                </a:lnTo>
                <a:lnTo>
                  <a:pt x="142" y="114"/>
                </a:lnTo>
                <a:lnTo>
                  <a:pt x="146" y="114"/>
                </a:lnTo>
                <a:lnTo>
                  <a:pt x="146" y="118"/>
                </a:lnTo>
                <a:lnTo>
                  <a:pt x="142" y="122"/>
                </a:lnTo>
                <a:lnTo>
                  <a:pt x="142" y="126"/>
                </a:lnTo>
                <a:lnTo>
                  <a:pt x="142" y="122"/>
                </a:lnTo>
                <a:lnTo>
                  <a:pt x="142" y="126"/>
                </a:lnTo>
                <a:lnTo>
                  <a:pt x="142" y="130"/>
                </a:lnTo>
                <a:lnTo>
                  <a:pt x="142" y="134"/>
                </a:lnTo>
                <a:lnTo>
                  <a:pt x="146" y="134"/>
                </a:lnTo>
                <a:lnTo>
                  <a:pt x="142" y="134"/>
                </a:lnTo>
                <a:lnTo>
                  <a:pt x="146" y="136"/>
                </a:lnTo>
                <a:lnTo>
                  <a:pt x="146" y="140"/>
                </a:lnTo>
                <a:lnTo>
                  <a:pt x="150" y="144"/>
                </a:lnTo>
                <a:lnTo>
                  <a:pt x="150" y="148"/>
                </a:lnTo>
                <a:lnTo>
                  <a:pt x="150" y="152"/>
                </a:lnTo>
                <a:lnTo>
                  <a:pt x="150" y="156"/>
                </a:lnTo>
                <a:lnTo>
                  <a:pt x="154" y="156"/>
                </a:lnTo>
                <a:lnTo>
                  <a:pt x="154" y="160"/>
                </a:lnTo>
                <a:lnTo>
                  <a:pt x="158" y="160"/>
                </a:lnTo>
                <a:lnTo>
                  <a:pt x="158" y="156"/>
                </a:lnTo>
                <a:lnTo>
                  <a:pt x="158" y="160"/>
                </a:lnTo>
                <a:lnTo>
                  <a:pt x="158" y="164"/>
                </a:lnTo>
                <a:lnTo>
                  <a:pt x="154" y="166"/>
                </a:lnTo>
                <a:lnTo>
                  <a:pt x="150" y="166"/>
                </a:lnTo>
                <a:lnTo>
                  <a:pt x="150" y="170"/>
                </a:lnTo>
                <a:lnTo>
                  <a:pt x="146" y="170"/>
                </a:lnTo>
                <a:lnTo>
                  <a:pt x="142" y="170"/>
                </a:lnTo>
                <a:lnTo>
                  <a:pt x="142" y="174"/>
                </a:lnTo>
                <a:lnTo>
                  <a:pt x="140" y="174"/>
                </a:lnTo>
                <a:lnTo>
                  <a:pt x="136" y="174"/>
                </a:lnTo>
                <a:lnTo>
                  <a:pt x="132" y="178"/>
                </a:lnTo>
                <a:lnTo>
                  <a:pt x="128" y="178"/>
                </a:lnTo>
                <a:lnTo>
                  <a:pt x="128" y="174"/>
                </a:lnTo>
                <a:lnTo>
                  <a:pt x="124" y="174"/>
                </a:lnTo>
                <a:lnTo>
                  <a:pt x="124" y="178"/>
                </a:lnTo>
                <a:lnTo>
                  <a:pt x="120" y="178"/>
                </a:lnTo>
                <a:lnTo>
                  <a:pt x="124" y="178"/>
                </a:lnTo>
                <a:lnTo>
                  <a:pt x="124" y="182"/>
                </a:lnTo>
                <a:lnTo>
                  <a:pt x="120" y="182"/>
                </a:lnTo>
                <a:lnTo>
                  <a:pt x="116" y="182"/>
                </a:lnTo>
                <a:lnTo>
                  <a:pt x="112" y="182"/>
                </a:lnTo>
                <a:lnTo>
                  <a:pt x="110" y="182"/>
                </a:lnTo>
                <a:lnTo>
                  <a:pt x="106" y="182"/>
                </a:lnTo>
                <a:lnTo>
                  <a:pt x="102" y="182"/>
                </a:lnTo>
                <a:lnTo>
                  <a:pt x="98" y="182"/>
                </a:lnTo>
                <a:lnTo>
                  <a:pt x="94" y="178"/>
                </a:lnTo>
                <a:lnTo>
                  <a:pt x="90" y="182"/>
                </a:lnTo>
                <a:lnTo>
                  <a:pt x="86" y="182"/>
                </a:lnTo>
                <a:lnTo>
                  <a:pt x="82" y="182"/>
                </a:lnTo>
                <a:lnTo>
                  <a:pt x="82" y="178"/>
                </a:lnTo>
                <a:lnTo>
                  <a:pt x="80" y="178"/>
                </a:lnTo>
                <a:lnTo>
                  <a:pt x="80" y="174"/>
                </a:lnTo>
                <a:lnTo>
                  <a:pt x="76" y="174"/>
                </a:lnTo>
                <a:lnTo>
                  <a:pt x="76" y="170"/>
                </a:lnTo>
                <a:lnTo>
                  <a:pt x="80" y="166"/>
                </a:lnTo>
                <a:lnTo>
                  <a:pt x="80" y="164"/>
                </a:lnTo>
                <a:lnTo>
                  <a:pt x="76" y="164"/>
                </a:lnTo>
                <a:lnTo>
                  <a:pt x="76" y="160"/>
                </a:lnTo>
                <a:lnTo>
                  <a:pt x="76" y="156"/>
                </a:lnTo>
                <a:lnTo>
                  <a:pt x="76" y="152"/>
                </a:lnTo>
                <a:lnTo>
                  <a:pt x="72" y="152"/>
                </a:lnTo>
                <a:lnTo>
                  <a:pt x="72" y="148"/>
                </a:lnTo>
                <a:lnTo>
                  <a:pt x="72" y="144"/>
                </a:lnTo>
                <a:lnTo>
                  <a:pt x="72" y="144"/>
                </a:lnTo>
                <a:lnTo>
                  <a:pt x="72" y="144"/>
                </a:lnTo>
                <a:close/>
                <a:moveTo>
                  <a:pt x="150" y="70"/>
                </a:moveTo>
                <a:lnTo>
                  <a:pt x="150" y="66"/>
                </a:lnTo>
                <a:lnTo>
                  <a:pt x="150" y="70"/>
                </a:lnTo>
                <a:lnTo>
                  <a:pt x="150" y="74"/>
                </a:lnTo>
                <a:lnTo>
                  <a:pt x="150" y="78"/>
                </a:lnTo>
                <a:lnTo>
                  <a:pt x="146" y="74"/>
                </a:lnTo>
                <a:lnTo>
                  <a:pt x="150" y="74"/>
                </a:lnTo>
                <a:lnTo>
                  <a:pt x="150" y="70"/>
                </a:lnTo>
                <a:lnTo>
                  <a:pt x="150" y="70"/>
                </a:lnTo>
                <a:lnTo>
                  <a:pt x="150" y="70"/>
                </a:lnTo>
                <a:close/>
                <a:moveTo>
                  <a:pt x="142" y="84"/>
                </a:moveTo>
                <a:lnTo>
                  <a:pt x="142" y="80"/>
                </a:lnTo>
                <a:lnTo>
                  <a:pt x="142" y="84"/>
                </a:lnTo>
                <a:lnTo>
                  <a:pt x="146" y="84"/>
                </a:lnTo>
                <a:lnTo>
                  <a:pt x="146" y="88"/>
                </a:lnTo>
                <a:lnTo>
                  <a:pt x="146" y="92"/>
                </a:lnTo>
                <a:lnTo>
                  <a:pt x="146" y="88"/>
                </a:lnTo>
                <a:lnTo>
                  <a:pt x="142" y="88"/>
                </a:lnTo>
                <a:lnTo>
                  <a:pt x="142" y="84"/>
                </a:lnTo>
                <a:lnTo>
                  <a:pt x="142" y="84"/>
                </a:lnTo>
                <a:lnTo>
                  <a:pt x="142" y="84"/>
                </a:lnTo>
                <a:close/>
                <a:moveTo>
                  <a:pt x="146" y="118"/>
                </a:moveTo>
                <a:lnTo>
                  <a:pt x="150" y="114"/>
                </a:lnTo>
                <a:lnTo>
                  <a:pt x="150" y="118"/>
                </a:lnTo>
                <a:lnTo>
                  <a:pt x="146" y="118"/>
                </a:lnTo>
                <a:lnTo>
                  <a:pt x="146" y="118"/>
                </a:lnTo>
                <a:lnTo>
                  <a:pt x="146" y="11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13" name="Freeform 171">
            <a:extLst>
              <a:ext uri="{FF2B5EF4-FFF2-40B4-BE49-F238E27FC236}">
                <a16:creationId xmlns:a16="http://schemas.microsoft.com/office/drawing/2014/main" id="{2765521B-E37D-430D-B2A4-AE65146A3E23}"/>
              </a:ext>
            </a:extLst>
          </p:cNvPr>
          <p:cNvSpPr>
            <a:spLocks/>
          </p:cNvSpPr>
          <p:nvPr/>
        </p:nvSpPr>
        <p:spPr bwMode="auto">
          <a:xfrm>
            <a:off x="5578878" y="4150780"/>
            <a:ext cx="73025" cy="15875"/>
          </a:xfrm>
          <a:custGeom>
            <a:avLst/>
            <a:gdLst>
              <a:gd name="T0" fmla="*/ 4 w 46"/>
              <a:gd name="T1" fmla="*/ 6 h 10"/>
              <a:gd name="T2" fmla="*/ 4 w 46"/>
              <a:gd name="T3" fmla="*/ 6 h 10"/>
              <a:gd name="T4" fmla="*/ 4 w 46"/>
              <a:gd name="T5" fmla="*/ 6 h 10"/>
              <a:gd name="T6" fmla="*/ 8 w 46"/>
              <a:gd name="T7" fmla="*/ 10 h 10"/>
              <a:gd name="T8" fmla="*/ 8 w 46"/>
              <a:gd name="T9" fmla="*/ 6 h 10"/>
              <a:gd name="T10" fmla="*/ 12 w 46"/>
              <a:gd name="T11" fmla="*/ 6 h 10"/>
              <a:gd name="T12" fmla="*/ 12 w 46"/>
              <a:gd name="T13" fmla="*/ 6 h 10"/>
              <a:gd name="T14" fmla="*/ 8 w 46"/>
              <a:gd name="T15" fmla="*/ 6 h 10"/>
              <a:gd name="T16" fmla="*/ 12 w 46"/>
              <a:gd name="T17" fmla="*/ 6 h 10"/>
              <a:gd name="T18" fmla="*/ 20 w 46"/>
              <a:gd name="T19" fmla="*/ 6 h 10"/>
              <a:gd name="T20" fmla="*/ 24 w 46"/>
              <a:gd name="T21" fmla="*/ 6 h 10"/>
              <a:gd name="T22" fmla="*/ 24 w 46"/>
              <a:gd name="T23" fmla="*/ 6 h 10"/>
              <a:gd name="T24" fmla="*/ 24 w 46"/>
              <a:gd name="T25" fmla="*/ 2 h 10"/>
              <a:gd name="T26" fmla="*/ 24 w 46"/>
              <a:gd name="T27" fmla="*/ 6 h 10"/>
              <a:gd name="T28" fmla="*/ 20 w 46"/>
              <a:gd name="T29" fmla="*/ 2 h 10"/>
              <a:gd name="T30" fmla="*/ 12 w 46"/>
              <a:gd name="T31" fmla="*/ 6 h 10"/>
              <a:gd name="T32" fmla="*/ 12 w 46"/>
              <a:gd name="T33" fmla="*/ 6 h 10"/>
              <a:gd name="T34" fmla="*/ 8 w 46"/>
              <a:gd name="T35" fmla="*/ 6 h 10"/>
              <a:gd name="T36" fmla="*/ 4 w 46"/>
              <a:gd name="T37" fmla="*/ 6 h 10"/>
              <a:gd name="T38" fmla="*/ 4 w 46"/>
              <a:gd name="T39" fmla="*/ 2 h 10"/>
              <a:gd name="T40" fmla="*/ 12 w 46"/>
              <a:gd name="T41" fmla="*/ 2 h 10"/>
              <a:gd name="T42" fmla="*/ 20 w 46"/>
              <a:gd name="T43" fmla="*/ 2 h 10"/>
              <a:gd name="T44" fmla="*/ 20 w 46"/>
              <a:gd name="T45" fmla="*/ 2 h 10"/>
              <a:gd name="T46" fmla="*/ 20 w 46"/>
              <a:gd name="T47" fmla="*/ 0 h 10"/>
              <a:gd name="T48" fmla="*/ 24 w 46"/>
              <a:gd name="T49" fmla="*/ 0 h 10"/>
              <a:gd name="T50" fmla="*/ 24 w 46"/>
              <a:gd name="T51" fmla="*/ 0 h 10"/>
              <a:gd name="T52" fmla="*/ 26 w 46"/>
              <a:gd name="T53" fmla="*/ 0 h 10"/>
              <a:gd name="T54" fmla="*/ 30 w 46"/>
              <a:gd name="T55" fmla="*/ 0 h 10"/>
              <a:gd name="T56" fmla="*/ 30 w 46"/>
              <a:gd name="T57" fmla="*/ 0 h 10"/>
              <a:gd name="T58" fmla="*/ 30 w 46"/>
              <a:gd name="T59" fmla="*/ 2 h 10"/>
              <a:gd name="T60" fmla="*/ 30 w 46"/>
              <a:gd name="T61" fmla="*/ 2 h 10"/>
              <a:gd name="T62" fmla="*/ 34 w 46"/>
              <a:gd name="T63" fmla="*/ 2 h 10"/>
              <a:gd name="T64" fmla="*/ 34 w 46"/>
              <a:gd name="T65" fmla="*/ 2 h 10"/>
              <a:gd name="T66" fmla="*/ 34 w 46"/>
              <a:gd name="T67" fmla="*/ 2 h 10"/>
              <a:gd name="T68" fmla="*/ 34 w 46"/>
              <a:gd name="T69" fmla="*/ 6 h 10"/>
              <a:gd name="T70" fmla="*/ 38 w 46"/>
              <a:gd name="T71" fmla="*/ 2 h 10"/>
              <a:gd name="T72" fmla="*/ 42 w 46"/>
              <a:gd name="T73" fmla="*/ 2 h 10"/>
              <a:gd name="T74" fmla="*/ 42 w 46"/>
              <a:gd name="T75" fmla="*/ 2 h 10"/>
              <a:gd name="T76" fmla="*/ 46 w 46"/>
              <a:gd name="T77" fmla="*/ 2 h 10"/>
              <a:gd name="T78" fmla="*/ 46 w 46"/>
              <a:gd name="T79" fmla="*/ 6 h 10"/>
              <a:gd name="T80" fmla="*/ 42 w 46"/>
              <a:gd name="T81" fmla="*/ 6 h 10"/>
              <a:gd name="T82" fmla="*/ 42 w 46"/>
              <a:gd name="T83" fmla="*/ 6 h 10"/>
              <a:gd name="T84" fmla="*/ 38 w 46"/>
              <a:gd name="T85" fmla="*/ 10 h 10"/>
              <a:gd name="T86" fmla="*/ 38 w 46"/>
              <a:gd name="T87" fmla="*/ 10 h 10"/>
              <a:gd name="T88" fmla="*/ 34 w 46"/>
              <a:gd name="T89" fmla="*/ 6 h 10"/>
              <a:gd name="T90" fmla="*/ 30 w 46"/>
              <a:gd name="T91" fmla="*/ 6 h 10"/>
              <a:gd name="T92" fmla="*/ 30 w 46"/>
              <a:gd name="T93" fmla="*/ 6 h 10"/>
              <a:gd name="T94" fmla="*/ 26 w 46"/>
              <a:gd name="T95" fmla="*/ 6 h 10"/>
              <a:gd name="T96" fmla="*/ 26 w 46"/>
              <a:gd name="T97" fmla="*/ 2 h 10"/>
              <a:gd name="T98" fmla="*/ 26 w 46"/>
              <a:gd name="T99" fmla="*/ 2 h 10"/>
              <a:gd name="T100" fmla="*/ 24 w 46"/>
              <a:gd name="T101" fmla="*/ 2 h 10"/>
              <a:gd name="T102" fmla="*/ 24 w 46"/>
              <a:gd name="T103" fmla="*/ 6 h 10"/>
              <a:gd name="T104" fmla="*/ 24 w 46"/>
              <a:gd name="T105" fmla="*/ 6 h 10"/>
              <a:gd name="T106" fmla="*/ 20 w 46"/>
              <a:gd name="T107" fmla="*/ 6 h 10"/>
              <a:gd name="T108" fmla="*/ 16 w 46"/>
              <a:gd name="T109" fmla="*/ 10 h 10"/>
              <a:gd name="T110" fmla="*/ 12 w 46"/>
              <a:gd name="T111" fmla="*/ 10 h 10"/>
              <a:gd name="T112" fmla="*/ 0 w 46"/>
              <a:gd name="T113" fmla="*/ 10 h 10"/>
              <a:gd name="T114" fmla="*/ 0 w 46"/>
              <a:gd name="T115" fmla="*/ 6 h 10"/>
              <a:gd name="T116" fmla="*/ 0 w 46"/>
              <a:gd name="T117" fmla="*/ 6 h 10"/>
              <a:gd name="T118" fmla="*/ 4 w 46"/>
              <a:gd name="T119" fmla="*/ 2 h 10"/>
              <a:gd name="T120" fmla="*/ 4 w 46"/>
              <a:gd name="T121" fmla="*/ 6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6" h="10">
                <a:moveTo>
                  <a:pt x="4" y="6"/>
                </a:move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8" y="10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12" y="10"/>
                </a:lnTo>
                <a:lnTo>
                  <a:pt x="12" y="6"/>
                </a:lnTo>
                <a:lnTo>
                  <a:pt x="12" y="6"/>
                </a:lnTo>
                <a:lnTo>
                  <a:pt x="12" y="6"/>
                </a:lnTo>
                <a:lnTo>
                  <a:pt x="12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12" y="6"/>
                </a:lnTo>
                <a:lnTo>
                  <a:pt x="12" y="6"/>
                </a:lnTo>
                <a:lnTo>
                  <a:pt x="12" y="6"/>
                </a:lnTo>
                <a:lnTo>
                  <a:pt x="12" y="6"/>
                </a:lnTo>
                <a:lnTo>
                  <a:pt x="16" y="6"/>
                </a:lnTo>
                <a:lnTo>
                  <a:pt x="20" y="6"/>
                </a:lnTo>
                <a:lnTo>
                  <a:pt x="20" y="2"/>
                </a:lnTo>
                <a:lnTo>
                  <a:pt x="20" y="2"/>
                </a:lnTo>
                <a:lnTo>
                  <a:pt x="24" y="6"/>
                </a:lnTo>
                <a:lnTo>
                  <a:pt x="24" y="6"/>
                </a:lnTo>
                <a:lnTo>
                  <a:pt x="24" y="6"/>
                </a:lnTo>
                <a:lnTo>
                  <a:pt x="24" y="6"/>
                </a:lnTo>
                <a:lnTo>
                  <a:pt x="24" y="2"/>
                </a:lnTo>
                <a:lnTo>
                  <a:pt x="24" y="2"/>
                </a:lnTo>
                <a:lnTo>
                  <a:pt x="24" y="2"/>
                </a:lnTo>
                <a:lnTo>
                  <a:pt x="24" y="6"/>
                </a:lnTo>
                <a:lnTo>
                  <a:pt x="24" y="6"/>
                </a:lnTo>
                <a:lnTo>
                  <a:pt x="24" y="6"/>
                </a:lnTo>
                <a:lnTo>
                  <a:pt x="20" y="2"/>
                </a:lnTo>
                <a:lnTo>
                  <a:pt x="20" y="2"/>
                </a:lnTo>
                <a:lnTo>
                  <a:pt x="20" y="2"/>
                </a:lnTo>
                <a:lnTo>
                  <a:pt x="16" y="2"/>
                </a:lnTo>
                <a:lnTo>
                  <a:pt x="16" y="6"/>
                </a:lnTo>
                <a:lnTo>
                  <a:pt x="12" y="6"/>
                </a:lnTo>
                <a:lnTo>
                  <a:pt x="12" y="6"/>
                </a:lnTo>
                <a:lnTo>
                  <a:pt x="12" y="6"/>
                </a:lnTo>
                <a:lnTo>
                  <a:pt x="12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4" y="2"/>
                </a:lnTo>
                <a:lnTo>
                  <a:pt x="4" y="2"/>
                </a:lnTo>
                <a:lnTo>
                  <a:pt x="12" y="2"/>
                </a:lnTo>
                <a:lnTo>
                  <a:pt x="12" y="2"/>
                </a:lnTo>
                <a:lnTo>
                  <a:pt x="16" y="2"/>
                </a:lnTo>
                <a:lnTo>
                  <a:pt x="20" y="2"/>
                </a:lnTo>
                <a:lnTo>
                  <a:pt x="20" y="2"/>
                </a:lnTo>
                <a:lnTo>
                  <a:pt x="20" y="2"/>
                </a:lnTo>
                <a:lnTo>
                  <a:pt x="20" y="2"/>
                </a:lnTo>
                <a:lnTo>
                  <a:pt x="20" y="2"/>
                </a:lnTo>
                <a:lnTo>
                  <a:pt x="20" y="0"/>
                </a:lnTo>
                <a:lnTo>
                  <a:pt x="20" y="0"/>
                </a:lnTo>
                <a:lnTo>
                  <a:pt x="20" y="0"/>
                </a:lnTo>
                <a:lnTo>
                  <a:pt x="24" y="0"/>
                </a:lnTo>
                <a:lnTo>
                  <a:pt x="24" y="0"/>
                </a:lnTo>
                <a:lnTo>
                  <a:pt x="24" y="0"/>
                </a:lnTo>
                <a:lnTo>
                  <a:pt x="24" y="0"/>
                </a:lnTo>
                <a:lnTo>
                  <a:pt x="24" y="0"/>
                </a:lnTo>
                <a:lnTo>
                  <a:pt x="24" y="0"/>
                </a:lnTo>
                <a:lnTo>
                  <a:pt x="24" y="0"/>
                </a:lnTo>
                <a:lnTo>
                  <a:pt x="26" y="0"/>
                </a:lnTo>
                <a:lnTo>
                  <a:pt x="26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2"/>
                </a:lnTo>
                <a:lnTo>
                  <a:pt x="30" y="2"/>
                </a:lnTo>
                <a:lnTo>
                  <a:pt x="30" y="2"/>
                </a:lnTo>
                <a:lnTo>
                  <a:pt x="30" y="2"/>
                </a:lnTo>
                <a:lnTo>
                  <a:pt x="30" y="2"/>
                </a:lnTo>
                <a:lnTo>
                  <a:pt x="30" y="2"/>
                </a:lnTo>
                <a:lnTo>
                  <a:pt x="34" y="2"/>
                </a:lnTo>
                <a:lnTo>
                  <a:pt x="34" y="2"/>
                </a:lnTo>
                <a:lnTo>
                  <a:pt x="34" y="2"/>
                </a:lnTo>
                <a:lnTo>
                  <a:pt x="34" y="2"/>
                </a:lnTo>
                <a:lnTo>
                  <a:pt x="34" y="2"/>
                </a:lnTo>
                <a:lnTo>
                  <a:pt x="34" y="2"/>
                </a:lnTo>
                <a:lnTo>
                  <a:pt x="34" y="2"/>
                </a:lnTo>
                <a:lnTo>
                  <a:pt x="34" y="2"/>
                </a:lnTo>
                <a:lnTo>
                  <a:pt x="34" y="2"/>
                </a:lnTo>
                <a:lnTo>
                  <a:pt x="34" y="2"/>
                </a:lnTo>
                <a:lnTo>
                  <a:pt x="34" y="2"/>
                </a:lnTo>
                <a:lnTo>
                  <a:pt x="34" y="6"/>
                </a:lnTo>
                <a:lnTo>
                  <a:pt x="38" y="6"/>
                </a:lnTo>
                <a:lnTo>
                  <a:pt x="38" y="2"/>
                </a:lnTo>
                <a:lnTo>
                  <a:pt x="38" y="2"/>
                </a:lnTo>
                <a:lnTo>
                  <a:pt x="38" y="2"/>
                </a:lnTo>
                <a:lnTo>
                  <a:pt x="38" y="2"/>
                </a:lnTo>
                <a:lnTo>
                  <a:pt x="42" y="2"/>
                </a:lnTo>
                <a:lnTo>
                  <a:pt x="42" y="2"/>
                </a:lnTo>
                <a:lnTo>
                  <a:pt x="42" y="2"/>
                </a:lnTo>
                <a:lnTo>
                  <a:pt x="42" y="2"/>
                </a:lnTo>
                <a:lnTo>
                  <a:pt x="42" y="2"/>
                </a:lnTo>
                <a:lnTo>
                  <a:pt x="42" y="2"/>
                </a:lnTo>
                <a:lnTo>
                  <a:pt x="46" y="2"/>
                </a:lnTo>
                <a:lnTo>
                  <a:pt x="46" y="6"/>
                </a:lnTo>
                <a:lnTo>
                  <a:pt x="46" y="6"/>
                </a:lnTo>
                <a:lnTo>
                  <a:pt x="46" y="6"/>
                </a:lnTo>
                <a:lnTo>
                  <a:pt x="46" y="6"/>
                </a:lnTo>
                <a:lnTo>
                  <a:pt x="42" y="6"/>
                </a:lnTo>
                <a:lnTo>
                  <a:pt x="42" y="6"/>
                </a:lnTo>
                <a:lnTo>
                  <a:pt x="42" y="6"/>
                </a:lnTo>
                <a:lnTo>
                  <a:pt x="42" y="6"/>
                </a:lnTo>
                <a:lnTo>
                  <a:pt x="42" y="6"/>
                </a:lnTo>
                <a:lnTo>
                  <a:pt x="42" y="6"/>
                </a:lnTo>
                <a:lnTo>
                  <a:pt x="38" y="6"/>
                </a:lnTo>
                <a:lnTo>
                  <a:pt x="38" y="10"/>
                </a:lnTo>
                <a:lnTo>
                  <a:pt x="38" y="10"/>
                </a:lnTo>
                <a:lnTo>
                  <a:pt x="38" y="10"/>
                </a:lnTo>
                <a:lnTo>
                  <a:pt x="38" y="10"/>
                </a:lnTo>
                <a:lnTo>
                  <a:pt x="34" y="10"/>
                </a:lnTo>
                <a:lnTo>
                  <a:pt x="34" y="6"/>
                </a:lnTo>
                <a:lnTo>
                  <a:pt x="34" y="6"/>
                </a:lnTo>
                <a:lnTo>
                  <a:pt x="30" y="6"/>
                </a:lnTo>
                <a:lnTo>
                  <a:pt x="30" y="6"/>
                </a:lnTo>
                <a:lnTo>
                  <a:pt x="30" y="6"/>
                </a:lnTo>
                <a:lnTo>
                  <a:pt x="30" y="6"/>
                </a:lnTo>
                <a:lnTo>
                  <a:pt x="30" y="6"/>
                </a:lnTo>
                <a:lnTo>
                  <a:pt x="30" y="6"/>
                </a:lnTo>
                <a:lnTo>
                  <a:pt x="30" y="6"/>
                </a:lnTo>
                <a:lnTo>
                  <a:pt x="26" y="6"/>
                </a:lnTo>
                <a:lnTo>
                  <a:pt x="26" y="6"/>
                </a:lnTo>
                <a:lnTo>
                  <a:pt x="26" y="2"/>
                </a:lnTo>
                <a:lnTo>
                  <a:pt x="26" y="2"/>
                </a:lnTo>
                <a:lnTo>
                  <a:pt x="26" y="2"/>
                </a:lnTo>
                <a:lnTo>
                  <a:pt x="26" y="2"/>
                </a:lnTo>
                <a:lnTo>
                  <a:pt x="26" y="2"/>
                </a:lnTo>
                <a:lnTo>
                  <a:pt x="26" y="2"/>
                </a:lnTo>
                <a:lnTo>
                  <a:pt x="24" y="2"/>
                </a:lnTo>
                <a:lnTo>
                  <a:pt x="24" y="2"/>
                </a:lnTo>
                <a:lnTo>
                  <a:pt x="24" y="2"/>
                </a:lnTo>
                <a:lnTo>
                  <a:pt x="24" y="6"/>
                </a:lnTo>
                <a:lnTo>
                  <a:pt x="24" y="6"/>
                </a:lnTo>
                <a:lnTo>
                  <a:pt x="24" y="6"/>
                </a:lnTo>
                <a:lnTo>
                  <a:pt x="24" y="6"/>
                </a:lnTo>
                <a:lnTo>
                  <a:pt x="24" y="6"/>
                </a:lnTo>
                <a:lnTo>
                  <a:pt x="24" y="6"/>
                </a:lnTo>
                <a:lnTo>
                  <a:pt x="24" y="6"/>
                </a:lnTo>
                <a:lnTo>
                  <a:pt x="24" y="6"/>
                </a:lnTo>
                <a:lnTo>
                  <a:pt x="20" y="6"/>
                </a:lnTo>
                <a:lnTo>
                  <a:pt x="16" y="6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2" y="10"/>
                </a:lnTo>
                <a:lnTo>
                  <a:pt x="4" y="10"/>
                </a:lnTo>
                <a:lnTo>
                  <a:pt x="4" y="10"/>
                </a:lnTo>
                <a:lnTo>
                  <a:pt x="0" y="10"/>
                </a:lnTo>
                <a:lnTo>
                  <a:pt x="0" y="10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4" y="6"/>
                </a:lnTo>
                <a:lnTo>
                  <a:pt x="4" y="6"/>
                </a:lnTo>
                <a:lnTo>
                  <a:pt x="4" y="2"/>
                </a:lnTo>
                <a:lnTo>
                  <a:pt x="4" y="2"/>
                </a:ln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14" name="Freeform 172">
            <a:extLst>
              <a:ext uri="{FF2B5EF4-FFF2-40B4-BE49-F238E27FC236}">
                <a16:creationId xmlns:a16="http://schemas.microsoft.com/office/drawing/2014/main" id="{7CC112F9-D352-4FFC-9953-7F6DCFACF7D2}"/>
              </a:ext>
            </a:extLst>
          </p:cNvPr>
          <p:cNvSpPr>
            <a:spLocks/>
          </p:cNvSpPr>
          <p:nvPr/>
        </p:nvSpPr>
        <p:spPr bwMode="auto">
          <a:xfrm>
            <a:off x="5953528" y="4220630"/>
            <a:ext cx="47625" cy="142875"/>
          </a:xfrm>
          <a:custGeom>
            <a:avLst/>
            <a:gdLst>
              <a:gd name="T0" fmla="*/ 26 w 30"/>
              <a:gd name="T1" fmla="*/ 68 h 90"/>
              <a:gd name="T2" fmla="*/ 26 w 30"/>
              <a:gd name="T3" fmla="*/ 74 h 90"/>
              <a:gd name="T4" fmla="*/ 26 w 30"/>
              <a:gd name="T5" fmla="*/ 78 h 90"/>
              <a:gd name="T6" fmla="*/ 26 w 30"/>
              <a:gd name="T7" fmla="*/ 78 h 90"/>
              <a:gd name="T8" fmla="*/ 30 w 30"/>
              <a:gd name="T9" fmla="*/ 82 h 90"/>
              <a:gd name="T10" fmla="*/ 26 w 30"/>
              <a:gd name="T11" fmla="*/ 86 h 90"/>
              <a:gd name="T12" fmla="*/ 26 w 30"/>
              <a:gd name="T13" fmla="*/ 86 h 90"/>
              <a:gd name="T14" fmla="*/ 24 w 30"/>
              <a:gd name="T15" fmla="*/ 86 h 90"/>
              <a:gd name="T16" fmla="*/ 20 w 30"/>
              <a:gd name="T17" fmla="*/ 86 h 90"/>
              <a:gd name="T18" fmla="*/ 16 w 30"/>
              <a:gd name="T19" fmla="*/ 82 h 90"/>
              <a:gd name="T20" fmla="*/ 16 w 30"/>
              <a:gd name="T21" fmla="*/ 82 h 90"/>
              <a:gd name="T22" fmla="*/ 16 w 30"/>
              <a:gd name="T23" fmla="*/ 78 h 90"/>
              <a:gd name="T24" fmla="*/ 12 w 30"/>
              <a:gd name="T25" fmla="*/ 78 h 90"/>
              <a:gd name="T26" fmla="*/ 12 w 30"/>
              <a:gd name="T27" fmla="*/ 70 h 90"/>
              <a:gd name="T28" fmla="*/ 12 w 30"/>
              <a:gd name="T29" fmla="*/ 68 h 90"/>
              <a:gd name="T30" fmla="*/ 12 w 30"/>
              <a:gd name="T31" fmla="*/ 64 h 90"/>
              <a:gd name="T32" fmla="*/ 12 w 30"/>
              <a:gd name="T33" fmla="*/ 64 h 90"/>
              <a:gd name="T34" fmla="*/ 12 w 30"/>
              <a:gd name="T35" fmla="*/ 52 h 90"/>
              <a:gd name="T36" fmla="*/ 16 w 30"/>
              <a:gd name="T37" fmla="*/ 48 h 90"/>
              <a:gd name="T38" fmla="*/ 12 w 30"/>
              <a:gd name="T39" fmla="*/ 48 h 90"/>
              <a:gd name="T40" fmla="*/ 8 w 30"/>
              <a:gd name="T41" fmla="*/ 42 h 90"/>
              <a:gd name="T42" fmla="*/ 12 w 30"/>
              <a:gd name="T43" fmla="*/ 42 h 90"/>
              <a:gd name="T44" fmla="*/ 12 w 30"/>
              <a:gd name="T45" fmla="*/ 38 h 90"/>
              <a:gd name="T46" fmla="*/ 12 w 30"/>
              <a:gd name="T47" fmla="*/ 30 h 90"/>
              <a:gd name="T48" fmla="*/ 12 w 30"/>
              <a:gd name="T49" fmla="*/ 30 h 90"/>
              <a:gd name="T50" fmla="*/ 8 w 30"/>
              <a:gd name="T51" fmla="*/ 30 h 90"/>
              <a:gd name="T52" fmla="*/ 8 w 30"/>
              <a:gd name="T53" fmla="*/ 26 h 90"/>
              <a:gd name="T54" fmla="*/ 12 w 30"/>
              <a:gd name="T55" fmla="*/ 18 h 90"/>
              <a:gd name="T56" fmla="*/ 8 w 30"/>
              <a:gd name="T57" fmla="*/ 18 h 90"/>
              <a:gd name="T58" fmla="*/ 8 w 30"/>
              <a:gd name="T59" fmla="*/ 16 h 90"/>
              <a:gd name="T60" fmla="*/ 4 w 30"/>
              <a:gd name="T61" fmla="*/ 12 h 90"/>
              <a:gd name="T62" fmla="*/ 4 w 30"/>
              <a:gd name="T63" fmla="*/ 8 h 90"/>
              <a:gd name="T64" fmla="*/ 4 w 30"/>
              <a:gd name="T65" fmla="*/ 4 h 90"/>
              <a:gd name="T66" fmla="*/ 4 w 30"/>
              <a:gd name="T67" fmla="*/ 4 h 90"/>
              <a:gd name="T68" fmla="*/ 4 w 30"/>
              <a:gd name="T69" fmla="*/ 0 h 90"/>
              <a:gd name="T70" fmla="*/ 12 w 30"/>
              <a:gd name="T71" fmla="*/ 4 h 90"/>
              <a:gd name="T72" fmla="*/ 12 w 30"/>
              <a:gd name="T73" fmla="*/ 4 h 90"/>
              <a:gd name="T74" fmla="*/ 16 w 30"/>
              <a:gd name="T75" fmla="*/ 4 h 90"/>
              <a:gd name="T76" fmla="*/ 16 w 30"/>
              <a:gd name="T77" fmla="*/ 8 h 90"/>
              <a:gd name="T78" fmla="*/ 16 w 30"/>
              <a:gd name="T79" fmla="*/ 12 h 90"/>
              <a:gd name="T80" fmla="*/ 16 w 30"/>
              <a:gd name="T81" fmla="*/ 12 h 90"/>
              <a:gd name="T82" fmla="*/ 20 w 30"/>
              <a:gd name="T83" fmla="*/ 18 h 90"/>
              <a:gd name="T84" fmla="*/ 24 w 30"/>
              <a:gd name="T85" fmla="*/ 22 h 90"/>
              <a:gd name="T86" fmla="*/ 24 w 30"/>
              <a:gd name="T87" fmla="*/ 30 h 90"/>
              <a:gd name="T88" fmla="*/ 24 w 30"/>
              <a:gd name="T89" fmla="*/ 30 h 90"/>
              <a:gd name="T90" fmla="*/ 26 w 30"/>
              <a:gd name="T91" fmla="*/ 34 h 90"/>
              <a:gd name="T92" fmla="*/ 26 w 30"/>
              <a:gd name="T93" fmla="*/ 34 h 90"/>
              <a:gd name="T94" fmla="*/ 26 w 30"/>
              <a:gd name="T95" fmla="*/ 42 h 90"/>
              <a:gd name="T96" fmla="*/ 26 w 30"/>
              <a:gd name="T97" fmla="*/ 48 h 90"/>
              <a:gd name="T98" fmla="*/ 26 w 30"/>
              <a:gd name="T99" fmla="*/ 6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0" h="90">
                <a:moveTo>
                  <a:pt x="26" y="64"/>
                </a:moveTo>
                <a:lnTo>
                  <a:pt x="26" y="64"/>
                </a:lnTo>
                <a:lnTo>
                  <a:pt x="26" y="64"/>
                </a:lnTo>
                <a:lnTo>
                  <a:pt x="26" y="68"/>
                </a:lnTo>
                <a:lnTo>
                  <a:pt x="26" y="68"/>
                </a:lnTo>
                <a:lnTo>
                  <a:pt x="26" y="70"/>
                </a:lnTo>
                <a:lnTo>
                  <a:pt x="26" y="70"/>
                </a:lnTo>
                <a:lnTo>
                  <a:pt x="26" y="74"/>
                </a:lnTo>
                <a:lnTo>
                  <a:pt x="26" y="74"/>
                </a:lnTo>
                <a:lnTo>
                  <a:pt x="26" y="74"/>
                </a:lnTo>
                <a:lnTo>
                  <a:pt x="26" y="74"/>
                </a:lnTo>
                <a:lnTo>
                  <a:pt x="26" y="78"/>
                </a:lnTo>
                <a:lnTo>
                  <a:pt x="26" y="78"/>
                </a:lnTo>
                <a:lnTo>
                  <a:pt x="26" y="78"/>
                </a:lnTo>
                <a:lnTo>
                  <a:pt x="26" y="78"/>
                </a:lnTo>
                <a:lnTo>
                  <a:pt x="26" y="78"/>
                </a:lnTo>
                <a:lnTo>
                  <a:pt x="26" y="78"/>
                </a:lnTo>
                <a:lnTo>
                  <a:pt x="26" y="78"/>
                </a:lnTo>
                <a:lnTo>
                  <a:pt x="30" y="82"/>
                </a:lnTo>
                <a:lnTo>
                  <a:pt x="30" y="82"/>
                </a:lnTo>
                <a:lnTo>
                  <a:pt x="30" y="86"/>
                </a:lnTo>
                <a:lnTo>
                  <a:pt x="30" y="86"/>
                </a:lnTo>
                <a:lnTo>
                  <a:pt x="30" y="86"/>
                </a:lnTo>
                <a:lnTo>
                  <a:pt x="26" y="86"/>
                </a:lnTo>
                <a:lnTo>
                  <a:pt x="26" y="86"/>
                </a:lnTo>
                <a:lnTo>
                  <a:pt x="26" y="86"/>
                </a:lnTo>
                <a:lnTo>
                  <a:pt x="26" y="86"/>
                </a:lnTo>
                <a:lnTo>
                  <a:pt x="26" y="86"/>
                </a:lnTo>
                <a:lnTo>
                  <a:pt x="26" y="86"/>
                </a:lnTo>
                <a:lnTo>
                  <a:pt x="24" y="86"/>
                </a:lnTo>
                <a:lnTo>
                  <a:pt x="24" y="86"/>
                </a:lnTo>
                <a:lnTo>
                  <a:pt x="24" y="86"/>
                </a:lnTo>
                <a:lnTo>
                  <a:pt x="24" y="90"/>
                </a:lnTo>
                <a:lnTo>
                  <a:pt x="24" y="86"/>
                </a:lnTo>
                <a:lnTo>
                  <a:pt x="24" y="86"/>
                </a:lnTo>
                <a:lnTo>
                  <a:pt x="20" y="86"/>
                </a:lnTo>
                <a:lnTo>
                  <a:pt x="20" y="86"/>
                </a:lnTo>
                <a:lnTo>
                  <a:pt x="20" y="86"/>
                </a:lnTo>
                <a:lnTo>
                  <a:pt x="20" y="82"/>
                </a:lnTo>
                <a:lnTo>
                  <a:pt x="16" y="82"/>
                </a:lnTo>
                <a:lnTo>
                  <a:pt x="16" y="82"/>
                </a:lnTo>
                <a:lnTo>
                  <a:pt x="16" y="82"/>
                </a:lnTo>
                <a:lnTo>
                  <a:pt x="16" y="82"/>
                </a:lnTo>
                <a:lnTo>
                  <a:pt x="16" y="82"/>
                </a:lnTo>
                <a:lnTo>
                  <a:pt x="16" y="82"/>
                </a:lnTo>
                <a:lnTo>
                  <a:pt x="16" y="78"/>
                </a:lnTo>
                <a:lnTo>
                  <a:pt x="16" y="78"/>
                </a:lnTo>
                <a:lnTo>
                  <a:pt x="16" y="78"/>
                </a:lnTo>
                <a:lnTo>
                  <a:pt x="16" y="78"/>
                </a:lnTo>
                <a:lnTo>
                  <a:pt x="12" y="78"/>
                </a:lnTo>
                <a:lnTo>
                  <a:pt x="12" y="78"/>
                </a:lnTo>
                <a:lnTo>
                  <a:pt x="12" y="78"/>
                </a:lnTo>
                <a:lnTo>
                  <a:pt x="12" y="78"/>
                </a:lnTo>
                <a:lnTo>
                  <a:pt x="12" y="74"/>
                </a:lnTo>
                <a:lnTo>
                  <a:pt x="12" y="74"/>
                </a:lnTo>
                <a:lnTo>
                  <a:pt x="12" y="70"/>
                </a:lnTo>
                <a:lnTo>
                  <a:pt x="12" y="70"/>
                </a:lnTo>
                <a:lnTo>
                  <a:pt x="12" y="68"/>
                </a:lnTo>
                <a:lnTo>
                  <a:pt x="12" y="68"/>
                </a:lnTo>
                <a:lnTo>
                  <a:pt x="12" y="68"/>
                </a:lnTo>
                <a:lnTo>
                  <a:pt x="12" y="68"/>
                </a:lnTo>
                <a:lnTo>
                  <a:pt x="12" y="68"/>
                </a:lnTo>
                <a:lnTo>
                  <a:pt x="12" y="68"/>
                </a:lnTo>
                <a:lnTo>
                  <a:pt x="12" y="64"/>
                </a:lnTo>
                <a:lnTo>
                  <a:pt x="12" y="64"/>
                </a:lnTo>
                <a:lnTo>
                  <a:pt x="12" y="64"/>
                </a:lnTo>
                <a:lnTo>
                  <a:pt x="12" y="64"/>
                </a:lnTo>
                <a:lnTo>
                  <a:pt x="12" y="64"/>
                </a:lnTo>
                <a:lnTo>
                  <a:pt x="12" y="60"/>
                </a:lnTo>
                <a:lnTo>
                  <a:pt x="12" y="56"/>
                </a:lnTo>
                <a:lnTo>
                  <a:pt x="12" y="52"/>
                </a:lnTo>
                <a:lnTo>
                  <a:pt x="12" y="52"/>
                </a:lnTo>
                <a:lnTo>
                  <a:pt x="12" y="52"/>
                </a:lnTo>
                <a:lnTo>
                  <a:pt x="16" y="52"/>
                </a:lnTo>
                <a:lnTo>
                  <a:pt x="16" y="52"/>
                </a:lnTo>
                <a:lnTo>
                  <a:pt x="16" y="48"/>
                </a:lnTo>
                <a:lnTo>
                  <a:pt x="16" y="48"/>
                </a:lnTo>
                <a:lnTo>
                  <a:pt x="16" y="48"/>
                </a:lnTo>
                <a:lnTo>
                  <a:pt x="12" y="48"/>
                </a:lnTo>
                <a:lnTo>
                  <a:pt x="12" y="48"/>
                </a:lnTo>
                <a:lnTo>
                  <a:pt x="12" y="44"/>
                </a:lnTo>
                <a:lnTo>
                  <a:pt x="12" y="44"/>
                </a:lnTo>
                <a:lnTo>
                  <a:pt x="12" y="44"/>
                </a:lnTo>
                <a:lnTo>
                  <a:pt x="8" y="42"/>
                </a:lnTo>
                <a:lnTo>
                  <a:pt x="8" y="42"/>
                </a:lnTo>
                <a:lnTo>
                  <a:pt x="12" y="42"/>
                </a:lnTo>
                <a:lnTo>
                  <a:pt x="12" y="42"/>
                </a:lnTo>
                <a:lnTo>
                  <a:pt x="12" y="42"/>
                </a:lnTo>
                <a:lnTo>
                  <a:pt x="12" y="42"/>
                </a:lnTo>
                <a:lnTo>
                  <a:pt x="12" y="42"/>
                </a:lnTo>
                <a:lnTo>
                  <a:pt x="12" y="38"/>
                </a:lnTo>
                <a:lnTo>
                  <a:pt x="12" y="38"/>
                </a:lnTo>
                <a:lnTo>
                  <a:pt x="12" y="34"/>
                </a:lnTo>
                <a:lnTo>
                  <a:pt x="12" y="34"/>
                </a:lnTo>
                <a:lnTo>
                  <a:pt x="12" y="34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26"/>
                </a:lnTo>
                <a:lnTo>
                  <a:pt x="8" y="26"/>
                </a:lnTo>
                <a:lnTo>
                  <a:pt x="8" y="18"/>
                </a:lnTo>
                <a:lnTo>
                  <a:pt x="12" y="18"/>
                </a:lnTo>
                <a:lnTo>
                  <a:pt x="12" y="18"/>
                </a:lnTo>
                <a:lnTo>
                  <a:pt x="8" y="18"/>
                </a:lnTo>
                <a:lnTo>
                  <a:pt x="8" y="18"/>
                </a:lnTo>
                <a:lnTo>
                  <a:pt x="8" y="18"/>
                </a:lnTo>
                <a:lnTo>
                  <a:pt x="8" y="18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4" y="12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0"/>
                </a:lnTo>
                <a:lnTo>
                  <a:pt x="4" y="0"/>
                </a:lnTo>
                <a:lnTo>
                  <a:pt x="4" y="4"/>
                </a:lnTo>
                <a:lnTo>
                  <a:pt x="4" y="4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lnTo>
                  <a:pt x="4" y="0"/>
                </a:lnTo>
                <a:lnTo>
                  <a:pt x="8" y="4"/>
                </a:lnTo>
                <a:lnTo>
                  <a:pt x="8" y="4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12"/>
                </a:lnTo>
                <a:lnTo>
                  <a:pt x="16" y="12"/>
                </a:lnTo>
                <a:lnTo>
                  <a:pt x="16" y="12"/>
                </a:lnTo>
                <a:lnTo>
                  <a:pt x="16" y="12"/>
                </a:lnTo>
                <a:lnTo>
                  <a:pt x="16" y="12"/>
                </a:lnTo>
                <a:lnTo>
                  <a:pt x="16" y="16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24" y="18"/>
                </a:lnTo>
                <a:lnTo>
                  <a:pt x="24" y="18"/>
                </a:lnTo>
                <a:lnTo>
                  <a:pt x="24" y="22"/>
                </a:lnTo>
                <a:lnTo>
                  <a:pt x="24" y="22"/>
                </a:lnTo>
                <a:lnTo>
                  <a:pt x="24" y="26"/>
                </a:lnTo>
                <a:lnTo>
                  <a:pt x="24" y="26"/>
                </a:lnTo>
                <a:lnTo>
                  <a:pt x="24" y="30"/>
                </a:lnTo>
                <a:lnTo>
                  <a:pt x="24" y="30"/>
                </a:lnTo>
                <a:lnTo>
                  <a:pt x="24" y="30"/>
                </a:lnTo>
                <a:lnTo>
                  <a:pt x="24" y="30"/>
                </a:lnTo>
                <a:lnTo>
                  <a:pt x="24" y="30"/>
                </a:lnTo>
                <a:lnTo>
                  <a:pt x="24" y="30"/>
                </a:lnTo>
                <a:lnTo>
                  <a:pt x="24" y="34"/>
                </a:lnTo>
                <a:lnTo>
                  <a:pt x="24" y="34"/>
                </a:lnTo>
                <a:lnTo>
                  <a:pt x="24" y="34"/>
                </a:lnTo>
                <a:lnTo>
                  <a:pt x="26" y="34"/>
                </a:lnTo>
                <a:lnTo>
                  <a:pt x="26" y="34"/>
                </a:lnTo>
                <a:lnTo>
                  <a:pt x="26" y="34"/>
                </a:lnTo>
                <a:lnTo>
                  <a:pt x="26" y="34"/>
                </a:lnTo>
                <a:lnTo>
                  <a:pt x="26" y="34"/>
                </a:lnTo>
                <a:lnTo>
                  <a:pt x="26" y="38"/>
                </a:lnTo>
                <a:lnTo>
                  <a:pt x="26" y="38"/>
                </a:lnTo>
                <a:lnTo>
                  <a:pt x="26" y="42"/>
                </a:lnTo>
                <a:lnTo>
                  <a:pt x="26" y="42"/>
                </a:lnTo>
                <a:lnTo>
                  <a:pt x="26" y="44"/>
                </a:lnTo>
                <a:lnTo>
                  <a:pt x="26" y="48"/>
                </a:lnTo>
                <a:lnTo>
                  <a:pt x="26" y="48"/>
                </a:lnTo>
                <a:lnTo>
                  <a:pt x="26" y="48"/>
                </a:lnTo>
                <a:lnTo>
                  <a:pt x="26" y="56"/>
                </a:lnTo>
                <a:lnTo>
                  <a:pt x="26" y="60"/>
                </a:lnTo>
                <a:lnTo>
                  <a:pt x="26" y="64"/>
                </a:lnTo>
                <a:lnTo>
                  <a:pt x="26" y="64"/>
                </a:lnTo>
                <a:lnTo>
                  <a:pt x="26" y="64"/>
                </a:lnTo>
                <a:lnTo>
                  <a:pt x="26" y="64"/>
                </a:lnTo>
                <a:lnTo>
                  <a:pt x="26" y="6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15" name="Freeform 173">
            <a:extLst>
              <a:ext uri="{FF2B5EF4-FFF2-40B4-BE49-F238E27FC236}">
                <a16:creationId xmlns:a16="http://schemas.microsoft.com/office/drawing/2014/main" id="{78D055E2-BDDF-46B5-8937-4C771827A609}"/>
              </a:ext>
            </a:extLst>
          </p:cNvPr>
          <p:cNvSpPr>
            <a:spLocks noEditPoints="1"/>
          </p:cNvSpPr>
          <p:nvPr/>
        </p:nvSpPr>
        <p:spPr bwMode="auto">
          <a:xfrm>
            <a:off x="6124978" y="3474505"/>
            <a:ext cx="95250" cy="215900"/>
          </a:xfrm>
          <a:custGeom>
            <a:avLst/>
            <a:gdLst>
              <a:gd name="T0" fmla="*/ 40 w 60"/>
              <a:gd name="T1" fmla="*/ 12 h 136"/>
              <a:gd name="T2" fmla="*/ 44 w 60"/>
              <a:gd name="T3" fmla="*/ 12 h 136"/>
              <a:gd name="T4" fmla="*/ 44 w 60"/>
              <a:gd name="T5" fmla="*/ 8 h 136"/>
              <a:gd name="T6" fmla="*/ 48 w 60"/>
              <a:gd name="T7" fmla="*/ 8 h 136"/>
              <a:gd name="T8" fmla="*/ 48 w 60"/>
              <a:gd name="T9" fmla="*/ 14 h 136"/>
              <a:gd name="T10" fmla="*/ 48 w 60"/>
              <a:gd name="T11" fmla="*/ 18 h 136"/>
              <a:gd name="T12" fmla="*/ 44 w 60"/>
              <a:gd name="T13" fmla="*/ 18 h 136"/>
              <a:gd name="T14" fmla="*/ 44 w 60"/>
              <a:gd name="T15" fmla="*/ 30 h 136"/>
              <a:gd name="T16" fmla="*/ 48 w 60"/>
              <a:gd name="T17" fmla="*/ 34 h 136"/>
              <a:gd name="T18" fmla="*/ 52 w 60"/>
              <a:gd name="T19" fmla="*/ 34 h 136"/>
              <a:gd name="T20" fmla="*/ 52 w 60"/>
              <a:gd name="T21" fmla="*/ 42 h 136"/>
              <a:gd name="T22" fmla="*/ 48 w 60"/>
              <a:gd name="T23" fmla="*/ 52 h 136"/>
              <a:gd name="T24" fmla="*/ 44 w 60"/>
              <a:gd name="T25" fmla="*/ 56 h 136"/>
              <a:gd name="T26" fmla="*/ 38 w 60"/>
              <a:gd name="T27" fmla="*/ 60 h 136"/>
              <a:gd name="T28" fmla="*/ 38 w 60"/>
              <a:gd name="T29" fmla="*/ 64 h 136"/>
              <a:gd name="T30" fmla="*/ 40 w 60"/>
              <a:gd name="T31" fmla="*/ 72 h 136"/>
              <a:gd name="T32" fmla="*/ 44 w 60"/>
              <a:gd name="T33" fmla="*/ 72 h 136"/>
              <a:gd name="T34" fmla="*/ 48 w 60"/>
              <a:gd name="T35" fmla="*/ 74 h 136"/>
              <a:gd name="T36" fmla="*/ 52 w 60"/>
              <a:gd name="T37" fmla="*/ 72 h 136"/>
              <a:gd name="T38" fmla="*/ 52 w 60"/>
              <a:gd name="T39" fmla="*/ 74 h 136"/>
              <a:gd name="T40" fmla="*/ 56 w 60"/>
              <a:gd name="T41" fmla="*/ 78 h 136"/>
              <a:gd name="T42" fmla="*/ 60 w 60"/>
              <a:gd name="T43" fmla="*/ 82 h 136"/>
              <a:gd name="T44" fmla="*/ 60 w 60"/>
              <a:gd name="T45" fmla="*/ 90 h 136"/>
              <a:gd name="T46" fmla="*/ 60 w 60"/>
              <a:gd name="T47" fmla="*/ 94 h 136"/>
              <a:gd name="T48" fmla="*/ 48 w 60"/>
              <a:gd name="T49" fmla="*/ 102 h 136"/>
              <a:gd name="T50" fmla="*/ 44 w 60"/>
              <a:gd name="T51" fmla="*/ 106 h 136"/>
              <a:gd name="T52" fmla="*/ 38 w 60"/>
              <a:gd name="T53" fmla="*/ 108 h 136"/>
              <a:gd name="T54" fmla="*/ 40 w 60"/>
              <a:gd name="T55" fmla="*/ 124 h 136"/>
              <a:gd name="T56" fmla="*/ 34 w 60"/>
              <a:gd name="T57" fmla="*/ 132 h 136"/>
              <a:gd name="T58" fmla="*/ 30 w 60"/>
              <a:gd name="T59" fmla="*/ 124 h 136"/>
              <a:gd name="T60" fmla="*/ 22 w 60"/>
              <a:gd name="T61" fmla="*/ 102 h 136"/>
              <a:gd name="T62" fmla="*/ 14 w 60"/>
              <a:gd name="T63" fmla="*/ 90 h 136"/>
              <a:gd name="T64" fmla="*/ 10 w 60"/>
              <a:gd name="T65" fmla="*/ 82 h 136"/>
              <a:gd name="T66" fmla="*/ 4 w 60"/>
              <a:gd name="T67" fmla="*/ 78 h 136"/>
              <a:gd name="T68" fmla="*/ 4 w 60"/>
              <a:gd name="T69" fmla="*/ 68 h 136"/>
              <a:gd name="T70" fmla="*/ 4 w 60"/>
              <a:gd name="T71" fmla="*/ 64 h 136"/>
              <a:gd name="T72" fmla="*/ 4 w 60"/>
              <a:gd name="T73" fmla="*/ 60 h 136"/>
              <a:gd name="T74" fmla="*/ 10 w 60"/>
              <a:gd name="T75" fmla="*/ 52 h 136"/>
              <a:gd name="T76" fmla="*/ 10 w 60"/>
              <a:gd name="T77" fmla="*/ 48 h 136"/>
              <a:gd name="T78" fmla="*/ 14 w 60"/>
              <a:gd name="T79" fmla="*/ 42 h 136"/>
              <a:gd name="T80" fmla="*/ 14 w 60"/>
              <a:gd name="T81" fmla="*/ 34 h 136"/>
              <a:gd name="T82" fmla="*/ 10 w 60"/>
              <a:gd name="T83" fmla="*/ 30 h 136"/>
              <a:gd name="T84" fmla="*/ 14 w 60"/>
              <a:gd name="T85" fmla="*/ 22 h 136"/>
              <a:gd name="T86" fmla="*/ 10 w 60"/>
              <a:gd name="T87" fmla="*/ 14 h 136"/>
              <a:gd name="T88" fmla="*/ 10 w 60"/>
              <a:gd name="T89" fmla="*/ 14 h 136"/>
              <a:gd name="T90" fmla="*/ 18 w 60"/>
              <a:gd name="T91" fmla="*/ 8 h 136"/>
              <a:gd name="T92" fmla="*/ 22 w 60"/>
              <a:gd name="T93" fmla="*/ 8 h 136"/>
              <a:gd name="T94" fmla="*/ 22 w 60"/>
              <a:gd name="T95" fmla="*/ 4 h 136"/>
              <a:gd name="T96" fmla="*/ 34 w 60"/>
              <a:gd name="T97" fmla="*/ 0 h 136"/>
              <a:gd name="T98" fmla="*/ 34 w 60"/>
              <a:gd name="T99" fmla="*/ 4 h 136"/>
              <a:gd name="T100" fmla="*/ 40 w 60"/>
              <a:gd name="T101" fmla="*/ 4 h 136"/>
              <a:gd name="T102" fmla="*/ 40 w 60"/>
              <a:gd name="T103" fmla="*/ 8 h 136"/>
              <a:gd name="T104" fmla="*/ 52 w 60"/>
              <a:gd name="T105" fmla="*/ 52 h 136"/>
              <a:gd name="T106" fmla="*/ 56 w 60"/>
              <a:gd name="T107" fmla="*/ 48 h 136"/>
              <a:gd name="T108" fmla="*/ 52 w 60"/>
              <a:gd name="T109" fmla="*/ 52 h 136"/>
              <a:gd name="T110" fmla="*/ 48 w 60"/>
              <a:gd name="T111" fmla="*/ 68 h 136"/>
              <a:gd name="T112" fmla="*/ 48 w 60"/>
              <a:gd name="T113" fmla="*/ 68 h 136"/>
              <a:gd name="T114" fmla="*/ 48 w 60"/>
              <a:gd name="T115" fmla="*/ 68 h 136"/>
              <a:gd name="T116" fmla="*/ 52 w 60"/>
              <a:gd name="T117" fmla="*/ 68 h 136"/>
              <a:gd name="T118" fmla="*/ 48 w 60"/>
              <a:gd name="T119" fmla="*/ 72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0" h="136">
                <a:moveTo>
                  <a:pt x="40" y="8"/>
                </a:moveTo>
                <a:lnTo>
                  <a:pt x="40" y="8"/>
                </a:lnTo>
                <a:lnTo>
                  <a:pt x="40" y="12"/>
                </a:lnTo>
                <a:lnTo>
                  <a:pt x="40" y="12"/>
                </a:lnTo>
                <a:lnTo>
                  <a:pt x="40" y="12"/>
                </a:lnTo>
                <a:lnTo>
                  <a:pt x="40" y="12"/>
                </a:lnTo>
                <a:lnTo>
                  <a:pt x="40" y="12"/>
                </a:lnTo>
                <a:lnTo>
                  <a:pt x="40" y="12"/>
                </a:lnTo>
                <a:lnTo>
                  <a:pt x="40" y="12"/>
                </a:lnTo>
                <a:lnTo>
                  <a:pt x="40" y="12"/>
                </a:lnTo>
                <a:lnTo>
                  <a:pt x="40" y="12"/>
                </a:lnTo>
                <a:lnTo>
                  <a:pt x="40" y="12"/>
                </a:lnTo>
                <a:lnTo>
                  <a:pt x="40" y="12"/>
                </a:lnTo>
                <a:lnTo>
                  <a:pt x="44" y="12"/>
                </a:lnTo>
                <a:lnTo>
                  <a:pt x="44" y="12"/>
                </a:lnTo>
                <a:lnTo>
                  <a:pt x="44" y="12"/>
                </a:lnTo>
                <a:lnTo>
                  <a:pt x="44" y="12"/>
                </a:lnTo>
                <a:lnTo>
                  <a:pt x="44" y="12"/>
                </a:lnTo>
                <a:lnTo>
                  <a:pt x="44" y="12"/>
                </a:lnTo>
                <a:lnTo>
                  <a:pt x="44" y="12"/>
                </a:lnTo>
                <a:lnTo>
                  <a:pt x="44" y="8"/>
                </a:lnTo>
                <a:lnTo>
                  <a:pt x="44" y="8"/>
                </a:lnTo>
                <a:lnTo>
                  <a:pt x="44" y="8"/>
                </a:lnTo>
                <a:lnTo>
                  <a:pt x="48" y="8"/>
                </a:lnTo>
                <a:lnTo>
                  <a:pt x="48" y="8"/>
                </a:lnTo>
                <a:lnTo>
                  <a:pt x="48" y="8"/>
                </a:lnTo>
                <a:lnTo>
                  <a:pt x="48" y="8"/>
                </a:lnTo>
                <a:lnTo>
                  <a:pt x="48" y="8"/>
                </a:lnTo>
                <a:lnTo>
                  <a:pt x="52" y="4"/>
                </a:lnTo>
                <a:lnTo>
                  <a:pt x="52" y="8"/>
                </a:lnTo>
                <a:lnTo>
                  <a:pt x="52" y="8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48" y="14"/>
                </a:lnTo>
                <a:lnTo>
                  <a:pt x="48" y="14"/>
                </a:lnTo>
                <a:lnTo>
                  <a:pt x="48" y="14"/>
                </a:lnTo>
                <a:lnTo>
                  <a:pt x="48" y="14"/>
                </a:lnTo>
                <a:lnTo>
                  <a:pt x="48" y="14"/>
                </a:lnTo>
                <a:lnTo>
                  <a:pt x="48" y="18"/>
                </a:lnTo>
                <a:lnTo>
                  <a:pt x="48" y="18"/>
                </a:lnTo>
                <a:lnTo>
                  <a:pt x="48" y="18"/>
                </a:lnTo>
                <a:lnTo>
                  <a:pt x="44" y="18"/>
                </a:lnTo>
                <a:lnTo>
                  <a:pt x="44" y="18"/>
                </a:lnTo>
                <a:lnTo>
                  <a:pt x="44" y="18"/>
                </a:lnTo>
                <a:lnTo>
                  <a:pt x="44" y="18"/>
                </a:lnTo>
                <a:lnTo>
                  <a:pt x="44" y="18"/>
                </a:lnTo>
                <a:lnTo>
                  <a:pt x="44" y="18"/>
                </a:lnTo>
                <a:lnTo>
                  <a:pt x="44" y="18"/>
                </a:lnTo>
                <a:lnTo>
                  <a:pt x="44" y="22"/>
                </a:lnTo>
                <a:lnTo>
                  <a:pt x="44" y="22"/>
                </a:lnTo>
                <a:lnTo>
                  <a:pt x="44" y="22"/>
                </a:lnTo>
                <a:lnTo>
                  <a:pt x="44" y="26"/>
                </a:lnTo>
                <a:lnTo>
                  <a:pt x="44" y="26"/>
                </a:lnTo>
                <a:lnTo>
                  <a:pt x="44" y="30"/>
                </a:lnTo>
                <a:lnTo>
                  <a:pt x="44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4"/>
                </a:lnTo>
                <a:lnTo>
                  <a:pt x="48" y="34"/>
                </a:lnTo>
                <a:lnTo>
                  <a:pt x="48" y="34"/>
                </a:lnTo>
                <a:lnTo>
                  <a:pt x="52" y="34"/>
                </a:lnTo>
                <a:lnTo>
                  <a:pt x="52" y="34"/>
                </a:lnTo>
                <a:lnTo>
                  <a:pt x="52" y="34"/>
                </a:lnTo>
                <a:lnTo>
                  <a:pt x="52" y="34"/>
                </a:lnTo>
                <a:lnTo>
                  <a:pt x="52" y="34"/>
                </a:lnTo>
                <a:lnTo>
                  <a:pt x="52" y="34"/>
                </a:lnTo>
                <a:lnTo>
                  <a:pt x="52" y="38"/>
                </a:lnTo>
                <a:lnTo>
                  <a:pt x="52" y="38"/>
                </a:lnTo>
                <a:lnTo>
                  <a:pt x="52" y="38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2"/>
                </a:lnTo>
                <a:lnTo>
                  <a:pt x="52" y="44"/>
                </a:lnTo>
                <a:lnTo>
                  <a:pt x="52" y="44"/>
                </a:lnTo>
                <a:lnTo>
                  <a:pt x="48" y="48"/>
                </a:lnTo>
                <a:lnTo>
                  <a:pt x="48" y="48"/>
                </a:lnTo>
                <a:lnTo>
                  <a:pt x="48" y="52"/>
                </a:lnTo>
                <a:lnTo>
                  <a:pt x="48" y="52"/>
                </a:lnTo>
                <a:lnTo>
                  <a:pt x="48" y="52"/>
                </a:lnTo>
                <a:lnTo>
                  <a:pt x="44" y="52"/>
                </a:lnTo>
                <a:lnTo>
                  <a:pt x="44" y="52"/>
                </a:lnTo>
                <a:lnTo>
                  <a:pt x="44" y="52"/>
                </a:lnTo>
                <a:lnTo>
                  <a:pt x="44" y="52"/>
                </a:lnTo>
                <a:lnTo>
                  <a:pt x="44" y="56"/>
                </a:lnTo>
                <a:lnTo>
                  <a:pt x="40" y="56"/>
                </a:lnTo>
                <a:lnTo>
                  <a:pt x="40" y="56"/>
                </a:lnTo>
                <a:lnTo>
                  <a:pt x="40" y="56"/>
                </a:lnTo>
                <a:lnTo>
                  <a:pt x="40" y="56"/>
                </a:lnTo>
                <a:lnTo>
                  <a:pt x="38" y="56"/>
                </a:lnTo>
                <a:lnTo>
                  <a:pt x="38" y="60"/>
                </a:lnTo>
                <a:lnTo>
                  <a:pt x="38" y="60"/>
                </a:lnTo>
                <a:lnTo>
                  <a:pt x="38" y="60"/>
                </a:lnTo>
                <a:lnTo>
                  <a:pt x="38" y="60"/>
                </a:lnTo>
                <a:lnTo>
                  <a:pt x="38" y="60"/>
                </a:lnTo>
                <a:lnTo>
                  <a:pt x="38" y="64"/>
                </a:lnTo>
                <a:lnTo>
                  <a:pt x="38" y="64"/>
                </a:lnTo>
                <a:lnTo>
                  <a:pt x="38" y="64"/>
                </a:lnTo>
                <a:lnTo>
                  <a:pt x="38" y="64"/>
                </a:lnTo>
                <a:lnTo>
                  <a:pt x="38" y="64"/>
                </a:lnTo>
                <a:lnTo>
                  <a:pt x="38" y="64"/>
                </a:lnTo>
                <a:lnTo>
                  <a:pt x="40" y="68"/>
                </a:lnTo>
                <a:lnTo>
                  <a:pt x="40" y="68"/>
                </a:lnTo>
                <a:lnTo>
                  <a:pt x="40" y="68"/>
                </a:lnTo>
                <a:lnTo>
                  <a:pt x="40" y="72"/>
                </a:lnTo>
                <a:lnTo>
                  <a:pt x="40" y="72"/>
                </a:lnTo>
                <a:lnTo>
                  <a:pt x="40" y="72"/>
                </a:lnTo>
                <a:lnTo>
                  <a:pt x="44" y="72"/>
                </a:lnTo>
                <a:lnTo>
                  <a:pt x="44" y="72"/>
                </a:lnTo>
                <a:lnTo>
                  <a:pt x="44" y="72"/>
                </a:lnTo>
                <a:lnTo>
                  <a:pt x="44" y="72"/>
                </a:lnTo>
                <a:lnTo>
                  <a:pt x="44" y="72"/>
                </a:lnTo>
                <a:lnTo>
                  <a:pt x="44" y="72"/>
                </a:lnTo>
                <a:lnTo>
                  <a:pt x="48" y="68"/>
                </a:lnTo>
                <a:lnTo>
                  <a:pt x="48" y="68"/>
                </a:lnTo>
                <a:lnTo>
                  <a:pt x="48" y="72"/>
                </a:lnTo>
                <a:lnTo>
                  <a:pt x="48" y="72"/>
                </a:lnTo>
                <a:lnTo>
                  <a:pt x="48" y="72"/>
                </a:lnTo>
                <a:lnTo>
                  <a:pt x="48" y="72"/>
                </a:lnTo>
                <a:lnTo>
                  <a:pt x="48" y="74"/>
                </a:lnTo>
                <a:lnTo>
                  <a:pt x="48" y="74"/>
                </a:lnTo>
                <a:lnTo>
                  <a:pt x="48" y="72"/>
                </a:lnTo>
                <a:lnTo>
                  <a:pt x="48" y="72"/>
                </a:lnTo>
                <a:lnTo>
                  <a:pt x="48" y="72"/>
                </a:lnTo>
                <a:lnTo>
                  <a:pt x="48" y="72"/>
                </a:lnTo>
                <a:lnTo>
                  <a:pt x="48" y="72"/>
                </a:lnTo>
                <a:lnTo>
                  <a:pt x="52" y="72"/>
                </a:lnTo>
                <a:lnTo>
                  <a:pt x="52" y="72"/>
                </a:lnTo>
                <a:lnTo>
                  <a:pt x="52" y="72"/>
                </a:lnTo>
                <a:lnTo>
                  <a:pt x="52" y="72"/>
                </a:lnTo>
                <a:lnTo>
                  <a:pt x="52" y="72"/>
                </a:lnTo>
                <a:lnTo>
                  <a:pt x="52" y="72"/>
                </a:lnTo>
                <a:lnTo>
                  <a:pt x="52" y="72"/>
                </a:lnTo>
                <a:lnTo>
                  <a:pt x="52" y="74"/>
                </a:lnTo>
                <a:lnTo>
                  <a:pt x="52" y="74"/>
                </a:lnTo>
                <a:lnTo>
                  <a:pt x="52" y="74"/>
                </a:lnTo>
                <a:lnTo>
                  <a:pt x="52" y="78"/>
                </a:lnTo>
                <a:lnTo>
                  <a:pt x="52" y="78"/>
                </a:lnTo>
                <a:lnTo>
                  <a:pt x="56" y="78"/>
                </a:lnTo>
                <a:lnTo>
                  <a:pt x="56" y="78"/>
                </a:lnTo>
                <a:lnTo>
                  <a:pt x="56" y="78"/>
                </a:lnTo>
                <a:lnTo>
                  <a:pt x="60" y="78"/>
                </a:lnTo>
                <a:lnTo>
                  <a:pt x="60" y="78"/>
                </a:lnTo>
                <a:lnTo>
                  <a:pt x="60" y="78"/>
                </a:lnTo>
                <a:lnTo>
                  <a:pt x="60" y="78"/>
                </a:lnTo>
                <a:lnTo>
                  <a:pt x="60" y="82"/>
                </a:lnTo>
                <a:lnTo>
                  <a:pt x="60" y="82"/>
                </a:lnTo>
                <a:lnTo>
                  <a:pt x="60" y="82"/>
                </a:lnTo>
                <a:lnTo>
                  <a:pt x="60" y="82"/>
                </a:lnTo>
                <a:lnTo>
                  <a:pt x="60" y="86"/>
                </a:lnTo>
                <a:lnTo>
                  <a:pt x="60" y="90"/>
                </a:lnTo>
                <a:lnTo>
                  <a:pt x="60" y="90"/>
                </a:lnTo>
                <a:lnTo>
                  <a:pt x="60" y="90"/>
                </a:lnTo>
                <a:lnTo>
                  <a:pt x="60" y="90"/>
                </a:lnTo>
                <a:lnTo>
                  <a:pt x="60" y="90"/>
                </a:lnTo>
                <a:lnTo>
                  <a:pt x="60" y="90"/>
                </a:lnTo>
                <a:lnTo>
                  <a:pt x="60" y="90"/>
                </a:lnTo>
                <a:lnTo>
                  <a:pt x="60" y="94"/>
                </a:lnTo>
                <a:lnTo>
                  <a:pt x="60" y="94"/>
                </a:lnTo>
                <a:lnTo>
                  <a:pt x="60" y="94"/>
                </a:lnTo>
                <a:lnTo>
                  <a:pt x="60" y="94"/>
                </a:lnTo>
                <a:lnTo>
                  <a:pt x="60" y="94"/>
                </a:lnTo>
                <a:lnTo>
                  <a:pt x="56" y="94"/>
                </a:lnTo>
                <a:lnTo>
                  <a:pt x="56" y="94"/>
                </a:lnTo>
                <a:lnTo>
                  <a:pt x="52" y="98"/>
                </a:lnTo>
                <a:lnTo>
                  <a:pt x="52" y="98"/>
                </a:lnTo>
                <a:lnTo>
                  <a:pt x="52" y="98"/>
                </a:lnTo>
                <a:lnTo>
                  <a:pt x="48" y="98"/>
                </a:lnTo>
                <a:lnTo>
                  <a:pt x="48" y="102"/>
                </a:lnTo>
                <a:lnTo>
                  <a:pt x="48" y="102"/>
                </a:lnTo>
                <a:lnTo>
                  <a:pt x="48" y="102"/>
                </a:lnTo>
                <a:lnTo>
                  <a:pt x="48" y="102"/>
                </a:lnTo>
                <a:lnTo>
                  <a:pt x="44" y="106"/>
                </a:lnTo>
                <a:lnTo>
                  <a:pt x="44" y="106"/>
                </a:lnTo>
                <a:lnTo>
                  <a:pt x="44" y="106"/>
                </a:lnTo>
                <a:lnTo>
                  <a:pt x="44" y="106"/>
                </a:lnTo>
                <a:lnTo>
                  <a:pt x="44" y="106"/>
                </a:lnTo>
                <a:lnTo>
                  <a:pt x="44" y="106"/>
                </a:lnTo>
                <a:lnTo>
                  <a:pt x="40" y="106"/>
                </a:lnTo>
                <a:lnTo>
                  <a:pt x="40" y="106"/>
                </a:lnTo>
                <a:lnTo>
                  <a:pt x="40" y="106"/>
                </a:lnTo>
                <a:lnTo>
                  <a:pt x="40" y="106"/>
                </a:lnTo>
                <a:lnTo>
                  <a:pt x="38" y="108"/>
                </a:lnTo>
                <a:lnTo>
                  <a:pt x="38" y="112"/>
                </a:lnTo>
                <a:lnTo>
                  <a:pt x="40" y="112"/>
                </a:lnTo>
                <a:lnTo>
                  <a:pt x="40" y="116"/>
                </a:lnTo>
                <a:lnTo>
                  <a:pt x="40" y="120"/>
                </a:lnTo>
                <a:lnTo>
                  <a:pt x="40" y="120"/>
                </a:lnTo>
                <a:lnTo>
                  <a:pt x="40" y="124"/>
                </a:lnTo>
                <a:lnTo>
                  <a:pt x="40" y="124"/>
                </a:lnTo>
                <a:lnTo>
                  <a:pt x="40" y="124"/>
                </a:lnTo>
                <a:lnTo>
                  <a:pt x="38" y="128"/>
                </a:lnTo>
                <a:lnTo>
                  <a:pt x="38" y="132"/>
                </a:lnTo>
                <a:lnTo>
                  <a:pt x="38" y="132"/>
                </a:lnTo>
                <a:lnTo>
                  <a:pt x="34" y="132"/>
                </a:lnTo>
                <a:lnTo>
                  <a:pt x="34" y="132"/>
                </a:lnTo>
                <a:lnTo>
                  <a:pt x="34" y="132"/>
                </a:lnTo>
                <a:lnTo>
                  <a:pt x="34" y="132"/>
                </a:lnTo>
                <a:lnTo>
                  <a:pt x="30" y="136"/>
                </a:lnTo>
                <a:lnTo>
                  <a:pt x="30" y="136"/>
                </a:lnTo>
                <a:lnTo>
                  <a:pt x="30" y="132"/>
                </a:lnTo>
                <a:lnTo>
                  <a:pt x="30" y="128"/>
                </a:lnTo>
                <a:lnTo>
                  <a:pt x="30" y="128"/>
                </a:lnTo>
                <a:lnTo>
                  <a:pt x="30" y="124"/>
                </a:lnTo>
                <a:lnTo>
                  <a:pt x="26" y="120"/>
                </a:lnTo>
                <a:lnTo>
                  <a:pt x="26" y="116"/>
                </a:lnTo>
                <a:lnTo>
                  <a:pt x="26" y="108"/>
                </a:lnTo>
                <a:lnTo>
                  <a:pt x="26" y="108"/>
                </a:lnTo>
                <a:lnTo>
                  <a:pt x="26" y="102"/>
                </a:lnTo>
                <a:lnTo>
                  <a:pt x="22" y="102"/>
                </a:lnTo>
                <a:lnTo>
                  <a:pt x="22" y="102"/>
                </a:lnTo>
                <a:lnTo>
                  <a:pt x="22" y="98"/>
                </a:lnTo>
                <a:lnTo>
                  <a:pt x="22" y="98"/>
                </a:lnTo>
                <a:lnTo>
                  <a:pt x="18" y="94"/>
                </a:lnTo>
                <a:lnTo>
                  <a:pt x="14" y="94"/>
                </a:lnTo>
                <a:lnTo>
                  <a:pt x="14" y="94"/>
                </a:lnTo>
                <a:lnTo>
                  <a:pt x="14" y="90"/>
                </a:lnTo>
                <a:lnTo>
                  <a:pt x="14" y="90"/>
                </a:lnTo>
                <a:lnTo>
                  <a:pt x="14" y="90"/>
                </a:lnTo>
                <a:lnTo>
                  <a:pt x="14" y="86"/>
                </a:lnTo>
                <a:lnTo>
                  <a:pt x="14" y="86"/>
                </a:lnTo>
                <a:lnTo>
                  <a:pt x="14" y="86"/>
                </a:lnTo>
                <a:lnTo>
                  <a:pt x="14" y="86"/>
                </a:lnTo>
                <a:lnTo>
                  <a:pt x="10" y="86"/>
                </a:lnTo>
                <a:lnTo>
                  <a:pt x="10" y="82"/>
                </a:lnTo>
                <a:lnTo>
                  <a:pt x="10" y="78"/>
                </a:lnTo>
                <a:lnTo>
                  <a:pt x="10" y="78"/>
                </a:lnTo>
                <a:lnTo>
                  <a:pt x="6" y="78"/>
                </a:lnTo>
                <a:lnTo>
                  <a:pt x="4" y="78"/>
                </a:lnTo>
                <a:lnTo>
                  <a:pt x="4" y="78"/>
                </a:lnTo>
                <a:lnTo>
                  <a:pt x="4" y="78"/>
                </a:lnTo>
                <a:lnTo>
                  <a:pt x="4" y="78"/>
                </a:lnTo>
                <a:lnTo>
                  <a:pt x="4" y="74"/>
                </a:lnTo>
                <a:lnTo>
                  <a:pt x="4" y="74"/>
                </a:lnTo>
                <a:lnTo>
                  <a:pt x="4" y="74"/>
                </a:lnTo>
                <a:lnTo>
                  <a:pt x="4" y="74"/>
                </a:lnTo>
                <a:lnTo>
                  <a:pt x="4" y="72"/>
                </a:lnTo>
                <a:lnTo>
                  <a:pt x="4" y="72"/>
                </a:lnTo>
                <a:lnTo>
                  <a:pt x="4" y="68"/>
                </a:lnTo>
                <a:lnTo>
                  <a:pt x="0" y="68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4" y="64"/>
                </a:lnTo>
                <a:lnTo>
                  <a:pt x="4" y="64"/>
                </a:lnTo>
                <a:lnTo>
                  <a:pt x="4" y="64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4" y="60"/>
                </a:lnTo>
                <a:lnTo>
                  <a:pt x="6" y="60"/>
                </a:lnTo>
                <a:lnTo>
                  <a:pt x="6" y="56"/>
                </a:lnTo>
                <a:lnTo>
                  <a:pt x="6" y="56"/>
                </a:lnTo>
                <a:lnTo>
                  <a:pt x="6" y="56"/>
                </a:lnTo>
                <a:lnTo>
                  <a:pt x="6" y="56"/>
                </a:lnTo>
                <a:lnTo>
                  <a:pt x="6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52"/>
                </a:lnTo>
                <a:lnTo>
                  <a:pt x="10" y="48"/>
                </a:lnTo>
                <a:lnTo>
                  <a:pt x="10" y="48"/>
                </a:lnTo>
                <a:lnTo>
                  <a:pt x="10" y="48"/>
                </a:lnTo>
                <a:lnTo>
                  <a:pt x="10" y="48"/>
                </a:lnTo>
                <a:lnTo>
                  <a:pt x="10" y="48"/>
                </a:lnTo>
                <a:lnTo>
                  <a:pt x="10" y="44"/>
                </a:lnTo>
                <a:lnTo>
                  <a:pt x="14" y="42"/>
                </a:lnTo>
                <a:lnTo>
                  <a:pt x="14" y="42"/>
                </a:lnTo>
                <a:lnTo>
                  <a:pt x="14" y="42"/>
                </a:lnTo>
                <a:lnTo>
                  <a:pt x="14" y="38"/>
                </a:lnTo>
                <a:lnTo>
                  <a:pt x="14" y="38"/>
                </a:lnTo>
                <a:lnTo>
                  <a:pt x="14" y="38"/>
                </a:lnTo>
                <a:lnTo>
                  <a:pt x="14" y="38"/>
                </a:lnTo>
                <a:lnTo>
                  <a:pt x="14" y="38"/>
                </a:lnTo>
                <a:lnTo>
                  <a:pt x="14" y="38"/>
                </a:lnTo>
                <a:lnTo>
                  <a:pt x="14" y="34"/>
                </a:lnTo>
                <a:lnTo>
                  <a:pt x="14" y="34"/>
                </a:lnTo>
                <a:lnTo>
                  <a:pt x="14" y="34"/>
                </a:lnTo>
                <a:lnTo>
                  <a:pt x="14" y="34"/>
                </a:lnTo>
                <a:lnTo>
                  <a:pt x="14" y="30"/>
                </a:lnTo>
                <a:lnTo>
                  <a:pt x="10" y="30"/>
                </a:lnTo>
                <a:lnTo>
                  <a:pt x="10" y="30"/>
                </a:lnTo>
                <a:lnTo>
                  <a:pt x="10" y="30"/>
                </a:lnTo>
                <a:lnTo>
                  <a:pt x="10" y="30"/>
                </a:lnTo>
                <a:lnTo>
                  <a:pt x="10" y="30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4" y="22"/>
                </a:lnTo>
                <a:lnTo>
                  <a:pt x="14" y="22"/>
                </a:lnTo>
                <a:lnTo>
                  <a:pt x="14" y="18"/>
                </a:lnTo>
                <a:lnTo>
                  <a:pt x="14" y="18"/>
                </a:lnTo>
                <a:lnTo>
                  <a:pt x="14" y="18"/>
                </a:lnTo>
                <a:lnTo>
                  <a:pt x="14" y="18"/>
                </a:lnTo>
                <a:lnTo>
                  <a:pt x="14" y="18"/>
                </a:lnTo>
                <a:lnTo>
                  <a:pt x="10" y="14"/>
                </a:lnTo>
                <a:lnTo>
                  <a:pt x="10" y="18"/>
                </a:lnTo>
                <a:lnTo>
                  <a:pt x="10" y="14"/>
                </a:lnTo>
                <a:lnTo>
                  <a:pt x="10" y="14"/>
                </a:lnTo>
                <a:lnTo>
                  <a:pt x="10" y="14"/>
                </a:lnTo>
                <a:lnTo>
                  <a:pt x="10" y="14"/>
                </a:lnTo>
                <a:lnTo>
                  <a:pt x="10" y="14"/>
                </a:lnTo>
                <a:lnTo>
                  <a:pt x="10" y="14"/>
                </a:lnTo>
                <a:lnTo>
                  <a:pt x="14" y="14"/>
                </a:lnTo>
                <a:lnTo>
                  <a:pt x="14" y="14"/>
                </a:lnTo>
                <a:lnTo>
                  <a:pt x="14" y="12"/>
                </a:lnTo>
                <a:lnTo>
                  <a:pt x="14" y="12"/>
                </a:lnTo>
                <a:lnTo>
                  <a:pt x="18" y="12"/>
                </a:ln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6" y="4"/>
                </a:lnTo>
                <a:lnTo>
                  <a:pt x="26" y="4"/>
                </a:lnTo>
                <a:lnTo>
                  <a:pt x="30" y="0"/>
                </a:lnTo>
                <a:lnTo>
                  <a:pt x="34" y="0"/>
                </a:lnTo>
                <a:lnTo>
                  <a:pt x="34" y="0"/>
                </a:lnTo>
                <a:lnTo>
                  <a:pt x="34" y="0"/>
                </a:lnTo>
                <a:lnTo>
                  <a:pt x="34" y="0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8" y="4"/>
                </a:lnTo>
                <a:lnTo>
                  <a:pt x="38" y="4"/>
                </a:lnTo>
                <a:lnTo>
                  <a:pt x="38" y="4"/>
                </a:lnTo>
                <a:lnTo>
                  <a:pt x="34" y="4"/>
                </a:lnTo>
                <a:lnTo>
                  <a:pt x="38" y="4"/>
                </a:lnTo>
                <a:lnTo>
                  <a:pt x="38" y="4"/>
                </a:lnTo>
                <a:lnTo>
                  <a:pt x="40" y="4"/>
                </a:lnTo>
                <a:lnTo>
                  <a:pt x="40" y="4"/>
                </a:lnTo>
                <a:lnTo>
                  <a:pt x="40" y="4"/>
                </a:lnTo>
                <a:lnTo>
                  <a:pt x="40" y="4"/>
                </a:lnTo>
                <a:lnTo>
                  <a:pt x="38" y="4"/>
                </a:lnTo>
                <a:lnTo>
                  <a:pt x="40" y="4"/>
                </a:lnTo>
                <a:lnTo>
                  <a:pt x="40" y="4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close/>
                <a:moveTo>
                  <a:pt x="52" y="52"/>
                </a:moveTo>
                <a:lnTo>
                  <a:pt x="52" y="52"/>
                </a:lnTo>
                <a:lnTo>
                  <a:pt x="52" y="52"/>
                </a:lnTo>
                <a:lnTo>
                  <a:pt x="52" y="48"/>
                </a:lnTo>
                <a:lnTo>
                  <a:pt x="56" y="48"/>
                </a:lnTo>
                <a:lnTo>
                  <a:pt x="56" y="48"/>
                </a:lnTo>
                <a:lnTo>
                  <a:pt x="56" y="48"/>
                </a:lnTo>
                <a:lnTo>
                  <a:pt x="56" y="48"/>
                </a:lnTo>
                <a:lnTo>
                  <a:pt x="56" y="48"/>
                </a:lnTo>
                <a:lnTo>
                  <a:pt x="56" y="48"/>
                </a:lnTo>
                <a:lnTo>
                  <a:pt x="56" y="48"/>
                </a:lnTo>
                <a:lnTo>
                  <a:pt x="52" y="48"/>
                </a:lnTo>
                <a:lnTo>
                  <a:pt x="52" y="48"/>
                </a:lnTo>
                <a:lnTo>
                  <a:pt x="52" y="52"/>
                </a:lnTo>
                <a:lnTo>
                  <a:pt x="52" y="52"/>
                </a:lnTo>
                <a:lnTo>
                  <a:pt x="52" y="52"/>
                </a:lnTo>
                <a:lnTo>
                  <a:pt x="52" y="52"/>
                </a:lnTo>
                <a:close/>
                <a:moveTo>
                  <a:pt x="48" y="72"/>
                </a:moveTo>
                <a:lnTo>
                  <a:pt x="48" y="72"/>
                </a:lnTo>
                <a:lnTo>
                  <a:pt x="48" y="72"/>
                </a:lnTo>
                <a:lnTo>
                  <a:pt x="48" y="68"/>
                </a:lnTo>
                <a:lnTo>
                  <a:pt x="48" y="68"/>
                </a:lnTo>
                <a:lnTo>
                  <a:pt x="48" y="68"/>
                </a:lnTo>
                <a:lnTo>
                  <a:pt x="48" y="68"/>
                </a:lnTo>
                <a:lnTo>
                  <a:pt x="48" y="68"/>
                </a:lnTo>
                <a:lnTo>
                  <a:pt x="48" y="68"/>
                </a:lnTo>
                <a:lnTo>
                  <a:pt x="48" y="68"/>
                </a:lnTo>
                <a:lnTo>
                  <a:pt x="48" y="68"/>
                </a:lnTo>
                <a:lnTo>
                  <a:pt x="48" y="68"/>
                </a:lnTo>
                <a:lnTo>
                  <a:pt x="48" y="68"/>
                </a:lnTo>
                <a:lnTo>
                  <a:pt x="48" y="68"/>
                </a:lnTo>
                <a:lnTo>
                  <a:pt x="48" y="68"/>
                </a:lnTo>
                <a:lnTo>
                  <a:pt x="48" y="68"/>
                </a:lnTo>
                <a:lnTo>
                  <a:pt x="48" y="68"/>
                </a:lnTo>
                <a:lnTo>
                  <a:pt x="48" y="68"/>
                </a:lnTo>
                <a:lnTo>
                  <a:pt x="48" y="68"/>
                </a:lnTo>
                <a:lnTo>
                  <a:pt x="48" y="68"/>
                </a:lnTo>
                <a:lnTo>
                  <a:pt x="48" y="68"/>
                </a:lnTo>
                <a:lnTo>
                  <a:pt x="52" y="68"/>
                </a:lnTo>
                <a:lnTo>
                  <a:pt x="52" y="68"/>
                </a:lnTo>
                <a:lnTo>
                  <a:pt x="52" y="68"/>
                </a:lnTo>
                <a:lnTo>
                  <a:pt x="52" y="68"/>
                </a:lnTo>
                <a:lnTo>
                  <a:pt x="52" y="68"/>
                </a:lnTo>
                <a:lnTo>
                  <a:pt x="52" y="68"/>
                </a:lnTo>
                <a:lnTo>
                  <a:pt x="52" y="68"/>
                </a:lnTo>
                <a:lnTo>
                  <a:pt x="52" y="68"/>
                </a:lnTo>
                <a:lnTo>
                  <a:pt x="48" y="72"/>
                </a:lnTo>
                <a:lnTo>
                  <a:pt x="48" y="72"/>
                </a:lnTo>
                <a:lnTo>
                  <a:pt x="48" y="72"/>
                </a:lnTo>
                <a:lnTo>
                  <a:pt x="48" y="72"/>
                </a:lnTo>
                <a:lnTo>
                  <a:pt x="48" y="7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16" name="Freeform 174">
            <a:extLst>
              <a:ext uri="{FF2B5EF4-FFF2-40B4-BE49-F238E27FC236}">
                <a16:creationId xmlns:a16="http://schemas.microsoft.com/office/drawing/2014/main" id="{9B0EF952-D516-4541-A3E0-5ABD5B0F6186}"/>
              </a:ext>
            </a:extLst>
          </p:cNvPr>
          <p:cNvSpPr>
            <a:spLocks/>
          </p:cNvSpPr>
          <p:nvPr/>
        </p:nvSpPr>
        <p:spPr bwMode="auto">
          <a:xfrm>
            <a:off x="6620278" y="4411130"/>
            <a:ext cx="127000" cy="155575"/>
          </a:xfrm>
          <a:custGeom>
            <a:avLst/>
            <a:gdLst>
              <a:gd name="T0" fmla="*/ 42 w 80"/>
              <a:gd name="T1" fmla="*/ 90 h 98"/>
              <a:gd name="T2" fmla="*/ 22 w 80"/>
              <a:gd name="T3" fmla="*/ 90 h 98"/>
              <a:gd name="T4" fmla="*/ 16 w 80"/>
              <a:gd name="T5" fmla="*/ 90 h 98"/>
              <a:gd name="T6" fmla="*/ 12 w 80"/>
              <a:gd name="T7" fmla="*/ 94 h 98"/>
              <a:gd name="T8" fmla="*/ 8 w 80"/>
              <a:gd name="T9" fmla="*/ 98 h 98"/>
              <a:gd name="T10" fmla="*/ 4 w 80"/>
              <a:gd name="T11" fmla="*/ 98 h 98"/>
              <a:gd name="T12" fmla="*/ 4 w 80"/>
              <a:gd name="T13" fmla="*/ 98 h 98"/>
              <a:gd name="T14" fmla="*/ 0 w 80"/>
              <a:gd name="T15" fmla="*/ 98 h 98"/>
              <a:gd name="T16" fmla="*/ 0 w 80"/>
              <a:gd name="T17" fmla="*/ 90 h 98"/>
              <a:gd name="T18" fmla="*/ 4 w 80"/>
              <a:gd name="T19" fmla="*/ 82 h 98"/>
              <a:gd name="T20" fmla="*/ 4 w 80"/>
              <a:gd name="T21" fmla="*/ 74 h 98"/>
              <a:gd name="T22" fmla="*/ 4 w 80"/>
              <a:gd name="T23" fmla="*/ 70 h 98"/>
              <a:gd name="T24" fmla="*/ 8 w 80"/>
              <a:gd name="T25" fmla="*/ 64 h 98"/>
              <a:gd name="T26" fmla="*/ 8 w 80"/>
              <a:gd name="T27" fmla="*/ 60 h 98"/>
              <a:gd name="T28" fmla="*/ 8 w 80"/>
              <a:gd name="T29" fmla="*/ 56 h 98"/>
              <a:gd name="T30" fmla="*/ 12 w 80"/>
              <a:gd name="T31" fmla="*/ 52 h 98"/>
              <a:gd name="T32" fmla="*/ 16 w 80"/>
              <a:gd name="T33" fmla="*/ 52 h 98"/>
              <a:gd name="T34" fmla="*/ 22 w 80"/>
              <a:gd name="T35" fmla="*/ 40 h 98"/>
              <a:gd name="T36" fmla="*/ 22 w 80"/>
              <a:gd name="T37" fmla="*/ 34 h 98"/>
              <a:gd name="T38" fmla="*/ 20 w 80"/>
              <a:gd name="T39" fmla="*/ 34 h 98"/>
              <a:gd name="T40" fmla="*/ 20 w 80"/>
              <a:gd name="T41" fmla="*/ 30 h 98"/>
              <a:gd name="T42" fmla="*/ 20 w 80"/>
              <a:gd name="T43" fmla="*/ 22 h 98"/>
              <a:gd name="T44" fmla="*/ 20 w 80"/>
              <a:gd name="T45" fmla="*/ 18 h 98"/>
              <a:gd name="T46" fmla="*/ 20 w 80"/>
              <a:gd name="T47" fmla="*/ 10 h 98"/>
              <a:gd name="T48" fmla="*/ 20 w 80"/>
              <a:gd name="T49" fmla="*/ 10 h 98"/>
              <a:gd name="T50" fmla="*/ 26 w 80"/>
              <a:gd name="T51" fmla="*/ 6 h 98"/>
              <a:gd name="T52" fmla="*/ 34 w 80"/>
              <a:gd name="T53" fmla="*/ 6 h 98"/>
              <a:gd name="T54" fmla="*/ 34 w 80"/>
              <a:gd name="T55" fmla="*/ 10 h 98"/>
              <a:gd name="T56" fmla="*/ 38 w 80"/>
              <a:gd name="T57" fmla="*/ 10 h 98"/>
              <a:gd name="T58" fmla="*/ 42 w 80"/>
              <a:gd name="T59" fmla="*/ 6 h 98"/>
              <a:gd name="T60" fmla="*/ 46 w 80"/>
              <a:gd name="T61" fmla="*/ 6 h 98"/>
              <a:gd name="T62" fmla="*/ 50 w 80"/>
              <a:gd name="T63" fmla="*/ 6 h 98"/>
              <a:gd name="T64" fmla="*/ 56 w 80"/>
              <a:gd name="T65" fmla="*/ 6 h 98"/>
              <a:gd name="T66" fmla="*/ 64 w 80"/>
              <a:gd name="T67" fmla="*/ 0 h 98"/>
              <a:gd name="T68" fmla="*/ 68 w 80"/>
              <a:gd name="T69" fmla="*/ 6 h 98"/>
              <a:gd name="T70" fmla="*/ 72 w 80"/>
              <a:gd name="T71" fmla="*/ 10 h 98"/>
              <a:gd name="T72" fmla="*/ 72 w 80"/>
              <a:gd name="T73" fmla="*/ 18 h 98"/>
              <a:gd name="T74" fmla="*/ 76 w 80"/>
              <a:gd name="T75" fmla="*/ 22 h 98"/>
              <a:gd name="T76" fmla="*/ 76 w 80"/>
              <a:gd name="T77" fmla="*/ 26 h 98"/>
              <a:gd name="T78" fmla="*/ 76 w 80"/>
              <a:gd name="T79" fmla="*/ 34 h 98"/>
              <a:gd name="T80" fmla="*/ 80 w 80"/>
              <a:gd name="T81" fmla="*/ 40 h 98"/>
              <a:gd name="T82" fmla="*/ 76 w 80"/>
              <a:gd name="T83" fmla="*/ 44 h 98"/>
              <a:gd name="T84" fmla="*/ 76 w 80"/>
              <a:gd name="T85" fmla="*/ 48 h 98"/>
              <a:gd name="T86" fmla="*/ 76 w 80"/>
              <a:gd name="T87" fmla="*/ 52 h 98"/>
              <a:gd name="T88" fmla="*/ 76 w 80"/>
              <a:gd name="T89" fmla="*/ 52 h 98"/>
              <a:gd name="T90" fmla="*/ 72 w 80"/>
              <a:gd name="T91" fmla="*/ 56 h 98"/>
              <a:gd name="T92" fmla="*/ 72 w 80"/>
              <a:gd name="T93" fmla="*/ 60 h 98"/>
              <a:gd name="T94" fmla="*/ 64 w 80"/>
              <a:gd name="T95" fmla="*/ 66 h 98"/>
              <a:gd name="T96" fmla="*/ 64 w 80"/>
              <a:gd name="T97" fmla="*/ 70 h 98"/>
              <a:gd name="T98" fmla="*/ 64 w 80"/>
              <a:gd name="T99" fmla="*/ 78 h 98"/>
              <a:gd name="T100" fmla="*/ 56 w 80"/>
              <a:gd name="T101" fmla="*/ 90 h 98"/>
              <a:gd name="T102" fmla="*/ 52 w 80"/>
              <a:gd name="T103" fmla="*/ 9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0" h="98">
                <a:moveTo>
                  <a:pt x="50" y="90"/>
                </a:move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2" y="90"/>
                </a:lnTo>
                <a:lnTo>
                  <a:pt x="30" y="90"/>
                </a:lnTo>
                <a:lnTo>
                  <a:pt x="30" y="90"/>
                </a:lnTo>
                <a:lnTo>
                  <a:pt x="26" y="90"/>
                </a:lnTo>
                <a:lnTo>
                  <a:pt x="26" y="90"/>
                </a:lnTo>
                <a:lnTo>
                  <a:pt x="22" y="90"/>
                </a:lnTo>
                <a:lnTo>
                  <a:pt x="20" y="90"/>
                </a:lnTo>
                <a:lnTo>
                  <a:pt x="20" y="90"/>
                </a:lnTo>
                <a:lnTo>
                  <a:pt x="16" y="90"/>
                </a:lnTo>
                <a:lnTo>
                  <a:pt x="16" y="90"/>
                </a:lnTo>
                <a:lnTo>
                  <a:pt x="16" y="90"/>
                </a:lnTo>
                <a:lnTo>
                  <a:pt x="16" y="90"/>
                </a:lnTo>
                <a:lnTo>
                  <a:pt x="16" y="90"/>
                </a:lnTo>
                <a:lnTo>
                  <a:pt x="12" y="90"/>
                </a:lnTo>
                <a:lnTo>
                  <a:pt x="12" y="94"/>
                </a:lnTo>
                <a:lnTo>
                  <a:pt x="12" y="94"/>
                </a:lnTo>
                <a:lnTo>
                  <a:pt x="12" y="94"/>
                </a:lnTo>
                <a:lnTo>
                  <a:pt x="12" y="94"/>
                </a:lnTo>
                <a:lnTo>
                  <a:pt x="12" y="98"/>
                </a:lnTo>
                <a:lnTo>
                  <a:pt x="8" y="98"/>
                </a:lnTo>
                <a:lnTo>
                  <a:pt x="8" y="98"/>
                </a:lnTo>
                <a:lnTo>
                  <a:pt x="8" y="98"/>
                </a:lnTo>
                <a:lnTo>
                  <a:pt x="8" y="98"/>
                </a:lnTo>
                <a:lnTo>
                  <a:pt x="8" y="98"/>
                </a:lnTo>
                <a:lnTo>
                  <a:pt x="4" y="98"/>
                </a:lnTo>
                <a:lnTo>
                  <a:pt x="4" y="98"/>
                </a:lnTo>
                <a:lnTo>
                  <a:pt x="4" y="98"/>
                </a:lnTo>
                <a:lnTo>
                  <a:pt x="4" y="98"/>
                </a:lnTo>
                <a:lnTo>
                  <a:pt x="4" y="98"/>
                </a:lnTo>
                <a:lnTo>
                  <a:pt x="4" y="98"/>
                </a:lnTo>
                <a:lnTo>
                  <a:pt x="4" y="98"/>
                </a:lnTo>
                <a:lnTo>
                  <a:pt x="4" y="98"/>
                </a:lnTo>
                <a:lnTo>
                  <a:pt x="0" y="98"/>
                </a:lnTo>
                <a:lnTo>
                  <a:pt x="0" y="98"/>
                </a:lnTo>
                <a:lnTo>
                  <a:pt x="0" y="98"/>
                </a:lnTo>
                <a:lnTo>
                  <a:pt x="0" y="98"/>
                </a:lnTo>
                <a:lnTo>
                  <a:pt x="0" y="94"/>
                </a:lnTo>
                <a:lnTo>
                  <a:pt x="0" y="94"/>
                </a:lnTo>
                <a:lnTo>
                  <a:pt x="0" y="90"/>
                </a:lnTo>
                <a:lnTo>
                  <a:pt x="0" y="90"/>
                </a:lnTo>
                <a:lnTo>
                  <a:pt x="0" y="90"/>
                </a:lnTo>
                <a:lnTo>
                  <a:pt x="0" y="86"/>
                </a:lnTo>
                <a:lnTo>
                  <a:pt x="0" y="86"/>
                </a:lnTo>
                <a:lnTo>
                  <a:pt x="0" y="82"/>
                </a:lnTo>
                <a:lnTo>
                  <a:pt x="4" y="82"/>
                </a:lnTo>
                <a:lnTo>
                  <a:pt x="4" y="82"/>
                </a:lnTo>
                <a:lnTo>
                  <a:pt x="4" y="82"/>
                </a:lnTo>
                <a:lnTo>
                  <a:pt x="4" y="78"/>
                </a:lnTo>
                <a:lnTo>
                  <a:pt x="4" y="74"/>
                </a:lnTo>
                <a:lnTo>
                  <a:pt x="4" y="74"/>
                </a:lnTo>
                <a:lnTo>
                  <a:pt x="4" y="74"/>
                </a:lnTo>
                <a:lnTo>
                  <a:pt x="4" y="70"/>
                </a:lnTo>
                <a:lnTo>
                  <a:pt x="4" y="70"/>
                </a:lnTo>
                <a:lnTo>
                  <a:pt x="4" y="70"/>
                </a:lnTo>
                <a:lnTo>
                  <a:pt x="4" y="70"/>
                </a:lnTo>
                <a:lnTo>
                  <a:pt x="4" y="70"/>
                </a:lnTo>
                <a:lnTo>
                  <a:pt x="4" y="66"/>
                </a:lnTo>
                <a:lnTo>
                  <a:pt x="4" y="66"/>
                </a:lnTo>
                <a:lnTo>
                  <a:pt x="8" y="66"/>
                </a:lnTo>
                <a:lnTo>
                  <a:pt x="8" y="64"/>
                </a:lnTo>
                <a:lnTo>
                  <a:pt x="8" y="64"/>
                </a:lnTo>
                <a:lnTo>
                  <a:pt x="8" y="64"/>
                </a:lnTo>
                <a:lnTo>
                  <a:pt x="8" y="60"/>
                </a:lnTo>
                <a:lnTo>
                  <a:pt x="8" y="60"/>
                </a:lnTo>
                <a:lnTo>
                  <a:pt x="8" y="60"/>
                </a:lnTo>
                <a:lnTo>
                  <a:pt x="8" y="60"/>
                </a:lnTo>
                <a:lnTo>
                  <a:pt x="8" y="60"/>
                </a:lnTo>
                <a:lnTo>
                  <a:pt x="8" y="60"/>
                </a:lnTo>
                <a:lnTo>
                  <a:pt x="8" y="56"/>
                </a:lnTo>
                <a:lnTo>
                  <a:pt x="8" y="56"/>
                </a:lnTo>
                <a:lnTo>
                  <a:pt x="8" y="56"/>
                </a:lnTo>
                <a:lnTo>
                  <a:pt x="8" y="56"/>
                </a:lnTo>
                <a:lnTo>
                  <a:pt x="12" y="56"/>
                </a:lnTo>
                <a:lnTo>
                  <a:pt x="12" y="56"/>
                </a:lnTo>
                <a:lnTo>
                  <a:pt x="12" y="56"/>
                </a:lnTo>
                <a:lnTo>
                  <a:pt x="12" y="52"/>
                </a:lnTo>
                <a:lnTo>
                  <a:pt x="12" y="52"/>
                </a:lnTo>
                <a:lnTo>
                  <a:pt x="12" y="52"/>
                </a:lnTo>
                <a:lnTo>
                  <a:pt x="16" y="52"/>
                </a:lnTo>
                <a:lnTo>
                  <a:pt x="16" y="52"/>
                </a:lnTo>
                <a:lnTo>
                  <a:pt x="16" y="52"/>
                </a:lnTo>
                <a:lnTo>
                  <a:pt x="16" y="48"/>
                </a:lnTo>
                <a:lnTo>
                  <a:pt x="16" y="48"/>
                </a:lnTo>
                <a:lnTo>
                  <a:pt x="16" y="48"/>
                </a:lnTo>
                <a:lnTo>
                  <a:pt x="20" y="44"/>
                </a:lnTo>
                <a:lnTo>
                  <a:pt x="22" y="40"/>
                </a:lnTo>
                <a:lnTo>
                  <a:pt x="22" y="36"/>
                </a:lnTo>
                <a:lnTo>
                  <a:pt x="26" y="36"/>
                </a:lnTo>
                <a:lnTo>
                  <a:pt x="26" y="36"/>
                </a:lnTo>
                <a:lnTo>
                  <a:pt x="22" y="34"/>
                </a:lnTo>
                <a:lnTo>
                  <a:pt x="22" y="34"/>
                </a:lnTo>
                <a:lnTo>
                  <a:pt x="22" y="34"/>
                </a:lnTo>
                <a:lnTo>
                  <a:pt x="22" y="30"/>
                </a:lnTo>
                <a:lnTo>
                  <a:pt x="22" y="30"/>
                </a:lnTo>
                <a:lnTo>
                  <a:pt x="20" y="34"/>
                </a:lnTo>
                <a:lnTo>
                  <a:pt x="20" y="34"/>
                </a:lnTo>
                <a:lnTo>
                  <a:pt x="20" y="34"/>
                </a:lnTo>
                <a:lnTo>
                  <a:pt x="20" y="34"/>
                </a:lnTo>
                <a:lnTo>
                  <a:pt x="20" y="30"/>
                </a:lnTo>
                <a:lnTo>
                  <a:pt x="20" y="30"/>
                </a:lnTo>
                <a:lnTo>
                  <a:pt x="20" y="30"/>
                </a:lnTo>
                <a:lnTo>
                  <a:pt x="20" y="26"/>
                </a:lnTo>
                <a:lnTo>
                  <a:pt x="20" y="26"/>
                </a:lnTo>
                <a:lnTo>
                  <a:pt x="20" y="26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20" y="18"/>
                </a:lnTo>
                <a:lnTo>
                  <a:pt x="20" y="18"/>
                </a:lnTo>
                <a:lnTo>
                  <a:pt x="20" y="14"/>
                </a:lnTo>
                <a:lnTo>
                  <a:pt x="20" y="14"/>
                </a:lnTo>
                <a:lnTo>
                  <a:pt x="20" y="14"/>
                </a:lnTo>
                <a:lnTo>
                  <a:pt x="20" y="10"/>
                </a:lnTo>
                <a:lnTo>
                  <a:pt x="20" y="10"/>
                </a:lnTo>
                <a:lnTo>
                  <a:pt x="20" y="10"/>
                </a:lnTo>
                <a:lnTo>
                  <a:pt x="20" y="10"/>
                </a:lnTo>
                <a:lnTo>
                  <a:pt x="20" y="10"/>
                </a:lnTo>
                <a:lnTo>
                  <a:pt x="20" y="10"/>
                </a:lnTo>
                <a:lnTo>
                  <a:pt x="22" y="10"/>
                </a:lnTo>
                <a:lnTo>
                  <a:pt x="22" y="6"/>
                </a:lnTo>
                <a:lnTo>
                  <a:pt x="22" y="6"/>
                </a:lnTo>
                <a:lnTo>
                  <a:pt x="26" y="6"/>
                </a:lnTo>
                <a:lnTo>
                  <a:pt x="26" y="6"/>
                </a:lnTo>
                <a:lnTo>
                  <a:pt x="26" y="10"/>
                </a:lnTo>
                <a:lnTo>
                  <a:pt x="30" y="10"/>
                </a:lnTo>
                <a:lnTo>
                  <a:pt x="30" y="6"/>
                </a:lnTo>
                <a:lnTo>
                  <a:pt x="30" y="6"/>
                </a:lnTo>
                <a:lnTo>
                  <a:pt x="34" y="6"/>
                </a:lnTo>
                <a:lnTo>
                  <a:pt x="34" y="6"/>
                </a:lnTo>
                <a:lnTo>
                  <a:pt x="34" y="6"/>
                </a:lnTo>
                <a:lnTo>
                  <a:pt x="34" y="10"/>
                </a:lnTo>
                <a:lnTo>
                  <a:pt x="34" y="10"/>
                </a:lnTo>
                <a:lnTo>
                  <a:pt x="34" y="10"/>
                </a:lnTo>
                <a:lnTo>
                  <a:pt x="38" y="10"/>
                </a:lnTo>
                <a:lnTo>
                  <a:pt x="38" y="10"/>
                </a:lnTo>
                <a:lnTo>
                  <a:pt x="38" y="10"/>
                </a:lnTo>
                <a:lnTo>
                  <a:pt x="38" y="10"/>
                </a:lnTo>
                <a:lnTo>
                  <a:pt x="38" y="10"/>
                </a:lnTo>
                <a:lnTo>
                  <a:pt x="38" y="10"/>
                </a:lnTo>
                <a:lnTo>
                  <a:pt x="38" y="10"/>
                </a:lnTo>
                <a:lnTo>
                  <a:pt x="38" y="10"/>
                </a:lnTo>
                <a:lnTo>
                  <a:pt x="38" y="10"/>
                </a:lnTo>
                <a:lnTo>
                  <a:pt x="42" y="6"/>
                </a:lnTo>
                <a:lnTo>
                  <a:pt x="42" y="6"/>
                </a:lnTo>
                <a:lnTo>
                  <a:pt x="46" y="6"/>
                </a:lnTo>
                <a:lnTo>
                  <a:pt x="46" y="6"/>
                </a:lnTo>
                <a:lnTo>
                  <a:pt x="46" y="6"/>
                </a:lnTo>
                <a:lnTo>
                  <a:pt x="46" y="6"/>
                </a:lnTo>
                <a:lnTo>
                  <a:pt x="50" y="6"/>
                </a:lnTo>
                <a:lnTo>
                  <a:pt x="50" y="6"/>
                </a:lnTo>
                <a:lnTo>
                  <a:pt x="50" y="6"/>
                </a:lnTo>
                <a:lnTo>
                  <a:pt x="50" y="6"/>
                </a:lnTo>
                <a:lnTo>
                  <a:pt x="50" y="6"/>
                </a:lnTo>
                <a:lnTo>
                  <a:pt x="52" y="6"/>
                </a:lnTo>
                <a:lnTo>
                  <a:pt x="52" y="6"/>
                </a:lnTo>
                <a:lnTo>
                  <a:pt x="52" y="6"/>
                </a:lnTo>
                <a:lnTo>
                  <a:pt x="56" y="6"/>
                </a:lnTo>
                <a:lnTo>
                  <a:pt x="56" y="6"/>
                </a:lnTo>
                <a:lnTo>
                  <a:pt x="56" y="6"/>
                </a:lnTo>
                <a:lnTo>
                  <a:pt x="64" y="0"/>
                </a:lnTo>
                <a:lnTo>
                  <a:pt x="64" y="0"/>
                </a:lnTo>
                <a:lnTo>
                  <a:pt x="64" y="0"/>
                </a:lnTo>
                <a:lnTo>
                  <a:pt x="64" y="0"/>
                </a:lnTo>
                <a:lnTo>
                  <a:pt x="64" y="2"/>
                </a:lnTo>
                <a:lnTo>
                  <a:pt x="68" y="2"/>
                </a:lnTo>
                <a:lnTo>
                  <a:pt x="68" y="6"/>
                </a:lnTo>
                <a:lnTo>
                  <a:pt x="68" y="6"/>
                </a:lnTo>
                <a:lnTo>
                  <a:pt x="68" y="6"/>
                </a:lnTo>
                <a:lnTo>
                  <a:pt x="68" y="6"/>
                </a:lnTo>
                <a:lnTo>
                  <a:pt x="72" y="10"/>
                </a:lnTo>
                <a:lnTo>
                  <a:pt x="72" y="10"/>
                </a:lnTo>
                <a:lnTo>
                  <a:pt x="72" y="10"/>
                </a:lnTo>
                <a:lnTo>
                  <a:pt x="72" y="10"/>
                </a:lnTo>
                <a:lnTo>
                  <a:pt x="72" y="14"/>
                </a:lnTo>
                <a:lnTo>
                  <a:pt x="72" y="14"/>
                </a:lnTo>
                <a:lnTo>
                  <a:pt x="72" y="18"/>
                </a:lnTo>
                <a:lnTo>
                  <a:pt x="72" y="18"/>
                </a:lnTo>
                <a:lnTo>
                  <a:pt x="72" y="18"/>
                </a:lnTo>
                <a:lnTo>
                  <a:pt x="72" y="18"/>
                </a:lnTo>
                <a:lnTo>
                  <a:pt x="72" y="18"/>
                </a:lnTo>
                <a:lnTo>
                  <a:pt x="72" y="22"/>
                </a:lnTo>
                <a:lnTo>
                  <a:pt x="72" y="22"/>
                </a:lnTo>
                <a:lnTo>
                  <a:pt x="76" y="22"/>
                </a:lnTo>
                <a:lnTo>
                  <a:pt x="76" y="22"/>
                </a:lnTo>
                <a:lnTo>
                  <a:pt x="76" y="22"/>
                </a:lnTo>
                <a:lnTo>
                  <a:pt x="76" y="22"/>
                </a:lnTo>
                <a:lnTo>
                  <a:pt x="76" y="26"/>
                </a:lnTo>
                <a:lnTo>
                  <a:pt x="76" y="26"/>
                </a:lnTo>
                <a:lnTo>
                  <a:pt x="76" y="26"/>
                </a:lnTo>
                <a:lnTo>
                  <a:pt x="76" y="30"/>
                </a:lnTo>
                <a:lnTo>
                  <a:pt x="76" y="30"/>
                </a:lnTo>
                <a:lnTo>
                  <a:pt x="76" y="30"/>
                </a:lnTo>
                <a:lnTo>
                  <a:pt x="76" y="34"/>
                </a:lnTo>
                <a:lnTo>
                  <a:pt x="76" y="34"/>
                </a:lnTo>
                <a:lnTo>
                  <a:pt x="80" y="34"/>
                </a:lnTo>
                <a:lnTo>
                  <a:pt x="80" y="34"/>
                </a:lnTo>
                <a:lnTo>
                  <a:pt x="80" y="36"/>
                </a:lnTo>
                <a:lnTo>
                  <a:pt x="80" y="40"/>
                </a:lnTo>
                <a:lnTo>
                  <a:pt x="80" y="44"/>
                </a:lnTo>
                <a:lnTo>
                  <a:pt x="80" y="44"/>
                </a:lnTo>
                <a:lnTo>
                  <a:pt x="80" y="44"/>
                </a:lnTo>
                <a:lnTo>
                  <a:pt x="80" y="44"/>
                </a:lnTo>
                <a:lnTo>
                  <a:pt x="76" y="44"/>
                </a:lnTo>
                <a:lnTo>
                  <a:pt x="76" y="44"/>
                </a:lnTo>
                <a:lnTo>
                  <a:pt x="76" y="48"/>
                </a:lnTo>
                <a:lnTo>
                  <a:pt x="76" y="48"/>
                </a:lnTo>
                <a:lnTo>
                  <a:pt x="76" y="48"/>
                </a:lnTo>
                <a:lnTo>
                  <a:pt x="76" y="48"/>
                </a:lnTo>
                <a:lnTo>
                  <a:pt x="76" y="48"/>
                </a:lnTo>
                <a:lnTo>
                  <a:pt x="76" y="48"/>
                </a:lnTo>
                <a:lnTo>
                  <a:pt x="76" y="48"/>
                </a:lnTo>
                <a:lnTo>
                  <a:pt x="76" y="52"/>
                </a:lnTo>
                <a:lnTo>
                  <a:pt x="76" y="52"/>
                </a:lnTo>
                <a:lnTo>
                  <a:pt x="76" y="52"/>
                </a:lnTo>
                <a:lnTo>
                  <a:pt x="76" y="52"/>
                </a:lnTo>
                <a:lnTo>
                  <a:pt x="76" y="52"/>
                </a:lnTo>
                <a:lnTo>
                  <a:pt x="76" y="52"/>
                </a:lnTo>
                <a:lnTo>
                  <a:pt x="76" y="52"/>
                </a:lnTo>
                <a:lnTo>
                  <a:pt x="72" y="52"/>
                </a:lnTo>
                <a:lnTo>
                  <a:pt x="72" y="52"/>
                </a:lnTo>
                <a:lnTo>
                  <a:pt x="72" y="52"/>
                </a:lnTo>
                <a:lnTo>
                  <a:pt x="72" y="56"/>
                </a:lnTo>
                <a:lnTo>
                  <a:pt x="72" y="56"/>
                </a:lnTo>
                <a:lnTo>
                  <a:pt x="72" y="56"/>
                </a:lnTo>
                <a:lnTo>
                  <a:pt x="72" y="56"/>
                </a:lnTo>
                <a:lnTo>
                  <a:pt x="72" y="56"/>
                </a:lnTo>
                <a:lnTo>
                  <a:pt x="72" y="60"/>
                </a:lnTo>
                <a:lnTo>
                  <a:pt x="72" y="60"/>
                </a:lnTo>
                <a:lnTo>
                  <a:pt x="68" y="64"/>
                </a:lnTo>
                <a:lnTo>
                  <a:pt x="68" y="64"/>
                </a:lnTo>
                <a:lnTo>
                  <a:pt x="68" y="64"/>
                </a:lnTo>
                <a:lnTo>
                  <a:pt x="68" y="64"/>
                </a:lnTo>
                <a:lnTo>
                  <a:pt x="64" y="66"/>
                </a:lnTo>
                <a:lnTo>
                  <a:pt x="64" y="66"/>
                </a:lnTo>
                <a:lnTo>
                  <a:pt x="64" y="70"/>
                </a:lnTo>
                <a:lnTo>
                  <a:pt x="64" y="70"/>
                </a:lnTo>
                <a:lnTo>
                  <a:pt x="64" y="70"/>
                </a:lnTo>
                <a:lnTo>
                  <a:pt x="64" y="70"/>
                </a:lnTo>
                <a:lnTo>
                  <a:pt x="64" y="70"/>
                </a:lnTo>
                <a:lnTo>
                  <a:pt x="64" y="74"/>
                </a:lnTo>
                <a:lnTo>
                  <a:pt x="64" y="74"/>
                </a:lnTo>
                <a:lnTo>
                  <a:pt x="64" y="74"/>
                </a:lnTo>
                <a:lnTo>
                  <a:pt x="64" y="78"/>
                </a:lnTo>
                <a:lnTo>
                  <a:pt x="64" y="82"/>
                </a:lnTo>
                <a:lnTo>
                  <a:pt x="64" y="90"/>
                </a:lnTo>
                <a:lnTo>
                  <a:pt x="64" y="90"/>
                </a:lnTo>
                <a:lnTo>
                  <a:pt x="64" y="90"/>
                </a:lnTo>
                <a:lnTo>
                  <a:pt x="56" y="90"/>
                </a:lnTo>
                <a:lnTo>
                  <a:pt x="56" y="90"/>
                </a:lnTo>
                <a:lnTo>
                  <a:pt x="56" y="90"/>
                </a:lnTo>
                <a:lnTo>
                  <a:pt x="52" y="90"/>
                </a:lnTo>
                <a:lnTo>
                  <a:pt x="52" y="90"/>
                </a:lnTo>
                <a:lnTo>
                  <a:pt x="52" y="90"/>
                </a:lnTo>
                <a:lnTo>
                  <a:pt x="50" y="90"/>
                </a:lnTo>
                <a:lnTo>
                  <a:pt x="50" y="90"/>
                </a:lnTo>
                <a:lnTo>
                  <a:pt x="50" y="90"/>
                </a:lnTo>
                <a:lnTo>
                  <a:pt x="50" y="9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17" name="Freeform 175">
            <a:extLst>
              <a:ext uri="{FF2B5EF4-FFF2-40B4-BE49-F238E27FC236}">
                <a16:creationId xmlns:a16="http://schemas.microsoft.com/office/drawing/2014/main" id="{BBD477CA-B976-4A14-AB03-CB15B38B79F3}"/>
              </a:ext>
            </a:extLst>
          </p:cNvPr>
          <p:cNvSpPr>
            <a:spLocks/>
          </p:cNvSpPr>
          <p:nvPr/>
        </p:nvSpPr>
        <p:spPr bwMode="auto">
          <a:xfrm>
            <a:off x="5572528" y="3760255"/>
            <a:ext cx="190500" cy="196850"/>
          </a:xfrm>
          <a:custGeom>
            <a:avLst/>
            <a:gdLst>
              <a:gd name="T0" fmla="*/ 0 w 120"/>
              <a:gd name="T1" fmla="*/ 120 h 124"/>
              <a:gd name="T2" fmla="*/ 0 w 120"/>
              <a:gd name="T3" fmla="*/ 112 h 124"/>
              <a:gd name="T4" fmla="*/ 4 w 120"/>
              <a:gd name="T5" fmla="*/ 108 h 124"/>
              <a:gd name="T6" fmla="*/ 4 w 120"/>
              <a:gd name="T7" fmla="*/ 104 h 124"/>
              <a:gd name="T8" fmla="*/ 8 w 120"/>
              <a:gd name="T9" fmla="*/ 96 h 124"/>
              <a:gd name="T10" fmla="*/ 12 w 120"/>
              <a:gd name="T11" fmla="*/ 96 h 124"/>
              <a:gd name="T12" fmla="*/ 12 w 120"/>
              <a:gd name="T13" fmla="*/ 94 h 124"/>
              <a:gd name="T14" fmla="*/ 12 w 120"/>
              <a:gd name="T15" fmla="*/ 90 h 124"/>
              <a:gd name="T16" fmla="*/ 16 w 120"/>
              <a:gd name="T17" fmla="*/ 86 h 124"/>
              <a:gd name="T18" fmla="*/ 16 w 120"/>
              <a:gd name="T19" fmla="*/ 82 h 124"/>
              <a:gd name="T20" fmla="*/ 16 w 120"/>
              <a:gd name="T21" fmla="*/ 78 h 124"/>
              <a:gd name="T22" fmla="*/ 16 w 120"/>
              <a:gd name="T23" fmla="*/ 78 h 124"/>
              <a:gd name="T24" fmla="*/ 20 w 120"/>
              <a:gd name="T25" fmla="*/ 74 h 124"/>
              <a:gd name="T26" fmla="*/ 20 w 120"/>
              <a:gd name="T27" fmla="*/ 70 h 124"/>
              <a:gd name="T28" fmla="*/ 20 w 120"/>
              <a:gd name="T29" fmla="*/ 70 h 124"/>
              <a:gd name="T30" fmla="*/ 20 w 120"/>
              <a:gd name="T31" fmla="*/ 70 h 124"/>
              <a:gd name="T32" fmla="*/ 20 w 120"/>
              <a:gd name="T33" fmla="*/ 66 h 124"/>
              <a:gd name="T34" fmla="*/ 28 w 120"/>
              <a:gd name="T35" fmla="*/ 64 h 124"/>
              <a:gd name="T36" fmla="*/ 28 w 120"/>
              <a:gd name="T37" fmla="*/ 60 h 124"/>
              <a:gd name="T38" fmla="*/ 30 w 120"/>
              <a:gd name="T39" fmla="*/ 56 h 124"/>
              <a:gd name="T40" fmla="*/ 34 w 120"/>
              <a:gd name="T41" fmla="*/ 52 h 124"/>
              <a:gd name="T42" fmla="*/ 34 w 120"/>
              <a:gd name="T43" fmla="*/ 48 h 124"/>
              <a:gd name="T44" fmla="*/ 34 w 120"/>
              <a:gd name="T45" fmla="*/ 40 h 124"/>
              <a:gd name="T46" fmla="*/ 34 w 120"/>
              <a:gd name="T47" fmla="*/ 34 h 124"/>
              <a:gd name="T48" fmla="*/ 38 w 120"/>
              <a:gd name="T49" fmla="*/ 34 h 124"/>
              <a:gd name="T50" fmla="*/ 38 w 120"/>
              <a:gd name="T51" fmla="*/ 30 h 124"/>
              <a:gd name="T52" fmla="*/ 38 w 120"/>
              <a:gd name="T53" fmla="*/ 30 h 124"/>
              <a:gd name="T54" fmla="*/ 42 w 120"/>
              <a:gd name="T55" fmla="*/ 26 h 124"/>
              <a:gd name="T56" fmla="*/ 42 w 120"/>
              <a:gd name="T57" fmla="*/ 26 h 124"/>
              <a:gd name="T58" fmla="*/ 46 w 120"/>
              <a:gd name="T59" fmla="*/ 22 h 124"/>
              <a:gd name="T60" fmla="*/ 50 w 120"/>
              <a:gd name="T61" fmla="*/ 18 h 124"/>
              <a:gd name="T62" fmla="*/ 54 w 120"/>
              <a:gd name="T63" fmla="*/ 14 h 124"/>
              <a:gd name="T64" fmla="*/ 54 w 120"/>
              <a:gd name="T65" fmla="*/ 10 h 124"/>
              <a:gd name="T66" fmla="*/ 54 w 120"/>
              <a:gd name="T67" fmla="*/ 6 h 124"/>
              <a:gd name="T68" fmla="*/ 58 w 120"/>
              <a:gd name="T69" fmla="*/ 4 h 124"/>
              <a:gd name="T70" fmla="*/ 58 w 120"/>
              <a:gd name="T71" fmla="*/ 0 h 124"/>
              <a:gd name="T72" fmla="*/ 102 w 120"/>
              <a:gd name="T73" fmla="*/ 0 h 124"/>
              <a:gd name="T74" fmla="*/ 106 w 120"/>
              <a:gd name="T75" fmla="*/ 0 h 124"/>
              <a:gd name="T76" fmla="*/ 120 w 120"/>
              <a:gd name="T77" fmla="*/ 0 h 124"/>
              <a:gd name="T78" fmla="*/ 120 w 120"/>
              <a:gd name="T79" fmla="*/ 14 h 124"/>
              <a:gd name="T80" fmla="*/ 120 w 120"/>
              <a:gd name="T81" fmla="*/ 30 h 124"/>
              <a:gd name="T82" fmla="*/ 106 w 120"/>
              <a:gd name="T83" fmla="*/ 30 h 124"/>
              <a:gd name="T84" fmla="*/ 102 w 120"/>
              <a:gd name="T85" fmla="*/ 30 h 124"/>
              <a:gd name="T86" fmla="*/ 84 w 120"/>
              <a:gd name="T87" fmla="*/ 30 h 124"/>
              <a:gd name="T88" fmla="*/ 72 w 120"/>
              <a:gd name="T89" fmla="*/ 36 h 124"/>
              <a:gd name="T90" fmla="*/ 72 w 120"/>
              <a:gd name="T91" fmla="*/ 44 h 124"/>
              <a:gd name="T92" fmla="*/ 72 w 120"/>
              <a:gd name="T93" fmla="*/ 60 h 124"/>
              <a:gd name="T94" fmla="*/ 72 w 120"/>
              <a:gd name="T95" fmla="*/ 78 h 124"/>
              <a:gd name="T96" fmla="*/ 64 w 120"/>
              <a:gd name="T97" fmla="*/ 78 h 124"/>
              <a:gd name="T98" fmla="*/ 60 w 120"/>
              <a:gd name="T99" fmla="*/ 86 h 124"/>
              <a:gd name="T100" fmla="*/ 58 w 120"/>
              <a:gd name="T101" fmla="*/ 90 h 124"/>
              <a:gd name="T102" fmla="*/ 58 w 120"/>
              <a:gd name="T103" fmla="*/ 96 h 124"/>
              <a:gd name="T104" fmla="*/ 60 w 120"/>
              <a:gd name="T105" fmla="*/ 104 h 124"/>
              <a:gd name="T106" fmla="*/ 46 w 120"/>
              <a:gd name="T107" fmla="*/ 116 h 124"/>
              <a:gd name="T108" fmla="*/ 34 w 120"/>
              <a:gd name="T109" fmla="*/ 116 h 124"/>
              <a:gd name="T110" fmla="*/ 20 w 120"/>
              <a:gd name="T111" fmla="*/ 116 h 124"/>
              <a:gd name="T112" fmla="*/ 4 w 120"/>
              <a:gd name="T113" fmla="*/ 116 h 124"/>
              <a:gd name="T114" fmla="*/ 0 w 120"/>
              <a:gd name="T115" fmla="*/ 120 h 124"/>
              <a:gd name="T116" fmla="*/ 0 w 120"/>
              <a:gd name="T117" fmla="*/ 12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0" h="124">
                <a:moveTo>
                  <a:pt x="0" y="124"/>
                </a:moveTo>
                <a:lnTo>
                  <a:pt x="0" y="124"/>
                </a:lnTo>
                <a:lnTo>
                  <a:pt x="0" y="124"/>
                </a:lnTo>
                <a:lnTo>
                  <a:pt x="0" y="120"/>
                </a:lnTo>
                <a:lnTo>
                  <a:pt x="0" y="120"/>
                </a:lnTo>
                <a:lnTo>
                  <a:pt x="0" y="116"/>
                </a:lnTo>
                <a:lnTo>
                  <a:pt x="0" y="112"/>
                </a:lnTo>
                <a:lnTo>
                  <a:pt x="0" y="112"/>
                </a:lnTo>
                <a:lnTo>
                  <a:pt x="0" y="112"/>
                </a:lnTo>
                <a:lnTo>
                  <a:pt x="4" y="112"/>
                </a:lnTo>
                <a:lnTo>
                  <a:pt x="4" y="108"/>
                </a:lnTo>
                <a:lnTo>
                  <a:pt x="4" y="108"/>
                </a:lnTo>
                <a:lnTo>
                  <a:pt x="4" y="108"/>
                </a:lnTo>
                <a:lnTo>
                  <a:pt x="4" y="104"/>
                </a:lnTo>
                <a:lnTo>
                  <a:pt x="4" y="104"/>
                </a:lnTo>
                <a:lnTo>
                  <a:pt x="4" y="104"/>
                </a:lnTo>
                <a:lnTo>
                  <a:pt x="4" y="100"/>
                </a:lnTo>
                <a:lnTo>
                  <a:pt x="8" y="96"/>
                </a:lnTo>
                <a:lnTo>
                  <a:pt x="8" y="96"/>
                </a:lnTo>
                <a:lnTo>
                  <a:pt x="8" y="96"/>
                </a:lnTo>
                <a:lnTo>
                  <a:pt x="8" y="96"/>
                </a:lnTo>
                <a:lnTo>
                  <a:pt x="8" y="96"/>
                </a:lnTo>
                <a:lnTo>
                  <a:pt x="8" y="96"/>
                </a:lnTo>
                <a:lnTo>
                  <a:pt x="12" y="96"/>
                </a:lnTo>
                <a:lnTo>
                  <a:pt x="12" y="96"/>
                </a:lnTo>
                <a:lnTo>
                  <a:pt x="12" y="94"/>
                </a:lnTo>
                <a:lnTo>
                  <a:pt x="12" y="94"/>
                </a:lnTo>
                <a:lnTo>
                  <a:pt x="12" y="94"/>
                </a:lnTo>
                <a:lnTo>
                  <a:pt x="12" y="90"/>
                </a:lnTo>
                <a:lnTo>
                  <a:pt x="12" y="90"/>
                </a:lnTo>
                <a:lnTo>
                  <a:pt x="12" y="90"/>
                </a:lnTo>
                <a:lnTo>
                  <a:pt x="12" y="90"/>
                </a:lnTo>
                <a:lnTo>
                  <a:pt x="12" y="90"/>
                </a:lnTo>
                <a:lnTo>
                  <a:pt x="12" y="86"/>
                </a:lnTo>
                <a:lnTo>
                  <a:pt x="12" y="86"/>
                </a:lnTo>
                <a:lnTo>
                  <a:pt x="16" y="86"/>
                </a:lnTo>
                <a:lnTo>
                  <a:pt x="16" y="86"/>
                </a:lnTo>
                <a:lnTo>
                  <a:pt x="16" y="86"/>
                </a:lnTo>
                <a:lnTo>
                  <a:pt x="16" y="86"/>
                </a:lnTo>
                <a:lnTo>
                  <a:pt x="16" y="82"/>
                </a:lnTo>
                <a:lnTo>
                  <a:pt x="16" y="82"/>
                </a:lnTo>
                <a:lnTo>
                  <a:pt x="16" y="82"/>
                </a:lnTo>
                <a:lnTo>
                  <a:pt x="16" y="78"/>
                </a:lnTo>
                <a:lnTo>
                  <a:pt x="16" y="78"/>
                </a:lnTo>
                <a:lnTo>
                  <a:pt x="16" y="78"/>
                </a:lnTo>
                <a:lnTo>
                  <a:pt x="16" y="78"/>
                </a:lnTo>
                <a:lnTo>
                  <a:pt x="16" y="78"/>
                </a:lnTo>
                <a:lnTo>
                  <a:pt x="16" y="78"/>
                </a:lnTo>
                <a:lnTo>
                  <a:pt x="16" y="74"/>
                </a:lnTo>
                <a:lnTo>
                  <a:pt x="16" y="74"/>
                </a:lnTo>
                <a:lnTo>
                  <a:pt x="20" y="74"/>
                </a:lnTo>
                <a:lnTo>
                  <a:pt x="20" y="74"/>
                </a:lnTo>
                <a:lnTo>
                  <a:pt x="20" y="74"/>
                </a:lnTo>
                <a:lnTo>
                  <a:pt x="20" y="70"/>
                </a:lnTo>
                <a:lnTo>
                  <a:pt x="20" y="70"/>
                </a:lnTo>
                <a:lnTo>
                  <a:pt x="20" y="70"/>
                </a:lnTo>
                <a:lnTo>
                  <a:pt x="20" y="66"/>
                </a:lnTo>
                <a:lnTo>
                  <a:pt x="20" y="70"/>
                </a:lnTo>
                <a:lnTo>
                  <a:pt x="20" y="70"/>
                </a:lnTo>
                <a:lnTo>
                  <a:pt x="20" y="70"/>
                </a:lnTo>
                <a:lnTo>
                  <a:pt x="20" y="70"/>
                </a:lnTo>
                <a:lnTo>
                  <a:pt x="20" y="70"/>
                </a:lnTo>
                <a:lnTo>
                  <a:pt x="16" y="74"/>
                </a:lnTo>
                <a:lnTo>
                  <a:pt x="20" y="70"/>
                </a:lnTo>
                <a:lnTo>
                  <a:pt x="20" y="70"/>
                </a:lnTo>
                <a:lnTo>
                  <a:pt x="20" y="70"/>
                </a:lnTo>
                <a:lnTo>
                  <a:pt x="20" y="66"/>
                </a:lnTo>
                <a:lnTo>
                  <a:pt x="20" y="66"/>
                </a:lnTo>
                <a:lnTo>
                  <a:pt x="24" y="66"/>
                </a:lnTo>
                <a:lnTo>
                  <a:pt x="24" y="64"/>
                </a:lnTo>
                <a:lnTo>
                  <a:pt x="24" y="64"/>
                </a:lnTo>
                <a:lnTo>
                  <a:pt x="28" y="64"/>
                </a:lnTo>
                <a:lnTo>
                  <a:pt x="28" y="60"/>
                </a:lnTo>
                <a:lnTo>
                  <a:pt x="28" y="60"/>
                </a:lnTo>
                <a:lnTo>
                  <a:pt x="28" y="60"/>
                </a:lnTo>
                <a:lnTo>
                  <a:pt x="28" y="60"/>
                </a:lnTo>
                <a:lnTo>
                  <a:pt x="28" y="60"/>
                </a:lnTo>
                <a:lnTo>
                  <a:pt x="28" y="60"/>
                </a:lnTo>
                <a:lnTo>
                  <a:pt x="30" y="56"/>
                </a:lnTo>
                <a:lnTo>
                  <a:pt x="30" y="56"/>
                </a:lnTo>
                <a:lnTo>
                  <a:pt x="30" y="56"/>
                </a:lnTo>
                <a:lnTo>
                  <a:pt x="30" y="56"/>
                </a:lnTo>
                <a:lnTo>
                  <a:pt x="30" y="56"/>
                </a:lnTo>
                <a:lnTo>
                  <a:pt x="34" y="52"/>
                </a:lnTo>
                <a:lnTo>
                  <a:pt x="34" y="48"/>
                </a:lnTo>
                <a:lnTo>
                  <a:pt x="34" y="48"/>
                </a:lnTo>
                <a:lnTo>
                  <a:pt x="34" y="48"/>
                </a:lnTo>
                <a:lnTo>
                  <a:pt x="34" y="48"/>
                </a:lnTo>
                <a:lnTo>
                  <a:pt x="34" y="44"/>
                </a:lnTo>
                <a:lnTo>
                  <a:pt x="34" y="44"/>
                </a:lnTo>
                <a:lnTo>
                  <a:pt x="34" y="40"/>
                </a:lnTo>
                <a:lnTo>
                  <a:pt x="34" y="40"/>
                </a:lnTo>
                <a:lnTo>
                  <a:pt x="34" y="40"/>
                </a:lnTo>
                <a:lnTo>
                  <a:pt x="34" y="36"/>
                </a:lnTo>
                <a:lnTo>
                  <a:pt x="34" y="36"/>
                </a:lnTo>
                <a:lnTo>
                  <a:pt x="34" y="34"/>
                </a:lnTo>
                <a:lnTo>
                  <a:pt x="38" y="34"/>
                </a:lnTo>
                <a:lnTo>
                  <a:pt x="38" y="34"/>
                </a:lnTo>
                <a:lnTo>
                  <a:pt x="38" y="34"/>
                </a:lnTo>
                <a:lnTo>
                  <a:pt x="38" y="34"/>
                </a:lnTo>
                <a:lnTo>
                  <a:pt x="38" y="34"/>
                </a:lnTo>
                <a:lnTo>
                  <a:pt x="38" y="30"/>
                </a:lnTo>
                <a:lnTo>
                  <a:pt x="38" y="30"/>
                </a:lnTo>
                <a:lnTo>
                  <a:pt x="38" y="30"/>
                </a:lnTo>
                <a:lnTo>
                  <a:pt x="38" y="30"/>
                </a:lnTo>
                <a:lnTo>
                  <a:pt x="38" y="30"/>
                </a:lnTo>
                <a:lnTo>
                  <a:pt x="38" y="30"/>
                </a:lnTo>
                <a:lnTo>
                  <a:pt x="38" y="30"/>
                </a:lnTo>
                <a:lnTo>
                  <a:pt x="38" y="26"/>
                </a:lnTo>
                <a:lnTo>
                  <a:pt x="38" y="26"/>
                </a:lnTo>
                <a:lnTo>
                  <a:pt x="38" y="26"/>
                </a:lnTo>
                <a:lnTo>
                  <a:pt x="42" y="26"/>
                </a:lnTo>
                <a:lnTo>
                  <a:pt x="42" y="26"/>
                </a:lnTo>
                <a:lnTo>
                  <a:pt x="42" y="26"/>
                </a:lnTo>
                <a:lnTo>
                  <a:pt x="42" y="26"/>
                </a:lnTo>
                <a:lnTo>
                  <a:pt x="42" y="26"/>
                </a:lnTo>
                <a:lnTo>
                  <a:pt x="42" y="22"/>
                </a:lnTo>
                <a:lnTo>
                  <a:pt x="42" y="22"/>
                </a:lnTo>
                <a:lnTo>
                  <a:pt x="46" y="22"/>
                </a:lnTo>
                <a:lnTo>
                  <a:pt x="46" y="22"/>
                </a:lnTo>
                <a:lnTo>
                  <a:pt x="46" y="22"/>
                </a:lnTo>
                <a:lnTo>
                  <a:pt x="50" y="18"/>
                </a:lnTo>
                <a:lnTo>
                  <a:pt x="50" y="18"/>
                </a:lnTo>
                <a:lnTo>
                  <a:pt x="50" y="18"/>
                </a:lnTo>
                <a:lnTo>
                  <a:pt x="50" y="18"/>
                </a:lnTo>
                <a:lnTo>
                  <a:pt x="54" y="18"/>
                </a:lnTo>
                <a:lnTo>
                  <a:pt x="54" y="14"/>
                </a:lnTo>
                <a:lnTo>
                  <a:pt x="54" y="14"/>
                </a:lnTo>
                <a:lnTo>
                  <a:pt x="54" y="14"/>
                </a:lnTo>
                <a:lnTo>
                  <a:pt x="54" y="10"/>
                </a:lnTo>
                <a:lnTo>
                  <a:pt x="54" y="10"/>
                </a:lnTo>
                <a:lnTo>
                  <a:pt x="54" y="10"/>
                </a:lnTo>
                <a:lnTo>
                  <a:pt x="54" y="10"/>
                </a:lnTo>
                <a:lnTo>
                  <a:pt x="54" y="10"/>
                </a:lnTo>
                <a:lnTo>
                  <a:pt x="54" y="10"/>
                </a:lnTo>
                <a:lnTo>
                  <a:pt x="54" y="6"/>
                </a:lnTo>
                <a:lnTo>
                  <a:pt x="54" y="6"/>
                </a:lnTo>
                <a:lnTo>
                  <a:pt x="54" y="6"/>
                </a:lnTo>
                <a:lnTo>
                  <a:pt x="58" y="6"/>
                </a:lnTo>
                <a:lnTo>
                  <a:pt x="58" y="4"/>
                </a:lnTo>
                <a:lnTo>
                  <a:pt x="58" y="4"/>
                </a:lnTo>
                <a:lnTo>
                  <a:pt x="58" y="0"/>
                </a:lnTo>
                <a:lnTo>
                  <a:pt x="58" y="0"/>
                </a:lnTo>
                <a:lnTo>
                  <a:pt x="58" y="0"/>
                </a:lnTo>
                <a:lnTo>
                  <a:pt x="60" y="0"/>
                </a:lnTo>
                <a:lnTo>
                  <a:pt x="98" y="0"/>
                </a:lnTo>
                <a:lnTo>
                  <a:pt x="102" y="0"/>
                </a:lnTo>
                <a:lnTo>
                  <a:pt x="102" y="0"/>
                </a:lnTo>
                <a:lnTo>
                  <a:pt x="102" y="0"/>
                </a:lnTo>
                <a:lnTo>
                  <a:pt x="102" y="0"/>
                </a:lnTo>
                <a:lnTo>
                  <a:pt x="102" y="0"/>
                </a:lnTo>
                <a:lnTo>
                  <a:pt x="106" y="0"/>
                </a:lnTo>
                <a:lnTo>
                  <a:pt x="106" y="0"/>
                </a:lnTo>
                <a:lnTo>
                  <a:pt x="114" y="0"/>
                </a:lnTo>
                <a:lnTo>
                  <a:pt x="114" y="0"/>
                </a:lnTo>
                <a:lnTo>
                  <a:pt x="120" y="0"/>
                </a:lnTo>
                <a:lnTo>
                  <a:pt x="120" y="4"/>
                </a:lnTo>
                <a:lnTo>
                  <a:pt x="120" y="4"/>
                </a:lnTo>
                <a:lnTo>
                  <a:pt x="120" y="6"/>
                </a:lnTo>
                <a:lnTo>
                  <a:pt x="120" y="14"/>
                </a:lnTo>
                <a:lnTo>
                  <a:pt x="120" y="14"/>
                </a:lnTo>
                <a:lnTo>
                  <a:pt x="120" y="22"/>
                </a:lnTo>
                <a:lnTo>
                  <a:pt x="120" y="30"/>
                </a:lnTo>
                <a:lnTo>
                  <a:pt x="120" y="30"/>
                </a:lnTo>
                <a:lnTo>
                  <a:pt x="120" y="30"/>
                </a:lnTo>
                <a:lnTo>
                  <a:pt x="110" y="30"/>
                </a:lnTo>
                <a:lnTo>
                  <a:pt x="110" y="30"/>
                </a:lnTo>
                <a:lnTo>
                  <a:pt x="106" y="30"/>
                </a:lnTo>
                <a:lnTo>
                  <a:pt x="106" y="30"/>
                </a:lnTo>
                <a:lnTo>
                  <a:pt x="102" y="30"/>
                </a:lnTo>
                <a:lnTo>
                  <a:pt x="102" y="30"/>
                </a:lnTo>
                <a:lnTo>
                  <a:pt x="102" y="30"/>
                </a:lnTo>
                <a:lnTo>
                  <a:pt x="102" y="30"/>
                </a:lnTo>
                <a:lnTo>
                  <a:pt x="94" y="30"/>
                </a:lnTo>
                <a:lnTo>
                  <a:pt x="90" y="30"/>
                </a:lnTo>
                <a:lnTo>
                  <a:pt x="84" y="30"/>
                </a:lnTo>
                <a:lnTo>
                  <a:pt x="80" y="30"/>
                </a:lnTo>
                <a:lnTo>
                  <a:pt x="72" y="30"/>
                </a:lnTo>
                <a:lnTo>
                  <a:pt x="72" y="36"/>
                </a:lnTo>
                <a:lnTo>
                  <a:pt x="72" y="36"/>
                </a:lnTo>
                <a:lnTo>
                  <a:pt x="72" y="36"/>
                </a:lnTo>
                <a:lnTo>
                  <a:pt x="72" y="44"/>
                </a:lnTo>
                <a:lnTo>
                  <a:pt x="72" y="44"/>
                </a:lnTo>
                <a:lnTo>
                  <a:pt x="72" y="44"/>
                </a:lnTo>
                <a:lnTo>
                  <a:pt x="72" y="52"/>
                </a:lnTo>
                <a:lnTo>
                  <a:pt x="72" y="52"/>
                </a:lnTo>
                <a:lnTo>
                  <a:pt x="72" y="52"/>
                </a:lnTo>
                <a:lnTo>
                  <a:pt x="72" y="60"/>
                </a:lnTo>
                <a:lnTo>
                  <a:pt x="72" y="60"/>
                </a:lnTo>
                <a:lnTo>
                  <a:pt x="72" y="66"/>
                </a:lnTo>
                <a:lnTo>
                  <a:pt x="72" y="70"/>
                </a:lnTo>
                <a:lnTo>
                  <a:pt x="72" y="78"/>
                </a:lnTo>
                <a:lnTo>
                  <a:pt x="72" y="78"/>
                </a:lnTo>
                <a:lnTo>
                  <a:pt x="72" y="78"/>
                </a:lnTo>
                <a:lnTo>
                  <a:pt x="68" y="78"/>
                </a:lnTo>
                <a:lnTo>
                  <a:pt x="64" y="78"/>
                </a:lnTo>
                <a:lnTo>
                  <a:pt x="64" y="78"/>
                </a:lnTo>
                <a:lnTo>
                  <a:pt x="64" y="82"/>
                </a:lnTo>
                <a:lnTo>
                  <a:pt x="64" y="82"/>
                </a:lnTo>
                <a:lnTo>
                  <a:pt x="60" y="86"/>
                </a:lnTo>
                <a:lnTo>
                  <a:pt x="58" y="86"/>
                </a:lnTo>
                <a:lnTo>
                  <a:pt x="58" y="86"/>
                </a:lnTo>
                <a:lnTo>
                  <a:pt x="58" y="90"/>
                </a:lnTo>
                <a:lnTo>
                  <a:pt x="58" y="90"/>
                </a:lnTo>
                <a:lnTo>
                  <a:pt x="58" y="94"/>
                </a:lnTo>
                <a:lnTo>
                  <a:pt x="58" y="94"/>
                </a:lnTo>
                <a:lnTo>
                  <a:pt x="58" y="94"/>
                </a:lnTo>
                <a:lnTo>
                  <a:pt x="58" y="96"/>
                </a:lnTo>
                <a:lnTo>
                  <a:pt x="58" y="96"/>
                </a:lnTo>
                <a:lnTo>
                  <a:pt x="58" y="100"/>
                </a:lnTo>
                <a:lnTo>
                  <a:pt x="58" y="100"/>
                </a:lnTo>
                <a:lnTo>
                  <a:pt x="60" y="104"/>
                </a:lnTo>
                <a:lnTo>
                  <a:pt x="60" y="112"/>
                </a:lnTo>
                <a:lnTo>
                  <a:pt x="60" y="116"/>
                </a:lnTo>
                <a:lnTo>
                  <a:pt x="54" y="116"/>
                </a:lnTo>
                <a:lnTo>
                  <a:pt x="46" y="116"/>
                </a:lnTo>
                <a:lnTo>
                  <a:pt x="42" y="116"/>
                </a:lnTo>
                <a:lnTo>
                  <a:pt x="42" y="116"/>
                </a:lnTo>
                <a:lnTo>
                  <a:pt x="38" y="116"/>
                </a:lnTo>
                <a:lnTo>
                  <a:pt x="34" y="116"/>
                </a:lnTo>
                <a:lnTo>
                  <a:pt x="30" y="116"/>
                </a:lnTo>
                <a:lnTo>
                  <a:pt x="28" y="116"/>
                </a:lnTo>
                <a:lnTo>
                  <a:pt x="20" y="116"/>
                </a:lnTo>
                <a:lnTo>
                  <a:pt x="20" y="116"/>
                </a:lnTo>
                <a:lnTo>
                  <a:pt x="16" y="116"/>
                </a:lnTo>
                <a:lnTo>
                  <a:pt x="16" y="116"/>
                </a:lnTo>
                <a:lnTo>
                  <a:pt x="8" y="116"/>
                </a:lnTo>
                <a:lnTo>
                  <a:pt x="4" y="116"/>
                </a:lnTo>
                <a:lnTo>
                  <a:pt x="4" y="116"/>
                </a:lnTo>
                <a:lnTo>
                  <a:pt x="4" y="120"/>
                </a:lnTo>
                <a:lnTo>
                  <a:pt x="0" y="120"/>
                </a:lnTo>
                <a:lnTo>
                  <a:pt x="0" y="120"/>
                </a:lnTo>
                <a:lnTo>
                  <a:pt x="0" y="124"/>
                </a:lnTo>
                <a:lnTo>
                  <a:pt x="0" y="124"/>
                </a:lnTo>
                <a:lnTo>
                  <a:pt x="0" y="124"/>
                </a:lnTo>
                <a:lnTo>
                  <a:pt x="0" y="124"/>
                </a:lnTo>
                <a:lnTo>
                  <a:pt x="0" y="12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18" name="Freeform 176">
            <a:extLst>
              <a:ext uri="{FF2B5EF4-FFF2-40B4-BE49-F238E27FC236}">
                <a16:creationId xmlns:a16="http://schemas.microsoft.com/office/drawing/2014/main" id="{02BB5805-4F2D-4F67-A8DE-1239E904BDFD}"/>
              </a:ext>
            </a:extLst>
          </p:cNvPr>
          <p:cNvSpPr>
            <a:spLocks/>
          </p:cNvSpPr>
          <p:nvPr/>
        </p:nvSpPr>
        <p:spPr bwMode="auto">
          <a:xfrm>
            <a:off x="6448828" y="4747680"/>
            <a:ext cx="266700" cy="273050"/>
          </a:xfrm>
          <a:custGeom>
            <a:avLst/>
            <a:gdLst>
              <a:gd name="T0" fmla="*/ 120 w 168"/>
              <a:gd name="T1" fmla="*/ 130 h 172"/>
              <a:gd name="T2" fmla="*/ 108 w 168"/>
              <a:gd name="T3" fmla="*/ 130 h 172"/>
              <a:gd name="T4" fmla="*/ 98 w 168"/>
              <a:gd name="T5" fmla="*/ 138 h 172"/>
              <a:gd name="T6" fmla="*/ 90 w 168"/>
              <a:gd name="T7" fmla="*/ 148 h 172"/>
              <a:gd name="T8" fmla="*/ 84 w 168"/>
              <a:gd name="T9" fmla="*/ 160 h 172"/>
              <a:gd name="T10" fmla="*/ 72 w 168"/>
              <a:gd name="T11" fmla="*/ 168 h 172"/>
              <a:gd name="T12" fmla="*/ 60 w 168"/>
              <a:gd name="T13" fmla="*/ 168 h 172"/>
              <a:gd name="T14" fmla="*/ 54 w 168"/>
              <a:gd name="T15" fmla="*/ 168 h 172"/>
              <a:gd name="T16" fmla="*/ 42 w 168"/>
              <a:gd name="T17" fmla="*/ 160 h 172"/>
              <a:gd name="T18" fmla="*/ 28 w 168"/>
              <a:gd name="T19" fmla="*/ 164 h 172"/>
              <a:gd name="T20" fmla="*/ 8 w 168"/>
              <a:gd name="T21" fmla="*/ 148 h 172"/>
              <a:gd name="T22" fmla="*/ 4 w 168"/>
              <a:gd name="T23" fmla="*/ 138 h 172"/>
              <a:gd name="T24" fmla="*/ 0 w 168"/>
              <a:gd name="T25" fmla="*/ 116 h 172"/>
              <a:gd name="T26" fmla="*/ 0 w 168"/>
              <a:gd name="T27" fmla="*/ 96 h 172"/>
              <a:gd name="T28" fmla="*/ 16 w 168"/>
              <a:gd name="T29" fmla="*/ 82 h 172"/>
              <a:gd name="T30" fmla="*/ 30 w 168"/>
              <a:gd name="T31" fmla="*/ 82 h 172"/>
              <a:gd name="T32" fmla="*/ 30 w 168"/>
              <a:gd name="T33" fmla="*/ 62 h 172"/>
              <a:gd name="T34" fmla="*/ 30 w 168"/>
              <a:gd name="T35" fmla="*/ 48 h 172"/>
              <a:gd name="T36" fmla="*/ 38 w 168"/>
              <a:gd name="T37" fmla="*/ 48 h 172"/>
              <a:gd name="T38" fmla="*/ 42 w 168"/>
              <a:gd name="T39" fmla="*/ 56 h 172"/>
              <a:gd name="T40" fmla="*/ 50 w 168"/>
              <a:gd name="T41" fmla="*/ 60 h 172"/>
              <a:gd name="T42" fmla="*/ 64 w 168"/>
              <a:gd name="T43" fmla="*/ 62 h 172"/>
              <a:gd name="T44" fmla="*/ 76 w 168"/>
              <a:gd name="T45" fmla="*/ 60 h 172"/>
              <a:gd name="T46" fmla="*/ 84 w 168"/>
              <a:gd name="T47" fmla="*/ 70 h 172"/>
              <a:gd name="T48" fmla="*/ 94 w 168"/>
              <a:gd name="T49" fmla="*/ 78 h 172"/>
              <a:gd name="T50" fmla="*/ 102 w 168"/>
              <a:gd name="T51" fmla="*/ 90 h 172"/>
              <a:gd name="T52" fmla="*/ 112 w 168"/>
              <a:gd name="T53" fmla="*/ 90 h 172"/>
              <a:gd name="T54" fmla="*/ 112 w 168"/>
              <a:gd name="T55" fmla="*/ 78 h 172"/>
              <a:gd name="T56" fmla="*/ 108 w 168"/>
              <a:gd name="T57" fmla="*/ 70 h 172"/>
              <a:gd name="T58" fmla="*/ 98 w 168"/>
              <a:gd name="T59" fmla="*/ 66 h 172"/>
              <a:gd name="T60" fmla="*/ 94 w 168"/>
              <a:gd name="T61" fmla="*/ 56 h 172"/>
              <a:gd name="T62" fmla="*/ 98 w 168"/>
              <a:gd name="T63" fmla="*/ 44 h 172"/>
              <a:gd name="T64" fmla="*/ 98 w 168"/>
              <a:gd name="T65" fmla="*/ 30 h 172"/>
              <a:gd name="T66" fmla="*/ 98 w 168"/>
              <a:gd name="T67" fmla="*/ 14 h 172"/>
              <a:gd name="T68" fmla="*/ 102 w 168"/>
              <a:gd name="T69" fmla="*/ 4 h 172"/>
              <a:gd name="T70" fmla="*/ 120 w 168"/>
              <a:gd name="T71" fmla="*/ 0 h 172"/>
              <a:gd name="T72" fmla="*/ 128 w 168"/>
              <a:gd name="T73" fmla="*/ 6 h 172"/>
              <a:gd name="T74" fmla="*/ 142 w 168"/>
              <a:gd name="T75" fmla="*/ 10 h 172"/>
              <a:gd name="T76" fmla="*/ 150 w 168"/>
              <a:gd name="T77" fmla="*/ 18 h 172"/>
              <a:gd name="T78" fmla="*/ 162 w 168"/>
              <a:gd name="T79" fmla="*/ 26 h 172"/>
              <a:gd name="T80" fmla="*/ 162 w 168"/>
              <a:gd name="T81" fmla="*/ 32 h 172"/>
              <a:gd name="T82" fmla="*/ 166 w 168"/>
              <a:gd name="T83" fmla="*/ 44 h 172"/>
              <a:gd name="T84" fmla="*/ 166 w 168"/>
              <a:gd name="T85" fmla="*/ 52 h 172"/>
              <a:gd name="T86" fmla="*/ 162 w 168"/>
              <a:gd name="T87" fmla="*/ 66 h 172"/>
              <a:gd name="T88" fmla="*/ 158 w 168"/>
              <a:gd name="T89" fmla="*/ 74 h 172"/>
              <a:gd name="T90" fmla="*/ 158 w 168"/>
              <a:gd name="T91" fmla="*/ 90 h 172"/>
              <a:gd name="T92" fmla="*/ 158 w 168"/>
              <a:gd name="T93" fmla="*/ 100 h 172"/>
              <a:gd name="T94" fmla="*/ 146 w 168"/>
              <a:gd name="T95" fmla="*/ 108 h 172"/>
              <a:gd name="T96" fmla="*/ 136 w 168"/>
              <a:gd name="T97" fmla="*/ 112 h 172"/>
              <a:gd name="T98" fmla="*/ 124 w 168"/>
              <a:gd name="T99" fmla="*/ 116 h 172"/>
              <a:gd name="T100" fmla="*/ 120 w 168"/>
              <a:gd name="T101" fmla="*/ 118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8" h="172">
                <a:moveTo>
                  <a:pt x="120" y="118"/>
                </a:moveTo>
                <a:lnTo>
                  <a:pt x="120" y="122"/>
                </a:lnTo>
                <a:lnTo>
                  <a:pt x="120" y="126"/>
                </a:lnTo>
                <a:lnTo>
                  <a:pt x="120" y="130"/>
                </a:lnTo>
                <a:lnTo>
                  <a:pt x="116" y="130"/>
                </a:lnTo>
                <a:lnTo>
                  <a:pt x="112" y="126"/>
                </a:lnTo>
                <a:lnTo>
                  <a:pt x="112" y="130"/>
                </a:lnTo>
                <a:lnTo>
                  <a:pt x="108" y="130"/>
                </a:lnTo>
                <a:lnTo>
                  <a:pt x="104" y="130"/>
                </a:lnTo>
                <a:lnTo>
                  <a:pt x="102" y="134"/>
                </a:lnTo>
                <a:lnTo>
                  <a:pt x="102" y="138"/>
                </a:lnTo>
                <a:lnTo>
                  <a:pt x="98" y="138"/>
                </a:lnTo>
                <a:lnTo>
                  <a:pt x="98" y="142"/>
                </a:lnTo>
                <a:lnTo>
                  <a:pt x="98" y="146"/>
                </a:lnTo>
                <a:lnTo>
                  <a:pt x="94" y="146"/>
                </a:lnTo>
                <a:lnTo>
                  <a:pt x="90" y="148"/>
                </a:lnTo>
                <a:lnTo>
                  <a:pt x="88" y="148"/>
                </a:lnTo>
                <a:lnTo>
                  <a:pt x="88" y="152"/>
                </a:lnTo>
                <a:lnTo>
                  <a:pt x="84" y="156"/>
                </a:lnTo>
                <a:lnTo>
                  <a:pt x="84" y="160"/>
                </a:lnTo>
                <a:lnTo>
                  <a:pt x="80" y="160"/>
                </a:lnTo>
                <a:lnTo>
                  <a:pt x="80" y="164"/>
                </a:lnTo>
                <a:lnTo>
                  <a:pt x="76" y="168"/>
                </a:lnTo>
                <a:lnTo>
                  <a:pt x="72" y="168"/>
                </a:lnTo>
                <a:lnTo>
                  <a:pt x="72" y="172"/>
                </a:lnTo>
                <a:lnTo>
                  <a:pt x="68" y="172"/>
                </a:lnTo>
                <a:lnTo>
                  <a:pt x="64" y="168"/>
                </a:lnTo>
                <a:lnTo>
                  <a:pt x="60" y="168"/>
                </a:lnTo>
                <a:lnTo>
                  <a:pt x="60" y="172"/>
                </a:lnTo>
                <a:lnTo>
                  <a:pt x="58" y="172"/>
                </a:lnTo>
                <a:lnTo>
                  <a:pt x="58" y="168"/>
                </a:lnTo>
                <a:lnTo>
                  <a:pt x="54" y="168"/>
                </a:lnTo>
                <a:lnTo>
                  <a:pt x="50" y="168"/>
                </a:lnTo>
                <a:lnTo>
                  <a:pt x="46" y="164"/>
                </a:lnTo>
                <a:lnTo>
                  <a:pt x="46" y="160"/>
                </a:lnTo>
                <a:lnTo>
                  <a:pt x="42" y="160"/>
                </a:lnTo>
                <a:lnTo>
                  <a:pt x="38" y="160"/>
                </a:lnTo>
                <a:lnTo>
                  <a:pt x="34" y="160"/>
                </a:lnTo>
                <a:lnTo>
                  <a:pt x="30" y="160"/>
                </a:lnTo>
                <a:lnTo>
                  <a:pt x="28" y="164"/>
                </a:lnTo>
                <a:lnTo>
                  <a:pt x="24" y="164"/>
                </a:lnTo>
                <a:lnTo>
                  <a:pt x="20" y="160"/>
                </a:lnTo>
                <a:lnTo>
                  <a:pt x="12" y="152"/>
                </a:lnTo>
                <a:lnTo>
                  <a:pt x="8" y="148"/>
                </a:lnTo>
                <a:lnTo>
                  <a:pt x="8" y="146"/>
                </a:lnTo>
                <a:lnTo>
                  <a:pt x="4" y="146"/>
                </a:lnTo>
                <a:lnTo>
                  <a:pt x="4" y="142"/>
                </a:lnTo>
                <a:lnTo>
                  <a:pt x="4" y="138"/>
                </a:lnTo>
                <a:lnTo>
                  <a:pt x="0" y="138"/>
                </a:lnTo>
                <a:lnTo>
                  <a:pt x="0" y="134"/>
                </a:lnTo>
                <a:lnTo>
                  <a:pt x="0" y="126"/>
                </a:lnTo>
                <a:lnTo>
                  <a:pt x="0" y="116"/>
                </a:lnTo>
                <a:lnTo>
                  <a:pt x="0" y="112"/>
                </a:lnTo>
                <a:lnTo>
                  <a:pt x="0" y="108"/>
                </a:lnTo>
                <a:lnTo>
                  <a:pt x="0" y="100"/>
                </a:lnTo>
                <a:lnTo>
                  <a:pt x="0" y="96"/>
                </a:lnTo>
                <a:lnTo>
                  <a:pt x="0" y="90"/>
                </a:lnTo>
                <a:lnTo>
                  <a:pt x="0" y="82"/>
                </a:lnTo>
                <a:lnTo>
                  <a:pt x="8" y="82"/>
                </a:lnTo>
                <a:lnTo>
                  <a:pt x="16" y="82"/>
                </a:lnTo>
                <a:lnTo>
                  <a:pt x="20" y="82"/>
                </a:lnTo>
                <a:lnTo>
                  <a:pt x="24" y="82"/>
                </a:lnTo>
                <a:lnTo>
                  <a:pt x="28" y="82"/>
                </a:lnTo>
                <a:lnTo>
                  <a:pt x="30" y="82"/>
                </a:lnTo>
                <a:lnTo>
                  <a:pt x="30" y="78"/>
                </a:lnTo>
                <a:lnTo>
                  <a:pt x="30" y="74"/>
                </a:lnTo>
                <a:lnTo>
                  <a:pt x="30" y="70"/>
                </a:lnTo>
                <a:lnTo>
                  <a:pt x="30" y="62"/>
                </a:lnTo>
                <a:lnTo>
                  <a:pt x="30" y="60"/>
                </a:lnTo>
                <a:lnTo>
                  <a:pt x="30" y="56"/>
                </a:lnTo>
                <a:lnTo>
                  <a:pt x="30" y="52"/>
                </a:lnTo>
                <a:lnTo>
                  <a:pt x="30" y="48"/>
                </a:lnTo>
                <a:lnTo>
                  <a:pt x="30" y="44"/>
                </a:lnTo>
                <a:lnTo>
                  <a:pt x="30" y="48"/>
                </a:lnTo>
                <a:lnTo>
                  <a:pt x="34" y="48"/>
                </a:lnTo>
                <a:lnTo>
                  <a:pt x="38" y="48"/>
                </a:lnTo>
                <a:lnTo>
                  <a:pt x="38" y="52"/>
                </a:lnTo>
                <a:lnTo>
                  <a:pt x="34" y="56"/>
                </a:lnTo>
                <a:lnTo>
                  <a:pt x="38" y="56"/>
                </a:lnTo>
                <a:lnTo>
                  <a:pt x="42" y="56"/>
                </a:lnTo>
                <a:lnTo>
                  <a:pt x="46" y="52"/>
                </a:lnTo>
                <a:lnTo>
                  <a:pt x="50" y="52"/>
                </a:lnTo>
                <a:lnTo>
                  <a:pt x="50" y="56"/>
                </a:lnTo>
                <a:lnTo>
                  <a:pt x="50" y="60"/>
                </a:lnTo>
                <a:lnTo>
                  <a:pt x="54" y="60"/>
                </a:lnTo>
                <a:lnTo>
                  <a:pt x="58" y="62"/>
                </a:lnTo>
                <a:lnTo>
                  <a:pt x="60" y="62"/>
                </a:lnTo>
                <a:lnTo>
                  <a:pt x="64" y="62"/>
                </a:lnTo>
                <a:lnTo>
                  <a:pt x="68" y="66"/>
                </a:lnTo>
                <a:lnTo>
                  <a:pt x="72" y="66"/>
                </a:lnTo>
                <a:lnTo>
                  <a:pt x="72" y="62"/>
                </a:lnTo>
                <a:lnTo>
                  <a:pt x="76" y="60"/>
                </a:lnTo>
                <a:lnTo>
                  <a:pt x="76" y="62"/>
                </a:lnTo>
                <a:lnTo>
                  <a:pt x="80" y="62"/>
                </a:lnTo>
                <a:lnTo>
                  <a:pt x="80" y="66"/>
                </a:lnTo>
                <a:lnTo>
                  <a:pt x="84" y="70"/>
                </a:lnTo>
                <a:lnTo>
                  <a:pt x="88" y="70"/>
                </a:lnTo>
                <a:lnTo>
                  <a:pt x="90" y="74"/>
                </a:lnTo>
                <a:lnTo>
                  <a:pt x="94" y="74"/>
                </a:lnTo>
                <a:lnTo>
                  <a:pt x="94" y="78"/>
                </a:lnTo>
                <a:lnTo>
                  <a:pt x="94" y="82"/>
                </a:lnTo>
                <a:lnTo>
                  <a:pt x="98" y="82"/>
                </a:lnTo>
                <a:lnTo>
                  <a:pt x="102" y="86"/>
                </a:lnTo>
                <a:lnTo>
                  <a:pt x="102" y="90"/>
                </a:lnTo>
                <a:lnTo>
                  <a:pt x="104" y="90"/>
                </a:lnTo>
                <a:lnTo>
                  <a:pt x="108" y="90"/>
                </a:lnTo>
                <a:lnTo>
                  <a:pt x="108" y="86"/>
                </a:lnTo>
                <a:lnTo>
                  <a:pt x="112" y="90"/>
                </a:lnTo>
                <a:lnTo>
                  <a:pt x="108" y="90"/>
                </a:lnTo>
                <a:lnTo>
                  <a:pt x="112" y="90"/>
                </a:lnTo>
                <a:lnTo>
                  <a:pt x="112" y="86"/>
                </a:lnTo>
                <a:lnTo>
                  <a:pt x="112" y="78"/>
                </a:lnTo>
                <a:lnTo>
                  <a:pt x="112" y="74"/>
                </a:lnTo>
                <a:lnTo>
                  <a:pt x="112" y="70"/>
                </a:lnTo>
                <a:lnTo>
                  <a:pt x="112" y="66"/>
                </a:lnTo>
                <a:lnTo>
                  <a:pt x="108" y="70"/>
                </a:lnTo>
                <a:lnTo>
                  <a:pt x="108" y="74"/>
                </a:lnTo>
                <a:lnTo>
                  <a:pt x="104" y="70"/>
                </a:lnTo>
                <a:lnTo>
                  <a:pt x="102" y="70"/>
                </a:lnTo>
                <a:lnTo>
                  <a:pt x="98" y="66"/>
                </a:lnTo>
                <a:lnTo>
                  <a:pt x="98" y="62"/>
                </a:lnTo>
                <a:lnTo>
                  <a:pt x="94" y="62"/>
                </a:lnTo>
                <a:lnTo>
                  <a:pt x="94" y="60"/>
                </a:lnTo>
                <a:lnTo>
                  <a:pt x="94" y="56"/>
                </a:lnTo>
                <a:lnTo>
                  <a:pt x="94" y="52"/>
                </a:lnTo>
                <a:lnTo>
                  <a:pt x="94" y="48"/>
                </a:lnTo>
                <a:lnTo>
                  <a:pt x="94" y="44"/>
                </a:lnTo>
                <a:lnTo>
                  <a:pt x="98" y="44"/>
                </a:lnTo>
                <a:lnTo>
                  <a:pt x="98" y="40"/>
                </a:lnTo>
                <a:lnTo>
                  <a:pt x="98" y="36"/>
                </a:lnTo>
                <a:lnTo>
                  <a:pt x="98" y="32"/>
                </a:lnTo>
                <a:lnTo>
                  <a:pt x="98" y="30"/>
                </a:lnTo>
                <a:lnTo>
                  <a:pt x="98" y="26"/>
                </a:lnTo>
                <a:lnTo>
                  <a:pt x="94" y="22"/>
                </a:lnTo>
                <a:lnTo>
                  <a:pt x="94" y="18"/>
                </a:lnTo>
                <a:lnTo>
                  <a:pt x="98" y="14"/>
                </a:lnTo>
                <a:lnTo>
                  <a:pt x="98" y="10"/>
                </a:lnTo>
                <a:lnTo>
                  <a:pt x="102" y="10"/>
                </a:lnTo>
                <a:lnTo>
                  <a:pt x="102" y="6"/>
                </a:lnTo>
                <a:lnTo>
                  <a:pt x="102" y="4"/>
                </a:lnTo>
                <a:lnTo>
                  <a:pt x="104" y="4"/>
                </a:lnTo>
                <a:lnTo>
                  <a:pt x="108" y="4"/>
                </a:lnTo>
                <a:lnTo>
                  <a:pt x="116" y="4"/>
                </a:lnTo>
                <a:lnTo>
                  <a:pt x="120" y="0"/>
                </a:lnTo>
                <a:lnTo>
                  <a:pt x="124" y="0"/>
                </a:lnTo>
                <a:lnTo>
                  <a:pt x="128" y="0"/>
                </a:lnTo>
                <a:lnTo>
                  <a:pt x="128" y="4"/>
                </a:lnTo>
                <a:lnTo>
                  <a:pt x="128" y="6"/>
                </a:lnTo>
                <a:lnTo>
                  <a:pt x="132" y="6"/>
                </a:lnTo>
                <a:lnTo>
                  <a:pt x="136" y="6"/>
                </a:lnTo>
                <a:lnTo>
                  <a:pt x="138" y="10"/>
                </a:lnTo>
                <a:lnTo>
                  <a:pt x="142" y="10"/>
                </a:lnTo>
                <a:lnTo>
                  <a:pt x="142" y="14"/>
                </a:lnTo>
                <a:lnTo>
                  <a:pt x="146" y="14"/>
                </a:lnTo>
                <a:lnTo>
                  <a:pt x="150" y="14"/>
                </a:lnTo>
                <a:lnTo>
                  <a:pt x="150" y="18"/>
                </a:lnTo>
                <a:lnTo>
                  <a:pt x="154" y="18"/>
                </a:lnTo>
                <a:lnTo>
                  <a:pt x="158" y="22"/>
                </a:lnTo>
                <a:lnTo>
                  <a:pt x="158" y="26"/>
                </a:lnTo>
                <a:lnTo>
                  <a:pt x="162" y="26"/>
                </a:lnTo>
                <a:lnTo>
                  <a:pt x="162" y="30"/>
                </a:lnTo>
                <a:lnTo>
                  <a:pt x="166" y="30"/>
                </a:lnTo>
                <a:lnTo>
                  <a:pt x="162" y="30"/>
                </a:lnTo>
                <a:lnTo>
                  <a:pt x="162" y="32"/>
                </a:lnTo>
                <a:lnTo>
                  <a:pt x="166" y="32"/>
                </a:lnTo>
                <a:lnTo>
                  <a:pt x="166" y="36"/>
                </a:lnTo>
                <a:lnTo>
                  <a:pt x="168" y="40"/>
                </a:lnTo>
                <a:lnTo>
                  <a:pt x="166" y="44"/>
                </a:lnTo>
                <a:lnTo>
                  <a:pt x="162" y="44"/>
                </a:lnTo>
                <a:lnTo>
                  <a:pt x="162" y="48"/>
                </a:lnTo>
                <a:lnTo>
                  <a:pt x="166" y="48"/>
                </a:lnTo>
                <a:lnTo>
                  <a:pt x="166" y="52"/>
                </a:lnTo>
                <a:lnTo>
                  <a:pt x="162" y="56"/>
                </a:lnTo>
                <a:lnTo>
                  <a:pt x="162" y="60"/>
                </a:lnTo>
                <a:lnTo>
                  <a:pt x="162" y="62"/>
                </a:lnTo>
                <a:lnTo>
                  <a:pt x="162" y="66"/>
                </a:lnTo>
                <a:lnTo>
                  <a:pt x="166" y="70"/>
                </a:lnTo>
                <a:lnTo>
                  <a:pt x="166" y="74"/>
                </a:lnTo>
                <a:lnTo>
                  <a:pt x="162" y="74"/>
                </a:lnTo>
                <a:lnTo>
                  <a:pt x="158" y="74"/>
                </a:lnTo>
                <a:lnTo>
                  <a:pt x="158" y="78"/>
                </a:lnTo>
                <a:lnTo>
                  <a:pt x="158" y="82"/>
                </a:lnTo>
                <a:lnTo>
                  <a:pt x="158" y="86"/>
                </a:lnTo>
                <a:lnTo>
                  <a:pt x="158" y="90"/>
                </a:lnTo>
                <a:lnTo>
                  <a:pt x="158" y="92"/>
                </a:lnTo>
                <a:lnTo>
                  <a:pt x="154" y="92"/>
                </a:lnTo>
                <a:lnTo>
                  <a:pt x="158" y="96"/>
                </a:lnTo>
                <a:lnTo>
                  <a:pt x="158" y="100"/>
                </a:lnTo>
                <a:lnTo>
                  <a:pt x="162" y="100"/>
                </a:lnTo>
                <a:lnTo>
                  <a:pt x="158" y="100"/>
                </a:lnTo>
                <a:lnTo>
                  <a:pt x="150" y="104"/>
                </a:lnTo>
                <a:lnTo>
                  <a:pt x="146" y="108"/>
                </a:lnTo>
                <a:lnTo>
                  <a:pt x="142" y="108"/>
                </a:lnTo>
                <a:lnTo>
                  <a:pt x="138" y="108"/>
                </a:lnTo>
                <a:lnTo>
                  <a:pt x="138" y="112"/>
                </a:lnTo>
                <a:lnTo>
                  <a:pt x="136" y="112"/>
                </a:lnTo>
                <a:lnTo>
                  <a:pt x="132" y="112"/>
                </a:lnTo>
                <a:lnTo>
                  <a:pt x="128" y="112"/>
                </a:lnTo>
                <a:lnTo>
                  <a:pt x="128" y="116"/>
                </a:lnTo>
                <a:lnTo>
                  <a:pt x="124" y="116"/>
                </a:lnTo>
                <a:lnTo>
                  <a:pt x="120" y="116"/>
                </a:lnTo>
                <a:lnTo>
                  <a:pt x="120" y="118"/>
                </a:lnTo>
                <a:lnTo>
                  <a:pt x="120" y="118"/>
                </a:lnTo>
                <a:lnTo>
                  <a:pt x="120" y="11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19" name="Freeform 177">
            <a:extLst>
              <a:ext uri="{FF2B5EF4-FFF2-40B4-BE49-F238E27FC236}">
                <a16:creationId xmlns:a16="http://schemas.microsoft.com/office/drawing/2014/main" id="{CEB3CA39-BD02-44FF-885F-DB4C6C19CB8B}"/>
              </a:ext>
            </a:extLst>
          </p:cNvPr>
          <p:cNvSpPr>
            <a:spLocks/>
          </p:cNvSpPr>
          <p:nvPr/>
        </p:nvSpPr>
        <p:spPr bwMode="auto">
          <a:xfrm>
            <a:off x="6528203" y="4950880"/>
            <a:ext cx="177800" cy="193675"/>
          </a:xfrm>
          <a:custGeom>
            <a:avLst/>
            <a:gdLst>
              <a:gd name="T0" fmla="*/ 88 w 112"/>
              <a:gd name="T1" fmla="*/ 114 h 122"/>
              <a:gd name="T2" fmla="*/ 84 w 112"/>
              <a:gd name="T3" fmla="*/ 118 h 122"/>
              <a:gd name="T4" fmla="*/ 82 w 112"/>
              <a:gd name="T5" fmla="*/ 118 h 122"/>
              <a:gd name="T6" fmla="*/ 74 w 112"/>
              <a:gd name="T7" fmla="*/ 118 h 122"/>
              <a:gd name="T8" fmla="*/ 70 w 112"/>
              <a:gd name="T9" fmla="*/ 118 h 122"/>
              <a:gd name="T10" fmla="*/ 62 w 112"/>
              <a:gd name="T11" fmla="*/ 114 h 122"/>
              <a:gd name="T12" fmla="*/ 54 w 112"/>
              <a:gd name="T13" fmla="*/ 114 h 122"/>
              <a:gd name="T14" fmla="*/ 52 w 112"/>
              <a:gd name="T15" fmla="*/ 114 h 122"/>
              <a:gd name="T16" fmla="*/ 52 w 112"/>
              <a:gd name="T17" fmla="*/ 110 h 122"/>
              <a:gd name="T18" fmla="*/ 52 w 112"/>
              <a:gd name="T19" fmla="*/ 108 h 122"/>
              <a:gd name="T20" fmla="*/ 44 w 112"/>
              <a:gd name="T21" fmla="*/ 108 h 122"/>
              <a:gd name="T22" fmla="*/ 40 w 112"/>
              <a:gd name="T23" fmla="*/ 108 h 122"/>
              <a:gd name="T24" fmla="*/ 38 w 112"/>
              <a:gd name="T25" fmla="*/ 104 h 122"/>
              <a:gd name="T26" fmla="*/ 34 w 112"/>
              <a:gd name="T27" fmla="*/ 96 h 122"/>
              <a:gd name="T28" fmla="*/ 34 w 112"/>
              <a:gd name="T29" fmla="*/ 92 h 122"/>
              <a:gd name="T30" fmla="*/ 30 w 112"/>
              <a:gd name="T31" fmla="*/ 84 h 122"/>
              <a:gd name="T32" fmla="*/ 30 w 112"/>
              <a:gd name="T33" fmla="*/ 84 h 122"/>
              <a:gd name="T34" fmla="*/ 26 w 112"/>
              <a:gd name="T35" fmla="*/ 78 h 122"/>
              <a:gd name="T36" fmla="*/ 18 w 112"/>
              <a:gd name="T37" fmla="*/ 74 h 122"/>
              <a:gd name="T38" fmla="*/ 14 w 112"/>
              <a:gd name="T39" fmla="*/ 70 h 122"/>
              <a:gd name="T40" fmla="*/ 12 w 112"/>
              <a:gd name="T41" fmla="*/ 66 h 122"/>
              <a:gd name="T42" fmla="*/ 12 w 112"/>
              <a:gd name="T43" fmla="*/ 58 h 122"/>
              <a:gd name="T44" fmla="*/ 8 w 112"/>
              <a:gd name="T45" fmla="*/ 52 h 122"/>
              <a:gd name="T46" fmla="*/ 4 w 112"/>
              <a:gd name="T47" fmla="*/ 48 h 122"/>
              <a:gd name="T48" fmla="*/ 0 w 112"/>
              <a:gd name="T49" fmla="*/ 44 h 122"/>
              <a:gd name="T50" fmla="*/ 0 w 112"/>
              <a:gd name="T51" fmla="*/ 40 h 122"/>
              <a:gd name="T52" fmla="*/ 4 w 112"/>
              <a:gd name="T53" fmla="*/ 40 h 122"/>
              <a:gd name="T54" fmla="*/ 12 w 112"/>
              <a:gd name="T55" fmla="*/ 44 h 122"/>
              <a:gd name="T56" fmla="*/ 14 w 112"/>
              <a:gd name="T57" fmla="*/ 40 h 122"/>
              <a:gd name="T58" fmla="*/ 22 w 112"/>
              <a:gd name="T59" fmla="*/ 44 h 122"/>
              <a:gd name="T60" fmla="*/ 26 w 112"/>
              <a:gd name="T61" fmla="*/ 40 h 122"/>
              <a:gd name="T62" fmla="*/ 38 w 112"/>
              <a:gd name="T63" fmla="*/ 26 h 122"/>
              <a:gd name="T64" fmla="*/ 48 w 112"/>
              <a:gd name="T65" fmla="*/ 18 h 122"/>
              <a:gd name="T66" fmla="*/ 48 w 112"/>
              <a:gd name="T67" fmla="*/ 10 h 122"/>
              <a:gd name="T68" fmla="*/ 52 w 112"/>
              <a:gd name="T69" fmla="*/ 6 h 122"/>
              <a:gd name="T70" fmla="*/ 62 w 112"/>
              <a:gd name="T71" fmla="*/ 2 h 122"/>
              <a:gd name="T72" fmla="*/ 70 w 112"/>
              <a:gd name="T73" fmla="*/ 2 h 122"/>
              <a:gd name="T74" fmla="*/ 78 w 112"/>
              <a:gd name="T75" fmla="*/ 6 h 122"/>
              <a:gd name="T76" fmla="*/ 84 w 112"/>
              <a:gd name="T77" fmla="*/ 10 h 122"/>
              <a:gd name="T78" fmla="*/ 88 w 112"/>
              <a:gd name="T79" fmla="*/ 10 h 122"/>
              <a:gd name="T80" fmla="*/ 96 w 112"/>
              <a:gd name="T81" fmla="*/ 14 h 122"/>
              <a:gd name="T82" fmla="*/ 100 w 112"/>
              <a:gd name="T83" fmla="*/ 14 h 122"/>
              <a:gd name="T84" fmla="*/ 104 w 112"/>
              <a:gd name="T85" fmla="*/ 22 h 122"/>
              <a:gd name="T86" fmla="*/ 108 w 112"/>
              <a:gd name="T87" fmla="*/ 22 h 122"/>
              <a:gd name="T88" fmla="*/ 108 w 112"/>
              <a:gd name="T89" fmla="*/ 26 h 122"/>
              <a:gd name="T90" fmla="*/ 108 w 112"/>
              <a:gd name="T91" fmla="*/ 28 h 122"/>
              <a:gd name="T92" fmla="*/ 108 w 112"/>
              <a:gd name="T93" fmla="*/ 32 h 122"/>
              <a:gd name="T94" fmla="*/ 108 w 112"/>
              <a:gd name="T95" fmla="*/ 40 h 122"/>
              <a:gd name="T96" fmla="*/ 108 w 112"/>
              <a:gd name="T97" fmla="*/ 44 h 122"/>
              <a:gd name="T98" fmla="*/ 108 w 112"/>
              <a:gd name="T99" fmla="*/ 52 h 122"/>
              <a:gd name="T100" fmla="*/ 108 w 112"/>
              <a:gd name="T101" fmla="*/ 54 h 122"/>
              <a:gd name="T102" fmla="*/ 104 w 112"/>
              <a:gd name="T103" fmla="*/ 54 h 122"/>
              <a:gd name="T104" fmla="*/ 108 w 112"/>
              <a:gd name="T105" fmla="*/ 58 h 122"/>
              <a:gd name="T106" fmla="*/ 108 w 112"/>
              <a:gd name="T107" fmla="*/ 70 h 122"/>
              <a:gd name="T108" fmla="*/ 108 w 112"/>
              <a:gd name="T109" fmla="*/ 78 h 122"/>
              <a:gd name="T110" fmla="*/ 104 w 112"/>
              <a:gd name="T111" fmla="*/ 84 h 122"/>
              <a:gd name="T112" fmla="*/ 100 w 112"/>
              <a:gd name="T113" fmla="*/ 92 h 122"/>
              <a:gd name="T114" fmla="*/ 100 w 112"/>
              <a:gd name="T115" fmla="*/ 10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2" h="122">
                <a:moveTo>
                  <a:pt x="100" y="100"/>
                </a:moveTo>
                <a:lnTo>
                  <a:pt x="100" y="100"/>
                </a:lnTo>
                <a:lnTo>
                  <a:pt x="100" y="100"/>
                </a:lnTo>
                <a:lnTo>
                  <a:pt x="100" y="100"/>
                </a:lnTo>
                <a:lnTo>
                  <a:pt x="92" y="110"/>
                </a:lnTo>
                <a:lnTo>
                  <a:pt x="88" y="114"/>
                </a:lnTo>
                <a:lnTo>
                  <a:pt x="84" y="118"/>
                </a:lnTo>
                <a:lnTo>
                  <a:pt x="84" y="118"/>
                </a:lnTo>
                <a:lnTo>
                  <a:pt x="84" y="118"/>
                </a:lnTo>
                <a:lnTo>
                  <a:pt x="84" y="122"/>
                </a:lnTo>
                <a:lnTo>
                  <a:pt x="84" y="118"/>
                </a:lnTo>
                <a:lnTo>
                  <a:pt x="84" y="118"/>
                </a:lnTo>
                <a:lnTo>
                  <a:pt x="82" y="118"/>
                </a:lnTo>
                <a:lnTo>
                  <a:pt x="82" y="118"/>
                </a:lnTo>
                <a:lnTo>
                  <a:pt x="82" y="118"/>
                </a:lnTo>
                <a:lnTo>
                  <a:pt x="82" y="118"/>
                </a:lnTo>
                <a:lnTo>
                  <a:pt x="82" y="118"/>
                </a:lnTo>
                <a:lnTo>
                  <a:pt x="82" y="118"/>
                </a:lnTo>
                <a:lnTo>
                  <a:pt x="78" y="118"/>
                </a:lnTo>
                <a:lnTo>
                  <a:pt x="78" y="118"/>
                </a:lnTo>
                <a:lnTo>
                  <a:pt x="78" y="118"/>
                </a:lnTo>
                <a:lnTo>
                  <a:pt x="78" y="118"/>
                </a:lnTo>
                <a:lnTo>
                  <a:pt x="78" y="118"/>
                </a:lnTo>
                <a:lnTo>
                  <a:pt x="74" y="118"/>
                </a:lnTo>
                <a:lnTo>
                  <a:pt x="74" y="118"/>
                </a:lnTo>
                <a:lnTo>
                  <a:pt x="74" y="118"/>
                </a:lnTo>
                <a:lnTo>
                  <a:pt x="74" y="118"/>
                </a:lnTo>
                <a:lnTo>
                  <a:pt x="74" y="118"/>
                </a:lnTo>
                <a:lnTo>
                  <a:pt x="70" y="118"/>
                </a:lnTo>
                <a:lnTo>
                  <a:pt x="70" y="118"/>
                </a:lnTo>
                <a:lnTo>
                  <a:pt x="70" y="118"/>
                </a:lnTo>
                <a:lnTo>
                  <a:pt x="66" y="118"/>
                </a:lnTo>
                <a:lnTo>
                  <a:pt x="66" y="114"/>
                </a:lnTo>
                <a:lnTo>
                  <a:pt x="62" y="114"/>
                </a:lnTo>
                <a:lnTo>
                  <a:pt x="62" y="114"/>
                </a:lnTo>
                <a:lnTo>
                  <a:pt x="62" y="114"/>
                </a:lnTo>
                <a:lnTo>
                  <a:pt x="62" y="114"/>
                </a:lnTo>
                <a:lnTo>
                  <a:pt x="62" y="114"/>
                </a:lnTo>
                <a:lnTo>
                  <a:pt x="58" y="114"/>
                </a:lnTo>
                <a:lnTo>
                  <a:pt x="54" y="114"/>
                </a:lnTo>
                <a:lnTo>
                  <a:pt x="54" y="114"/>
                </a:lnTo>
                <a:lnTo>
                  <a:pt x="54" y="114"/>
                </a:lnTo>
                <a:lnTo>
                  <a:pt x="54" y="114"/>
                </a:lnTo>
                <a:lnTo>
                  <a:pt x="54" y="114"/>
                </a:lnTo>
                <a:lnTo>
                  <a:pt x="54" y="114"/>
                </a:lnTo>
                <a:lnTo>
                  <a:pt x="54" y="114"/>
                </a:lnTo>
                <a:lnTo>
                  <a:pt x="52" y="114"/>
                </a:lnTo>
                <a:lnTo>
                  <a:pt x="52" y="114"/>
                </a:lnTo>
                <a:lnTo>
                  <a:pt x="52" y="114"/>
                </a:lnTo>
                <a:lnTo>
                  <a:pt x="52" y="114"/>
                </a:lnTo>
                <a:lnTo>
                  <a:pt x="52" y="114"/>
                </a:lnTo>
                <a:lnTo>
                  <a:pt x="52" y="110"/>
                </a:lnTo>
                <a:lnTo>
                  <a:pt x="52" y="110"/>
                </a:lnTo>
                <a:lnTo>
                  <a:pt x="52" y="110"/>
                </a:lnTo>
                <a:lnTo>
                  <a:pt x="52" y="110"/>
                </a:lnTo>
                <a:lnTo>
                  <a:pt x="52" y="110"/>
                </a:lnTo>
                <a:lnTo>
                  <a:pt x="52" y="110"/>
                </a:lnTo>
                <a:lnTo>
                  <a:pt x="52" y="108"/>
                </a:lnTo>
                <a:lnTo>
                  <a:pt x="52" y="108"/>
                </a:lnTo>
                <a:lnTo>
                  <a:pt x="52" y="108"/>
                </a:lnTo>
                <a:lnTo>
                  <a:pt x="52" y="108"/>
                </a:lnTo>
                <a:lnTo>
                  <a:pt x="48" y="108"/>
                </a:lnTo>
                <a:lnTo>
                  <a:pt x="44" y="108"/>
                </a:lnTo>
                <a:lnTo>
                  <a:pt x="44" y="108"/>
                </a:lnTo>
                <a:lnTo>
                  <a:pt x="44" y="108"/>
                </a:lnTo>
                <a:lnTo>
                  <a:pt x="44" y="108"/>
                </a:lnTo>
                <a:lnTo>
                  <a:pt x="44" y="108"/>
                </a:lnTo>
                <a:lnTo>
                  <a:pt x="44" y="108"/>
                </a:lnTo>
                <a:lnTo>
                  <a:pt x="44" y="108"/>
                </a:lnTo>
                <a:lnTo>
                  <a:pt x="40" y="108"/>
                </a:lnTo>
                <a:lnTo>
                  <a:pt x="40" y="108"/>
                </a:lnTo>
                <a:lnTo>
                  <a:pt x="40" y="108"/>
                </a:lnTo>
                <a:lnTo>
                  <a:pt x="40" y="108"/>
                </a:lnTo>
                <a:lnTo>
                  <a:pt x="38" y="108"/>
                </a:lnTo>
                <a:lnTo>
                  <a:pt x="38" y="104"/>
                </a:lnTo>
                <a:lnTo>
                  <a:pt x="38" y="104"/>
                </a:lnTo>
                <a:lnTo>
                  <a:pt x="38" y="104"/>
                </a:lnTo>
                <a:lnTo>
                  <a:pt x="38" y="104"/>
                </a:lnTo>
                <a:lnTo>
                  <a:pt x="38" y="104"/>
                </a:lnTo>
                <a:lnTo>
                  <a:pt x="38" y="100"/>
                </a:lnTo>
                <a:lnTo>
                  <a:pt x="38" y="100"/>
                </a:lnTo>
                <a:lnTo>
                  <a:pt x="34" y="100"/>
                </a:lnTo>
                <a:lnTo>
                  <a:pt x="34" y="100"/>
                </a:lnTo>
                <a:lnTo>
                  <a:pt x="34" y="96"/>
                </a:lnTo>
                <a:lnTo>
                  <a:pt x="34" y="96"/>
                </a:lnTo>
                <a:lnTo>
                  <a:pt x="34" y="92"/>
                </a:lnTo>
                <a:lnTo>
                  <a:pt x="34" y="92"/>
                </a:lnTo>
                <a:lnTo>
                  <a:pt x="34" y="92"/>
                </a:lnTo>
                <a:lnTo>
                  <a:pt x="34" y="92"/>
                </a:lnTo>
                <a:lnTo>
                  <a:pt x="34" y="92"/>
                </a:lnTo>
                <a:lnTo>
                  <a:pt x="34" y="88"/>
                </a:lnTo>
                <a:lnTo>
                  <a:pt x="34" y="84"/>
                </a:lnTo>
                <a:lnTo>
                  <a:pt x="34" y="84"/>
                </a:lnTo>
                <a:lnTo>
                  <a:pt x="34" y="84"/>
                </a:lnTo>
                <a:lnTo>
                  <a:pt x="30" y="84"/>
                </a:lnTo>
                <a:lnTo>
                  <a:pt x="30" y="84"/>
                </a:lnTo>
                <a:lnTo>
                  <a:pt x="30" y="84"/>
                </a:lnTo>
                <a:lnTo>
                  <a:pt x="30" y="84"/>
                </a:lnTo>
                <a:lnTo>
                  <a:pt x="30" y="84"/>
                </a:lnTo>
                <a:lnTo>
                  <a:pt x="30" y="84"/>
                </a:lnTo>
                <a:lnTo>
                  <a:pt x="30" y="84"/>
                </a:lnTo>
                <a:lnTo>
                  <a:pt x="30" y="84"/>
                </a:lnTo>
                <a:lnTo>
                  <a:pt x="30" y="84"/>
                </a:lnTo>
                <a:lnTo>
                  <a:pt x="30" y="80"/>
                </a:lnTo>
                <a:lnTo>
                  <a:pt x="30" y="80"/>
                </a:lnTo>
                <a:lnTo>
                  <a:pt x="26" y="80"/>
                </a:lnTo>
                <a:lnTo>
                  <a:pt x="26" y="78"/>
                </a:lnTo>
                <a:lnTo>
                  <a:pt x="26" y="78"/>
                </a:lnTo>
                <a:lnTo>
                  <a:pt x="22" y="78"/>
                </a:lnTo>
                <a:lnTo>
                  <a:pt x="18" y="78"/>
                </a:lnTo>
                <a:lnTo>
                  <a:pt x="18" y="74"/>
                </a:lnTo>
                <a:lnTo>
                  <a:pt x="18" y="74"/>
                </a:lnTo>
                <a:lnTo>
                  <a:pt x="18" y="74"/>
                </a:lnTo>
                <a:lnTo>
                  <a:pt x="18" y="74"/>
                </a:lnTo>
                <a:lnTo>
                  <a:pt x="18" y="74"/>
                </a:lnTo>
                <a:lnTo>
                  <a:pt x="18" y="74"/>
                </a:lnTo>
                <a:lnTo>
                  <a:pt x="18" y="74"/>
                </a:lnTo>
                <a:lnTo>
                  <a:pt x="14" y="74"/>
                </a:lnTo>
                <a:lnTo>
                  <a:pt x="14" y="70"/>
                </a:lnTo>
                <a:lnTo>
                  <a:pt x="14" y="70"/>
                </a:lnTo>
                <a:lnTo>
                  <a:pt x="14" y="70"/>
                </a:lnTo>
                <a:lnTo>
                  <a:pt x="12" y="70"/>
                </a:lnTo>
                <a:lnTo>
                  <a:pt x="12" y="70"/>
                </a:lnTo>
                <a:lnTo>
                  <a:pt x="12" y="70"/>
                </a:lnTo>
                <a:lnTo>
                  <a:pt x="12" y="66"/>
                </a:lnTo>
                <a:lnTo>
                  <a:pt x="12" y="66"/>
                </a:lnTo>
                <a:lnTo>
                  <a:pt x="12" y="62"/>
                </a:lnTo>
                <a:lnTo>
                  <a:pt x="12" y="62"/>
                </a:lnTo>
                <a:lnTo>
                  <a:pt x="12" y="62"/>
                </a:lnTo>
                <a:lnTo>
                  <a:pt x="12" y="62"/>
                </a:lnTo>
                <a:lnTo>
                  <a:pt x="12" y="58"/>
                </a:lnTo>
                <a:lnTo>
                  <a:pt x="12" y="58"/>
                </a:lnTo>
                <a:lnTo>
                  <a:pt x="12" y="58"/>
                </a:lnTo>
                <a:lnTo>
                  <a:pt x="12" y="58"/>
                </a:lnTo>
                <a:lnTo>
                  <a:pt x="8" y="58"/>
                </a:lnTo>
                <a:lnTo>
                  <a:pt x="8" y="58"/>
                </a:lnTo>
                <a:lnTo>
                  <a:pt x="8" y="54"/>
                </a:lnTo>
                <a:lnTo>
                  <a:pt x="8" y="52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48"/>
                </a:lnTo>
                <a:lnTo>
                  <a:pt x="4" y="48"/>
                </a:lnTo>
                <a:lnTo>
                  <a:pt x="4" y="48"/>
                </a:lnTo>
                <a:lnTo>
                  <a:pt x="4" y="48"/>
                </a:lnTo>
                <a:lnTo>
                  <a:pt x="4" y="48"/>
                </a:ln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lnTo>
                  <a:pt x="0" y="40"/>
                </a:lnTo>
                <a:lnTo>
                  <a:pt x="0" y="40"/>
                </a:lnTo>
                <a:lnTo>
                  <a:pt x="0" y="40"/>
                </a:lnTo>
                <a:lnTo>
                  <a:pt x="0" y="40"/>
                </a:lnTo>
                <a:lnTo>
                  <a:pt x="0" y="40"/>
                </a:lnTo>
                <a:lnTo>
                  <a:pt x="0" y="40"/>
                </a:lnTo>
                <a:lnTo>
                  <a:pt x="0" y="40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lnTo>
                  <a:pt x="8" y="40"/>
                </a:lnTo>
                <a:lnTo>
                  <a:pt x="8" y="40"/>
                </a:lnTo>
                <a:lnTo>
                  <a:pt x="8" y="40"/>
                </a:lnTo>
                <a:lnTo>
                  <a:pt x="8" y="44"/>
                </a:lnTo>
                <a:lnTo>
                  <a:pt x="8" y="44"/>
                </a:lnTo>
                <a:lnTo>
                  <a:pt x="12" y="44"/>
                </a:lnTo>
                <a:lnTo>
                  <a:pt x="12" y="40"/>
                </a:lnTo>
                <a:lnTo>
                  <a:pt x="12" y="40"/>
                </a:lnTo>
                <a:lnTo>
                  <a:pt x="12" y="40"/>
                </a:lnTo>
                <a:lnTo>
                  <a:pt x="14" y="40"/>
                </a:lnTo>
                <a:lnTo>
                  <a:pt x="14" y="40"/>
                </a:lnTo>
                <a:lnTo>
                  <a:pt x="14" y="40"/>
                </a:lnTo>
                <a:lnTo>
                  <a:pt x="18" y="44"/>
                </a:lnTo>
                <a:lnTo>
                  <a:pt x="18" y="44"/>
                </a:lnTo>
                <a:lnTo>
                  <a:pt x="18" y="44"/>
                </a:lnTo>
                <a:lnTo>
                  <a:pt x="18" y="44"/>
                </a:lnTo>
                <a:lnTo>
                  <a:pt x="18" y="44"/>
                </a:lnTo>
                <a:lnTo>
                  <a:pt x="22" y="44"/>
                </a:lnTo>
                <a:lnTo>
                  <a:pt x="22" y="44"/>
                </a:lnTo>
                <a:lnTo>
                  <a:pt x="22" y="44"/>
                </a:lnTo>
                <a:lnTo>
                  <a:pt x="22" y="40"/>
                </a:lnTo>
                <a:lnTo>
                  <a:pt x="26" y="40"/>
                </a:lnTo>
                <a:lnTo>
                  <a:pt x="26" y="40"/>
                </a:lnTo>
                <a:lnTo>
                  <a:pt x="26" y="40"/>
                </a:lnTo>
                <a:lnTo>
                  <a:pt x="30" y="36"/>
                </a:lnTo>
                <a:lnTo>
                  <a:pt x="30" y="32"/>
                </a:lnTo>
                <a:lnTo>
                  <a:pt x="34" y="32"/>
                </a:lnTo>
                <a:lnTo>
                  <a:pt x="34" y="28"/>
                </a:lnTo>
                <a:lnTo>
                  <a:pt x="34" y="28"/>
                </a:lnTo>
                <a:lnTo>
                  <a:pt x="38" y="26"/>
                </a:lnTo>
                <a:lnTo>
                  <a:pt x="38" y="26"/>
                </a:lnTo>
                <a:lnTo>
                  <a:pt x="38" y="22"/>
                </a:lnTo>
                <a:lnTo>
                  <a:pt x="40" y="22"/>
                </a:lnTo>
                <a:lnTo>
                  <a:pt x="40" y="22"/>
                </a:lnTo>
                <a:lnTo>
                  <a:pt x="44" y="18"/>
                </a:lnTo>
                <a:lnTo>
                  <a:pt x="48" y="18"/>
                </a:lnTo>
                <a:lnTo>
                  <a:pt x="48" y="14"/>
                </a:lnTo>
                <a:lnTo>
                  <a:pt x="48" y="14"/>
                </a:lnTo>
                <a:lnTo>
                  <a:pt x="48" y="14"/>
                </a:lnTo>
                <a:lnTo>
                  <a:pt x="48" y="14"/>
                </a:lnTo>
                <a:lnTo>
                  <a:pt x="48" y="14"/>
                </a:lnTo>
                <a:lnTo>
                  <a:pt x="48" y="10"/>
                </a:lnTo>
                <a:lnTo>
                  <a:pt x="52" y="10"/>
                </a:lnTo>
                <a:lnTo>
                  <a:pt x="52" y="6"/>
                </a:lnTo>
                <a:lnTo>
                  <a:pt x="52" y="6"/>
                </a:lnTo>
                <a:lnTo>
                  <a:pt x="52" y="6"/>
                </a:lnTo>
                <a:lnTo>
                  <a:pt x="52" y="6"/>
                </a:lnTo>
                <a:lnTo>
                  <a:pt x="52" y="6"/>
                </a:lnTo>
                <a:lnTo>
                  <a:pt x="54" y="2"/>
                </a:lnTo>
                <a:lnTo>
                  <a:pt x="54" y="2"/>
                </a:lnTo>
                <a:lnTo>
                  <a:pt x="58" y="2"/>
                </a:lnTo>
                <a:lnTo>
                  <a:pt x="58" y="2"/>
                </a:lnTo>
                <a:lnTo>
                  <a:pt x="58" y="2"/>
                </a:lnTo>
                <a:lnTo>
                  <a:pt x="62" y="2"/>
                </a:lnTo>
                <a:lnTo>
                  <a:pt x="62" y="2"/>
                </a:lnTo>
                <a:lnTo>
                  <a:pt x="62" y="2"/>
                </a:lnTo>
                <a:lnTo>
                  <a:pt x="62" y="0"/>
                </a:lnTo>
                <a:lnTo>
                  <a:pt x="66" y="2"/>
                </a:lnTo>
                <a:lnTo>
                  <a:pt x="70" y="2"/>
                </a:lnTo>
                <a:lnTo>
                  <a:pt x="70" y="2"/>
                </a:lnTo>
                <a:lnTo>
                  <a:pt x="70" y="2"/>
                </a:lnTo>
                <a:lnTo>
                  <a:pt x="70" y="2"/>
                </a:lnTo>
                <a:lnTo>
                  <a:pt x="70" y="2"/>
                </a:lnTo>
                <a:lnTo>
                  <a:pt x="70" y="2"/>
                </a:lnTo>
                <a:lnTo>
                  <a:pt x="70" y="6"/>
                </a:lnTo>
                <a:lnTo>
                  <a:pt x="78" y="6"/>
                </a:lnTo>
                <a:lnTo>
                  <a:pt x="82" y="6"/>
                </a:lnTo>
                <a:lnTo>
                  <a:pt x="82" y="6"/>
                </a:lnTo>
                <a:lnTo>
                  <a:pt x="84" y="6"/>
                </a:lnTo>
                <a:lnTo>
                  <a:pt x="84" y="6"/>
                </a:lnTo>
                <a:lnTo>
                  <a:pt x="84" y="10"/>
                </a:lnTo>
                <a:lnTo>
                  <a:pt x="84" y="10"/>
                </a:lnTo>
                <a:lnTo>
                  <a:pt x="84" y="10"/>
                </a:lnTo>
                <a:lnTo>
                  <a:pt x="84" y="10"/>
                </a:lnTo>
                <a:lnTo>
                  <a:pt x="88" y="10"/>
                </a:lnTo>
                <a:lnTo>
                  <a:pt x="88" y="10"/>
                </a:lnTo>
                <a:lnTo>
                  <a:pt x="88" y="10"/>
                </a:lnTo>
                <a:lnTo>
                  <a:pt x="88" y="10"/>
                </a:lnTo>
                <a:lnTo>
                  <a:pt x="88" y="10"/>
                </a:lnTo>
                <a:lnTo>
                  <a:pt x="92" y="10"/>
                </a:lnTo>
                <a:lnTo>
                  <a:pt x="92" y="14"/>
                </a:lnTo>
                <a:lnTo>
                  <a:pt x="92" y="14"/>
                </a:lnTo>
                <a:lnTo>
                  <a:pt x="92" y="14"/>
                </a:lnTo>
                <a:lnTo>
                  <a:pt x="96" y="14"/>
                </a:lnTo>
                <a:lnTo>
                  <a:pt x="96" y="14"/>
                </a:lnTo>
                <a:lnTo>
                  <a:pt x="96" y="14"/>
                </a:lnTo>
                <a:lnTo>
                  <a:pt x="96" y="14"/>
                </a:lnTo>
                <a:lnTo>
                  <a:pt x="96" y="14"/>
                </a:lnTo>
                <a:lnTo>
                  <a:pt x="100" y="14"/>
                </a:lnTo>
                <a:lnTo>
                  <a:pt x="100" y="14"/>
                </a:lnTo>
                <a:lnTo>
                  <a:pt x="100" y="14"/>
                </a:lnTo>
                <a:lnTo>
                  <a:pt x="100" y="18"/>
                </a:lnTo>
                <a:lnTo>
                  <a:pt x="104" y="18"/>
                </a:lnTo>
                <a:lnTo>
                  <a:pt x="104" y="18"/>
                </a:lnTo>
                <a:lnTo>
                  <a:pt x="104" y="22"/>
                </a:lnTo>
                <a:lnTo>
                  <a:pt x="104" y="22"/>
                </a:lnTo>
                <a:lnTo>
                  <a:pt x="104" y="22"/>
                </a:lnTo>
                <a:lnTo>
                  <a:pt x="108" y="22"/>
                </a:lnTo>
                <a:lnTo>
                  <a:pt x="108" y="22"/>
                </a:lnTo>
                <a:lnTo>
                  <a:pt x="108" y="22"/>
                </a:lnTo>
                <a:lnTo>
                  <a:pt x="108" y="22"/>
                </a:lnTo>
                <a:lnTo>
                  <a:pt x="108" y="22"/>
                </a:lnTo>
                <a:lnTo>
                  <a:pt x="108" y="22"/>
                </a:lnTo>
                <a:lnTo>
                  <a:pt x="108" y="22"/>
                </a:lnTo>
                <a:lnTo>
                  <a:pt x="108" y="22"/>
                </a:lnTo>
                <a:lnTo>
                  <a:pt x="108" y="22"/>
                </a:lnTo>
                <a:lnTo>
                  <a:pt x="108" y="22"/>
                </a:lnTo>
                <a:lnTo>
                  <a:pt x="108" y="26"/>
                </a:lnTo>
                <a:lnTo>
                  <a:pt x="108" y="26"/>
                </a:lnTo>
                <a:lnTo>
                  <a:pt x="108" y="26"/>
                </a:lnTo>
                <a:lnTo>
                  <a:pt x="108" y="28"/>
                </a:lnTo>
                <a:lnTo>
                  <a:pt x="108" y="28"/>
                </a:lnTo>
                <a:lnTo>
                  <a:pt x="108" y="28"/>
                </a:lnTo>
                <a:lnTo>
                  <a:pt x="108" y="28"/>
                </a:lnTo>
                <a:lnTo>
                  <a:pt x="108" y="28"/>
                </a:lnTo>
                <a:lnTo>
                  <a:pt x="108" y="28"/>
                </a:lnTo>
                <a:lnTo>
                  <a:pt x="108" y="28"/>
                </a:lnTo>
                <a:lnTo>
                  <a:pt x="108" y="32"/>
                </a:lnTo>
                <a:lnTo>
                  <a:pt x="108" y="32"/>
                </a:lnTo>
                <a:lnTo>
                  <a:pt x="108" y="32"/>
                </a:lnTo>
                <a:lnTo>
                  <a:pt x="108" y="36"/>
                </a:lnTo>
                <a:lnTo>
                  <a:pt x="108" y="36"/>
                </a:lnTo>
                <a:lnTo>
                  <a:pt x="108" y="36"/>
                </a:lnTo>
                <a:lnTo>
                  <a:pt x="108" y="36"/>
                </a:lnTo>
                <a:lnTo>
                  <a:pt x="108" y="36"/>
                </a:lnTo>
                <a:lnTo>
                  <a:pt x="108" y="40"/>
                </a:lnTo>
                <a:lnTo>
                  <a:pt x="108" y="40"/>
                </a:lnTo>
                <a:lnTo>
                  <a:pt x="108" y="44"/>
                </a:lnTo>
                <a:lnTo>
                  <a:pt x="108" y="44"/>
                </a:lnTo>
                <a:lnTo>
                  <a:pt x="108" y="44"/>
                </a:lnTo>
                <a:lnTo>
                  <a:pt x="108" y="44"/>
                </a:lnTo>
                <a:lnTo>
                  <a:pt x="108" y="44"/>
                </a:lnTo>
                <a:lnTo>
                  <a:pt x="108" y="48"/>
                </a:lnTo>
                <a:lnTo>
                  <a:pt x="108" y="48"/>
                </a:lnTo>
                <a:lnTo>
                  <a:pt x="108" y="48"/>
                </a:lnTo>
                <a:lnTo>
                  <a:pt x="108" y="48"/>
                </a:lnTo>
                <a:lnTo>
                  <a:pt x="112" y="48"/>
                </a:lnTo>
                <a:lnTo>
                  <a:pt x="108" y="52"/>
                </a:lnTo>
                <a:lnTo>
                  <a:pt x="108" y="52"/>
                </a:lnTo>
                <a:lnTo>
                  <a:pt x="108" y="52"/>
                </a:lnTo>
                <a:lnTo>
                  <a:pt x="108" y="52"/>
                </a:lnTo>
                <a:lnTo>
                  <a:pt x="108" y="52"/>
                </a:lnTo>
                <a:lnTo>
                  <a:pt x="108" y="52"/>
                </a:lnTo>
                <a:lnTo>
                  <a:pt x="108" y="54"/>
                </a:lnTo>
                <a:lnTo>
                  <a:pt x="108" y="54"/>
                </a:lnTo>
                <a:lnTo>
                  <a:pt x="108" y="54"/>
                </a:lnTo>
                <a:lnTo>
                  <a:pt x="108" y="54"/>
                </a:lnTo>
                <a:lnTo>
                  <a:pt x="108" y="54"/>
                </a:lnTo>
                <a:lnTo>
                  <a:pt x="108" y="54"/>
                </a:lnTo>
                <a:lnTo>
                  <a:pt x="104" y="54"/>
                </a:lnTo>
                <a:lnTo>
                  <a:pt x="104" y="58"/>
                </a:lnTo>
                <a:lnTo>
                  <a:pt x="104" y="58"/>
                </a:lnTo>
                <a:lnTo>
                  <a:pt x="104" y="58"/>
                </a:lnTo>
                <a:lnTo>
                  <a:pt x="104" y="58"/>
                </a:lnTo>
                <a:lnTo>
                  <a:pt x="104" y="58"/>
                </a:lnTo>
                <a:lnTo>
                  <a:pt x="108" y="58"/>
                </a:lnTo>
                <a:lnTo>
                  <a:pt x="108" y="62"/>
                </a:lnTo>
                <a:lnTo>
                  <a:pt x="108" y="66"/>
                </a:lnTo>
                <a:lnTo>
                  <a:pt x="108" y="66"/>
                </a:lnTo>
                <a:lnTo>
                  <a:pt x="104" y="66"/>
                </a:lnTo>
                <a:lnTo>
                  <a:pt x="104" y="70"/>
                </a:lnTo>
                <a:lnTo>
                  <a:pt x="108" y="70"/>
                </a:lnTo>
                <a:lnTo>
                  <a:pt x="108" y="70"/>
                </a:lnTo>
                <a:lnTo>
                  <a:pt x="108" y="70"/>
                </a:lnTo>
                <a:lnTo>
                  <a:pt x="108" y="70"/>
                </a:lnTo>
                <a:lnTo>
                  <a:pt x="108" y="74"/>
                </a:lnTo>
                <a:lnTo>
                  <a:pt x="108" y="74"/>
                </a:lnTo>
                <a:lnTo>
                  <a:pt x="108" y="78"/>
                </a:lnTo>
                <a:lnTo>
                  <a:pt x="108" y="78"/>
                </a:lnTo>
                <a:lnTo>
                  <a:pt x="108" y="80"/>
                </a:lnTo>
                <a:lnTo>
                  <a:pt x="108" y="80"/>
                </a:lnTo>
                <a:lnTo>
                  <a:pt x="108" y="80"/>
                </a:lnTo>
                <a:lnTo>
                  <a:pt x="108" y="80"/>
                </a:lnTo>
                <a:lnTo>
                  <a:pt x="104" y="84"/>
                </a:lnTo>
                <a:lnTo>
                  <a:pt x="104" y="88"/>
                </a:lnTo>
                <a:lnTo>
                  <a:pt x="104" y="88"/>
                </a:lnTo>
                <a:lnTo>
                  <a:pt x="100" y="88"/>
                </a:lnTo>
                <a:lnTo>
                  <a:pt x="100" y="88"/>
                </a:lnTo>
                <a:lnTo>
                  <a:pt x="100" y="92"/>
                </a:lnTo>
                <a:lnTo>
                  <a:pt x="100" y="92"/>
                </a:lnTo>
                <a:lnTo>
                  <a:pt x="100" y="92"/>
                </a:lnTo>
                <a:lnTo>
                  <a:pt x="100" y="96"/>
                </a:lnTo>
                <a:lnTo>
                  <a:pt x="100" y="96"/>
                </a:lnTo>
                <a:lnTo>
                  <a:pt x="100" y="96"/>
                </a:lnTo>
                <a:lnTo>
                  <a:pt x="100" y="100"/>
                </a:lnTo>
                <a:lnTo>
                  <a:pt x="100" y="100"/>
                </a:lnTo>
                <a:lnTo>
                  <a:pt x="100" y="100"/>
                </a:lnTo>
                <a:lnTo>
                  <a:pt x="100" y="100"/>
                </a:lnTo>
                <a:lnTo>
                  <a:pt x="100" y="10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20" name="Freeform 178">
            <a:extLst>
              <a:ext uri="{FF2B5EF4-FFF2-40B4-BE49-F238E27FC236}">
                <a16:creationId xmlns:a16="http://schemas.microsoft.com/office/drawing/2014/main" id="{6F868030-4200-4744-A153-25C07E757F33}"/>
              </a:ext>
            </a:extLst>
          </p:cNvPr>
          <p:cNvSpPr>
            <a:spLocks noEditPoints="1"/>
          </p:cNvSpPr>
          <p:nvPr/>
        </p:nvSpPr>
        <p:spPr bwMode="auto">
          <a:xfrm>
            <a:off x="4308878" y="5122330"/>
            <a:ext cx="444500" cy="1022350"/>
          </a:xfrm>
          <a:custGeom>
            <a:avLst/>
            <a:gdLst>
              <a:gd name="T0" fmla="*/ 28 w 280"/>
              <a:gd name="T1" fmla="*/ 328 h 644"/>
              <a:gd name="T2" fmla="*/ 38 w 280"/>
              <a:gd name="T3" fmla="*/ 304 h 644"/>
              <a:gd name="T4" fmla="*/ 38 w 280"/>
              <a:gd name="T5" fmla="*/ 272 h 644"/>
              <a:gd name="T6" fmla="*/ 46 w 280"/>
              <a:gd name="T7" fmla="*/ 242 h 644"/>
              <a:gd name="T8" fmla="*/ 54 w 280"/>
              <a:gd name="T9" fmla="*/ 208 h 644"/>
              <a:gd name="T10" fmla="*/ 42 w 280"/>
              <a:gd name="T11" fmla="*/ 174 h 644"/>
              <a:gd name="T12" fmla="*/ 54 w 280"/>
              <a:gd name="T13" fmla="*/ 144 h 644"/>
              <a:gd name="T14" fmla="*/ 60 w 280"/>
              <a:gd name="T15" fmla="*/ 114 h 644"/>
              <a:gd name="T16" fmla="*/ 72 w 280"/>
              <a:gd name="T17" fmla="*/ 84 h 644"/>
              <a:gd name="T18" fmla="*/ 76 w 280"/>
              <a:gd name="T19" fmla="*/ 48 h 644"/>
              <a:gd name="T20" fmla="*/ 90 w 280"/>
              <a:gd name="T21" fmla="*/ 22 h 644"/>
              <a:gd name="T22" fmla="*/ 106 w 280"/>
              <a:gd name="T23" fmla="*/ 4 h 644"/>
              <a:gd name="T24" fmla="*/ 130 w 280"/>
              <a:gd name="T25" fmla="*/ 22 h 644"/>
              <a:gd name="T26" fmla="*/ 156 w 280"/>
              <a:gd name="T27" fmla="*/ 10 h 644"/>
              <a:gd name="T28" fmla="*/ 176 w 280"/>
              <a:gd name="T29" fmla="*/ 36 h 644"/>
              <a:gd name="T30" fmla="*/ 208 w 280"/>
              <a:gd name="T31" fmla="*/ 56 h 644"/>
              <a:gd name="T32" fmla="*/ 220 w 280"/>
              <a:gd name="T33" fmla="*/ 78 h 644"/>
              <a:gd name="T34" fmla="*/ 224 w 280"/>
              <a:gd name="T35" fmla="*/ 100 h 644"/>
              <a:gd name="T36" fmla="*/ 254 w 280"/>
              <a:gd name="T37" fmla="*/ 100 h 644"/>
              <a:gd name="T38" fmla="*/ 272 w 280"/>
              <a:gd name="T39" fmla="*/ 70 h 644"/>
              <a:gd name="T40" fmla="*/ 276 w 280"/>
              <a:gd name="T41" fmla="*/ 96 h 644"/>
              <a:gd name="T42" fmla="*/ 250 w 280"/>
              <a:gd name="T43" fmla="*/ 114 h 644"/>
              <a:gd name="T44" fmla="*/ 238 w 280"/>
              <a:gd name="T45" fmla="*/ 136 h 644"/>
              <a:gd name="T46" fmla="*/ 220 w 280"/>
              <a:gd name="T47" fmla="*/ 170 h 644"/>
              <a:gd name="T48" fmla="*/ 216 w 280"/>
              <a:gd name="T49" fmla="*/ 200 h 644"/>
              <a:gd name="T50" fmla="*/ 216 w 280"/>
              <a:gd name="T51" fmla="*/ 234 h 644"/>
              <a:gd name="T52" fmla="*/ 230 w 280"/>
              <a:gd name="T53" fmla="*/ 264 h 644"/>
              <a:gd name="T54" fmla="*/ 228 w 280"/>
              <a:gd name="T55" fmla="*/ 294 h 644"/>
              <a:gd name="T56" fmla="*/ 194 w 280"/>
              <a:gd name="T57" fmla="*/ 316 h 644"/>
              <a:gd name="T58" fmla="*/ 156 w 280"/>
              <a:gd name="T59" fmla="*/ 312 h 644"/>
              <a:gd name="T60" fmla="*/ 160 w 280"/>
              <a:gd name="T61" fmla="*/ 330 h 644"/>
              <a:gd name="T62" fmla="*/ 152 w 280"/>
              <a:gd name="T63" fmla="*/ 358 h 644"/>
              <a:gd name="T64" fmla="*/ 122 w 280"/>
              <a:gd name="T65" fmla="*/ 350 h 644"/>
              <a:gd name="T66" fmla="*/ 126 w 280"/>
              <a:gd name="T67" fmla="*/ 380 h 644"/>
              <a:gd name="T68" fmla="*/ 142 w 280"/>
              <a:gd name="T69" fmla="*/ 386 h 644"/>
              <a:gd name="T70" fmla="*/ 126 w 280"/>
              <a:gd name="T71" fmla="*/ 394 h 644"/>
              <a:gd name="T72" fmla="*/ 120 w 280"/>
              <a:gd name="T73" fmla="*/ 414 h 644"/>
              <a:gd name="T74" fmla="*/ 98 w 280"/>
              <a:gd name="T75" fmla="*/ 440 h 644"/>
              <a:gd name="T76" fmla="*/ 86 w 280"/>
              <a:gd name="T77" fmla="*/ 470 h 644"/>
              <a:gd name="T78" fmla="*/ 108 w 280"/>
              <a:gd name="T79" fmla="*/ 490 h 644"/>
              <a:gd name="T80" fmla="*/ 90 w 280"/>
              <a:gd name="T81" fmla="*/ 510 h 644"/>
              <a:gd name="T82" fmla="*/ 82 w 280"/>
              <a:gd name="T83" fmla="*/ 536 h 644"/>
              <a:gd name="T84" fmla="*/ 76 w 280"/>
              <a:gd name="T85" fmla="*/ 540 h 644"/>
              <a:gd name="T86" fmla="*/ 64 w 280"/>
              <a:gd name="T87" fmla="*/ 566 h 644"/>
              <a:gd name="T88" fmla="*/ 72 w 280"/>
              <a:gd name="T89" fmla="*/ 584 h 644"/>
              <a:gd name="T90" fmla="*/ 34 w 280"/>
              <a:gd name="T91" fmla="*/ 580 h 644"/>
              <a:gd name="T92" fmla="*/ 16 w 280"/>
              <a:gd name="T93" fmla="*/ 550 h 644"/>
              <a:gd name="T94" fmla="*/ 0 w 280"/>
              <a:gd name="T95" fmla="*/ 536 h 644"/>
              <a:gd name="T96" fmla="*/ 16 w 280"/>
              <a:gd name="T97" fmla="*/ 512 h 644"/>
              <a:gd name="T98" fmla="*/ 20 w 280"/>
              <a:gd name="T99" fmla="*/ 488 h 644"/>
              <a:gd name="T100" fmla="*/ 28 w 280"/>
              <a:gd name="T101" fmla="*/ 458 h 644"/>
              <a:gd name="T102" fmla="*/ 24 w 280"/>
              <a:gd name="T103" fmla="*/ 432 h 644"/>
              <a:gd name="T104" fmla="*/ 24 w 280"/>
              <a:gd name="T105" fmla="*/ 416 h 644"/>
              <a:gd name="T106" fmla="*/ 20 w 280"/>
              <a:gd name="T107" fmla="*/ 394 h 644"/>
              <a:gd name="T108" fmla="*/ 24 w 280"/>
              <a:gd name="T109" fmla="*/ 364 h 644"/>
              <a:gd name="T110" fmla="*/ 72 w 280"/>
              <a:gd name="T111" fmla="*/ 592 h 644"/>
              <a:gd name="T112" fmla="*/ 80 w 280"/>
              <a:gd name="T113" fmla="*/ 614 h 644"/>
              <a:gd name="T114" fmla="*/ 108 w 280"/>
              <a:gd name="T115" fmla="*/ 636 h 644"/>
              <a:gd name="T116" fmla="*/ 94 w 280"/>
              <a:gd name="T117" fmla="*/ 640 h 644"/>
              <a:gd name="T118" fmla="*/ 72 w 280"/>
              <a:gd name="T119" fmla="*/ 610 h 644"/>
              <a:gd name="T120" fmla="*/ 126 w 280"/>
              <a:gd name="T121" fmla="*/ 636 h 644"/>
              <a:gd name="T122" fmla="*/ 126 w 280"/>
              <a:gd name="T123" fmla="*/ 640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0" h="644">
                <a:moveTo>
                  <a:pt x="24" y="358"/>
                </a:moveTo>
                <a:lnTo>
                  <a:pt x="24" y="354"/>
                </a:lnTo>
                <a:lnTo>
                  <a:pt x="24" y="350"/>
                </a:lnTo>
                <a:lnTo>
                  <a:pt x="24" y="346"/>
                </a:lnTo>
                <a:lnTo>
                  <a:pt x="28" y="346"/>
                </a:lnTo>
                <a:lnTo>
                  <a:pt x="28" y="342"/>
                </a:lnTo>
                <a:lnTo>
                  <a:pt x="24" y="342"/>
                </a:lnTo>
                <a:lnTo>
                  <a:pt x="28" y="338"/>
                </a:lnTo>
                <a:lnTo>
                  <a:pt x="28" y="334"/>
                </a:lnTo>
                <a:lnTo>
                  <a:pt x="28" y="330"/>
                </a:lnTo>
                <a:lnTo>
                  <a:pt x="28" y="328"/>
                </a:lnTo>
                <a:lnTo>
                  <a:pt x="28" y="330"/>
                </a:lnTo>
                <a:lnTo>
                  <a:pt x="30" y="330"/>
                </a:lnTo>
                <a:lnTo>
                  <a:pt x="30" y="328"/>
                </a:lnTo>
                <a:lnTo>
                  <a:pt x="30" y="324"/>
                </a:lnTo>
                <a:lnTo>
                  <a:pt x="30" y="320"/>
                </a:lnTo>
                <a:lnTo>
                  <a:pt x="30" y="316"/>
                </a:lnTo>
                <a:lnTo>
                  <a:pt x="34" y="316"/>
                </a:lnTo>
                <a:lnTo>
                  <a:pt x="34" y="312"/>
                </a:lnTo>
                <a:lnTo>
                  <a:pt x="38" y="312"/>
                </a:lnTo>
                <a:lnTo>
                  <a:pt x="38" y="308"/>
                </a:lnTo>
                <a:lnTo>
                  <a:pt x="38" y="304"/>
                </a:lnTo>
                <a:lnTo>
                  <a:pt x="38" y="302"/>
                </a:lnTo>
                <a:lnTo>
                  <a:pt x="34" y="298"/>
                </a:lnTo>
                <a:lnTo>
                  <a:pt x="34" y="294"/>
                </a:lnTo>
                <a:lnTo>
                  <a:pt x="34" y="290"/>
                </a:lnTo>
                <a:lnTo>
                  <a:pt x="34" y="286"/>
                </a:lnTo>
                <a:lnTo>
                  <a:pt x="34" y="282"/>
                </a:lnTo>
                <a:lnTo>
                  <a:pt x="34" y="278"/>
                </a:lnTo>
                <a:lnTo>
                  <a:pt x="34" y="274"/>
                </a:lnTo>
                <a:lnTo>
                  <a:pt x="34" y="272"/>
                </a:lnTo>
                <a:lnTo>
                  <a:pt x="38" y="268"/>
                </a:lnTo>
                <a:lnTo>
                  <a:pt x="38" y="272"/>
                </a:lnTo>
                <a:lnTo>
                  <a:pt x="42" y="268"/>
                </a:lnTo>
                <a:lnTo>
                  <a:pt x="42" y="264"/>
                </a:lnTo>
                <a:lnTo>
                  <a:pt x="46" y="264"/>
                </a:lnTo>
                <a:lnTo>
                  <a:pt x="46" y="260"/>
                </a:lnTo>
                <a:lnTo>
                  <a:pt x="46" y="256"/>
                </a:lnTo>
                <a:lnTo>
                  <a:pt x="46" y="252"/>
                </a:lnTo>
                <a:lnTo>
                  <a:pt x="46" y="248"/>
                </a:lnTo>
                <a:lnTo>
                  <a:pt x="42" y="248"/>
                </a:lnTo>
                <a:lnTo>
                  <a:pt x="42" y="246"/>
                </a:lnTo>
                <a:lnTo>
                  <a:pt x="46" y="246"/>
                </a:lnTo>
                <a:lnTo>
                  <a:pt x="46" y="242"/>
                </a:lnTo>
                <a:lnTo>
                  <a:pt x="46" y="238"/>
                </a:lnTo>
                <a:lnTo>
                  <a:pt x="46" y="234"/>
                </a:lnTo>
                <a:lnTo>
                  <a:pt x="50" y="234"/>
                </a:lnTo>
                <a:lnTo>
                  <a:pt x="50" y="230"/>
                </a:lnTo>
                <a:lnTo>
                  <a:pt x="50" y="226"/>
                </a:lnTo>
                <a:lnTo>
                  <a:pt x="54" y="226"/>
                </a:lnTo>
                <a:lnTo>
                  <a:pt x="54" y="222"/>
                </a:lnTo>
                <a:lnTo>
                  <a:pt x="54" y="218"/>
                </a:lnTo>
                <a:lnTo>
                  <a:pt x="54" y="216"/>
                </a:lnTo>
                <a:lnTo>
                  <a:pt x="54" y="212"/>
                </a:lnTo>
                <a:lnTo>
                  <a:pt x="54" y="208"/>
                </a:lnTo>
                <a:lnTo>
                  <a:pt x="50" y="208"/>
                </a:lnTo>
                <a:lnTo>
                  <a:pt x="50" y="204"/>
                </a:lnTo>
                <a:lnTo>
                  <a:pt x="50" y="200"/>
                </a:lnTo>
                <a:lnTo>
                  <a:pt x="50" y="196"/>
                </a:lnTo>
                <a:lnTo>
                  <a:pt x="50" y="192"/>
                </a:lnTo>
                <a:lnTo>
                  <a:pt x="46" y="192"/>
                </a:lnTo>
                <a:lnTo>
                  <a:pt x="46" y="190"/>
                </a:lnTo>
                <a:lnTo>
                  <a:pt x="46" y="186"/>
                </a:lnTo>
                <a:lnTo>
                  <a:pt x="46" y="182"/>
                </a:lnTo>
                <a:lnTo>
                  <a:pt x="42" y="178"/>
                </a:lnTo>
                <a:lnTo>
                  <a:pt x="42" y="174"/>
                </a:lnTo>
                <a:lnTo>
                  <a:pt x="42" y="170"/>
                </a:lnTo>
                <a:lnTo>
                  <a:pt x="46" y="170"/>
                </a:lnTo>
                <a:lnTo>
                  <a:pt x="46" y="166"/>
                </a:lnTo>
                <a:lnTo>
                  <a:pt x="46" y="162"/>
                </a:lnTo>
                <a:lnTo>
                  <a:pt x="46" y="160"/>
                </a:lnTo>
                <a:lnTo>
                  <a:pt x="50" y="160"/>
                </a:lnTo>
                <a:lnTo>
                  <a:pt x="50" y="156"/>
                </a:lnTo>
                <a:lnTo>
                  <a:pt x="54" y="156"/>
                </a:lnTo>
                <a:lnTo>
                  <a:pt x="54" y="152"/>
                </a:lnTo>
                <a:lnTo>
                  <a:pt x="54" y="148"/>
                </a:lnTo>
                <a:lnTo>
                  <a:pt x="54" y="144"/>
                </a:lnTo>
                <a:lnTo>
                  <a:pt x="50" y="140"/>
                </a:lnTo>
                <a:lnTo>
                  <a:pt x="54" y="140"/>
                </a:lnTo>
                <a:lnTo>
                  <a:pt x="50" y="140"/>
                </a:lnTo>
                <a:lnTo>
                  <a:pt x="50" y="136"/>
                </a:lnTo>
                <a:lnTo>
                  <a:pt x="54" y="134"/>
                </a:lnTo>
                <a:lnTo>
                  <a:pt x="54" y="130"/>
                </a:lnTo>
                <a:lnTo>
                  <a:pt x="54" y="126"/>
                </a:lnTo>
                <a:lnTo>
                  <a:pt x="54" y="122"/>
                </a:lnTo>
                <a:lnTo>
                  <a:pt x="56" y="122"/>
                </a:lnTo>
                <a:lnTo>
                  <a:pt x="56" y="118"/>
                </a:lnTo>
                <a:lnTo>
                  <a:pt x="60" y="114"/>
                </a:lnTo>
                <a:lnTo>
                  <a:pt x="60" y="110"/>
                </a:lnTo>
                <a:lnTo>
                  <a:pt x="64" y="110"/>
                </a:lnTo>
                <a:lnTo>
                  <a:pt x="64" y="106"/>
                </a:lnTo>
                <a:lnTo>
                  <a:pt x="64" y="104"/>
                </a:lnTo>
                <a:lnTo>
                  <a:pt x="68" y="100"/>
                </a:lnTo>
                <a:lnTo>
                  <a:pt x="68" y="96"/>
                </a:lnTo>
                <a:lnTo>
                  <a:pt x="72" y="96"/>
                </a:lnTo>
                <a:lnTo>
                  <a:pt x="76" y="96"/>
                </a:lnTo>
                <a:lnTo>
                  <a:pt x="76" y="92"/>
                </a:lnTo>
                <a:lnTo>
                  <a:pt x="72" y="88"/>
                </a:lnTo>
                <a:lnTo>
                  <a:pt x="72" y="84"/>
                </a:lnTo>
                <a:lnTo>
                  <a:pt x="72" y="82"/>
                </a:lnTo>
                <a:lnTo>
                  <a:pt x="72" y="78"/>
                </a:lnTo>
                <a:lnTo>
                  <a:pt x="72" y="74"/>
                </a:lnTo>
                <a:lnTo>
                  <a:pt x="72" y="70"/>
                </a:lnTo>
                <a:lnTo>
                  <a:pt x="72" y="66"/>
                </a:lnTo>
                <a:lnTo>
                  <a:pt x="72" y="64"/>
                </a:lnTo>
                <a:lnTo>
                  <a:pt x="76" y="60"/>
                </a:lnTo>
                <a:lnTo>
                  <a:pt x="72" y="56"/>
                </a:lnTo>
                <a:lnTo>
                  <a:pt x="72" y="52"/>
                </a:lnTo>
                <a:lnTo>
                  <a:pt x="72" y="48"/>
                </a:lnTo>
                <a:lnTo>
                  <a:pt x="76" y="48"/>
                </a:lnTo>
                <a:lnTo>
                  <a:pt x="80" y="44"/>
                </a:lnTo>
                <a:lnTo>
                  <a:pt x="82" y="44"/>
                </a:lnTo>
                <a:lnTo>
                  <a:pt x="86" y="44"/>
                </a:lnTo>
                <a:lnTo>
                  <a:pt x="86" y="40"/>
                </a:lnTo>
                <a:lnTo>
                  <a:pt x="90" y="36"/>
                </a:lnTo>
                <a:lnTo>
                  <a:pt x="90" y="34"/>
                </a:lnTo>
                <a:lnTo>
                  <a:pt x="90" y="30"/>
                </a:lnTo>
                <a:lnTo>
                  <a:pt x="90" y="26"/>
                </a:lnTo>
                <a:lnTo>
                  <a:pt x="94" y="26"/>
                </a:lnTo>
                <a:lnTo>
                  <a:pt x="94" y="22"/>
                </a:lnTo>
                <a:lnTo>
                  <a:pt x="90" y="22"/>
                </a:lnTo>
                <a:lnTo>
                  <a:pt x="90" y="18"/>
                </a:lnTo>
                <a:lnTo>
                  <a:pt x="94" y="18"/>
                </a:lnTo>
                <a:lnTo>
                  <a:pt x="94" y="14"/>
                </a:lnTo>
                <a:lnTo>
                  <a:pt x="98" y="14"/>
                </a:lnTo>
                <a:lnTo>
                  <a:pt x="98" y="10"/>
                </a:lnTo>
                <a:lnTo>
                  <a:pt x="98" y="6"/>
                </a:lnTo>
                <a:lnTo>
                  <a:pt x="102" y="6"/>
                </a:lnTo>
                <a:lnTo>
                  <a:pt x="102" y="4"/>
                </a:lnTo>
                <a:lnTo>
                  <a:pt x="106" y="4"/>
                </a:lnTo>
                <a:lnTo>
                  <a:pt x="106" y="0"/>
                </a:lnTo>
                <a:lnTo>
                  <a:pt x="106" y="4"/>
                </a:lnTo>
                <a:lnTo>
                  <a:pt x="108" y="4"/>
                </a:lnTo>
                <a:lnTo>
                  <a:pt x="108" y="6"/>
                </a:lnTo>
                <a:lnTo>
                  <a:pt x="112" y="6"/>
                </a:lnTo>
                <a:lnTo>
                  <a:pt x="120" y="6"/>
                </a:lnTo>
                <a:lnTo>
                  <a:pt x="122" y="6"/>
                </a:lnTo>
                <a:lnTo>
                  <a:pt x="126" y="6"/>
                </a:lnTo>
                <a:lnTo>
                  <a:pt x="126" y="10"/>
                </a:lnTo>
                <a:lnTo>
                  <a:pt x="126" y="14"/>
                </a:lnTo>
                <a:lnTo>
                  <a:pt x="126" y="18"/>
                </a:lnTo>
                <a:lnTo>
                  <a:pt x="130" y="18"/>
                </a:lnTo>
                <a:lnTo>
                  <a:pt x="130" y="22"/>
                </a:lnTo>
                <a:lnTo>
                  <a:pt x="130" y="18"/>
                </a:lnTo>
                <a:lnTo>
                  <a:pt x="130" y="14"/>
                </a:lnTo>
                <a:lnTo>
                  <a:pt x="134" y="10"/>
                </a:lnTo>
                <a:lnTo>
                  <a:pt x="134" y="6"/>
                </a:lnTo>
                <a:lnTo>
                  <a:pt x="138" y="6"/>
                </a:lnTo>
                <a:lnTo>
                  <a:pt x="142" y="6"/>
                </a:lnTo>
                <a:lnTo>
                  <a:pt x="146" y="6"/>
                </a:lnTo>
                <a:lnTo>
                  <a:pt x="150" y="6"/>
                </a:lnTo>
                <a:lnTo>
                  <a:pt x="152" y="6"/>
                </a:lnTo>
                <a:lnTo>
                  <a:pt x="152" y="10"/>
                </a:lnTo>
                <a:lnTo>
                  <a:pt x="156" y="10"/>
                </a:lnTo>
                <a:lnTo>
                  <a:pt x="156" y="14"/>
                </a:lnTo>
                <a:lnTo>
                  <a:pt x="160" y="14"/>
                </a:lnTo>
                <a:lnTo>
                  <a:pt x="160" y="18"/>
                </a:lnTo>
                <a:lnTo>
                  <a:pt x="164" y="22"/>
                </a:lnTo>
                <a:lnTo>
                  <a:pt x="164" y="26"/>
                </a:lnTo>
                <a:lnTo>
                  <a:pt x="168" y="26"/>
                </a:lnTo>
                <a:lnTo>
                  <a:pt x="168" y="30"/>
                </a:lnTo>
                <a:lnTo>
                  <a:pt x="172" y="30"/>
                </a:lnTo>
                <a:lnTo>
                  <a:pt x="172" y="34"/>
                </a:lnTo>
                <a:lnTo>
                  <a:pt x="176" y="34"/>
                </a:lnTo>
                <a:lnTo>
                  <a:pt x="176" y="36"/>
                </a:lnTo>
                <a:lnTo>
                  <a:pt x="178" y="36"/>
                </a:lnTo>
                <a:lnTo>
                  <a:pt x="182" y="36"/>
                </a:lnTo>
                <a:lnTo>
                  <a:pt x="182" y="40"/>
                </a:lnTo>
                <a:lnTo>
                  <a:pt x="186" y="40"/>
                </a:lnTo>
                <a:lnTo>
                  <a:pt x="190" y="40"/>
                </a:lnTo>
                <a:lnTo>
                  <a:pt x="198" y="44"/>
                </a:lnTo>
                <a:lnTo>
                  <a:pt x="198" y="48"/>
                </a:lnTo>
                <a:lnTo>
                  <a:pt x="202" y="48"/>
                </a:lnTo>
                <a:lnTo>
                  <a:pt x="202" y="52"/>
                </a:lnTo>
                <a:lnTo>
                  <a:pt x="204" y="52"/>
                </a:lnTo>
                <a:lnTo>
                  <a:pt x="208" y="56"/>
                </a:lnTo>
                <a:lnTo>
                  <a:pt x="212" y="56"/>
                </a:lnTo>
                <a:lnTo>
                  <a:pt x="216" y="60"/>
                </a:lnTo>
                <a:lnTo>
                  <a:pt x="220" y="60"/>
                </a:lnTo>
                <a:lnTo>
                  <a:pt x="224" y="64"/>
                </a:lnTo>
                <a:lnTo>
                  <a:pt x="224" y="66"/>
                </a:lnTo>
                <a:lnTo>
                  <a:pt x="228" y="66"/>
                </a:lnTo>
                <a:lnTo>
                  <a:pt x="228" y="70"/>
                </a:lnTo>
                <a:lnTo>
                  <a:pt x="224" y="70"/>
                </a:lnTo>
                <a:lnTo>
                  <a:pt x="224" y="74"/>
                </a:lnTo>
                <a:lnTo>
                  <a:pt x="220" y="74"/>
                </a:lnTo>
                <a:lnTo>
                  <a:pt x="220" y="78"/>
                </a:lnTo>
                <a:lnTo>
                  <a:pt x="216" y="82"/>
                </a:lnTo>
                <a:lnTo>
                  <a:pt x="216" y="84"/>
                </a:lnTo>
                <a:lnTo>
                  <a:pt x="216" y="88"/>
                </a:lnTo>
                <a:lnTo>
                  <a:pt x="216" y="92"/>
                </a:lnTo>
                <a:lnTo>
                  <a:pt x="212" y="92"/>
                </a:lnTo>
                <a:lnTo>
                  <a:pt x="212" y="96"/>
                </a:lnTo>
                <a:lnTo>
                  <a:pt x="208" y="96"/>
                </a:lnTo>
                <a:lnTo>
                  <a:pt x="212" y="100"/>
                </a:lnTo>
                <a:lnTo>
                  <a:pt x="216" y="100"/>
                </a:lnTo>
                <a:lnTo>
                  <a:pt x="220" y="100"/>
                </a:lnTo>
                <a:lnTo>
                  <a:pt x="224" y="100"/>
                </a:lnTo>
                <a:lnTo>
                  <a:pt x="228" y="104"/>
                </a:lnTo>
                <a:lnTo>
                  <a:pt x="230" y="104"/>
                </a:lnTo>
                <a:lnTo>
                  <a:pt x="234" y="104"/>
                </a:lnTo>
                <a:lnTo>
                  <a:pt x="238" y="104"/>
                </a:lnTo>
                <a:lnTo>
                  <a:pt x="242" y="104"/>
                </a:lnTo>
                <a:lnTo>
                  <a:pt x="242" y="100"/>
                </a:lnTo>
                <a:lnTo>
                  <a:pt x="246" y="100"/>
                </a:lnTo>
                <a:lnTo>
                  <a:pt x="250" y="100"/>
                </a:lnTo>
                <a:lnTo>
                  <a:pt x="250" y="104"/>
                </a:lnTo>
                <a:lnTo>
                  <a:pt x="254" y="104"/>
                </a:lnTo>
                <a:lnTo>
                  <a:pt x="254" y="100"/>
                </a:lnTo>
                <a:lnTo>
                  <a:pt x="254" y="96"/>
                </a:lnTo>
                <a:lnTo>
                  <a:pt x="258" y="92"/>
                </a:lnTo>
                <a:lnTo>
                  <a:pt x="260" y="92"/>
                </a:lnTo>
                <a:lnTo>
                  <a:pt x="260" y="88"/>
                </a:lnTo>
                <a:lnTo>
                  <a:pt x="264" y="88"/>
                </a:lnTo>
                <a:lnTo>
                  <a:pt x="264" y="84"/>
                </a:lnTo>
                <a:lnTo>
                  <a:pt x="268" y="82"/>
                </a:lnTo>
                <a:lnTo>
                  <a:pt x="268" y="78"/>
                </a:lnTo>
                <a:lnTo>
                  <a:pt x="268" y="74"/>
                </a:lnTo>
                <a:lnTo>
                  <a:pt x="268" y="70"/>
                </a:lnTo>
                <a:lnTo>
                  <a:pt x="272" y="70"/>
                </a:lnTo>
                <a:lnTo>
                  <a:pt x="272" y="66"/>
                </a:lnTo>
                <a:lnTo>
                  <a:pt x="276" y="66"/>
                </a:lnTo>
                <a:lnTo>
                  <a:pt x="280" y="70"/>
                </a:lnTo>
                <a:lnTo>
                  <a:pt x="280" y="74"/>
                </a:lnTo>
                <a:lnTo>
                  <a:pt x="280" y="78"/>
                </a:lnTo>
                <a:lnTo>
                  <a:pt x="280" y="82"/>
                </a:lnTo>
                <a:lnTo>
                  <a:pt x="280" y="84"/>
                </a:lnTo>
                <a:lnTo>
                  <a:pt x="280" y="88"/>
                </a:lnTo>
                <a:lnTo>
                  <a:pt x="280" y="92"/>
                </a:lnTo>
                <a:lnTo>
                  <a:pt x="280" y="96"/>
                </a:lnTo>
                <a:lnTo>
                  <a:pt x="276" y="96"/>
                </a:lnTo>
                <a:lnTo>
                  <a:pt x="276" y="100"/>
                </a:lnTo>
                <a:lnTo>
                  <a:pt x="272" y="100"/>
                </a:lnTo>
                <a:lnTo>
                  <a:pt x="272" y="104"/>
                </a:lnTo>
                <a:lnTo>
                  <a:pt x="268" y="104"/>
                </a:lnTo>
                <a:lnTo>
                  <a:pt x="264" y="104"/>
                </a:lnTo>
                <a:lnTo>
                  <a:pt x="264" y="106"/>
                </a:lnTo>
                <a:lnTo>
                  <a:pt x="260" y="110"/>
                </a:lnTo>
                <a:lnTo>
                  <a:pt x="258" y="110"/>
                </a:lnTo>
                <a:lnTo>
                  <a:pt x="258" y="114"/>
                </a:lnTo>
                <a:lnTo>
                  <a:pt x="254" y="114"/>
                </a:lnTo>
                <a:lnTo>
                  <a:pt x="250" y="114"/>
                </a:lnTo>
                <a:lnTo>
                  <a:pt x="250" y="118"/>
                </a:lnTo>
                <a:lnTo>
                  <a:pt x="254" y="118"/>
                </a:lnTo>
                <a:lnTo>
                  <a:pt x="250" y="118"/>
                </a:lnTo>
                <a:lnTo>
                  <a:pt x="250" y="122"/>
                </a:lnTo>
                <a:lnTo>
                  <a:pt x="246" y="122"/>
                </a:lnTo>
                <a:lnTo>
                  <a:pt x="246" y="126"/>
                </a:lnTo>
                <a:lnTo>
                  <a:pt x="242" y="126"/>
                </a:lnTo>
                <a:lnTo>
                  <a:pt x="242" y="130"/>
                </a:lnTo>
                <a:lnTo>
                  <a:pt x="242" y="134"/>
                </a:lnTo>
                <a:lnTo>
                  <a:pt x="238" y="134"/>
                </a:lnTo>
                <a:lnTo>
                  <a:pt x="238" y="136"/>
                </a:lnTo>
                <a:lnTo>
                  <a:pt x="234" y="140"/>
                </a:lnTo>
                <a:lnTo>
                  <a:pt x="234" y="144"/>
                </a:lnTo>
                <a:lnTo>
                  <a:pt x="230" y="144"/>
                </a:lnTo>
                <a:lnTo>
                  <a:pt x="228" y="148"/>
                </a:lnTo>
                <a:lnTo>
                  <a:pt x="228" y="152"/>
                </a:lnTo>
                <a:lnTo>
                  <a:pt x="224" y="152"/>
                </a:lnTo>
                <a:lnTo>
                  <a:pt x="224" y="156"/>
                </a:lnTo>
                <a:lnTo>
                  <a:pt x="220" y="160"/>
                </a:lnTo>
                <a:lnTo>
                  <a:pt x="224" y="162"/>
                </a:lnTo>
                <a:lnTo>
                  <a:pt x="220" y="166"/>
                </a:lnTo>
                <a:lnTo>
                  <a:pt x="220" y="170"/>
                </a:lnTo>
                <a:lnTo>
                  <a:pt x="220" y="174"/>
                </a:lnTo>
                <a:lnTo>
                  <a:pt x="220" y="178"/>
                </a:lnTo>
                <a:lnTo>
                  <a:pt x="220" y="182"/>
                </a:lnTo>
                <a:lnTo>
                  <a:pt x="216" y="182"/>
                </a:lnTo>
                <a:lnTo>
                  <a:pt x="216" y="186"/>
                </a:lnTo>
                <a:lnTo>
                  <a:pt x="216" y="190"/>
                </a:lnTo>
                <a:lnTo>
                  <a:pt x="220" y="190"/>
                </a:lnTo>
                <a:lnTo>
                  <a:pt x="220" y="192"/>
                </a:lnTo>
                <a:lnTo>
                  <a:pt x="216" y="192"/>
                </a:lnTo>
                <a:lnTo>
                  <a:pt x="216" y="196"/>
                </a:lnTo>
                <a:lnTo>
                  <a:pt x="216" y="200"/>
                </a:lnTo>
                <a:lnTo>
                  <a:pt x="216" y="204"/>
                </a:lnTo>
                <a:lnTo>
                  <a:pt x="212" y="204"/>
                </a:lnTo>
                <a:lnTo>
                  <a:pt x="212" y="208"/>
                </a:lnTo>
                <a:lnTo>
                  <a:pt x="212" y="212"/>
                </a:lnTo>
                <a:lnTo>
                  <a:pt x="212" y="216"/>
                </a:lnTo>
                <a:lnTo>
                  <a:pt x="212" y="218"/>
                </a:lnTo>
                <a:lnTo>
                  <a:pt x="212" y="222"/>
                </a:lnTo>
                <a:lnTo>
                  <a:pt x="212" y="226"/>
                </a:lnTo>
                <a:lnTo>
                  <a:pt x="212" y="230"/>
                </a:lnTo>
                <a:lnTo>
                  <a:pt x="212" y="234"/>
                </a:lnTo>
                <a:lnTo>
                  <a:pt x="216" y="234"/>
                </a:lnTo>
                <a:lnTo>
                  <a:pt x="216" y="238"/>
                </a:lnTo>
                <a:lnTo>
                  <a:pt x="220" y="238"/>
                </a:lnTo>
                <a:lnTo>
                  <a:pt x="224" y="238"/>
                </a:lnTo>
                <a:lnTo>
                  <a:pt x="228" y="242"/>
                </a:lnTo>
                <a:lnTo>
                  <a:pt x="228" y="246"/>
                </a:lnTo>
                <a:lnTo>
                  <a:pt x="230" y="246"/>
                </a:lnTo>
                <a:lnTo>
                  <a:pt x="230" y="248"/>
                </a:lnTo>
                <a:lnTo>
                  <a:pt x="230" y="252"/>
                </a:lnTo>
                <a:lnTo>
                  <a:pt x="228" y="256"/>
                </a:lnTo>
                <a:lnTo>
                  <a:pt x="228" y="260"/>
                </a:lnTo>
                <a:lnTo>
                  <a:pt x="230" y="264"/>
                </a:lnTo>
                <a:lnTo>
                  <a:pt x="230" y="268"/>
                </a:lnTo>
                <a:lnTo>
                  <a:pt x="234" y="268"/>
                </a:lnTo>
                <a:lnTo>
                  <a:pt x="238" y="268"/>
                </a:lnTo>
                <a:lnTo>
                  <a:pt x="238" y="272"/>
                </a:lnTo>
                <a:lnTo>
                  <a:pt x="238" y="274"/>
                </a:lnTo>
                <a:lnTo>
                  <a:pt x="238" y="278"/>
                </a:lnTo>
                <a:lnTo>
                  <a:pt x="234" y="282"/>
                </a:lnTo>
                <a:lnTo>
                  <a:pt x="234" y="286"/>
                </a:lnTo>
                <a:lnTo>
                  <a:pt x="230" y="286"/>
                </a:lnTo>
                <a:lnTo>
                  <a:pt x="230" y="290"/>
                </a:lnTo>
                <a:lnTo>
                  <a:pt x="228" y="294"/>
                </a:lnTo>
                <a:lnTo>
                  <a:pt x="228" y="298"/>
                </a:lnTo>
                <a:lnTo>
                  <a:pt x="228" y="302"/>
                </a:lnTo>
                <a:lnTo>
                  <a:pt x="224" y="302"/>
                </a:lnTo>
                <a:lnTo>
                  <a:pt x="224" y="304"/>
                </a:lnTo>
                <a:lnTo>
                  <a:pt x="216" y="304"/>
                </a:lnTo>
                <a:lnTo>
                  <a:pt x="216" y="308"/>
                </a:lnTo>
                <a:lnTo>
                  <a:pt x="208" y="308"/>
                </a:lnTo>
                <a:lnTo>
                  <a:pt x="204" y="312"/>
                </a:lnTo>
                <a:lnTo>
                  <a:pt x="202" y="312"/>
                </a:lnTo>
                <a:lnTo>
                  <a:pt x="198" y="312"/>
                </a:lnTo>
                <a:lnTo>
                  <a:pt x="194" y="316"/>
                </a:lnTo>
                <a:lnTo>
                  <a:pt x="190" y="316"/>
                </a:lnTo>
                <a:lnTo>
                  <a:pt x="186" y="316"/>
                </a:lnTo>
                <a:lnTo>
                  <a:pt x="182" y="316"/>
                </a:lnTo>
                <a:lnTo>
                  <a:pt x="178" y="316"/>
                </a:lnTo>
                <a:lnTo>
                  <a:pt x="176" y="316"/>
                </a:lnTo>
                <a:lnTo>
                  <a:pt x="172" y="316"/>
                </a:lnTo>
                <a:lnTo>
                  <a:pt x="168" y="316"/>
                </a:lnTo>
                <a:lnTo>
                  <a:pt x="164" y="316"/>
                </a:lnTo>
                <a:lnTo>
                  <a:pt x="160" y="316"/>
                </a:lnTo>
                <a:lnTo>
                  <a:pt x="160" y="312"/>
                </a:lnTo>
                <a:lnTo>
                  <a:pt x="156" y="312"/>
                </a:lnTo>
                <a:lnTo>
                  <a:pt x="156" y="316"/>
                </a:lnTo>
                <a:lnTo>
                  <a:pt x="160" y="316"/>
                </a:lnTo>
                <a:lnTo>
                  <a:pt x="160" y="320"/>
                </a:lnTo>
                <a:lnTo>
                  <a:pt x="156" y="320"/>
                </a:lnTo>
                <a:lnTo>
                  <a:pt x="156" y="324"/>
                </a:lnTo>
                <a:lnTo>
                  <a:pt x="160" y="324"/>
                </a:lnTo>
                <a:lnTo>
                  <a:pt x="164" y="324"/>
                </a:lnTo>
                <a:lnTo>
                  <a:pt x="164" y="328"/>
                </a:lnTo>
                <a:lnTo>
                  <a:pt x="160" y="324"/>
                </a:lnTo>
                <a:lnTo>
                  <a:pt x="160" y="328"/>
                </a:lnTo>
                <a:lnTo>
                  <a:pt x="160" y="330"/>
                </a:lnTo>
                <a:lnTo>
                  <a:pt x="160" y="334"/>
                </a:lnTo>
                <a:lnTo>
                  <a:pt x="156" y="338"/>
                </a:lnTo>
                <a:lnTo>
                  <a:pt x="156" y="342"/>
                </a:lnTo>
                <a:lnTo>
                  <a:pt x="156" y="346"/>
                </a:lnTo>
                <a:lnTo>
                  <a:pt x="160" y="346"/>
                </a:lnTo>
                <a:lnTo>
                  <a:pt x="160" y="350"/>
                </a:lnTo>
                <a:lnTo>
                  <a:pt x="156" y="350"/>
                </a:lnTo>
                <a:lnTo>
                  <a:pt x="160" y="350"/>
                </a:lnTo>
                <a:lnTo>
                  <a:pt x="160" y="354"/>
                </a:lnTo>
                <a:lnTo>
                  <a:pt x="156" y="354"/>
                </a:lnTo>
                <a:lnTo>
                  <a:pt x="152" y="358"/>
                </a:lnTo>
                <a:lnTo>
                  <a:pt x="150" y="358"/>
                </a:lnTo>
                <a:lnTo>
                  <a:pt x="150" y="360"/>
                </a:lnTo>
                <a:lnTo>
                  <a:pt x="146" y="360"/>
                </a:lnTo>
                <a:lnTo>
                  <a:pt x="142" y="360"/>
                </a:lnTo>
                <a:lnTo>
                  <a:pt x="138" y="360"/>
                </a:lnTo>
                <a:lnTo>
                  <a:pt x="138" y="358"/>
                </a:lnTo>
                <a:lnTo>
                  <a:pt x="134" y="358"/>
                </a:lnTo>
                <a:lnTo>
                  <a:pt x="130" y="358"/>
                </a:lnTo>
                <a:lnTo>
                  <a:pt x="126" y="354"/>
                </a:lnTo>
                <a:lnTo>
                  <a:pt x="122" y="354"/>
                </a:lnTo>
                <a:lnTo>
                  <a:pt x="122" y="350"/>
                </a:lnTo>
                <a:lnTo>
                  <a:pt x="120" y="350"/>
                </a:lnTo>
                <a:lnTo>
                  <a:pt x="120" y="354"/>
                </a:lnTo>
                <a:lnTo>
                  <a:pt x="120" y="358"/>
                </a:lnTo>
                <a:lnTo>
                  <a:pt x="120" y="360"/>
                </a:lnTo>
                <a:lnTo>
                  <a:pt x="120" y="364"/>
                </a:lnTo>
                <a:lnTo>
                  <a:pt x="120" y="368"/>
                </a:lnTo>
                <a:lnTo>
                  <a:pt x="120" y="372"/>
                </a:lnTo>
                <a:lnTo>
                  <a:pt x="120" y="376"/>
                </a:lnTo>
                <a:lnTo>
                  <a:pt x="120" y="380"/>
                </a:lnTo>
                <a:lnTo>
                  <a:pt x="122" y="380"/>
                </a:lnTo>
                <a:lnTo>
                  <a:pt x="126" y="380"/>
                </a:lnTo>
                <a:lnTo>
                  <a:pt x="126" y="384"/>
                </a:lnTo>
                <a:lnTo>
                  <a:pt x="134" y="384"/>
                </a:lnTo>
                <a:lnTo>
                  <a:pt x="134" y="380"/>
                </a:lnTo>
                <a:lnTo>
                  <a:pt x="130" y="380"/>
                </a:lnTo>
                <a:lnTo>
                  <a:pt x="134" y="380"/>
                </a:lnTo>
                <a:lnTo>
                  <a:pt x="138" y="380"/>
                </a:lnTo>
                <a:lnTo>
                  <a:pt x="138" y="376"/>
                </a:lnTo>
                <a:lnTo>
                  <a:pt x="138" y="380"/>
                </a:lnTo>
                <a:lnTo>
                  <a:pt x="142" y="380"/>
                </a:lnTo>
                <a:lnTo>
                  <a:pt x="142" y="384"/>
                </a:lnTo>
                <a:lnTo>
                  <a:pt x="142" y="386"/>
                </a:lnTo>
                <a:lnTo>
                  <a:pt x="142" y="390"/>
                </a:lnTo>
                <a:lnTo>
                  <a:pt x="138" y="390"/>
                </a:lnTo>
                <a:lnTo>
                  <a:pt x="134" y="394"/>
                </a:lnTo>
                <a:lnTo>
                  <a:pt x="130" y="390"/>
                </a:lnTo>
                <a:lnTo>
                  <a:pt x="130" y="386"/>
                </a:lnTo>
                <a:lnTo>
                  <a:pt x="126" y="386"/>
                </a:lnTo>
                <a:lnTo>
                  <a:pt x="122" y="386"/>
                </a:lnTo>
                <a:lnTo>
                  <a:pt x="120" y="390"/>
                </a:lnTo>
                <a:lnTo>
                  <a:pt x="122" y="390"/>
                </a:lnTo>
                <a:lnTo>
                  <a:pt x="122" y="394"/>
                </a:lnTo>
                <a:lnTo>
                  <a:pt x="126" y="394"/>
                </a:lnTo>
                <a:lnTo>
                  <a:pt x="130" y="394"/>
                </a:lnTo>
                <a:lnTo>
                  <a:pt x="130" y="398"/>
                </a:lnTo>
                <a:lnTo>
                  <a:pt x="126" y="398"/>
                </a:lnTo>
                <a:lnTo>
                  <a:pt x="122" y="398"/>
                </a:lnTo>
                <a:lnTo>
                  <a:pt x="122" y="402"/>
                </a:lnTo>
                <a:lnTo>
                  <a:pt x="120" y="402"/>
                </a:lnTo>
                <a:lnTo>
                  <a:pt x="120" y="406"/>
                </a:lnTo>
                <a:lnTo>
                  <a:pt x="116" y="406"/>
                </a:lnTo>
                <a:lnTo>
                  <a:pt x="116" y="410"/>
                </a:lnTo>
                <a:lnTo>
                  <a:pt x="116" y="414"/>
                </a:lnTo>
                <a:lnTo>
                  <a:pt x="120" y="414"/>
                </a:lnTo>
                <a:lnTo>
                  <a:pt x="116" y="416"/>
                </a:lnTo>
                <a:lnTo>
                  <a:pt x="116" y="420"/>
                </a:lnTo>
                <a:lnTo>
                  <a:pt x="116" y="424"/>
                </a:lnTo>
                <a:lnTo>
                  <a:pt x="112" y="428"/>
                </a:lnTo>
                <a:lnTo>
                  <a:pt x="112" y="432"/>
                </a:lnTo>
                <a:lnTo>
                  <a:pt x="112" y="436"/>
                </a:lnTo>
                <a:lnTo>
                  <a:pt x="108" y="436"/>
                </a:lnTo>
                <a:lnTo>
                  <a:pt x="106" y="436"/>
                </a:lnTo>
                <a:lnTo>
                  <a:pt x="102" y="436"/>
                </a:lnTo>
                <a:lnTo>
                  <a:pt x="102" y="440"/>
                </a:lnTo>
                <a:lnTo>
                  <a:pt x="98" y="440"/>
                </a:lnTo>
                <a:lnTo>
                  <a:pt x="94" y="440"/>
                </a:lnTo>
                <a:lnTo>
                  <a:pt x="94" y="442"/>
                </a:lnTo>
                <a:lnTo>
                  <a:pt x="90" y="442"/>
                </a:lnTo>
                <a:lnTo>
                  <a:pt x="90" y="446"/>
                </a:lnTo>
                <a:lnTo>
                  <a:pt x="86" y="446"/>
                </a:lnTo>
                <a:lnTo>
                  <a:pt x="86" y="450"/>
                </a:lnTo>
                <a:lnTo>
                  <a:pt x="86" y="454"/>
                </a:lnTo>
                <a:lnTo>
                  <a:pt x="82" y="458"/>
                </a:lnTo>
                <a:lnTo>
                  <a:pt x="86" y="462"/>
                </a:lnTo>
                <a:lnTo>
                  <a:pt x="86" y="466"/>
                </a:lnTo>
                <a:lnTo>
                  <a:pt x="86" y="470"/>
                </a:lnTo>
                <a:lnTo>
                  <a:pt x="90" y="470"/>
                </a:lnTo>
                <a:lnTo>
                  <a:pt x="94" y="472"/>
                </a:lnTo>
                <a:lnTo>
                  <a:pt x="94" y="476"/>
                </a:lnTo>
                <a:lnTo>
                  <a:pt x="98" y="476"/>
                </a:lnTo>
                <a:lnTo>
                  <a:pt x="102" y="476"/>
                </a:lnTo>
                <a:lnTo>
                  <a:pt x="106" y="476"/>
                </a:lnTo>
                <a:lnTo>
                  <a:pt x="108" y="476"/>
                </a:lnTo>
                <a:lnTo>
                  <a:pt x="108" y="480"/>
                </a:lnTo>
                <a:lnTo>
                  <a:pt x="112" y="484"/>
                </a:lnTo>
                <a:lnTo>
                  <a:pt x="108" y="488"/>
                </a:lnTo>
                <a:lnTo>
                  <a:pt x="108" y="490"/>
                </a:lnTo>
                <a:lnTo>
                  <a:pt x="106" y="490"/>
                </a:lnTo>
                <a:lnTo>
                  <a:pt x="108" y="490"/>
                </a:lnTo>
                <a:lnTo>
                  <a:pt x="108" y="494"/>
                </a:lnTo>
                <a:lnTo>
                  <a:pt x="108" y="498"/>
                </a:lnTo>
                <a:lnTo>
                  <a:pt x="106" y="498"/>
                </a:lnTo>
                <a:lnTo>
                  <a:pt x="102" y="502"/>
                </a:lnTo>
                <a:lnTo>
                  <a:pt x="98" y="502"/>
                </a:lnTo>
                <a:lnTo>
                  <a:pt x="98" y="506"/>
                </a:lnTo>
                <a:lnTo>
                  <a:pt x="94" y="506"/>
                </a:lnTo>
                <a:lnTo>
                  <a:pt x="94" y="510"/>
                </a:lnTo>
                <a:lnTo>
                  <a:pt x="90" y="510"/>
                </a:lnTo>
                <a:lnTo>
                  <a:pt x="90" y="512"/>
                </a:lnTo>
                <a:lnTo>
                  <a:pt x="86" y="512"/>
                </a:lnTo>
                <a:lnTo>
                  <a:pt x="86" y="516"/>
                </a:lnTo>
                <a:lnTo>
                  <a:pt x="82" y="516"/>
                </a:lnTo>
                <a:lnTo>
                  <a:pt x="82" y="520"/>
                </a:lnTo>
                <a:lnTo>
                  <a:pt x="82" y="524"/>
                </a:lnTo>
                <a:lnTo>
                  <a:pt x="82" y="520"/>
                </a:lnTo>
                <a:lnTo>
                  <a:pt x="82" y="524"/>
                </a:lnTo>
                <a:lnTo>
                  <a:pt x="82" y="528"/>
                </a:lnTo>
                <a:lnTo>
                  <a:pt x="82" y="532"/>
                </a:lnTo>
                <a:lnTo>
                  <a:pt x="82" y="536"/>
                </a:lnTo>
                <a:lnTo>
                  <a:pt x="80" y="536"/>
                </a:lnTo>
                <a:lnTo>
                  <a:pt x="80" y="540"/>
                </a:lnTo>
                <a:lnTo>
                  <a:pt x="76" y="540"/>
                </a:lnTo>
                <a:lnTo>
                  <a:pt x="72" y="540"/>
                </a:lnTo>
                <a:lnTo>
                  <a:pt x="72" y="536"/>
                </a:lnTo>
                <a:lnTo>
                  <a:pt x="68" y="536"/>
                </a:lnTo>
                <a:lnTo>
                  <a:pt x="64" y="536"/>
                </a:lnTo>
                <a:lnTo>
                  <a:pt x="68" y="536"/>
                </a:lnTo>
                <a:lnTo>
                  <a:pt x="72" y="536"/>
                </a:lnTo>
                <a:lnTo>
                  <a:pt x="72" y="540"/>
                </a:lnTo>
                <a:lnTo>
                  <a:pt x="76" y="540"/>
                </a:lnTo>
                <a:lnTo>
                  <a:pt x="72" y="540"/>
                </a:lnTo>
                <a:lnTo>
                  <a:pt x="72" y="542"/>
                </a:lnTo>
                <a:lnTo>
                  <a:pt x="68" y="542"/>
                </a:lnTo>
                <a:lnTo>
                  <a:pt x="64" y="542"/>
                </a:lnTo>
                <a:lnTo>
                  <a:pt x="64" y="546"/>
                </a:lnTo>
                <a:lnTo>
                  <a:pt x="64" y="550"/>
                </a:lnTo>
                <a:lnTo>
                  <a:pt x="64" y="554"/>
                </a:lnTo>
                <a:lnTo>
                  <a:pt x="60" y="558"/>
                </a:lnTo>
                <a:lnTo>
                  <a:pt x="64" y="558"/>
                </a:lnTo>
                <a:lnTo>
                  <a:pt x="64" y="562"/>
                </a:lnTo>
                <a:lnTo>
                  <a:pt x="64" y="566"/>
                </a:lnTo>
                <a:lnTo>
                  <a:pt x="64" y="568"/>
                </a:lnTo>
                <a:lnTo>
                  <a:pt x="60" y="568"/>
                </a:lnTo>
                <a:lnTo>
                  <a:pt x="56" y="568"/>
                </a:lnTo>
                <a:lnTo>
                  <a:pt x="60" y="568"/>
                </a:lnTo>
                <a:lnTo>
                  <a:pt x="64" y="568"/>
                </a:lnTo>
                <a:lnTo>
                  <a:pt x="64" y="572"/>
                </a:lnTo>
                <a:lnTo>
                  <a:pt x="68" y="572"/>
                </a:lnTo>
                <a:lnTo>
                  <a:pt x="68" y="576"/>
                </a:lnTo>
                <a:lnTo>
                  <a:pt x="68" y="580"/>
                </a:lnTo>
                <a:lnTo>
                  <a:pt x="72" y="580"/>
                </a:lnTo>
                <a:lnTo>
                  <a:pt x="72" y="584"/>
                </a:lnTo>
                <a:lnTo>
                  <a:pt x="72" y="588"/>
                </a:lnTo>
                <a:lnTo>
                  <a:pt x="72" y="584"/>
                </a:lnTo>
                <a:lnTo>
                  <a:pt x="68" y="584"/>
                </a:lnTo>
                <a:lnTo>
                  <a:pt x="64" y="584"/>
                </a:lnTo>
                <a:lnTo>
                  <a:pt x="60" y="580"/>
                </a:lnTo>
                <a:lnTo>
                  <a:pt x="56" y="580"/>
                </a:lnTo>
                <a:lnTo>
                  <a:pt x="54" y="580"/>
                </a:lnTo>
                <a:lnTo>
                  <a:pt x="50" y="580"/>
                </a:lnTo>
                <a:lnTo>
                  <a:pt x="46" y="580"/>
                </a:lnTo>
                <a:lnTo>
                  <a:pt x="42" y="580"/>
                </a:lnTo>
                <a:lnTo>
                  <a:pt x="34" y="580"/>
                </a:lnTo>
                <a:lnTo>
                  <a:pt x="28" y="580"/>
                </a:lnTo>
                <a:lnTo>
                  <a:pt x="24" y="576"/>
                </a:lnTo>
                <a:lnTo>
                  <a:pt x="20" y="572"/>
                </a:lnTo>
                <a:lnTo>
                  <a:pt x="16" y="568"/>
                </a:lnTo>
                <a:lnTo>
                  <a:pt x="20" y="566"/>
                </a:lnTo>
                <a:lnTo>
                  <a:pt x="20" y="562"/>
                </a:lnTo>
                <a:lnTo>
                  <a:pt x="16" y="562"/>
                </a:lnTo>
                <a:lnTo>
                  <a:pt x="16" y="558"/>
                </a:lnTo>
                <a:lnTo>
                  <a:pt x="20" y="558"/>
                </a:lnTo>
                <a:lnTo>
                  <a:pt x="20" y="554"/>
                </a:lnTo>
                <a:lnTo>
                  <a:pt x="16" y="550"/>
                </a:lnTo>
                <a:lnTo>
                  <a:pt x="20" y="550"/>
                </a:lnTo>
                <a:lnTo>
                  <a:pt x="16" y="550"/>
                </a:lnTo>
                <a:lnTo>
                  <a:pt x="12" y="550"/>
                </a:lnTo>
                <a:lnTo>
                  <a:pt x="8" y="550"/>
                </a:lnTo>
                <a:lnTo>
                  <a:pt x="8" y="554"/>
                </a:lnTo>
                <a:lnTo>
                  <a:pt x="4" y="554"/>
                </a:lnTo>
                <a:lnTo>
                  <a:pt x="4" y="550"/>
                </a:lnTo>
                <a:lnTo>
                  <a:pt x="4" y="546"/>
                </a:lnTo>
                <a:lnTo>
                  <a:pt x="4" y="542"/>
                </a:lnTo>
                <a:lnTo>
                  <a:pt x="0" y="540"/>
                </a:lnTo>
                <a:lnTo>
                  <a:pt x="0" y="536"/>
                </a:lnTo>
                <a:lnTo>
                  <a:pt x="0" y="532"/>
                </a:lnTo>
                <a:lnTo>
                  <a:pt x="0" y="528"/>
                </a:lnTo>
                <a:lnTo>
                  <a:pt x="0" y="524"/>
                </a:lnTo>
                <a:lnTo>
                  <a:pt x="0" y="520"/>
                </a:lnTo>
                <a:lnTo>
                  <a:pt x="4" y="520"/>
                </a:lnTo>
                <a:lnTo>
                  <a:pt x="8" y="520"/>
                </a:lnTo>
                <a:lnTo>
                  <a:pt x="4" y="520"/>
                </a:lnTo>
                <a:lnTo>
                  <a:pt x="8" y="516"/>
                </a:lnTo>
                <a:lnTo>
                  <a:pt x="8" y="512"/>
                </a:lnTo>
                <a:lnTo>
                  <a:pt x="12" y="512"/>
                </a:lnTo>
                <a:lnTo>
                  <a:pt x="16" y="512"/>
                </a:lnTo>
                <a:lnTo>
                  <a:pt x="16" y="510"/>
                </a:lnTo>
                <a:lnTo>
                  <a:pt x="16" y="506"/>
                </a:lnTo>
                <a:lnTo>
                  <a:pt x="12" y="506"/>
                </a:lnTo>
                <a:lnTo>
                  <a:pt x="16" y="506"/>
                </a:lnTo>
                <a:lnTo>
                  <a:pt x="16" y="502"/>
                </a:lnTo>
                <a:lnTo>
                  <a:pt x="20" y="502"/>
                </a:lnTo>
                <a:lnTo>
                  <a:pt x="20" y="498"/>
                </a:lnTo>
                <a:lnTo>
                  <a:pt x="16" y="494"/>
                </a:lnTo>
                <a:lnTo>
                  <a:pt x="16" y="490"/>
                </a:lnTo>
                <a:lnTo>
                  <a:pt x="16" y="488"/>
                </a:lnTo>
                <a:lnTo>
                  <a:pt x="20" y="488"/>
                </a:lnTo>
                <a:lnTo>
                  <a:pt x="16" y="484"/>
                </a:lnTo>
                <a:lnTo>
                  <a:pt x="20" y="484"/>
                </a:lnTo>
                <a:lnTo>
                  <a:pt x="24" y="480"/>
                </a:lnTo>
                <a:lnTo>
                  <a:pt x="24" y="476"/>
                </a:lnTo>
                <a:lnTo>
                  <a:pt x="24" y="472"/>
                </a:lnTo>
                <a:lnTo>
                  <a:pt x="28" y="470"/>
                </a:lnTo>
                <a:lnTo>
                  <a:pt x="28" y="466"/>
                </a:lnTo>
                <a:lnTo>
                  <a:pt x="28" y="462"/>
                </a:lnTo>
                <a:lnTo>
                  <a:pt x="28" y="458"/>
                </a:lnTo>
                <a:lnTo>
                  <a:pt x="24" y="458"/>
                </a:lnTo>
                <a:lnTo>
                  <a:pt x="28" y="458"/>
                </a:lnTo>
                <a:lnTo>
                  <a:pt x="28" y="454"/>
                </a:lnTo>
                <a:lnTo>
                  <a:pt x="28" y="450"/>
                </a:lnTo>
                <a:lnTo>
                  <a:pt x="28" y="446"/>
                </a:lnTo>
                <a:lnTo>
                  <a:pt x="30" y="442"/>
                </a:lnTo>
                <a:lnTo>
                  <a:pt x="30" y="440"/>
                </a:lnTo>
                <a:lnTo>
                  <a:pt x="30" y="436"/>
                </a:lnTo>
                <a:lnTo>
                  <a:pt x="28" y="436"/>
                </a:lnTo>
                <a:lnTo>
                  <a:pt x="24" y="436"/>
                </a:lnTo>
                <a:lnTo>
                  <a:pt x="24" y="432"/>
                </a:lnTo>
                <a:lnTo>
                  <a:pt x="20" y="432"/>
                </a:lnTo>
                <a:lnTo>
                  <a:pt x="24" y="432"/>
                </a:lnTo>
                <a:lnTo>
                  <a:pt x="28" y="432"/>
                </a:lnTo>
                <a:lnTo>
                  <a:pt x="30" y="432"/>
                </a:lnTo>
                <a:lnTo>
                  <a:pt x="34" y="432"/>
                </a:lnTo>
                <a:lnTo>
                  <a:pt x="34" y="428"/>
                </a:lnTo>
                <a:lnTo>
                  <a:pt x="34" y="424"/>
                </a:lnTo>
                <a:lnTo>
                  <a:pt x="30" y="424"/>
                </a:lnTo>
                <a:lnTo>
                  <a:pt x="28" y="424"/>
                </a:lnTo>
                <a:lnTo>
                  <a:pt x="24" y="424"/>
                </a:lnTo>
                <a:lnTo>
                  <a:pt x="24" y="420"/>
                </a:lnTo>
                <a:lnTo>
                  <a:pt x="28" y="420"/>
                </a:lnTo>
                <a:lnTo>
                  <a:pt x="24" y="416"/>
                </a:lnTo>
                <a:lnTo>
                  <a:pt x="28" y="416"/>
                </a:lnTo>
                <a:lnTo>
                  <a:pt x="28" y="414"/>
                </a:lnTo>
                <a:lnTo>
                  <a:pt x="28" y="410"/>
                </a:lnTo>
                <a:lnTo>
                  <a:pt x="28" y="406"/>
                </a:lnTo>
                <a:lnTo>
                  <a:pt x="24" y="406"/>
                </a:lnTo>
                <a:lnTo>
                  <a:pt x="24" y="402"/>
                </a:lnTo>
                <a:lnTo>
                  <a:pt x="28" y="402"/>
                </a:lnTo>
                <a:lnTo>
                  <a:pt x="28" y="398"/>
                </a:lnTo>
                <a:lnTo>
                  <a:pt x="24" y="398"/>
                </a:lnTo>
                <a:lnTo>
                  <a:pt x="20" y="398"/>
                </a:lnTo>
                <a:lnTo>
                  <a:pt x="20" y="394"/>
                </a:lnTo>
                <a:lnTo>
                  <a:pt x="20" y="390"/>
                </a:lnTo>
                <a:lnTo>
                  <a:pt x="20" y="386"/>
                </a:lnTo>
                <a:lnTo>
                  <a:pt x="24" y="384"/>
                </a:lnTo>
                <a:lnTo>
                  <a:pt x="20" y="384"/>
                </a:lnTo>
                <a:lnTo>
                  <a:pt x="24" y="380"/>
                </a:lnTo>
                <a:lnTo>
                  <a:pt x="28" y="380"/>
                </a:lnTo>
                <a:lnTo>
                  <a:pt x="28" y="376"/>
                </a:lnTo>
                <a:lnTo>
                  <a:pt x="28" y="372"/>
                </a:lnTo>
                <a:lnTo>
                  <a:pt x="24" y="372"/>
                </a:lnTo>
                <a:lnTo>
                  <a:pt x="24" y="368"/>
                </a:lnTo>
                <a:lnTo>
                  <a:pt x="24" y="364"/>
                </a:lnTo>
                <a:lnTo>
                  <a:pt x="24" y="360"/>
                </a:lnTo>
                <a:lnTo>
                  <a:pt x="24" y="358"/>
                </a:lnTo>
                <a:lnTo>
                  <a:pt x="24" y="358"/>
                </a:lnTo>
                <a:lnTo>
                  <a:pt x="24" y="358"/>
                </a:lnTo>
                <a:close/>
                <a:moveTo>
                  <a:pt x="164" y="324"/>
                </a:moveTo>
                <a:lnTo>
                  <a:pt x="160" y="320"/>
                </a:lnTo>
                <a:lnTo>
                  <a:pt x="164" y="320"/>
                </a:lnTo>
                <a:lnTo>
                  <a:pt x="164" y="324"/>
                </a:lnTo>
                <a:lnTo>
                  <a:pt x="164" y="324"/>
                </a:lnTo>
                <a:lnTo>
                  <a:pt x="164" y="324"/>
                </a:lnTo>
                <a:close/>
                <a:moveTo>
                  <a:pt x="72" y="592"/>
                </a:moveTo>
                <a:lnTo>
                  <a:pt x="72" y="596"/>
                </a:lnTo>
                <a:lnTo>
                  <a:pt x="76" y="598"/>
                </a:lnTo>
                <a:lnTo>
                  <a:pt x="76" y="602"/>
                </a:lnTo>
                <a:lnTo>
                  <a:pt x="76" y="598"/>
                </a:lnTo>
                <a:lnTo>
                  <a:pt x="72" y="598"/>
                </a:lnTo>
                <a:lnTo>
                  <a:pt x="72" y="602"/>
                </a:lnTo>
                <a:lnTo>
                  <a:pt x="72" y="606"/>
                </a:lnTo>
                <a:lnTo>
                  <a:pt x="76" y="606"/>
                </a:lnTo>
                <a:lnTo>
                  <a:pt x="80" y="606"/>
                </a:lnTo>
                <a:lnTo>
                  <a:pt x="80" y="610"/>
                </a:lnTo>
                <a:lnTo>
                  <a:pt x="80" y="614"/>
                </a:lnTo>
                <a:lnTo>
                  <a:pt x="82" y="614"/>
                </a:lnTo>
                <a:lnTo>
                  <a:pt x="82" y="618"/>
                </a:lnTo>
                <a:lnTo>
                  <a:pt x="86" y="618"/>
                </a:lnTo>
                <a:lnTo>
                  <a:pt x="86" y="622"/>
                </a:lnTo>
                <a:lnTo>
                  <a:pt x="90" y="622"/>
                </a:lnTo>
                <a:lnTo>
                  <a:pt x="94" y="626"/>
                </a:lnTo>
                <a:lnTo>
                  <a:pt x="98" y="626"/>
                </a:lnTo>
                <a:lnTo>
                  <a:pt x="98" y="628"/>
                </a:lnTo>
                <a:lnTo>
                  <a:pt x="102" y="632"/>
                </a:lnTo>
                <a:lnTo>
                  <a:pt x="106" y="632"/>
                </a:lnTo>
                <a:lnTo>
                  <a:pt x="108" y="636"/>
                </a:lnTo>
                <a:lnTo>
                  <a:pt x="112" y="636"/>
                </a:lnTo>
                <a:lnTo>
                  <a:pt x="116" y="636"/>
                </a:lnTo>
                <a:lnTo>
                  <a:pt x="120" y="636"/>
                </a:lnTo>
                <a:lnTo>
                  <a:pt x="116" y="640"/>
                </a:lnTo>
                <a:lnTo>
                  <a:pt x="112" y="640"/>
                </a:lnTo>
                <a:lnTo>
                  <a:pt x="108" y="640"/>
                </a:lnTo>
                <a:lnTo>
                  <a:pt x="106" y="644"/>
                </a:lnTo>
                <a:lnTo>
                  <a:pt x="102" y="644"/>
                </a:lnTo>
                <a:lnTo>
                  <a:pt x="98" y="644"/>
                </a:lnTo>
                <a:lnTo>
                  <a:pt x="98" y="640"/>
                </a:lnTo>
                <a:lnTo>
                  <a:pt x="94" y="640"/>
                </a:lnTo>
                <a:lnTo>
                  <a:pt x="90" y="640"/>
                </a:lnTo>
                <a:lnTo>
                  <a:pt x="86" y="640"/>
                </a:lnTo>
                <a:lnTo>
                  <a:pt x="82" y="640"/>
                </a:lnTo>
                <a:lnTo>
                  <a:pt x="80" y="640"/>
                </a:lnTo>
                <a:lnTo>
                  <a:pt x="76" y="640"/>
                </a:lnTo>
                <a:lnTo>
                  <a:pt x="72" y="640"/>
                </a:lnTo>
                <a:lnTo>
                  <a:pt x="72" y="632"/>
                </a:lnTo>
                <a:lnTo>
                  <a:pt x="72" y="628"/>
                </a:lnTo>
                <a:lnTo>
                  <a:pt x="72" y="622"/>
                </a:lnTo>
                <a:lnTo>
                  <a:pt x="72" y="618"/>
                </a:lnTo>
                <a:lnTo>
                  <a:pt x="72" y="610"/>
                </a:lnTo>
                <a:lnTo>
                  <a:pt x="72" y="606"/>
                </a:lnTo>
                <a:lnTo>
                  <a:pt x="72" y="602"/>
                </a:lnTo>
                <a:lnTo>
                  <a:pt x="72" y="596"/>
                </a:lnTo>
                <a:lnTo>
                  <a:pt x="72" y="592"/>
                </a:lnTo>
                <a:lnTo>
                  <a:pt x="72" y="592"/>
                </a:lnTo>
                <a:lnTo>
                  <a:pt x="72" y="592"/>
                </a:lnTo>
                <a:close/>
                <a:moveTo>
                  <a:pt x="126" y="640"/>
                </a:moveTo>
                <a:lnTo>
                  <a:pt x="122" y="640"/>
                </a:lnTo>
                <a:lnTo>
                  <a:pt x="126" y="636"/>
                </a:lnTo>
                <a:lnTo>
                  <a:pt x="126" y="640"/>
                </a:lnTo>
                <a:lnTo>
                  <a:pt x="126" y="636"/>
                </a:lnTo>
                <a:lnTo>
                  <a:pt x="130" y="636"/>
                </a:lnTo>
                <a:lnTo>
                  <a:pt x="134" y="636"/>
                </a:lnTo>
                <a:lnTo>
                  <a:pt x="138" y="636"/>
                </a:lnTo>
                <a:lnTo>
                  <a:pt x="138" y="640"/>
                </a:lnTo>
                <a:lnTo>
                  <a:pt x="134" y="640"/>
                </a:lnTo>
                <a:lnTo>
                  <a:pt x="134" y="636"/>
                </a:lnTo>
                <a:lnTo>
                  <a:pt x="134" y="640"/>
                </a:lnTo>
                <a:lnTo>
                  <a:pt x="130" y="640"/>
                </a:lnTo>
                <a:lnTo>
                  <a:pt x="126" y="640"/>
                </a:lnTo>
                <a:lnTo>
                  <a:pt x="126" y="640"/>
                </a:lnTo>
                <a:lnTo>
                  <a:pt x="126" y="64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21" name="Freeform 179">
            <a:extLst>
              <a:ext uri="{FF2B5EF4-FFF2-40B4-BE49-F238E27FC236}">
                <a16:creationId xmlns:a16="http://schemas.microsoft.com/office/drawing/2014/main" id="{0A190882-A155-4720-803E-BF57250C1756}"/>
              </a:ext>
            </a:extLst>
          </p:cNvPr>
          <p:cNvSpPr>
            <a:spLocks/>
          </p:cNvSpPr>
          <p:nvPr/>
        </p:nvSpPr>
        <p:spPr bwMode="auto">
          <a:xfrm>
            <a:off x="4397778" y="4788955"/>
            <a:ext cx="273050" cy="368300"/>
          </a:xfrm>
          <a:custGeom>
            <a:avLst/>
            <a:gdLst>
              <a:gd name="T0" fmla="*/ 104 w 172"/>
              <a:gd name="T1" fmla="*/ 198 h 232"/>
              <a:gd name="T2" fmla="*/ 96 w 172"/>
              <a:gd name="T3" fmla="*/ 216 h 232"/>
              <a:gd name="T4" fmla="*/ 90 w 172"/>
              <a:gd name="T5" fmla="*/ 216 h 232"/>
              <a:gd name="T6" fmla="*/ 78 w 172"/>
              <a:gd name="T7" fmla="*/ 220 h 232"/>
              <a:gd name="T8" fmla="*/ 74 w 172"/>
              <a:gd name="T9" fmla="*/ 228 h 232"/>
              <a:gd name="T10" fmla="*/ 70 w 172"/>
              <a:gd name="T11" fmla="*/ 216 h 232"/>
              <a:gd name="T12" fmla="*/ 52 w 172"/>
              <a:gd name="T13" fmla="*/ 216 h 232"/>
              <a:gd name="T14" fmla="*/ 50 w 172"/>
              <a:gd name="T15" fmla="*/ 212 h 232"/>
              <a:gd name="T16" fmla="*/ 42 w 172"/>
              <a:gd name="T17" fmla="*/ 220 h 232"/>
              <a:gd name="T18" fmla="*/ 34 w 172"/>
              <a:gd name="T19" fmla="*/ 228 h 232"/>
              <a:gd name="T20" fmla="*/ 26 w 172"/>
              <a:gd name="T21" fmla="*/ 224 h 232"/>
              <a:gd name="T22" fmla="*/ 24 w 172"/>
              <a:gd name="T23" fmla="*/ 212 h 232"/>
              <a:gd name="T24" fmla="*/ 16 w 172"/>
              <a:gd name="T25" fmla="*/ 194 h 232"/>
              <a:gd name="T26" fmla="*/ 12 w 172"/>
              <a:gd name="T27" fmla="*/ 190 h 232"/>
              <a:gd name="T28" fmla="*/ 16 w 172"/>
              <a:gd name="T29" fmla="*/ 180 h 232"/>
              <a:gd name="T30" fmla="*/ 16 w 172"/>
              <a:gd name="T31" fmla="*/ 168 h 232"/>
              <a:gd name="T32" fmla="*/ 8 w 172"/>
              <a:gd name="T33" fmla="*/ 156 h 232"/>
              <a:gd name="T34" fmla="*/ 4 w 172"/>
              <a:gd name="T35" fmla="*/ 146 h 232"/>
              <a:gd name="T36" fmla="*/ 0 w 172"/>
              <a:gd name="T37" fmla="*/ 134 h 232"/>
              <a:gd name="T38" fmla="*/ 4 w 172"/>
              <a:gd name="T39" fmla="*/ 124 h 232"/>
              <a:gd name="T40" fmla="*/ 12 w 172"/>
              <a:gd name="T41" fmla="*/ 116 h 232"/>
              <a:gd name="T42" fmla="*/ 4 w 172"/>
              <a:gd name="T43" fmla="*/ 100 h 232"/>
              <a:gd name="T44" fmla="*/ 4 w 172"/>
              <a:gd name="T45" fmla="*/ 94 h 232"/>
              <a:gd name="T46" fmla="*/ 8 w 172"/>
              <a:gd name="T47" fmla="*/ 78 h 232"/>
              <a:gd name="T48" fmla="*/ 8 w 172"/>
              <a:gd name="T49" fmla="*/ 72 h 232"/>
              <a:gd name="T50" fmla="*/ 8 w 172"/>
              <a:gd name="T51" fmla="*/ 56 h 232"/>
              <a:gd name="T52" fmla="*/ 12 w 172"/>
              <a:gd name="T53" fmla="*/ 46 h 232"/>
              <a:gd name="T54" fmla="*/ 4 w 172"/>
              <a:gd name="T55" fmla="*/ 34 h 232"/>
              <a:gd name="T56" fmla="*/ 4 w 172"/>
              <a:gd name="T57" fmla="*/ 22 h 232"/>
              <a:gd name="T58" fmla="*/ 16 w 172"/>
              <a:gd name="T59" fmla="*/ 26 h 232"/>
              <a:gd name="T60" fmla="*/ 24 w 172"/>
              <a:gd name="T61" fmla="*/ 18 h 232"/>
              <a:gd name="T62" fmla="*/ 26 w 172"/>
              <a:gd name="T63" fmla="*/ 16 h 232"/>
              <a:gd name="T64" fmla="*/ 38 w 172"/>
              <a:gd name="T65" fmla="*/ 12 h 232"/>
              <a:gd name="T66" fmla="*/ 50 w 172"/>
              <a:gd name="T67" fmla="*/ 0 h 232"/>
              <a:gd name="T68" fmla="*/ 56 w 172"/>
              <a:gd name="T69" fmla="*/ 0 h 232"/>
              <a:gd name="T70" fmla="*/ 60 w 172"/>
              <a:gd name="T71" fmla="*/ 12 h 232"/>
              <a:gd name="T72" fmla="*/ 60 w 172"/>
              <a:gd name="T73" fmla="*/ 26 h 232"/>
              <a:gd name="T74" fmla="*/ 64 w 172"/>
              <a:gd name="T75" fmla="*/ 34 h 232"/>
              <a:gd name="T76" fmla="*/ 70 w 172"/>
              <a:gd name="T77" fmla="*/ 46 h 232"/>
              <a:gd name="T78" fmla="*/ 86 w 172"/>
              <a:gd name="T79" fmla="*/ 48 h 232"/>
              <a:gd name="T80" fmla="*/ 94 w 172"/>
              <a:gd name="T81" fmla="*/ 56 h 232"/>
              <a:gd name="T82" fmla="*/ 104 w 172"/>
              <a:gd name="T83" fmla="*/ 64 h 232"/>
              <a:gd name="T84" fmla="*/ 116 w 172"/>
              <a:gd name="T85" fmla="*/ 68 h 232"/>
              <a:gd name="T86" fmla="*/ 130 w 172"/>
              <a:gd name="T87" fmla="*/ 72 h 232"/>
              <a:gd name="T88" fmla="*/ 130 w 172"/>
              <a:gd name="T89" fmla="*/ 82 h 232"/>
              <a:gd name="T90" fmla="*/ 126 w 172"/>
              <a:gd name="T91" fmla="*/ 94 h 232"/>
              <a:gd name="T92" fmla="*/ 134 w 172"/>
              <a:gd name="T93" fmla="*/ 116 h 232"/>
              <a:gd name="T94" fmla="*/ 160 w 172"/>
              <a:gd name="T95" fmla="*/ 116 h 232"/>
              <a:gd name="T96" fmla="*/ 156 w 172"/>
              <a:gd name="T97" fmla="*/ 128 h 232"/>
              <a:gd name="T98" fmla="*/ 164 w 172"/>
              <a:gd name="T99" fmla="*/ 134 h 232"/>
              <a:gd name="T100" fmla="*/ 172 w 172"/>
              <a:gd name="T101" fmla="*/ 150 h 232"/>
              <a:gd name="T102" fmla="*/ 164 w 172"/>
              <a:gd name="T103" fmla="*/ 164 h 232"/>
              <a:gd name="T104" fmla="*/ 164 w 172"/>
              <a:gd name="T105" fmla="*/ 176 h 232"/>
              <a:gd name="T106" fmla="*/ 160 w 172"/>
              <a:gd name="T107" fmla="*/ 176 h 232"/>
              <a:gd name="T108" fmla="*/ 142 w 172"/>
              <a:gd name="T109" fmla="*/ 168 h 232"/>
              <a:gd name="T110" fmla="*/ 126 w 172"/>
              <a:gd name="T111" fmla="*/ 172 h 232"/>
              <a:gd name="T112" fmla="*/ 112 w 172"/>
              <a:gd name="T113" fmla="*/ 176 h 232"/>
              <a:gd name="T114" fmla="*/ 104 w 172"/>
              <a:gd name="T115" fmla="*/ 186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2" h="232">
                <a:moveTo>
                  <a:pt x="104" y="186"/>
                </a:moveTo>
                <a:lnTo>
                  <a:pt x="104" y="190"/>
                </a:lnTo>
                <a:lnTo>
                  <a:pt x="104" y="194"/>
                </a:lnTo>
                <a:lnTo>
                  <a:pt x="104" y="198"/>
                </a:lnTo>
                <a:lnTo>
                  <a:pt x="100" y="206"/>
                </a:lnTo>
                <a:lnTo>
                  <a:pt x="100" y="210"/>
                </a:lnTo>
                <a:lnTo>
                  <a:pt x="100" y="212"/>
                </a:lnTo>
                <a:lnTo>
                  <a:pt x="96" y="216"/>
                </a:lnTo>
                <a:lnTo>
                  <a:pt x="96" y="220"/>
                </a:lnTo>
                <a:lnTo>
                  <a:pt x="96" y="216"/>
                </a:lnTo>
                <a:lnTo>
                  <a:pt x="94" y="216"/>
                </a:lnTo>
                <a:lnTo>
                  <a:pt x="90" y="216"/>
                </a:lnTo>
                <a:lnTo>
                  <a:pt x="86" y="216"/>
                </a:lnTo>
                <a:lnTo>
                  <a:pt x="82" y="216"/>
                </a:lnTo>
                <a:lnTo>
                  <a:pt x="78" y="216"/>
                </a:lnTo>
                <a:lnTo>
                  <a:pt x="78" y="220"/>
                </a:lnTo>
                <a:lnTo>
                  <a:pt x="74" y="224"/>
                </a:lnTo>
                <a:lnTo>
                  <a:pt x="74" y="228"/>
                </a:lnTo>
                <a:lnTo>
                  <a:pt x="74" y="232"/>
                </a:lnTo>
                <a:lnTo>
                  <a:pt x="74" y="228"/>
                </a:lnTo>
                <a:lnTo>
                  <a:pt x="70" y="228"/>
                </a:lnTo>
                <a:lnTo>
                  <a:pt x="70" y="224"/>
                </a:lnTo>
                <a:lnTo>
                  <a:pt x="70" y="220"/>
                </a:lnTo>
                <a:lnTo>
                  <a:pt x="70" y="216"/>
                </a:lnTo>
                <a:lnTo>
                  <a:pt x="66" y="216"/>
                </a:lnTo>
                <a:lnTo>
                  <a:pt x="64" y="216"/>
                </a:lnTo>
                <a:lnTo>
                  <a:pt x="56" y="216"/>
                </a:lnTo>
                <a:lnTo>
                  <a:pt x="52" y="216"/>
                </a:lnTo>
                <a:lnTo>
                  <a:pt x="52" y="212"/>
                </a:lnTo>
                <a:lnTo>
                  <a:pt x="50" y="212"/>
                </a:lnTo>
                <a:lnTo>
                  <a:pt x="50" y="210"/>
                </a:lnTo>
                <a:lnTo>
                  <a:pt x="50" y="212"/>
                </a:lnTo>
                <a:lnTo>
                  <a:pt x="46" y="212"/>
                </a:lnTo>
                <a:lnTo>
                  <a:pt x="46" y="216"/>
                </a:lnTo>
                <a:lnTo>
                  <a:pt x="42" y="216"/>
                </a:lnTo>
                <a:lnTo>
                  <a:pt x="42" y="220"/>
                </a:lnTo>
                <a:lnTo>
                  <a:pt x="42" y="224"/>
                </a:lnTo>
                <a:lnTo>
                  <a:pt x="38" y="224"/>
                </a:lnTo>
                <a:lnTo>
                  <a:pt x="38" y="228"/>
                </a:lnTo>
                <a:lnTo>
                  <a:pt x="34" y="228"/>
                </a:lnTo>
                <a:lnTo>
                  <a:pt x="30" y="232"/>
                </a:lnTo>
                <a:lnTo>
                  <a:pt x="26" y="232"/>
                </a:lnTo>
                <a:lnTo>
                  <a:pt x="24" y="228"/>
                </a:lnTo>
                <a:lnTo>
                  <a:pt x="26" y="224"/>
                </a:lnTo>
                <a:lnTo>
                  <a:pt x="24" y="224"/>
                </a:lnTo>
                <a:lnTo>
                  <a:pt x="24" y="220"/>
                </a:lnTo>
                <a:lnTo>
                  <a:pt x="24" y="216"/>
                </a:lnTo>
                <a:lnTo>
                  <a:pt x="24" y="212"/>
                </a:lnTo>
                <a:lnTo>
                  <a:pt x="24" y="210"/>
                </a:lnTo>
                <a:lnTo>
                  <a:pt x="20" y="210"/>
                </a:lnTo>
                <a:lnTo>
                  <a:pt x="20" y="202"/>
                </a:lnTo>
                <a:lnTo>
                  <a:pt x="16" y="194"/>
                </a:lnTo>
                <a:lnTo>
                  <a:pt x="16" y="198"/>
                </a:lnTo>
                <a:lnTo>
                  <a:pt x="16" y="194"/>
                </a:lnTo>
                <a:lnTo>
                  <a:pt x="16" y="190"/>
                </a:lnTo>
                <a:lnTo>
                  <a:pt x="12" y="190"/>
                </a:lnTo>
                <a:lnTo>
                  <a:pt x="12" y="186"/>
                </a:lnTo>
                <a:lnTo>
                  <a:pt x="12" y="184"/>
                </a:lnTo>
                <a:lnTo>
                  <a:pt x="12" y="180"/>
                </a:lnTo>
                <a:lnTo>
                  <a:pt x="16" y="180"/>
                </a:lnTo>
                <a:lnTo>
                  <a:pt x="16" y="176"/>
                </a:lnTo>
                <a:lnTo>
                  <a:pt x="12" y="176"/>
                </a:lnTo>
                <a:lnTo>
                  <a:pt x="16" y="172"/>
                </a:lnTo>
                <a:lnTo>
                  <a:pt x="16" y="168"/>
                </a:lnTo>
                <a:lnTo>
                  <a:pt x="12" y="168"/>
                </a:lnTo>
                <a:lnTo>
                  <a:pt x="12" y="164"/>
                </a:lnTo>
                <a:lnTo>
                  <a:pt x="8" y="160"/>
                </a:lnTo>
                <a:lnTo>
                  <a:pt x="8" y="156"/>
                </a:lnTo>
                <a:lnTo>
                  <a:pt x="8" y="154"/>
                </a:lnTo>
                <a:lnTo>
                  <a:pt x="8" y="150"/>
                </a:lnTo>
                <a:lnTo>
                  <a:pt x="8" y="146"/>
                </a:lnTo>
                <a:lnTo>
                  <a:pt x="4" y="146"/>
                </a:lnTo>
                <a:lnTo>
                  <a:pt x="4" y="142"/>
                </a:lnTo>
                <a:lnTo>
                  <a:pt x="4" y="138"/>
                </a:lnTo>
                <a:lnTo>
                  <a:pt x="0" y="138"/>
                </a:lnTo>
                <a:lnTo>
                  <a:pt x="0" y="134"/>
                </a:lnTo>
                <a:lnTo>
                  <a:pt x="0" y="130"/>
                </a:lnTo>
                <a:lnTo>
                  <a:pt x="0" y="128"/>
                </a:lnTo>
                <a:lnTo>
                  <a:pt x="4" y="128"/>
                </a:lnTo>
                <a:lnTo>
                  <a:pt x="4" y="124"/>
                </a:lnTo>
                <a:lnTo>
                  <a:pt x="8" y="124"/>
                </a:lnTo>
                <a:lnTo>
                  <a:pt x="8" y="120"/>
                </a:lnTo>
                <a:lnTo>
                  <a:pt x="8" y="116"/>
                </a:lnTo>
                <a:lnTo>
                  <a:pt x="12" y="116"/>
                </a:lnTo>
                <a:lnTo>
                  <a:pt x="8" y="112"/>
                </a:lnTo>
                <a:lnTo>
                  <a:pt x="4" y="112"/>
                </a:lnTo>
                <a:lnTo>
                  <a:pt x="4" y="104"/>
                </a:lnTo>
                <a:lnTo>
                  <a:pt x="4" y="100"/>
                </a:lnTo>
                <a:lnTo>
                  <a:pt x="4" y="98"/>
                </a:lnTo>
                <a:lnTo>
                  <a:pt x="8" y="98"/>
                </a:lnTo>
                <a:lnTo>
                  <a:pt x="8" y="94"/>
                </a:lnTo>
                <a:lnTo>
                  <a:pt x="4" y="94"/>
                </a:lnTo>
                <a:lnTo>
                  <a:pt x="4" y="90"/>
                </a:lnTo>
                <a:lnTo>
                  <a:pt x="4" y="86"/>
                </a:lnTo>
                <a:lnTo>
                  <a:pt x="8" y="82"/>
                </a:lnTo>
                <a:lnTo>
                  <a:pt x="8" y="78"/>
                </a:lnTo>
                <a:lnTo>
                  <a:pt x="12" y="78"/>
                </a:lnTo>
                <a:lnTo>
                  <a:pt x="12" y="74"/>
                </a:lnTo>
                <a:lnTo>
                  <a:pt x="8" y="74"/>
                </a:lnTo>
                <a:lnTo>
                  <a:pt x="8" y="72"/>
                </a:lnTo>
                <a:lnTo>
                  <a:pt x="8" y="68"/>
                </a:lnTo>
                <a:lnTo>
                  <a:pt x="8" y="64"/>
                </a:lnTo>
                <a:lnTo>
                  <a:pt x="8" y="60"/>
                </a:lnTo>
                <a:lnTo>
                  <a:pt x="8" y="56"/>
                </a:lnTo>
                <a:lnTo>
                  <a:pt x="8" y="52"/>
                </a:lnTo>
                <a:lnTo>
                  <a:pt x="12" y="52"/>
                </a:lnTo>
                <a:lnTo>
                  <a:pt x="12" y="48"/>
                </a:lnTo>
                <a:lnTo>
                  <a:pt x="12" y="46"/>
                </a:lnTo>
                <a:lnTo>
                  <a:pt x="12" y="42"/>
                </a:lnTo>
                <a:lnTo>
                  <a:pt x="8" y="42"/>
                </a:lnTo>
                <a:lnTo>
                  <a:pt x="8" y="38"/>
                </a:lnTo>
                <a:lnTo>
                  <a:pt x="4" y="34"/>
                </a:lnTo>
                <a:lnTo>
                  <a:pt x="4" y="30"/>
                </a:lnTo>
                <a:lnTo>
                  <a:pt x="4" y="26"/>
                </a:lnTo>
                <a:lnTo>
                  <a:pt x="0" y="22"/>
                </a:lnTo>
                <a:lnTo>
                  <a:pt x="4" y="22"/>
                </a:lnTo>
                <a:lnTo>
                  <a:pt x="8" y="22"/>
                </a:lnTo>
                <a:lnTo>
                  <a:pt x="12" y="22"/>
                </a:lnTo>
                <a:lnTo>
                  <a:pt x="12" y="26"/>
                </a:lnTo>
                <a:lnTo>
                  <a:pt x="16" y="26"/>
                </a:lnTo>
                <a:lnTo>
                  <a:pt x="16" y="22"/>
                </a:lnTo>
                <a:lnTo>
                  <a:pt x="20" y="22"/>
                </a:lnTo>
                <a:lnTo>
                  <a:pt x="20" y="18"/>
                </a:lnTo>
                <a:lnTo>
                  <a:pt x="24" y="18"/>
                </a:lnTo>
                <a:lnTo>
                  <a:pt x="24" y="16"/>
                </a:lnTo>
                <a:lnTo>
                  <a:pt x="26" y="16"/>
                </a:lnTo>
                <a:lnTo>
                  <a:pt x="26" y="18"/>
                </a:lnTo>
                <a:lnTo>
                  <a:pt x="26" y="16"/>
                </a:lnTo>
                <a:lnTo>
                  <a:pt x="30" y="16"/>
                </a:lnTo>
                <a:lnTo>
                  <a:pt x="30" y="12"/>
                </a:lnTo>
                <a:lnTo>
                  <a:pt x="34" y="12"/>
                </a:lnTo>
                <a:lnTo>
                  <a:pt x="38" y="12"/>
                </a:lnTo>
                <a:lnTo>
                  <a:pt x="38" y="8"/>
                </a:lnTo>
                <a:lnTo>
                  <a:pt x="42" y="4"/>
                </a:lnTo>
                <a:lnTo>
                  <a:pt x="46" y="4"/>
                </a:lnTo>
                <a:lnTo>
                  <a:pt x="50" y="0"/>
                </a:lnTo>
                <a:lnTo>
                  <a:pt x="52" y="0"/>
                </a:lnTo>
                <a:lnTo>
                  <a:pt x="56" y="0"/>
                </a:lnTo>
                <a:lnTo>
                  <a:pt x="56" y="4"/>
                </a:lnTo>
                <a:lnTo>
                  <a:pt x="56" y="0"/>
                </a:lnTo>
                <a:lnTo>
                  <a:pt x="60" y="0"/>
                </a:lnTo>
                <a:lnTo>
                  <a:pt x="60" y="4"/>
                </a:lnTo>
                <a:lnTo>
                  <a:pt x="60" y="8"/>
                </a:lnTo>
                <a:lnTo>
                  <a:pt x="60" y="12"/>
                </a:lnTo>
                <a:lnTo>
                  <a:pt x="60" y="16"/>
                </a:lnTo>
                <a:lnTo>
                  <a:pt x="60" y="18"/>
                </a:lnTo>
                <a:lnTo>
                  <a:pt x="60" y="22"/>
                </a:lnTo>
                <a:lnTo>
                  <a:pt x="60" y="26"/>
                </a:lnTo>
                <a:lnTo>
                  <a:pt x="60" y="30"/>
                </a:lnTo>
                <a:lnTo>
                  <a:pt x="64" y="34"/>
                </a:lnTo>
                <a:lnTo>
                  <a:pt x="64" y="38"/>
                </a:lnTo>
                <a:lnTo>
                  <a:pt x="64" y="34"/>
                </a:lnTo>
                <a:lnTo>
                  <a:pt x="64" y="38"/>
                </a:lnTo>
                <a:lnTo>
                  <a:pt x="64" y="42"/>
                </a:lnTo>
                <a:lnTo>
                  <a:pt x="66" y="42"/>
                </a:lnTo>
                <a:lnTo>
                  <a:pt x="70" y="46"/>
                </a:lnTo>
                <a:lnTo>
                  <a:pt x="74" y="48"/>
                </a:lnTo>
                <a:lnTo>
                  <a:pt x="78" y="48"/>
                </a:lnTo>
                <a:lnTo>
                  <a:pt x="82" y="48"/>
                </a:lnTo>
                <a:lnTo>
                  <a:pt x="86" y="48"/>
                </a:lnTo>
                <a:lnTo>
                  <a:pt x="86" y="52"/>
                </a:lnTo>
                <a:lnTo>
                  <a:pt x="90" y="52"/>
                </a:lnTo>
                <a:lnTo>
                  <a:pt x="94" y="52"/>
                </a:lnTo>
                <a:lnTo>
                  <a:pt x="94" y="56"/>
                </a:lnTo>
                <a:lnTo>
                  <a:pt x="96" y="56"/>
                </a:lnTo>
                <a:lnTo>
                  <a:pt x="100" y="60"/>
                </a:lnTo>
                <a:lnTo>
                  <a:pt x="104" y="60"/>
                </a:lnTo>
                <a:lnTo>
                  <a:pt x="104" y="64"/>
                </a:lnTo>
                <a:lnTo>
                  <a:pt x="108" y="64"/>
                </a:lnTo>
                <a:lnTo>
                  <a:pt x="108" y="68"/>
                </a:lnTo>
                <a:lnTo>
                  <a:pt x="112" y="68"/>
                </a:lnTo>
                <a:lnTo>
                  <a:pt x="116" y="68"/>
                </a:lnTo>
                <a:lnTo>
                  <a:pt x="120" y="68"/>
                </a:lnTo>
                <a:lnTo>
                  <a:pt x="122" y="68"/>
                </a:lnTo>
                <a:lnTo>
                  <a:pt x="126" y="72"/>
                </a:lnTo>
                <a:lnTo>
                  <a:pt x="130" y="72"/>
                </a:lnTo>
                <a:lnTo>
                  <a:pt x="130" y="74"/>
                </a:lnTo>
                <a:lnTo>
                  <a:pt x="126" y="78"/>
                </a:lnTo>
                <a:lnTo>
                  <a:pt x="130" y="78"/>
                </a:lnTo>
                <a:lnTo>
                  <a:pt x="130" y="82"/>
                </a:lnTo>
                <a:lnTo>
                  <a:pt x="130" y="86"/>
                </a:lnTo>
                <a:lnTo>
                  <a:pt x="130" y="90"/>
                </a:lnTo>
                <a:lnTo>
                  <a:pt x="130" y="94"/>
                </a:lnTo>
                <a:lnTo>
                  <a:pt x="126" y="94"/>
                </a:lnTo>
                <a:lnTo>
                  <a:pt x="130" y="98"/>
                </a:lnTo>
                <a:lnTo>
                  <a:pt x="130" y="100"/>
                </a:lnTo>
                <a:lnTo>
                  <a:pt x="134" y="108"/>
                </a:lnTo>
                <a:lnTo>
                  <a:pt x="134" y="116"/>
                </a:lnTo>
                <a:lnTo>
                  <a:pt x="142" y="116"/>
                </a:lnTo>
                <a:lnTo>
                  <a:pt x="150" y="116"/>
                </a:lnTo>
                <a:lnTo>
                  <a:pt x="156" y="116"/>
                </a:lnTo>
                <a:lnTo>
                  <a:pt x="160" y="116"/>
                </a:lnTo>
                <a:lnTo>
                  <a:pt x="160" y="120"/>
                </a:lnTo>
                <a:lnTo>
                  <a:pt x="156" y="120"/>
                </a:lnTo>
                <a:lnTo>
                  <a:pt x="156" y="124"/>
                </a:lnTo>
                <a:lnTo>
                  <a:pt x="156" y="128"/>
                </a:lnTo>
                <a:lnTo>
                  <a:pt x="156" y="130"/>
                </a:lnTo>
                <a:lnTo>
                  <a:pt x="160" y="130"/>
                </a:lnTo>
                <a:lnTo>
                  <a:pt x="160" y="134"/>
                </a:lnTo>
                <a:lnTo>
                  <a:pt x="164" y="134"/>
                </a:lnTo>
                <a:lnTo>
                  <a:pt x="168" y="138"/>
                </a:lnTo>
                <a:lnTo>
                  <a:pt x="168" y="142"/>
                </a:lnTo>
                <a:lnTo>
                  <a:pt x="168" y="146"/>
                </a:lnTo>
                <a:lnTo>
                  <a:pt x="172" y="150"/>
                </a:lnTo>
                <a:lnTo>
                  <a:pt x="168" y="154"/>
                </a:lnTo>
                <a:lnTo>
                  <a:pt x="168" y="160"/>
                </a:lnTo>
                <a:lnTo>
                  <a:pt x="168" y="164"/>
                </a:lnTo>
                <a:lnTo>
                  <a:pt x="164" y="164"/>
                </a:lnTo>
                <a:lnTo>
                  <a:pt x="164" y="168"/>
                </a:lnTo>
                <a:lnTo>
                  <a:pt x="164" y="176"/>
                </a:lnTo>
                <a:lnTo>
                  <a:pt x="160" y="176"/>
                </a:lnTo>
                <a:lnTo>
                  <a:pt x="164" y="176"/>
                </a:lnTo>
                <a:lnTo>
                  <a:pt x="164" y="180"/>
                </a:lnTo>
                <a:lnTo>
                  <a:pt x="160" y="184"/>
                </a:lnTo>
                <a:lnTo>
                  <a:pt x="160" y="180"/>
                </a:lnTo>
                <a:lnTo>
                  <a:pt x="160" y="176"/>
                </a:lnTo>
                <a:lnTo>
                  <a:pt x="156" y="172"/>
                </a:lnTo>
                <a:lnTo>
                  <a:pt x="152" y="172"/>
                </a:lnTo>
                <a:lnTo>
                  <a:pt x="150" y="168"/>
                </a:lnTo>
                <a:lnTo>
                  <a:pt x="142" y="168"/>
                </a:lnTo>
                <a:lnTo>
                  <a:pt x="134" y="168"/>
                </a:lnTo>
                <a:lnTo>
                  <a:pt x="130" y="168"/>
                </a:lnTo>
                <a:lnTo>
                  <a:pt x="126" y="168"/>
                </a:lnTo>
                <a:lnTo>
                  <a:pt x="126" y="172"/>
                </a:lnTo>
                <a:lnTo>
                  <a:pt x="122" y="172"/>
                </a:lnTo>
                <a:lnTo>
                  <a:pt x="116" y="172"/>
                </a:lnTo>
                <a:lnTo>
                  <a:pt x="112" y="172"/>
                </a:lnTo>
                <a:lnTo>
                  <a:pt x="112" y="176"/>
                </a:lnTo>
                <a:lnTo>
                  <a:pt x="108" y="180"/>
                </a:lnTo>
                <a:lnTo>
                  <a:pt x="104" y="186"/>
                </a:lnTo>
                <a:lnTo>
                  <a:pt x="104" y="186"/>
                </a:lnTo>
                <a:lnTo>
                  <a:pt x="104" y="18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22" name="Freeform 180">
            <a:extLst>
              <a:ext uri="{FF2B5EF4-FFF2-40B4-BE49-F238E27FC236}">
                <a16:creationId xmlns:a16="http://schemas.microsoft.com/office/drawing/2014/main" id="{3C18D3D0-EEFA-4BCA-96AD-8B54B6D160D9}"/>
              </a:ext>
            </a:extLst>
          </p:cNvPr>
          <p:cNvSpPr>
            <a:spLocks noEditPoints="1"/>
          </p:cNvSpPr>
          <p:nvPr/>
        </p:nvSpPr>
        <p:spPr bwMode="auto">
          <a:xfrm>
            <a:off x="4299353" y="4379380"/>
            <a:ext cx="879475" cy="1089025"/>
          </a:xfrm>
          <a:custGeom>
            <a:avLst/>
            <a:gdLst>
              <a:gd name="T0" fmla="*/ 424 w 554"/>
              <a:gd name="T1" fmla="*/ 140 h 686"/>
              <a:gd name="T2" fmla="*/ 460 w 554"/>
              <a:gd name="T3" fmla="*/ 142 h 686"/>
              <a:gd name="T4" fmla="*/ 520 w 554"/>
              <a:gd name="T5" fmla="*/ 172 h 686"/>
              <a:gd name="T6" fmla="*/ 554 w 554"/>
              <a:gd name="T7" fmla="*/ 224 h 686"/>
              <a:gd name="T8" fmla="*/ 520 w 554"/>
              <a:gd name="T9" fmla="*/ 280 h 686"/>
              <a:gd name="T10" fmla="*/ 498 w 554"/>
              <a:gd name="T11" fmla="*/ 310 h 686"/>
              <a:gd name="T12" fmla="*/ 494 w 554"/>
              <a:gd name="T13" fmla="*/ 358 h 686"/>
              <a:gd name="T14" fmla="*/ 484 w 554"/>
              <a:gd name="T15" fmla="*/ 418 h 686"/>
              <a:gd name="T16" fmla="*/ 454 w 554"/>
              <a:gd name="T17" fmla="*/ 482 h 686"/>
              <a:gd name="T18" fmla="*/ 420 w 554"/>
              <a:gd name="T19" fmla="*/ 490 h 686"/>
              <a:gd name="T20" fmla="*/ 384 w 554"/>
              <a:gd name="T21" fmla="*/ 512 h 686"/>
              <a:gd name="T22" fmla="*/ 358 w 554"/>
              <a:gd name="T23" fmla="*/ 546 h 686"/>
              <a:gd name="T24" fmla="*/ 350 w 554"/>
              <a:gd name="T25" fmla="*/ 594 h 686"/>
              <a:gd name="T26" fmla="*/ 316 w 554"/>
              <a:gd name="T27" fmla="*/ 650 h 686"/>
              <a:gd name="T28" fmla="*/ 330 w 554"/>
              <a:gd name="T29" fmla="*/ 622 h 686"/>
              <a:gd name="T30" fmla="*/ 312 w 554"/>
              <a:gd name="T31" fmla="*/ 646 h 686"/>
              <a:gd name="T32" fmla="*/ 294 w 554"/>
              <a:gd name="T33" fmla="*/ 664 h 686"/>
              <a:gd name="T34" fmla="*/ 256 w 554"/>
              <a:gd name="T35" fmla="*/ 630 h 686"/>
              <a:gd name="T36" fmla="*/ 248 w 554"/>
              <a:gd name="T37" fmla="*/ 600 h 686"/>
              <a:gd name="T38" fmla="*/ 286 w 554"/>
              <a:gd name="T39" fmla="*/ 564 h 686"/>
              <a:gd name="T40" fmla="*/ 272 w 554"/>
              <a:gd name="T41" fmla="*/ 508 h 686"/>
              <a:gd name="T42" fmla="*/ 230 w 554"/>
              <a:gd name="T43" fmla="*/ 474 h 686"/>
              <a:gd name="T44" fmla="*/ 230 w 554"/>
              <a:gd name="T45" fmla="*/ 404 h 686"/>
              <a:gd name="T46" fmla="*/ 192 w 554"/>
              <a:gd name="T47" fmla="*/ 348 h 686"/>
              <a:gd name="T48" fmla="*/ 148 w 554"/>
              <a:gd name="T49" fmla="*/ 310 h 686"/>
              <a:gd name="T50" fmla="*/ 118 w 554"/>
              <a:gd name="T51" fmla="*/ 258 h 686"/>
              <a:gd name="T52" fmla="*/ 74 w 554"/>
              <a:gd name="T53" fmla="*/ 284 h 686"/>
              <a:gd name="T54" fmla="*/ 30 w 554"/>
              <a:gd name="T55" fmla="*/ 262 h 686"/>
              <a:gd name="T56" fmla="*/ 4 w 554"/>
              <a:gd name="T57" fmla="*/ 216 h 686"/>
              <a:gd name="T58" fmla="*/ 36 w 554"/>
              <a:gd name="T59" fmla="*/ 168 h 686"/>
              <a:gd name="T60" fmla="*/ 66 w 554"/>
              <a:gd name="T61" fmla="*/ 110 h 686"/>
              <a:gd name="T62" fmla="*/ 66 w 554"/>
              <a:gd name="T63" fmla="*/ 64 h 686"/>
              <a:gd name="T64" fmla="*/ 108 w 554"/>
              <a:gd name="T65" fmla="*/ 80 h 686"/>
              <a:gd name="T66" fmla="*/ 152 w 554"/>
              <a:gd name="T67" fmla="*/ 54 h 686"/>
              <a:gd name="T68" fmla="*/ 140 w 554"/>
              <a:gd name="T69" fmla="*/ 28 h 686"/>
              <a:gd name="T70" fmla="*/ 186 w 554"/>
              <a:gd name="T71" fmla="*/ 16 h 686"/>
              <a:gd name="T72" fmla="*/ 196 w 554"/>
              <a:gd name="T73" fmla="*/ 46 h 686"/>
              <a:gd name="T74" fmla="*/ 234 w 554"/>
              <a:gd name="T75" fmla="*/ 60 h 686"/>
              <a:gd name="T76" fmla="*/ 282 w 554"/>
              <a:gd name="T77" fmla="*/ 56 h 686"/>
              <a:gd name="T78" fmla="*/ 320 w 554"/>
              <a:gd name="T79" fmla="*/ 24 h 686"/>
              <a:gd name="T80" fmla="*/ 338 w 554"/>
              <a:gd name="T81" fmla="*/ 72 h 686"/>
              <a:gd name="T82" fmla="*/ 302 w 554"/>
              <a:gd name="T83" fmla="*/ 120 h 686"/>
              <a:gd name="T84" fmla="*/ 316 w 554"/>
              <a:gd name="T85" fmla="*/ 128 h 686"/>
              <a:gd name="T86" fmla="*/ 346 w 554"/>
              <a:gd name="T87" fmla="*/ 120 h 686"/>
              <a:gd name="T88" fmla="*/ 364 w 554"/>
              <a:gd name="T89" fmla="*/ 116 h 686"/>
              <a:gd name="T90" fmla="*/ 390 w 554"/>
              <a:gd name="T91" fmla="*/ 114 h 686"/>
              <a:gd name="T92" fmla="*/ 414 w 554"/>
              <a:gd name="T93" fmla="*/ 124 h 686"/>
              <a:gd name="T94" fmla="*/ 328 w 554"/>
              <a:gd name="T95" fmla="*/ 110 h 686"/>
              <a:gd name="T96" fmla="*/ 360 w 554"/>
              <a:gd name="T97" fmla="*/ 110 h 686"/>
              <a:gd name="T98" fmla="*/ 338 w 554"/>
              <a:gd name="T99" fmla="*/ 76 h 686"/>
              <a:gd name="T100" fmla="*/ 330 w 554"/>
              <a:gd name="T101" fmla="*/ 86 h 686"/>
              <a:gd name="T102" fmla="*/ 330 w 554"/>
              <a:gd name="T103" fmla="*/ 90 h 686"/>
              <a:gd name="T104" fmla="*/ 328 w 554"/>
              <a:gd name="T105" fmla="*/ 90 h 686"/>
              <a:gd name="T106" fmla="*/ 324 w 554"/>
              <a:gd name="T107" fmla="*/ 98 h 686"/>
              <a:gd name="T108" fmla="*/ 324 w 554"/>
              <a:gd name="T109" fmla="*/ 110 h 686"/>
              <a:gd name="T110" fmla="*/ 386 w 554"/>
              <a:gd name="T111" fmla="*/ 110 h 686"/>
              <a:gd name="T112" fmla="*/ 410 w 554"/>
              <a:gd name="T113" fmla="*/ 116 h 686"/>
              <a:gd name="T114" fmla="*/ 354 w 554"/>
              <a:gd name="T115" fmla="*/ 120 h 686"/>
              <a:gd name="T116" fmla="*/ 416 w 554"/>
              <a:gd name="T117" fmla="*/ 142 h 686"/>
              <a:gd name="T118" fmla="*/ 360 w 554"/>
              <a:gd name="T119" fmla="*/ 546 h 686"/>
              <a:gd name="T120" fmla="*/ 324 w 554"/>
              <a:gd name="T121" fmla="*/ 102 h 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54" h="686">
                <a:moveTo>
                  <a:pt x="414" y="124"/>
                </a:moveTo>
                <a:lnTo>
                  <a:pt x="416" y="124"/>
                </a:lnTo>
                <a:lnTo>
                  <a:pt x="416" y="128"/>
                </a:lnTo>
                <a:lnTo>
                  <a:pt x="416" y="132"/>
                </a:lnTo>
                <a:lnTo>
                  <a:pt x="416" y="128"/>
                </a:lnTo>
                <a:lnTo>
                  <a:pt x="420" y="132"/>
                </a:lnTo>
                <a:lnTo>
                  <a:pt x="416" y="136"/>
                </a:lnTo>
                <a:lnTo>
                  <a:pt x="416" y="140"/>
                </a:lnTo>
                <a:lnTo>
                  <a:pt x="414" y="142"/>
                </a:lnTo>
                <a:lnTo>
                  <a:pt x="416" y="142"/>
                </a:lnTo>
                <a:lnTo>
                  <a:pt x="414" y="146"/>
                </a:lnTo>
                <a:lnTo>
                  <a:pt x="414" y="150"/>
                </a:lnTo>
                <a:lnTo>
                  <a:pt x="416" y="146"/>
                </a:lnTo>
                <a:lnTo>
                  <a:pt x="416" y="142"/>
                </a:lnTo>
                <a:lnTo>
                  <a:pt x="420" y="140"/>
                </a:lnTo>
                <a:lnTo>
                  <a:pt x="420" y="136"/>
                </a:lnTo>
                <a:lnTo>
                  <a:pt x="424" y="136"/>
                </a:lnTo>
                <a:lnTo>
                  <a:pt x="424" y="140"/>
                </a:lnTo>
                <a:lnTo>
                  <a:pt x="420" y="140"/>
                </a:lnTo>
                <a:lnTo>
                  <a:pt x="420" y="142"/>
                </a:lnTo>
                <a:lnTo>
                  <a:pt x="424" y="140"/>
                </a:lnTo>
                <a:lnTo>
                  <a:pt x="424" y="136"/>
                </a:lnTo>
                <a:lnTo>
                  <a:pt x="428" y="136"/>
                </a:lnTo>
                <a:lnTo>
                  <a:pt x="432" y="136"/>
                </a:lnTo>
                <a:lnTo>
                  <a:pt x="432" y="132"/>
                </a:lnTo>
                <a:lnTo>
                  <a:pt x="436" y="132"/>
                </a:lnTo>
                <a:lnTo>
                  <a:pt x="436" y="136"/>
                </a:lnTo>
                <a:lnTo>
                  <a:pt x="440" y="136"/>
                </a:lnTo>
                <a:lnTo>
                  <a:pt x="444" y="136"/>
                </a:lnTo>
                <a:lnTo>
                  <a:pt x="444" y="140"/>
                </a:lnTo>
                <a:lnTo>
                  <a:pt x="446" y="140"/>
                </a:lnTo>
                <a:lnTo>
                  <a:pt x="450" y="140"/>
                </a:lnTo>
                <a:lnTo>
                  <a:pt x="450" y="142"/>
                </a:lnTo>
                <a:lnTo>
                  <a:pt x="450" y="140"/>
                </a:lnTo>
                <a:lnTo>
                  <a:pt x="454" y="140"/>
                </a:lnTo>
                <a:lnTo>
                  <a:pt x="454" y="142"/>
                </a:lnTo>
                <a:lnTo>
                  <a:pt x="454" y="140"/>
                </a:lnTo>
                <a:lnTo>
                  <a:pt x="458" y="140"/>
                </a:lnTo>
                <a:lnTo>
                  <a:pt x="458" y="142"/>
                </a:lnTo>
                <a:lnTo>
                  <a:pt x="460" y="142"/>
                </a:lnTo>
                <a:lnTo>
                  <a:pt x="464" y="142"/>
                </a:lnTo>
                <a:lnTo>
                  <a:pt x="460" y="142"/>
                </a:lnTo>
                <a:lnTo>
                  <a:pt x="464" y="142"/>
                </a:lnTo>
                <a:lnTo>
                  <a:pt x="468" y="142"/>
                </a:lnTo>
                <a:lnTo>
                  <a:pt x="472" y="142"/>
                </a:lnTo>
                <a:lnTo>
                  <a:pt x="472" y="140"/>
                </a:lnTo>
                <a:lnTo>
                  <a:pt x="476" y="140"/>
                </a:lnTo>
                <a:lnTo>
                  <a:pt x="480" y="142"/>
                </a:lnTo>
                <a:lnTo>
                  <a:pt x="484" y="142"/>
                </a:lnTo>
                <a:lnTo>
                  <a:pt x="486" y="146"/>
                </a:lnTo>
                <a:lnTo>
                  <a:pt x="490" y="146"/>
                </a:lnTo>
                <a:lnTo>
                  <a:pt x="490" y="150"/>
                </a:lnTo>
                <a:lnTo>
                  <a:pt x="494" y="150"/>
                </a:lnTo>
                <a:lnTo>
                  <a:pt x="498" y="154"/>
                </a:lnTo>
                <a:lnTo>
                  <a:pt x="502" y="156"/>
                </a:lnTo>
                <a:lnTo>
                  <a:pt x="506" y="156"/>
                </a:lnTo>
                <a:lnTo>
                  <a:pt x="506" y="160"/>
                </a:lnTo>
                <a:lnTo>
                  <a:pt x="506" y="164"/>
                </a:lnTo>
                <a:lnTo>
                  <a:pt x="510" y="164"/>
                </a:lnTo>
                <a:lnTo>
                  <a:pt x="514" y="168"/>
                </a:lnTo>
                <a:lnTo>
                  <a:pt x="514" y="172"/>
                </a:lnTo>
                <a:lnTo>
                  <a:pt x="516" y="172"/>
                </a:lnTo>
                <a:lnTo>
                  <a:pt x="520" y="172"/>
                </a:lnTo>
                <a:lnTo>
                  <a:pt x="520" y="176"/>
                </a:lnTo>
                <a:lnTo>
                  <a:pt x="524" y="176"/>
                </a:lnTo>
                <a:lnTo>
                  <a:pt x="524" y="180"/>
                </a:lnTo>
                <a:lnTo>
                  <a:pt x="528" y="180"/>
                </a:lnTo>
                <a:lnTo>
                  <a:pt x="532" y="180"/>
                </a:lnTo>
                <a:lnTo>
                  <a:pt x="536" y="180"/>
                </a:lnTo>
                <a:lnTo>
                  <a:pt x="540" y="180"/>
                </a:lnTo>
                <a:lnTo>
                  <a:pt x="542" y="180"/>
                </a:lnTo>
                <a:lnTo>
                  <a:pt x="546" y="180"/>
                </a:lnTo>
                <a:lnTo>
                  <a:pt x="546" y="184"/>
                </a:lnTo>
                <a:lnTo>
                  <a:pt x="546" y="186"/>
                </a:lnTo>
                <a:lnTo>
                  <a:pt x="546" y="190"/>
                </a:lnTo>
                <a:lnTo>
                  <a:pt x="550" y="194"/>
                </a:lnTo>
                <a:lnTo>
                  <a:pt x="550" y="198"/>
                </a:lnTo>
                <a:lnTo>
                  <a:pt x="550" y="202"/>
                </a:lnTo>
                <a:lnTo>
                  <a:pt x="550" y="206"/>
                </a:lnTo>
                <a:lnTo>
                  <a:pt x="554" y="210"/>
                </a:lnTo>
                <a:lnTo>
                  <a:pt x="554" y="212"/>
                </a:lnTo>
                <a:lnTo>
                  <a:pt x="554" y="216"/>
                </a:lnTo>
                <a:lnTo>
                  <a:pt x="554" y="220"/>
                </a:lnTo>
                <a:lnTo>
                  <a:pt x="554" y="224"/>
                </a:lnTo>
                <a:lnTo>
                  <a:pt x="554" y="228"/>
                </a:lnTo>
                <a:lnTo>
                  <a:pt x="554" y="232"/>
                </a:lnTo>
                <a:lnTo>
                  <a:pt x="550" y="236"/>
                </a:lnTo>
                <a:lnTo>
                  <a:pt x="550" y="240"/>
                </a:lnTo>
                <a:lnTo>
                  <a:pt x="550" y="242"/>
                </a:lnTo>
                <a:lnTo>
                  <a:pt x="550" y="246"/>
                </a:lnTo>
                <a:lnTo>
                  <a:pt x="546" y="246"/>
                </a:lnTo>
                <a:lnTo>
                  <a:pt x="546" y="250"/>
                </a:lnTo>
                <a:lnTo>
                  <a:pt x="542" y="254"/>
                </a:lnTo>
                <a:lnTo>
                  <a:pt x="542" y="258"/>
                </a:lnTo>
                <a:lnTo>
                  <a:pt x="540" y="258"/>
                </a:lnTo>
                <a:lnTo>
                  <a:pt x="540" y="262"/>
                </a:lnTo>
                <a:lnTo>
                  <a:pt x="536" y="266"/>
                </a:lnTo>
                <a:lnTo>
                  <a:pt x="532" y="268"/>
                </a:lnTo>
                <a:lnTo>
                  <a:pt x="532" y="272"/>
                </a:lnTo>
                <a:lnTo>
                  <a:pt x="528" y="272"/>
                </a:lnTo>
                <a:lnTo>
                  <a:pt x="524" y="276"/>
                </a:lnTo>
                <a:lnTo>
                  <a:pt x="524" y="280"/>
                </a:lnTo>
                <a:lnTo>
                  <a:pt x="520" y="280"/>
                </a:lnTo>
                <a:lnTo>
                  <a:pt x="520" y="276"/>
                </a:lnTo>
                <a:lnTo>
                  <a:pt x="520" y="280"/>
                </a:lnTo>
                <a:lnTo>
                  <a:pt x="520" y="284"/>
                </a:lnTo>
                <a:lnTo>
                  <a:pt x="520" y="280"/>
                </a:lnTo>
                <a:lnTo>
                  <a:pt x="520" y="284"/>
                </a:lnTo>
                <a:lnTo>
                  <a:pt x="516" y="288"/>
                </a:lnTo>
                <a:lnTo>
                  <a:pt x="516" y="284"/>
                </a:lnTo>
                <a:lnTo>
                  <a:pt x="516" y="288"/>
                </a:lnTo>
                <a:lnTo>
                  <a:pt x="516" y="292"/>
                </a:lnTo>
                <a:lnTo>
                  <a:pt x="514" y="296"/>
                </a:lnTo>
                <a:lnTo>
                  <a:pt x="514" y="298"/>
                </a:lnTo>
                <a:lnTo>
                  <a:pt x="514" y="302"/>
                </a:lnTo>
                <a:lnTo>
                  <a:pt x="510" y="302"/>
                </a:lnTo>
                <a:lnTo>
                  <a:pt x="510" y="306"/>
                </a:lnTo>
                <a:lnTo>
                  <a:pt x="510" y="310"/>
                </a:lnTo>
                <a:lnTo>
                  <a:pt x="506" y="314"/>
                </a:lnTo>
                <a:lnTo>
                  <a:pt x="502" y="314"/>
                </a:lnTo>
                <a:lnTo>
                  <a:pt x="502" y="310"/>
                </a:lnTo>
                <a:lnTo>
                  <a:pt x="498" y="310"/>
                </a:lnTo>
                <a:lnTo>
                  <a:pt x="498" y="306"/>
                </a:lnTo>
                <a:lnTo>
                  <a:pt x="498" y="310"/>
                </a:lnTo>
                <a:lnTo>
                  <a:pt x="498" y="314"/>
                </a:lnTo>
                <a:lnTo>
                  <a:pt x="498" y="310"/>
                </a:lnTo>
                <a:lnTo>
                  <a:pt x="494" y="310"/>
                </a:lnTo>
                <a:lnTo>
                  <a:pt x="498" y="310"/>
                </a:lnTo>
                <a:lnTo>
                  <a:pt x="494" y="310"/>
                </a:lnTo>
                <a:lnTo>
                  <a:pt x="498" y="314"/>
                </a:lnTo>
                <a:lnTo>
                  <a:pt x="498" y="318"/>
                </a:lnTo>
                <a:lnTo>
                  <a:pt x="494" y="318"/>
                </a:lnTo>
                <a:lnTo>
                  <a:pt x="494" y="322"/>
                </a:lnTo>
                <a:lnTo>
                  <a:pt x="494" y="326"/>
                </a:lnTo>
                <a:lnTo>
                  <a:pt x="494" y="328"/>
                </a:lnTo>
                <a:lnTo>
                  <a:pt x="494" y="332"/>
                </a:lnTo>
                <a:lnTo>
                  <a:pt x="494" y="336"/>
                </a:lnTo>
                <a:lnTo>
                  <a:pt x="494" y="332"/>
                </a:lnTo>
                <a:lnTo>
                  <a:pt x="494" y="328"/>
                </a:lnTo>
                <a:lnTo>
                  <a:pt x="494" y="332"/>
                </a:lnTo>
                <a:lnTo>
                  <a:pt x="494" y="336"/>
                </a:lnTo>
                <a:lnTo>
                  <a:pt x="494" y="340"/>
                </a:lnTo>
                <a:lnTo>
                  <a:pt x="494" y="344"/>
                </a:lnTo>
                <a:lnTo>
                  <a:pt x="494" y="348"/>
                </a:lnTo>
                <a:lnTo>
                  <a:pt x="494" y="352"/>
                </a:lnTo>
                <a:lnTo>
                  <a:pt x="494" y="354"/>
                </a:lnTo>
                <a:lnTo>
                  <a:pt x="494" y="358"/>
                </a:lnTo>
                <a:lnTo>
                  <a:pt x="494" y="362"/>
                </a:lnTo>
                <a:lnTo>
                  <a:pt x="494" y="366"/>
                </a:lnTo>
                <a:lnTo>
                  <a:pt x="494" y="370"/>
                </a:lnTo>
                <a:lnTo>
                  <a:pt x="494" y="374"/>
                </a:lnTo>
                <a:lnTo>
                  <a:pt x="494" y="378"/>
                </a:lnTo>
                <a:lnTo>
                  <a:pt x="494" y="382"/>
                </a:lnTo>
                <a:lnTo>
                  <a:pt x="490" y="382"/>
                </a:lnTo>
                <a:lnTo>
                  <a:pt x="494" y="382"/>
                </a:lnTo>
                <a:lnTo>
                  <a:pt x="490" y="384"/>
                </a:lnTo>
                <a:lnTo>
                  <a:pt x="490" y="388"/>
                </a:lnTo>
                <a:lnTo>
                  <a:pt x="490" y="392"/>
                </a:lnTo>
                <a:lnTo>
                  <a:pt x="490" y="396"/>
                </a:lnTo>
                <a:lnTo>
                  <a:pt x="494" y="396"/>
                </a:lnTo>
                <a:lnTo>
                  <a:pt x="490" y="400"/>
                </a:lnTo>
                <a:lnTo>
                  <a:pt x="486" y="400"/>
                </a:lnTo>
                <a:lnTo>
                  <a:pt x="486" y="404"/>
                </a:lnTo>
                <a:lnTo>
                  <a:pt x="486" y="408"/>
                </a:lnTo>
                <a:lnTo>
                  <a:pt x="484" y="408"/>
                </a:lnTo>
                <a:lnTo>
                  <a:pt x="484" y="410"/>
                </a:lnTo>
                <a:lnTo>
                  <a:pt x="484" y="414"/>
                </a:lnTo>
                <a:lnTo>
                  <a:pt x="484" y="418"/>
                </a:lnTo>
                <a:lnTo>
                  <a:pt x="484" y="422"/>
                </a:lnTo>
                <a:lnTo>
                  <a:pt x="484" y="426"/>
                </a:lnTo>
                <a:lnTo>
                  <a:pt x="484" y="430"/>
                </a:lnTo>
                <a:lnTo>
                  <a:pt x="484" y="434"/>
                </a:lnTo>
                <a:lnTo>
                  <a:pt x="480" y="434"/>
                </a:lnTo>
                <a:lnTo>
                  <a:pt x="480" y="438"/>
                </a:lnTo>
                <a:lnTo>
                  <a:pt x="480" y="440"/>
                </a:lnTo>
                <a:lnTo>
                  <a:pt x="476" y="440"/>
                </a:lnTo>
                <a:lnTo>
                  <a:pt x="476" y="444"/>
                </a:lnTo>
                <a:lnTo>
                  <a:pt x="476" y="448"/>
                </a:lnTo>
                <a:lnTo>
                  <a:pt x="472" y="452"/>
                </a:lnTo>
                <a:lnTo>
                  <a:pt x="468" y="452"/>
                </a:lnTo>
                <a:lnTo>
                  <a:pt x="468" y="456"/>
                </a:lnTo>
                <a:lnTo>
                  <a:pt x="468" y="460"/>
                </a:lnTo>
                <a:lnTo>
                  <a:pt x="464" y="464"/>
                </a:lnTo>
                <a:lnTo>
                  <a:pt x="464" y="466"/>
                </a:lnTo>
                <a:lnTo>
                  <a:pt x="468" y="470"/>
                </a:lnTo>
                <a:lnTo>
                  <a:pt x="464" y="474"/>
                </a:lnTo>
                <a:lnTo>
                  <a:pt x="460" y="474"/>
                </a:lnTo>
                <a:lnTo>
                  <a:pt x="458" y="478"/>
                </a:lnTo>
                <a:lnTo>
                  <a:pt x="454" y="482"/>
                </a:lnTo>
                <a:lnTo>
                  <a:pt x="454" y="486"/>
                </a:lnTo>
                <a:lnTo>
                  <a:pt x="450" y="490"/>
                </a:lnTo>
                <a:lnTo>
                  <a:pt x="446" y="490"/>
                </a:lnTo>
                <a:lnTo>
                  <a:pt x="444" y="490"/>
                </a:lnTo>
                <a:lnTo>
                  <a:pt x="440" y="490"/>
                </a:lnTo>
                <a:lnTo>
                  <a:pt x="436" y="490"/>
                </a:lnTo>
                <a:lnTo>
                  <a:pt x="436" y="486"/>
                </a:lnTo>
                <a:lnTo>
                  <a:pt x="440" y="486"/>
                </a:lnTo>
                <a:lnTo>
                  <a:pt x="436" y="486"/>
                </a:lnTo>
                <a:lnTo>
                  <a:pt x="436" y="490"/>
                </a:lnTo>
                <a:lnTo>
                  <a:pt x="432" y="490"/>
                </a:lnTo>
                <a:lnTo>
                  <a:pt x="428" y="494"/>
                </a:lnTo>
                <a:lnTo>
                  <a:pt x="424" y="494"/>
                </a:lnTo>
                <a:lnTo>
                  <a:pt x="424" y="490"/>
                </a:lnTo>
                <a:lnTo>
                  <a:pt x="424" y="494"/>
                </a:lnTo>
                <a:lnTo>
                  <a:pt x="428" y="494"/>
                </a:lnTo>
                <a:lnTo>
                  <a:pt x="432" y="490"/>
                </a:lnTo>
                <a:lnTo>
                  <a:pt x="428" y="490"/>
                </a:lnTo>
                <a:lnTo>
                  <a:pt x="424" y="490"/>
                </a:lnTo>
                <a:lnTo>
                  <a:pt x="420" y="494"/>
                </a:lnTo>
                <a:lnTo>
                  <a:pt x="420" y="490"/>
                </a:lnTo>
                <a:lnTo>
                  <a:pt x="416" y="490"/>
                </a:lnTo>
                <a:lnTo>
                  <a:pt x="416" y="494"/>
                </a:lnTo>
                <a:lnTo>
                  <a:pt x="414" y="494"/>
                </a:lnTo>
                <a:lnTo>
                  <a:pt x="416" y="494"/>
                </a:lnTo>
                <a:lnTo>
                  <a:pt x="416" y="496"/>
                </a:lnTo>
                <a:lnTo>
                  <a:pt x="414" y="496"/>
                </a:lnTo>
                <a:lnTo>
                  <a:pt x="410" y="496"/>
                </a:lnTo>
                <a:lnTo>
                  <a:pt x="410" y="500"/>
                </a:lnTo>
                <a:lnTo>
                  <a:pt x="406" y="500"/>
                </a:lnTo>
                <a:lnTo>
                  <a:pt x="406" y="504"/>
                </a:lnTo>
                <a:lnTo>
                  <a:pt x="402" y="504"/>
                </a:lnTo>
                <a:lnTo>
                  <a:pt x="398" y="504"/>
                </a:lnTo>
                <a:lnTo>
                  <a:pt x="394" y="504"/>
                </a:lnTo>
                <a:lnTo>
                  <a:pt x="394" y="508"/>
                </a:lnTo>
                <a:lnTo>
                  <a:pt x="394" y="504"/>
                </a:lnTo>
                <a:lnTo>
                  <a:pt x="394" y="508"/>
                </a:lnTo>
                <a:lnTo>
                  <a:pt x="390" y="508"/>
                </a:lnTo>
                <a:lnTo>
                  <a:pt x="390" y="504"/>
                </a:lnTo>
                <a:lnTo>
                  <a:pt x="390" y="508"/>
                </a:lnTo>
                <a:lnTo>
                  <a:pt x="386" y="512"/>
                </a:lnTo>
                <a:lnTo>
                  <a:pt x="384" y="512"/>
                </a:lnTo>
                <a:lnTo>
                  <a:pt x="384" y="516"/>
                </a:lnTo>
                <a:lnTo>
                  <a:pt x="380" y="520"/>
                </a:lnTo>
                <a:lnTo>
                  <a:pt x="376" y="520"/>
                </a:lnTo>
                <a:lnTo>
                  <a:pt x="372" y="522"/>
                </a:lnTo>
                <a:lnTo>
                  <a:pt x="368" y="522"/>
                </a:lnTo>
                <a:lnTo>
                  <a:pt x="368" y="526"/>
                </a:lnTo>
                <a:lnTo>
                  <a:pt x="368" y="530"/>
                </a:lnTo>
                <a:lnTo>
                  <a:pt x="364" y="534"/>
                </a:lnTo>
                <a:lnTo>
                  <a:pt x="364" y="530"/>
                </a:lnTo>
                <a:lnTo>
                  <a:pt x="360" y="530"/>
                </a:lnTo>
                <a:lnTo>
                  <a:pt x="360" y="534"/>
                </a:lnTo>
                <a:lnTo>
                  <a:pt x="358" y="534"/>
                </a:lnTo>
                <a:lnTo>
                  <a:pt x="360" y="534"/>
                </a:lnTo>
                <a:lnTo>
                  <a:pt x="360" y="538"/>
                </a:lnTo>
                <a:lnTo>
                  <a:pt x="360" y="542"/>
                </a:lnTo>
                <a:lnTo>
                  <a:pt x="358" y="542"/>
                </a:lnTo>
                <a:lnTo>
                  <a:pt x="360" y="542"/>
                </a:lnTo>
                <a:lnTo>
                  <a:pt x="360" y="546"/>
                </a:lnTo>
                <a:lnTo>
                  <a:pt x="360" y="550"/>
                </a:lnTo>
                <a:lnTo>
                  <a:pt x="358" y="550"/>
                </a:lnTo>
                <a:lnTo>
                  <a:pt x="358" y="546"/>
                </a:lnTo>
                <a:lnTo>
                  <a:pt x="358" y="550"/>
                </a:lnTo>
                <a:lnTo>
                  <a:pt x="358" y="552"/>
                </a:lnTo>
                <a:lnTo>
                  <a:pt x="360" y="552"/>
                </a:lnTo>
                <a:lnTo>
                  <a:pt x="358" y="552"/>
                </a:lnTo>
                <a:lnTo>
                  <a:pt x="358" y="556"/>
                </a:lnTo>
                <a:lnTo>
                  <a:pt x="358" y="560"/>
                </a:lnTo>
                <a:lnTo>
                  <a:pt x="360" y="564"/>
                </a:lnTo>
                <a:lnTo>
                  <a:pt x="360" y="566"/>
                </a:lnTo>
                <a:lnTo>
                  <a:pt x="360" y="564"/>
                </a:lnTo>
                <a:lnTo>
                  <a:pt x="358" y="566"/>
                </a:lnTo>
                <a:lnTo>
                  <a:pt x="358" y="570"/>
                </a:lnTo>
                <a:lnTo>
                  <a:pt x="360" y="570"/>
                </a:lnTo>
                <a:lnTo>
                  <a:pt x="358" y="574"/>
                </a:lnTo>
                <a:lnTo>
                  <a:pt x="360" y="574"/>
                </a:lnTo>
                <a:lnTo>
                  <a:pt x="360" y="578"/>
                </a:lnTo>
                <a:lnTo>
                  <a:pt x="358" y="582"/>
                </a:lnTo>
                <a:lnTo>
                  <a:pt x="358" y="590"/>
                </a:lnTo>
                <a:lnTo>
                  <a:pt x="358" y="586"/>
                </a:lnTo>
                <a:lnTo>
                  <a:pt x="358" y="590"/>
                </a:lnTo>
                <a:lnTo>
                  <a:pt x="354" y="594"/>
                </a:lnTo>
                <a:lnTo>
                  <a:pt x="350" y="594"/>
                </a:lnTo>
                <a:lnTo>
                  <a:pt x="350" y="596"/>
                </a:lnTo>
                <a:lnTo>
                  <a:pt x="346" y="596"/>
                </a:lnTo>
                <a:lnTo>
                  <a:pt x="346" y="600"/>
                </a:lnTo>
                <a:lnTo>
                  <a:pt x="346" y="604"/>
                </a:lnTo>
                <a:lnTo>
                  <a:pt x="342" y="604"/>
                </a:lnTo>
                <a:lnTo>
                  <a:pt x="342" y="608"/>
                </a:lnTo>
                <a:lnTo>
                  <a:pt x="338" y="608"/>
                </a:lnTo>
                <a:lnTo>
                  <a:pt x="338" y="612"/>
                </a:lnTo>
                <a:lnTo>
                  <a:pt x="338" y="616"/>
                </a:lnTo>
                <a:lnTo>
                  <a:pt x="338" y="620"/>
                </a:lnTo>
                <a:lnTo>
                  <a:pt x="334" y="620"/>
                </a:lnTo>
                <a:lnTo>
                  <a:pt x="334" y="622"/>
                </a:lnTo>
                <a:lnTo>
                  <a:pt x="334" y="626"/>
                </a:lnTo>
                <a:lnTo>
                  <a:pt x="330" y="630"/>
                </a:lnTo>
                <a:lnTo>
                  <a:pt x="330" y="634"/>
                </a:lnTo>
                <a:lnTo>
                  <a:pt x="328" y="634"/>
                </a:lnTo>
                <a:lnTo>
                  <a:pt x="328" y="638"/>
                </a:lnTo>
                <a:lnTo>
                  <a:pt x="324" y="642"/>
                </a:lnTo>
                <a:lnTo>
                  <a:pt x="324" y="646"/>
                </a:lnTo>
                <a:lnTo>
                  <a:pt x="320" y="650"/>
                </a:lnTo>
                <a:lnTo>
                  <a:pt x="316" y="650"/>
                </a:lnTo>
                <a:lnTo>
                  <a:pt x="312" y="652"/>
                </a:lnTo>
                <a:lnTo>
                  <a:pt x="308" y="656"/>
                </a:lnTo>
                <a:lnTo>
                  <a:pt x="308" y="652"/>
                </a:lnTo>
                <a:lnTo>
                  <a:pt x="312" y="652"/>
                </a:lnTo>
                <a:lnTo>
                  <a:pt x="308" y="652"/>
                </a:lnTo>
                <a:lnTo>
                  <a:pt x="308" y="650"/>
                </a:lnTo>
                <a:lnTo>
                  <a:pt x="312" y="650"/>
                </a:lnTo>
                <a:lnTo>
                  <a:pt x="316" y="650"/>
                </a:lnTo>
                <a:lnTo>
                  <a:pt x="316" y="646"/>
                </a:lnTo>
                <a:lnTo>
                  <a:pt x="320" y="646"/>
                </a:lnTo>
                <a:lnTo>
                  <a:pt x="320" y="642"/>
                </a:lnTo>
                <a:lnTo>
                  <a:pt x="324" y="642"/>
                </a:lnTo>
                <a:lnTo>
                  <a:pt x="324" y="638"/>
                </a:lnTo>
                <a:lnTo>
                  <a:pt x="324" y="634"/>
                </a:lnTo>
                <a:lnTo>
                  <a:pt x="324" y="638"/>
                </a:lnTo>
                <a:lnTo>
                  <a:pt x="328" y="638"/>
                </a:lnTo>
                <a:lnTo>
                  <a:pt x="328" y="634"/>
                </a:lnTo>
                <a:lnTo>
                  <a:pt x="328" y="630"/>
                </a:lnTo>
                <a:lnTo>
                  <a:pt x="330" y="630"/>
                </a:lnTo>
                <a:lnTo>
                  <a:pt x="330" y="626"/>
                </a:lnTo>
                <a:lnTo>
                  <a:pt x="330" y="622"/>
                </a:lnTo>
                <a:lnTo>
                  <a:pt x="330" y="626"/>
                </a:lnTo>
                <a:lnTo>
                  <a:pt x="330" y="622"/>
                </a:lnTo>
                <a:lnTo>
                  <a:pt x="330" y="620"/>
                </a:lnTo>
                <a:lnTo>
                  <a:pt x="330" y="622"/>
                </a:lnTo>
                <a:lnTo>
                  <a:pt x="328" y="622"/>
                </a:lnTo>
                <a:lnTo>
                  <a:pt x="324" y="622"/>
                </a:lnTo>
                <a:lnTo>
                  <a:pt x="324" y="620"/>
                </a:lnTo>
                <a:lnTo>
                  <a:pt x="324" y="616"/>
                </a:lnTo>
                <a:lnTo>
                  <a:pt x="320" y="616"/>
                </a:lnTo>
                <a:lnTo>
                  <a:pt x="320" y="620"/>
                </a:lnTo>
                <a:lnTo>
                  <a:pt x="320" y="622"/>
                </a:lnTo>
                <a:lnTo>
                  <a:pt x="324" y="622"/>
                </a:lnTo>
                <a:lnTo>
                  <a:pt x="320" y="626"/>
                </a:lnTo>
                <a:lnTo>
                  <a:pt x="320" y="630"/>
                </a:lnTo>
                <a:lnTo>
                  <a:pt x="320" y="626"/>
                </a:lnTo>
                <a:lnTo>
                  <a:pt x="320" y="630"/>
                </a:lnTo>
                <a:lnTo>
                  <a:pt x="320" y="634"/>
                </a:lnTo>
                <a:lnTo>
                  <a:pt x="320" y="638"/>
                </a:lnTo>
                <a:lnTo>
                  <a:pt x="316" y="638"/>
                </a:lnTo>
                <a:lnTo>
                  <a:pt x="312" y="642"/>
                </a:lnTo>
                <a:lnTo>
                  <a:pt x="312" y="646"/>
                </a:lnTo>
                <a:lnTo>
                  <a:pt x="308" y="646"/>
                </a:lnTo>
                <a:lnTo>
                  <a:pt x="308" y="650"/>
                </a:lnTo>
                <a:lnTo>
                  <a:pt x="308" y="652"/>
                </a:lnTo>
                <a:lnTo>
                  <a:pt x="308" y="656"/>
                </a:lnTo>
                <a:lnTo>
                  <a:pt x="308" y="660"/>
                </a:lnTo>
                <a:lnTo>
                  <a:pt x="304" y="664"/>
                </a:lnTo>
                <a:lnTo>
                  <a:pt x="304" y="668"/>
                </a:lnTo>
                <a:lnTo>
                  <a:pt x="304" y="672"/>
                </a:lnTo>
                <a:lnTo>
                  <a:pt x="302" y="676"/>
                </a:lnTo>
                <a:lnTo>
                  <a:pt x="298" y="678"/>
                </a:lnTo>
                <a:lnTo>
                  <a:pt x="294" y="682"/>
                </a:lnTo>
                <a:lnTo>
                  <a:pt x="294" y="686"/>
                </a:lnTo>
                <a:lnTo>
                  <a:pt x="290" y="686"/>
                </a:lnTo>
                <a:lnTo>
                  <a:pt x="290" y="682"/>
                </a:lnTo>
                <a:lnTo>
                  <a:pt x="290" y="678"/>
                </a:lnTo>
                <a:lnTo>
                  <a:pt x="290" y="676"/>
                </a:lnTo>
                <a:lnTo>
                  <a:pt x="290" y="672"/>
                </a:lnTo>
                <a:lnTo>
                  <a:pt x="294" y="672"/>
                </a:lnTo>
                <a:lnTo>
                  <a:pt x="294" y="668"/>
                </a:lnTo>
                <a:lnTo>
                  <a:pt x="298" y="668"/>
                </a:lnTo>
                <a:lnTo>
                  <a:pt x="294" y="664"/>
                </a:lnTo>
                <a:lnTo>
                  <a:pt x="290" y="664"/>
                </a:lnTo>
                <a:lnTo>
                  <a:pt x="290" y="660"/>
                </a:lnTo>
                <a:lnTo>
                  <a:pt x="286" y="660"/>
                </a:lnTo>
                <a:lnTo>
                  <a:pt x="286" y="656"/>
                </a:lnTo>
                <a:lnTo>
                  <a:pt x="286" y="652"/>
                </a:lnTo>
                <a:lnTo>
                  <a:pt x="282" y="652"/>
                </a:lnTo>
                <a:lnTo>
                  <a:pt x="282" y="650"/>
                </a:lnTo>
                <a:lnTo>
                  <a:pt x="278" y="650"/>
                </a:lnTo>
                <a:lnTo>
                  <a:pt x="274" y="646"/>
                </a:lnTo>
                <a:lnTo>
                  <a:pt x="274" y="642"/>
                </a:lnTo>
                <a:lnTo>
                  <a:pt x="272" y="642"/>
                </a:lnTo>
                <a:lnTo>
                  <a:pt x="268" y="642"/>
                </a:lnTo>
                <a:lnTo>
                  <a:pt x="264" y="638"/>
                </a:lnTo>
                <a:lnTo>
                  <a:pt x="264" y="634"/>
                </a:lnTo>
                <a:lnTo>
                  <a:pt x="260" y="634"/>
                </a:lnTo>
                <a:lnTo>
                  <a:pt x="260" y="630"/>
                </a:lnTo>
                <a:lnTo>
                  <a:pt x="260" y="634"/>
                </a:lnTo>
                <a:lnTo>
                  <a:pt x="256" y="634"/>
                </a:lnTo>
                <a:lnTo>
                  <a:pt x="252" y="634"/>
                </a:lnTo>
                <a:lnTo>
                  <a:pt x="256" y="634"/>
                </a:lnTo>
                <a:lnTo>
                  <a:pt x="256" y="630"/>
                </a:lnTo>
                <a:lnTo>
                  <a:pt x="252" y="630"/>
                </a:lnTo>
                <a:lnTo>
                  <a:pt x="252" y="626"/>
                </a:lnTo>
                <a:lnTo>
                  <a:pt x="248" y="626"/>
                </a:lnTo>
                <a:lnTo>
                  <a:pt x="248" y="622"/>
                </a:lnTo>
                <a:lnTo>
                  <a:pt x="244" y="622"/>
                </a:lnTo>
                <a:lnTo>
                  <a:pt x="244" y="620"/>
                </a:lnTo>
                <a:lnTo>
                  <a:pt x="242" y="620"/>
                </a:lnTo>
                <a:lnTo>
                  <a:pt x="238" y="620"/>
                </a:lnTo>
                <a:lnTo>
                  <a:pt x="238" y="622"/>
                </a:lnTo>
                <a:lnTo>
                  <a:pt x="234" y="620"/>
                </a:lnTo>
                <a:lnTo>
                  <a:pt x="234" y="622"/>
                </a:lnTo>
                <a:lnTo>
                  <a:pt x="234" y="620"/>
                </a:lnTo>
                <a:lnTo>
                  <a:pt x="230" y="620"/>
                </a:lnTo>
                <a:lnTo>
                  <a:pt x="234" y="620"/>
                </a:lnTo>
                <a:lnTo>
                  <a:pt x="234" y="616"/>
                </a:lnTo>
                <a:lnTo>
                  <a:pt x="238" y="612"/>
                </a:lnTo>
                <a:lnTo>
                  <a:pt x="242" y="612"/>
                </a:lnTo>
                <a:lnTo>
                  <a:pt x="242" y="608"/>
                </a:lnTo>
                <a:lnTo>
                  <a:pt x="244" y="604"/>
                </a:lnTo>
                <a:lnTo>
                  <a:pt x="244" y="600"/>
                </a:lnTo>
                <a:lnTo>
                  <a:pt x="248" y="600"/>
                </a:lnTo>
                <a:lnTo>
                  <a:pt x="248" y="596"/>
                </a:lnTo>
                <a:lnTo>
                  <a:pt x="248" y="594"/>
                </a:lnTo>
                <a:lnTo>
                  <a:pt x="252" y="594"/>
                </a:lnTo>
                <a:lnTo>
                  <a:pt x="252" y="590"/>
                </a:lnTo>
                <a:lnTo>
                  <a:pt x="256" y="590"/>
                </a:lnTo>
                <a:lnTo>
                  <a:pt x="256" y="586"/>
                </a:lnTo>
                <a:lnTo>
                  <a:pt x="260" y="586"/>
                </a:lnTo>
                <a:lnTo>
                  <a:pt x="256" y="586"/>
                </a:lnTo>
                <a:lnTo>
                  <a:pt x="256" y="582"/>
                </a:lnTo>
                <a:lnTo>
                  <a:pt x="260" y="582"/>
                </a:lnTo>
                <a:lnTo>
                  <a:pt x="264" y="582"/>
                </a:lnTo>
                <a:lnTo>
                  <a:pt x="264" y="578"/>
                </a:lnTo>
                <a:lnTo>
                  <a:pt x="268" y="578"/>
                </a:lnTo>
                <a:lnTo>
                  <a:pt x="272" y="574"/>
                </a:lnTo>
                <a:lnTo>
                  <a:pt x="272" y="570"/>
                </a:lnTo>
                <a:lnTo>
                  <a:pt x="274" y="570"/>
                </a:lnTo>
                <a:lnTo>
                  <a:pt x="278" y="570"/>
                </a:lnTo>
                <a:lnTo>
                  <a:pt x="278" y="566"/>
                </a:lnTo>
                <a:lnTo>
                  <a:pt x="282" y="566"/>
                </a:lnTo>
                <a:lnTo>
                  <a:pt x="282" y="564"/>
                </a:lnTo>
                <a:lnTo>
                  <a:pt x="286" y="564"/>
                </a:lnTo>
                <a:lnTo>
                  <a:pt x="286" y="560"/>
                </a:lnTo>
                <a:lnTo>
                  <a:pt x="286" y="556"/>
                </a:lnTo>
                <a:lnTo>
                  <a:pt x="286" y="552"/>
                </a:lnTo>
                <a:lnTo>
                  <a:pt x="286" y="550"/>
                </a:lnTo>
                <a:lnTo>
                  <a:pt x="286" y="546"/>
                </a:lnTo>
                <a:lnTo>
                  <a:pt x="286" y="542"/>
                </a:lnTo>
                <a:lnTo>
                  <a:pt x="286" y="538"/>
                </a:lnTo>
                <a:lnTo>
                  <a:pt x="282" y="534"/>
                </a:lnTo>
                <a:lnTo>
                  <a:pt x="278" y="534"/>
                </a:lnTo>
                <a:lnTo>
                  <a:pt x="278" y="538"/>
                </a:lnTo>
                <a:lnTo>
                  <a:pt x="274" y="538"/>
                </a:lnTo>
                <a:lnTo>
                  <a:pt x="274" y="534"/>
                </a:lnTo>
                <a:lnTo>
                  <a:pt x="274" y="530"/>
                </a:lnTo>
                <a:lnTo>
                  <a:pt x="274" y="526"/>
                </a:lnTo>
                <a:lnTo>
                  <a:pt x="278" y="522"/>
                </a:lnTo>
                <a:lnTo>
                  <a:pt x="278" y="520"/>
                </a:lnTo>
                <a:lnTo>
                  <a:pt x="278" y="516"/>
                </a:lnTo>
                <a:lnTo>
                  <a:pt x="278" y="512"/>
                </a:lnTo>
                <a:lnTo>
                  <a:pt x="278" y="508"/>
                </a:lnTo>
                <a:lnTo>
                  <a:pt x="274" y="504"/>
                </a:lnTo>
                <a:lnTo>
                  <a:pt x="272" y="508"/>
                </a:lnTo>
                <a:lnTo>
                  <a:pt x="268" y="508"/>
                </a:lnTo>
                <a:lnTo>
                  <a:pt x="264" y="508"/>
                </a:lnTo>
                <a:lnTo>
                  <a:pt x="264" y="504"/>
                </a:lnTo>
                <a:lnTo>
                  <a:pt x="264" y="500"/>
                </a:lnTo>
                <a:lnTo>
                  <a:pt x="260" y="500"/>
                </a:lnTo>
                <a:lnTo>
                  <a:pt x="260" y="496"/>
                </a:lnTo>
                <a:lnTo>
                  <a:pt x="260" y="494"/>
                </a:lnTo>
                <a:lnTo>
                  <a:pt x="260" y="490"/>
                </a:lnTo>
                <a:lnTo>
                  <a:pt x="260" y="486"/>
                </a:lnTo>
                <a:lnTo>
                  <a:pt x="260" y="482"/>
                </a:lnTo>
                <a:lnTo>
                  <a:pt x="256" y="482"/>
                </a:lnTo>
                <a:lnTo>
                  <a:pt x="256" y="478"/>
                </a:lnTo>
                <a:lnTo>
                  <a:pt x="252" y="478"/>
                </a:lnTo>
                <a:lnTo>
                  <a:pt x="248" y="478"/>
                </a:lnTo>
                <a:lnTo>
                  <a:pt x="248" y="474"/>
                </a:lnTo>
                <a:lnTo>
                  <a:pt x="244" y="474"/>
                </a:lnTo>
                <a:lnTo>
                  <a:pt x="244" y="478"/>
                </a:lnTo>
                <a:lnTo>
                  <a:pt x="242" y="478"/>
                </a:lnTo>
                <a:lnTo>
                  <a:pt x="238" y="478"/>
                </a:lnTo>
                <a:lnTo>
                  <a:pt x="234" y="478"/>
                </a:lnTo>
                <a:lnTo>
                  <a:pt x="230" y="474"/>
                </a:lnTo>
                <a:lnTo>
                  <a:pt x="226" y="474"/>
                </a:lnTo>
                <a:lnTo>
                  <a:pt x="226" y="470"/>
                </a:lnTo>
                <a:lnTo>
                  <a:pt x="226" y="466"/>
                </a:lnTo>
                <a:lnTo>
                  <a:pt x="226" y="464"/>
                </a:lnTo>
                <a:lnTo>
                  <a:pt x="226" y="460"/>
                </a:lnTo>
                <a:lnTo>
                  <a:pt x="230" y="456"/>
                </a:lnTo>
                <a:lnTo>
                  <a:pt x="226" y="452"/>
                </a:lnTo>
                <a:lnTo>
                  <a:pt x="226" y="448"/>
                </a:lnTo>
                <a:lnTo>
                  <a:pt x="226" y="444"/>
                </a:lnTo>
                <a:lnTo>
                  <a:pt x="222" y="440"/>
                </a:lnTo>
                <a:lnTo>
                  <a:pt x="226" y="438"/>
                </a:lnTo>
                <a:lnTo>
                  <a:pt x="226" y="434"/>
                </a:lnTo>
                <a:lnTo>
                  <a:pt x="222" y="434"/>
                </a:lnTo>
                <a:lnTo>
                  <a:pt x="226" y="434"/>
                </a:lnTo>
                <a:lnTo>
                  <a:pt x="226" y="426"/>
                </a:lnTo>
                <a:lnTo>
                  <a:pt x="226" y="422"/>
                </a:lnTo>
                <a:lnTo>
                  <a:pt x="230" y="422"/>
                </a:lnTo>
                <a:lnTo>
                  <a:pt x="230" y="418"/>
                </a:lnTo>
                <a:lnTo>
                  <a:pt x="230" y="410"/>
                </a:lnTo>
                <a:lnTo>
                  <a:pt x="234" y="408"/>
                </a:lnTo>
                <a:lnTo>
                  <a:pt x="230" y="404"/>
                </a:lnTo>
                <a:lnTo>
                  <a:pt x="230" y="400"/>
                </a:lnTo>
                <a:lnTo>
                  <a:pt x="230" y="396"/>
                </a:lnTo>
                <a:lnTo>
                  <a:pt x="226" y="392"/>
                </a:lnTo>
                <a:lnTo>
                  <a:pt x="222" y="392"/>
                </a:lnTo>
                <a:lnTo>
                  <a:pt x="222" y="388"/>
                </a:lnTo>
                <a:lnTo>
                  <a:pt x="218" y="388"/>
                </a:lnTo>
                <a:lnTo>
                  <a:pt x="218" y="384"/>
                </a:lnTo>
                <a:lnTo>
                  <a:pt x="218" y="382"/>
                </a:lnTo>
                <a:lnTo>
                  <a:pt x="218" y="378"/>
                </a:lnTo>
                <a:lnTo>
                  <a:pt x="222" y="378"/>
                </a:lnTo>
                <a:lnTo>
                  <a:pt x="222" y="374"/>
                </a:lnTo>
                <a:lnTo>
                  <a:pt x="218" y="374"/>
                </a:lnTo>
                <a:lnTo>
                  <a:pt x="212" y="374"/>
                </a:lnTo>
                <a:lnTo>
                  <a:pt x="204" y="374"/>
                </a:lnTo>
                <a:lnTo>
                  <a:pt x="196" y="374"/>
                </a:lnTo>
                <a:lnTo>
                  <a:pt x="196" y="366"/>
                </a:lnTo>
                <a:lnTo>
                  <a:pt x="192" y="358"/>
                </a:lnTo>
                <a:lnTo>
                  <a:pt x="192" y="354"/>
                </a:lnTo>
                <a:lnTo>
                  <a:pt x="188" y="352"/>
                </a:lnTo>
                <a:lnTo>
                  <a:pt x="192" y="352"/>
                </a:lnTo>
                <a:lnTo>
                  <a:pt x="192" y="348"/>
                </a:lnTo>
                <a:lnTo>
                  <a:pt x="192" y="344"/>
                </a:lnTo>
                <a:lnTo>
                  <a:pt x="192" y="340"/>
                </a:lnTo>
                <a:lnTo>
                  <a:pt x="192" y="336"/>
                </a:lnTo>
                <a:lnTo>
                  <a:pt x="188" y="336"/>
                </a:lnTo>
                <a:lnTo>
                  <a:pt x="192" y="332"/>
                </a:lnTo>
                <a:lnTo>
                  <a:pt x="192" y="328"/>
                </a:lnTo>
                <a:lnTo>
                  <a:pt x="188" y="328"/>
                </a:lnTo>
                <a:lnTo>
                  <a:pt x="186" y="326"/>
                </a:lnTo>
                <a:lnTo>
                  <a:pt x="182" y="326"/>
                </a:lnTo>
                <a:lnTo>
                  <a:pt x="178" y="326"/>
                </a:lnTo>
                <a:lnTo>
                  <a:pt x="174" y="326"/>
                </a:lnTo>
                <a:lnTo>
                  <a:pt x="170" y="326"/>
                </a:lnTo>
                <a:lnTo>
                  <a:pt x="170" y="322"/>
                </a:lnTo>
                <a:lnTo>
                  <a:pt x="166" y="322"/>
                </a:lnTo>
                <a:lnTo>
                  <a:pt x="166" y="318"/>
                </a:lnTo>
                <a:lnTo>
                  <a:pt x="162" y="318"/>
                </a:lnTo>
                <a:lnTo>
                  <a:pt x="160" y="314"/>
                </a:lnTo>
                <a:lnTo>
                  <a:pt x="156" y="314"/>
                </a:lnTo>
                <a:lnTo>
                  <a:pt x="156" y="310"/>
                </a:lnTo>
                <a:lnTo>
                  <a:pt x="152" y="310"/>
                </a:lnTo>
                <a:lnTo>
                  <a:pt x="148" y="310"/>
                </a:lnTo>
                <a:lnTo>
                  <a:pt x="148" y="306"/>
                </a:lnTo>
                <a:lnTo>
                  <a:pt x="144" y="306"/>
                </a:lnTo>
                <a:lnTo>
                  <a:pt x="140" y="306"/>
                </a:lnTo>
                <a:lnTo>
                  <a:pt x="136" y="306"/>
                </a:lnTo>
                <a:lnTo>
                  <a:pt x="132" y="302"/>
                </a:lnTo>
                <a:lnTo>
                  <a:pt x="130" y="298"/>
                </a:lnTo>
                <a:lnTo>
                  <a:pt x="126" y="298"/>
                </a:lnTo>
                <a:lnTo>
                  <a:pt x="126" y="296"/>
                </a:lnTo>
                <a:lnTo>
                  <a:pt x="126" y="292"/>
                </a:lnTo>
                <a:lnTo>
                  <a:pt x="126" y="296"/>
                </a:lnTo>
                <a:lnTo>
                  <a:pt x="126" y="292"/>
                </a:lnTo>
                <a:lnTo>
                  <a:pt x="122" y="288"/>
                </a:lnTo>
                <a:lnTo>
                  <a:pt x="122" y="284"/>
                </a:lnTo>
                <a:lnTo>
                  <a:pt x="122" y="280"/>
                </a:lnTo>
                <a:lnTo>
                  <a:pt x="122" y="276"/>
                </a:lnTo>
                <a:lnTo>
                  <a:pt x="122" y="272"/>
                </a:lnTo>
                <a:lnTo>
                  <a:pt x="122" y="268"/>
                </a:lnTo>
                <a:lnTo>
                  <a:pt x="122" y="266"/>
                </a:lnTo>
                <a:lnTo>
                  <a:pt x="122" y="262"/>
                </a:lnTo>
                <a:lnTo>
                  <a:pt x="122" y="258"/>
                </a:lnTo>
                <a:lnTo>
                  <a:pt x="118" y="258"/>
                </a:lnTo>
                <a:lnTo>
                  <a:pt x="118" y="262"/>
                </a:lnTo>
                <a:lnTo>
                  <a:pt x="118" y="258"/>
                </a:lnTo>
                <a:lnTo>
                  <a:pt x="116" y="258"/>
                </a:lnTo>
                <a:lnTo>
                  <a:pt x="112" y="258"/>
                </a:lnTo>
                <a:lnTo>
                  <a:pt x="108" y="262"/>
                </a:lnTo>
                <a:lnTo>
                  <a:pt x="104" y="262"/>
                </a:lnTo>
                <a:lnTo>
                  <a:pt x="100" y="266"/>
                </a:lnTo>
                <a:lnTo>
                  <a:pt x="100" y="268"/>
                </a:lnTo>
                <a:lnTo>
                  <a:pt x="96" y="268"/>
                </a:lnTo>
                <a:lnTo>
                  <a:pt x="92" y="268"/>
                </a:lnTo>
                <a:lnTo>
                  <a:pt x="92" y="272"/>
                </a:lnTo>
                <a:lnTo>
                  <a:pt x="88" y="272"/>
                </a:lnTo>
                <a:lnTo>
                  <a:pt x="88" y="276"/>
                </a:lnTo>
                <a:lnTo>
                  <a:pt x="88" y="272"/>
                </a:lnTo>
                <a:lnTo>
                  <a:pt x="86" y="272"/>
                </a:lnTo>
                <a:lnTo>
                  <a:pt x="86" y="276"/>
                </a:lnTo>
                <a:lnTo>
                  <a:pt x="82" y="276"/>
                </a:lnTo>
                <a:lnTo>
                  <a:pt x="82" y="280"/>
                </a:lnTo>
                <a:lnTo>
                  <a:pt x="78" y="280"/>
                </a:lnTo>
                <a:lnTo>
                  <a:pt x="78" y="284"/>
                </a:lnTo>
                <a:lnTo>
                  <a:pt x="74" y="284"/>
                </a:lnTo>
                <a:lnTo>
                  <a:pt x="74" y="280"/>
                </a:lnTo>
                <a:lnTo>
                  <a:pt x="70" y="280"/>
                </a:lnTo>
                <a:lnTo>
                  <a:pt x="66" y="280"/>
                </a:lnTo>
                <a:lnTo>
                  <a:pt x="62" y="280"/>
                </a:lnTo>
                <a:lnTo>
                  <a:pt x="60" y="280"/>
                </a:lnTo>
                <a:lnTo>
                  <a:pt x="56" y="280"/>
                </a:lnTo>
                <a:lnTo>
                  <a:pt x="52" y="280"/>
                </a:lnTo>
                <a:lnTo>
                  <a:pt x="48" y="280"/>
                </a:lnTo>
                <a:lnTo>
                  <a:pt x="48" y="276"/>
                </a:lnTo>
                <a:lnTo>
                  <a:pt x="48" y="272"/>
                </a:lnTo>
                <a:lnTo>
                  <a:pt x="48" y="268"/>
                </a:lnTo>
                <a:lnTo>
                  <a:pt x="48" y="266"/>
                </a:lnTo>
                <a:lnTo>
                  <a:pt x="48" y="262"/>
                </a:lnTo>
                <a:lnTo>
                  <a:pt x="48" y="258"/>
                </a:lnTo>
                <a:lnTo>
                  <a:pt x="48" y="254"/>
                </a:lnTo>
                <a:lnTo>
                  <a:pt x="44" y="258"/>
                </a:lnTo>
                <a:lnTo>
                  <a:pt x="44" y="262"/>
                </a:lnTo>
                <a:lnTo>
                  <a:pt x="40" y="262"/>
                </a:lnTo>
                <a:lnTo>
                  <a:pt x="36" y="262"/>
                </a:lnTo>
                <a:lnTo>
                  <a:pt x="32" y="262"/>
                </a:lnTo>
                <a:lnTo>
                  <a:pt x="30" y="262"/>
                </a:lnTo>
                <a:lnTo>
                  <a:pt x="26" y="262"/>
                </a:lnTo>
                <a:lnTo>
                  <a:pt x="26" y="258"/>
                </a:lnTo>
                <a:lnTo>
                  <a:pt x="26" y="254"/>
                </a:lnTo>
                <a:lnTo>
                  <a:pt x="22" y="254"/>
                </a:lnTo>
                <a:lnTo>
                  <a:pt x="18" y="254"/>
                </a:lnTo>
                <a:lnTo>
                  <a:pt x="14" y="254"/>
                </a:lnTo>
                <a:lnTo>
                  <a:pt x="10" y="254"/>
                </a:lnTo>
                <a:lnTo>
                  <a:pt x="10" y="250"/>
                </a:lnTo>
                <a:lnTo>
                  <a:pt x="14" y="250"/>
                </a:lnTo>
                <a:lnTo>
                  <a:pt x="14" y="246"/>
                </a:lnTo>
                <a:lnTo>
                  <a:pt x="14" y="242"/>
                </a:lnTo>
                <a:lnTo>
                  <a:pt x="10" y="242"/>
                </a:lnTo>
                <a:lnTo>
                  <a:pt x="10" y="240"/>
                </a:lnTo>
                <a:lnTo>
                  <a:pt x="6" y="236"/>
                </a:lnTo>
                <a:lnTo>
                  <a:pt x="6" y="232"/>
                </a:lnTo>
                <a:lnTo>
                  <a:pt x="6" y="228"/>
                </a:lnTo>
                <a:lnTo>
                  <a:pt x="4" y="228"/>
                </a:lnTo>
                <a:lnTo>
                  <a:pt x="4" y="224"/>
                </a:lnTo>
                <a:lnTo>
                  <a:pt x="0" y="220"/>
                </a:lnTo>
                <a:lnTo>
                  <a:pt x="0" y="216"/>
                </a:lnTo>
                <a:lnTo>
                  <a:pt x="4" y="216"/>
                </a:lnTo>
                <a:lnTo>
                  <a:pt x="4" y="212"/>
                </a:lnTo>
                <a:lnTo>
                  <a:pt x="4" y="210"/>
                </a:lnTo>
                <a:lnTo>
                  <a:pt x="6" y="206"/>
                </a:lnTo>
                <a:lnTo>
                  <a:pt x="10" y="206"/>
                </a:lnTo>
                <a:lnTo>
                  <a:pt x="10" y="202"/>
                </a:lnTo>
                <a:lnTo>
                  <a:pt x="14" y="202"/>
                </a:lnTo>
                <a:lnTo>
                  <a:pt x="10" y="198"/>
                </a:lnTo>
                <a:lnTo>
                  <a:pt x="10" y="194"/>
                </a:lnTo>
                <a:lnTo>
                  <a:pt x="10" y="190"/>
                </a:lnTo>
                <a:lnTo>
                  <a:pt x="14" y="190"/>
                </a:lnTo>
                <a:lnTo>
                  <a:pt x="14" y="186"/>
                </a:lnTo>
                <a:lnTo>
                  <a:pt x="14" y="184"/>
                </a:lnTo>
                <a:lnTo>
                  <a:pt x="14" y="180"/>
                </a:lnTo>
                <a:lnTo>
                  <a:pt x="18" y="180"/>
                </a:lnTo>
                <a:lnTo>
                  <a:pt x="22" y="176"/>
                </a:lnTo>
                <a:lnTo>
                  <a:pt x="22" y="172"/>
                </a:lnTo>
                <a:lnTo>
                  <a:pt x="26" y="172"/>
                </a:lnTo>
                <a:lnTo>
                  <a:pt x="30" y="172"/>
                </a:lnTo>
                <a:lnTo>
                  <a:pt x="30" y="168"/>
                </a:lnTo>
                <a:lnTo>
                  <a:pt x="32" y="168"/>
                </a:lnTo>
                <a:lnTo>
                  <a:pt x="36" y="168"/>
                </a:lnTo>
                <a:lnTo>
                  <a:pt x="40" y="164"/>
                </a:lnTo>
                <a:lnTo>
                  <a:pt x="40" y="168"/>
                </a:lnTo>
                <a:lnTo>
                  <a:pt x="44" y="168"/>
                </a:lnTo>
                <a:lnTo>
                  <a:pt x="44" y="164"/>
                </a:lnTo>
                <a:lnTo>
                  <a:pt x="48" y="164"/>
                </a:lnTo>
                <a:lnTo>
                  <a:pt x="52" y="164"/>
                </a:lnTo>
                <a:lnTo>
                  <a:pt x="52" y="160"/>
                </a:lnTo>
                <a:lnTo>
                  <a:pt x="52" y="164"/>
                </a:lnTo>
                <a:lnTo>
                  <a:pt x="56" y="164"/>
                </a:lnTo>
                <a:lnTo>
                  <a:pt x="60" y="164"/>
                </a:lnTo>
                <a:lnTo>
                  <a:pt x="60" y="156"/>
                </a:lnTo>
                <a:lnTo>
                  <a:pt x="60" y="150"/>
                </a:lnTo>
                <a:lnTo>
                  <a:pt x="62" y="136"/>
                </a:lnTo>
                <a:lnTo>
                  <a:pt x="62" y="132"/>
                </a:lnTo>
                <a:lnTo>
                  <a:pt x="62" y="124"/>
                </a:lnTo>
                <a:lnTo>
                  <a:pt x="62" y="116"/>
                </a:lnTo>
                <a:lnTo>
                  <a:pt x="66" y="116"/>
                </a:lnTo>
                <a:lnTo>
                  <a:pt x="66" y="114"/>
                </a:lnTo>
                <a:lnTo>
                  <a:pt x="66" y="110"/>
                </a:lnTo>
                <a:lnTo>
                  <a:pt x="62" y="110"/>
                </a:lnTo>
                <a:lnTo>
                  <a:pt x="66" y="110"/>
                </a:lnTo>
                <a:lnTo>
                  <a:pt x="62" y="110"/>
                </a:lnTo>
                <a:lnTo>
                  <a:pt x="62" y="106"/>
                </a:lnTo>
                <a:lnTo>
                  <a:pt x="62" y="102"/>
                </a:lnTo>
                <a:lnTo>
                  <a:pt x="60" y="102"/>
                </a:lnTo>
                <a:lnTo>
                  <a:pt x="60" y="98"/>
                </a:lnTo>
                <a:lnTo>
                  <a:pt x="56" y="94"/>
                </a:lnTo>
                <a:lnTo>
                  <a:pt x="56" y="90"/>
                </a:lnTo>
                <a:lnTo>
                  <a:pt x="56" y="86"/>
                </a:lnTo>
                <a:lnTo>
                  <a:pt x="56" y="84"/>
                </a:lnTo>
                <a:lnTo>
                  <a:pt x="60" y="84"/>
                </a:lnTo>
                <a:lnTo>
                  <a:pt x="62" y="80"/>
                </a:lnTo>
                <a:lnTo>
                  <a:pt x="66" y="80"/>
                </a:lnTo>
                <a:lnTo>
                  <a:pt x="66" y="84"/>
                </a:lnTo>
                <a:lnTo>
                  <a:pt x="70" y="84"/>
                </a:lnTo>
                <a:lnTo>
                  <a:pt x="70" y="80"/>
                </a:lnTo>
                <a:lnTo>
                  <a:pt x="66" y="76"/>
                </a:lnTo>
                <a:lnTo>
                  <a:pt x="62" y="76"/>
                </a:lnTo>
                <a:lnTo>
                  <a:pt x="60" y="76"/>
                </a:lnTo>
                <a:lnTo>
                  <a:pt x="60" y="64"/>
                </a:lnTo>
                <a:lnTo>
                  <a:pt x="62" y="60"/>
                </a:lnTo>
                <a:lnTo>
                  <a:pt x="66" y="64"/>
                </a:lnTo>
                <a:lnTo>
                  <a:pt x="70" y="64"/>
                </a:lnTo>
                <a:lnTo>
                  <a:pt x="74" y="64"/>
                </a:lnTo>
                <a:lnTo>
                  <a:pt x="82" y="64"/>
                </a:lnTo>
                <a:lnTo>
                  <a:pt x="82" y="60"/>
                </a:lnTo>
                <a:lnTo>
                  <a:pt x="82" y="56"/>
                </a:lnTo>
                <a:lnTo>
                  <a:pt x="82" y="60"/>
                </a:lnTo>
                <a:lnTo>
                  <a:pt x="86" y="60"/>
                </a:lnTo>
                <a:lnTo>
                  <a:pt x="86" y="64"/>
                </a:lnTo>
                <a:lnTo>
                  <a:pt x="86" y="60"/>
                </a:lnTo>
                <a:lnTo>
                  <a:pt x="88" y="60"/>
                </a:lnTo>
                <a:lnTo>
                  <a:pt x="88" y="56"/>
                </a:lnTo>
                <a:lnTo>
                  <a:pt x="92" y="56"/>
                </a:lnTo>
                <a:lnTo>
                  <a:pt x="96" y="56"/>
                </a:lnTo>
                <a:lnTo>
                  <a:pt x="96" y="60"/>
                </a:lnTo>
                <a:lnTo>
                  <a:pt x="96" y="64"/>
                </a:lnTo>
                <a:lnTo>
                  <a:pt x="100" y="68"/>
                </a:lnTo>
                <a:lnTo>
                  <a:pt x="96" y="68"/>
                </a:lnTo>
                <a:lnTo>
                  <a:pt x="96" y="72"/>
                </a:lnTo>
                <a:lnTo>
                  <a:pt x="100" y="72"/>
                </a:lnTo>
                <a:lnTo>
                  <a:pt x="104" y="72"/>
                </a:lnTo>
                <a:lnTo>
                  <a:pt x="108" y="80"/>
                </a:lnTo>
                <a:lnTo>
                  <a:pt x="112" y="80"/>
                </a:lnTo>
                <a:lnTo>
                  <a:pt x="116" y="80"/>
                </a:lnTo>
                <a:lnTo>
                  <a:pt x="116" y="76"/>
                </a:lnTo>
                <a:lnTo>
                  <a:pt x="118" y="76"/>
                </a:lnTo>
                <a:lnTo>
                  <a:pt x="118" y="80"/>
                </a:lnTo>
                <a:lnTo>
                  <a:pt x="118" y="84"/>
                </a:lnTo>
                <a:lnTo>
                  <a:pt x="118" y="80"/>
                </a:lnTo>
                <a:lnTo>
                  <a:pt x="122" y="80"/>
                </a:lnTo>
                <a:lnTo>
                  <a:pt x="122" y="76"/>
                </a:lnTo>
                <a:lnTo>
                  <a:pt x="126" y="76"/>
                </a:lnTo>
                <a:lnTo>
                  <a:pt x="126" y="72"/>
                </a:lnTo>
                <a:lnTo>
                  <a:pt x="130" y="72"/>
                </a:lnTo>
                <a:lnTo>
                  <a:pt x="132" y="68"/>
                </a:lnTo>
                <a:lnTo>
                  <a:pt x="136" y="68"/>
                </a:lnTo>
                <a:lnTo>
                  <a:pt x="140" y="64"/>
                </a:lnTo>
                <a:lnTo>
                  <a:pt x="140" y="60"/>
                </a:lnTo>
                <a:lnTo>
                  <a:pt x="140" y="56"/>
                </a:lnTo>
                <a:lnTo>
                  <a:pt x="144" y="56"/>
                </a:lnTo>
                <a:lnTo>
                  <a:pt x="148" y="56"/>
                </a:lnTo>
                <a:lnTo>
                  <a:pt x="148" y="54"/>
                </a:lnTo>
                <a:lnTo>
                  <a:pt x="152" y="54"/>
                </a:lnTo>
                <a:lnTo>
                  <a:pt x="152" y="50"/>
                </a:lnTo>
                <a:lnTo>
                  <a:pt x="148" y="50"/>
                </a:lnTo>
                <a:lnTo>
                  <a:pt x="144" y="50"/>
                </a:lnTo>
                <a:lnTo>
                  <a:pt x="140" y="50"/>
                </a:lnTo>
                <a:lnTo>
                  <a:pt x="140" y="46"/>
                </a:lnTo>
                <a:lnTo>
                  <a:pt x="140" y="42"/>
                </a:lnTo>
                <a:lnTo>
                  <a:pt x="140" y="38"/>
                </a:lnTo>
                <a:lnTo>
                  <a:pt x="136" y="38"/>
                </a:lnTo>
                <a:lnTo>
                  <a:pt x="136" y="34"/>
                </a:lnTo>
                <a:lnTo>
                  <a:pt x="136" y="30"/>
                </a:lnTo>
                <a:lnTo>
                  <a:pt x="136" y="28"/>
                </a:lnTo>
                <a:lnTo>
                  <a:pt x="132" y="28"/>
                </a:lnTo>
                <a:lnTo>
                  <a:pt x="132" y="24"/>
                </a:lnTo>
                <a:lnTo>
                  <a:pt x="130" y="24"/>
                </a:lnTo>
                <a:lnTo>
                  <a:pt x="130" y="20"/>
                </a:lnTo>
                <a:lnTo>
                  <a:pt x="132" y="20"/>
                </a:lnTo>
                <a:lnTo>
                  <a:pt x="132" y="24"/>
                </a:lnTo>
                <a:lnTo>
                  <a:pt x="136" y="20"/>
                </a:lnTo>
                <a:lnTo>
                  <a:pt x="136" y="24"/>
                </a:lnTo>
                <a:lnTo>
                  <a:pt x="140" y="24"/>
                </a:lnTo>
                <a:lnTo>
                  <a:pt x="140" y="28"/>
                </a:lnTo>
                <a:lnTo>
                  <a:pt x="140" y="24"/>
                </a:lnTo>
                <a:lnTo>
                  <a:pt x="144" y="24"/>
                </a:lnTo>
                <a:lnTo>
                  <a:pt x="148" y="24"/>
                </a:lnTo>
                <a:lnTo>
                  <a:pt x="148" y="28"/>
                </a:lnTo>
                <a:lnTo>
                  <a:pt x="148" y="24"/>
                </a:lnTo>
                <a:lnTo>
                  <a:pt x="152" y="24"/>
                </a:lnTo>
                <a:lnTo>
                  <a:pt x="152" y="28"/>
                </a:lnTo>
                <a:lnTo>
                  <a:pt x="156" y="30"/>
                </a:lnTo>
                <a:lnTo>
                  <a:pt x="160" y="30"/>
                </a:lnTo>
                <a:lnTo>
                  <a:pt x="160" y="28"/>
                </a:lnTo>
                <a:lnTo>
                  <a:pt x="160" y="24"/>
                </a:lnTo>
                <a:lnTo>
                  <a:pt x="162" y="24"/>
                </a:lnTo>
                <a:lnTo>
                  <a:pt x="162" y="20"/>
                </a:lnTo>
                <a:lnTo>
                  <a:pt x="166" y="20"/>
                </a:lnTo>
                <a:lnTo>
                  <a:pt x="166" y="24"/>
                </a:lnTo>
                <a:lnTo>
                  <a:pt x="170" y="20"/>
                </a:lnTo>
                <a:lnTo>
                  <a:pt x="174" y="20"/>
                </a:lnTo>
                <a:lnTo>
                  <a:pt x="178" y="20"/>
                </a:lnTo>
                <a:lnTo>
                  <a:pt x="178" y="16"/>
                </a:lnTo>
                <a:lnTo>
                  <a:pt x="182" y="16"/>
                </a:lnTo>
                <a:lnTo>
                  <a:pt x="186" y="16"/>
                </a:lnTo>
                <a:lnTo>
                  <a:pt x="186" y="12"/>
                </a:lnTo>
                <a:lnTo>
                  <a:pt x="188" y="12"/>
                </a:lnTo>
                <a:lnTo>
                  <a:pt x="188" y="8"/>
                </a:lnTo>
                <a:lnTo>
                  <a:pt x="188" y="4"/>
                </a:lnTo>
                <a:lnTo>
                  <a:pt x="192" y="4"/>
                </a:lnTo>
                <a:lnTo>
                  <a:pt x="192" y="0"/>
                </a:lnTo>
                <a:lnTo>
                  <a:pt x="196" y="0"/>
                </a:lnTo>
                <a:lnTo>
                  <a:pt x="196" y="4"/>
                </a:lnTo>
                <a:lnTo>
                  <a:pt x="196" y="8"/>
                </a:lnTo>
                <a:lnTo>
                  <a:pt x="196" y="12"/>
                </a:lnTo>
                <a:lnTo>
                  <a:pt x="196" y="16"/>
                </a:lnTo>
                <a:lnTo>
                  <a:pt x="200" y="16"/>
                </a:lnTo>
                <a:lnTo>
                  <a:pt x="204" y="16"/>
                </a:lnTo>
                <a:lnTo>
                  <a:pt x="200" y="20"/>
                </a:lnTo>
                <a:lnTo>
                  <a:pt x="204" y="24"/>
                </a:lnTo>
                <a:lnTo>
                  <a:pt x="204" y="28"/>
                </a:lnTo>
                <a:lnTo>
                  <a:pt x="200" y="30"/>
                </a:lnTo>
                <a:lnTo>
                  <a:pt x="200" y="34"/>
                </a:lnTo>
                <a:lnTo>
                  <a:pt x="200" y="38"/>
                </a:lnTo>
                <a:lnTo>
                  <a:pt x="196" y="42"/>
                </a:lnTo>
                <a:lnTo>
                  <a:pt x="196" y="46"/>
                </a:lnTo>
                <a:lnTo>
                  <a:pt x="196" y="50"/>
                </a:lnTo>
                <a:lnTo>
                  <a:pt x="200" y="50"/>
                </a:lnTo>
                <a:lnTo>
                  <a:pt x="200" y="54"/>
                </a:lnTo>
                <a:lnTo>
                  <a:pt x="200" y="56"/>
                </a:lnTo>
                <a:lnTo>
                  <a:pt x="200" y="60"/>
                </a:lnTo>
                <a:lnTo>
                  <a:pt x="204" y="60"/>
                </a:lnTo>
                <a:lnTo>
                  <a:pt x="204" y="64"/>
                </a:lnTo>
                <a:lnTo>
                  <a:pt x="208" y="64"/>
                </a:lnTo>
                <a:lnTo>
                  <a:pt x="208" y="68"/>
                </a:lnTo>
                <a:lnTo>
                  <a:pt x="212" y="68"/>
                </a:lnTo>
                <a:lnTo>
                  <a:pt x="212" y="72"/>
                </a:lnTo>
                <a:lnTo>
                  <a:pt x="216" y="72"/>
                </a:lnTo>
                <a:lnTo>
                  <a:pt x="218" y="72"/>
                </a:lnTo>
                <a:lnTo>
                  <a:pt x="218" y="68"/>
                </a:lnTo>
                <a:lnTo>
                  <a:pt x="222" y="64"/>
                </a:lnTo>
                <a:lnTo>
                  <a:pt x="222" y="68"/>
                </a:lnTo>
                <a:lnTo>
                  <a:pt x="226" y="68"/>
                </a:lnTo>
                <a:lnTo>
                  <a:pt x="226" y="64"/>
                </a:lnTo>
                <a:lnTo>
                  <a:pt x="230" y="64"/>
                </a:lnTo>
                <a:lnTo>
                  <a:pt x="234" y="64"/>
                </a:lnTo>
                <a:lnTo>
                  <a:pt x="234" y="60"/>
                </a:lnTo>
                <a:lnTo>
                  <a:pt x="234" y="56"/>
                </a:lnTo>
                <a:lnTo>
                  <a:pt x="238" y="56"/>
                </a:lnTo>
                <a:lnTo>
                  <a:pt x="238" y="60"/>
                </a:lnTo>
                <a:lnTo>
                  <a:pt x="238" y="56"/>
                </a:lnTo>
                <a:lnTo>
                  <a:pt x="242" y="60"/>
                </a:lnTo>
                <a:lnTo>
                  <a:pt x="244" y="60"/>
                </a:lnTo>
                <a:lnTo>
                  <a:pt x="248" y="60"/>
                </a:lnTo>
                <a:lnTo>
                  <a:pt x="252" y="60"/>
                </a:lnTo>
                <a:lnTo>
                  <a:pt x="256" y="60"/>
                </a:lnTo>
                <a:lnTo>
                  <a:pt x="256" y="56"/>
                </a:lnTo>
                <a:lnTo>
                  <a:pt x="252" y="54"/>
                </a:lnTo>
                <a:lnTo>
                  <a:pt x="252" y="50"/>
                </a:lnTo>
                <a:lnTo>
                  <a:pt x="256" y="50"/>
                </a:lnTo>
                <a:lnTo>
                  <a:pt x="260" y="54"/>
                </a:lnTo>
                <a:lnTo>
                  <a:pt x="260" y="50"/>
                </a:lnTo>
                <a:lnTo>
                  <a:pt x="268" y="50"/>
                </a:lnTo>
                <a:lnTo>
                  <a:pt x="272" y="50"/>
                </a:lnTo>
                <a:lnTo>
                  <a:pt x="272" y="54"/>
                </a:lnTo>
                <a:lnTo>
                  <a:pt x="274" y="54"/>
                </a:lnTo>
                <a:lnTo>
                  <a:pt x="278" y="56"/>
                </a:lnTo>
                <a:lnTo>
                  <a:pt x="282" y="56"/>
                </a:lnTo>
                <a:lnTo>
                  <a:pt x="282" y="54"/>
                </a:lnTo>
                <a:lnTo>
                  <a:pt x="286" y="54"/>
                </a:lnTo>
                <a:lnTo>
                  <a:pt x="290" y="54"/>
                </a:lnTo>
                <a:lnTo>
                  <a:pt x="294" y="54"/>
                </a:lnTo>
                <a:lnTo>
                  <a:pt x="298" y="54"/>
                </a:lnTo>
                <a:lnTo>
                  <a:pt x="298" y="56"/>
                </a:lnTo>
                <a:lnTo>
                  <a:pt x="298" y="54"/>
                </a:lnTo>
                <a:lnTo>
                  <a:pt x="302" y="54"/>
                </a:lnTo>
                <a:lnTo>
                  <a:pt x="302" y="50"/>
                </a:lnTo>
                <a:lnTo>
                  <a:pt x="304" y="50"/>
                </a:lnTo>
                <a:lnTo>
                  <a:pt x="304" y="46"/>
                </a:lnTo>
                <a:lnTo>
                  <a:pt x="304" y="42"/>
                </a:lnTo>
                <a:lnTo>
                  <a:pt x="304" y="38"/>
                </a:lnTo>
                <a:lnTo>
                  <a:pt x="308" y="38"/>
                </a:lnTo>
                <a:lnTo>
                  <a:pt x="308" y="34"/>
                </a:lnTo>
                <a:lnTo>
                  <a:pt x="312" y="30"/>
                </a:lnTo>
                <a:lnTo>
                  <a:pt x="312" y="28"/>
                </a:lnTo>
                <a:lnTo>
                  <a:pt x="312" y="24"/>
                </a:lnTo>
                <a:lnTo>
                  <a:pt x="316" y="24"/>
                </a:lnTo>
                <a:lnTo>
                  <a:pt x="316" y="20"/>
                </a:lnTo>
                <a:lnTo>
                  <a:pt x="320" y="24"/>
                </a:lnTo>
                <a:lnTo>
                  <a:pt x="316" y="20"/>
                </a:lnTo>
                <a:lnTo>
                  <a:pt x="316" y="16"/>
                </a:lnTo>
                <a:lnTo>
                  <a:pt x="320" y="20"/>
                </a:lnTo>
                <a:lnTo>
                  <a:pt x="324" y="24"/>
                </a:lnTo>
                <a:lnTo>
                  <a:pt x="324" y="28"/>
                </a:lnTo>
                <a:lnTo>
                  <a:pt x="324" y="30"/>
                </a:lnTo>
                <a:lnTo>
                  <a:pt x="324" y="34"/>
                </a:lnTo>
                <a:lnTo>
                  <a:pt x="324" y="38"/>
                </a:lnTo>
                <a:lnTo>
                  <a:pt x="324" y="42"/>
                </a:lnTo>
                <a:lnTo>
                  <a:pt x="328" y="42"/>
                </a:lnTo>
                <a:lnTo>
                  <a:pt x="328" y="46"/>
                </a:lnTo>
                <a:lnTo>
                  <a:pt x="328" y="50"/>
                </a:lnTo>
                <a:lnTo>
                  <a:pt x="330" y="56"/>
                </a:lnTo>
                <a:lnTo>
                  <a:pt x="330" y="60"/>
                </a:lnTo>
                <a:lnTo>
                  <a:pt x="334" y="60"/>
                </a:lnTo>
                <a:lnTo>
                  <a:pt x="338" y="60"/>
                </a:lnTo>
                <a:lnTo>
                  <a:pt x="342" y="64"/>
                </a:lnTo>
                <a:lnTo>
                  <a:pt x="342" y="68"/>
                </a:lnTo>
                <a:lnTo>
                  <a:pt x="338" y="72"/>
                </a:lnTo>
                <a:lnTo>
                  <a:pt x="342" y="72"/>
                </a:lnTo>
                <a:lnTo>
                  <a:pt x="338" y="72"/>
                </a:lnTo>
                <a:lnTo>
                  <a:pt x="338" y="76"/>
                </a:lnTo>
                <a:lnTo>
                  <a:pt x="334" y="76"/>
                </a:lnTo>
                <a:lnTo>
                  <a:pt x="334" y="80"/>
                </a:lnTo>
                <a:lnTo>
                  <a:pt x="330" y="84"/>
                </a:lnTo>
                <a:lnTo>
                  <a:pt x="330" y="86"/>
                </a:lnTo>
                <a:lnTo>
                  <a:pt x="328" y="90"/>
                </a:lnTo>
                <a:lnTo>
                  <a:pt x="324" y="90"/>
                </a:lnTo>
                <a:lnTo>
                  <a:pt x="324" y="94"/>
                </a:lnTo>
                <a:lnTo>
                  <a:pt x="320" y="94"/>
                </a:lnTo>
                <a:lnTo>
                  <a:pt x="320" y="98"/>
                </a:lnTo>
                <a:lnTo>
                  <a:pt x="320" y="102"/>
                </a:lnTo>
                <a:lnTo>
                  <a:pt x="316" y="102"/>
                </a:lnTo>
                <a:lnTo>
                  <a:pt x="316" y="106"/>
                </a:lnTo>
                <a:lnTo>
                  <a:pt x="316" y="110"/>
                </a:lnTo>
                <a:lnTo>
                  <a:pt x="312" y="114"/>
                </a:lnTo>
                <a:lnTo>
                  <a:pt x="312" y="116"/>
                </a:lnTo>
                <a:lnTo>
                  <a:pt x="308" y="116"/>
                </a:lnTo>
                <a:lnTo>
                  <a:pt x="304" y="116"/>
                </a:lnTo>
                <a:lnTo>
                  <a:pt x="304" y="120"/>
                </a:lnTo>
                <a:lnTo>
                  <a:pt x="302" y="116"/>
                </a:lnTo>
                <a:lnTo>
                  <a:pt x="302" y="120"/>
                </a:lnTo>
                <a:lnTo>
                  <a:pt x="304" y="120"/>
                </a:lnTo>
                <a:lnTo>
                  <a:pt x="308" y="120"/>
                </a:lnTo>
                <a:lnTo>
                  <a:pt x="312" y="120"/>
                </a:lnTo>
                <a:lnTo>
                  <a:pt x="312" y="116"/>
                </a:lnTo>
                <a:lnTo>
                  <a:pt x="316" y="116"/>
                </a:lnTo>
                <a:lnTo>
                  <a:pt x="320" y="116"/>
                </a:lnTo>
                <a:lnTo>
                  <a:pt x="324" y="114"/>
                </a:lnTo>
                <a:lnTo>
                  <a:pt x="324" y="110"/>
                </a:lnTo>
                <a:lnTo>
                  <a:pt x="328" y="110"/>
                </a:lnTo>
                <a:lnTo>
                  <a:pt x="328" y="114"/>
                </a:lnTo>
                <a:lnTo>
                  <a:pt x="328" y="116"/>
                </a:lnTo>
                <a:lnTo>
                  <a:pt x="328" y="120"/>
                </a:lnTo>
                <a:lnTo>
                  <a:pt x="330" y="120"/>
                </a:lnTo>
                <a:lnTo>
                  <a:pt x="330" y="124"/>
                </a:lnTo>
                <a:lnTo>
                  <a:pt x="328" y="124"/>
                </a:lnTo>
                <a:lnTo>
                  <a:pt x="324" y="124"/>
                </a:lnTo>
                <a:lnTo>
                  <a:pt x="320" y="124"/>
                </a:lnTo>
                <a:lnTo>
                  <a:pt x="320" y="120"/>
                </a:lnTo>
                <a:lnTo>
                  <a:pt x="320" y="124"/>
                </a:lnTo>
                <a:lnTo>
                  <a:pt x="320" y="128"/>
                </a:lnTo>
                <a:lnTo>
                  <a:pt x="316" y="128"/>
                </a:lnTo>
                <a:lnTo>
                  <a:pt x="320" y="132"/>
                </a:lnTo>
                <a:lnTo>
                  <a:pt x="320" y="128"/>
                </a:lnTo>
                <a:lnTo>
                  <a:pt x="320" y="124"/>
                </a:lnTo>
                <a:lnTo>
                  <a:pt x="324" y="124"/>
                </a:lnTo>
                <a:lnTo>
                  <a:pt x="324" y="128"/>
                </a:lnTo>
                <a:lnTo>
                  <a:pt x="324" y="132"/>
                </a:lnTo>
                <a:lnTo>
                  <a:pt x="324" y="136"/>
                </a:lnTo>
                <a:lnTo>
                  <a:pt x="328" y="136"/>
                </a:lnTo>
                <a:lnTo>
                  <a:pt x="324" y="132"/>
                </a:lnTo>
                <a:lnTo>
                  <a:pt x="328" y="128"/>
                </a:lnTo>
                <a:lnTo>
                  <a:pt x="330" y="132"/>
                </a:lnTo>
                <a:lnTo>
                  <a:pt x="328" y="128"/>
                </a:lnTo>
                <a:lnTo>
                  <a:pt x="328" y="124"/>
                </a:lnTo>
                <a:lnTo>
                  <a:pt x="330" y="124"/>
                </a:lnTo>
                <a:lnTo>
                  <a:pt x="334" y="124"/>
                </a:lnTo>
                <a:lnTo>
                  <a:pt x="330" y="124"/>
                </a:lnTo>
                <a:lnTo>
                  <a:pt x="334" y="124"/>
                </a:lnTo>
                <a:lnTo>
                  <a:pt x="338" y="124"/>
                </a:lnTo>
                <a:lnTo>
                  <a:pt x="342" y="124"/>
                </a:lnTo>
                <a:lnTo>
                  <a:pt x="346" y="124"/>
                </a:lnTo>
                <a:lnTo>
                  <a:pt x="346" y="120"/>
                </a:lnTo>
                <a:lnTo>
                  <a:pt x="350" y="120"/>
                </a:lnTo>
                <a:lnTo>
                  <a:pt x="350" y="124"/>
                </a:lnTo>
                <a:lnTo>
                  <a:pt x="350" y="128"/>
                </a:lnTo>
                <a:lnTo>
                  <a:pt x="346" y="128"/>
                </a:lnTo>
                <a:lnTo>
                  <a:pt x="346" y="132"/>
                </a:lnTo>
                <a:lnTo>
                  <a:pt x="346" y="136"/>
                </a:lnTo>
                <a:lnTo>
                  <a:pt x="346" y="132"/>
                </a:lnTo>
                <a:lnTo>
                  <a:pt x="350" y="132"/>
                </a:lnTo>
                <a:lnTo>
                  <a:pt x="350" y="128"/>
                </a:lnTo>
                <a:lnTo>
                  <a:pt x="350" y="124"/>
                </a:lnTo>
                <a:lnTo>
                  <a:pt x="354" y="124"/>
                </a:lnTo>
                <a:lnTo>
                  <a:pt x="358" y="120"/>
                </a:lnTo>
                <a:lnTo>
                  <a:pt x="358" y="116"/>
                </a:lnTo>
                <a:lnTo>
                  <a:pt x="360" y="116"/>
                </a:lnTo>
                <a:lnTo>
                  <a:pt x="360" y="120"/>
                </a:lnTo>
                <a:lnTo>
                  <a:pt x="360" y="116"/>
                </a:lnTo>
                <a:lnTo>
                  <a:pt x="364" y="116"/>
                </a:lnTo>
                <a:lnTo>
                  <a:pt x="360" y="116"/>
                </a:lnTo>
                <a:lnTo>
                  <a:pt x="360" y="114"/>
                </a:lnTo>
                <a:lnTo>
                  <a:pt x="360" y="116"/>
                </a:lnTo>
                <a:lnTo>
                  <a:pt x="364" y="116"/>
                </a:lnTo>
                <a:lnTo>
                  <a:pt x="364" y="114"/>
                </a:lnTo>
                <a:lnTo>
                  <a:pt x="364" y="110"/>
                </a:lnTo>
                <a:lnTo>
                  <a:pt x="364" y="106"/>
                </a:lnTo>
                <a:lnTo>
                  <a:pt x="368" y="106"/>
                </a:lnTo>
                <a:lnTo>
                  <a:pt x="372" y="102"/>
                </a:lnTo>
                <a:lnTo>
                  <a:pt x="372" y="106"/>
                </a:lnTo>
                <a:lnTo>
                  <a:pt x="372" y="102"/>
                </a:lnTo>
                <a:lnTo>
                  <a:pt x="376" y="102"/>
                </a:lnTo>
                <a:lnTo>
                  <a:pt x="376" y="106"/>
                </a:lnTo>
                <a:lnTo>
                  <a:pt x="376" y="102"/>
                </a:lnTo>
                <a:lnTo>
                  <a:pt x="380" y="102"/>
                </a:lnTo>
                <a:lnTo>
                  <a:pt x="380" y="106"/>
                </a:lnTo>
                <a:lnTo>
                  <a:pt x="384" y="106"/>
                </a:lnTo>
                <a:lnTo>
                  <a:pt x="384" y="110"/>
                </a:lnTo>
                <a:lnTo>
                  <a:pt x="384" y="106"/>
                </a:lnTo>
                <a:lnTo>
                  <a:pt x="386" y="106"/>
                </a:lnTo>
                <a:lnTo>
                  <a:pt x="386" y="110"/>
                </a:lnTo>
                <a:lnTo>
                  <a:pt x="390" y="110"/>
                </a:lnTo>
                <a:lnTo>
                  <a:pt x="394" y="110"/>
                </a:lnTo>
                <a:lnTo>
                  <a:pt x="394" y="114"/>
                </a:lnTo>
                <a:lnTo>
                  <a:pt x="390" y="114"/>
                </a:lnTo>
                <a:lnTo>
                  <a:pt x="394" y="114"/>
                </a:lnTo>
                <a:lnTo>
                  <a:pt x="398" y="110"/>
                </a:lnTo>
                <a:lnTo>
                  <a:pt x="398" y="114"/>
                </a:lnTo>
                <a:lnTo>
                  <a:pt x="402" y="114"/>
                </a:lnTo>
                <a:lnTo>
                  <a:pt x="402" y="116"/>
                </a:lnTo>
                <a:lnTo>
                  <a:pt x="402" y="114"/>
                </a:lnTo>
                <a:lnTo>
                  <a:pt x="406" y="116"/>
                </a:lnTo>
                <a:lnTo>
                  <a:pt x="402" y="116"/>
                </a:lnTo>
                <a:lnTo>
                  <a:pt x="402" y="120"/>
                </a:lnTo>
                <a:lnTo>
                  <a:pt x="406" y="120"/>
                </a:lnTo>
                <a:lnTo>
                  <a:pt x="406" y="116"/>
                </a:lnTo>
                <a:lnTo>
                  <a:pt x="406" y="120"/>
                </a:lnTo>
                <a:lnTo>
                  <a:pt x="406" y="116"/>
                </a:lnTo>
                <a:lnTo>
                  <a:pt x="410" y="116"/>
                </a:lnTo>
                <a:lnTo>
                  <a:pt x="414" y="116"/>
                </a:lnTo>
                <a:lnTo>
                  <a:pt x="414" y="120"/>
                </a:lnTo>
                <a:lnTo>
                  <a:pt x="410" y="120"/>
                </a:lnTo>
                <a:lnTo>
                  <a:pt x="414" y="120"/>
                </a:lnTo>
                <a:lnTo>
                  <a:pt x="414" y="124"/>
                </a:lnTo>
                <a:lnTo>
                  <a:pt x="414" y="124"/>
                </a:lnTo>
                <a:lnTo>
                  <a:pt x="414" y="124"/>
                </a:lnTo>
                <a:close/>
                <a:moveTo>
                  <a:pt x="358" y="116"/>
                </a:moveTo>
                <a:lnTo>
                  <a:pt x="354" y="116"/>
                </a:lnTo>
                <a:lnTo>
                  <a:pt x="350" y="120"/>
                </a:lnTo>
                <a:lnTo>
                  <a:pt x="346" y="120"/>
                </a:lnTo>
                <a:lnTo>
                  <a:pt x="346" y="124"/>
                </a:lnTo>
                <a:lnTo>
                  <a:pt x="342" y="120"/>
                </a:lnTo>
                <a:lnTo>
                  <a:pt x="342" y="124"/>
                </a:lnTo>
                <a:lnTo>
                  <a:pt x="338" y="124"/>
                </a:lnTo>
                <a:lnTo>
                  <a:pt x="338" y="120"/>
                </a:lnTo>
                <a:lnTo>
                  <a:pt x="338" y="124"/>
                </a:lnTo>
                <a:lnTo>
                  <a:pt x="334" y="124"/>
                </a:lnTo>
                <a:lnTo>
                  <a:pt x="330" y="124"/>
                </a:lnTo>
                <a:lnTo>
                  <a:pt x="330" y="120"/>
                </a:lnTo>
                <a:lnTo>
                  <a:pt x="328" y="120"/>
                </a:lnTo>
                <a:lnTo>
                  <a:pt x="328" y="116"/>
                </a:lnTo>
                <a:lnTo>
                  <a:pt x="328" y="114"/>
                </a:lnTo>
                <a:lnTo>
                  <a:pt x="330" y="114"/>
                </a:lnTo>
                <a:lnTo>
                  <a:pt x="330" y="110"/>
                </a:lnTo>
                <a:lnTo>
                  <a:pt x="330" y="114"/>
                </a:lnTo>
                <a:lnTo>
                  <a:pt x="330" y="110"/>
                </a:lnTo>
                <a:lnTo>
                  <a:pt x="328" y="110"/>
                </a:lnTo>
                <a:lnTo>
                  <a:pt x="328" y="106"/>
                </a:lnTo>
                <a:lnTo>
                  <a:pt x="328" y="102"/>
                </a:lnTo>
                <a:lnTo>
                  <a:pt x="330" y="102"/>
                </a:lnTo>
                <a:lnTo>
                  <a:pt x="330" y="106"/>
                </a:lnTo>
                <a:lnTo>
                  <a:pt x="330" y="102"/>
                </a:lnTo>
                <a:lnTo>
                  <a:pt x="330" y="98"/>
                </a:lnTo>
                <a:lnTo>
                  <a:pt x="330" y="94"/>
                </a:lnTo>
                <a:lnTo>
                  <a:pt x="334" y="94"/>
                </a:lnTo>
                <a:lnTo>
                  <a:pt x="338" y="94"/>
                </a:lnTo>
                <a:lnTo>
                  <a:pt x="342" y="94"/>
                </a:lnTo>
                <a:lnTo>
                  <a:pt x="342" y="98"/>
                </a:lnTo>
                <a:lnTo>
                  <a:pt x="346" y="98"/>
                </a:lnTo>
                <a:lnTo>
                  <a:pt x="350" y="98"/>
                </a:lnTo>
                <a:lnTo>
                  <a:pt x="350" y="94"/>
                </a:lnTo>
                <a:lnTo>
                  <a:pt x="354" y="94"/>
                </a:lnTo>
                <a:lnTo>
                  <a:pt x="358" y="94"/>
                </a:lnTo>
                <a:lnTo>
                  <a:pt x="358" y="98"/>
                </a:lnTo>
                <a:lnTo>
                  <a:pt x="360" y="98"/>
                </a:lnTo>
                <a:lnTo>
                  <a:pt x="360" y="102"/>
                </a:lnTo>
                <a:lnTo>
                  <a:pt x="360" y="106"/>
                </a:lnTo>
                <a:lnTo>
                  <a:pt x="360" y="110"/>
                </a:lnTo>
                <a:lnTo>
                  <a:pt x="358" y="110"/>
                </a:lnTo>
                <a:lnTo>
                  <a:pt x="358" y="114"/>
                </a:lnTo>
                <a:lnTo>
                  <a:pt x="358" y="116"/>
                </a:lnTo>
                <a:lnTo>
                  <a:pt x="358" y="116"/>
                </a:lnTo>
                <a:lnTo>
                  <a:pt x="358" y="116"/>
                </a:lnTo>
                <a:close/>
                <a:moveTo>
                  <a:pt x="330" y="56"/>
                </a:moveTo>
                <a:lnTo>
                  <a:pt x="330" y="54"/>
                </a:lnTo>
                <a:lnTo>
                  <a:pt x="334" y="54"/>
                </a:lnTo>
                <a:lnTo>
                  <a:pt x="334" y="56"/>
                </a:lnTo>
                <a:lnTo>
                  <a:pt x="330" y="56"/>
                </a:lnTo>
                <a:lnTo>
                  <a:pt x="330" y="56"/>
                </a:lnTo>
                <a:lnTo>
                  <a:pt x="330" y="56"/>
                </a:lnTo>
                <a:close/>
                <a:moveTo>
                  <a:pt x="334" y="60"/>
                </a:moveTo>
                <a:lnTo>
                  <a:pt x="330" y="56"/>
                </a:lnTo>
                <a:lnTo>
                  <a:pt x="334" y="56"/>
                </a:lnTo>
                <a:lnTo>
                  <a:pt x="334" y="60"/>
                </a:lnTo>
                <a:lnTo>
                  <a:pt x="334" y="60"/>
                </a:lnTo>
                <a:lnTo>
                  <a:pt x="334" y="60"/>
                </a:lnTo>
                <a:close/>
                <a:moveTo>
                  <a:pt x="338" y="76"/>
                </a:moveTo>
                <a:lnTo>
                  <a:pt x="342" y="76"/>
                </a:lnTo>
                <a:lnTo>
                  <a:pt x="338" y="76"/>
                </a:lnTo>
                <a:lnTo>
                  <a:pt x="338" y="76"/>
                </a:lnTo>
                <a:lnTo>
                  <a:pt x="338" y="76"/>
                </a:lnTo>
                <a:close/>
                <a:moveTo>
                  <a:pt x="334" y="80"/>
                </a:moveTo>
                <a:lnTo>
                  <a:pt x="334" y="76"/>
                </a:lnTo>
                <a:lnTo>
                  <a:pt x="338" y="76"/>
                </a:lnTo>
                <a:lnTo>
                  <a:pt x="338" y="80"/>
                </a:lnTo>
                <a:lnTo>
                  <a:pt x="338" y="76"/>
                </a:lnTo>
                <a:lnTo>
                  <a:pt x="338" y="80"/>
                </a:lnTo>
                <a:lnTo>
                  <a:pt x="334" y="80"/>
                </a:lnTo>
                <a:lnTo>
                  <a:pt x="334" y="80"/>
                </a:lnTo>
                <a:lnTo>
                  <a:pt x="334" y="80"/>
                </a:lnTo>
                <a:close/>
                <a:moveTo>
                  <a:pt x="334" y="86"/>
                </a:moveTo>
                <a:lnTo>
                  <a:pt x="334" y="84"/>
                </a:lnTo>
                <a:lnTo>
                  <a:pt x="338" y="84"/>
                </a:lnTo>
                <a:lnTo>
                  <a:pt x="338" y="86"/>
                </a:lnTo>
                <a:lnTo>
                  <a:pt x="334" y="86"/>
                </a:lnTo>
                <a:lnTo>
                  <a:pt x="334" y="86"/>
                </a:lnTo>
                <a:lnTo>
                  <a:pt x="334" y="86"/>
                </a:lnTo>
                <a:close/>
                <a:moveTo>
                  <a:pt x="334" y="90"/>
                </a:moveTo>
                <a:lnTo>
                  <a:pt x="330" y="90"/>
                </a:lnTo>
                <a:lnTo>
                  <a:pt x="330" y="86"/>
                </a:lnTo>
                <a:lnTo>
                  <a:pt x="334" y="86"/>
                </a:lnTo>
                <a:lnTo>
                  <a:pt x="334" y="84"/>
                </a:lnTo>
                <a:lnTo>
                  <a:pt x="334" y="86"/>
                </a:lnTo>
                <a:lnTo>
                  <a:pt x="334" y="90"/>
                </a:lnTo>
                <a:lnTo>
                  <a:pt x="334" y="90"/>
                </a:lnTo>
                <a:lnTo>
                  <a:pt x="334" y="90"/>
                </a:lnTo>
                <a:close/>
                <a:moveTo>
                  <a:pt x="338" y="90"/>
                </a:moveTo>
                <a:lnTo>
                  <a:pt x="334" y="90"/>
                </a:lnTo>
                <a:lnTo>
                  <a:pt x="338" y="90"/>
                </a:lnTo>
                <a:lnTo>
                  <a:pt x="338" y="86"/>
                </a:lnTo>
                <a:lnTo>
                  <a:pt x="342" y="86"/>
                </a:lnTo>
                <a:lnTo>
                  <a:pt x="346" y="86"/>
                </a:lnTo>
                <a:lnTo>
                  <a:pt x="346" y="90"/>
                </a:lnTo>
                <a:lnTo>
                  <a:pt x="342" y="90"/>
                </a:lnTo>
                <a:lnTo>
                  <a:pt x="342" y="94"/>
                </a:lnTo>
                <a:lnTo>
                  <a:pt x="338" y="94"/>
                </a:lnTo>
                <a:lnTo>
                  <a:pt x="338" y="90"/>
                </a:lnTo>
                <a:lnTo>
                  <a:pt x="338" y="90"/>
                </a:lnTo>
                <a:lnTo>
                  <a:pt x="338" y="90"/>
                </a:lnTo>
                <a:close/>
                <a:moveTo>
                  <a:pt x="330" y="94"/>
                </a:moveTo>
                <a:lnTo>
                  <a:pt x="330" y="90"/>
                </a:lnTo>
                <a:lnTo>
                  <a:pt x="334" y="90"/>
                </a:lnTo>
                <a:lnTo>
                  <a:pt x="334" y="94"/>
                </a:lnTo>
                <a:lnTo>
                  <a:pt x="330" y="94"/>
                </a:lnTo>
                <a:lnTo>
                  <a:pt x="330" y="94"/>
                </a:lnTo>
                <a:lnTo>
                  <a:pt x="330" y="94"/>
                </a:lnTo>
                <a:close/>
                <a:moveTo>
                  <a:pt x="342" y="90"/>
                </a:moveTo>
                <a:lnTo>
                  <a:pt x="346" y="90"/>
                </a:lnTo>
                <a:lnTo>
                  <a:pt x="350" y="90"/>
                </a:lnTo>
                <a:lnTo>
                  <a:pt x="350" y="94"/>
                </a:lnTo>
                <a:lnTo>
                  <a:pt x="346" y="94"/>
                </a:lnTo>
                <a:lnTo>
                  <a:pt x="342" y="94"/>
                </a:lnTo>
                <a:lnTo>
                  <a:pt x="342" y="90"/>
                </a:lnTo>
                <a:lnTo>
                  <a:pt x="342" y="90"/>
                </a:lnTo>
                <a:lnTo>
                  <a:pt x="342" y="90"/>
                </a:lnTo>
                <a:close/>
                <a:moveTo>
                  <a:pt x="328" y="90"/>
                </a:moveTo>
                <a:lnTo>
                  <a:pt x="330" y="90"/>
                </a:lnTo>
                <a:lnTo>
                  <a:pt x="328" y="90"/>
                </a:lnTo>
                <a:lnTo>
                  <a:pt x="328" y="94"/>
                </a:lnTo>
                <a:lnTo>
                  <a:pt x="328" y="90"/>
                </a:lnTo>
                <a:lnTo>
                  <a:pt x="328" y="90"/>
                </a:lnTo>
                <a:lnTo>
                  <a:pt x="328" y="90"/>
                </a:lnTo>
                <a:close/>
                <a:moveTo>
                  <a:pt x="328" y="98"/>
                </a:moveTo>
                <a:lnTo>
                  <a:pt x="324" y="98"/>
                </a:lnTo>
                <a:lnTo>
                  <a:pt x="324" y="94"/>
                </a:lnTo>
                <a:lnTo>
                  <a:pt x="328" y="94"/>
                </a:lnTo>
                <a:lnTo>
                  <a:pt x="330" y="94"/>
                </a:lnTo>
                <a:lnTo>
                  <a:pt x="328" y="94"/>
                </a:lnTo>
                <a:lnTo>
                  <a:pt x="328" y="98"/>
                </a:lnTo>
                <a:lnTo>
                  <a:pt x="328" y="98"/>
                </a:lnTo>
                <a:lnTo>
                  <a:pt x="328" y="98"/>
                </a:lnTo>
                <a:close/>
                <a:moveTo>
                  <a:pt x="320" y="102"/>
                </a:moveTo>
                <a:lnTo>
                  <a:pt x="320" y="98"/>
                </a:lnTo>
                <a:lnTo>
                  <a:pt x="324" y="98"/>
                </a:lnTo>
                <a:lnTo>
                  <a:pt x="324" y="94"/>
                </a:lnTo>
                <a:lnTo>
                  <a:pt x="324" y="98"/>
                </a:lnTo>
                <a:lnTo>
                  <a:pt x="320" y="102"/>
                </a:lnTo>
                <a:lnTo>
                  <a:pt x="320" y="102"/>
                </a:lnTo>
                <a:lnTo>
                  <a:pt x="320" y="102"/>
                </a:lnTo>
                <a:close/>
                <a:moveTo>
                  <a:pt x="324" y="102"/>
                </a:moveTo>
                <a:lnTo>
                  <a:pt x="324" y="98"/>
                </a:lnTo>
                <a:lnTo>
                  <a:pt x="328" y="98"/>
                </a:lnTo>
                <a:lnTo>
                  <a:pt x="324" y="98"/>
                </a:lnTo>
                <a:lnTo>
                  <a:pt x="324" y="102"/>
                </a:lnTo>
                <a:lnTo>
                  <a:pt x="324" y="102"/>
                </a:lnTo>
                <a:lnTo>
                  <a:pt x="324" y="102"/>
                </a:lnTo>
                <a:close/>
                <a:moveTo>
                  <a:pt x="328" y="102"/>
                </a:moveTo>
                <a:lnTo>
                  <a:pt x="328" y="98"/>
                </a:lnTo>
                <a:lnTo>
                  <a:pt x="328" y="102"/>
                </a:lnTo>
                <a:lnTo>
                  <a:pt x="328" y="102"/>
                </a:lnTo>
                <a:lnTo>
                  <a:pt x="328" y="102"/>
                </a:lnTo>
                <a:close/>
                <a:moveTo>
                  <a:pt x="324" y="102"/>
                </a:moveTo>
                <a:lnTo>
                  <a:pt x="324" y="98"/>
                </a:lnTo>
                <a:lnTo>
                  <a:pt x="328" y="98"/>
                </a:lnTo>
                <a:lnTo>
                  <a:pt x="328" y="102"/>
                </a:lnTo>
                <a:lnTo>
                  <a:pt x="324" y="102"/>
                </a:lnTo>
                <a:lnTo>
                  <a:pt x="324" y="102"/>
                </a:lnTo>
                <a:lnTo>
                  <a:pt x="324" y="102"/>
                </a:lnTo>
                <a:close/>
                <a:moveTo>
                  <a:pt x="324" y="110"/>
                </a:moveTo>
                <a:lnTo>
                  <a:pt x="324" y="106"/>
                </a:lnTo>
                <a:lnTo>
                  <a:pt x="328" y="102"/>
                </a:lnTo>
                <a:lnTo>
                  <a:pt x="328" y="106"/>
                </a:lnTo>
                <a:lnTo>
                  <a:pt x="324" y="106"/>
                </a:lnTo>
                <a:lnTo>
                  <a:pt x="324" y="110"/>
                </a:lnTo>
                <a:lnTo>
                  <a:pt x="324" y="110"/>
                </a:lnTo>
                <a:lnTo>
                  <a:pt x="324" y="110"/>
                </a:lnTo>
                <a:close/>
                <a:moveTo>
                  <a:pt x="320" y="114"/>
                </a:moveTo>
                <a:lnTo>
                  <a:pt x="320" y="110"/>
                </a:lnTo>
                <a:lnTo>
                  <a:pt x="324" y="110"/>
                </a:lnTo>
                <a:lnTo>
                  <a:pt x="324" y="106"/>
                </a:lnTo>
                <a:lnTo>
                  <a:pt x="324" y="110"/>
                </a:lnTo>
                <a:lnTo>
                  <a:pt x="324" y="114"/>
                </a:lnTo>
                <a:lnTo>
                  <a:pt x="320" y="114"/>
                </a:lnTo>
                <a:lnTo>
                  <a:pt x="320" y="114"/>
                </a:lnTo>
                <a:lnTo>
                  <a:pt x="320" y="114"/>
                </a:lnTo>
                <a:close/>
                <a:moveTo>
                  <a:pt x="328" y="106"/>
                </a:moveTo>
                <a:lnTo>
                  <a:pt x="328" y="110"/>
                </a:lnTo>
                <a:lnTo>
                  <a:pt x="324" y="110"/>
                </a:lnTo>
                <a:lnTo>
                  <a:pt x="324" y="114"/>
                </a:lnTo>
                <a:lnTo>
                  <a:pt x="324" y="110"/>
                </a:lnTo>
                <a:lnTo>
                  <a:pt x="324" y="106"/>
                </a:lnTo>
                <a:lnTo>
                  <a:pt x="328" y="106"/>
                </a:lnTo>
                <a:lnTo>
                  <a:pt x="328" y="106"/>
                </a:lnTo>
                <a:lnTo>
                  <a:pt x="328" y="106"/>
                </a:lnTo>
                <a:close/>
                <a:moveTo>
                  <a:pt x="386" y="110"/>
                </a:moveTo>
                <a:lnTo>
                  <a:pt x="390" y="110"/>
                </a:lnTo>
                <a:lnTo>
                  <a:pt x="386" y="110"/>
                </a:lnTo>
                <a:lnTo>
                  <a:pt x="386" y="110"/>
                </a:lnTo>
                <a:lnTo>
                  <a:pt x="386" y="110"/>
                </a:lnTo>
                <a:close/>
                <a:moveTo>
                  <a:pt x="364" y="114"/>
                </a:moveTo>
                <a:lnTo>
                  <a:pt x="360" y="114"/>
                </a:lnTo>
                <a:lnTo>
                  <a:pt x="360" y="110"/>
                </a:lnTo>
                <a:lnTo>
                  <a:pt x="364" y="110"/>
                </a:lnTo>
                <a:lnTo>
                  <a:pt x="364" y="114"/>
                </a:lnTo>
                <a:lnTo>
                  <a:pt x="364" y="114"/>
                </a:lnTo>
                <a:lnTo>
                  <a:pt x="364" y="114"/>
                </a:lnTo>
                <a:close/>
                <a:moveTo>
                  <a:pt x="402" y="116"/>
                </a:moveTo>
                <a:lnTo>
                  <a:pt x="402" y="114"/>
                </a:lnTo>
                <a:lnTo>
                  <a:pt x="402" y="116"/>
                </a:lnTo>
                <a:lnTo>
                  <a:pt x="402" y="116"/>
                </a:lnTo>
                <a:lnTo>
                  <a:pt x="402" y="116"/>
                </a:lnTo>
                <a:close/>
                <a:moveTo>
                  <a:pt x="410" y="116"/>
                </a:moveTo>
                <a:lnTo>
                  <a:pt x="410" y="114"/>
                </a:lnTo>
                <a:lnTo>
                  <a:pt x="414" y="114"/>
                </a:lnTo>
                <a:lnTo>
                  <a:pt x="414" y="116"/>
                </a:lnTo>
                <a:lnTo>
                  <a:pt x="410" y="116"/>
                </a:lnTo>
                <a:lnTo>
                  <a:pt x="410" y="116"/>
                </a:lnTo>
                <a:lnTo>
                  <a:pt x="410" y="116"/>
                </a:lnTo>
                <a:close/>
                <a:moveTo>
                  <a:pt x="304" y="116"/>
                </a:moveTo>
                <a:lnTo>
                  <a:pt x="308" y="116"/>
                </a:lnTo>
                <a:lnTo>
                  <a:pt x="304" y="116"/>
                </a:lnTo>
                <a:lnTo>
                  <a:pt x="304" y="116"/>
                </a:lnTo>
                <a:lnTo>
                  <a:pt x="304" y="116"/>
                </a:lnTo>
                <a:close/>
                <a:moveTo>
                  <a:pt x="308" y="120"/>
                </a:moveTo>
                <a:lnTo>
                  <a:pt x="308" y="116"/>
                </a:lnTo>
                <a:lnTo>
                  <a:pt x="312" y="116"/>
                </a:lnTo>
                <a:lnTo>
                  <a:pt x="312" y="120"/>
                </a:lnTo>
                <a:lnTo>
                  <a:pt x="308" y="120"/>
                </a:lnTo>
                <a:lnTo>
                  <a:pt x="308" y="120"/>
                </a:lnTo>
                <a:lnTo>
                  <a:pt x="308" y="120"/>
                </a:lnTo>
                <a:close/>
                <a:moveTo>
                  <a:pt x="414" y="120"/>
                </a:moveTo>
                <a:lnTo>
                  <a:pt x="416" y="120"/>
                </a:lnTo>
                <a:lnTo>
                  <a:pt x="414" y="120"/>
                </a:lnTo>
                <a:lnTo>
                  <a:pt x="414" y="120"/>
                </a:lnTo>
                <a:lnTo>
                  <a:pt x="414" y="120"/>
                </a:lnTo>
                <a:close/>
                <a:moveTo>
                  <a:pt x="354" y="124"/>
                </a:moveTo>
                <a:lnTo>
                  <a:pt x="354" y="120"/>
                </a:lnTo>
                <a:lnTo>
                  <a:pt x="354" y="124"/>
                </a:lnTo>
                <a:lnTo>
                  <a:pt x="354" y="124"/>
                </a:lnTo>
                <a:lnTo>
                  <a:pt x="354" y="124"/>
                </a:lnTo>
                <a:close/>
                <a:moveTo>
                  <a:pt x="354" y="124"/>
                </a:moveTo>
                <a:lnTo>
                  <a:pt x="350" y="124"/>
                </a:lnTo>
                <a:lnTo>
                  <a:pt x="354" y="124"/>
                </a:lnTo>
                <a:lnTo>
                  <a:pt x="354" y="120"/>
                </a:lnTo>
                <a:lnTo>
                  <a:pt x="354" y="124"/>
                </a:lnTo>
                <a:lnTo>
                  <a:pt x="354" y="124"/>
                </a:lnTo>
                <a:lnTo>
                  <a:pt x="354" y="124"/>
                </a:lnTo>
                <a:close/>
                <a:moveTo>
                  <a:pt x="328" y="128"/>
                </a:moveTo>
                <a:lnTo>
                  <a:pt x="328" y="124"/>
                </a:lnTo>
                <a:lnTo>
                  <a:pt x="328" y="128"/>
                </a:lnTo>
                <a:lnTo>
                  <a:pt x="324" y="128"/>
                </a:lnTo>
                <a:lnTo>
                  <a:pt x="324" y="124"/>
                </a:lnTo>
                <a:lnTo>
                  <a:pt x="328" y="124"/>
                </a:lnTo>
                <a:lnTo>
                  <a:pt x="328" y="128"/>
                </a:lnTo>
                <a:lnTo>
                  <a:pt x="328" y="128"/>
                </a:lnTo>
                <a:lnTo>
                  <a:pt x="328" y="128"/>
                </a:lnTo>
                <a:close/>
                <a:moveTo>
                  <a:pt x="416" y="146"/>
                </a:moveTo>
                <a:lnTo>
                  <a:pt x="416" y="142"/>
                </a:lnTo>
                <a:lnTo>
                  <a:pt x="416" y="140"/>
                </a:lnTo>
                <a:lnTo>
                  <a:pt x="416" y="142"/>
                </a:lnTo>
                <a:lnTo>
                  <a:pt x="416" y="146"/>
                </a:lnTo>
                <a:lnTo>
                  <a:pt x="416" y="146"/>
                </a:lnTo>
                <a:lnTo>
                  <a:pt x="416" y="146"/>
                </a:lnTo>
                <a:close/>
                <a:moveTo>
                  <a:pt x="498" y="318"/>
                </a:moveTo>
                <a:lnTo>
                  <a:pt x="498" y="314"/>
                </a:lnTo>
                <a:lnTo>
                  <a:pt x="502" y="314"/>
                </a:lnTo>
                <a:lnTo>
                  <a:pt x="498" y="314"/>
                </a:lnTo>
                <a:lnTo>
                  <a:pt x="498" y="318"/>
                </a:lnTo>
                <a:lnTo>
                  <a:pt x="498" y="318"/>
                </a:lnTo>
                <a:lnTo>
                  <a:pt x="498" y="318"/>
                </a:lnTo>
                <a:close/>
                <a:moveTo>
                  <a:pt x="494" y="326"/>
                </a:moveTo>
                <a:lnTo>
                  <a:pt x="494" y="322"/>
                </a:lnTo>
                <a:lnTo>
                  <a:pt x="494" y="326"/>
                </a:lnTo>
                <a:lnTo>
                  <a:pt x="494" y="326"/>
                </a:lnTo>
                <a:lnTo>
                  <a:pt x="494" y="326"/>
                </a:lnTo>
                <a:close/>
                <a:moveTo>
                  <a:pt x="360" y="552"/>
                </a:moveTo>
                <a:lnTo>
                  <a:pt x="358" y="552"/>
                </a:lnTo>
                <a:lnTo>
                  <a:pt x="358" y="550"/>
                </a:lnTo>
                <a:lnTo>
                  <a:pt x="360" y="546"/>
                </a:lnTo>
                <a:lnTo>
                  <a:pt x="360" y="550"/>
                </a:lnTo>
                <a:lnTo>
                  <a:pt x="360" y="552"/>
                </a:lnTo>
                <a:lnTo>
                  <a:pt x="360" y="552"/>
                </a:lnTo>
                <a:lnTo>
                  <a:pt x="360" y="552"/>
                </a:lnTo>
                <a:close/>
                <a:moveTo>
                  <a:pt x="360" y="578"/>
                </a:moveTo>
                <a:lnTo>
                  <a:pt x="360" y="574"/>
                </a:lnTo>
                <a:lnTo>
                  <a:pt x="360" y="570"/>
                </a:lnTo>
                <a:lnTo>
                  <a:pt x="360" y="566"/>
                </a:lnTo>
                <a:lnTo>
                  <a:pt x="360" y="570"/>
                </a:lnTo>
                <a:lnTo>
                  <a:pt x="360" y="574"/>
                </a:lnTo>
                <a:lnTo>
                  <a:pt x="360" y="578"/>
                </a:lnTo>
                <a:lnTo>
                  <a:pt x="360" y="578"/>
                </a:lnTo>
                <a:lnTo>
                  <a:pt x="360" y="578"/>
                </a:lnTo>
                <a:close/>
                <a:moveTo>
                  <a:pt x="312" y="116"/>
                </a:moveTo>
                <a:lnTo>
                  <a:pt x="312" y="114"/>
                </a:lnTo>
                <a:lnTo>
                  <a:pt x="316" y="114"/>
                </a:lnTo>
                <a:lnTo>
                  <a:pt x="316" y="110"/>
                </a:lnTo>
                <a:lnTo>
                  <a:pt x="316" y="106"/>
                </a:lnTo>
                <a:lnTo>
                  <a:pt x="316" y="102"/>
                </a:lnTo>
                <a:lnTo>
                  <a:pt x="320" y="102"/>
                </a:lnTo>
                <a:lnTo>
                  <a:pt x="324" y="102"/>
                </a:lnTo>
                <a:lnTo>
                  <a:pt x="324" y="106"/>
                </a:lnTo>
                <a:lnTo>
                  <a:pt x="324" y="110"/>
                </a:lnTo>
                <a:lnTo>
                  <a:pt x="320" y="110"/>
                </a:lnTo>
                <a:lnTo>
                  <a:pt x="320" y="114"/>
                </a:lnTo>
                <a:lnTo>
                  <a:pt x="316" y="114"/>
                </a:lnTo>
                <a:lnTo>
                  <a:pt x="316" y="116"/>
                </a:lnTo>
                <a:lnTo>
                  <a:pt x="312" y="116"/>
                </a:lnTo>
                <a:lnTo>
                  <a:pt x="312" y="116"/>
                </a:lnTo>
                <a:lnTo>
                  <a:pt x="312" y="116"/>
                </a:lnTo>
                <a:close/>
                <a:moveTo>
                  <a:pt x="420" y="494"/>
                </a:moveTo>
                <a:lnTo>
                  <a:pt x="424" y="494"/>
                </a:lnTo>
                <a:lnTo>
                  <a:pt x="420" y="494"/>
                </a:lnTo>
                <a:lnTo>
                  <a:pt x="420" y="494"/>
                </a:lnTo>
                <a:lnTo>
                  <a:pt x="420" y="494"/>
                </a:lnTo>
                <a:close/>
                <a:moveTo>
                  <a:pt x="406" y="508"/>
                </a:moveTo>
                <a:lnTo>
                  <a:pt x="406" y="504"/>
                </a:lnTo>
                <a:lnTo>
                  <a:pt x="406" y="508"/>
                </a:lnTo>
                <a:lnTo>
                  <a:pt x="406" y="508"/>
                </a:lnTo>
                <a:lnTo>
                  <a:pt x="406" y="508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23" name="Freeform 181">
            <a:extLst>
              <a:ext uri="{FF2B5EF4-FFF2-40B4-BE49-F238E27FC236}">
                <a16:creationId xmlns:a16="http://schemas.microsoft.com/office/drawing/2014/main" id="{D0A1B48E-56B3-4356-B0F5-4405C73787FA}"/>
              </a:ext>
            </a:extLst>
          </p:cNvPr>
          <p:cNvSpPr>
            <a:spLocks noEditPoints="1"/>
          </p:cNvSpPr>
          <p:nvPr/>
        </p:nvSpPr>
        <p:spPr bwMode="auto">
          <a:xfrm>
            <a:off x="4185053" y="4185705"/>
            <a:ext cx="273050" cy="454025"/>
          </a:xfrm>
          <a:custGeom>
            <a:avLst/>
            <a:gdLst>
              <a:gd name="T0" fmla="*/ 68 w 172"/>
              <a:gd name="T1" fmla="*/ 30 h 286"/>
              <a:gd name="T2" fmla="*/ 82 w 172"/>
              <a:gd name="T3" fmla="*/ 22 h 286"/>
              <a:gd name="T4" fmla="*/ 98 w 172"/>
              <a:gd name="T5" fmla="*/ 8 h 286"/>
              <a:gd name="T6" fmla="*/ 104 w 172"/>
              <a:gd name="T7" fmla="*/ 0 h 286"/>
              <a:gd name="T8" fmla="*/ 104 w 172"/>
              <a:gd name="T9" fmla="*/ 12 h 286"/>
              <a:gd name="T10" fmla="*/ 94 w 172"/>
              <a:gd name="T11" fmla="*/ 26 h 286"/>
              <a:gd name="T12" fmla="*/ 86 w 172"/>
              <a:gd name="T13" fmla="*/ 44 h 286"/>
              <a:gd name="T14" fmla="*/ 86 w 172"/>
              <a:gd name="T15" fmla="*/ 60 h 286"/>
              <a:gd name="T16" fmla="*/ 98 w 172"/>
              <a:gd name="T17" fmla="*/ 74 h 286"/>
              <a:gd name="T18" fmla="*/ 98 w 172"/>
              <a:gd name="T19" fmla="*/ 90 h 286"/>
              <a:gd name="T20" fmla="*/ 112 w 172"/>
              <a:gd name="T21" fmla="*/ 96 h 286"/>
              <a:gd name="T22" fmla="*/ 128 w 172"/>
              <a:gd name="T23" fmla="*/ 96 h 286"/>
              <a:gd name="T24" fmla="*/ 142 w 172"/>
              <a:gd name="T25" fmla="*/ 108 h 286"/>
              <a:gd name="T26" fmla="*/ 164 w 172"/>
              <a:gd name="T27" fmla="*/ 108 h 286"/>
              <a:gd name="T28" fmla="*/ 160 w 172"/>
              <a:gd name="T29" fmla="*/ 130 h 286"/>
              <a:gd name="T30" fmla="*/ 164 w 172"/>
              <a:gd name="T31" fmla="*/ 150 h 286"/>
              <a:gd name="T32" fmla="*/ 160 w 172"/>
              <a:gd name="T33" fmla="*/ 164 h 286"/>
              <a:gd name="T34" fmla="*/ 172 w 172"/>
              <a:gd name="T35" fmla="*/ 186 h 286"/>
              <a:gd name="T36" fmla="*/ 168 w 172"/>
              <a:gd name="T37" fmla="*/ 186 h 286"/>
              <a:gd name="T38" fmla="*/ 158 w 172"/>
              <a:gd name="T39" fmla="*/ 182 h 286"/>
              <a:gd name="T40" fmla="*/ 154 w 172"/>
              <a:gd name="T41" fmla="*/ 186 h 286"/>
              <a:gd name="T42" fmla="*/ 132 w 172"/>
              <a:gd name="T43" fmla="*/ 198 h 286"/>
              <a:gd name="T44" fmla="*/ 138 w 172"/>
              <a:gd name="T45" fmla="*/ 202 h 286"/>
              <a:gd name="T46" fmla="*/ 128 w 172"/>
              <a:gd name="T47" fmla="*/ 216 h 286"/>
              <a:gd name="T48" fmla="*/ 138 w 172"/>
              <a:gd name="T49" fmla="*/ 232 h 286"/>
              <a:gd name="T50" fmla="*/ 134 w 172"/>
              <a:gd name="T51" fmla="*/ 246 h 286"/>
              <a:gd name="T52" fmla="*/ 128 w 172"/>
              <a:gd name="T53" fmla="*/ 286 h 286"/>
              <a:gd name="T54" fmla="*/ 128 w 172"/>
              <a:gd name="T55" fmla="*/ 260 h 286"/>
              <a:gd name="T56" fmla="*/ 112 w 172"/>
              <a:gd name="T57" fmla="*/ 254 h 286"/>
              <a:gd name="T58" fmla="*/ 98 w 172"/>
              <a:gd name="T59" fmla="*/ 258 h 286"/>
              <a:gd name="T60" fmla="*/ 86 w 172"/>
              <a:gd name="T61" fmla="*/ 254 h 286"/>
              <a:gd name="T62" fmla="*/ 78 w 172"/>
              <a:gd name="T63" fmla="*/ 246 h 286"/>
              <a:gd name="T64" fmla="*/ 68 w 172"/>
              <a:gd name="T65" fmla="*/ 228 h 286"/>
              <a:gd name="T66" fmla="*/ 60 w 172"/>
              <a:gd name="T67" fmla="*/ 216 h 286"/>
              <a:gd name="T68" fmla="*/ 46 w 172"/>
              <a:gd name="T69" fmla="*/ 208 h 286"/>
              <a:gd name="T70" fmla="*/ 22 w 172"/>
              <a:gd name="T71" fmla="*/ 208 h 286"/>
              <a:gd name="T72" fmla="*/ 12 w 172"/>
              <a:gd name="T73" fmla="*/ 198 h 286"/>
              <a:gd name="T74" fmla="*/ 0 w 172"/>
              <a:gd name="T75" fmla="*/ 182 h 286"/>
              <a:gd name="T76" fmla="*/ 8 w 172"/>
              <a:gd name="T77" fmla="*/ 176 h 286"/>
              <a:gd name="T78" fmla="*/ 16 w 172"/>
              <a:gd name="T79" fmla="*/ 168 h 286"/>
              <a:gd name="T80" fmla="*/ 22 w 172"/>
              <a:gd name="T81" fmla="*/ 160 h 286"/>
              <a:gd name="T82" fmla="*/ 26 w 172"/>
              <a:gd name="T83" fmla="*/ 146 h 286"/>
              <a:gd name="T84" fmla="*/ 22 w 172"/>
              <a:gd name="T85" fmla="*/ 142 h 286"/>
              <a:gd name="T86" fmla="*/ 22 w 172"/>
              <a:gd name="T87" fmla="*/ 126 h 286"/>
              <a:gd name="T88" fmla="*/ 22 w 172"/>
              <a:gd name="T89" fmla="*/ 112 h 286"/>
              <a:gd name="T90" fmla="*/ 18 w 172"/>
              <a:gd name="T91" fmla="*/ 94 h 286"/>
              <a:gd name="T92" fmla="*/ 26 w 172"/>
              <a:gd name="T93" fmla="*/ 82 h 286"/>
              <a:gd name="T94" fmla="*/ 22 w 172"/>
              <a:gd name="T95" fmla="*/ 68 h 286"/>
              <a:gd name="T96" fmla="*/ 34 w 172"/>
              <a:gd name="T97" fmla="*/ 74 h 286"/>
              <a:gd name="T98" fmla="*/ 38 w 172"/>
              <a:gd name="T99" fmla="*/ 60 h 286"/>
              <a:gd name="T100" fmla="*/ 48 w 172"/>
              <a:gd name="T101" fmla="*/ 44 h 286"/>
              <a:gd name="T102" fmla="*/ 52 w 172"/>
              <a:gd name="T103" fmla="*/ 34 h 286"/>
              <a:gd name="T104" fmla="*/ 60 w 172"/>
              <a:gd name="T105" fmla="*/ 26 h 286"/>
              <a:gd name="T106" fmla="*/ 22 w 172"/>
              <a:gd name="T107" fmla="*/ 142 h 286"/>
              <a:gd name="T108" fmla="*/ 16 w 172"/>
              <a:gd name="T109" fmla="*/ 172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72" h="286">
                <a:moveTo>
                  <a:pt x="60" y="22"/>
                </a:moveTo>
                <a:lnTo>
                  <a:pt x="64" y="26"/>
                </a:lnTo>
                <a:lnTo>
                  <a:pt x="68" y="26"/>
                </a:lnTo>
                <a:lnTo>
                  <a:pt x="64" y="26"/>
                </a:lnTo>
                <a:lnTo>
                  <a:pt x="64" y="30"/>
                </a:lnTo>
                <a:lnTo>
                  <a:pt x="68" y="30"/>
                </a:lnTo>
                <a:lnTo>
                  <a:pt x="68" y="26"/>
                </a:lnTo>
                <a:lnTo>
                  <a:pt x="68" y="22"/>
                </a:lnTo>
                <a:lnTo>
                  <a:pt x="72" y="18"/>
                </a:lnTo>
                <a:lnTo>
                  <a:pt x="74" y="22"/>
                </a:lnTo>
                <a:lnTo>
                  <a:pt x="78" y="22"/>
                </a:lnTo>
                <a:lnTo>
                  <a:pt x="82" y="22"/>
                </a:lnTo>
                <a:lnTo>
                  <a:pt x="82" y="18"/>
                </a:lnTo>
                <a:lnTo>
                  <a:pt x="86" y="18"/>
                </a:lnTo>
                <a:lnTo>
                  <a:pt x="90" y="14"/>
                </a:lnTo>
                <a:lnTo>
                  <a:pt x="94" y="12"/>
                </a:lnTo>
                <a:lnTo>
                  <a:pt x="98" y="12"/>
                </a:lnTo>
                <a:lnTo>
                  <a:pt x="98" y="8"/>
                </a:lnTo>
                <a:lnTo>
                  <a:pt x="98" y="4"/>
                </a:lnTo>
                <a:lnTo>
                  <a:pt x="102" y="4"/>
                </a:lnTo>
                <a:lnTo>
                  <a:pt x="102" y="8"/>
                </a:lnTo>
                <a:lnTo>
                  <a:pt x="102" y="4"/>
                </a:lnTo>
                <a:lnTo>
                  <a:pt x="104" y="4"/>
                </a:lnTo>
                <a:lnTo>
                  <a:pt x="104" y="0"/>
                </a:lnTo>
                <a:lnTo>
                  <a:pt x="108" y="0"/>
                </a:lnTo>
                <a:lnTo>
                  <a:pt x="112" y="4"/>
                </a:lnTo>
                <a:lnTo>
                  <a:pt x="112" y="8"/>
                </a:lnTo>
                <a:lnTo>
                  <a:pt x="112" y="12"/>
                </a:lnTo>
                <a:lnTo>
                  <a:pt x="108" y="12"/>
                </a:lnTo>
                <a:lnTo>
                  <a:pt x="104" y="12"/>
                </a:lnTo>
                <a:lnTo>
                  <a:pt x="104" y="14"/>
                </a:lnTo>
                <a:lnTo>
                  <a:pt x="102" y="14"/>
                </a:lnTo>
                <a:lnTo>
                  <a:pt x="98" y="18"/>
                </a:lnTo>
                <a:lnTo>
                  <a:pt x="98" y="22"/>
                </a:lnTo>
                <a:lnTo>
                  <a:pt x="94" y="22"/>
                </a:lnTo>
                <a:lnTo>
                  <a:pt x="94" y="26"/>
                </a:lnTo>
                <a:lnTo>
                  <a:pt x="90" y="26"/>
                </a:lnTo>
                <a:lnTo>
                  <a:pt x="90" y="30"/>
                </a:lnTo>
                <a:lnTo>
                  <a:pt x="90" y="34"/>
                </a:lnTo>
                <a:lnTo>
                  <a:pt x="86" y="38"/>
                </a:lnTo>
                <a:lnTo>
                  <a:pt x="86" y="42"/>
                </a:lnTo>
                <a:lnTo>
                  <a:pt x="86" y="44"/>
                </a:lnTo>
                <a:lnTo>
                  <a:pt x="86" y="48"/>
                </a:lnTo>
                <a:lnTo>
                  <a:pt x="86" y="52"/>
                </a:lnTo>
                <a:lnTo>
                  <a:pt x="82" y="52"/>
                </a:lnTo>
                <a:lnTo>
                  <a:pt x="82" y="56"/>
                </a:lnTo>
                <a:lnTo>
                  <a:pt x="86" y="56"/>
                </a:lnTo>
                <a:lnTo>
                  <a:pt x="86" y="60"/>
                </a:lnTo>
                <a:lnTo>
                  <a:pt x="90" y="60"/>
                </a:lnTo>
                <a:lnTo>
                  <a:pt x="90" y="64"/>
                </a:lnTo>
                <a:lnTo>
                  <a:pt x="90" y="68"/>
                </a:lnTo>
                <a:lnTo>
                  <a:pt x="94" y="70"/>
                </a:lnTo>
                <a:lnTo>
                  <a:pt x="94" y="74"/>
                </a:lnTo>
                <a:lnTo>
                  <a:pt x="98" y="74"/>
                </a:lnTo>
                <a:lnTo>
                  <a:pt x="98" y="78"/>
                </a:lnTo>
                <a:lnTo>
                  <a:pt x="94" y="78"/>
                </a:lnTo>
                <a:lnTo>
                  <a:pt x="94" y="82"/>
                </a:lnTo>
                <a:lnTo>
                  <a:pt x="94" y="86"/>
                </a:lnTo>
                <a:lnTo>
                  <a:pt x="94" y="90"/>
                </a:lnTo>
                <a:lnTo>
                  <a:pt x="98" y="90"/>
                </a:lnTo>
                <a:lnTo>
                  <a:pt x="98" y="94"/>
                </a:lnTo>
                <a:lnTo>
                  <a:pt x="102" y="94"/>
                </a:lnTo>
                <a:lnTo>
                  <a:pt x="104" y="94"/>
                </a:lnTo>
                <a:lnTo>
                  <a:pt x="108" y="94"/>
                </a:lnTo>
                <a:lnTo>
                  <a:pt x="112" y="94"/>
                </a:lnTo>
                <a:lnTo>
                  <a:pt x="112" y="96"/>
                </a:lnTo>
                <a:lnTo>
                  <a:pt x="112" y="94"/>
                </a:lnTo>
                <a:lnTo>
                  <a:pt x="116" y="94"/>
                </a:lnTo>
                <a:lnTo>
                  <a:pt x="120" y="94"/>
                </a:lnTo>
                <a:lnTo>
                  <a:pt x="124" y="94"/>
                </a:lnTo>
                <a:lnTo>
                  <a:pt x="124" y="96"/>
                </a:lnTo>
                <a:lnTo>
                  <a:pt x="128" y="96"/>
                </a:lnTo>
                <a:lnTo>
                  <a:pt x="128" y="94"/>
                </a:lnTo>
                <a:lnTo>
                  <a:pt x="128" y="96"/>
                </a:lnTo>
                <a:lnTo>
                  <a:pt x="132" y="104"/>
                </a:lnTo>
                <a:lnTo>
                  <a:pt x="138" y="108"/>
                </a:lnTo>
                <a:lnTo>
                  <a:pt x="138" y="112"/>
                </a:lnTo>
                <a:lnTo>
                  <a:pt x="142" y="108"/>
                </a:lnTo>
                <a:lnTo>
                  <a:pt x="146" y="108"/>
                </a:lnTo>
                <a:lnTo>
                  <a:pt x="150" y="108"/>
                </a:lnTo>
                <a:lnTo>
                  <a:pt x="154" y="108"/>
                </a:lnTo>
                <a:lnTo>
                  <a:pt x="158" y="108"/>
                </a:lnTo>
                <a:lnTo>
                  <a:pt x="160" y="108"/>
                </a:lnTo>
                <a:lnTo>
                  <a:pt x="164" y="108"/>
                </a:lnTo>
                <a:lnTo>
                  <a:pt x="164" y="112"/>
                </a:lnTo>
                <a:lnTo>
                  <a:pt x="160" y="116"/>
                </a:lnTo>
                <a:lnTo>
                  <a:pt x="160" y="120"/>
                </a:lnTo>
                <a:lnTo>
                  <a:pt x="160" y="124"/>
                </a:lnTo>
                <a:lnTo>
                  <a:pt x="160" y="126"/>
                </a:lnTo>
                <a:lnTo>
                  <a:pt x="160" y="130"/>
                </a:lnTo>
                <a:lnTo>
                  <a:pt x="160" y="134"/>
                </a:lnTo>
                <a:lnTo>
                  <a:pt x="158" y="138"/>
                </a:lnTo>
                <a:lnTo>
                  <a:pt x="160" y="142"/>
                </a:lnTo>
                <a:lnTo>
                  <a:pt x="160" y="146"/>
                </a:lnTo>
                <a:lnTo>
                  <a:pt x="160" y="150"/>
                </a:lnTo>
                <a:lnTo>
                  <a:pt x="164" y="150"/>
                </a:lnTo>
                <a:lnTo>
                  <a:pt x="164" y="152"/>
                </a:lnTo>
                <a:lnTo>
                  <a:pt x="164" y="156"/>
                </a:lnTo>
                <a:lnTo>
                  <a:pt x="168" y="156"/>
                </a:lnTo>
                <a:lnTo>
                  <a:pt x="164" y="156"/>
                </a:lnTo>
                <a:lnTo>
                  <a:pt x="164" y="160"/>
                </a:lnTo>
                <a:lnTo>
                  <a:pt x="160" y="164"/>
                </a:lnTo>
                <a:lnTo>
                  <a:pt x="160" y="168"/>
                </a:lnTo>
                <a:lnTo>
                  <a:pt x="164" y="168"/>
                </a:lnTo>
                <a:lnTo>
                  <a:pt x="168" y="172"/>
                </a:lnTo>
                <a:lnTo>
                  <a:pt x="168" y="176"/>
                </a:lnTo>
                <a:lnTo>
                  <a:pt x="168" y="178"/>
                </a:lnTo>
                <a:lnTo>
                  <a:pt x="172" y="186"/>
                </a:lnTo>
                <a:lnTo>
                  <a:pt x="172" y="190"/>
                </a:lnTo>
                <a:lnTo>
                  <a:pt x="172" y="194"/>
                </a:lnTo>
                <a:lnTo>
                  <a:pt x="168" y="194"/>
                </a:lnTo>
                <a:lnTo>
                  <a:pt x="168" y="190"/>
                </a:lnTo>
                <a:lnTo>
                  <a:pt x="172" y="190"/>
                </a:lnTo>
                <a:lnTo>
                  <a:pt x="168" y="186"/>
                </a:lnTo>
                <a:lnTo>
                  <a:pt x="168" y="182"/>
                </a:lnTo>
                <a:lnTo>
                  <a:pt x="168" y="178"/>
                </a:lnTo>
                <a:lnTo>
                  <a:pt x="164" y="178"/>
                </a:lnTo>
                <a:lnTo>
                  <a:pt x="160" y="178"/>
                </a:lnTo>
                <a:lnTo>
                  <a:pt x="160" y="182"/>
                </a:lnTo>
                <a:lnTo>
                  <a:pt x="158" y="182"/>
                </a:lnTo>
                <a:lnTo>
                  <a:pt x="158" y="186"/>
                </a:lnTo>
                <a:lnTo>
                  <a:pt x="158" y="182"/>
                </a:lnTo>
                <a:lnTo>
                  <a:pt x="154" y="182"/>
                </a:lnTo>
                <a:lnTo>
                  <a:pt x="154" y="178"/>
                </a:lnTo>
                <a:lnTo>
                  <a:pt x="154" y="182"/>
                </a:lnTo>
                <a:lnTo>
                  <a:pt x="154" y="186"/>
                </a:lnTo>
                <a:lnTo>
                  <a:pt x="146" y="186"/>
                </a:lnTo>
                <a:lnTo>
                  <a:pt x="142" y="186"/>
                </a:lnTo>
                <a:lnTo>
                  <a:pt x="138" y="186"/>
                </a:lnTo>
                <a:lnTo>
                  <a:pt x="134" y="182"/>
                </a:lnTo>
                <a:lnTo>
                  <a:pt x="132" y="186"/>
                </a:lnTo>
                <a:lnTo>
                  <a:pt x="132" y="198"/>
                </a:lnTo>
                <a:lnTo>
                  <a:pt x="134" y="198"/>
                </a:lnTo>
                <a:lnTo>
                  <a:pt x="138" y="198"/>
                </a:lnTo>
                <a:lnTo>
                  <a:pt x="142" y="202"/>
                </a:lnTo>
                <a:lnTo>
                  <a:pt x="142" y="206"/>
                </a:lnTo>
                <a:lnTo>
                  <a:pt x="138" y="206"/>
                </a:lnTo>
                <a:lnTo>
                  <a:pt x="138" y="202"/>
                </a:lnTo>
                <a:lnTo>
                  <a:pt x="134" y="202"/>
                </a:lnTo>
                <a:lnTo>
                  <a:pt x="132" y="206"/>
                </a:lnTo>
                <a:lnTo>
                  <a:pt x="128" y="206"/>
                </a:lnTo>
                <a:lnTo>
                  <a:pt x="128" y="208"/>
                </a:lnTo>
                <a:lnTo>
                  <a:pt x="128" y="212"/>
                </a:lnTo>
                <a:lnTo>
                  <a:pt x="128" y="216"/>
                </a:lnTo>
                <a:lnTo>
                  <a:pt x="132" y="220"/>
                </a:lnTo>
                <a:lnTo>
                  <a:pt x="132" y="224"/>
                </a:lnTo>
                <a:lnTo>
                  <a:pt x="134" y="224"/>
                </a:lnTo>
                <a:lnTo>
                  <a:pt x="134" y="228"/>
                </a:lnTo>
                <a:lnTo>
                  <a:pt x="134" y="232"/>
                </a:lnTo>
                <a:lnTo>
                  <a:pt x="138" y="232"/>
                </a:lnTo>
                <a:lnTo>
                  <a:pt x="134" y="232"/>
                </a:lnTo>
                <a:lnTo>
                  <a:pt x="138" y="232"/>
                </a:lnTo>
                <a:lnTo>
                  <a:pt x="138" y="234"/>
                </a:lnTo>
                <a:lnTo>
                  <a:pt x="138" y="238"/>
                </a:lnTo>
                <a:lnTo>
                  <a:pt x="134" y="238"/>
                </a:lnTo>
                <a:lnTo>
                  <a:pt x="134" y="246"/>
                </a:lnTo>
                <a:lnTo>
                  <a:pt x="134" y="254"/>
                </a:lnTo>
                <a:lnTo>
                  <a:pt x="134" y="258"/>
                </a:lnTo>
                <a:lnTo>
                  <a:pt x="132" y="272"/>
                </a:lnTo>
                <a:lnTo>
                  <a:pt x="132" y="278"/>
                </a:lnTo>
                <a:lnTo>
                  <a:pt x="132" y="286"/>
                </a:lnTo>
                <a:lnTo>
                  <a:pt x="128" y="286"/>
                </a:lnTo>
                <a:lnTo>
                  <a:pt x="128" y="282"/>
                </a:lnTo>
                <a:lnTo>
                  <a:pt x="124" y="278"/>
                </a:lnTo>
                <a:lnTo>
                  <a:pt x="120" y="278"/>
                </a:lnTo>
                <a:lnTo>
                  <a:pt x="120" y="274"/>
                </a:lnTo>
                <a:lnTo>
                  <a:pt x="124" y="272"/>
                </a:lnTo>
                <a:lnTo>
                  <a:pt x="128" y="260"/>
                </a:lnTo>
                <a:lnTo>
                  <a:pt x="128" y="258"/>
                </a:lnTo>
                <a:lnTo>
                  <a:pt x="124" y="258"/>
                </a:lnTo>
                <a:lnTo>
                  <a:pt x="120" y="258"/>
                </a:lnTo>
                <a:lnTo>
                  <a:pt x="120" y="254"/>
                </a:lnTo>
                <a:lnTo>
                  <a:pt x="116" y="254"/>
                </a:lnTo>
                <a:lnTo>
                  <a:pt x="112" y="254"/>
                </a:lnTo>
                <a:lnTo>
                  <a:pt x="108" y="254"/>
                </a:lnTo>
                <a:lnTo>
                  <a:pt x="104" y="254"/>
                </a:lnTo>
                <a:lnTo>
                  <a:pt x="104" y="250"/>
                </a:lnTo>
                <a:lnTo>
                  <a:pt x="102" y="254"/>
                </a:lnTo>
                <a:lnTo>
                  <a:pt x="102" y="258"/>
                </a:lnTo>
                <a:lnTo>
                  <a:pt x="98" y="258"/>
                </a:lnTo>
                <a:lnTo>
                  <a:pt x="94" y="258"/>
                </a:lnTo>
                <a:lnTo>
                  <a:pt x="90" y="258"/>
                </a:lnTo>
                <a:lnTo>
                  <a:pt x="86" y="258"/>
                </a:lnTo>
                <a:lnTo>
                  <a:pt x="86" y="254"/>
                </a:lnTo>
                <a:lnTo>
                  <a:pt x="86" y="258"/>
                </a:lnTo>
                <a:lnTo>
                  <a:pt x="86" y="254"/>
                </a:lnTo>
                <a:lnTo>
                  <a:pt x="82" y="254"/>
                </a:lnTo>
                <a:lnTo>
                  <a:pt x="86" y="254"/>
                </a:lnTo>
                <a:lnTo>
                  <a:pt x="86" y="250"/>
                </a:lnTo>
                <a:lnTo>
                  <a:pt x="86" y="246"/>
                </a:lnTo>
                <a:lnTo>
                  <a:pt x="82" y="246"/>
                </a:lnTo>
                <a:lnTo>
                  <a:pt x="78" y="246"/>
                </a:lnTo>
                <a:lnTo>
                  <a:pt x="78" y="242"/>
                </a:lnTo>
                <a:lnTo>
                  <a:pt x="78" y="238"/>
                </a:lnTo>
                <a:lnTo>
                  <a:pt x="74" y="234"/>
                </a:lnTo>
                <a:lnTo>
                  <a:pt x="72" y="232"/>
                </a:lnTo>
                <a:lnTo>
                  <a:pt x="68" y="232"/>
                </a:lnTo>
                <a:lnTo>
                  <a:pt x="68" y="228"/>
                </a:lnTo>
                <a:lnTo>
                  <a:pt x="68" y="224"/>
                </a:lnTo>
                <a:lnTo>
                  <a:pt x="64" y="220"/>
                </a:lnTo>
                <a:lnTo>
                  <a:pt x="60" y="220"/>
                </a:lnTo>
                <a:lnTo>
                  <a:pt x="60" y="216"/>
                </a:lnTo>
                <a:lnTo>
                  <a:pt x="60" y="220"/>
                </a:lnTo>
                <a:lnTo>
                  <a:pt x="60" y="216"/>
                </a:lnTo>
                <a:lnTo>
                  <a:pt x="56" y="216"/>
                </a:lnTo>
                <a:lnTo>
                  <a:pt x="52" y="216"/>
                </a:lnTo>
                <a:lnTo>
                  <a:pt x="48" y="216"/>
                </a:lnTo>
                <a:lnTo>
                  <a:pt x="48" y="212"/>
                </a:lnTo>
                <a:lnTo>
                  <a:pt x="46" y="212"/>
                </a:lnTo>
                <a:lnTo>
                  <a:pt x="46" y="208"/>
                </a:lnTo>
                <a:lnTo>
                  <a:pt x="42" y="208"/>
                </a:lnTo>
                <a:lnTo>
                  <a:pt x="38" y="208"/>
                </a:lnTo>
                <a:lnTo>
                  <a:pt x="34" y="208"/>
                </a:lnTo>
                <a:lnTo>
                  <a:pt x="30" y="208"/>
                </a:lnTo>
                <a:lnTo>
                  <a:pt x="26" y="208"/>
                </a:lnTo>
                <a:lnTo>
                  <a:pt x="22" y="208"/>
                </a:lnTo>
                <a:lnTo>
                  <a:pt x="22" y="206"/>
                </a:lnTo>
                <a:lnTo>
                  <a:pt x="22" y="202"/>
                </a:lnTo>
                <a:lnTo>
                  <a:pt x="18" y="202"/>
                </a:lnTo>
                <a:lnTo>
                  <a:pt x="16" y="202"/>
                </a:lnTo>
                <a:lnTo>
                  <a:pt x="16" y="198"/>
                </a:lnTo>
                <a:lnTo>
                  <a:pt x="12" y="198"/>
                </a:lnTo>
                <a:lnTo>
                  <a:pt x="8" y="194"/>
                </a:lnTo>
                <a:lnTo>
                  <a:pt x="4" y="194"/>
                </a:lnTo>
                <a:lnTo>
                  <a:pt x="4" y="190"/>
                </a:lnTo>
                <a:lnTo>
                  <a:pt x="4" y="186"/>
                </a:lnTo>
                <a:lnTo>
                  <a:pt x="0" y="186"/>
                </a:lnTo>
                <a:lnTo>
                  <a:pt x="0" y="182"/>
                </a:lnTo>
                <a:lnTo>
                  <a:pt x="4" y="182"/>
                </a:lnTo>
                <a:lnTo>
                  <a:pt x="8" y="182"/>
                </a:lnTo>
                <a:lnTo>
                  <a:pt x="8" y="178"/>
                </a:lnTo>
                <a:lnTo>
                  <a:pt x="4" y="178"/>
                </a:lnTo>
                <a:lnTo>
                  <a:pt x="4" y="176"/>
                </a:lnTo>
                <a:lnTo>
                  <a:pt x="8" y="176"/>
                </a:lnTo>
                <a:lnTo>
                  <a:pt x="8" y="172"/>
                </a:lnTo>
                <a:lnTo>
                  <a:pt x="8" y="176"/>
                </a:lnTo>
                <a:lnTo>
                  <a:pt x="8" y="172"/>
                </a:lnTo>
                <a:lnTo>
                  <a:pt x="12" y="172"/>
                </a:lnTo>
                <a:lnTo>
                  <a:pt x="16" y="172"/>
                </a:lnTo>
                <a:lnTo>
                  <a:pt x="16" y="168"/>
                </a:lnTo>
                <a:lnTo>
                  <a:pt x="16" y="172"/>
                </a:lnTo>
                <a:lnTo>
                  <a:pt x="18" y="172"/>
                </a:lnTo>
                <a:lnTo>
                  <a:pt x="18" y="168"/>
                </a:lnTo>
                <a:lnTo>
                  <a:pt x="18" y="164"/>
                </a:lnTo>
                <a:lnTo>
                  <a:pt x="22" y="164"/>
                </a:lnTo>
                <a:lnTo>
                  <a:pt x="22" y="160"/>
                </a:lnTo>
                <a:lnTo>
                  <a:pt x="22" y="156"/>
                </a:lnTo>
                <a:lnTo>
                  <a:pt x="26" y="152"/>
                </a:lnTo>
                <a:lnTo>
                  <a:pt x="26" y="150"/>
                </a:lnTo>
                <a:lnTo>
                  <a:pt x="30" y="150"/>
                </a:lnTo>
                <a:lnTo>
                  <a:pt x="26" y="150"/>
                </a:lnTo>
                <a:lnTo>
                  <a:pt x="26" y="146"/>
                </a:lnTo>
                <a:lnTo>
                  <a:pt x="22" y="146"/>
                </a:lnTo>
                <a:lnTo>
                  <a:pt x="22" y="150"/>
                </a:lnTo>
                <a:lnTo>
                  <a:pt x="22" y="146"/>
                </a:lnTo>
                <a:lnTo>
                  <a:pt x="22" y="142"/>
                </a:lnTo>
                <a:lnTo>
                  <a:pt x="26" y="142"/>
                </a:lnTo>
                <a:lnTo>
                  <a:pt x="22" y="142"/>
                </a:lnTo>
                <a:lnTo>
                  <a:pt x="22" y="138"/>
                </a:lnTo>
                <a:lnTo>
                  <a:pt x="26" y="138"/>
                </a:lnTo>
                <a:lnTo>
                  <a:pt x="26" y="134"/>
                </a:lnTo>
                <a:lnTo>
                  <a:pt x="26" y="130"/>
                </a:lnTo>
                <a:lnTo>
                  <a:pt x="22" y="130"/>
                </a:lnTo>
                <a:lnTo>
                  <a:pt x="22" y="126"/>
                </a:lnTo>
                <a:lnTo>
                  <a:pt x="22" y="124"/>
                </a:lnTo>
                <a:lnTo>
                  <a:pt x="22" y="120"/>
                </a:lnTo>
                <a:lnTo>
                  <a:pt x="26" y="120"/>
                </a:lnTo>
                <a:lnTo>
                  <a:pt x="26" y="116"/>
                </a:lnTo>
                <a:lnTo>
                  <a:pt x="26" y="112"/>
                </a:lnTo>
                <a:lnTo>
                  <a:pt x="22" y="112"/>
                </a:lnTo>
                <a:lnTo>
                  <a:pt x="22" y="108"/>
                </a:lnTo>
                <a:lnTo>
                  <a:pt x="22" y="104"/>
                </a:lnTo>
                <a:lnTo>
                  <a:pt x="26" y="100"/>
                </a:lnTo>
                <a:lnTo>
                  <a:pt x="22" y="100"/>
                </a:lnTo>
                <a:lnTo>
                  <a:pt x="18" y="96"/>
                </a:lnTo>
                <a:lnTo>
                  <a:pt x="18" y="94"/>
                </a:lnTo>
                <a:lnTo>
                  <a:pt x="16" y="90"/>
                </a:lnTo>
                <a:lnTo>
                  <a:pt x="18" y="86"/>
                </a:lnTo>
                <a:lnTo>
                  <a:pt x="18" y="82"/>
                </a:lnTo>
                <a:lnTo>
                  <a:pt x="18" y="86"/>
                </a:lnTo>
                <a:lnTo>
                  <a:pt x="22" y="86"/>
                </a:lnTo>
                <a:lnTo>
                  <a:pt x="26" y="82"/>
                </a:lnTo>
                <a:lnTo>
                  <a:pt x="22" y="82"/>
                </a:lnTo>
                <a:lnTo>
                  <a:pt x="26" y="78"/>
                </a:lnTo>
                <a:lnTo>
                  <a:pt x="26" y="74"/>
                </a:lnTo>
                <a:lnTo>
                  <a:pt x="22" y="74"/>
                </a:lnTo>
                <a:lnTo>
                  <a:pt x="22" y="70"/>
                </a:lnTo>
                <a:lnTo>
                  <a:pt x="22" y="68"/>
                </a:lnTo>
                <a:lnTo>
                  <a:pt x="26" y="68"/>
                </a:lnTo>
                <a:lnTo>
                  <a:pt x="26" y="70"/>
                </a:lnTo>
                <a:lnTo>
                  <a:pt x="30" y="74"/>
                </a:lnTo>
                <a:lnTo>
                  <a:pt x="30" y="78"/>
                </a:lnTo>
                <a:lnTo>
                  <a:pt x="34" y="78"/>
                </a:lnTo>
                <a:lnTo>
                  <a:pt x="34" y="74"/>
                </a:lnTo>
                <a:lnTo>
                  <a:pt x="34" y="70"/>
                </a:lnTo>
                <a:lnTo>
                  <a:pt x="30" y="70"/>
                </a:lnTo>
                <a:lnTo>
                  <a:pt x="30" y="68"/>
                </a:lnTo>
                <a:lnTo>
                  <a:pt x="34" y="68"/>
                </a:lnTo>
                <a:lnTo>
                  <a:pt x="38" y="64"/>
                </a:lnTo>
                <a:lnTo>
                  <a:pt x="38" y="60"/>
                </a:lnTo>
                <a:lnTo>
                  <a:pt x="42" y="60"/>
                </a:lnTo>
                <a:lnTo>
                  <a:pt x="42" y="56"/>
                </a:lnTo>
                <a:lnTo>
                  <a:pt x="46" y="52"/>
                </a:lnTo>
                <a:lnTo>
                  <a:pt x="48" y="52"/>
                </a:lnTo>
                <a:lnTo>
                  <a:pt x="48" y="48"/>
                </a:lnTo>
                <a:lnTo>
                  <a:pt x="48" y="44"/>
                </a:lnTo>
                <a:lnTo>
                  <a:pt x="48" y="42"/>
                </a:lnTo>
                <a:lnTo>
                  <a:pt x="48" y="38"/>
                </a:lnTo>
                <a:lnTo>
                  <a:pt x="52" y="38"/>
                </a:lnTo>
                <a:lnTo>
                  <a:pt x="52" y="34"/>
                </a:lnTo>
                <a:lnTo>
                  <a:pt x="48" y="34"/>
                </a:lnTo>
                <a:lnTo>
                  <a:pt x="52" y="34"/>
                </a:lnTo>
                <a:lnTo>
                  <a:pt x="52" y="30"/>
                </a:lnTo>
                <a:lnTo>
                  <a:pt x="56" y="30"/>
                </a:lnTo>
                <a:lnTo>
                  <a:pt x="52" y="30"/>
                </a:lnTo>
                <a:lnTo>
                  <a:pt x="56" y="30"/>
                </a:lnTo>
                <a:lnTo>
                  <a:pt x="56" y="26"/>
                </a:lnTo>
                <a:lnTo>
                  <a:pt x="60" y="26"/>
                </a:lnTo>
                <a:lnTo>
                  <a:pt x="60" y="22"/>
                </a:lnTo>
                <a:lnTo>
                  <a:pt x="60" y="22"/>
                </a:lnTo>
                <a:lnTo>
                  <a:pt x="60" y="22"/>
                </a:lnTo>
                <a:close/>
                <a:moveTo>
                  <a:pt x="22" y="142"/>
                </a:moveTo>
                <a:lnTo>
                  <a:pt x="26" y="142"/>
                </a:lnTo>
                <a:lnTo>
                  <a:pt x="22" y="142"/>
                </a:lnTo>
                <a:lnTo>
                  <a:pt x="22" y="142"/>
                </a:lnTo>
                <a:lnTo>
                  <a:pt x="22" y="142"/>
                </a:lnTo>
                <a:close/>
                <a:moveTo>
                  <a:pt x="16" y="172"/>
                </a:moveTo>
                <a:lnTo>
                  <a:pt x="12" y="172"/>
                </a:lnTo>
                <a:lnTo>
                  <a:pt x="12" y="168"/>
                </a:lnTo>
                <a:lnTo>
                  <a:pt x="16" y="172"/>
                </a:lnTo>
                <a:lnTo>
                  <a:pt x="16" y="172"/>
                </a:lnTo>
                <a:lnTo>
                  <a:pt x="16" y="17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24" name="Freeform 182">
            <a:extLst>
              <a:ext uri="{FF2B5EF4-FFF2-40B4-BE49-F238E27FC236}">
                <a16:creationId xmlns:a16="http://schemas.microsoft.com/office/drawing/2014/main" id="{A9E09FEA-DB3B-4A83-AB7E-98365D2B583B}"/>
              </a:ext>
            </a:extLst>
          </p:cNvPr>
          <p:cNvSpPr>
            <a:spLocks noEditPoints="1"/>
          </p:cNvSpPr>
          <p:nvPr/>
        </p:nvSpPr>
        <p:spPr bwMode="auto">
          <a:xfrm>
            <a:off x="3902478" y="4487330"/>
            <a:ext cx="371475" cy="171450"/>
          </a:xfrm>
          <a:custGeom>
            <a:avLst/>
            <a:gdLst>
              <a:gd name="T0" fmla="*/ 166 w 234"/>
              <a:gd name="T1" fmla="*/ 100 h 108"/>
              <a:gd name="T2" fmla="*/ 164 w 234"/>
              <a:gd name="T3" fmla="*/ 100 h 108"/>
              <a:gd name="T4" fmla="*/ 160 w 234"/>
              <a:gd name="T5" fmla="*/ 92 h 108"/>
              <a:gd name="T6" fmla="*/ 160 w 234"/>
              <a:gd name="T7" fmla="*/ 82 h 108"/>
              <a:gd name="T8" fmla="*/ 166 w 234"/>
              <a:gd name="T9" fmla="*/ 78 h 108"/>
              <a:gd name="T10" fmla="*/ 166 w 234"/>
              <a:gd name="T11" fmla="*/ 68 h 108"/>
              <a:gd name="T12" fmla="*/ 166 w 234"/>
              <a:gd name="T13" fmla="*/ 64 h 108"/>
              <a:gd name="T14" fmla="*/ 164 w 234"/>
              <a:gd name="T15" fmla="*/ 64 h 108"/>
              <a:gd name="T16" fmla="*/ 164 w 234"/>
              <a:gd name="T17" fmla="*/ 68 h 108"/>
              <a:gd name="T18" fmla="*/ 156 w 234"/>
              <a:gd name="T19" fmla="*/ 68 h 108"/>
              <a:gd name="T20" fmla="*/ 152 w 234"/>
              <a:gd name="T21" fmla="*/ 60 h 108"/>
              <a:gd name="T22" fmla="*/ 152 w 234"/>
              <a:gd name="T23" fmla="*/ 56 h 108"/>
              <a:gd name="T24" fmla="*/ 156 w 234"/>
              <a:gd name="T25" fmla="*/ 48 h 108"/>
              <a:gd name="T26" fmla="*/ 156 w 234"/>
              <a:gd name="T27" fmla="*/ 42 h 108"/>
              <a:gd name="T28" fmla="*/ 160 w 234"/>
              <a:gd name="T29" fmla="*/ 34 h 108"/>
              <a:gd name="T30" fmla="*/ 164 w 234"/>
              <a:gd name="T31" fmla="*/ 26 h 108"/>
              <a:gd name="T32" fmla="*/ 164 w 234"/>
              <a:gd name="T33" fmla="*/ 16 h 108"/>
              <a:gd name="T34" fmla="*/ 166 w 234"/>
              <a:gd name="T35" fmla="*/ 8 h 108"/>
              <a:gd name="T36" fmla="*/ 178 w 234"/>
              <a:gd name="T37" fmla="*/ 4 h 108"/>
              <a:gd name="T38" fmla="*/ 182 w 234"/>
              <a:gd name="T39" fmla="*/ 4 h 108"/>
              <a:gd name="T40" fmla="*/ 192 w 234"/>
              <a:gd name="T41" fmla="*/ 8 h 108"/>
              <a:gd name="T42" fmla="*/ 200 w 234"/>
              <a:gd name="T43" fmla="*/ 12 h 108"/>
              <a:gd name="T44" fmla="*/ 204 w 234"/>
              <a:gd name="T45" fmla="*/ 18 h 108"/>
              <a:gd name="T46" fmla="*/ 216 w 234"/>
              <a:gd name="T47" fmla="*/ 18 h 108"/>
              <a:gd name="T48" fmla="*/ 222 w 234"/>
              <a:gd name="T49" fmla="*/ 22 h 108"/>
              <a:gd name="T50" fmla="*/ 230 w 234"/>
              <a:gd name="T51" fmla="*/ 26 h 108"/>
              <a:gd name="T52" fmla="*/ 230 w 234"/>
              <a:gd name="T53" fmla="*/ 34 h 108"/>
              <a:gd name="T54" fmla="*/ 230 w 234"/>
              <a:gd name="T55" fmla="*/ 42 h 108"/>
              <a:gd name="T56" fmla="*/ 226 w 234"/>
              <a:gd name="T57" fmla="*/ 52 h 108"/>
              <a:gd name="T58" fmla="*/ 220 w 234"/>
              <a:gd name="T59" fmla="*/ 60 h 108"/>
              <a:gd name="T60" fmla="*/ 208 w 234"/>
              <a:gd name="T61" fmla="*/ 72 h 108"/>
              <a:gd name="T62" fmla="*/ 196 w 234"/>
              <a:gd name="T63" fmla="*/ 74 h 108"/>
              <a:gd name="T64" fmla="*/ 192 w 234"/>
              <a:gd name="T65" fmla="*/ 82 h 108"/>
              <a:gd name="T66" fmla="*/ 190 w 234"/>
              <a:gd name="T67" fmla="*/ 82 h 108"/>
              <a:gd name="T68" fmla="*/ 186 w 234"/>
              <a:gd name="T69" fmla="*/ 88 h 108"/>
              <a:gd name="T70" fmla="*/ 182 w 234"/>
              <a:gd name="T71" fmla="*/ 96 h 108"/>
              <a:gd name="T72" fmla="*/ 182 w 234"/>
              <a:gd name="T73" fmla="*/ 100 h 108"/>
              <a:gd name="T74" fmla="*/ 174 w 234"/>
              <a:gd name="T75" fmla="*/ 108 h 108"/>
              <a:gd name="T76" fmla="*/ 170 w 234"/>
              <a:gd name="T77" fmla="*/ 104 h 108"/>
              <a:gd name="T78" fmla="*/ 14 w 234"/>
              <a:gd name="T79" fmla="*/ 38 h 108"/>
              <a:gd name="T80" fmla="*/ 22 w 234"/>
              <a:gd name="T81" fmla="*/ 34 h 108"/>
              <a:gd name="T82" fmla="*/ 18 w 234"/>
              <a:gd name="T83" fmla="*/ 38 h 108"/>
              <a:gd name="T84" fmla="*/ 4 w 234"/>
              <a:gd name="T85" fmla="*/ 42 h 108"/>
              <a:gd name="T86" fmla="*/ 8 w 234"/>
              <a:gd name="T87" fmla="*/ 34 h 108"/>
              <a:gd name="T88" fmla="*/ 0 w 234"/>
              <a:gd name="T89" fmla="*/ 26 h 108"/>
              <a:gd name="T90" fmla="*/ 8 w 234"/>
              <a:gd name="T91" fmla="*/ 22 h 108"/>
              <a:gd name="T92" fmla="*/ 10 w 234"/>
              <a:gd name="T93" fmla="*/ 30 h 108"/>
              <a:gd name="T94" fmla="*/ 10 w 234"/>
              <a:gd name="T95" fmla="*/ 42 h 108"/>
              <a:gd name="T96" fmla="*/ 8 w 234"/>
              <a:gd name="T97" fmla="*/ 42 h 108"/>
              <a:gd name="T98" fmla="*/ 10 w 234"/>
              <a:gd name="T99" fmla="*/ 26 h 108"/>
              <a:gd name="T100" fmla="*/ 14 w 234"/>
              <a:gd name="T101" fmla="*/ 30 h 108"/>
              <a:gd name="T102" fmla="*/ 0 w 234"/>
              <a:gd name="T103" fmla="*/ 34 h 108"/>
              <a:gd name="T104" fmla="*/ 4 w 234"/>
              <a:gd name="T105" fmla="*/ 34 h 108"/>
              <a:gd name="T106" fmla="*/ 30 w 234"/>
              <a:gd name="T107" fmla="*/ 42 h 108"/>
              <a:gd name="T108" fmla="*/ 34 w 234"/>
              <a:gd name="T109" fmla="*/ 42 h 108"/>
              <a:gd name="T110" fmla="*/ 30 w 234"/>
              <a:gd name="T111" fmla="*/ 42 h 108"/>
              <a:gd name="T112" fmla="*/ 18 w 234"/>
              <a:gd name="T113" fmla="*/ 46 h 108"/>
              <a:gd name="T114" fmla="*/ 18 w 234"/>
              <a:gd name="T115" fmla="*/ 48 h 108"/>
              <a:gd name="T116" fmla="*/ 160 w 234"/>
              <a:gd name="T117" fmla="*/ 72 h 108"/>
              <a:gd name="T118" fmla="*/ 164 w 234"/>
              <a:gd name="T119" fmla="*/ 74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4" h="108">
                <a:moveTo>
                  <a:pt x="170" y="104"/>
                </a:moveTo>
                <a:lnTo>
                  <a:pt x="170" y="100"/>
                </a:lnTo>
                <a:lnTo>
                  <a:pt x="166" y="100"/>
                </a:lnTo>
                <a:lnTo>
                  <a:pt x="164" y="100"/>
                </a:lnTo>
                <a:lnTo>
                  <a:pt x="164" y="96"/>
                </a:lnTo>
                <a:lnTo>
                  <a:pt x="164" y="100"/>
                </a:lnTo>
                <a:lnTo>
                  <a:pt x="160" y="100"/>
                </a:lnTo>
                <a:lnTo>
                  <a:pt x="160" y="96"/>
                </a:lnTo>
                <a:lnTo>
                  <a:pt x="160" y="92"/>
                </a:lnTo>
                <a:lnTo>
                  <a:pt x="164" y="88"/>
                </a:lnTo>
                <a:lnTo>
                  <a:pt x="164" y="86"/>
                </a:lnTo>
                <a:lnTo>
                  <a:pt x="160" y="82"/>
                </a:lnTo>
                <a:lnTo>
                  <a:pt x="164" y="82"/>
                </a:lnTo>
                <a:lnTo>
                  <a:pt x="164" y="78"/>
                </a:lnTo>
                <a:lnTo>
                  <a:pt x="166" y="78"/>
                </a:lnTo>
                <a:lnTo>
                  <a:pt x="166" y="74"/>
                </a:lnTo>
                <a:lnTo>
                  <a:pt x="166" y="72"/>
                </a:lnTo>
                <a:lnTo>
                  <a:pt x="166" y="68"/>
                </a:lnTo>
                <a:lnTo>
                  <a:pt x="166" y="64"/>
                </a:lnTo>
                <a:lnTo>
                  <a:pt x="166" y="60"/>
                </a:lnTo>
                <a:lnTo>
                  <a:pt x="166" y="64"/>
                </a:lnTo>
                <a:lnTo>
                  <a:pt x="166" y="68"/>
                </a:lnTo>
                <a:lnTo>
                  <a:pt x="164" y="68"/>
                </a:lnTo>
                <a:lnTo>
                  <a:pt x="164" y="64"/>
                </a:lnTo>
                <a:lnTo>
                  <a:pt x="166" y="64"/>
                </a:lnTo>
                <a:lnTo>
                  <a:pt x="164" y="64"/>
                </a:lnTo>
                <a:lnTo>
                  <a:pt x="164" y="68"/>
                </a:lnTo>
                <a:lnTo>
                  <a:pt x="164" y="72"/>
                </a:lnTo>
                <a:lnTo>
                  <a:pt x="160" y="72"/>
                </a:lnTo>
                <a:lnTo>
                  <a:pt x="156" y="68"/>
                </a:lnTo>
                <a:lnTo>
                  <a:pt x="156" y="64"/>
                </a:lnTo>
                <a:lnTo>
                  <a:pt x="152" y="64"/>
                </a:lnTo>
                <a:lnTo>
                  <a:pt x="152" y="60"/>
                </a:lnTo>
                <a:lnTo>
                  <a:pt x="156" y="60"/>
                </a:lnTo>
                <a:lnTo>
                  <a:pt x="156" y="56"/>
                </a:lnTo>
                <a:lnTo>
                  <a:pt x="152" y="56"/>
                </a:lnTo>
                <a:lnTo>
                  <a:pt x="152" y="52"/>
                </a:lnTo>
                <a:lnTo>
                  <a:pt x="152" y="48"/>
                </a:lnTo>
                <a:lnTo>
                  <a:pt x="156" y="48"/>
                </a:lnTo>
                <a:lnTo>
                  <a:pt x="152" y="46"/>
                </a:lnTo>
                <a:lnTo>
                  <a:pt x="152" y="42"/>
                </a:lnTo>
                <a:lnTo>
                  <a:pt x="156" y="42"/>
                </a:lnTo>
                <a:lnTo>
                  <a:pt x="156" y="38"/>
                </a:lnTo>
                <a:lnTo>
                  <a:pt x="160" y="38"/>
                </a:lnTo>
                <a:lnTo>
                  <a:pt x="160" y="34"/>
                </a:lnTo>
                <a:lnTo>
                  <a:pt x="160" y="30"/>
                </a:lnTo>
                <a:lnTo>
                  <a:pt x="160" y="26"/>
                </a:lnTo>
                <a:lnTo>
                  <a:pt x="164" y="26"/>
                </a:lnTo>
                <a:lnTo>
                  <a:pt x="164" y="22"/>
                </a:lnTo>
                <a:lnTo>
                  <a:pt x="164" y="18"/>
                </a:lnTo>
                <a:lnTo>
                  <a:pt x="164" y="16"/>
                </a:lnTo>
                <a:lnTo>
                  <a:pt x="164" y="12"/>
                </a:lnTo>
                <a:lnTo>
                  <a:pt x="166" y="12"/>
                </a:lnTo>
                <a:lnTo>
                  <a:pt x="166" y="8"/>
                </a:lnTo>
                <a:lnTo>
                  <a:pt x="170" y="8"/>
                </a:lnTo>
                <a:lnTo>
                  <a:pt x="174" y="8"/>
                </a:lnTo>
                <a:lnTo>
                  <a:pt x="178" y="4"/>
                </a:lnTo>
                <a:lnTo>
                  <a:pt x="182" y="4"/>
                </a:lnTo>
                <a:lnTo>
                  <a:pt x="182" y="0"/>
                </a:lnTo>
                <a:lnTo>
                  <a:pt x="182" y="4"/>
                </a:lnTo>
                <a:lnTo>
                  <a:pt x="186" y="4"/>
                </a:lnTo>
                <a:lnTo>
                  <a:pt x="190" y="8"/>
                </a:lnTo>
                <a:lnTo>
                  <a:pt x="192" y="8"/>
                </a:lnTo>
                <a:lnTo>
                  <a:pt x="192" y="12"/>
                </a:lnTo>
                <a:lnTo>
                  <a:pt x="196" y="12"/>
                </a:lnTo>
                <a:lnTo>
                  <a:pt x="200" y="12"/>
                </a:lnTo>
                <a:lnTo>
                  <a:pt x="200" y="16"/>
                </a:lnTo>
                <a:lnTo>
                  <a:pt x="200" y="18"/>
                </a:lnTo>
                <a:lnTo>
                  <a:pt x="204" y="18"/>
                </a:lnTo>
                <a:lnTo>
                  <a:pt x="208" y="18"/>
                </a:lnTo>
                <a:lnTo>
                  <a:pt x="212" y="18"/>
                </a:lnTo>
                <a:lnTo>
                  <a:pt x="216" y="18"/>
                </a:lnTo>
                <a:lnTo>
                  <a:pt x="220" y="18"/>
                </a:lnTo>
                <a:lnTo>
                  <a:pt x="222" y="18"/>
                </a:lnTo>
                <a:lnTo>
                  <a:pt x="222" y="22"/>
                </a:lnTo>
                <a:lnTo>
                  <a:pt x="226" y="22"/>
                </a:lnTo>
                <a:lnTo>
                  <a:pt x="226" y="26"/>
                </a:lnTo>
                <a:lnTo>
                  <a:pt x="230" y="26"/>
                </a:lnTo>
                <a:lnTo>
                  <a:pt x="226" y="26"/>
                </a:lnTo>
                <a:lnTo>
                  <a:pt x="230" y="30"/>
                </a:lnTo>
                <a:lnTo>
                  <a:pt x="230" y="34"/>
                </a:lnTo>
                <a:lnTo>
                  <a:pt x="230" y="38"/>
                </a:lnTo>
                <a:lnTo>
                  <a:pt x="234" y="42"/>
                </a:lnTo>
                <a:lnTo>
                  <a:pt x="230" y="42"/>
                </a:lnTo>
                <a:lnTo>
                  <a:pt x="230" y="46"/>
                </a:lnTo>
                <a:lnTo>
                  <a:pt x="226" y="48"/>
                </a:lnTo>
                <a:lnTo>
                  <a:pt x="226" y="52"/>
                </a:lnTo>
                <a:lnTo>
                  <a:pt x="222" y="56"/>
                </a:lnTo>
                <a:lnTo>
                  <a:pt x="222" y="60"/>
                </a:lnTo>
                <a:lnTo>
                  <a:pt x="220" y="60"/>
                </a:lnTo>
                <a:lnTo>
                  <a:pt x="216" y="64"/>
                </a:lnTo>
                <a:lnTo>
                  <a:pt x="212" y="68"/>
                </a:lnTo>
                <a:lnTo>
                  <a:pt x="208" y="72"/>
                </a:lnTo>
                <a:lnTo>
                  <a:pt x="204" y="72"/>
                </a:lnTo>
                <a:lnTo>
                  <a:pt x="200" y="74"/>
                </a:lnTo>
                <a:lnTo>
                  <a:pt x="196" y="74"/>
                </a:lnTo>
                <a:lnTo>
                  <a:pt x="192" y="74"/>
                </a:lnTo>
                <a:lnTo>
                  <a:pt x="192" y="78"/>
                </a:lnTo>
                <a:lnTo>
                  <a:pt x="192" y="82"/>
                </a:lnTo>
                <a:lnTo>
                  <a:pt x="190" y="82"/>
                </a:lnTo>
                <a:lnTo>
                  <a:pt x="190" y="86"/>
                </a:lnTo>
                <a:lnTo>
                  <a:pt x="190" y="82"/>
                </a:lnTo>
                <a:lnTo>
                  <a:pt x="190" y="86"/>
                </a:lnTo>
                <a:lnTo>
                  <a:pt x="190" y="88"/>
                </a:lnTo>
                <a:lnTo>
                  <a:pt x="186" y="88"/>
                </a:lnTo>
                <a:lnTo>
                  <a:pt x="186" y="92"/>
                </a:lnTo>
                <a:lnTo>
                  <a:pt x="186" y="96"/>
                </a:lnTo>
                <a:lnTo>
                  <a:pt x="182" y="96"/>
                </a:lnTo>
                <a:lnTo>
                  <a:pt x="182" y="100"/>
                </a:lnTo>
                <a:lnTo>
                  <a:pt x="186" y="100"/>
                </a:lnTo>
                <a:lnTo>
                  <a:pt x="182" y="100"/>
                </a:lnTo>
                <a:lnTo>
                  <a:pt x="182" y="104"/>
                </a:lnTo>
                <a:lnTo>
                  <a:pt x="178" y="108"/>
                </a:lnTo>
                <a:lnTo>
                  <a:pt x="174" y="108"/>
                </a:lnTo>
                <a:lnTo>
                  <a:pt x="174" y="104"/>
                </a:lnTo>
                <a:lnTo>
                  <a:pt x="170" y="104"/>
                </a:lnTo>
                <a:lnTo>
                  <a:pt x="170" y="104"/>
                </a:lnTo>
                <a:lnTo>
                  <a:pt x="170" y="104"/>
                </a:lnTo>
                <a:close/>
                <a:moveTo>
                  <a:pt x="18" y="38"/>
                </a:moveTo>
                <a:lnTo>
                  <a:pt x="14" y="38"/>
                </a:lnTo>
                <a:lnTo>
                  <a:pt x="14" y="34"/>
                </a:lnTo>
                <a:lnTo>
                  <a:pt x="18" y="34"/>
                </a:lnTo>
                <a:lnTo>
                  <a:pt x="22" y="34"/>
                </a:lnTo>
                <a:lnTo>
                  <a:pt x="22" y="38"/>
                </a:lnTo>
                <a:lnTo>
                  <a:pt x="18" y="38"/>
                </a:lnTo>
                <a:lnTo>
                  <a:pt x="18" y="38"/>
                </a:lnTo>
                <a:lnTo>
                  <a:pt x="18" y="38"/>
                </a:lnTo>
                <a:close/>
                <a:moveTo>
                  <a:pt x="8" y="42"/>
                </a:moveTo>
                <a:lnTo>
                  <a:pt x="4" y="42"/>
                </a:lnTo>
                <a:lnTo>
                  <a:pt x="4" y="38"/>
                </a:lnTo>
                <a:lnTo>
                  <a:pt x="8" y="38"/>
                </a:lnTo>
                <a:lnTo>
                  <a:pt x="8" y="34"/>
                </a:lnTo>
                <a:lnTo>
                  <a:pt x="4" y="30"/>
                </a:lnTo>
                <a:lnTo>
                  <a:pt x="4" y="26"/>
                </a:lnTo>
                <a:lnTo>
                  <a:pt x="0" y="26"/>
                </a:lnTo>
                <a:lnTo>
                  <a:pt x="0" y="22"/>
                </a:lnTo>
                <a:lnTo>
                  <a:pt x="4" y="22"/>
                </a:lnTo>
                <a:lnTo>
                  <a:pt x="8" y="22"/>
                </a:lnTo>
                <a:lnTo>
                  <a:pt x="8" y="26"/>
                </a:lnTo>
                <a:lnTo>
                  <a:pt x="8" y="30"/>
                </a:lnTo>
                <a:lnTo>
                  <a:pt x="10" y="30"/>
                </a:lnTo>
                <a:lnTo>
                  <a:pt x="10" y="34"/>
                </a:lnTo>
                <a:lnTo>
                  <a:pt x="10" y="38"/>
                </a:lnTo>
                <a:lnTo>
                  <a:pt x="10" y="42"/>
                </a:lnTo>
                <a:lnTo>
                  <a:pt x="8" y="42"/>
                </a:lnTo>
                <a:lnTo>
                  <a:pt x="8" y="42"/>
                </a:lnTo>
                <a:lnTo>
                  <a:pt x="8" y="42"/>
                </a:lnTo>
                <a:close/>
                <a:moveTo>
                  <a:pt x="14" y="30"/>
                </a:moveTo>
                <a:lnTo>
                  <a:pt x="10" y="30"/>
                </a:lnTo>
                <a:lnTo>
                  <a:pt x="10" y="26"/>
                </a:lnTo>
                <a:lnTo>
                  <a:pt x="14" y="26"/>
                </a:lnTo>
                <a:lnTo>
                  <a:pt x="14" y="30"/>
                </a:lnTo>
                <a:lnTo>
                  <a:pt x="14" y="30"/>
                </a:lnTo>
                <a:lnTo>
                  <a:pt x="14" y="30"/>
                </a:lnTo>
                <a:close/>
                <a:moveTo>
                  <a:pt x="4" y="34"/>
                </a:moveTo>
                <a:lnTo>
                  <a:pt x="0" y="34"/>
                </a:lnTo>
                <a:lnTo>
                  <a:pt x="0" y="30"/>
                </a:lnTo>
                <a:lnTo>
                  <a:pt x="4" y="30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close/>
                <a:moveTo>
                  <a:pt x="30" y="42"/>
                </a:moveTo>
                <a:lnTo>
                  <a:pt x="30" y="38"/>
                </a:lnTo>
                <a:lnTo>
                  <a:pt x="34" y="38"/>
                </a:lnTo>
                <a:lnTo>
                  <a:pt x="34" y="42"/>
                </a:lnTo>
                <a:lnTo>
                  <a:pt x="30" y="42"/>
                </a:lnTo>
                <a:lnTo>
                  <a:pt x="30" y="42"/>
                </a:lnTo>
                <a:lnTo>
                  <a:pt x="30" y="42"/>
                </a:lnTo>
                <a:close/>
                <a:moveTo>
                  <a:pt x="18" y="48"/>
                </a:moveTo>
                <a:lnTo>
                  <a:pt x="14" y="46"/>
                </a:lnTo>
                <a:lnTo>
                  <a:pt x="18" y="46"/>
                </a:lnTo>
                <a:lnTo>
                  <a:pt x="18" y="48"/>
                </a:lnTo>
                <a:lnTo>
                  <a:pt x="18" y="48"/>
                </a:lnTo>
                <a:lnTo>
                  <a:pt x="18" y="48"/>
                </a:lnTo>
                <a:close/>
                <a:moveTo>
                  <a:pt x="164" y="74"/>
                </a:moveTo>
                <a:lnTo>
                  <a:pt x="160" y="74"/>
                </a:lnTo>
                <a:lnTo>
                  <a:pt x="160" y="72"/>
                </a:lnTo>
                <a:lnTo>
                  <a:pt x="164" y="72"/>
                </a:lnTo>
                <a:lnTo>
                  <a:pt x="166" y="72"/>
                </a:lnTo>
                <a:lnTo>
                  <a:pt x="164" y="74"/>
                </a:lnTo>
                <a:lnTo>
                  <a:pt x="164" y="74"/>
                </a:lnTo>
                <a:lnTo>
                  <a:pt x="164" y="7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25" name="Freeform 183">
            <a:extLst>
              <a:ext uri="{FF2B5EF4-FFF2-40B4-BE49-F238E27FC236}">
                <a16:creationId xmlns:a16="http://schemas.microsoft.com/office/drawing/2014/main" id="{A2628DCB-04FA-4C98-AD6B-927ACDBF5C74}"/>
              </a:ext>
            </a:extLst>
          </p:cNvPr>
          <p:cNvSpPr>
            <a:spLocks/>
          </p:cNvSpPr>
          <p:nvPr/>
        </p:nvSpPr>
        <p:spPr bwMode="auto">
          <a:xfrm>
            <a:off x="4734328" y="4369855"/>
            <a:ext cx="66675" cy="98425"/>
          </a:xfrm>
          <a:custGeom>
            <a:avLst/>
            <a:gdLst>
              <a:gd name="T0" fmla="*/ 4 w 42"/>
              <a:gd name="T1" fmla="*/ 56 h 62"/>
              <a:gd name="T2" fmla="*/ 4 w 42"/>
              <a:gd name="T3" fmla="*/ 52 h 62"/>
              <a:gd name="T4" fmla="*/ 4 w 42"/>
              <a:gd name="T5" fmla="*/ 48 h 62"/>
              <a:gd name="T6" fmla="*/ 4 w 42"/>
              <a:gd name="T7" fmla="*/ 44 h 62"/>
              <a:gd name="T8" fmla="*/ 8 w 42"/>
              <a:gd name="T9" fmla="*/ 40 h 62"/>
              <a:gd name="T10" fmla="*/ 8 w 42"/>
              <a:gd name="T11" fmla="*/ 32 h 62"/>
              <a:gd name="T12" fmla="*/ 4 w 42"/>
              <a:gd name="T13" fmla="*/ 30 h 62"/>
              <a:gd name="T14" fmla="*/ 0 w 42"/>
              <a:gd name="T15" fmla="*/ 22 h 62"/>
              <a:gd name="T16" fmla="*/ 0 w 42"/>
              <a:gd name="T17" fmla="*/ 18 h 62"/>
              <a:gd name="T18" fmla="*/ 0 w 42"/>
              <a:gd name="T19" fmla="*/ 14 h 62"/>
              <a:gd name="T20" fmla="*/ 4 w 42"/>
              <a:gd name="T21" fmla="*/ 10 h 62"/>
              <a:gd name="T22" fmla="*/ 4 w 42"/>
              <a:gd name="T23" fmla="*/ 6 h 62"/>
              <a:gd name="T24" fmla="*/ 8 w 42"/>
              <a:gd name="T25" fmla="*/ 6 h 62"/>
              <a:gd name="T26" fmla="*/ 8 w 42"/>
              <a:gd name="T27" fmla="*/ 4 h 62"/>
              <a:gd name="T28" fmla="*/ 8 w 42"/>
              <a:gd name="T29" fmla="*/ 0 h 62"/>
              <a:gd name="T30" fmla="*/ 12 w 42"/>
              <a:gd name="T31" fmla="*/ 0 h 62"/>
              <a:gd name="T32" fmla="*/ 16 w 42"/>
              <a:gd name="T33" fmla="*/ 4 h 62"/>
              <a:gd name="T34" fmla="*/ 20 w 42"/>
              <a:gd name="T35" fmla="*/ 4 h 62"/>
              <a:gd name="T36" fmla="*/ 24 w 42"/>
              <a:gd name="T37" fmla="*/ 4 h 62"/>
              <a:gd name="T38" fmla="*/ 28 w 42"/>
              <a:gd name="T39" fmla="*/ 6 h 62"/>
              <a:gd name="T40" fmla="*/ 30 w 42"/>
              <a:gd name="T41" fmla="*/ 14 h 62"/>
              <a:gd name="T42" fmla="*/ 38 w 42"/>
              <a:gd name="T43" fmla="*/ 18 h 62"/>
              <a:gd name="T44" fmla="*/ 38 w 42"/>
              <a:gd name="T45" fmla="*/ 22 h 62"/>
              <a:gd name="T46" fmla="*/ 38 w 42"/>
              <a:gd name="T47" fmla="*/ 26 h 62"/>
              <a:gd name="T48" fmla="*/ 38 w 42"/>
              <a:gd name="T49" fmla="*/ 22 h 62"/>
              <a:gd name="T50" fmla="*/ 38 w 42"/>
              <a:gd name="T51" fmla="*/ 22 h 62"/>
              <a:gd name="T52" fmla="*/ 38 w 42"/>
              <a:gd name="T53" fmla="*/ 18 h 62"/>
              <a:gd name="T54" fmla="*/ 42 w 42"/>
              <a:gd name="T55" fmla="*/ 22 h 62"/>
              <a:gd name="T56" fmla="*/ 42 w 42"/>
              <a:gd name="T57" fmla="*/ 26 h 62"/>
              <a:gd name="T58" fmla="*/ 42 w 42"/>
              <a:gd name="T59" fmla="*/ 26 h 62"/>
              <a:gd name="T60" fmla="*/ 42 w 42"/>
              <a:gd name="T61" fmla="*/ 30 h 62"/>
              <a:gd name="T62" fmla="*/ 42 w 42"/>
              <a:gd name="T63" fmla="*/ 30 h 62"/>
              <a:gd name="T64" fmla="*/ 38 w 42"/>
              <a:gd name="T65" fmla="*/ 32 h 62"/>
              <a:gd name="T66" fmla="*/ 38 w 42"/>
              <a:gd name="T67" fmla="*/ 36 h 62"/>
              <a:gd name="T68" fmla="*/ 34 w 42"/>
              <a:gd name="T69" fmla="*/ 44 h 62"/>
              <a:gd name="T70" fmla="*/ 30 w 42"/>
              <a:gd name="T71" fmla="*/ 44 h 62"/>
              <a:gd name="T72" fmla="*/ 30 w 42"/>
              <a:gd name="T73" fmla="*/ 48 h 62"/>
              <a:gd name="T74" fmla="*/ 30 w 42"/>
              <a:gd name="T75" fmla="*/ 56 h 62"/>
              <a:gd name="T76" fmla="*/ 28 w 42"/>
              <a:gd name="T77" fmla="*/ 58 h 62"/>
              <a:gd name="T78" fmla="*/ 24 w 42"/>
              <a:gd name="T79" fmla="*/ 62 h 62"/>
              <a:gd name="T80" fmla="*/ 24 w 42"/>
              <a:gd name="T81" fmla="*/ 58 h 62"/>
              <a:gd name="T82" fmla="*/ 20 w 42"/>
              <a:gd name="T83" fmla="*/ 58 h 62"/>
              <a:gd name="T84" fmla="*/ 20 w 42"/>
              <a:gd name="T85" fmla="*/ 58 h 62"/>
              <a:gd name="T86" fmla="*/ 12 w 42"/>
              <a:gd name="T87" fmla="*/ 58 h 62"/>
              <a:gd name="T88" fmla="*/ 8 w 42"/>
              <a:gd name="T89" fmla="*/ 58 h 62"/>
              <a:gd name="T90" fmla="*/ 4 w 42"/>
              <a:gd name="T91" fmla="*/ 62 h 62"/>
              <a:gd name="T92" fmla="*/ 0 w 42"/>
              <a:gd name="T93" fmla="*/ 58 h 62"/>
              <a:gd name="T94" fmla="*/ 0 w 42"/>
              <a:gd name="T95" fmla="*/ 58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2" h="62">
                <a:moveTo>
                  <a:pt x="0" y="58"/>
                </a:moveTo>
                <a:lnTo>
                  <a:pt x="0" y="58"/>
                </a:lnTo>
                <a:lnTo>
                  <a:pt x="0" y="56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48"/>
                </a:lnTo>
                <a:lnTo>
                  <a:pt x="4" y="48"/>
                </a:lnTo>
                <a:lnTo>
                  <a:pt x="4" y="44"/>
                </a:lnTo>
                <a:lnTo>
                  <a:pt x="4" y="44"/>
                </a:lnTo>
                <a:lnTo>
                  <a:pt x="4" y="44"/>
                </a:lnTo>
                <a:lnTo>
                  <a:pt x="4" y="44"/>
                </a:lnTo>
                <a:lnTo>
                  <a:pt x="8" y="40"/>
                </a:lnTo>
                <a:lnTo>
                  <a:pt x="8" y="40"/>
                </a:lnTo>
                <a:lnTo>
                  <a:pt x="8" y="40"/>
                </a:lnTo>
                <a:lnTo>
                  <a:pt x="8" y="40"/>
                </a:lnTo>
                <a:lnTo>
                  <a:pt x="8" y="36"/>
                </a:lnTo>
                <a:lnTo>
                  <a:pt x="8" y="36"/>
                </a:lnTo>
                <a:lnTo>
                  <a:pt x="8" y="32"/>
                </a:lnTo>
                <a:lnTo>
                  <a:pt x="8" y="32"/>
                </a:lnTo>
                <a:lnTo>
                  <a:pt x="4" y="32"/>
                </a:lnTo>
                <a:lnTo>
                  <a:pt x="4" y="30"/>
                </a:lnTo>
                <a:lnTo>
                  <a:pt x="4" y="30"/>
                </a:lnTo>
                <a:lnTo>
                  <a:pt x="4" y="26"/>
                </a:lnTo>
                <a:lnTo>
                  <a:pt x="4" y="26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lnTo>
                  <a:pt x="0" y="14"/>
                </a:lnTo>
                <a:lnTo>
                  <a:pt x="0" y="14"/>
                </a:lnTo>
                <a:lnTo>
                  <a:pt x="0" y="10"/>
                </a:lnTo>
                <a:lnTo>
                  <a:pt x="4" y="10"/>
                </a:lnTo>
                <a:lnTo>
                  <a:pt x="4" y="10"/>
                </a:lnTo>
                <a:lnTo>
                  <a:pt x="4" y="10"/>
                </a:lnTo>
                <a:lnTo>
                  <a:pt x="4" y="10"/>
                </a:ln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20" y="4"/>
                </a:lnTo>
                <a:lnTo>
                  <a:pt x="20" y="4"/>
                </a:lnTo>
                <a:lnTo>
                  <a:pt x="24" y="4"/>
                </a:lnTo>
                <a:lnTo>
                  <a:pt x="24" y="4"/>
                </a:lnTo>
                <a:lnTo>
                  <a:pt x="24" y="4"/>
                </a:lnTo>
                <a:lnTo>
                  <a:pt x="24" y="6"/>
                </a:lnTo>
                <a:lnTo>
                  <a:pt x="28" y="6"/>
                </a:lnTo>
                <a:lnTo>
                  <a:pt x="28" y="6"/>
                </a:lnTo>
                <a:lnTo>
                  <a:pt x="28" y="6"/>
                </a:lnTo>
                <a:lnTo>
                  <a:pt x="28" y="10"/>
                </a:lnTo>
                <a:lnTo>
                  <a:pt x="30" y="10"/>
                </a:lnTo>
                <a:lnTo>
                  <a:pt x="30" y="14"/>
                </a:lnTo>
                <a:lnTo>
                  <a:pt x="30" y="14"/>
                </a:lnTo>
                <a:lnTo>
                  <a:pt x="34" y="14"/>
                </a:lnTo>
                <a:lnTo>
                  <a:pt x="34" y="18"/>
                </a:lnTo>
                <a:lnTo>
                  <a:pt x="38" y="18"/>
                </a:lnTo>
                <a:lnTo>
                  <a:pt x="38" y="18"/>
                </a:lnTo>
                <a:lnTo>
                  <a:pt x="38" y="18"/>
                </a:lnTo>
                <a:lnTo>
                  <a:pt x="38" y="18"/>
                </a:lnTo>
                <a:lnTo>
                  <a:pt x="38" y="22"/>
                </a:lnTo>
                <a:lnTo>
                  <a:pt x="38" y="22"/>
                </a:lnTo>
                <a:lnTo>
                  <a:pt x="38" y="22"/>
                </a:lnTo>
                <a:lnTo>
                  <a:pt x="38" y="22"/>
                </a:lnTo>
                <a:lnTo>
                  <a:pt x="38" y="22"/>
                </a:lnTo>
                <a:lnTo>
                  <a:pt x="38" y="26"/>
                </a:lnTo>
                <a:lnTo>
                  <a:pt x="38" y="26"/>
                </a:lnTo>
                <a:lnTo>
                  <a:pt x="38" y="26"/>
                </a:lnTo>
                <a:lnTo>
                  <a:pt x="38" y="22"/>
                </a:lnTo>
                <a:lnTo>
                  <a:pt x="38" y="22"/>
                </a:lnTo>
                <a:lnTo>
                  <a:pt x="38" y="22"/>
                </a:lnTo>
                <a:lnTo>
                  <a:pt x="38" y="22"/>
                </a:lnTo>
                <a:lnTo>
                  <a:pt x="38" y="22"/>
                </a:lnTo>
                <a:lnTo>
                  <a:pt x="38" y="22"/>
                </a:lnTo>
                <a:lnTo>
                  <a:pt x="38" y="22"/>
                </a:lnTo>
                <a:lnTo>
                  <a:pt x="38" y="18"/>
                </a:lnTo>
                <a:lnTo>
                  <a:pt x="38" y="18"/>
                </a:lnTo>
                <a:lnTo>
                  <a:pt x="38" y="18"/>
                </a:lnTo>
                <a:lnTo>
                  <a:pt x="38" y="18"/>
                </a:lnTo>
                <a:lnTo>
                  <a:pt x="38" y="18"/>
                </a:lnTo>
                <a:lnTo>
                  <a:pt x="42" y="22"/>
                </a:lnTo>
                <a:lnTo>
                  <a:pt x="42" y="22"/>
                </a:lnTo>
                <a:lnTo>
                  <a:pt x="42" y="22"/>
                </a:lnTo>
                <a:lnTo>
                  <a:pt x="42" y="22"/>
                </a:lnTo>
                <a:lnTo>
                  <a:pt x="42" y="22"/>
                </a:lnTo>
                <a:lnTo>
                  <a:pt x="42" y="26"/>
                </a:lnTo>
                <a:lnTo>
                  <a:pt x="42" y="26"/>
                </a:lnTo>
                <a:lnTo>
                  <a:pt x="42" y="26"/>
                </a:lnTo>
                <a:lnTo>
                  <a:pt x="42" y="26"/>
                </a:lnTo>
                <a:lnTo>
                  <a:pt x="42" y="26"/>
                </a:lnTo>
                <a:lnTo>
                  <a:pt x="42" y="26"/>
                </a:lnTo>
                <a:lnTo>
                  <a:pt x="42" y="30"/>
                </a:lnTo>
                <a:lnTo>
                  <a:pt x="42" y="30"/>
                </a:lnTo>
                <a:lnTo>
                  <a:pt x="42" y="30"/>
                </a:lnTo>
                <a:lnTo>
                  <a:pt x="42" y="30"/>
                </a:lnTo>
                <a:lnTo>
                  <a:pt x="42" y="30"/>
                </a:lnTo>
                <a:lnTo>
                  <a:pt x="42" y="30"/>
                </a:lnTo>
                <a:lnTo>
                  <a:pt x="42" y="30"/>
                </a:lnTo>
                <a:lnTo>
                  <a:pt x="42" y="30"/>
                </a:lnTo>
                <a:lnTo>
                  <a:pt x="38" y="30"/>
                </a:lnTo>
                <a:lnTo>
                  <a:pt x="38" y="32"/>
                </a:lnTo>
                <a:lnTo>
                  <a:pt x="38" y="32"/>
                </a:lnTo>
                <a:lnTo>
                  <a:pt x="38" y="32"/>
                </a:lnTo>
                <a:lnTo>
                  <a:pt x="38" y="32"/>
                </a:lnTo>
                <a:lnTo>
                  <a:pt x="38" y="36"/>
                </a:lnTo>
                <a:lnTo>
                  <a:pt x="38" y="36"/>
                </a:lnTo>
                <a:lnTo>
                  <a:pt x="38" y="36"/>
                </a:lnTo>
                <a:lnTo>
                  <a:pt x="34" y="40"/>
                </a:lnTo>
                <a:lnTo>
                  <a:pt x="34" y="40"/>
                </a:lnTo>
                <a:lnTo>
                  <a:pt x="34" y="44"/>
                </a:lnTo>
                <a:lnTo>
                  <a:pt x="34" y="44"/>
                </a:lnTo>
                <a:lnTo>
                  <a:pt x="34" y="44"/>
                </a:lnTo>
                <a:lnTo>
                  <a:pt x="30" y="44"/>
                </a:lnTo>
                <a:lnTo>
                  <a:pt x="30" y="44"/>
                </a:lnTo>
                <a:lnTo>
                  <a:pt x="30" y="44"/>
                </a:lnTo>
                <a:lnTo>
                  <a:pt x="30" y="48"/>
                </a:lnTo>
                <a:lnTo>
                  <a:pt x="30" y="48"/>
                </a:lnTo>
                <a:lnTo>
                  <a:pt x="30" y="48"/>
                </a:lnTo>
                <a:lnTo>
                  <a:pt x="30" y="52"/>
                </a:lnTo>
                <a:lnTo>
                  <a:pt x="30" y="52"/>
                </a:lnTo>
                <a:lnTo>
                  <a:pt x="30" y="52"/>
                </a:lnTo>
                <a:lnTo>
                  <a:pt x="30" y="56"/>
                </a:lnTo>
                <a:lnTo>
                  <a:pt x="30" y="56"/>
                </a:lnTo>
                <a:lnTo>
                  <a:pt x="30" y="56"/>
                </a:lnTo>
                <a:lnTo>
                  <a:pt x="28" y="56"/>
                </a:lnTo>
                <a:lnTo>
                  <a:pt x="28" y="58"/>
                </a:lnTo>
                <a:lnTo>
                  <a:pt x="28" y="58"/>
                </a:lnTo>
                <a:lnTo>
                  <a:pt x="24" y="58"/>
                </a:lnTo>
                <a:lnTo>
                  <a:pt x="24" y="58"/>
                </a:lnTo>
                <a:lnTo>
                  <a:pt x="24" y="62"/>
                </a:lnTo>
                <a:lnTo>
                  <a:pt x="24" y="62"/>
                </a:lnTo>
                <a:lnTo>
                  <a:pt x="24" y="58"/>
                </a:lnTo>
                <a:lnTo>
                  <a:pt x="24" y="58"/>
                </a:lnTo>
                <a:lnTo>
                  <a:pt x="24" y="58"/>
                </a:lnTo>
                <a:lnTo>
                  <a:pt x="20" y="58"/>
                </a:lnTo>
                <a:lnTo>
                  <a:pt x="20" y="58"/>
                </a:lnTo>
                <a:lnTo>
                  <a:pt x="20" y="58"/>
                </a:lnTo>
                <a:lnTo>
                  <a:pt x="20" y="58"/>
                </a:lnTo>
                <a:lnTo>
                  <a:pt x="20" y="58"/>
                </a:lnTo>
                <a:lnTo>
                  <a:pt x="20" y="58"/>
                </a:lnTo>
                <a:lnTo>
                  <a:pt x="20" y="58"/>
                </a:lnTo>
                <a:lnTo>
                  <a:pt x="20" y="58"/>
                </a:lnTo>
                <a:lnTo>
                  <a:pt x="16" y="58"/>
                </a:lnTo>
                <a:lnTo>
                  <a:pt x="16" y="58"/>
                </a:lnTo>
                <a:lnTo>
                  <a:pt x="12" y="58"/>
                </a:lnTo>
                <a:lnTo>
                  <a:pt x="12" y="58"/>
                </a:lnTo>
                <a:lnTo>
                  <a:pt x="12" y="58"/>
                </a:lnTo>
                <a:lnTo>
                  <a:pt x="12" y="58"/>
                </a:lnTo>
                <a:lnTo>
                  <a:pt x="12" y="58"/>
                </a:lnTo>
                <a:lnTo>
                  <a:pt x="8" y="58"/>
                </a:lnTo>
                <a:lnTo>
                  <a:pt x="8" y="58"/>
                </a:lnTo>
                <a:lnTo>
                  <a:pt x="8" y="58"/>
                </a:lnTo>
                <a:lnTo>
                  <a:pt x="8" y="62"/>
                </a:lnTo>
                <a:lnTo>
                  <a:pt x="4" y="62"/>
                </a:lnTo>
                <a:lnTo>
                  <a:pt x="0" y="58"/>
                </a:lnTo>
                <a:lnTo>
                  <a:pt x="0" y="58"/>
                </a:lnTo>
                <a:lnTo>
                  <a:pt x="0" y="58"/>
                </a:lnTo>
                <a:lnTo>
                  <a:pt x="0" y="58"/>
                </a:lnTo>
                <a:lnTo>
                  <a:pt x="0" y="58"/>
                </a:lnTo>
                <a:lnTo>
                  <a:pt x="0" y="58"/>
                </a:lnTo>
                <a:lnTo>
                  <a:pt x="0" y="58"/>
                </a:lnTo>
                <a:lnTo>
                  <a:pt x="0" y="58"/>
                </a:lnTo>
                <a:lnTo>
                  <a:pt x="0" y="5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26" name="Freeform 184">
            <a:extLst>
              <a:ext uri="{FF2B5EF4-FFF2-40B4-BE49-F238E27FC236}">
                <a16:creationId xmlns:a16="http://schemas.microsoft.com/office/drawing/2014/main" id="{D2939634-7808-4362-BEC2-6DF33B5101F5}"/>
              </a:ext>
            </a:extLst>
          </p:cNvPr>
          <p:cNvSpPr>
            <a:spLocks/>
          </p:cNvSpPr>
          <p:nvPr/>
        </p:nvSpPr>
        <p:spPr bwMode="auto">
          <a:xfrm>
            <a:off x="4581928" y="4293655"/>
            <a:ext cx="111125" cy="200025"/>
          </a:xfrm>
          <a:custGeom>
            <a:avLst/>
            <a:gdLst>
              <a:gd name="T0" fmla="*/ 48 w 70"/>
              <a:gd name="T1" fmla="*/ 32 h 126"/>
              <a:gd name="T2" fmla="*/ 52 w 70"/>
              <a:gd name="T3" fmla="*/ 36 h 126"/>
              <a:gd name="T4" fmla="*/ 56 w 70"/>
              <a:gd name="T5" fmla="*/ 40 h 126"/>
              <a:gd name="T6" fmla="*/ 60 w 70"/>
              <a:gd name="T7" fmla="*/ 44 h 126"/>
              <a:gd name="T8" fmla="*/ 60 w 70"/>
              <a:gd name="T9" fmla="*/ 56 h 126"/>
              <a:gd name="T10" fmla="*/ 60 w 70"/>
              <a:gd name="T11" fmla="*/ 58 h 126"/>
              <a:gd name="T12" fmla="*/ 56 w 70"/>
              <a:gd name="T13" fmla="*/ 58 h 126"/>
              <a:gd name="T14" fmla="*/ 52 w 70"/>
              <a:gd name="T15" fmla="*/ 62 h 126"/>
              <a:gd name="T16" fmla="*/ 48 w 70"/>
              <a:gd name="T17" fmla="*/ 66 h 126"/>
              <a:gd name="T18" fmla="*/ 48 w 70"/>
              <a:gd name="T19" fmla="*/ 74 h 126"/>
              <a:gd name="T20" fmla="*/ 48 w 70"/>
              <a:gd name="T21" fmla="*/ 78 h 126"/>
              <a:gd name="T22" fmla="*/ 48 w 70"/>
              <a:gd name="T23" fmla="*/ 82 h 126"/>
              <a:gd name="T24" fmla="*/ 52 w 70"/>
              <a:gd name="T25" fmla="*/ 86 h 126"/>
              <a:gd name="T26" fmla="*/ 52 w 70"/>
              <a:gd name="T27" fmla="*/ 88 h 126"/>
              <a:gd name="T28" fmla="*/ 60 w 70"/>
              <a:gd name="T29" fmla="*/ 92 h 126"/>
              <a:gd name="T30" fmla="*/ 60 w 70"/>
              <a:gd name="T31" fmla="*/ 96 h 126"/>
              <a:gd name="T32" fmla="*/ 64 w 70"/>
              <a:gd name="T33" fmla="*/ 108 h 126"/>
              <a:gd name="T34" fmla="*/ 70 w 70"/>
              <a:gd name="T35" fmla="*/ 114 h 126"/>
              <a:gd name="T36" fmla="*/ 68 w 70"/>
              <a:gd name="T37" fmla="*/ 114 h 126"/>
              <a:gd name="T38" fmla="*/ 60 w 70"/>
              <a:gd name="T39" fmla="*/ 112 h 126"/>
              <a:gd name="T40" fmla="*/ 60 w 70"/>
              <a:gd name="T41" fmla="*/ 112 h 126"/>
              <a:gd name="T42" fmla="*/ 56 w 70"/>
              <a:gd name="T43" fmla="*/ 118 h 126"/>
              <a:gd name="T44" fmla="*/ 52 w 70"/>
              <a:gd name="T45" fmla="*/ 118 h 126"/>
              <a:gd name="T46" fmla="*/ 44 w 70"/>
              <a:gd name="T47" fmla="*/ 122 h 126"/>
              <a:gd name="T48" fmla="*/ 40 w 70"/>
              <a:gd name="T49" fmla="*/ 122 h 126"/>
              <a:gd name="T50" fmla="*/ 38 w 70"/>
              <a:gd name="T51" fmla="*/ 126 h 126"/>
              <a:gd name="T52" fmla="*/ 34 w 70"/>
              <a:gd name="T53" fmla="*/ 126 h 126"/>
              <a:gd name="T54" fmla="*/ 30 w 70"/>
              <a:gd name="T55" fmla="*/ 118 h 126"/>
              <a:gd name="T56" fmla="*/ 26 w 70"/>
              <a:gd name="T57" fmla="*/ 114 h 126"/>
              <a:gd name="T58" fmla="*/ 22 w 70"/>
              <a:gd name="T59" fmla="*/ 108 h 126"/>
              <a:gd name="T60" fmla="*/ 22 w 70"/>
              <a:gd name="T61" fmla="*/ 104 h 126"/>
              <a:gd name="T62" fmla="*/ 18 w 70"/>
              <a:gd name="T63" fmla="*/ 96 h 126"/>
              <a:gd name="T64" fmla="*/ 22 w 70"/>
              <a:gd name="T65" fmla="*/ 88 h 126"/>
              <a:gd name="T66" fmla="*/ 26 w 70"/>
              <a:gd name="T67" fmla="*/ 82 h 126"/>
              <a:gd name="T68" fmla="*/ 26 w 70"/>
              <a:gd name="T69" fmla="*/ 70 h 126"/>
              <a:gd name="T70" fmla="*/ 18 w 70"/>
              <a:gd name="T71" fmla="*/ 70 h 126"/>
              <a:gd name="T72" fmla="*/ 18 w 70"/>
              <a:gd name="T73" fmla="*/ 66 h 126"/>
              <a:gd name="T74" fmla="*/ 18 w 70"/>
              <a:gd name="T75" fmla="*/ 58 h 126"/>
              <a:gd name="T76" fmla="*/ 14 w 70"/>
              <a:gd name="T77" fmla="*/ 58 h 126"/>
              <a:gd name="T78" fmla="*/ 12 w 70"/>
              <a:gd name="T79" fmla="*/ 58 h 126"/>
              <a:gd name="T80" fmla="*/ 0 w 70"/>
              <a:gd name="T81" fmla="*/ 44 h 126"/>
              <a:gd name="T82" fmla="*/ 4 w 70"/>
              <a:gd name="T83" fmla="*/ 40 h 126"/>
              <a:gd name="T84" fmla="*/ 4 w 70"/>
              <a:gd name="T85" fmla="*/ 32 h 126"/>
              <a:gd name="T86" fmla="*/ 12 w 70"/>
              <a:gd name="T87" fmla="*/ 32 h 126"/>
              <a:gd name="T88" fmla="*/ 12 w 70"/>
              <a:gd name="T89" fmla="*/ 30 h 126"/>
              <a:gd name="T90" fmla="*/ 14 w 70"/>
              <a:gd name="T91" fmla="*/ 26 h 126"/>
              <a:gd name="T92" fmla="*/ 12 w 70"/>
              <a:gd name="T93" fmla="*/ 26 h 126"/>
              <a:gd name="T94" fmla="*/ 12 w 70"/>
              <a:gd name="T95" fmla="*/ 22 h 126"/>
              <a:gd name="T96" fmla="*/ 12 w 70"/>
              <a:gd name="T97" fmla="*/ 18 h 126"/>
              <a:gd name="T98" fmla="*/ 12 w 70"/>
              <a:gd name="T99" fmla="*/ 14 h 126"/>
              <a:gd name="T100" fmla="*/ 18 w 70"/>
              <a:gd name="T101" fmla="*/ 10 h 126"/>
              <a:gd name="T102" fmla="*/ 22 w 70"/>
              <a:gd name="T103" fmla="*/ 6 h 126"/>
              <a:gd name="T104" fmla="*/ 18 w 70"/>
              <a:gd name="T105" fmla="*/ 0 h 126"/>
              <a:gd name="T106" fmla="*/ 22 w 70"/>
              <a:gd name="T107" fmla="*/ 4 h 126"/>
              <a:gd name="T108" fmla="*/ 26 w 70"/>
              <a:gd name="T109" fmla="*/ 4 h 126"/>
              <a:gd name="T110" fmla="*/ 34 w 70"/>
              <a:gd name="T111" fmla="*/ 10 h 126"/>
              <a:gd name="T112" fmla="*/ 38 w 70"/>
              <a:gd name="T113" fmla="*/ 18 h 126"/>
              <a:gd name="T114" fmla="*/ 40 w 70"/>
              <a:gd name="T115" fmla="*/ 26 h 126"/>
              <a:gd name="T116" fmla="*/ 40 w 70"/>
              <a:gd name="T117" fmla="*/ 30 h 126"/>
              <a:gd name="T118" fmla="*/ 40 w 70"/>
              <a:gd name="T119" fmla="*/ 36 h 126"/>
              <a:gd name="T120" fmla="*/ 40 w 70"/>
              <a:gd name="T121" fmla="*/ 32 h 126"/>
              <a:gd name="T122" fmla="*/ 44 w 70"/>
              <a:gd name="T123" fmla="*/ 3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0" h="126">
                <a:moveTo>
                  <a:pt x="44" y="30"/>
                </a:moveTo>
                <a:lnTo>
                  <a:pt x="44" y="30"/>
                </a:lnTo>
                <a:lnTo>
                  <a:pt x="48" y="30"/>
                </a:lnTo>
                <a:lnTo>
                  <a:pt x="48" y="30"/>
                </a:lnTo>
                <a:lnTo>
                  <a:pt x="48" y="30"/>
                </a:lnTo>
                <a:lnTo>
                  <a:pt x="48" y="32"/>
                </a:lnTo>
                <a:lnTo>
                  <a:pt x="48" y="32"/>
                </a:lnTo>
                <a:lnTo>
                  <a:pt x="48" y="32"/>
                </a:lnTo>
                <a:lnTo>
                  <a:pt x="48" y="32"/>
                </a:lnTo>
                <a:lnTo>
                  <a:pt x="48" y="32"/>
                </a:lnTo>
                <a:lnTo>
                  <a:pt x="52" y="32"/>
                </a:lnTo>
                <a:lnTo>
                  <a:pt x="52" y="36"/>
                </a:lnTo>
                <a:lnTo>
                  <a:pt x="52" y="36"/>
                </a:lnTo>
                <a:lnTo>
                  <a:pt x="56" y="40"/>
                </a:lnTo>
                <a:lnTo>
                  <a:pt x="56" y="40"/>
                </a:lnTo>
                <a:lnTo>
                  <a:pt x="56" y="36"/>
                </a:lnTo>
                <a:lnTo>
                  <a:pt x="56" y="36"/>
                </a:lnTo>
                <a:lnTo>
                  <a:pt x="56" y="40"/>
                </a:lnTo>
                <a:lnTo>
                  <a:pt x="56" y="40"/>
                </a:lnTo>
                <a:lnTo>
                  <a:pt x="60" y="40"/>
                </a:lnTo>
                <a:lnTo>
                  <a:pt x="60" y="40"/>
                </a:lnTo>
                <a:lnTo>
                  <a:pt x="60" y="40"/>
                </a:lnTo>
                <a:lnTo>
                  <a:pt x="60" y="40"/>
                </a:lnTo>
                <a:lnTo>
                  <a:pt x="60" y="44"/>
                </a:lnTo>
                <a:lnTo>
                  <a:pt x="60" y="44"/>
                </a:lnTo>
                <a:lnTo>
                  <a:pt x="60" y="52"/>
                </a:lnTo>
                <a:lnTo>
                  <a:pt x="60" y="52"/>
                </a:lnTo>
                <a:lnTo>
                  <a:pt x="60" y="52"/>
                </a:lnTo>
                <a:lnTo>
                  <a:pt x="60" y="52"/>
                </a:lnTo>
                <a:lnTo>
                  <a:pt x="60" y="56"/>
                </a:lnTo>
                <a:lnTo>
                  <a:pt x="60" y="56"/>
                </a:lnTo>
                <a:lnTo>
                  <a:pt x="56" y="56"/>
                </a:lnTo>
                <a:lnTo>
                  <a:pt x="60" y="58"/>
                </a:lnTo>
                <a:lnTo>
                  <a:pt x="60" y="58"/>
                </a:lnTo>
                <a:lnTo>
                  <a:pt x="60" y="56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56" y="58"/>
                </a:lnTo>
                <a:lnTo>
                  <a:pt x="56" y="58"/>
                </a:lnTo>
                <a:lnTo>
                  <a:pt x="56" y="62"/>
                </a:lnTo>
                <a:lnTo>
                  <a:pt x="56" y="62"/>
                </a:lnTo>
                <a:lnTo>
                  <a:pt x="52" y="62"/>
                </a:lnTo>
                <a:lnTo>
                  <a:pt x="52" y="62"/>
                </a:lnTo>
                <a:lnTo>
                  <a:pt x="52" y="62"/>
                </a:lnTo>
                <a:lnTo>
                  <a:pt x="52" y="62"/>
                </a:lnTo>
                <a:lnTo>
                  <a:pt x="48" y="62"/>
                </a:lnTo>
                <a:lnTo>
                  <a:pt x="48" y="62"/>
                </a:lnTo>
                <a:lnTo>
                  <a:pt x="48" y="66"/>
                </a:lnTo>
                <a:lnTo>
                  <a:pt x="48" y="66"/>
                </a:lnTo>
                <a:lnTo>
                  <a:pt x="48" y="66"/>
                </a:lnTo>
                <a:lnTo>
                  <a:pt x="52" y="66"/>
                </a:lnTo>
                <a:lnTo>
                  <a:pt x="48" y="66"/>
                </a:lnTo>
                <a:lnTo>
                  <a:pt x="48" y="70"/>
                </a:lnTo>
                <a:lnTo>
                  <a:pt x="48" y="74"/>
                </a:lnTo>
                <a:lnTo>
                  <a:pt x="48" y="74"/>
                </a:lnTo>
                <a:lnTo>
                  <a:pt x="48" y="74"/>
                </a:lnTo>
                <a:lnTo>
                  <a:pt x="48" y="74"/>
                </a:lnTo>
                <a:lnTo>
                  <a:pt x="48" y="74"/>
                </a:lnTo>
                <a:lnTo>
                  <a:pt x="48" y="74"/>
                </a:lnTo>
                <a:lnTo>
                  <a:pt x="48" y="74"/>
                </a:lnTo>
                <a:lnTo>
                  <a:pt x="48" y="78"/>
                </a:lnTo>
                <a:lnTo>
                  <a:pt x="48" y="78"/>
                </a:lnTo>
                <a:lnTo>
                  <a:pt x="48" y="78"/>
                </a:lnTo>
                <a:lnTo>
                  <a:pt x="48" y="82"/>
                </a:lnTo>
                <a:lnTo>
                  <a:pt x="48" y="82"/>
                </a:lnTo>
                <a:lnTo>
                  <a:pt x="48" y="82"/>
                </a:lnTo>
                <a:lnTo>
                  <a:pt x="48" y="82"/>
                </a:lnTo>
                <a:lnTo>
                  <a:pt x="48" y="82"/>
                </a:lnTo>
                <a:lnTo>
                  <a:pt x="48" y="82"/>
                </a:lnTo>
                <a:lnTo>
                  <a:pt x="48" y="86"/>
                </a:lnTo>
                <a:lnTo>
                  <a:pt x="52" y="86"/>
                </a:lnTo>
                <a:lnTo>
                  <a:pt x="52" y="86"/>
                </a:lnTo>
                <a:lnTo>
                  <a:pt x="52" y="86"/>
                </a:lnTo>
                <a:lnTo>
                  <a:pt x="52" y="86"/>
                </a:lnTo>
                <a:lnTo>
                  <a:pt x="52" y="86"/>
                </a:lnTo>
                <a:lnTo>
                  <a:pt x="52" y="86"/>
                </a:lnTo>
                <a:lnTo>
                  <a:pt x="52" y="88"/>
                </a:lnTo>
                <a:lnTo>
                  <a:pt x="52" y="88"/>
                </a:lnTo>
                <a:lnTo>
                  <a:pt x="52" y="88"/>
                </a:lnTo>
                <a:lnTo>
                  <a:pt x="52" y="88"/>
                </a:lnTo>
                <a:lnTo>
                  <a:pt x="56" y="88"/>
                </a:lnTo>
                <a:lnTo>
                  <a:pt x="56" y="88"/>
                </a:lnTo>
                <a:lnTo>
                  <a:pt x="60" y="88"/>
                </a:lnTo>
                <a:lnTo>
                  <a:pt x="60" y="88"/>
                </a:lnTo>
                <a:lnTo>
                  <a:pt x="60" y="92"/>
                </a:lnTo>
                <a:lnTo>
                  <a:pt x="60" y="92"/>
                </a:lnTo>
                <a:lnTo>
                  <a:pt x="60" y="92"/>
                </a:lnTo>
                <a:lnTo>
                  <a:pt x="60" y="92"/>
                </a:lnTo>
                <a:lnTo>
                  <a:pt x="60" y="92"/>
                </a:lnTo>
                <a:lnTo>
                  <a:pt x="60" y="96"/>
                </a:lnTo>
                <a:lnTo>
                  <a:pt x="60" y="96"/>
                </a:lnTo>
                <a:lnTo>
                  <a:pt x="60" y="96"/>
                </a:lnTo>
                <a:lnTo>
                  <a:pt x="60" y="100"/>
                </a:lnTo>
                <a:lnTo>
                  <a:pt x="60" y="100"/>
                </a:lnTo>
                <a:lnTo>
                  <a:pt x="64" y="104"/>
                </a:lnTo>
                <a:lnTo>
                  <a:pt x="64" y="104"/>
                </a:lnTo>
                <a:lnTo>
                  <a:pt x="64" y="108"/>
                </a:lnTo>
                <a:lnTo>
                  <a:pt x="64" y="108"/>
                </a:lnTo>
                <a:lnTo>
                  <a:pt x="68" y="112"/>
                </a:lnTo>
                <a:lnTo>
                  <a:pt x="68" y="112"/>
                </a:lnTo>
                <a:lnTo>
                  <a:pt x="68" y="112"/>
                </a:lnTo>
                <a:lnTo>
                  <a:pt x="68" y="112"/>
                </a:lnTo>
                <a:lnTo>
                  <a:pt x="68" y="112"/>
                </a:lnTo>
                <a:lnTo>
                  <a:pt x="70" y="114"/>
                </a:lnTo>
                <a:lnTo>
                  <a:pt x="70" y="114"/>
                </a:lnTo>
                <a:lnTo>
                  <a:pt x="68" y="114"/>
                </a:lnTo>
                <a:lnTo>
                  <a:pt x="68" y="114"/>
                </a:lnTo>
                <a:lnTo>
                  <a:pt x="68" y="114"/>
                </a:lnTo>
                <a:lnTo>
                  <a:pt x="68" y="114"/>
                </a:lnTo>
                <a:lnTo>
                  <a:pt x="68" y="114"/>
                </a:lnTo>
                <a:lnTo>
                  <a:pt x="68" y="114"/>
                </a:lnTo>
                <a:lnTo>
                  <a:pt x="68" y="114"/>
                </a:lnTo>
                <a:lnTo>
                  <a:pt x="64" y="114"/>
                </a:lnTo>
                <a:lnTo>
                  <a:pt x="64" y="114"/>
                </a:lnTo>
                <a:lnTo>
                  <a:pt x="64" y="114"/>
                </a:lnTo>
                <a:lnTo>
                  <a:pt x="60" y="112"/>
                </a:lnTo>
                <a:lnTo>
                  <a:pt x="60" y="112"/>
                </a:lnTo>
                <a:lnTo>
                  <a:pt x="60" y="112"/>
                </a:lnTo>
                <a:lnTo>
                  <a:pt x="60" y="112"/>
                </a:lnTo>
                <a:lnTo>
                  <a:pt x="60" y="112"/>
                </a:lnTo>
                <a:lnTo>
                  <a:pt x="60" y="114"/>
                </a:lnTo>
                <a:lnTo>
                  <a:pt x="60" y="112"/>
                </a:lnTo>
                <a:lnTo>
                  <a:pt x="60" y="112"/>
                </a:lnTo>
                <a:lnTo>
                  <a:pt x="56" y="112"/>
                </a:lnTo>
                <a:lnTo>
                  <a:pt x="56" y="114"/>
                </a:lnTo>
                <a:lnTo>
                  <a:pt x="56" y="114"/>
                </a:lnTo>
                <a:lnTo>
                  <a:pt x="56" y="114"/>
                </a:lnTo>
                <a:lnTo>
                  <a:pt x="56" y="118"/>
                </a:lnTo>
                <a:lnTo>
                  <a:pt x="56" y="118"/>
                </a:lnTo>
                <a:lnTo>
                  <a:pt x="56" y="118"/>
                </a:lnTo>
                <a:lnTo>
                  <a:pt x="52" y="118"/>
                </a:lnTo>
                <a:lnTo>
                  <a:pt x="52" y="118"/>
                </a:lnTo>
                <a:lnTo>
                  <a:pt x="52" y="118"/>
                </a:lnTo>
                <a:lnTo>
                  <a:pt x="52" y="118"/>
                </a:lnTo>
                <a:lnTo>
                  <a:pt x="52" y="118"/>
                </a:lnTo>
                <a:lnTo>
                  <a:pt x="48" y="118"/>
                </a:lnTo>
                <a:lnTo>
                  <a:pt x="48" y="118"/>
                </a:lnTo>
                <a:lnTo>
                  <a:pt x="48" y="118"/>
                </a:lnTo>
                <a:lnTo>
                  <a:pt x="48" y="122"/>
                </a:lnTo>
                <a:lnTo>
                  <a:pt x="44" y="122"/>
                </a:lnTo>
                <a:lnTo>
                  <a:pt x="44" y="118"/>
                </a:lnTo>
                <a:lnTo>
                  <a:pt x="44" y="118"/>
                </a:lnTo>
                <a:lnTo>
                  <a:pt x="40" y="122"/>
                </a:lnTo>
                <a:lnTo>
                  <a:pt x="40" y="122"/>
                </a:lnTo>
                <a:lnTo>
                  <a:pt x="40" y="122"/>
                </a:lnTo>
                <a:lnTo>
                  <a:pt x="40" y="122"/>
                </a:lnTo>
                <a:lnTo>
                  <a:pt x="40" y="122"/>
                </a:lnTo>
                <a:lnTo>
                  <a:pt x="40" y="126"/>
                </a:lnTo>
                <a:lnTo>
                  <a:pt x="40" y="126"/>
                </a:lnTo>
                <a:lnTo>
                  <a:pt x="38" y="126"/>
                </a:lnTo>
                <a:lnTo>
                  <a:pt x="38" y="126"/>
                </a:lnTo>
                <a:lnTo>
                  <a:pt x="38" y="126"/>
                </a:lnTo>
                <a:lnTo>
                  <a:pt x="38" y="126"/>
                </a:lnTo>
                <a:lnTo>
                  <a:pt x="38" y="126"/>
                </a:lnTo>
                <a:lnTo>
                  <a:pt x="38" y="126"/>
                </a:lnTo>
                <a:lnTo>
                  <a:pt x="38" y="126"/>
                </a:lnTo>
                <a:lnTo>
                  <a:pt x="34" y="126"/>
                </a:lnTo>
                <a:lnTo>
                  <a:pt x="34" y="126"/>
                </a:lnTo>
                <a:lnTo>
                  <a:pt x="34" y="126"/>
                </a:lnTo>
                <a:lnTo>
                  <a:pt x="34" y="122"/>
                </a:lnTo>
                <a:lnTo>
                  <a:pt x="34" y="122"/>
                </a:lnTo>
                <a:lnTo>
                  <a:pt x="34" y="122"/>
                </a:lnTo>
                <a:lnTo>
                  <a:pt x="30" y="122"/>
                </a:lnTo>
                <a:lnTo>
                  <a:pt x="30" y="118"/>
                </a:lnTo>
                <a:lnTo>
                  <a:pt x="26" y="118"/>
                </a:lnTo>
                <a:lnTo>
                  <a:pt x="26" y="118"/>
                </a:lnTo>
                <a:lnTo>
                  <a:pt x="26" y="118"/>
                </a:lnTo>
                <a:lnTo>
                  <a:pt x="26" y="118"/>
                </a:lnTo>
                <a:lnTo>
                  <a:pt x="26" y="114"/>
                </a:lnTo>
                <a:lnTo>
                  <a:pt x="26" y="114"/>
                </a:lnTo>
                <a:lnTo>
                  <a:pt x="26" y="114"/>
                </a:lnTo>
                <a:lnTo>
                  <a:pt x="22" y="114"/>
                </a:lnTo>
                <a:lnTo>
                  <a:pt x="22" y="114"/>
                </a:lnTo>
                <a:lnTo>
                  <a:pt x="22" y="114"/>
                </a:lnTo>
                <a:lnTo>
                  <a:pt x="22" y="112"/>
                </a:lnTo>
                <a:lnTo>
                  <a:pt x="22" y="108"/>
                </a:lnTo>
                <a:lnTo>
                  <a:pt x="22" y="108"/>
                </a:lnTo>
                <a:lnTo>
                  <a:pt x="22" y="108"/>
                </a:lnTo>
                <a:lnTo>
                  <a:pt x="22" y="108"/>
                </a:lnTo>
                <a:lnTo>
                  <a:pt x="22" y="108"/>
                </a:lnTo>
                <a:lnTo>
                  <a:pt x="22" y="108"/>
                </a:lnTo>
                <a:lnTo>
                  <a:pt x="22" y="104"/>
                </a:lnTo>
                <a:lnTo>
                  <a:pt x="22" y="104"/>
                </a:lnTo>
                <a:lnTo>
                  <a:pt x="22" y="104"/>
                </a:lnTo>
                <a:lnTo>
                  <a:pt x="18" y="104"/>
                </a:lnTo>
                <a:lnTo>
                  <a:pt x="18" y="100"/>
                </a:lnTo>
                <a:lnTo>
                  <a:pt x="18" y="96"/>
                </a:lnTo>
                <a:lnTo>
                  <a:pt x="18" y="96"/>
                </a:lnTo>
                <a:lnTo>
                  <a:pt x="18" y="96"/>
                </a:lnTo>
                <a:lnTo>
                  <a:pt x="22" y="92"/>
                </a:lnTo>
                <a:lnTo>
                  <a:pt x="22" y="92"/>
                </a:lnTo>
                <a:lnTo>
                  <a:pt x="22" y="88"/>
                </a:lnTo>
                <a:lnTo>
                  <a:pt x="22" y="88"/>
                </a:lnTo>
                <a:lnTo>
                  <a:pt x="22" y="88"/>
                </a:lnTo>
                <a:lnTo>
                  <a:pt x="22" y="88"/>
                </a:lnTo>
                <a:lnTo>
                  <a:pt x="22" y="86"/>
                </a:lnTo>
                <a:lnTo>
                  <a:pt x="22" y="86"/>
                </a:lnTo>
                <a:lnTo>
                  <a:pt x="22" y="86"/>
                </a:lnTo>
                <a:lnTo>
                  <a:pt x="26" y="82"/>
                </a:lnTo>
                <a:lnTo>
                  <a:pt x="26" y="82"/>
                </a:lnTo>
                <a:lnTo>
                  <a:pt x="26" y="78"/>
                </a:lnTo>
                <a:lnTo>
                  <a:pt x="22" y="74"/>
                </a:lnTo>
                <a:lnTo>
                  <a:pt x="22" y="74"/>
                </a:lnTo>
                <a:lnTo>
                  <a:pt x="22" y="74"/>
                </a:lnTo>
                <a:lnTo>
                  <a:pt x="22" y="74"/>
                </a:lnTo>
                <a:lnTo>
                  <a:pt x="26" y="70"/>
                </a:lnTo>
                <a:lnTo>
                  <a:pt x="26" y="70"/>
                </a:lnTo>
                <a:lnTo>
                  <a:pt x="22" y="70"/>
                </a:lnTo>
                <a:lnTo>
                  <a:pt x="22" y="70"/>
                </a:lnTo>
                <a:lnTo>
                  <a:pt x="22" y="70"/>
                </a:lnTo>
                <a:lnTo>
                  <a:pt x="18" y="70"/>
                </a:lnTo>
                <a:lnTo>
                  <a:pt x="18" y="70"/>
                </a:lnTo>
                <a:lnTo>
                  <a:pt x="18" y="70"/>
                </a:lnTo>
                <a:lnTo>
                  <a:pt x="18" y="70"/>
                </a:lnTo>
                <a:lnTo>
                  <a:pt x="18" y="70"/>
                </a:lnTo>
                <a:lnTo>
                  <a:pt x="18" y="66"/>
                </a:lnTo>
                <a:lnTo>
                  <a:pt x="18" y="66"/>
                </a:lnTo>
                <a:lnTo>
                  <a:pt x="18" y="66"/>
                </a:lnTo>
                <a:lnTo>
                  <a:pt x="18" y="66"/>
                </a:lnTo>
                <a:lnTo>
                  <a:pt x="18" y="66"/>
                </a:lnTo>
                <a:lnTo>
                  <a:pt x="18" y="62"/>
                </a:lnTo>
                <a:lnTo>
                  <a:pt x="18" y="58"/>
                </a:lnTo>
                <a:lnTo>
                  <a:pt x="18" y="58"/>
                </a:lnTo>
                <a:lnTo>
                  <a:pt x="18" y="58"/>
                </a:lnTo>
                <a:lnTo>
                  <a:pt x="18" y="58"/>
                </a:lnTo>
                <a:lnTo>
                  <a:pt x="18" y="58"/>
                </a:lnTo>
                <a:lnTo>
                  <a:pt x="18" y="56"/>
                </a:lnTo>
                <a:lnTo>
                  <a:pt x="18" y="56"/>
                </a:lnTo>
                <a:lnTo>
                  <a:pt x="14" y="56"/>
                </a:lnTo>
                <a:lnTo>
                  <a:pt x="14" y="58"/>
                </a:lnTo>
                <a:lnTo>
                  <a:pt x="14" y="58"/>
                </a:lnTo>
                <a:lnTo>
                  <a:pt x="12" y="58"/>
                </a:lnTo>
                <a:lnTo>
                  <a:pt x="12" y="58"/>
                </a:lnTo>
                <a:lnTo>
                  <a:pt x="12" y="58"/>
                </a:lnTo>
                <a:lnTo>
                  <a:pt x="12" y="58"/>
                </a:lnTo>
                <a:lnTo>
                  <a:pt x="12" y="58"/>
                </a:lnTo>
                <a:lnTo>
                  <a:pt x="8" y="58"/>
                </a:lnTo>
                <a:lnTo>
                  <a:pt x="8" y="56"/>
                </a:lnTo>
                <a:lnTo>
                  <a:pt x="8" y="56"/>
                </a:lnTo>
                <a:lnTo>
                  <a:pt x="4" y="52"/>
                </a:ln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lnTo>
                  <a:pt x="4" y="36"/>
                </a:lnTo>
                <a:lnTo>
                  <a:pt x="4" y="36"/>
                </a:lnTo>
                <a:lnTo>
                  <a:pt x="4" y="32"/>
                </a:lnTo>
                <a:lnTo>
                  <a:pt x="4" y="32"/>
                </a:lnTo>
                <a:lnTo>
                  <a:pt x="4" y="32"/>
                </a:lnTo>
                <a:lnTo>
                  <a:pt x="4" y="32"/>
                </a:lnTo>
                <a:lnTo>
                  <a:pt x="4" y="32"/>
                </a:lnTo>
                <a:lnTo>
                  <a:pt x="8" y="32"/>
                </a:lnTo>
                <a:lnTo>
                  <a:pt x="8" y="30"/>
                </a:lnTo>
                <a:lnTo>
                  <a:pt x="8" y="30"/>
                </a:lnTo>
                <a:lnTo>
                  <a:pt x="12" y="32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4" y="30"/>
                </a:lnTo>
                <a:lnTo>
                  <a:pt x="14" y="30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6"/>
                </a:lnTo>
                <a:lnTo>
                  <a:pt x="14" y="22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2" y="18"/>
                </a:lnTo>
                <a:lnTo>
                  <a:pt x="12" y="18"/>
                </a:lnTo>
                <a:lnTo>
                  <a:pt x="12" y="18"/>
                </a:lnTo>
                <a:lnTo>
                  <a:pt x="12" y="18"/>
                </a:lnTo>
                <a:lnTo>
                  <a:pt x="12" y="18"/>
                </a:lnTo>
                <a:lnTo>
                  <a:pt x="12" y="18"/>
                </a:lnTo>
                <a:lnTo>
                  <a:pt x="12" y="14"/>
                </a:lnTo>
                <a:lnTo>
                  <a:pt x="12" y="14"/>
                </a:lnTo>
                <a:lnTo>
                  <a:pt x="12" y="14"/>
                </a:lnTo>
                <a:lnTo>
                  <a:pt x="12" y="14"/>
                </a:lnTo>
                <a:lnTo>
                  <a:pt x="14" y="10"/>
                </a:lnTo>
                <a:lnTo>
                  <a:pt x="14" y="10"/>
                </a:lnTo>
                <a:lnTo>
                  <a:pt x="14" y="10"/>
                </a:lnTo>
                <a:lnTo>
                  <a:pt x="18" y="10"/>
                </a:lnTo>
                <a:lnTo>
                  <a:pt x="18" y="10"/>
                </a:lnTo>
                <a:lnTo>
                  <a:pt x="18" y="10"/>
                </a:lnTo>
                <a:lnTo>
                  <a:pt x="18" y="10"/>
                </a:lnTo>
                <a:lnTo>
                  <a:pt x="18" y="6"/>
                </a:lnTo>
                <a:lnTo>
                  <a:pt x="18" y="6"/>
                </a:lnTo>
                <a:lnTo>
                  <a:pt x="22" y="6"/>
                </a:lnTo>
                <a:lnTo>
                  <a:pt x="22" y="6"/>
                </a:lnTo>
                <a:lnTo>
                  <a:pt x="22" y="6"/>
                </a:lnTo>
                <a:lnTo>
                  <a:pt x="22" y="6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2" y="4"/>
                </a:lnTo>
                <a:lnTo>
                  <a:pt x="26" y="4"/>
                </a:lnTo>
                <a:lnTo>
                  <a:pt x="26" y="4"/>
                </a:lnTo>
                <a:lnTo>
                  <a:pt x="30" y="6"/>
                </a:lnTo>
                <a:lnTo>
                  <a:pt x="34" y="10"/>
                </a:lnTo>
                <a:lnTo>
                  <a:pt x="34" y="10"/>
                </a:lnTo>
                <a:lnTo>
                  <a:pt x="34" y="10"/>
                </a:lnTo>
                <a:lnTo>
                  <a:pt x="34" y="10"/>
                </a:lnTo>
                <a:lnTo>
                  <a:pt x="34" y="10"/>
                </a:lnTo>
                <a:lnTo>
                  <a:pt x="34" y="10"/>
                </a:lnTo>
                <a:lnTo>
                  <a:pt x="38" y="14"/>
                </a:lnTo>
                <a:lnTo>
                  <a:pt x="38" y="14"/>
                </a:lnTo>
                <a:lnTo>
                  <a:pt x="38" y="14"/>
                </a:lnTo>
                <a:lnTo>
                  <a:pt x="38" y="18"/>
                </a:lnTo>
                <a:lnTo>
                  <a:pt x="38" y="18"/>
                </a:lnTo>
                <a:lnTo>
                  <a:pt x="40" y="22"/>
                </a:lnTo>
                <a:lnTo>
                  <a:pt x="40" y="22"/>
                </a:lnTo>
                <a:lnTo>
                  <a:pt x="40" y="26"/>
                </a:lnTo>
                <a:lnTo>
                  <a:pt x="40" y="26"/>
                </a:lnTo>
                <a:lnTo>
                  <a:pt x="40" y="26"/>
                </a:lnTo>
                <a:lnTo>
                  <a:pt x="40" y="26"/>
                </a:lnTo>
                <a:lnTo>
                  <a:pt x="40" y="26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40" y="32"/>
                </a:lnTo>
                <a:lnTo>
                  <a:pt x="40" y="36"/>
                </a:lnTo>
                <a:lnTo>
                  <a:pt x="38" y="36"/>
                </a:lnTo>
                <a:lnTo>
                  <a:pt x="40" y="36"/>
                </a:lnTo>
                <a:lnTo>
                  <a:pt x="40" y="36"/>
                </a:lnTo>
                <a:lnTo>
                  <a:pt x="40" y="36"/>
                </a:lnTo>
                <a:lnTo>
                  <a:pt x="40" y="36"/>
                </a:lnTo>
                <a:lnTo>
                  <a:pt x="40" y="36"/>
                </a:lnTo>
                <a:lnTo>
                  <a:pt x="40" y="32"/>
                </a:lnTo>
                <a:lnTo>
                  <a:pt x="40" y="32"/>
                </a:lnTo>
                <a:lnTo>
                  <a:pt x="40" y="32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40" y="30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27" name="Freeform 185">
            <a:extLst>
              <a:ext uri="{FF2B5EF4-FFF2-40B4-BE49-F238E27FC236}">
                <a16:creationId xmlns:a16="http://schemas.microsoft.com/office/drawing/2014/main" id="{D3D50759-4B0A-4B72-97BF-E0131FDCA4B3}"/>
              </a:ext>
            </a:extLst>
          </p:cNvPr>
          <p:cNvSpPr>
            <a:spLocks/>
          </p:cNvSpPr>
          <p:nvPr/>
        </p:nvSpPr>
        <p:spPr bwMode="auto">
          <a:xfrm>
            <a:off x="4550178" y="5055655"/>
            <a:ext cx="190500" cy="231775"/>
          </a:xfrm>
          <a:custGeom>
            <a:avLst/>
            <a:gdLst>
              <a:gd name="T0" fmla="*/ 68 w 120"/>
              <a:gd name="T1" fmla="*/ 102 h 146"/>
              <a:gd name="T2" fmla="*/ 64 w 120"/>
              <a:gd name="T3" fmla="*/ 102 h 146"/>
              <a:gd name="T4" fmla="*/ 56 w 120"/>
              <a:gd name="T5" fmla="*/ 98 h 146"/>
              <a:gd name="T6" fmla="*/ 50 w 120"/>
              <a:gd name="T7" fmla="*/ 90 h 146"/>
              <a:gd name="T8" fmla="*/ 38 w 120"/>
              <a:gd name="T9" fmla="*/ 82 h 146"/>
              <a:gd name="T10" fmla="*/ 34 w 120"/>
              <a:gd name="T11" fmla="*/ 82 h 146"/>
              <a:gd name="T12" fmla="*/ 26 w 120"/>
              <a:gd name="T13" fmla="*/ 78 h 146"/>
              <a:gd name="T14" fmla="*/ 20 w 120"/>
              <a:gd name="T15" fmla="*/ 72 h 146"/>
              <a:gd name="T16" fmla="*/ 16 w 120"/>
              <a:gd name="T17" fmla="*/ 68 h 146"/>
              <a:gd name="T18" fmla="*/ 12 w 120"/>
              <a:gd name="T19" fmla="*/ 64 h 146"/>
              <a:gd name="T20" fmla="*/ 8 w 120"/>
              <a:gd name="T21" fmla="*/ 56 h 146"/>
              <a:gd name="T22" fmla="*/ 0 w 120"/>
              <a:gd name="T23" fmla="*/ 52 h 146"/>
              <a:gd name="T24" fmla="*/ 4 w 120"/>
              <a:gd name="T25" fmla="*/ 38 h 146"/>
              <a:gd name="T26" fmla="*/ 8 w 120"/>
              <a:gd name="T27" fmla="*/ 18 h 146"/>
              <a:gd name="T28" fmla="*/ 20 w 120"/>
              <a:gd name="T29" fmla="*/ 4 h 146"/>
              <a:gd name="T30" fmla="*/ 38 w 120"/>
              <a:gd name="T31" fmla="*/ 0 h 146"/>
              <a:gd name="T32" fmla="*/ 64 w 120"/>
              <a:gd name="T33" fmla="*/ 8 h 146"/>
              <a:gd name="T34" fmla="*/ 64 w 120"/>
              <a:gd name="T35" fmla="*/ 16 h 146"/>
              <a:gd name="T36" fmla="*/ 68 w 120"/>
              <a:gd name="T37" fmla="*/ 22 h 146"/>
              <a:gd name="T38" fmla="*/ 68 w 120"/>
              <a:gd name="T39" fmla="*/ 38 h 146"/>
              <a:gd name="T40" fmla="*/ 68 w 120"/>
              <a:gd name="T41" fmla="*/ 48 h 146"/>
              <a:gd name="T42" fmla="*/ 72 w 120"/>
              <a:gd name="T43" fmla="*/ 48 h 146"/>
              <a:gd name="T44" fmla="*/ 80 w 120"/>
              <a:gd name="T45" fmla="*/ 52 h 146"/>
              <a:gd name="T46" fmla="*/ 86 w 120"/>
              <a:gd name="T47" fmla="*/ 52 h 146"/>
              <a:gd name="T48" fmla="*/ 90 w 120"/>
              <a:gd name="T49" fmla="*/ 48 h 146"/>
              <a:gd name="T50" fmla="*/ 94 w 120"/>
              <a:gd name="T51" fmla="*/ 52 h 146"/>
              <a:gd name="T52" fmla="*/ 98 w 120"/>
              <a:gd name="T53" fmla="*/ 56 h 146"/>
              <a:gd name="T54" fmla="*/ 102 w 120"/>
              <a:gd name="T55" fmla="*/ 56 h 146"/>
              <a:gd name="T56" fmla="*/ 102 w 120"/>
              <a:gd name="T57" fmla="*/ 68 h 146"/>
              <a:gd name="T58" fmla="*/ 102 w 120"/>
              <a:gd name="T59" fmla="*/ 76 h 146"/>
              <a:gd name="T60" fmla="*/ 106 w 120"/>
              <a:gd name="T61" fmla="*/ 82 h 146"/>
              <a:gd name="T62" fmla="*/ 110 w 120"/>
              <a:gd name="T63" fmla="*/ 82 h 146"/>
              <a:gd name="T64" fmla="*/ 120 w 120"/>
              <a:gd name="T65" fmla="*/ 82 h 146"/>
              <a:gd name="T66" fmla="*/ 120 w 120"/>
              <a:gd name="T67" fmla="*/ 86 h 146"/>
              <a:gd name="T68" fmla="*/ 120 w 120"/>
              <a:gd name="T69" fmla="*/ 90 h 146"/>
              <a:gd name="T70" fmla="*/ 120 w 120"/>
              <a:gd name="T71" fmla="*/ 94 h 146"/>
              <a:gd name="T72" fmla="*/ 116 w 120"/>
              <a:gd name="T73" fmla="*/ 104 h 146"/>
              <a:gd name="T74" fmla="*/ 116 w 120"/>
              <a:gd name="T75" fmla="*/ 108 h 146"/>
              <a:gd name="T76" fmla="*/ 116 w 120"/>
              <a:gd name="T77" fmla="*/ 124 h 146"/>
              <a:gd name="T78" fmla="*/ 114 w 120"/>
              <a:gd name="T79" fmla="*/ 130 h 146"/>
              <a:gd name="T80" fmla="*/ 110 w 120"/>
              <a:gd name="T81" fmla="*/ 134 h 146"/>
              <a:gd name="T82" fmla="*/ 102 w 120"/>
              <a:gd name="T83" fmla="*/ 138 h 146"/>
              <a:gd name="T84" fmla="*/ 102 w 120"/>
              <a:gd name="T85" fmla="*/ 146 h 146"/>
              <a:gd name="T86" fmla="*/ 98 w 120"/>
              <a:gd name="T87" fmla="*/ 142 h 146"/>
              <a:gd name="T88" fmla="*/ 90 w 120"/>
              <a:gd name="T89" fmla="*/ 146 h 146"/>
              <a:gd name="T90" fmla="*/ 90 w 120"/>
              <a:gd name="T91" fmla="*/ 146 h 146"/>
              <a:gd name="T92" fmla="*/ 86 w 120"/>
              <a:gd name="T93" fmla="*/ 146 h 146"/>
              <a:gd name="T94" fmla="*/ 84 w 120"/>
              <a:gd name="T95" fmla="*/ 146 h 146"/>
              <a:gd name="T96" fmla="*/ 80 w 120"/>
              <a:gd name="T97" fmla="*/ 146 h 146"/>
              <a:gd name="T98" fmla="*/ 76 w 120"/>
              <a:gd name="T99" fmla="*/ 146 h 146"/>
              <a:gd name="T100" fmla="*/ 72 w 120"/>
              <a:gd name="T101" fmla="*/ 142 h 146"/>
              <a:gd name="T102" fmla="*/ 60 w 120"/>
              <a:gd name="T103" fmla="*/ 142 h 146"/>
              <a:gd name="T104" fmla="*/ 56 w 120"/>
              <a:gd name="T105" fmla="*/ 138 h 146"/>
              <a:gd name="T106" fmla="*/ 64 w 120"/>
              <a:gd name="T107" fmla="*/ 134 h 146"/>
              <a:gd name="T108" fmla="*/ 64 w 120"/>
              <a:gd name="T109" fmla="*/ 124 h 146"/>
              <a:gd name="T110" fmla="*/ 68 w 120"/>
              <a:gd name="T111" fmla="*/ 116 h 146"/>
              <a:gd name="T112" fmla="*/ 76 w 120"/>
              <a:gd name="T113" fmla="*/ 108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0" h="146">
                <a:moveTo>
                  <a:pt x="72" y="104"/>
                </a:moveTo>
                <a:lnTo>
                  <a:pt x="72" y="104"/>
                </a:lnTo>
                <a:lnTo>
                  <a:pt x="72" y="104"/>
                </a:lnTo>
                <a:lnTo>
                  <a:pt x="72" y="104"/>
                </a:lnTo>
                <a:lnTo>
                  <a:pt x="72" y="104"/>
                </a:lnTo>
                <a:lnTo>
                  <a:pt x="68" y="102"/>
                </a:lnTo>
                <a:lnTo>
                  <a:pt x="68" y="102"/>
                </a:lnTo>
                <a:lnTo>
                  <a:pt x="68" y="102"/>
                </a:lnTo>
                <a:lnTo>
                  <a:pt x="68" y="102"/>
                </a:lnTo>
                <a:lnTo>
                  <a:pt x="68" y="102"/>
                </a:lnTo>
                <a:lnTo>
                  <a:pt x="64" y="102"/>
                </a:lnTo>
                <a:lnTo>
                  <a:pt x="64" y="102"/>
                </a:lnTo>
                <a:lnTo>
                  <a:pt x="64" y="102"/>
                </a:lnTo>
                <a:lnTo>
                  <a:pt x="64" y="102"/>
                </a:lnTo>
                <a:lnTo>
                  <a:pt x="60" y="98"/>
                </a:lnTo>
                <a:lnTo>
                  <a:pt x="60" y="98"/>
                </a:lnTo>
                <a:lnTo>
                  <a:pt x="60" y="98"/>
                </a:lnTo>
                <a:lnTo>
                  <a:pt x="60" y="98"/>
                </a:lnTo>
                <a:lnTo>
                  <a:pt x="56" y="98"/>
                </a:lnTo>
                <a:lnTo>
                  <a:pt x="56" y="98"/>
                </a:lnTo>
                <a:lnTo>
                  <a:pt x="56" y="98"/>
                </a:lnTo>
                <a:lnTo>
                  <a:pt x="54" y="94"/>
                </a:lnTo>
                <a:lnTo>
                  <a:pt x="54" y="94"/>
                </a:lnTo>
                <a:lnTo>
                  <a:pt x="54" y="94"/>
                </a:lnTo>
                <a:lnTo>
                  <a:pt x="54" y="94"/>
                </a:lnTo>
                <a:lnTo>
                  <a:pt x="54" y="94"/>
                </a:lnTo>
                <a:lnTo>
                  <a:pt x="50" y="94"/>
                </a:lnTo>
                <a:lnTo>
                  <a:pt x="50" y="90"/>
                </a:lnTo>
                <a:lnTo>
                  <a:pt x="50" y="90"/>
                </a:lnTo>
                <a:lnTo>
                  <a:pt x="50" y="90"/>
                </a:lnTo>
                <a:lnTo>
                  <a:pt x="46" y="90"/>
                </a:lnTo>
                <a:lnTo>
                  <a:pt x="46" y="90"/>
                </a:lnTo>
                <a:lnTo>
                  <a:pt x="46" y="86"/>
                </a:lnTo>
                <a:lnTo>
                  <a:pt x="38" y="82"/>
                </a:lnTo>
                <a:lnTo>
                  <a:pt x="38" y="82"/>
                </a:lnTo>
                <a:lnTo>
                  <a:pt x="38" y="82"/>
                </a:lnTo>
                <a:lnTo>
                  <a:pt x="38" y="82"/>
                </a:lnTo>
                <a:lnTo>
                  <a:pt x="38" y="82"/>
                </a:lnTo>
                <a:lnTo>
                  <a:pt x="38" y="82"/>
                </a:lnTo>
                <a:lnTo>
                  <a:pt x="38" y="82"/>
                </a:lnTo>
                <a:lnTo>
                  <a:pt x="34" y="82"/>
                </a:lnTo>
                <a:lnTo>
                  <a:pt x="34" y="82"/>
                </a:lnTo>
                <a:lnTo>
                  <a:pt x="30" y="82"/>
                </a:lnTo>
                <a:lnTo>
                  <a:pt x="30" y="82"/>
                </a:lnTo>
                <a:lnTo>
                  <a:pt x="30" y="82"/>
                </a:lnTo>
                <a:lnTo>
                  <a:pt x="30" y="78"/>
                </a:lnTo>
                <a:lnTo>
                  <a:pt x="26" y="78"/>
                </a:lnTo>
                <a:lnTo>
                  <a:pt x="26" y="78"/>
                </a:lnTo>
                <a:lnTo>
                  <a:pt x="26" y="78"/>
                </a:lnTo>
                <a:lnTo>
                  <a:pt x="24" y="78"/>
                </a:lnTo>
                <a:lnTo>
                  <a:pt x="24" y="78"/>
                </a:lnTo>
                <a:lnTo>
                  <a:pt x="24" y="78"/>
                </a:lnTo>
                <a:lnTo>
                  <a:pt x="24" y="76"/>
                </a:lnTo>
                <a:lnTo>
                  <a:pt x="24" y="76"/>
                </a:lnTo>
                <a:lnTo>
                  <a:pt x="20" y="76"/>
                </a:lnTo>
                <a:lnTo>
                  <a:pt x="20" y="72"/>
                </a:lnTo>
                <a:lnTo>
                  <a:pt x="20" y="72"/>
                </a:lnTo>
                <a:lnTo>
                  <a:pt x="16" y="72"/>
                </a:lnTo>
                <a:lnTo>
                  <a:pt x="16" y="72"/>
                </a:lnTo>
                <a:lnTo>
                  <a:pt x="16" y="72"/>
                </a:lnTo>
                <a:lnTo>
                  <a:pt x="16" y="68"/>
                </a:lnTo>
                <a:lnTo>
                  <a:pt x="16" y="68"/>
                </a:lnTo>
                <a:lnTo>
                  <a:pt x="16" y="68"/>
                </a:lnTo>
                <a:lnTo>
                  <a:pt x="12" y="68"/>
                </a:lnTo>
                <a:lnTo>
                  <a:pt x="12" y="68"/>
                </a:lnTo>
                <a:lnTo>
                  <a:pt x="12" y="68"/>
                </a:lnTo>
                <a:lnTo>
                  <a:pt x="12" y="64"/>
                </a:lnTo>
                <a:lnTo>
                  <a:pt x="12" y="64"/>
                </a:lnTo>
                <a:lnTo>
                  <a:pt x="12" y="64"/>
                </a:lnTo>
                <a:lnTo>
                  <a:pt x="12" y="64"/>
                </a:lnTo>
                <a:lnTo>
                  <a:pt x="12" y="64"/>
                </a:lnTo>
                <a:lnTo>
                  <a:pt x="8" y="60"/>
                </a:lnTo>
                <a:lnTo>
                  <a:pt x="8" y="60"/>
                </a:lnTo>
                <a:lnTo>
                  <a:pt x="8" y="56"/>
                </a:lnTo>
                <a:lnTo>
                  <a:pt x="8" y="56"/>
                </a:lnTo>
                <a:lnTo>
                  <a:pt x="8" y="56"/>
                </a:lnTo>
                <a:lnTo>
                  <a:pt x="8" y="56"/>
                </a:lnTo>
                <a:lnTo>
                  <a:pt x="8" y="56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4" y="52"/>
                </a:lnTo>
                <a:lnTo>
                  <a:pt x="0" y="52"/>
                </a:lnTo>
                <a:lnTo>
                  <a:pt x="0" y="52"/>
                </a:lnTo>
                <a:lnTo>
                  <a:pt x="0" y="52"/>
                </a:lnTo>
                <a:lnTo>
                  <a:pt x="0" y="48"/>
                </a:lnTo>
                <a:lnTo>
                  <a:pt x="4" y="46"/>
                </a:lnTo>
                <a:lnTo>
                  <a:pt x="4" y="42"/>
                </a:lnTo>
                <a:lnTo>
                  <a:pt x="4" y="42"/>
                </a:lnTo>
                <a:lnTo>
                  <a:pt x="4" y="42"/>
                </a:lnTo>
                <a:lnTo>
                  <a:pt x="4" y="38"/>
                </a:lnTo>
                <a:lnTo>
                  <a:pt x="8" y="30"/>
                </a:lnTo>
                <a:lnTo>
                  <a:pt x="8" y="30"/>
                </a:lnTo>
                <a:lnTo>
                  <a:pt x="8" y="26"/>
                </a:lnTo>
                <a:lnTo>
                  <a:pt x="8" y="26"/>
                </a:lnTo>
                <a:lnTo>
                  <a:pt x="8" y="22"/>
                </a:lnTo>
                <a:lnTo>
                  <a:pt x="8" y="22"/>
                </a:lnTo>
                <a:lnTo>
                  <a:pt x="8" y="18"/>
                </a:lnTo>
                <a:lnTo>
                  <a:pt x="8" y="18"/>
                </a:lnTo>
                <a:lnTo>
                  <a:pt x="12" y="12"/>
                </a:lnTo>
                <a:lnTo>
                  <a:pt x="12" y="12"/>
                </a:lnTo>
                <a:lnTo>
                  <a:pt x="16" y="8"/>
                </a:lnTo>
                <a:lnTo>
                  <a:pt x="16" y="4"/>
                </a:lnTo>
                <a:lnTo>
                  <a:pt x="16" y="4"/>
                </a:lnTo>
                <a:lnTo>
                  <a:pt x="20" y="4"/>
                </a:lnTo>
                <a:lnTo>
                  <a:pt x="26" y="4"/>
                </a:lnTo>
                <a:lnTo>
                  <a:pt x="30" y="4"/>
                </a:lnTo>
                <a:lnTo>
                  <a:pt x="30" y="0"/>
                </a:lnTo>
                <a:lnTo>
                  <a:pt x="34" y="0"/>
                </a:ln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46" y="0"/>
                </a:lnTo>
                <a:lnTo>
                  <a:pt x="46" y="0"/>
                </a:lnTo>
                <a:lnTo>
                  <a:pt x="54" y="0"/>
                </a:lnTo>
                <a:lnTo>
                  <a:pt x="54" y="0"/>
                </a:lnTo>
                <a:lnTo>
                  <a:pt x="56" y="4"/>
                </a:lnTo>
                <a:lnTo>
                  <a:pt x="60" y="4"/>
                </a:lnTo>
                <a:lnTo>
                  <a:pt x="64" y="8"/>
                </a:lnTo>
                <a:lnTo>
                  <a:pt x="64" y="8"/>
                </a:lnTo>
                <a:lnTo>
                  <a:pt x="64" y="8"/>
                </a:lnTo>
                <a:lnTo>
                  <a:pt x="64" y="12"/>
                </a:lnTo>
                <a:lnTo>
                  <a:pt x="64" y="12"/>
                </a:lnTo>
                <a:lnTo>
                  <a:pt x="64" y="16"/>
                </a:lnTo>
                <a:lnTo>
                  <a:pt x="64" y="16"/>
                </a:lnTo>
                <a:lnTo>
                  <a:pt x="64" y="16"/>
                </a:lnTo>
                <a:lnTo>
                  <a:pt x="64" y="16"/>
                </a:lnTo>
                <a:lnTo>
                  <a:pt x="68" y="18"/>
                </a:lnTo>
                <a:lnTo>
                  <a:pt x="68" y="18"/>
                </a:lnTo>
                <a:lnTo>
                  <a:pt x="68" y="18"/>
                </a:lnTo>
                <a:lnTo>
                  <a:pt x="68" y="22"/>
                </a:lnTo>
                <a:lnTo>
                  <a:pt x="68" y="22"/>
                </a:lnTo>
                <a:lnTo>
                  <a:pt x="68" y="22"/>
                </a:lnTo>
                <a:lnTo>
                  <a:pt x="68" y="22"/>
                </a:lnTo>
                <a:lnTo>
                  <a:pt x="68" y="26"/>
                </a:lnTo>
                <a:lnTo>
                  <a:pt x="68" y="26"/>
                </a:lnTo>
                <a:lnTo>
                  <a:pt x="72" y="30"/>
                </a:lnTo>
                <a:lnTo>
                  <a:pt x="68" y="34"/>
                </a:lnTo>
                <a:lnTo>
                  <a:pt x="68" y="38"/>
                </a:lnTo>
                <a:lnTo>
                  <a:pt x="68" y="38"/>
                </a:lnTo>
                <a:lnTo>
                  <a:pt x="68" y="38"/>
                </a:lnTo>
                <a:lnTo>
                  <a:pt x="68" y="38"/>
                </a:lnTo>
                <a:lnTo>
                  <a:pt x="68" y="42"/>
                </a:lnTo>
                <a:lnTo>
                  <a:pt x="68" y="42"/>
                </a:lnTo>
                <a:lnTo>
                  <a:pt x="68" y="42"/>
                </a:lnTo>
                <a:lnTo>
                  <a:pt x="68" y="46"/>
                </a:lnTo>
                <a:lnTo>
                  <a:pt x="68" y="48"/>
                </a:lnTo>
                <a:lnTo>
                  <a:pt x="68" y="48"/>
                </a:lnTo>
                <a:lnTo>
                  <a:pt x="68" y="48"/>
                </a:lnTo>
                <a:lnTo>
                  <a:pt x="68" y="48"/>
                </a:lnTo>
                <a:lnTo>
                  <a:pt x="68" y="48"/>
                </a:lnTo>
                <a:lnTo>
                  <a:pt x="72" y="48"/>
                </a:lnTo>
                <a:lnTo>
                  <a:pt x="72" y="48"/>
                </a:lnTo>
                <a:lnTo>
                  <a:pt x="72" y="48"/>
                </a:lnTo>
                <a:lnTo>
                  <a:pt x="72" y="48"/>
                </a:lnTo>
                <a:lnTo>
                  <a:pt x="72" y="48"/>
                </a:lnTo>
                <a:lnTo>
                  <a:pt x="76" y="52"/>
                </a:lnTo>
                <a:lnTo>
                  <a:pt x="76" y="52"/>
                </a:lnTo>
                <a:lnTo>
                  <a:pt x="80" y="52"/>
                </a:lnTo>
                <a:lnTo>
                  <a:pt x="80" y="52"/>
                </a:lnTo>
                <a:lnTo>
                  <a:pt x="80" y="52"/>
                </a:lnTo>
                <a:lnTo>
                  <a:pt x="84" y="52"/>
                </a:lnTo>
                <a:lnTo>
                  <a:pt x="84" y="52"/>
                </a:lnTo>
                <a:lnTo>
                  <a:pt x="84" y="52"/>
                </a:lnTo>
                <a:lnTo>
                  <a:pt x="86" y="52"/>
                </a:lnTo>
                <a:lnTo>
                  <a:pt x="86" y="52"/>
                </a:lnTo>
                <a:lnTo>
                  <a:pt x="86" y="52"/>
                </a:lnTo>
                <a:lnTo>
                  <a:pt x="86" y="52"/>
                </a:lnTo>
                <a:lnTo>
                  <a:pt x="86" y="52"/>
                </a:lnTo>
                <a:lnTo>
                  <a:pt x="86" y="48"/>
                </a:lnTo>
                <a:lnTo>
                  <a:pt x="86" y="48"/>
                </a:lnTo>
                <a:lnTo>
                  <a:pt x="86" y="48"/>
                </a:lnTo>
                <a:lnTo>
                  <a:pt x="86" y="48"/>
                </a:lnTo>
                <a:lnTo>
                  <a:pt x="90" y="48"/>
                </a:lnTo>
                <a:lnTo>
                  <a:pt x="90" y="48"/>
                </a:lnTo>
                <a:lnTo>
                  <a:pt x="90" y="48"/>
                </a:lnTo>
                <a:lnTo>
                  <a:pt x="90" y="48"/>
                </a:lnTo>
                <a:lnTo>
                  <a:pt x="90" y="48"/>
                </a:lnTo>
                <a:lnTo>
                  <a:pt x="90" y="48"/>
                </a:lnTo>
                <a:lnTo>
                  <a:pt x="90" y="52"/>
                </a:lnTo>
                <a:lnTo>
                  <a:pt x="94" y="52"/>
                </a:lnTo>
                <a:lnTo>
                  <a:pt x="94" y="52"/>
                </a:lnTo>
                <a:lnTo>
                  <a:pt x="94" y="52"/>
                </a:lnTo>
                <a:lnTo>
                  <a:pt x="94" y="52"/>
                </a:lnTo>
                <a:lnTo>
                  <a:pt x="98" y="52"/>
                </a:lnTo>
                <a:lnTo>
                  <a:pt x="98" y="52"/>
                </a:lnTo>
                <a:lnTo>
                  <a:pt x="98" y="52"/>
                </a:lnTo>
                <a:lnTo>
                  <a:pt x="98" y="56"/>
                </a:lnTo>
                <a:lnTo>
                  <a:pt x="98" y="56"/>
                </a:lnTo>
                <a:lnTo>
                  <a:pt x="98" y="56"/>
                </a:lnTo>
                <a:lnTo>
                  <a:pt x="98" y="56"/>
                </a:lnTo>
                <a:lnTo>
                  <a:pt x="102" y="56"/>
                </a:lnTo>
                <a:lnTo>
                  <a:pt x="102" y="56"/>
                </a:lnTo>
                <a:lnTo>
                  <a:pt x="102" y="56"/>
                </a:lnTo>
                <a:lnTo>
                  <a:pt x="102" y="56"/>
                </a:lnTo>
                <a:lnTo>
                  <a:pt x="102" y="56"/>
                </a:lnTo>
                <a:lnTo>
                  <a:pt x="102" y="60"/>
                </a:lnTo>
                <a:lnTo>
                  <a:pt x="102" y="60"/>
                </a:lnTo>
                <a:lnTo>
                  <a:pt x="102" y="60"/>
                </a:lnTo>
                <a:lnTo>
                  <a:pt x="102" y="60"/>
                </a:lnTo>
                <a:lnTo>
                  <a:pt x="102" y="64"/>
                </a:lnTo>
                <a:lnTo>
                  <a:pt x="102" y="64"/>
                </a:lnTo>
                <a:lnTo>
                  <a:pt x="102" y="68"/>
                </a:lnTo>
                <a:lnTo>
                  <a:pt x="102" y="68"/>
                </a:lnTo>
                <a:lnTo>
                  <a:pt x="102" y="72"/>
                </a:lnTo>
                <a:lnTo>
                  <a:pt x="102" y="72"/>
                </a:lnTo>
                <a:lnTo>
                  <a:pt x="102" y="72"/>
                </a:lnTo>
                <a:lnTo>
                  <a:pt x="102" y="72"/>
                </a:lnTo>
                <a:lnTo>
                  <a:pt x="102" y="76"/>
                </a:lnTo>
                <a:lnTo>
                  <a:pt x="102" y="76"/>
                </a:lnTo>
                <a:lnTo>
                  <a:pt x="102" y="76"/>
                </a:lnTo>
                <a:lnTo>
                  <a:pt x="106" y="76"/>
                </a:lnTo>
                <a:lnTo>
                  <a:pt x="106" y="78"/>
                </a:lnTo>
                <a:lnTo>
                  <a:pt x="106" y="78"/>
                </a:lnTo>
                <a:lnTo>
                  <a:pt x="106" y="78"/>
                </a:lnTo>
                <a:lnTo>
                  <a:pt x="106" y="78"/>
                </a:lnTo>
                <a:lnTo>
                  <a:pt x="106" y="82"/>
                </a:lnTo>
                <a:lnTo>
                  <a:pt x="106" y="82"/>
                </a:lnTo>
                <a:lnTo>
                  <a:pt x="106" y="82"/>
                </a:lnTo>
                <a:lnTo>
                  <a:pt x="106" y="82"/>
                </a:lnTo>
                <a:lnTo>
                  <a:pt x="106" y="82"/>
                </a:lnTo>
                <a:lnTo>
                  <a:pt x="110" y="82"/>
                </a:lnTo>
                <a:lnTo>
                  <a:pt x="110" y="82"/>
                </a:lnTo>
                <a:lnTo>
                  <a:pt x="110" y="82"/>
                </a:lnTo>
                <a:lnTo>
                  <a:pt x="110" y="82"/>
                </a:lnTo>
                <a:lnTo>
                  <a:pt x="114" y="82"/>
                </a:lnTo>
                <a:lnTo>
                  <a:pt x="114" y="82"/>
                </a:lnTo>
                <a:lnTo>
                  <a:pt x="114" y="82"/>
                </a:lnTo>
                <a:lnTo>
                  <a:pt x="116" y="78"/>
                </a:lnTo>
                <a:lnTo>
                  <a:pt x="116" y="78"/>
                </a:lnTo>
                <a:lnTo>
                  <a:pt x="120" y="82"/>
                </a:lnTo>
                <a:lnTo>
                  <a:pt x="120" y="82"/>
                </a:lnTo>
                <a:lnTo>
                  <a:pt x="120" y="82"/>
                </a:lnTo>
                <a:lnTo>
                  <a:pt x="120" y="82"/>
                </a:lnTo>
                <a:lnTo>
                  <a:pt x="120" y="82"/>
                </a:lnTo>
                <a:lnTo>
                  <a:pt x="120" y="86"/>
                </a:lnTo>
                <a:lnTo>
                  <a:pt x="120" y="86"/>
                </a:lnTo>
                <a:lnTo>
                  <a:pt x="120" y="86"/>
                </a:lnTo>
                <a:lnTo>
                  <a:pt x="120" y="86"/>
                </a:lnTo>
                <a:lnTo>
                  <a:pt x="120" y="86"/>
                </a:lnTo>
                <a:lnTo>
                  <a:pt x="120" y="86"/>
                </a:lnTo>
                <a:lnTo>
                  <a:pt x="120" y="90"/>
                </a:lnTo>
                <a:lnTo>
                  <a:pt x="120" y="90"/>
                </a:lnTo>
                <a:lnTo>
                  <a:pt x="120" y="90"/>
                </a:lnTo>
                <a:lnTo>
                  <a:pt x="120" y="90"/>
                </a:lnTo>
                <a:lnTo>
                  <a:pt x="120" y="90"/>
                </a:lnTo>
                <a:lnTo>
                  <a:pt x="120" y="90"/>
                </a:lnTo>
                <a:lnTo>
                  <a:pt x="120" y="94"/>
                </a:lnTo>
                <a:lnTo>
                  <a:pt x="120" y="94"/>
                </a:lnTo>
                <a:lnTo>
                  <a:pt x="120" y="94"/>
                </a:lnTo>
                <a:lnTo>
                  <a:pt x="120" y="94"/>
                </a:lnTo>
                <a:lnTo>
                  <a:pt x="120" y="94"/>
                </a:lnTo>
                <a:lnTo>
                  <a:pt x="120" y="94"/>
                </a:lnTo>
                <a:lnTo>
                  <a:pt x="120" y="98"/>
                </a:lnTo>
                <a:lnTo>
                  <a:pt x="120" y="98"/>
                </a:lnTo>
                <a:lnTo>
                  <a:pt x="116" y="102"/>
                </a:lnTo>
                <a:lnTo>
                  <a:pt x="116" y="102"/>
                </a:lnTo>
                <a:lnTo>
                  <a:pt x="116" y="102"/>
                </a:lnTo>
                <a:lnTo>
                  <a:pt x="116" y="104"/>
                </a:lnTo>
                <a:lnTo>
                  <a:pt x="116" y="104"/>
                </a:lnTo>
                <a:lnTo>
                  <a:pt x="116" y="104"/>
                </a:lnTo>
                <a:lnTo>
                  <a:pt x="116" y="104"/>
                </a:lnTo>
                <a:lnTo>
                  <a:pt x="116" y="104"/>
                </a:lnTo>
                <a:lnTo>
                  <a:pt x="116" y="108"/>
                </a:lnTo>
                <a:lnTo>
                  <a:pt x="116" y="108"/>
                </a:lnTo>
                <a:lnTo>
                  <a:pt x="116" y="108"/>
                </a:lnTo>
                <a:lnTo>
                  <a:pt x="116" y="112"/>
                </a:lnTo>
                <a:lnTo>
                  <a:pt x="116" y="112"/>
                </a:lnTo>
                <a:lnTo>
                  <a:pt x="116" y="116"/>
                </a:lnTo>
                <a:lnTo>
                  <a:pt x="116" y="116"/>
                </a:lnTo>
                <a:lnTo>
                  <a:pt x="116" y="120"/>
                </a:lnTo>
                <a:lnTo>
                  <a:pt x="116" y="120"/>
                </a:lnTo>
                <a:lnTo>
                  <a:pt x="116" y="124"/>
                </a:lnTo>
                <a:lnTo>
                  <a:pt x="116" y="124"/>
                </a:lnTo>
                <a:lnTo>
                  <a:pt x="116" y="124"/>
                </a:lnTo>
                <a:lnTo>
                  <a:pt x="116" y="124"/>
                </a:lnTo>
                <a:lnTo>
                  <a:pt x="114" y="126"/>
                </a:lnTo>
                <a:lnTo>
                  <a:pt x="114" y="130"/>
                </a:lnTo>
                <a:lnTo>
                  <a:pt x="114" y="130"/>
                </a:lnTo>
                <a:lnTo>
                  <a:pt x="114" y="130"/>
                </a:lnTo>
                <a:lnTo>
                  <a:pt x="114" y="130"/>
                </a:lnTo>
                <a:lnTo>
                  <a:pt x="114" y="130"/>
                </a:lnTo>
                <a:lnTo>
                  <a:pt x="110" y="130"/>
                </a:lnTo>
                <a:lnTo>
                  <a:pt x="110" y="130"/>
                </a:lnTo>
                <a:lnTo>
                  <a:pt x="110" y="134"/>
                </a:lnTo>
                <a:lnTo>
                  <a:pt x="110" y="134"/>
                </a:lnTo>
                <a:lnTo>
                  <a:pt x="110" y="134"/>
                </a:lnTo>
                <a:lnTo>
                  <a:pt x="110" y="134"/>
                </a:lnTo>
                <a:lnTo>
                  <a:pt x="106" y="134"/>
                </a:lnTo>
                <a:lnTo>
                  <a:pt x="106" y="134"/>
                </a:lnTo>
                <a:lnTo>
                  <a:pt x="106" y="134"/>
                </a:lnTo>
                <a:lnTo>
                  <a:pt x="106" y="134"/>
                </a:lnTo>
                <a:lnTo>
                  <a:pt x="106" y="134"/>
                </a:lnTo>
                <a:lnTo>
                  <a:pt x="102" y="138"/>
                </a:lnTo>
                <a:lnTo>
                  <a:pt x="102" y="138"/>
                </a:lnTo>
                <a:lnTo>
                  <a:pt x="102" y="142"/>
                </a:lnTo>
                <a:lnTo>
                  <a:pt x="102" y="142"/>
                </a:lnTo>
                <a:lnTo>
                  <a:pt x="102" y="142"/>
                </a:lnTo>
                <a:lnTo>
                  <a:pt x="102" y="142"/>
                </a:lnTo>
                <a:lnTo>
                  <a:pt x="102" y="142"/>
                </a:lnTo>
                <a:lnTo>
                  <a:pt x="102" y="146"/>
                </a:lnTo>
                <a:lnTo>
                  <a:pt x="98" y="146"/>
                </a:lnTo>
                <a:lnTo>
                  <a:pt x="98" y="142"/>
                </a:lnTo>
                <a:lnTo>
                  <a:pt x="98" y="142"/>
                </a:lnTo>
                <a:lnTo>
                  <a:pt x="98" y="142"/>
                </a:lnTo>
                <a:lnTo>
                  <a:pt x="98" y="142"/>
                </a:lnTo>
                <a:lnTo>
                  <a:pt x="98" y="142"/>
                </a:lnTo>
                <a:lnTo>
                  <a:pt x="98" y="142"/>
                </a:lnTo>
                <a:lnTo>
                  <a:pt x="94" y="142"/>
                </a:lnTo>
                <a:lnTo>
                  <a:pt x="94" y="142"/>
                </a:lnTo>
                <a:lnTo>
                  <a:pt x="94" y="142"/>
                </a:lnTo>
                <a:lnTo>
                  <a:pt x="94" y="142"/>
                </a:lnTo>
                <a:lnTo>
                  <a:pt x="90" y="142"/>
                </a:lnTo>
                <a:lnTo>
                  <a:pt x="90" y="146"/>
                </a:lnTo>
                <a:lnTo>
                  <a:pt x="90" y="146"/>
                </a:lnTo>
                <a:lnTo>
                  <a:pt x="90" y="146"/>
                </a:lnTo>
                <a:lnTo>
                  <a:pt x="90" y="146"/>
                </a:lnTo>
                <a:lnTo>
                  <a:pt x="90" y="146"/>
                </a:lnTo>
                <a:lnTo>
                  <a:pt x="90" y="146"/>
                </a:lnTo>
                <a:lnTo>
                  <a:pt x="90" y="146"/>
                </a:lnTo>
                <a:lnTo>
                  <a:pt x="90" y="146"/>
                </a:lnTo>
                <a:lnTo>
                  <a:pt x="90" y="146"/>
                </a:lnTo>
                <a:lnTo>
                  <a:pt x="90" y="146"/>
                </a:lnTo>
                <a:lnTo>
                  <a:pt x="90" y="146"/>
                </a:lnTo>
                <a:lnTo>
                  <a:pt x="86" y="146"/>
                </a:lnTo>
                <a:lnTo>
                  <a:pt x="86" y="146"/>
                </a:lnTo>
                <a:lnTo>
                  <a:pt x="86" y="146"/>
                </a:lnTo>
                <a:lnTo>
                  <a:pt x="86" y="146"/>
                </a:lnTo>
                <a:lnTo>
                  <a:pt x="86" y="146"/>
                </a:lnTo>
                <a:lnTo>
                  <a:pt x="86" y="146"/>
                </a:lnTo>
                <a:lnTo>
                  <a:pt x="86" y="146"/>
                </a:lnTo>
                <a:lnTo>
                  <a:pt x="86" y="146"/>
                </a:lnTo>
                <a:lnTo>
                  <a:pt x="86" y="146"/>
                </a:lnTo>
                <a:lnTo>
                  <a:pt x="84" y="146"/>
                </a:lnTo>
                <a:lnTo>
                  <a:pt x="84" y="146"/>
                </a:lnTo>
                <a:lnTo>
                  <a:pt x="84" y="146"/>
                </a:lnTo>
                <a:lnTo>
                  <a:pt x="84" y="146"/>
                </a:lnTo>
                <a:lnTo>
                  <a:pt x="84" y="146"/>
                </a:lnTo>
                <a:lnTo>
                  <a:pt x="84" y="146"/>
                </a:lnTo>
                <a:lnTo>
                  <a:pt x="84" y="146"/>
                </a:lnTo>
                <a:lnTo>
                  <a:pt x="84" y="146"/>
                </a:lnTo>
                <a:lnTo>
                  <a:pt x="84" y="146"/>
                </a:lnTo>
                <a:lnTo>
                  <a:pt x="80" y="146"/>
                </a:lnTo>
                <a:lnTo>
                  <a:pt x="80" y="146"/>
                </a:lnTo>
                <a:lnTo>
                  <a:pt x="80" y="146"/>
                </a:lnTo>
                <a:lnTo>
                  <a:pt x="80" y="146"/>
                </a:lnTo>
                <a:lnTo>
                  <a:pt x="80" y="146"/>
                </a:lnTo>
                <a:lnTo>
                  <a:pt x="80" y="146"/>
                </a:lnTo>
                <a:lnTo>
                  <a:pt x="80" y="146"/>
                </a:lnTo>
                <a:lnTo>
                  <a:pt x="76" y="146"/>
                </a:lnTo>
                <a:lnTo>
                  <a:pt x="76" y="146"/>
                </a:lnTo>
                <a:lnTo>
                  <a:pt x="76" y="146"/>
                </a:lnTo>
                <a:lnTo>
                  <a:pt x="72" y="142"/>
                </a:lnTo>
                <a:lnTo>
                  <a:pt x="72" y="142"/>
                </a:lnTo>
                <a:lnTo>
                  <a:pt x="72" y="142"/>
                </a:lnTo>
                <a:lnTo>
                  <a:pt x="72" y="142"/>
                </a:lnTo>
                <a:lnTo>
                  <a:pt x="72" y="142"/>
                </a:lnTo>
                <a:lnTo>
                  <a:pt x="72" y="142"/>
                </a:lnTo>
                <a:lnTo>
                  <a:pt x="68" y="142"/>
                </a:lnTo>
                <a:lnTo>
                  <a:pt x="68" y="142"/>
                </a:lnTo>
                <a:lnTo>
                  <a:pt x="64" y="142"/>
                </a:lnTo>
                <a:lnTo>
                  <a:pt x="64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56" y="138"/>
                </a:lnTo>
                <a:lnTo>
                  <a:pt x="56" y="138"/>
                </a:lnTo>
                <a:lnTo>
                  <a:pt x="60" y="138"/>
                </a:lnTo>
                <a:lnTo>
                  <a:pt x="60" y="138"/>
                </a:lnTo>
                <a:lnTo>
                  <a:pt x="60" y="138"/>
                </a:lnTo>
                <a:lnTo>
                  <a:pt x="60" y="134"/>
                </a:lnTo>
                <a:lnTo>
                  <a:pt x="60" y="134"/>
                </a:lnTo>
                <a:lnTo>
                  <a:pt x="64" y="134"/>
                </a:lnTo>
                <a:lnTo>
                  <a:pt x="64" y="134"/>
                </a:lnTo>
                <a:lnTo>
                  <a:pt x="64" y="130"/>
                </a:lnTo>
                <a:lnTo>
                  <a:pt x="64" y="130"/>
                </a:lnTo>
                <a:lnTo>
                  <a:pt x="64" y="126"/>
                </a:lnTo>
                <a:lnTo>
                  <a:pt x="64" y="126"/>
                </a:lnTo>
                <a:lnTo>
                  <a:pt x="64" y="126"/>
                </a:lnTo>
                <a:lnTo>
                  <a:pt x="64" y="124"/>
                </a:lnTo>
                <a:lnTo>
                  <a:pt x="64" y="124"/>
                </a:lnTo>
                <a:lnTo>
                  <a:pt x="64" y="124"/>
                </a:lnTo>
                <a:lnTo>
                  <a:pt x="68" y="120"/>
                </a:lnTo>
                <a:lnTo>
                  <a:pt x="68" y="120"/>
                </a:lnTo>
                <a:lnTo>
                  <a:pt x="68" y="120"/>
                </a:lnTo>
                <a:lnTo>
                  <a:pt x="68" y="120"/>
                </a:lnTo>
                <a:lnTo>
                  <a:pt x="68" y="116"/>
                </a:lnTo>
                <a:lnTo>
                  <a:pt x="68" y="116"/>
                </a:lnTo>
                <a:lnTo>
                  <a:pt x="72" y="116"/>
                </a:lnTo>
                <a:lnTo>
                  <a:pt x="72" y="116"/>
                </a:lnTo>
                <a:lnTo>
                  <a:pt x="72" y="116"/>
                </a:lnTo>
                <a:lnTo>
                  <a:pt x="72" y="112"/>
                </a:lnTo>
                <a:lnTo>
                  <a:pt x="76" y="112"/>
                </a:lnTo>
                <a:lnTo>
                  <a:pt x="76" y="108"/>
                </a:lnTo>
                <a:lnTo>
                  <a:pt x="76" y="108"/>
                </a:lnTo>
                <a:lnTo>
                  <a:pt x="72" y="108"/>
                </a:lnTo>
                <a:lnTo>
                  <a:pt x="72" y="108"/>
                </a:lnTo>
                <a:lnTo>
                  <a:pt x="72" y="104"/>
                </a:lnTo>
                <a:lnTo>
                  <a:pt x="72" y="104"/>
                </a:lnTo>
                <a:lnTo>
                  <a:pt x="72" y="104"/>
                </a:lnTo>
                <a:lnTo>
                  <a:pt x="72" y="10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28" name="Freeform 186">
            <a:extLst>
              <a:ext uri="{FF2B5EF4-FFF2-40B4-BE49-F238E27FC236}">
                <a16:creationId xmlns:a16="http://schemas.microsoft.com/office/drawing/2014/main" id="{F934CCFC-C497-43E6-ACA4-018F02EE6241}"/>
              </a:ext>
            </a:extLst>
          </p:cNvPr>
          <p:cNvSpPr>
            <a:spLocks/>
          </p:cNvSpPr>
          <p:nvPr/>
        </p:nvSpPr>
        <p:spPr bwMode="auto">
          <a:xfrm>
            <a:off x="4131078" y="4528605"/>
            <a:ext cx="285750" cy="498475"/>
          </a:xfrm>
          <a:custGeom>
            <a:avLst/>
            <a:gdLst>
              <a:gd name="T0" fmla="*/ 166 w 180"/>
              <a:gd name="T1" fmla="*/ 310 h 314"/>
              <a:gd name="T2" fmla="*/ 154 w 180"/>
              <a:gd name="T3" fmla="*/ 310 h 314"/>
              <a:gd name="T4" fmla="*/ 142 w 180"/>
              <a:gd name="T5" fmla="*/ 298 h 314"/>
              <a:gd name="T6" fmla="*/ 132 w 180"/>
              <a:gd name="T7" fmla="*/ 290 h 314"/>
              <a:gd name="T8" fmla="*/ 120 w 180"/>
              <a:gd name="T9" fmla="*/ 284 h 314"/>
              <a:gd name="T10" fmla="*/ 106 w 180"/>
              <a:gd name="T11" fmla="*/ 276 h 314"/>
              <a:gd name="T12" fmla="*/ 94 w 180"/>
              <a:gd name="T13" fmla="*/ 264 h 314"/>
              <a:gd name="T14" fmla="*/ 82 w 180"/>
              <a:gd name="T15" fmla="*/ 254 h 314"/>
              <a:gd name="T16" fmla="*/ 76 w 180"/>
              <a:gd name="T17" fmla="*/ 238 h 314"/>
              <a:gd name="T18" fmla="*/ 76 w 180"/>
              <a:gd name="T19" fmla="*/ 230 h 314"/>
              <a:gd name="T20" fmla="*/ 68 w 180"/>
              <a:gd name="T21" fmla="*/ 212 h 314"/>
              <a:gd name="T22" fmla="*/ 60 w 180"/>
              <a:gd name="T23" fmla="*/ 200 h 314"/>
              <a:gd name="T24" fmla="*/ 54 w 180"/>
              <a:gd name="T25" fmla="*/ 186 h 314"/>
              <a:gd name="T26" fmla="*/ 46 w 180"/>
              <a:gd name="T27" fmla="*/ 168 h 314"/>
              <a:gd name="T28" fmla="*/ 38 w 180"/>
              <a:gd name="T29" fmla="*/ 152 h 314"/>
              <a:gd name="T30" fmla="*/ 34 w 180"/>
              <a:gd name="T31" fmla="*/ 138 h 314"/>
              <a:gd name="T32" fmla="*/ 26 w 180"/>
              <a:gd name="T33" fmla="*/ 126 h 314"/>
              <a:gd name="T34" fmla="*/ 20 w 180"/>
              <a:gd name="T35" fmla="*/ 114 h 314"/>
              <a:gd name="T36" fmla="*/ 12 w 180"/>
              <a:gd name="T37" fmla="*/ 104 h 314"/>
              <a:gd name="T38" fmla="*/ 8 w 180"/>
              <a:gd name="T39" fmla="*/ 96 h 314"/>
              <a:gd name="T40" fmla="*/ 4 w 180"/>
              <a:gd name="T41" fmla="*/ 82 h 314"/>
              <a:gd name="T42" fmla="*/ 4 w 180"/>
              <a:gd name="T43" fmla="*/ 66 h 314"/>
              <a:gd name="T44" fmla="*/ 16 w 180"/>
              <a:gd name="T45" fmla="*/ 56 h 314"/>
              <a:gd name="T46" fmla="*/ 16 w 180"/>
              <a:gd name="T47" fmla="*/ 74 h 314"/>
              <a:gd name="T48" fmla="*/ 26 w 180"/>
              <a:gd name="T49" fmla="*/ 74 h 314"/>
              <a:gd name="T50" fmla="*/ 38 w 180"/>
              <a:gd name="T51" fmla="*/ 78 h 314"/>
              <a:gd name="T52" fmla="*/ 42 w 180"/>
              <a:gd name="T53" fmla="*/ 70 h 314"/>
              <a:gd name="T54" fmla="*/ 46 w 180"/>
              <a:gd name="T55" fmla="*/ 56 h 314"/>
              <a:gd name="T56" fmla="*/ 50 w 180"/>
              <a:gd name="T57" fmla="*/ 48 h 314"/>
              <a:gd name="T58" fmla="*/ 68 w 180"/>
              <a:gd name="T59" fmla="*/ 42 h 314"/>
              <a:gd name="T60" fmla="*/ 82 w 180"/>
              <a:gd name="T61" fmla="*/ 26 h 314"/>
              <a:gd name="T62" fmla="*/ 86 w 180"/>
              <a:gd name="T63" fmla="*/ 12 h 314"/>
              <a:gd name="T64" fmla="*/ 90 w 180"/>
              <a:gd name="T65" fmla="*/ 0 h 314"/>
              <a:gd name="T66" fmla="*/ 98 w 180"/>
              <a:gd name="T67" fmla="*/ 4 h 314"/>
              <a:gd name="T68" fmla="*/ 110 w 180"/>
              <a:gd name="T69" fmla="*/ 18 h 314"/>
              <a:gd name="T70" fmla="*/ 120 w 180"/>
              <a:gd name="T71" fmla="*/ 30 h 314"/>
              <a:gd name="T72" fmla="*/ 120 w 180"/>
              <a:gd name="T73" fmla="*/ 42 h 314"/>
              <a:gd name="T74" fmla="*/ 132 w 180"/>
              <a:gd name="T75" fmla="*/ 42 h 314"/>
              <a:gd name="T76" fmla="*/ 142 w 180"/>
              <a:gd name="T77" fmla="*/ 38 h 314"/>
              <a:gd name="T78" fmla="*/ 158 w 180"/>
              <a:gd name="T79" fmla="*/ 42 h 314"/>
              <a:gd name="T80" fmla="*/ 154 w 180"/>
              <a:gd name="T81" fmla="*/ 62 h 314"/>
              <a:gd name="T82" fmla="*/ 162 w 180"/>
              <a:gd name="T83" fmla="*/ 70 h 314"/>
              <a:gd name="T84" fmla="*/ 150 w 180"/>
              <a:gd name="T85" fmla="*/ 70 h 314"/>
              <a:gd name="T86" fmla="*/ 140 w 180"/>
              <a:gd name="T87" fmla="*/ 74 h 314"/>
              <a:gd name="T88" fmla="*/ 128 w 180"/>
              <a:gd name="T89" fmla="*/ 82 h 314"/>
              <a:gd name="T90" fmla="*/ 120 w 180"/>
              <a:gd name="T91" fmla="*/ 96 h 314"/>
              <a:gd name="T92" fmla="*/ 116 w 180"/>
              <a:gd name="T93" fmla="*/ 108 h 314"/>
              <a:gd name="T94" fmla="*/ 110 w 180"/>
              <a:gd name="T95" fmla="*/ 122 h 314"/>
              <a:gd name="T96" fmla="*/ 112 w 180"/>
              <a:gd name="T97" fmla="*/ 134 h 314"/>
              <a:gd name="T98" fmla="*/ 120 w 180"/>
              <a:gd name="T99" fmla="*/ 148 h 314"/>
              <a:gd name="T100" fmla="*/ 120 w 180"/>
              <a:gd name="T101" fmla="*/ 160 h 314"/>
              <a:gd name="T102" fmla="*/ 132 w 180"/>
              <a:gd name="T103" fmla="*/ 168 h 314"/>
              <a:gd name="T104" fmla="*/ 150 w 180"/>
              <a:gd name="T105" fmla="*/ 168 h 314"/>
              <a:gd name="T106" fmla="*/ 154 w 180"/>
              <a:gd name="T107" fmla="*/ 172 h 314"/>
              <a:gd name="T108" fmla="*/ 158 w 180"/>
              <a:gd name="T109" fmla="*/ 186 h 314"/>
              <a:gd name="T110" fmla="*/ 172 w 180"/>
              <a:gd name="T111" fmla="*/ 194 h 314"/>
              <a:gd name="T112" fmla="*/ 180 w 180"/>
              <a:gd name="T113" fmla="*/ 208 h 314"/>
              <a:gd name="T114" fmla="*/ 176 w 180"/>
              <a:gd name="T115" fmla="*/ 224 h 314"/>
              <a:gd name="T116" fmla="*/ 180 w 180"/>
              <a:gd name="T117" fmla="*/ 238 h 314"/>
              <a:gd name="T118" fmla="*/ 172 w 180"/>
              <a:gd name="T119" fmla="*/ 254 h 314"/>
              <a:gd name="T120" fmla="*/ 172 w 180"/>
              <a:gd name="T121" fmla="*/ 264 h 314"/>
              <a:gd name="T122" fmla="*/ 176 w 180"/>
              <a:gd name="T123" fmla="*/ 280 h 314"/>
              <a:gd name="T124" fmla="*/ 168 w 180"/>
              <a:gd name="T125" fmla="*/ 290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0" h="314">
                <a:moveTo>
                  <a:pt x="168" y="298"/>
                </a:moveTo>
                <a:lnTo>
                  <a:pt x="168" y="302"/>
                </a:lnTo>
                <a:lnTo>
                  <a:pt x="166" y="302"/>
                </a:lnTo>
                <a:lnTo>
                  <a:pt x="166" y="306"/>
                </a:lnTo>
                <a:lnTo>
                  <a:pt x="166" y="310"/>
                </a:lnTo>
                <a:lnTo>
                  <a:pt x="166" y="314"/>
                </a:lnTo>
                <a:lnTo>
                  <a:pt x="162" y="314"/>
                </a:lnTo>
                <a:lnTo>
                  <a:pt x="158" y="314"/>
                </a:lnTo>
                <a:lnTo>
                  <a:pt x="154" y="314"/>
                </a:lnTo>
                <a:lnTo>
                  <a:pt x="154" y="310"/>
                </a:lnTo>
                <a:lnTo>
                  <a:pt x="150" y="310"/>
                </a:lnTo>
                <a:lnTo>
                  <a:pt x="150" y="306"/>
                </a:lnTo>
                <a:lnTo>
                  <a:pt x="146" y="306"/>
                </a:lnTo>
                <a:lnTo>
                  <a:pt x="142" y="302"/>
                </a:lnTo>
                <a:lnTo>
                  <a:pt x="142" y="298"/>
                </a:lnTo>
                <a:lnTo>
                  <a:pt x="142" y="294"/>
                </a:lnTo>
                <a:lnTo>
                  <a:pt x="140" y="294"/>
                </a:lnTo>
                <a:lnTo>
                  <a:pt x="136" y="294"/>
                </a:lnTo>
                <a:lnTo>
                  <a:pt x="136" y="290"/>
                </a:lnTo>
                <a:lnTo>
                  <a:pt x="132" y="290"/>
                </a:lnTo>
                <a:lnTo>
                  <a:pt x="132" y="286"/>
                </a:lnTo>
                <a:lnTo>
                  <a:pt x="128" y="286"/>
                </a:lnTo>
                <a:lnTo>
                  <a:pt x="128" y="284"/>
                </a:lnTo>
                <a:lnTo>
                  <a:pt x="124" y="284"/>
                </a:lnTo>
                <a:lnTo>
                  <a:pt x="120" y="284"/>
                </a:lnTo>
                <a:lnTo>
                  <a:pt x="116" y="280"/>
                </a:lnTo>
                <a:lnTo>
                  <a:pt x="112" y="280"/>
                </a:lnTo>
                <a:lnTo>
                  <a:pt x="112" y="276"/>
                </a:lnTo>
                <a:lnTo>
                  <a:pt x="110" y="276"/>
                </a:lnTo>
                <a:lnTo>
                  <a:pt x="106" y="276"/>
                </a:lnTo>
                <a:lnTo>
                  <a:pt x="106" y="272"/>
                </a:lnTo>
                <a:lnTo>
                  <a:pt x="102" y="272"/>
                </a:lnTo>
                <a:lnTo>
                  <a:pt x="102" y="268"/>
                </a:lnTo>
                <a:lnTo>
                  <a:pt x="98" y="268"/>
                </a:lnTo>
                <a:lnTo>
                  <a:pt x="94" y="264"/>
                </a:lnTo>
                <a:lnTo>
                  <a:pt x="90" y="264"/>
                </a:lnTo>
                <a:lnTo>
                  <a:pt x="90" y="260"/>
                </a:lnTo>
                <a:lnTo>
                  <a:pt x="86" y="260"/>
                </a:lnTo>
                <a:lnTo>
                  <a:pt x="86" y="256"/>
                </a:lnTo>
                <a:lnTo>
                  <a:pt x="82" y="254"/>
                </a:lnTo>
                <a:lnTo>
                  <a:pt x="80" y="250"/>
                </a:lnTo>
                <a:lnTo>
                  <a:pt x="80" y="246"/>
                </a:lnTo>
                <a:lnTo>
                  <a:pt x="76" y="246"/>
                </a:lnTo>
                <a:lnTo>
                  <a:pt x="76" y="242"/>
                </a:lnTo>
                <a:lnTo>
                  <a:pt x="76" y="238"/>
                </a:lnTo>
                <a:lnTo>
                  <a:pt x="72" y="234"/>
                </a:lnTo>
                <a:lnTo>
                  <a:pt x="72" y="238"/>
                </a:lnTo>
                <a:lnTo>
                  <a:pt x="72" y="234"/>
                </a:lnTo>
                <a:lnTo>
                  <a:pt x="76" y="234"/>
                </a:lnTo>
                <a:lnTo>
                  <a:pt x="76" y="230"/>
                </a:lnTo>
                <a:lnTo>
                  <a:pt x="76" y="228"/>
                </a:lnTo>
                <a:lnTo>
                  <a:pt x="72" y="224"/>
                </a:lnTo>
                <a:lnTo>
                  <a:pt x="72" y="220"/>
                </a:lnTo>
                <a:lnTo>
                  <a:pt x="68" y="216"/>
                </a:lnTo>
                <a:lnTo>
                  <a:pt x="68" y="212"/>
                </a:lnTo>
                <a:lnTo>
                  <a:pt x="68" y="208"/>
                </a:lnTo>
                <a:lnTo>
                  <a:pt x="64" y="208"/>
                </a:lnTo>
                <a:lnTo>
                  <a:pt x="64" y="204"/>
                </a:lnTo>
                <a:lnTo>
                  <a:pt x="60" y="204"/>
                </a:lnTo>
                <a:lnTo>
                  <a:pt x="60" y="200"/>
                </a:lnTo>
                <a:lnTo>
                  <a:pt x="60" y="198"/>
                </a:lnTo>
                <a:lnTo>
                  <a:pt x="60" y="194"/>
                </a:lnTo>
                <a:lnTo>
                  <a:pt x="56" y="194"/>
                </a:lnTo>
                <a:lnTo>
                  <a:pt x="54" y="190"/>
                </a:lnTo>
                <a:lnTo>
                  <a:pt x="54" y="186"/>
                </a:lnTo>
                <a:lnTo>
                  <a:pt x="54" y="182"/>
                </a:lnTo>
                <a:lnTo>
                  <a:pt x="50" y="178"/>
                </a:lnTo>
                <a:lnTo>
                  <a:pt x="50" y="174"/>
                </a:lnTo>
                <a:lnTo>
                  <a:pt x="46" y="172"/>
                </a:lnTo>
                <a:lnTo>
                  <a:pt x="46" y="168"/>
                </a:lnTo>
                <a:lnTo>
                  <a:pt x="46" y="164"/>
                </a:lnTo>
                <a:lnTo>
                  <a:pt x="42" y="160"/>
                </a:lnTo>
                <a:lnTo>
                  <a:pt x="42" y="156"/>
                </a:lnTo>
                <a:lnTo>
                  <a:pt x="42" y="152"/>
                </a:lnTo>
                <a:lnTo>
                  <a:pt x="38" y="152"/>
                </a:lnTo>
                <a:lnTo>
                  <a:pt x="38" y="148"/>
                </a:lnTo>
                <a:lnTo>
                  <a:pt x="38" y="144"/>
                </a:lnTo>
                <a:lnTo>
                  <a:pt x="34" y="142"/>
                </a:lnTo>
                <a:lnTo>
                  <a:pt x="38" y="142"/>
                </a:lnTo>
                <a:lnTo>
                  <a:pt x="34" y="138"/>
                </a:lnTo>
                <a:lnTo>
                  <a:pt x="34" y="134"/>
                </a:lnTo>
                <a:lnTo>
                  <a:pt x="30" y="134"/>
                </a:lnTo>
                <a:lnTo>
                  <a:pt x="30" y="130"/>
                </a:lnTo>
                <a:lnTo>
                  <a:pt x="26" y="130"/>
                </a:lnTo>
                <a:lnTo>
                  <a:pt x="26" y="126"/>
                </a:lnTo>
                <a:lnTo>
                  <a:pt x="26" y="122"/>
                </a:lnTo>
                <a:lnTo>
                  <a:pt x="26" y="118"/>
                </a:lnTo>
                <a:lnTo>
                  <a:pt x="24" y="118"/>
                </a:lnTo>
                <a:lnTo>
                  <a:pt x="24" y="114"/>
                </a:lnTo>
                <a:lnTo>
                  <a:pt x="20" y="114"/>
                </a:lnTo>
                <a:lnTo>
                  <a:pt x="20" y="112"/>
                </a:lnTo>
                <a:lnTo>
                  <a:pt x="16" y="112"/>
                </a:lnTo>
                <a:lnTo>
                  <a:pt x="16" y="108"/>
                </a:lnTo>
                <a:lnTo>
                  <a:pt x="12" y="108"/>
                </a:lnTo>
                <a:lnTo>
                  <a:pt x="12" y="104"/>
                </a:lnTo>
                <a:lnTo>
                  <a:pt x="8" y="104"/>
                </a:lnTo>
                <a:lnTo>
                  <a:pt x="4" y="104"/>
                </a:lnTo>
                <a:lnTo>
                  <a:pt x="4" y="100"/>
                </a:lnTo>
                <a:lnTo>
                  <a:pt x="4" y="96"/>
                </a:lnTo>
                <a:lnTo>
                  <a:pt x="8" y="96"/>
                </a:lnTo>
                <a:lnTo>
                  <a:pt x="8" y="92"/>
                </a:lnTo>
                <a:lnTo>
                  <a:pt x="8" y="88"/>
                </a:lnTo>
                <a:lnTo>
                  <a:pt x="4" y="88"/>
                </a:lnTo>
                <a:lnTo>
                  <a:pt x="4" y="86"/>
                </a:lnTo>
                <a:lnTo>
                  <a:pt x="4" y="82"/>
                </a:lnTo>
                <a:lnTo>
                  <a:pt x="0" y="78"/>
                </a:lnTo>
                <a:lnTo>
                  <a:pt x="0" y="74"/>
                </a:lnTo>
                <a:lnTo>
                  <a:pt x="4" y="74"/>
                </a:lnTo>
                <a:lnTo>
                  <a:pt x="4" y="70"/>
                </a:lnTo>
                <a:lnTo>
                  <a:pt x="4" y="66"/>
                </a:lnTo>
                <a:lnTo>
                  <a:pt x="8" y="66"/>
                </a:lnTo>
                <a:lnTo>
                  <a:pt x="8" y="62"/>
                </a:lnTo>
                <a:lnTo>
                  <a:pt x="12" y="58"/>
                </a:lnTo>
                <a:lnTo>
                  <a:pt x="16" y="58"/>
                </a:lnTo>
                <a:lnTo>
                  <a:pt x="16" y="56"/>
                </a:lnTo>
                <a:lnTo>
                  <a:pt x="20" y="58"/>
                </a:lnTo>
                <a:lnTo>
                  <a:pt x="20" y="62"/>
                </a:lnTo>
                <a:lnTo>
                  <a:pt x="16" y="66"/>
                </a:lnTo>
                <a:lnTo>
                  <a:pt x="16" y="70"/>
                </a:lnTo>
                <a:lnTo>
                  <a:pt x="16" y="74"/>
                </a:lnTo>
                <a:lnTo>
                  <a:pt x="20" y="74"/>
                </a:lnTo>
                <a:lnTo>
                  <a:pt x="20" y="70"/>
                </a:lnTo>
                <a:lnTo>
                  <a:pt x="20" y="74"/>
                </a:lnTo>
                <a:lnTo>
                  <a:pt x="24" y="74"/>
                </a:lnTo>
                <a:lnTo>
                  <a:pt x="26" y="74"/>
                </a:lnTo>
                <a:lnTo>
                  <a:pt x="26" y="78"/>
                </a:lnTo>
                <a:lnTo>
                  <a:pt x="30" y="78"/>
                </a:lnTo>
                <a:lnTo>
                  <a:pt x="30" y="82"/>
                </a:lnTo>
                <a:lnTo>
                  <a:pt x="34" y="82"/>
                </a:lnTo>
                <a:lnTo>
                  <a:pt x="38" y="78"/>
                </a:lnTo>
                <a:lnTo>
                  <a:pt x="38" y="74"/>
                </a:lnTo>
                <a:lnTo>
                  <a:pt x="42" y="74"/>
                </a:lnTo>
                <a:lnTo>
                  <a:pt x="38" y="74"/>
                </a:lnTo>
                <a:lnTo>
                  <a:pt x="38" y="70"/>
                </a:lnTo>
                <a:lnTo>
                  <a:pt x="42" y="70"/>
                </a:lnTo>
                <a:lnTo>
                  <a:pt x="42" y="66"/>
                </a:lnTo>
                <a:lnTo>
                  <a:pt x="42" y="62"/>
                </a:lnTo>
                <a:lnTo>
                  <a:pt x="46" y="62"/>
                </a:lnTo>
                <a:lnTo>
                  <a:pt x="46" y="58"/>
                </a:lnTo>
                <a:lnTo>
                  <a:pt x="46" y="56"/>
                </a:lnTo>
                <a:lnTo>
                  <a:pt x="46" y="58"/>
                </a:lnTo>
                <a:lnTo>
                  <a:pt x="46" y="56"/>
                </a:lnTo>
                <a:lnTo>
                  <a:pt x="50" y="56"/>
                </a:lnTo>
                <a:lnTo>
                  <a:pt x="50" y="52"/>
                </a:lnTo>
                <a:lnTo>
                  <a:pt x="50" y="48"/>
                </a:lnTo>
                <a:lnTo>
                  <a:pt x="54" y="48"/>
                </a:lnTo>
                <a:lnTo>
                  <a:pt x="56" y="48"/>
                </a:lnTo>
                <a:lnTo>
                  <a:pt x="60" y="44"/>
                </a:lnTo>
                <a:lnTo>
                  <a:pt x="64" y="44"/>
                </a:lnTo>
                <a:lnTo>
                  <a:pt x="68" y="42"/>
                </a:lnTo>
                <a:lnTo>
                  <a:pt x="72" y="38"/>
                </a:lnTo>
                <a:lnTo>
                  <a:pt x="76" y="34"/>
                </a:lnTo>
                <a:lnTo>
                  <a:pt x="80" y="34"/>
                </a:lnTo>
                <a:lnTo>
                  <a:pt x="80" y="30"/>
                </a:lnTo>
                <a:lnTo>
                  <a:pt x="82" y="26"/>
                </a:lnTo>
                <a:lnTo>
                  <a:pt x="82" y="22"/>
                </a:lnTo>
                <a:lnTo>
                  <a:pt x="86" y="18"/>
                </a:lnTo>
                <a:lnTo>
                  <a:pt x="86" y="16"/>
                </a:lnTo>
                <a:lnTo>
                  <a:pt x="90" y="16"/>
                </a:lnTo>
                <a:lnTo>
                  <a:pt x="86" y="12"/>
                </a:lnTo>
                <a:lnTo>
                  <a:pt x="86" y="8"/>
                </a:lnTo>
                <a:lnTo>
                  <a:pt x="86" y="4"/>
                </a:lnTo>
                <a:lnTo>
                  <a:pt x="82" y="0"/>
                </a:lnTo>
                <a:lnTo>
                  <a:pt x="86" y="0"/>
                </a:lnTo>
                <a:lnTo>
                  <a:pt x="90" y="0"/>
                </a:lnTo>
                <a:lnTo>
                  <a:pt x="94" y="0"/>
                </a:lnTo>
                <a:lnTo>
                  <a:pt x="94" y="4"/>
                </a:lnTo>
                <a:lnTo>
                  <a:pt x="94" y="0"/>
                </a:lnTo>
                <a:lnTo>
                  <a:pt x="94" y="4"/>
                </a:lnTo>
                <a:lnTo>
                  <a:pt x="98" y="4"/>
                </a:lnTo>
                <a:lnTo>
                  <a:pt x="102" y="8"/>
                </a:lnTo>
                <a:lnTo>
                  <a:pt x="102" y="12"/>
                </a:lnTo>
                <a:lnTo>
                  <a:pt x="102" y="16"/>
                </a:lnTo>
                <a:lnTo>
                  <a:pt x="106" y="16"/>
                </a:lnTo>
                <a:lnTo>
                  <a:pt x="110" y="18"/>
                </a:lnTo>
                <a:lnTo>
                  <a:pt x="112" y="22"/>
                </a:lnTo>
                <a:lnTo>
                  <a:pt x="112" y="26"/>
                </a:lnTo>
                <a:lnTo>
                  <a:pt x="112" y="30"/>
                </a:lnTo>
                <a:lnTo>
                  <a:pt x="116" y="30"/>
                </a:lnTo>
                <a:lnTo>
                  <a:pt x="120" y="30"/>
                </a:lnTo>
                <a:lnTo>
                  <a:pt x="120" y="34"/>
                </a:lnTo>
                <a:lnTo>
                  <a:pt x="120" y="38"/>
                </a:lnTo>
                <a:lnTo>
                  <a:pt x="116" y="38"/>
                </a:lnTo>
                <a:lnTo>
                  <a:pt x="120" y="38"/>
                </a:lnTo>
                <a:lnTo>
                  <a:pt x="120" y="42"/>
                </a:lnTo>
                <a:lnTo>
                  <a:pt x="120" y="38"/>
                </a:lnTo>
                <a:lnTo>
                  <a:pt x="120" y="42"/>
                </a:lnTo>
                <a:lnTo>
                  <a:pt x="124" y="42"/>
                </a:lnTo>
                <a:lnTo>
                  <a:pt x="128" y="42"/>
                </a:lnTo>
                <a:lnTo>
                  <a:pt x="132" y="42"/>
                </a:lnTo>
                <a:lnTo>
                  <a:pt x="136" y="42"/>
                </a:lnTo>
                <a:lnTo>
                  <a:pt x="136" y="38"/>
                </a:lnTo>
                <a:lnTo>
                  <a:pt x="140" y="34"/>
                </a:lnTo>
                <a:lnTo>
                  <a:pt x="140" y="38"/>
                </a:lnTo>
                <a:lnTo>
                  <a:pt x="142" y="38"/>
                </a:lnTo>
                <a:lnTo>
                  <a:pt x="146" y="38"/>
                </a:lnTo>
                <a:lnTo>
                  <a:pt x="150" y="38"/>
                </a:lnTo>
                <a:lnTo>
                  <a:pt x="154" y="38"/>
                </a:lnTo>
                <a:lnTo>
                  <a:pt x="154" y="42"/>
                </a:lnTo>
                <a:lnTo>
                  <a:pt x="158" y="42"/>
                </a:lnTo>
                <a:lnTo>
                  <a:pt x="162" y="42"/>
                </a:lnTo>
                <a:lnTo>
                  <a:pt x="162" y="44"/>
                </a:lnTo>
                <a:lnTo>
                  <a:pt x="158" y="56"/>
                </a:lnTo>
                <a:lnTo>
                  <a:pt x="154" y="58"/>
                </a:lnTo>
                <a:lnTo>
                  <a:pt x="154" y="62"/>
                </a:lnTo>
                <a:lnTo>
                  <a:pt x="158" y="62"/>
                </a:lnTo>
                <a:lnTo>
                  <a:pt x="162" y="66"/>
                </a:lnTo>
                <a:lnTo>
                  <a:pt x="162" y="70"/>
                </a:lnTo>
                <a:lnTo>
                  <a:pt x="166" y="70"/>
                </a:lnTo>
                <a:lnTo>
                  <a:pt x="162" y="70"/>
                </a:lnTo>
                <a:lnTo>
                  <a:pt x="158" y="70"/>
                </a:lnTo>
                <a:lnTo>
                  <a:pt x="158" y="66"/>
                </a:lnTo>
                <a:lnTo>
                  <a:pt x="158" y="70"/>
                </a:lnTo>
                <a:lnTo>
                  <a:pt x="154" y="70"/>
                </a:lnTo>
                <a:lnTo>
                  <a:pt x="150" y="70"/>
                </a:lnTo>
                <a:lnTo>
                  <a:pt x="150" y="74"/>
                </a:lnTo>
                <a:lnTo>
                  <a:pt x="146" y="74"/>
                </a:lnTo>
                <a:lnTo>
                  <a:pt x="146" y="70"/>
                </a:lnTo>
                <a:lnTo>
                  <a:pt x="142" y="74"/>
                </a:lnTo>
                <a:lnTo>
                  <a:pt x="140" y="74"/>
                </a:lnTo>
                <a:lnTo>
                  <a:pt x="136" y="74"/>
                </a:lnTo>
                <a:lnTo>
                  <a:pt x="136" y="78"/>
                </a:lnTo>
                <a:lnTo>
                  <a:pt x="132" y="78"/>
                </a:lnTo>
                <a:lnTo>
                  <a:pt x="128" y="78"/>
                </a:lnTo>
                <a:lnTo>
                  <a:pt x="128" y="82"/>
                </a:lnTo>
                <a:lnTo>
                  <a:pt x="124" y="86"/>
                </a:lnTo>
                <a:lnTo>
                  <a:pt x="120" y="86"/>
                </a:lnTo>
                <a:lnTo>
                  <a:pt x="120" y="88"/>
                </a:lnTo>
                <a:lnTo>
                  <a:pt x="120" y="92"/>
                </a:lnTo>
                <a:lnTo>
                  <a:pt x="120" y="96"/>
                </a:lnTo>
                <a:lnTo>
                  <a:pt x="116" y="96"/>
                </a:lnTo>
                <a:lnTo>
                  <a:pt x="116" y="100"/>
                </a:lnTo>
                <a:lnTo>
                  <a:pt x="116" y="104"/>
                </a:lnTo>
                <a:lnTo>
                  <a:pt x="120" y="108"/>
                </a:lnTo>
                <a:lnTo>
                  <a:pt x="116" y="108"/>
                </a:lnTo>
                <a:lnTo>
                  <a:pt x="116" y="112"/>
                </a:lnTo>
                <a:lnTo>
                  <a:pt x="112" y="112"/>
                </a:lnTo>
                <a:lnTo>
                  <a:pt x="110" y="114"/>
                </a:lnTo>
                <a:lnTo>
                  <a:pt x="110" y="118"/>
                </a:lnTo>
                <a:lnTo>
                  <a:pt x="110" y="122"/>
                </a:lnTo>
                <a:lnTo>
                  <a:pt x="106" y="122"/>
                </a:lnTo>
                <a:lnTo>
                  <a:pt x="106" y="126"/>
                </a:lnTo>
                <a:lnTo>
                  <a:pt x="110" y="130"/>
                </a:lnTo>
                <a:lnTo>
                  <a:pt x="110" y="134"/>
                </a:lnTo>
                <a:lnTo>
                  <a:pt x="112" y="134"/>
                </a:lnTo>
                <a:lnTo>
                  <a:pt x="112" y="138"/>
                </a:lnTo>
                <a:lnTo>
                  <a:pt x="112" y="142"/>
                </a:lnTo>
                <a:lnTo>
                  <a:pt x="116" y="144"/>
                </a:lnTo>
                <a:lnTo>
                  <a:pt x="116" y="148"/>
                </a:lnTo>
                <a:lnTo>
                  <a:pt x="120" y="148"/>
                </a:lnTo>
                <a:lnTo>
                  <a:pt x="120" y="152"/>
                </a:lnTo>
                <a:lnTo>
                  <a:pt x="120" y="156"/>
                </a:lnTo>
                <a:lnTo>
                  <a:pt x="116" y="156"/>
                </a:lnTo>
                <a:lnTo>
                  <a:pt x="116" y="160"/>
                </a:lnTo>
                <a:lnTo>
                  <a:pt x="120" y="160"/>
                </a:lnTo>
                <a:lnTo>
                  <a:pt x="124" y="160"/>
                </a:lnTo>
                <a:lnTo>
                  <a:pt x="128" y="160"/>
                </a:lnTo>
                <a:lnTo>
                  <a:pt x="132" y="160"/>
                </a:lnTo>
                <a:lnTo>
                  <a:pt x="132" y="164"/>
                </a:lnTo>
                <a:lnTo>
                  <a:pt x="132" y="168"/>
                </a:lnTo>
                <a:lnTo>
                  <a:pt x="136" y="168"/>
                </a:lnTo>
                <a:lnTo>
                  <a:pt x="140" y="168"/>
                </a:lnTo>
                <a:lnTo>
                  <a:pt x="142" y="168"/>
                </a:lnTo>
                <a:lnTo>
                  <a:pt x="146" y="168"/>
                </a:lnTo>
                <a:lnTo>
                  <a:pt x="150" y="168"/>
                </a:lnTo>
                <a:lnTo>
                  <a:pt x="150" y="164"/>
                </a:lnTo>
                <a:lnTo>
                  <a:pt x="154" y="160"/>
                </a:lnTo>
                <a:lnTo>
                  <a:pt x="154" y="164"/>
                </a:lnTo>
                <a:lnTo>
                  <a:pt x="154" y="168"/>
                </a:lnTo>
                <a:lnTo>
                  <a:pt x="154" y="172"/>
                </a:lnTo>
                <a:lnTo>
                  <a:pt x="154" y="174"/>
                </a:lnTo>
                <a:lnTo>
                  <a:pt x="154" y="178"/>
                </a:lnTo>
                <a:lnTo>
                  <a:pt x="154" y="182"/>
                </a:lnTo>
                <a:lnTo>
                  <a:pt x="154" y="186"/>
                </a:lnTo>
                <a:lnTo>
                  <a:pt x="158" y="186"/>
                </a:lnTo>
                <a:lnTo>
                  <a:pt x="162" y="186"/>
                </a:lnTo>
                <a:lnTo>
                  <a:pt x="166" y="186"/>
                </a:lnTo>
                <a:lnTo>
                  <a:pt x="168" y="186"/>
                </a:lnTo>
                <a:lnTo>
                  <a:pt x="172" y="190"/>
                </a:lnTo>
                <a:lnTo>
                  <a:pt x="172" y="194"/>
                </a:lnTo>
                <a:lnTo>
                  <a:pt x="172" y="198"/>
                </a:lnTo>
                <a:lnTo>
                  <a:pt x="176" y="200"/>
                </a:lnTo>
                <a:lnTo>
                  <a:pt x="176" y="204"/>
                </a:lnTo>
                <a:lnTo>
                  <a:pt x="180" y="204"/>
                </a:lnTo>
                <a:lnTo>
                  <a:pt x="180" y="208"/>
                </a:lnTo>
                <a:lnTo>
                  <a:pt x="180" y="212"/>
                </a:lnTo>
                <a:lnTo>
                  <a:pt x="180" y="216"/>
                </a:lnTo>
                <a:lnTo>
                  <a:pt x="176" y="216"/>
                </a:lnTo>
                <a:lnTo>
                  <a:pt x="176" y="220"/>
                </a:lnTo>
                <a:lnTo>
                  <a:pt x="176" y="224"/>
                </a:lnTo>
                <a:lnTo>
                  <a:pt x="176" y="228"/>
                </a:lnTo>
                <a:lnTo>
                  <a:pt x="176" y="230"/>
                </a:lnTo>
                <a:lnTo>
                  <a:pt x="176" y="234"/>
                </a:lnTo>
                <a:lnTo>
                  <a:pt x="176" y="238"/>
                </a:lnTo>
                <a:lnTo>
                  <a:pt x="180" y="238"/>
                </a:lnTo>
                <a:lnTo>
                  <a:pt x="180" y="242"/>
                </a:lnTo>
                <a:lnTo>
                  <a:pt x="176" y="242"/>
                </a:lnTo>
                <a:lnTo>
                  <a:pt x="176" y="246"/>
                </a:lnTo>
                <a:lnTo>
                  <a:pt x="172" y="250"/>
                </a:lnTo>
                <a:lnTo>
                  <a:pt x="172" y="254"/>
                </a:lnTo>
                <a:lnTo>
                  <a:pt x="172" y="256"/>
                </a:lnTo>
                <a:lnTo>
                  <a:pt x="176" y="256"/>
                </a:lnTo>
                <a:lnTo>
                  <a:pt x="176" y="260"/>
                </a:lnTo>
                <a:lnTo>
                  <a:pt x="172" y="260"/>
                </a:lnTo>
                <a:lnTo>
                  <a:pt x="172" y="264"/>
                </a:lnTo>
                <a:lnTo>
                  <a:pt x="172" y="268"/>
                </a:lnTo>
                <a:lnTo>
                  <a:pt x="172" y="276"/>
                </a:lnTo>
                <a:lnTo>
                  <a:pt x="176" y="276"/>
                </a:lnTo>
                <a:lnTo>
                  <a:pt x="180" y="280"/>
                </a:lnTo>
                <a:lnTo>
                  <a:pt x="176" y="280"/>
                </a:lnTo>
                <a:lnTo>
                  <a:pt x="176" y="284"/>
                </a:lnTo>
                <a:lnTo>
                  <a:pt x="176" y="286"/>
                </a:lnTo>
                <a:lnTo>
                  <a:pt x="172" y="286"/>
                </a:lnTo>
                <a:lnTo>
                  <a:pt x="172" y="290"/>
                </a:lnTo>
                <a:lnTo>
                  <a:pt x="168" y="290"/>
                </a:lnTo>
                <a:lnTo>
                  <a:pt x="168" y="294"/>
                </a:lnTo>
                <a:lnTo>
                  <a:pt x="168" y="298"/>
                </a:lnTo>
                <a:lnTo>
                  <a:pt x="168" y="298"/>
                </a:lnTo>
                <a:lnTo>
                  <a:pt x="168" y="29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29" name="Freeform 187">
            <a:extLst>
              <a:ext uri="{FF2B5EF4-FFF2-40B4-BE49-F238E27FC236}">
                <a16:creationId xmlns:a16="http://schemas.microsoft.com/office/drawing/2014/main" id="{322D2626-2730-4B1B-9704-F5C76028B812}"/>
              </a:ext>
            </a:extLst>
          </p:cNvPr>
          <p:cNvSpPr>
            <a:spLocks/>
          </p:cNvSpPr>
          <p:nvPr/>
        </p:nvSpPr>
        <p:spPr bwMode="auto">
          <a:xfrm>
            <a:off x="4658128" y="4363505"/>
            <a:ext cx="88900" cy="111125"/>
          </a:xfrm>
          <a:custGeom>
            <a:avLst/>
            <a:gdLst>
              <a:gd name="T0" fmla="*/ 42 w 56"/>
              <a:gd name="T1" fmla="*/ 4 h 70"/>
              <a:gd name="T2" fmla="*/ 42 w 56"/>
              <a:gd name="T3" fmla="*/ 4 h 70"/>
              <a:gd name="T4" fmla="*/ 42 w 56"/>
              <a:gd name="T5" fmla="*/ 0 h 70"/>
              <a:gd name="T6" fmla="*/ 46 w 56"/>
              <a:gd name="T7" fmla="*/ 0 h 70"/>
              <a:gd name="T8" fmla="*/ 52 w 56"/>
              <a:gd name="T9" fmla="*/ 4 h 70"/>
              <a:gd name="T10" fmla="*/ 56 w 56"/>
              <a:gd name="T11" fmla="*/ 4 h 70"/>
              <a:gd name="T12" fmla="*/ 56 w 56"/>
              <a:gd name="T13" fmla="*/ 6 h 70"/>
              <a:gd name="T14" fmla="*/ 52 w 56"/>
              <a:gd name="T15" fmla="*/ 10 h 70"/>
              <a:gd name="T16" fmla="*/ 52 w 56"/>
              <a:gd name="T17" fmla="*/ 10 h 70"/>
              <a:gd name="T18" fmla="*/ 52 w 56"/>
              <a:gd name="T19" fmla="*/ 14 h 70"/>
              <a:gd name="T20" fmla="*/ 48 w 56"/>
              <a:gd name="T21" fmla="*/ 22 h 70"/>
              <a:gd name="T22" fmla="*/ 48 w 56"/>
              <a:gd name="T23" fmla="*/ 26 h 70"/>
              <a:gd name="T24" fmla="*/ 48 w 56"/>
              <a:gd name="T25" fmla="*/ 26 h 70"/>
              <a:gd name="T26" fmla="*/ 52 w 56"/>
              <a:gd name="T27" fmla="*/ 34 h 70"/>
              <a:gd name="T28" fmla="*/ 56 w 56"/>
              <a:gd name="T29" fmla="*/ 40 h 70"/>
              <a:gd name="T30" fmla="*/ 56 w 56"/>
              <a:gd name="T31" fmla="*/ 44 h 70"/>
              <a:gd name="T32" fmla="*/ 52 w 56"/>
              <a:gd name="T33" fmla="*/ 48 h 70"/>
              <a:gd name="T34" fmla="*/ 52 w 56"/>
              <a:gd name="T35" fmla="*/ 56 h 70"/>
              <a:gd name="T36" fmla="*/ 52 w 56"/>
              <a:gd name="T37" fmla="*/ 56 h 70"/>
              <a:gd name="T38" fmla="*/ 48 w 56"/>
              <a:gd name="T39" fmla="*/ 60 h 70"/>
              <a:gd name="T40" fmla="*/ 46 w 56"/>
              <a:gd name="T41" fmla="*/ 64 h 70"/>
              <a:gd name="T42" fmla="*/ 46 w 56"/>
              <a:gd name="T43" fmla="*/ 60 h 70"/>
              <a:gd name="T44" fmla="*/ 46 w 56"/>
              <a:gd name="T45" fmla="*/ 60 h 70"/>
              <a:gd name="T46" fmla="*/ 34 w 56"/>
              <a:gd name="T47" fmla="*/ 60 h 70"/>
              <a:gd name="T48" fmla="*/ 30 w 56"/>
              <a:gd name="T49" fmla="*/ 60 h 70"/>
              <a:gd name="T50" fmla="*/ 26 w 56"/>
              <a:gd name="T51" fmla="*/ 60 h 70"/>
              <a:gd name="T52" fmla="*/ 30 w 56"/>
              <a:gd name="T53" fmla="*/ 66 h 70"/>
              <a:gd name="T54" fmla="*/ 30 w 56"/>
              <a:gd name="T55" fmla="*/ 70 h 70"/>
              <a:gd name="T56" fmla="*/ 26 w 56"/>
              <a:gd name="T57" fmla="*/ 70 h 70"/>
              <a:gd name="T58" fmla="*/ 22 w 56"/>
              <a:gd name="T59" fmla="*/ 70 h 70"/>
              <a:gd name="T60" fmla="*/ 18 w 56"/>
              <a:gd name="T61" fmla="*/ 66 h 70"/>
              <a:gd name="T62" fmla="*/ 14 w 56"/>
              <a:gd name="T63" fmla="*/ 60 h 70"/>
              <a:gd name="T64" fmla="*/ 12 w 56"/>
              <a:gd name="T65" fmla="*/ 52 h 70"/>
              <a:gd name="T66" fmla="*/ 12 w 56"/>
              <a:gd name="T67" fmla="*/ 48 h 70"/>
              <a:gd name="T68" fmla="*/ 12 w 56"/>
              <a:gd name="T69" fmla="*/ 44 h 70"/>
              <a:gd name="T70" fmla="*/ 4 w 56"/>
              <a:gd name="T71" fmla="*/ 44 h 70"/>
              <a:gd name="T72" fmla="*/ 4 w 56"/>
              <a:gd name="T73" fmla="*/ 40 h 70"/>
              <a:gd name="T74" fmla="*/ 4 w 56"/>
              <a:gd name="T75" fmla="*/ 40 h 70"/>
              <a:gd name="T76" fmla="*/ 0 w 56"/>
              <a:gd name="T77" fmla="*/ 36 h 70"/>
              <a:gd name="T78" fmla="*/ 0 w 56"/>
              <a:gd name="T79" fmla="*/ 36 h 70"/>
              <a:gd name="T80" fmla="*/ 0 w 56"/>
              <a:gd name="T81" fmla="*/ 30 h 70"/>
              <a:gd name="T82" fmla="*/ 0 w 56"/>
              <a:gd name="T83" fmla="*/ 30 h 70"/>
              <a:gd name="T84" fmla="*/ 0 w 56"/>
              <a:gd name="T85" fmla="*/ 22 h 70"/>
              <a:gd name="T86" fmla="*/ 0 w 56"/>
              <a:gd name="T87" fmla="*/ 22 h 70"/>
              <a:gd name="T88" fmla="*/ 4 w 56"/>
              <a:gd name="T89" fmla="*/ 18 h 70"/>
              <a:gd name="T90" fmla="*/ 8 w 56"/>
              <a:gd name="T91" fmla="*/ 18 h 70"/>
              <a:gd name="T92" fmla="*/ 12 w 56"/>
              <a:gd name="T93" fmla="*/ 14 h 70"/>
              <a:gd name="T94" fmla="*/ 12 w 56"/>
              <a:gd name="T95" fmla="*/ 14 h 70"/>
              <a:gd name="T96" fmla="*/ 8 w 56"/>
              <a:gd name="T97" fmla="*/ 10 h 70"/>
              <a:gd name="T98" fmla="*/ 12 w 56"/>
              <a:gd name="T99" fmla="*/ 6 h 70"/>
              <a:gd name="T100" fmla="*/ 12 w 56"/>
              <a:gd name="T101" fmla="*/ 4 h 70"/>
              <a:gd name="T102" fmla="*/ 18 w 56"/>
              <a:gd name="T103" fmla="*/ 0 h 70"/>
              <a:gd name="T104" fmla="*/ 26 w 56"/>
              <a:gd name="T105" fmla="*/ 0 h 70"/>
              <a:gd name="T106" fmla="*/ 30 w 56"/>
              <a:gd name="T107" fmla="*/ 4 h 70"/>
              <a:gd name="T108" fmla="*/ 30 w 56"/>
              <a:gd name="T109" fmla="*/ 4 h 70"/>
              <a:gd name="T110" fmla="*/ 30 w 56"/>
              <a:gd name="T111" fmla="*/ 0 h 70"/>
              <a:gd name="T112" fmla="*/ 38 w 56"/>
              <a:gd name="T113" fmla="*/ 0 h 70"/>
              <a:gd name="T114" fmla="*/ 38 w 56"/>
              <a:gd name="T115" fmla="*/ 0 h 70"/>
              <a:gd name="T116" fmla="*/ 42 w 56"/>
              <a:gd name="T117" fmla="*/ 4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70">
                <a:moveTo>
                  <a:pt x="42" y="4"/>
                </a:move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6" y="4"/>
                </a:lnTo>
                <a:lnTo>
                  <a:pt x="46" y="4"/>
                </a:lnTo>
                <a:lnTo>
                  <a:pt x="42" y="4"/>
                </a:lnTo>
                <a:lnTo>
                  <a:pt x="42" y="4"/>
                </a:lnTo>
                <a:lnTo>
                  <a:pt x="42" y="0"/>
                </a:lnTo>
                <a:lnTo>
                  <a:pt x="42" y="0"/>
                </a:lnTo>
                <a:lnTo>
                  <a:pt x="42" y="0"/>
                </a:lnTo>
                <a:lnTo>
                  <a:pt x="42" y="0"/>
                </a:lnTo>
                <a:lnTo>
                  <a:pt x="42" y="0"/>
                </a:lnTo>
                <a:lnTo>
                  <a:pt x="46" y="0"/>
                </a:lnTo>
                <a:lnTo>
                  <a:pt x="46" y="0"/>
                </a:lnTo>
                <a:lnTo>
                  <a:pt x="46" y="0"/>
                </a:lnTo>
                <a:lnTo>
                  <a:pt x="48" y="0"/>
                </a:lnTo>
                <a:lnTo>
                  <a:pt x="52" y="0"/>
                </a:lnTo>
                <a:lnTo>
                  <a:pt x="52" y="0"/>
                </a:lnTo>
                <a:lnTo>
                  <a:pt x="52" y="4"/>
                </a:lnTo>
                <a:lnTo>
                  <a:pt x="52" y="4"/>
                </a:lnTo>
                <a:lnTo>
                  <a:pt x="56" y="4"/>
                </a:lnTo>
                <a:lnTo>
                  <a:pt x="56" y="4"/>
                </a:lnTo>
                <a:lnTo>
                  <a:pt x="56" y="4"/>
                </a:lnTo>
                <a:lnTo>
                  <a:pt x="56" y="6"/>
                </a:lnTo>
                <a:lnTo>
                  <a:pt x="56" y="6"/>
                </a:lnTo>
                <a:lnTo>
                  <a:pt x="56" y="6"/>
                </a:lnTo>
                <a:lnTo>
                  <a:pt x="56" y="6"/>
                </a:lnTo>
                <a:lnTo>
                  <a:pt x="56" y="6"/>
                </a:lnTo>
                <a:lnTo>
                  <a:pt x="56" y="10"/>
                </a:lnTo>
                <a:lnTo>
                  <a:pt x="56" y="10"/>
                </a:lnTo>
                <a:lnTo>
                  <a:pt x="52" y="10"/>
                </a:lnTo>
                <a:lnTo>
                  <a:pt x="52" y="10"/>
                </a:lnTo>
                <a:lnTo>
                  <a:pt x="52" y="10"/>
                </a:lnTo>
                <a:lnTo>
                  <a:pt x="52" y="10"/>
                </a:lnTo>
                <a:lnTo>
                  <a:pt x="52" y="10"/>
                </a:lnTo>
                <a:lnTo>
                  <a:pt x="52" y="14"/>
                </a:lnTo>
                <a:lnTo>
                  <a:pt x="52" y="14"/>
                </a:lnTo>
                <a:lnTo>
                  <a:pt x="52" y="14"/>
                </a:lnTo>
                <a:lnTo>
                  <a:pt x="52" y="14"/>
                </a:lnTo>
                <a:lnTo>
                  <a:pt x="48" y="14"/>
                </a:lnTo>
                <a:lnTo>
                  <a:pt x="48" y="18"/>
                </a:lnTo>
                <a:lnTo>
                  <a:pt x="48" y="18"/>
                </a:lnTo>
                <a:lnTo>
                  <a:pt x="48" y="22"/>
                </a:lnTo>
                <a:lnTo>
                  <a:pt x="48" y="22"/>
                </a:lnTo>
                <a:lnTo>
                  <a:pt x="48" y="22"/>
                </a:lnTo>
                <a:lnTo>
                  <a:pt x="48" y="22"/>
                </a:lnTo>
                <a:lnTo>
                  <a:pt x="48" y="26"/>
                </a:lnTo>
                <a:lnTo>
                  <a:pt x="48" y="26"/>
                </a:lnTo>
                <a:lnTo>
                  <a:pt x="48" y="26"/>
                </a:lnTo>
                <a:lnTo>
                  <a:pt x="48" y="26"/>
                </a:lnTo>
                <a:lnTo>
                  <a:pt x="48" y="26"/>
                </a:lnTo>
                <a:lnTo>
                  <a:pt x="52" y="30"/>
                </a:lnTo>
                <a:lnTo>
                  <a:pt x="52" y="30"/>
                </a:lnTo>
                <a:lnTo>
                  <a:pt x="52" y="34"/>
                </a:lnTo>
                <a:lnTo>
                  <a:pt x="52" y="34"/>
                </a:lnTo>
                <a:lnTo>
                  <a:pt x="52" y="36"/>
                </a:lnTo>
                <a:lnTo>
                  <a:pt x="56" y="36"/>
                </a:lnTo>
                <a:lnTo>
                  <a:pt x="56" y="36"/>
                </a:lnTo>
                <a:lnTo>
                  <a:pt x="56" y="40"/>
                </a:lnTo>
                <a:lnTo>
                  <a:pt x="56" y="40"/>
                </a:lnTo>
                <a:lnTo>
                  <a:pt x="56" y="44"/>
                </a:lnTo>
                <a:lnTo>
                  <a:pt x="56" y="44"/>
                </a:lnTo>
                <a:lnTo>
                  <a:pt x="56" y="44"/>
                </a:lnTo>
                <a:lnTo>
                  <a:pt x="56" y="44"/>
                </a:lnTo>
                <a:lnTo>
                  <a:pt x="52" y="48"/>
                </a:lnTo>
                <a:lnTo>
                  <a:pt x="52" y="48"/>
                </a:lnTo>
                <a:lnTo>
                  <a:pt x="52" y="48"/>
                </a:lnTo>
                <a:lnTo>
                  <a:pt x="52" y="48"/>
                </a:lnTo>
                <a:lnTo>
                  <a:pt x="52" y="52"/>
                </a:lnTo>
                <a:lnTo>
                  <a:pt x="52" y="52"/>
                </a:lnTo>
                <a:lnTo>
                  <a:pt x="52" y="56"/>
                </a:lnTo>
                <a:lnTo>
                  <a:pt x="52" y="56"/>
                </a:lnTo>
                <a:lnTo>
                  <a:pt x="52" y="56"/>
                </a:lnTo>
                <a:lnTo>
                  <a:pt x="52" y="56"/>
                </a:lnTo>
                <a:lnTo>
                  <a:pt x="52" y="56"/>
                </a:lnTo>
                <a:lnTo>
                  <a:pt x="52" y="60"/>
                </a:lnTo>
                <a:lnTo>
                  <a:pt x="52" y="60"/>
                </a:lnTo>
                <a:lnTo>
                  <a:pt x="52" y="60"/>
                </a:lnTo>
                <a:lnTo>
                  <a:pt x="48" y="60"/>
                </a:lnTo>
                <a:lnTo>
                  <a:pt x="48" y="64"/>
                </a:lnTo>
                <a:lnTo>
                  <a:pt x="48" y="64"/>
                </a:lnTo>
                <a:lnTo>
                  <a:pt x="48" y="64"/>
                </a:lnTo>
                <a:lnTo>
                  <a:pt x="46" y="64"/>
                </a:lnTo>
                <a:lnTo>
                  <a:pt x="46" y="64"/>
                </a:lnTo>
                <a:lnTo>
                  <a:pt x="46" y="64"/>
                </a:lnTo>
                <a:lnTo>
                  <a:pt x="46" y="60"/>
                </a:lnTo>
                <a:lnTo>
                  <a:pt x="46" y="60"/>
                </a:lnTo>
                <a:lnTo>
                  <a:pt x="46" y="60"/>
                </a:lnTo>
                <a:lnTo>
                  <a:pt x="46" y="60"/>
                </a:lnTo>
                <a:lnTo>
                  <a:pt x="46" y="60"/>
                </a:lnTo>
                <a:lnTo>
                  <a:pt x="46" y="60"/>
                </a:lnTo>
                <a:lnTo>
                  <a:pt x="42" y="60"/>
                </a:lnTo>
                <a:lnTo>
                  <a:pt x="42" y="60"/>
                </a:lnTo>
                <a:lnTo>
                  <a:pt x="42" y="60"/>
                </a:lnTo>
                <a:lnTo>
                  <a:pt x="34" y="60"/>
                </a:lnTo>
                <a:lnTo>
                  <a:pt x="34" y="64"/>
                </a:lnTo>
                <a:lnTo>
                  <a:pt x="30" y="60"/>
                </a:lnTo>
                <a:lnTo>
                  <a:pt x="30" y="60"/>
                </a:lnTo>
                <a:lnTo>
                  <a:pt x="30" y="60"/>
                </a:lnTo>
                <a:lnTo>
                  <a:pt x="30" y="60"/>
                </a:lnTo>
                <a:lnTo>
                  <a:pt x="30" y="60"/>
                </a:lnTo>
                <a:lnTo>
                  <a:pt x="30" y="60"/>
                </a:lnTo>
                <a:lnTo>
                  <a:pt x="26" y="60"/>
                </a:lnTo>
                <a:lnTo>
                  <a:pt x="26" y="64"/>
                </a:lnTo>
                <a:lnTo>
                  <a:pt x="26" y="64"/>
                </a:lnTo>
                <a:lnTo>
                  <a:pt x="26" y="64"/>
                </a:lnTo>
                <a:lnTo>
                  <a:pt x="30" y="66"/>
                </a:lnTo>
                <a:lnTo>
                  <a:pt x="30" y="70"/>
                </a:lnTo>
                <a:lnTo>
                  <a:pt x="30" y="70"/>
                </a:lnTo>
                <a:lnTo>
                  <a:pt x="30" y="70"/>
                </a:lnTo>
                <a:lnTo>
                  <a:pt x="30" y="70"/>
                </a:lnTo>
                <a:lnTo>
                  <a:pt x="26" y="70"/>
                </a:lnTo>
                <a:lnTo>
                  <a:pt x="26" y="70"/>
                </a:lnTo>
                <a:lnTo>
                  <a:pt x="26" y="70"/>
                </a:lnTo>
                <a:lnTo>
                  <a:pt x="26" y="70"/>
                </a:lnTo>
                <a:lnTo>
                  <a:pt x="22" y="70"/>
                </a:lnTo>
                <a:lnTo>
                  <a:pt x="22" y="70"/>
                </a:lnTo>
                <a:lnTo>
                  <a:pt x="22" y="70"/>
                </a:lnTo>
                <a:lnTo>
                  <a:pt x="22" y="70"/>
                </a:lnTo>
                <a:lnTo>
                  <a:pt x="18" y="66"/>
                </a:lnTo>
                <a:lnTo>
                  <a:pt x="18" y="66"/>
                </a:lnTo>
                <a:lnTo>
                  <a:pt x="18" y="66"/>
                </a:lnTo>
                <a:lnTo>
                  <a:pt x="18" y="66"/>
                </a:lnTo>
                <a:lnTo>
                  <a:pt x="18" y="66"/>
                </a:lnTo>
                <a:lnTo>
                  <a:pt x="14" y="64"/>
                </a:lnTo>
                <a:lnTo>
                  <a:pt x="14" y="64"/>
                </a:lnTo>
                <a:lnTo>
                  <a:pt x="14" y="60"/>
                </a:lnTo>
                <a:lnTo>
                  <a:pt x="14" y="60"/>
                </a:lnTo>
                <a:lnTo>
                  <a:pt x="12" y="56"/>
                </a:lnTo>
                <a:lnTo>
                  <a:pt x="12" y="56"/>
                </a:lnTo>
                <a:lnTo>
                  <a:pt x="12" y="52"/>
                </a:lnTo>
                <a:lnTo>
                  <a:pt x="12" y="52"/>
                </a:lnTo>
                <a:lnTo>
                  <a:pt x="12" y="52"/>
                </a:lnTo>
                <a:lnTo>
                  <a:pt x="12" y="48"/>
                </a:lnTo>
                <a:lnTo>
                  <a:pt x="12" y="48"/>
                </a:lnTo>
                <a:lnTo>
                  <a:pt x="12" y="48"/>
                </a:lnTo>
                <a:lnTo>
                  <a:pt x="12" y="48"/>
                </a:lnTo>
                <a:lnTo>
                  <a:pt x="12" y="48"/>
                </a:lnTo>
                <a:lnTo>
                  <a:pt x="12" y="44"/>
                </a:lnTo>
                <a:lnTo>
                  <a:pt x="12" y="44"/>
                </a:lnTo>
                <a:lnTo>
                  <a:pt x="8" y="44"/>
                </a:lnTo>
                <a:lnTo>
                  <a:pt x="8" y="44"/>
                </a:lnTo>
                <a:lnTo>
                  <a:pt x="4" y="44"/>
                </a:lnTo>
                <a:lnTo>
                  <a:pt x="4" y="44"/>
                </a:lnTo>
                <a:lnTo>
                  <a:pt x="4" y="44"/>
                </a:lnTo>
                <a:lnTo>
                  <a:pt x="4" y="44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lnTo>
                  <a:pt x="0" y="40"/>
                </a:lnTo>
                <a:lnTo>
                  <a:pt x="0" y="36"/>
                </a:lnTo>
                <a:lnTo>
                  <a:pt x="0" y="36"/>
                </a:lnTo>
                <a:lnTo>
                  <a:pt x="0" y="36"/>
                </a:lnTo>
                <a:lnTo>
                  <a:pt x="0" y="36"/>
                </a:lnTo>
                <a:lnTo>
                  <a:pt x="0" y="36"/>
                </a:lnTo>
                <a:lnTo>
                  <a:pt x="0" y="36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26"/>
                </a:lnTo>
                <a:lnTo>
                  <a:pt x="0" y="22"/>
                </a:lnTo>
                <a:lnTo>
                  <a:pt x="4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18"/>
                </a:lnTo>
                <a:lnTo>
                  <a:pt x="0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4" y="18"/>
                </a:lnTo>
                <a:lnTo>
                  <a:pt x="8" y="18"/>
                </a:lnTo>
                <a:lnTo>
                  <a:pt x="8" y="18"/>
                </a:lnTo>
                <a:lnTo>
                  <a:pt x="8" y="14"/>
                </a:lnTo>
                <a:lnTo>
                  <a:pt x="8" y="14"/>
                </a:lnTo>
                <a:lnTo>
                  <a:pt x="12" y="14"/>
                </a:lnTo>
                <a:lnTo>
                  <a:pt x="12" y="14"/>
                </a:lnTo>
                <a:lnTo>
                  <a:pt x="12" y="14"/>
                </a:lnTo>
                <a:lnTo>
                  <a:pt x="12" y="14"/>
                </a:lnTo>
                <a:lnTo>
                  <a:pt x="12" y="14"/>
                </a:lnTo>
                <a:lnTo>
                  <a:pt x="12" y="14"/>
                </a:lnTo>
                <a:lnTo>
                  <a:pt x="12" y="10"/>
                </a:lnTo>
                <a:lnTo>
                  <a:pt x="12" y="14"/>
                </a:lnTo>
                <a:lnTo>
                  <a:pt x="12" y="14"/>
                </a:lnTo>
                <a:lnTo>
                  <a:pt x="8" y="10"/>
                </a:lnTo>
                <a:lnTo>
                  <a:pt x="12" y="10"/>
                </a:lnTo>
                <a:lnTo>
                  <a:pt x="12" y="10"/>
                </a:lnTo>
                <a:lnTo>
                  <a:pt x="12" y="6"/>
                </a:lnTo>
                <a:lnTo>
                  <a:pt x="12" y="6"/>
                </a:lnTo>
                <a:lnTo>
                  <a:pt x="12" y="6"/>
                </a:lnTo>
                <a:lnTo>
                  <a:pt x="12" y="4"/>
                </a:lnTo>
                <a:lnTo>
                  <a:pt x="12" y="4"/>
                </a:lnTo>
                <a:lnTo>
                  <a:pt x="12" y="4"/>
                </a:lnTo>
                <a:lnTo>
                  <a:pt x="12" y="0"/>
                </a:lnTo>
                <a:lnTo>
                  <a:pt x="14" y="0"/>
                </a:lnTo>
                <a:lnTo>
                  <a:pt x="14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22" y="0"/>
                </a:lnTo>
                <a:lnTo>
                  <a:pt x="26" y="0"/>
                </a:lnTo>
                <a:lnTo>
                  <a:pt x="26" y="4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0" y="4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4" y="0"/>
                </a:lnTo>
                <a:lnTo>
                  <a:pt x="34" y="0"/>
                </a:ln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42" y="0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30" name="Freeform 188">
            <a:extLst>
              <a:ext uri="{FF2B5EF4-FFF2-40B4-BE49-F238E27FC236}">
                <a16:creationId xmlns:a16="http://schemas.microsoft.com/office/drawing/2014/main" id="{3F0278D7-E76D-445B-9182-3A633D298B7E}"/>
              </a:ext>
            </a:extLst>
          </p:cNvPr>
          <p:cNvSpPr>
            <a:spLocks/>
          </p:cNvSpPr>
          <p:nvPr/>
        </p:nvSpPr>
        <p:spPr bwMode="auto">
          <a:xfrm>
            <a:off x="4645428" y="5363630"/>
            <a:ext cx="123825" cy="142875"/>
          </a:xfrm>
          <a:custGeom>
            <a:avLst/>
            <a:gdLst>
              <a:gd name="T0" fmla="*/ 4 w 78"/>
              <a:gd name="T1" fmla="*/ 60 h 90"/>
              <a:gd name="T2" fmla="*/ 4 w 78"/>
              <a:gd name="T3" fmla="*/ 56 h 90"/>
              <a:gd name="T4" fmla="*/ 4 w 78"/>
              <a:gd name="T5" fmla="*/ 56 h 90"/>
              <a:gd name="T6" fmla="*/ 8 w 78"/>
              <a:gd name="T7" fmla="*/ 48 h 90"/>
              <a:gd name="T8" fmla="*/ 4 w 78"/>
              <a:gd name="T9" fmla="*/ 48 h 90"/>
              <a:gd name="T10" fmla="*/ 4 w 78"/>
              <a:gd name="T11" fmla="*/ 40 h 90"/>
              <a:gd name="T12" fmla="*/ 4 w 78"/>
              <a:gd name="T13" fmla="*/ 40 h 90"/>
              <a:gd name="T14" fmla="*/ 4 w 78"/>
              <a:gd name="T15" fmla="*/ 36 h 90"/>
              <a:gd name="T16" fmla="*/ 4 w 78"/>
              <a:gd name="T17" fmla="*/ 34 h 90"/>
              <a:gd name="T18" fmla="*/ 4 w 78"/>
              <a:gd name="T19" fmla="*/ 30 h 90"/>
              <a:gd name="T20" fmla="*/ 8 w 78"/>
              <a:gd name="T21" fmla="*/ 26 h 90"/>
              <a:gd name="T22" fmla="*/ 8 w 78"/>
              <a:gd name="T23" fmla="*/ 22 h 90"/>
              <a:gd name="T24" fmla="*/ 8 w 78"/>
              <a:gd name="T25" fmla="*/ 14 h 90"/>
              <a:gd name="T26" fmla="*/ 12 w 78"/>
              <a:gd name="T27" fmla="*/ 10 h 90"/>
              <a:gd name="T28" fmla="*/ 8 w 78"/>
              <a:gd name="T29" fmla="*/ 6 h 90"/>
              <a:gd name="T30" fmla="*/ 12 w 78"/>
              <a:gd name="T31" fmla="*/ 2 h 90"/>
              <a:gd name="T32" fmla="*/ 16 w 78"/>
              <a:gd name="T33" fmla="*/ 0 h 90"/>
              <a:gd name="T34" fmla="*/ 16 w 78"/>
              <a:gd name="T35" fmla="*/ 2 h 90"/>
              <a:gd name="T36" fmla="*/ 18 w 78"/>
              <a:gd name="T37" fmla="*/ 2 h 90"/>
              <a:gd name="T38" fmla="*/ 18 w 78"/>
              <a:gd name="T39" fmla="*/ 0 h 90"/>
              <a:gd name="T40" fmla="*/ 22 w 78"/>
              <a:gd name="T41" fmla="*/ 0 h 90"/>
              <a:gd name="T42" fmla="*/ 26 w 78"/>
              <a:gd name="T43" fmla="*/ 2 h 90"/>
              <a:gd name="T44" fmla="*/ 34 w 78"/>
              <a:gd name="T45" fmla="*/ 6 h 90"/>
              <a:gd name="T46" fmla="*/ 38 w 78"/>
              <a:gd name="T47" fmla="*/ 14 h 90"/>
              <a:gd name="T48" fmla="*/ 38 w 78"/>
              <a:gd name="T49" fmla="*/ 14 h 90"/>
              <a:gd name="T50" fmla="*/ 42 w 78"/>
              <a:gd name="T51" fmla="*/ 14 h 90"/>
              <a:gd name="T52" fmla="*/ 46 w 78"/>
              <a:gd name="T53" fmla="*/ 14 h 90"/>
              <a:gd name="T54" fmla="*/ 48 w 78"/>
              <a:gd name="T55" fmla="*/ 22 h 90"/>
              <a:gd name="T56" fmla="*/ 52 w 78"/>
              <a:gd name="T57" fmla="*/ 22 h 90"/>
              <a:gd name="T58" fmla="*/ 52 w 78"/>
              <a:gd name="T59" fmla="*/ 22 h 90"/>
              <a:gd name="T60" fmla="*/ 60 w 78"/>
              <a:gd name="T61" fmla="*/ 30 h 90"/>
              <a:gd name="T62" fmla="*/ 64 w 78"/>
              <a:gd name="T63" fmla="*/ 30 h 90"/>
              <a:gd name="T64" fmla="*/ 68 w 78"/>
              <a:gd name="T65" fmla="*/ 36 h 90"/>
              <a:gd name="T66" fmla="*/ 72 w 78"/>
              <a:gd name="T67" fmla="*/ 40 h 90"/>
              <a:gd name="T68" fmla="*/ 76 w 78"/>
              <a:gd name="T69" fmla="*/ 44 h 90"/>
              <a:gd name="T70" fmla="*/ 76 w 78"/>
              <a:gd name="T71" fmla="*/ 48 h 90"/>
              <a:gd name="T72" fmla="*/ 72 w 78"/>
              <a:gd name="T73" fmla="*/ 52 h 90"/>
              <a:gd name="T74" fmla="*/ 72 w 78"/>
              <a:gd name="T75" fmla="*/ 56 h 90"/>
              <a:gd name="T76" fmla="*/ 72 w 78"/>
              <a:gd name="T77" fmla="*/ 60 h 90"/>
              <a:gd name="T78" fmla="*/ 72 w 78"/>
              <a:gd name="T79" fmla="*/ 64 h 90"/>
              <a:gd name="T80" fmla="*/ 72 w 78"/>
              <a:gd name="T81" fmla="*/ 66 h 90"/>
              <a:gd name="T82" fmla="*/ 72 w 78"/>
              <a:gd name="T83" fmla="*/ 66 h 90"/>
              <a:gd name="T84" fmla="*/ 72 w 78"/>
              <a:gd name="T85" fmla="*/ 70 h 90"/>
              <a:gd name="T86" fmla="*/ 68 w 78"/>
              <a:gd name="T87" fmla="*/ 78 h 90"/>
              <a:gd name="T88" fmla="*/ 64 w 78"/>
              <a:gd name="T89" fmla="*/ 82 h 90"/>
              <a:gd name="T90" fmla="*/ 60 w 78"/>
              <a:gd name="T91" fmla="*/ 82 h 90"/>
              <a:gd name="T92" fmla="*/ 60 w 78"/>
              <a:gd name="T93" fmla="*/ 82 h 90"/>
              <a:gd name="T94" fmla="*/ 52 w 78"/>
              <a:gd name="T95" fmla="*/ 86 h 90"/>
              <a:gd name="T96" fmla="*/ 48 w 78"/>
              <a:gd name="T97" fmla="*/ 86 h 90"/>
              <a:gd name="T98" fmla="*/ 46 w 78"/>
              <a:gd name="T99" fmla="*/ 90 h 90"/>
              <a:gd name="T100" fmla="*/ 46 w 78"/>
              <a:gd name="T101" fmla="*/ 86 h 90"/>
              <a:gd name="T102" fmla="*/ 38 w 78"/>
              <a:gd name="T103" fmla="*/ 86 h 90"/>
              <a:gd name="T104" fmla="*/ 34 w 78"/>
              <a:gd name="T105" fmla="*/ 86 h 90"/>
              <a:gd name="T106" fmla="*/ 30 w 78"/>
              <a:gd name="T107" fmla="*/ 86 h 90"/>
              <a:gd name="T108" fmla="*/ 22 w 78"/>
              <a:gd name="T109" fmla="*/ 82 h 90"/>
              <a:gd name="T110" fmla="*/ 16 w 78"/>
              <a:gd name="T111" fmla="*/ 78 h 90"/>
              <a:gd name="T112" fmla="*/ 8 w 78"/>
              <a:gd name="T113" fmla="*/ 78 h 90"/>
              <a:gd name="T114" fmla="*/ 4 w 78"/>
              <a:gd name="T115" fmla="*/ 74 h 90"/>
              <a:gd name="T116" fmla="*/ 4 w 78"/>
              <a:gd name="T117" fmla="*/ 70 h 90"/>
              <a:gd name="T118" fmla="*/ 0 w 78"/>
              <a:gd name="T119" fmla="*/ 64 h 90"/>
              <a:gd name="T120" fmla="*/ 0 w 78"/>
              <a:gd name="T121" fmla="*/ 6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8" h="90">
                <a:moveTo>
                  <a:pt x="0" y="60"/>
                </a:moveTo>
                <a:lnTo>
                  <a:pt x="0" y="60"/>
                </a:lnTo>
                <a:lnTo>
                  <a:pt x="0" y="60"/>
                </a:lnTo>
                <a:lnTo>
                  <a:pt x="0" y="60"/>
                </a:lnTo>
                <a:lnTo>
                  <a:pt x="4" y="60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lnTo>
                  <a:pt x="4" y="52"/>
                </a:lnTo>
                <a:lnTo>
                  <a:pt x="8" y="52"/>
                </a:lnTo>
                <a:lnTo>
                  <a:pt x="8" y="52"/>
                </a:lnTo>
                <a:lnTo>
                  <a:pt x="8" y="48"/>
                </a:lnTo>
                <a:lnTo>
                  <a:pt x="8" y="48"/>
                </a:lnTo>
                <a:lnTo>
                  <a:pt x="8" y="48"/>
                </a:lnTo>
                <a:lnTo>
                  <a:pt x="4" y="48"/>
                </a:lnTo>
                <a:lnTo>
                  <a:pt x="4" y="48"/>
                </a:lnTo>
                <a:lnTo>
                  <a:pt x="4" y="48"/>
                </a:lnTo>
                <a:lnTo>
                  <a:pt x="4" y="48"/>
                </a:lnTo>
                <a:lnTo>
                  <a:pt x="4" y="48"/>
                </a:lnTo>
                <a:lnTo>
                  <a:pt x="4" y="44"/>
                </a:lnTo>
                <a:lnTo>
                  <a:pt x="4" y="44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lnTo>
                  <a:pt x="8" y="40"/>
                </a:lnTo>
                <a:lnTo>
                  <a:pt x="8" y="36"/>
                </a:lnTo>
                <a:lnTo>
                  <a:pt x="8" y="36"/>
                </a:lnTo>
                <a:lnTo>
                  <a:pt x="4" y="36"/>
                </a:lnTo>
                <a:lnTo>
                  <a:pt x="4" y="36"/>
                </a:lnTo>
                <a:lnTo>
                  <a:pt x="4" y="36"/>
                </a:lnTo>
                <a:lnTo>
                  <a:pt x="4" y="36"/>
                </a:lnTo>
                <a:lnTo>
                  <a:pt x="4" y="36"/>
                </a:lnTo>
                <a:lnTo>
                  <a:pt x="4" y="34"/>
                </a:lnTo>
                <a:lnTo>
                  <a:pt x="4" y="34"/>
                </a:lnTo>
                <a:lnTo>
                  <a:pt x="4" y="34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8" y="26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lnTo>
                  <a:pt x="8" y="18"/>
                </a:lnTo>
                <a:lnTo>
                  <a:pt x="8" y="14"/>
                </a:lnTo>
                <a:lnTo>
                  <a:pt x="12" y="10"/>
                </a:lnTo>
                <a:lnTo>
                  <a:pt x="12" y="10"/>
                </a:lnTo>
                <a:lnTo>
                  <a:pt x="12" y="10"/>
                </a:lnTo>
                <a:lnTo>
                  <a:pt x="12" y="10"/>
                </a:lnTo>
                <a:lnTo>
                  <a:pt x="12" y="10"/>
                </a:lnTo>
                <a:lnTo>
                  <a:pt x="12" y="10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12" y="2"/>
                </a:lnTo>
                <a:lnTo>
                  <a:pt x="12" y="2"/>
                </a:lnTo>
                <a:lnTo>
                  <a:pt x="12" y="2"/>
                </a:lnTo>
                <a:lnTo>
                  <a:pt x="12" y="2"/>
                </a:lnTo>
                <a:lnTo>
                  <a:pt x="12" y="2"/>
                </a:lnTo>
                <a:lnTo>
                  <a:pt x="12" y="0"/>
                </a:lnTo>
                <a:lnTo>
                  <a:pt x="12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16" y="2"/>
                </a:lnTo>
                <a:lnTo>
                  <a:pt x="16" y="2"/>
                </a:lnTo>
                <a:lnTo>
                  <a:pt x="16" y="0"/>
                </a:lnTo>
                <a:lnTo>
                  <a:pt x="16" y="0"/>
                </a:lnTo>
                <a:lnTo>
                  <a:pt x="18" y="2"/>
                </a:lnTo>
                <a:lnTo>
                  <a:pt x="18" y="2"/>
                </a:lnTo>
                <a:lnTo>
                  <a:pt x="18" y="2"/>
                </a:lnTo>
                <a:lnTo>
                  <a:pt x="18" y="2"/>
                </a:lnTo>
                <a:lnTo>
                  <a:pt x="18" y="2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lnTo>
                  <a:pt x="26" y="0"/>
                </a:lnTo>
                <a:lnTo>
                  <a:pt x="26" y="2"/>
                </a:lnTo>
                <a:lnTo>
                  <a:pt x="26" y="2"/>
                </a:lnTo>
                <a:lnTo>
                  <a:pt x="26" y="2"/>
                </a:lnTo>
                <a:lnTo>
                  <a:pt x="30" y="2"/>
                </a:lnTo>
                <a:lnTo>
                  <a:pt x="30" y="2"/>
                </a:lnTo>
                <a:lnTo>
                  <a:pt x="30" y="6"/>
                </a:lnTo>
                <a:lnTo>
                  <a:pt x="30" y="6"/>
                </a:lnTo>
                <a:lnTo>
                  <a:pt x="34" y="6"/>
                </a:lnTo>
                <a:lnTo>
                  <a:pt x="34" y="6"/>
                </a:lnTo>
                <a:lnTo>
                  <a:pt x="34" y="10"/>
                </a:lnTo>
                <a:lnTo>
                  <a:pt x="38" y="10"/>
                </a:lnTo>
                <a:lnTo>
                  <a:pt x="38" y="10"/>
                </a:lnTo>
                <a:lnTo>
                  <a:pt x="38" y="14"/>
                </a:lnTo>
                <a:lnTo>
                  <a:pt x="34" y="14"/>
                </a:lnTo>
                <a:lnTo>
                  <a:pt x="34" y="14"/>
                </a:lnTo>
                <a:lnTo>
                  <a:pt x="34" y="14"/>
                </a:lnTo>
                <a:lnTo>
                  <a:pt x="34" y="14"/>
                </a:lnTo>
                <a:lnTo>
                  <a:pt x="38" y="14"/>
                </a:lnTo>
                <a:lnTo>
                  <a:pt x="38" y="14"/>
                </a:lnTo>
                <a:lnTo>
                  <a:pt x="38" y="14"/>
                </a:lnTo>
                <a:lnTo>
                  <a:pt x="38" y="14"/>
                </a:lnTo>
                <a:lnTo>
                  <a:pt x="38" y="14"/>
                </a:lnTo>
                <a:lnTo>
                  <a:pt x="42" y="14"/>
                </a:lnTo>
                <a:lnTo>
                  <a:pt x="42" y="10"/>
                </a:lnTo>
                <a:lnTo>
                  <a:pt x="42" y="10"/>
                </a:lnTo>
                <a:lnTo>
                  <a:pt x="42" y="10"/>
                </a:lnTo>
                <a:lnTo>
                  <a:pt x="42" y="14"/>
                </a:lnTo>
                <a:lnTo>
                  <a:pt x="46" y="14"/>
                </a:lnTo>
                <a:lnTo>
                  <a:pt x="46" y="14"/>
                </a:lnTo>
                <a:lnTo>
                  <a:pt x="46" y="14"/>
                </a:lnTo>
                <a:lnTo>
                  <a:pt x="46" y="18"/>
                </a:lnTo>
                <a:lnTo>
                  <a:pt x="46" y="18"/>
                </a:lnTo>
                <a:lnTo>
                  <a:pt x="48" y="22"/>
                </a:lnTo>
                <a:lnTo>
                  <a:pt x="48" y="22"/>
                </a:lnTo>
                <a:lnTo>
                  <a:pt x="48" y="22"/>
                </a:lnTo>
                <a:lnTo>
                  <a:pt x="52" y="22"/>
                </a:lnTo>
                <a:lnTo>
                  <a:pt x="52" y="22"/>
                </a:lnTo>
                <a:lnTo>
                  <a:pt x="52" y="22"/>
                </a:lnTo>
                <a:lnTo>
                  <a:pt x="52" y="22"/>
                </a:lnTo>
                <a:lnTo>
                  <a:pt x="52" y="22"/>
                </a:lnTo>
                <a:lnTo>
                  <a:pt x="52" y="22"/>
                </a:lnTo>
                <a:lnTo>
                  <a:pt x="52" y="22"/>
                </a:lnTo>
                <a:lnTo>
                  <a:pt x="52" y="22"/>
                </a:lnTo>
                <a:lnTo>
                  <a:pt x="56" y="22"/>
                </a:lnTo>
                <a:lnTo>
                  <a:pt x="56" y="26"/>
                </a:lnTo>
                <a:lnTo>
                  <a:pt x="56" y="26"/>
                </a:lnTo>
                <a:lnTo>
                  <a:pt x="56" y="26"/>
                </a:lnTo>
                <a:lnTo>
                  <a:pt x="60" y="30"/>
                </a:lnTo>
                <a:lnTo>
                  <a:pt x="60" y="30"/>
                </a:lnTo>
                <a:lnTo>
                  <a:pt x="60" y="30"/>
                </a:lnTo>
                <a:lnTo>
                  <a:pt x="60" y="30"/>
                </a:lnTo>
                <a:lnTo>
                  <a:pt x="60" y="30"/>
                </a:lnTo>
                <a:lnTo>
                  <a:pt x="64" y="30"/>
                </a:lnTo>
                <a:lnTo>
                  <a:pt x="64" y="30"/>
                </a:lnTo>
                <a:lnTo>
                  <a:pt x="64" y="34"/>
                </a:lnTo>
                <a:lnTo>
                  <a:pt x="68" y="34"/>
                </a:lnTo>
                <a:lnTo>
                  <a:pt x="68" y="34"/>
                </a:lnTo>
                <a:lnTo>
                  <a:pt x="68" y="36"/>
                </a:lnTo>
                <a:lnTo>
                  <a:pt x="68" y="36"/>
                </a:lnTo>
                <a:lnTo>
                  <a:pt x="68" y="40"/>
                </a:lnTo>
                <a:lnTo>
                  <a:pt x="68" y="40"/>
                </a:lnTo>
                <a:lnTo>
                  <a:pt x="72" y="40"/>
                </a:lnTo>
                <a:lnTo>
                  <a:pt x="72" y="40"/>
                </a:lnTo>
                <a:lnTo>
                  <a:pt x="72" y="40"/>
                </a:lnTo>
                <a:lnTo>
                  <a:pt x="72" y="40"/>
                </a:lnTo>
                <a:lnTo>
                  <a:pt x="72" y="44"/>
                </a:lnTo>
                <a:lnTo>
                  <a:pt x="72" y="44"/>
                </a:lnTo>
                <a:lnTo>
                  <a:pt x="76" y="44"/>
                </a:lnTo>
                <a:lnTo>
                  <a:pt x="76" y="44"/>
                </a:lnTo>
                <a:lnTo>
                  <a:pt x="76" y="44"/>
                </a:lnTo>
                <a:lnTo>
                  <a:pt x="76" y="44"/>
                </a:lnTo>
                <a:lnTo>
                  <a:pt x="78" y="48"/>
                </a:lnTo>
                <a:lnTo>
                  <a:pt x="76" y="48"/>
                </a:lnTo>
                <a:lnTo>
                  <a:pt x="76" y="48"/>
                </a:lnTo>
                <a:lnTo>
                  <a:pt x="76" y="52"/>
                </a:lnTo>
                <a:lnTo>
                  <a:pt x="72" y="52"/>
                </a:lnTo>
                <a:lnTo>
                  <a:pt x="72" y="52"/>
                </a:lnTo>
                <a:lnTo>
                  <a:pt x="72" y="52"/>
                </a:lnTo>
                <a:lnTo>
                  <a:pt x="72" y="52"/>
                </a:lnTo>
                <a:lnTo>
                  <a:pt x="72" y="56"/>
                </a:lnTo>
                <a:lnTo>
                  <a:pt x="72" y="56"/>
                </a:lnTo>
                <a:lnTo>
                  <a:pt x="72" y="56"/>
                </a:lnTo>
                <a:lnTo>
                  <a:pt x="72" y="56"/>
                </a:lnTo>
                <a:lnTo>
                  <a:pt x="72" y="56"/>
                </a:lnTo>
                <a:lnTo>
                  <a:pt x="72" y="56"/>
                </a:lnTo>
                <a:lnTo>
                  <a:pt x="72" y="56"/>
                </a:lnTo>
                <a:lnTo>
                  <a:pt x="72" y="60"/>
                </a:lnTo>
                <a:lnTo>
                  <a:pt x="72" y="60"/>
                </a:lnTo>
                <a:lnTo>
                  <a:pt x="72" y="60"/>
                </a:lnTo>
                <a:lnTo>
                  <a:pt x="72" y="60"/>
                </a:lnTo>
                <a:lnTo>
                  <a:pt x="72" y="60"/>
                </a:lnTo>
                <a:lnTo>
                  <a:pt x="72" y="64"/>
                </a:lnTo>
                <a:lnTo>
                  <a:pt x="72" y="64"/>
                </a:lnTo>
                <a:lnTo>
                  <a:pt x="72" y="64"/>
                </a:lnTo>
                <a:lnTo>
                  <a:pt x="72" y="64"/>
                </a:lnTo>
                <a:lnTo>
                  <a:pt x="72" y="64"/>
                </a:lnTo>
                <a:lnTo>
                  <a:pt x="72" y="66"/>
                </a:lnTo>
                <a:lnTo>
                  <a:pt x="72" y="66"/>
                </a:lnTo>
                <a:lnTo>
                  <a:pt x="72" y="66"/>
                </a:lnTo>
                <a:lnTo>
                  <a:pt x="72" y="66"/>
                </a:lnTo>
                <a:lnTo>
                  <a:pt x="72" y="66"/>
                </a:lnTo>
                <a:lnTo>
                  <a:pt x="72" y="66"/>
                </a:lnTo>
                <a:lnTo>
                  <a:pt x="72" y="66"/>
                </a:lnTo>
                <a:lnTo>
                  <a:pt x="72" y="66"/>
                </a:lnTo>
                <a:lnTo>
                  <a:pt x="72" y="70"/>
                </a:lnTo>
                <a:lnTo>
                  <a:pt x="72" y="70"/>
                </a:lnTo>
                <a:lnTo>
                  <a:pt x="72" y="70"/>
                </a:lnTo>
                <a:lnTo>
                  <a:pt x="72" y="70"/>
                </a:lnTo>
                <a:lnTo>
                  <a:pt x="72" y="74"/>
                </a:lnTo>
                <a:lnTo>
                  <a:pt x="68" y="74"/>
                </a:lnTo>
                <a:lnTo>
                  <a:pt x="68" y="74"/>
                </a:lnTo>
                <a:lnTo>
                  <a:pt x="68" y="74"/>
                </a:lnTo>
                <a:lnTo>
                  <a:pt x="68" y="78"/>
                </a:lnTo>
                <a:lnTo>
                  <a:pt x="68" y="78"/>
                </a:lnTo>
                <a:lnTo>
                  <a:pt x="64" y="78"/>
                </a:lnTo>
                <a:lnTo>
                  <a:pt x="64" y="78"/>
                </a:lnTo>
                <a:lnTo>
                  <a:pt x="64" y="82"/>
                </a:lnTo>
                <a:lnTo>
                  <a:pt x="64" y="82"/>
                </a:lnTo>
                <a:lnTo>
                  <a:pt x="64" y="82"/>
                </a:lnTo>
                <a:lnTo>
                  <a:pt x="64" y="82"/>
                </a:lnTo>
                <a:lnTo>
                  <a:pt x="60" y="82"/>
                </a:lnTo>
                <a:lnTo>
                  <a:pt x="60" y="82"/>
                </a:lnTo>
                <a:lnTo>
                  <a:pt x="60" y="82"/>
                </a:lnTo>
                <a:lnTo>
                  <a:pt x="60" y="82"/>
                </a:lnTo>
                <a:lnTo>
                  <a:pt x="60" y="82"/>
                </a:lnTo>
                <a:lnTo>
                  <a:pt x="60" y="82"/>
                </a:lnTo>
                <a:lnTo>
                  <a:pt x="60" y="82"/>
                </a:lnTo>
                <a:lnTo>
                  <a:pt x="60" y="82"/>
                </a:lnTo>
                <a:lnTo>
                  <a:pt x="60" y="86"/>
                </a:lnTo>
                <a:lnTo>
                  <a:pt x="56" y="86"/>
                </a:lnTo>
                <a:lnTo>
                  <a:pt x="56" y="86"/>
                </a:lnTo>
                <a:lnTo>
                  <a:pt x="56" y="86"/>
                </a:lnTo>
                <a:lnTo>
                  <a:pt x="52" y="86"/>
                </a:lnTo>
                <a:lnTo>
                  <a:pt x="52" y="86"/>
                </a:lnTo>
                <a:lnTo>
                  <a:pt x="52" y="90"/>
                </a:lnTo>
                <a:lnTo>
                  <a:pt x="52" y="90"/>
                </a:lnTo>
                <a:lnTo>
                  <a:pt x="48" y="90"/>
                </a:lnTo>
                <a:lnTo>
                  <a:pt x="48" y="86"/>
                </a:lnTo>
                <a:lnTo>
                  <a:pt x="48" y="86"/>
                </a:lnTo>
                <a:lnTo>
                  <a:pt x="48" y="86"/>
                </a:lnTo>
                <a:lnTo>
                  <a:pt x="48" y="86"/>
                </a:lnTo>
                <a:lnTo>
                  <a:pt x="46" y="90"/>
                </a:lnTo>
                <a:lnTo>
                  <a:pt x="46" y="90"/>
                </a:lnTo>
                <a:lnTo>
                  <a:pt x="46" y="86"/>
                </a:lnTo>
                <a:lnTo>
                  <a:pt x="46" y="86"/>
                </a:lnTo>
                <a:lnTo>
                  <a:pt x="46" y="86"/>
                </a:lnTo>
                <a:lnTo>
                  <a:pt x="46" y="86"/>
                </a:lnTo>
                <a:lnTo>
                  <a:pt x="46" y="86"/>
                </a:lnTo>
                <a:lnTo>
                  <a:pt x="46" y="86"/>
                </a:lnTo>
                <a:lnTo>
                  <a:pt x="42" y="86"/>
                </a:lnTo>
                <a:lnTo>
                  <a:pt x="42" y="86"/>
                </a:lnTo>
                <a:lnTo>
                  <a:pt x="38" y="86"/>
                </a:lnTo>
                <a:lnTo>
                  <a:pt x="38" y="86"/>
                </a:lnTo>
                <a:lnTo>
                  <a:pt x="38" y="86"/>
                </a:lnTo>
                <a:lnTo>
                  <a:pt x="38" y="86"/>
                </a:lnTo>
                <a:lnTo>
                  <a:pt x="38" y="86"/>
                </a:lnTo>
                <a:lnTo>
                  <a:pt x="34" y="86"/>
                </a:lnTo>
                <a:lnTo>
                  <a:pt x="34" y="86"/>
                </a:lnTo>
                <a:lnTo>
                  <a:pt x="34" y="86"/>
                </a:lnTo>
                <a:lnTo>
                  <a:pt x="34" y="90"/>
                </a:lnTo>
                <a:lnTo>
                  <a:pt x="30" y="90"/>
                </a:lnTo>
                <a:lnTo>
                  <a:pt x="30" y="86"/>
                </a:lnTo>
                <a:lnTo>
                  <a:pt x="30" y="86"/>
                </a:lnTo>
                <a:lnTo>
                  <a:pt x="30" y="86"/>
                </a:lnTo>
                <a:lnTo>
                  <a:pt x="30" y="86"/>
                </a:lnTo>
                <a:lnTo>
                  <a:pt x="26" y="86"/>
                </a:lnTo>
                <a:lnTo>
                  <a:pt x="22" y="82"/>
                </a:lnTo>
                <a:lnTo>
                  <a:pt x="22" y="82"/>
                </a:lnTo>
                <a:lnTo>
                  <a:pt x="18" y="78"/>
                </a:lnTo>
                <a:lnTo>
                  <a:pt x="18" y="78"/>
                </a:lnTo>
                <a:lnTo>
                  <a:pt x="18" y="78"/>
                </a:lnTo>
                <a:lnTo>
                  <a:pt x="16" y="78"/>
                </a:lnTo>
                <a:lnTo>
                  <a:pt x="16" y="78"/>
                </a:lnTo>
                <a:lnTo>
                  <a:pt x="12" y="78"/>
                </a:lnTo>
                <a:lnTo>
                  <a:pt x="12" y="78"/>
                </a:lnTo>
                <a:lnTo>
                  <a:pt x="8" y="78"/>
                </a:lnTo>
                <a:lnTo>
                  <a:pt x="8" y="78"/>
                </a:lnTo>
                <a:lnTo>
                  <a:pt x="8" y="78"/>
                </a:lnTo>
                <a:lnTo>
                  <a:pt x="8" y="78"/>
                </a:lnTo>
                <a:lnTo>
                  <a:pt x="8" y="74"/>
                </a:lnTo>
                <a:lnTo>
                  <a:pt x="8" y="74"/>
                </a:lnTo>
                <a:lnTo>
                  <a:pt x="4" y="74"/>
                </a:lnTo>
                <a:lnTo>
                  <a:pt x="4" y="74"/>
                </a:lnTo>
                <a:lnTo>
                  <a:pt x="4" y="70"/>
                </a:lnTo>
                <a:lnTo>
                  <a:pt x="4" y="70"/>
                </a:lnTo>
                <a:lnTo>
                  <a:pt x="4" y="70"/>
                </a:lnTo>
                <a:lnTo>
                  <a:pt x="4" y="70"/>
                </a:lnTo>
                <a:lnTo>
                  <a:pt x="4" y="70"/>
                </a:lnTo>
                <a:lnTo>
                  <a:pt x="0" y="70"/>
                </a:lnTo>
                <a:lnTo>
                  <a:pt x="0" y="66"/>
                </a:lnTo>
                <a:lnTo>
                  <a:pt x="0" y="66"/>
                </a:lnTo>
                <a:lnTo>
                  <a:pt x="0" y="66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0"/>
                </a:lnTo>
                <a:lnTo>
                  <a:pt x="0" y="60"/>
                </a:lnTo>
                <a:lnTo>
                  <a:pt x="0" y="60"/>
                </a:lnTo>
                <a:lnTo>
                  <a:pt x="0" y="60"/>
                </a:lnTo>
                <a:lnTo>
                  <a:pt x="0" y="6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31" name="Freeform 189">
            <a:extLst>
              <a:ext uri="{FF2B5EF4-FFF2-40B4-BE49-F238E27FC236}">
                <a16:creationId xmlns:a16="http://schemas.microsoft.com/office/drawing/2014/main" id="{424D643F-AF42-4B44-99D8-5735ABFD5CDA}"/>
              </a:ext>
            </a:extLst>
          </p:cNvPr>
          <p:cNvSpPr>
            <a:spLocks noEditPoints="1"/>
          </p:cNvSpPr>
          <p:nvPr/>
        </p:nvSpPr>
        <p:spPr bwMode="auto">
          <a:xfrm>
            <a:off x="4315228" y="4188880"/>
            <a:ext cx="301625" cy="323850"/>
          </a:xfrm>
          <a:custGeom>
            <a:avLst/>
            <a:gdLst>
              <a:gd name="T0" fmla="*/ 108 w 190"/>
              <a:gd name="T1" fmla="*/ 38 h 204"/>
              <a:gd name="T2" fmla="*/ 126 w 190"/>
              <a:gd name="T3" fmla="*/ 30 h 204"/>
              <a:gd name="T4" fmla="*/ 126 w 190"/>
              <a:gd name="T5" fmla="*/ 30 h 204"/>
              <a:gd name="T6" fmla="*/ 148 w 190"/>
              <a:gd name="T7" fmla="*/ 28 h 204"/>
              <a:gd name="T8" fmla="*/ 152 w 190"/>
              <a:gd name="T9" fmla="*/ 30 h 204"/>
              <a:gd name="T10" fmla="*/ 148 w 190"/>
              <a:gd name="T11" fmla="*/ 34 h 204"/>
              <a:gd name="T12" fmla="*/ 152 w 190"/>
              <a:gd name="T13" fmla="*/ 42 h 204"/>
              <a:gd name="T14" fmla="*/ 156 w 190"/>
              <a:gd name="T15" fmla="*/ 42 h 204"/>
              <a:gd name="T16" fmla="*/ 160 w 190"/>
              <a:gd name="T17" fmla="*/ 42 h 204"/>
              <a:gd name="T18" fmla="*/ 172 w 190"/>
              <a:gd name="T19" fmla="*/ 46 h 204"/>
              <a:gd name="T20" fmla="*/ 172 w 190"/>
              <a:gd name="T21" fmla="*/ 58 h 204"/>
              <a:gd name="T22" fmla="*/ 168 w 190"/>
              <a:gd name="T23" fmla="*/ 68 h 204"/>
              <a:gd name="T24" fmla="*/ 190 w 190"/>
              <a:gd name="T25" fmla="*/ 68 h 204"/>
              <a:gd name="T26" fmla="*/ 178 w 190"/>
              <a:gd name="T27" fmla="*/ 84 h 204"/>
              <a:gd name="T28" fmla="*/ 178 w 190"/>
              <a:gd name="T29" fmla="*/ 94 h 204"/>
              <a:gd name="T30" fmla="*/ 172 w 190"/>
              <a:gd name="T31" fmla="*/ 106 h 204"/>
              <a:gd name="T32" fmla="*/ 178 w 190"/>
              <a:gd name="T33" fmla="*/ 128 h 204"/>
              <a:gd name="T34" fmla="*/ 168 w 190"/>
              <a:gd name="T35" fmla="*/ 140 h 204"/>
              <a:gd name="T36" fmla="*/ 152 w 190"/>
              <a:gd name="T37" fmla="*/ 144 h 204"/>
              <a:gd name="T38" fmla="*/ 142 w 190"/>
              <a:gd name="T39" fmla="*/ 144 h 204"/>
              <a:gd name="T40" fmla="*/ 130 w 190"/>
              <a:gd name="T41" fmla="*/ 148 h 204"/>
              <a:gd name="T42" fmla="*/ 118 w 190"/>
              <a:gd name="T43" fmla="*/ 140 h 204"/>
              <a:gd name="T44" fmla="*/ 126 w 190"/>
              <a:gd name="T45" fmla="*/ 154 h 204"/>
              <a:gd name="T46" fmla="*/ 134 w 190"/>
              <a:gd name="T47" fmla="*/ 170 h 204"/>
              <a:gd name="T48" fmla="*/ 134 w 190"/>
              <a:gd name="T49" fmla="*/ 178 h 204"/>
              <a:gd name="T50" fmla="*/ 118 w 190"/>
              <a:gd name="T51" fmla="*/ 192 h 204"/>
              <a:gd name="T52" fmla="*/ 108 w 190"/>
              <a:gd name="T53" fmla="*/ 204 h 204"/>
              <a:gd name="T54" fmla="*/ 98 w 190"/>
              <a:gd name="T55" fmla="*/ 200 h 204"/>
              <a:gd name="T56" fmla="*/ 86 w 190"/>
              <a:gd name="T57" fmla="*/ 174 h 204"/>
              <a:gd name="T58" fmla="*/ 82 w 190"/>
              <a:gd name="T59" fmla="*/ 154 h 204"/>
              <a:gd name="T60" fmla="*/ 78 w 190"/>
              <a:gd name="T61" fmla="*/ 144 h 204"/>
              <a:gd name="T62" fmla="*/ 78 w 190"/>
              <a:gd name="T63" fmla="*/ 120 h 204"/>
              <a:gd name="T64" fmla="*/ 74 w 190"/>
              <a:gd name="T65" fmla="*/ 106 h 204"/>
              <a:gd name="T66" fmla="*/ 56 w 190"/>
              <a:gd name="T67" fmla="*/ 106 h 204"/>
              <a:gd name="T68" fmla="*/ 42 w 190"/>
              <a:gd name="T69" fmla="*/ 90 h 204"/>
              <a:gd name="T70" fmla="*/ 26 w 190"/>
              <a:gd name="T71" fmla="*/ 90 h 204"/>
              <a:gd name="T72" fmla="*/ 12 w 190"/>
              <a:gd name="T73" fmla="*/ 84 h 204"/>
              <a:gd name="T74" fmla="*/ 12 w 190"/>
              <a:gd name="T75" fmla="*/ 68 h 204"/>
              <a:gd name="T76" fmla="*/ 0 w 190"/>
              <a:gd name="T77" fmla="*/ 54 h 204"/>
              <a:gd name="T78" fmla="*/ 4 w 190"/>
              <a:gd name="T79" fmla="*/ 34 h 204"/>
              <a:gd name="T80" fmla="*/ 14 w 190"/>
              <a:gd name="T81" fmla="*/ 20 h 204"/>
              <a:gd name="T82" fmla="*/ 26 w 190"/>
              <a:gd name="T83" fmla="*/ 12 h 204"/>
              <a:gd name="T84" fmla="*/ 22 w 190"/>
              <a:gd name="T85" fmla="*/ 24 h 204"/>
              <a:gd name="T86" fmla="*/ 14 w 190"/>
              <a:gd name="T87" fmla="*/ 42 h 204"/>
              <a:gd name="T88" fmla="*/ 22 w 190"/>
              <a:gd name="T89" fmla="*/ 58 h 204"/>
              <a:gd name="T90" fmla="*/ 30 w 190"/>
              <a:gd name="T91" fmla="*/ 38 h 204"/>
              <a:gd name="T92" fmla="*/ 26 w 190"/>
              <a:gd name="T93" fmla="*/ 24 h 204"/>
              <a:gd name="T94" fmla="*/ 42 w 190"/>
              <a:gd name="T95" fmla="*/ 16 h 204"/>
              <a:gd name="T96" fmla="*/ 44 w 190"/>
              <a:gd name="T97" fmla="*/ 12 h 204"/>
              <a:gd name="T98" fmla="*/ 48 w 190"/>
              <a:gd name="T99" fmla="*/ 8 h 204"/>
              <a:gd name="T100" fmla="*/ 64 w 190"/>
              <a:gd name="T101" fmla="*/ 16 h 204"/>
              <a:gd name="T102" fmla="*/ 78 w 190"/>
              <a:gd name="T103" fmla="*/ 30 h 204"/>
              <a:gd name="T104" fmla="*/ 98 w 190"/>
              <a:gd name="T105" fmla="*/ 30 h 204"/>
              <a:gd name="T106" fmla="*/ 174 w 190"/>
              <a:gd name="T107" fmla="*/ 58 h 204"/>
              <a:gd name="T108" fmla="*/ 174 w 190"/>
              <a:gd name="T109" fmla="*/ 60 h 204"/>
              <a:gd name="T110" fmla="*/ 172 w 190"/>
              <a:gd name="T111" fmla="*/ 64 h 204"/>
              <a:gd name="T112" fmla="*/ 172 w 190"/>
              <a:gd name="T113" fmla="*/ 64 h 204"/>
              <a:gd name="T114" fmla="*/ 172 w 190"/>
              <a:gd name="T115" fmla="*/ 64 h 204"/>
              <a:gd name="T116" fmla="*/ 168 w 190"/>
              <a:gd name="T117" fmla="*/ 68 h 204"/>
              <a:gd name="T118" fmla="*/ 172 w 190"/>
              <a:gd name="T119" fmla="*/ 64 h 204"/>
              <a:gd name="T120" fmla="*/ 126 w 190"/>
              <a:gd name="T121" fmla="*/ 24 h 204"/>
              <a:gd name="T122" fmla="*/ 130 w 190"/>
              <a:gd name="T123" fmla="*/ 28 h 204"/>
              <a:gd name="T124" fmla="*/ 112 w 190"/>
              <a:gd name="T125" fmla="*/ 28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0" h="204">
                <a:moveTo>
                  <a:pt x="98" y="30"/>
                </a:moveTo>
                <a:lnTo>
                  <a:pt x="100" y="30"/>
                </a:lnTo>
                <a:lnTo>
                  <a:pt x="100" y="34"/>
                </a:lnTo>
                <a:lnTo>
                  <a:pt x="104" y="34"/>
                </a:lnTo>
                <a:lnTo>
                  <a:pt x="104" y="38"/>
                </a:lnTo>
                <a:lnTo>
                  <a:pt x="108" y="38"/>
                </a:lnTo>
                <a:lnTo>
                  <a:pt x="112" y="38"/>
                </a:lnTo>
                <a:lnTo>
                  <a:pt x="116" y="38"/>
                </a:lnTo>
                <a:lnTo>
                  <a:pt x="118" y="38"/>
                </a:lnTo>
                <a:lnTo>
                  <a:pt x="122" y="34"/>
                </a:lnTo>
                <a:lnTo>
                  <a:pt x="126" y="34"/>
                </a:lnTo>
                <a:lnTo>
                  <a:pt x="126" y="30"/>
                </a:lnTo>
                <a:lnTo>
                  <a:pt x="130" y="30"/>
                </a:lnTo>
                <a:lnTo>
                  <a:pt x="130" y="34"/>
                </a:lnTo>
                <a:lnTo>
                  <a:pt x="134" y="34"/>
                </a:lnTo>
                <a:lnTo>
                  <a:pt x="134" y="30"/>
                </a:lnTo>
                <a:lnTo>
                  <a:pt x="130" y="30"/>
                </a:lnTo>
                <a:lnTo>
                  <a:pt x="126" y="30"/>
                </a:lnTo>
                <a:lnTo>
                  <a:pt x="130" y="30"/>
                </a:lnTo>
                <a:lnTo>
                  <a:pt x="134" y="30"/>
                </a:lnTo>
                <a:lnTo>
                  <a:pt x="138" y="30"/>
                </a:lnTo>
                <a:lnTo>
                  <a:pt x="142" y="28"/>
                </a:lnTo>
                <a:lnTo>
                  <a:pt x="144" y="28"/>
                </a:lnTo>
                <a:lnTo>
                  <a:pt x="148" y="28"/>
                </a:lnTo>
                <a:lnTo>
                  <a:pt x="152" y="28"/>
                </a:lnTo>
                <a:lnTo>
                  <a:pt x="156" y="28"/>
                </a:lnTo>
                <a:lnTo>
                  <a:pt x="160" y="28"/>
                </a:lnTo>
                <a:lnTo>
                  <a:pt x="160" y="30"/>
                </a:lnTo>
                <a:lnTo>
                  <a:pt x="156" y="30"/>
                </a:lnTo>
                <a:lnTo>
                  <a:pt x="152" y="30"/>
                </a:lnTo>
                <a:lnTo>
                  <a:pt x="148" y="30"/>
                </a:lnTo>
                <a:lnTo>
                  <a:pt x="144" y="30"/>
                </a:lnTo>
                <a:lnTo>
                  <a:pt x="148" y="30"/>
                </a:lnTo>
                <a:lnTo>
                  <a:pt x="148" y="34"/>
                </a:lnTo>
                <a:lnTo>
                  <a:pt x="144" y="34"/>
                </a:lnTo>
                <a:lnTo>
                  <a:pt x="148" y="34"/>
                </a:lnTo>
                <a:lnTo>
                  <a:pt x="148" y="38"/>
                </a:lnTo>
                <a:lnTo>
                  <a:pt x="144" y="38"/>
                </a:lnTo>
                <a:lnTo>
                  <a:pt x="148" y="42"/>
                </a:lnTo>
                <a:lnTo>
                  <a:pt x="148" y="38"/>
                </a:lnTo>
                <a:lnTo>
                  <a:pt x="152" y="38"/>
                </a:lnTo>
                <a:lnTo>
                  <a:pt x="152" y="42"/>
                </a:lnTo>
                <a:lnTo>
                  <a:pt x="156" y="46"/>
                </a:lnTo>
                <a:lnTo>
                  <a:pt x="152" y="46"/>
                </a:lnTo>
                <a:lnTo>
                  <a:pt x="156" y="46"/>
                </a:lnTo>
                <a:lnTo>
                  <a:pt x="156" y="42"/>
                </a:lnTo>
                <a:lnTo>
                  <a:pt x="156" y="46"/>
                </a:lnTo>
                <a:lnTo>
                  <a:pt x="156" y="42"/>
                </a:lnTo>
                <a:lnTo>
                  <a:pt x="160" y="42"/>
                </a:lnTo>
                <a:lnTo>
                  <a:pt x="156" y="42"/>
                </a:lnTo>
                <a:lnTo>
                  <a:pt x="160" y="42"/>
                </a:lnTo>
                <a:lnTo>
                  <a:pt x="160" y="46"/>
                </a:lnTo>
                <a:lnTo>
                  <a:pt x="164" y="46"/>
                </a:lnTo>
                <a:lnTo>
                  <a:pt x="160" y="42"/>
                </a:lnTo>
                <a:lnTo>
                  <a:pt x="164" y="42"/>
                </a:lnTo>
                <a:lnTo>
                  <a:pt x="164" y="46"/>
                </a:lnTo>
                <a:lnTo>
                  <a:pt x="164" y="42"/>
                </a:lnTo>
                <a:lnTo>
                  <a:pt x="168" y="42"/>
                </a:lnTo>
                <a:lnTo>
                  <a:pt x="168" y="46"/>
                </a:lnTo>
                <a:lnTo>
                  <a:pt x="172" y="46"/>
                </a:lnTo>
                <a:lnTo>
                  <a:pt x="172" y="50"/>
                </a:lnTo>
                <a:lnTo>
                  <a:pt x="174" y="50"/>
                </a:lnTo>
                <a:lnTo>
                  <a:pt x="174" y="54"/>
                </a:lnTo>
                <a:lnTo>
                  <a:pt x="172" y="58"/>
                </a:lnTo>
                <a:lnTo>
                  <a:pt x="174" y="54"/>
                </a:lnTo>
                <a:lnTo>
                  <a:pt x="172" y="58"/>
                </a:lnTo>
                <a:lnTo>
                  <a:pt x="172" y="60"/>
                </a:lnTo>
                <a:lnTo>
                  <a:pt x="172" y="64"/>
                </a:lnTo>
                <a:lnTo>
                  <a:pt x="168" y="64"/>
                </a:lnTo>
                <a:lnTo>
                  <a:pt x="164" y="64"/>
                </a:lnTo>
                <a:lnTo>
                  <a:pt x="168" y="64"/>
                </a:lnTo>
                <a:lnTo>
                  <a:pt x="168" y="68"/>
                </a:lnTo>
                <a:lnTo>
                  <a:pt x="172" y="68"/>
                </a:lnTo>
                <a:lnTo>
                  <a:pt x="174" y="64"/>
                </a:lnTo>
                <a:lnTo>
                  <a:pt x="178" y="64"/>
                </a:lnTo>
                <a:lnTo>
                  <a:pt x="182" y="64"/>
                </a:lnTo>
                <a:lnTo>
                  <a:pt x="186" y="64"/>
                </a:lnTo>
                <a:lnTo>
                  <a:pt x="190" y="68"/>
                </a:lnTo>
                <a:lnTo>
                  <a:pt x="190" y="72"/>
                </a:lnTo>
                <a:lnTo>
                  <a:pt x="186" y="72"/>
                </a:lnTo>
                <a:lnTo>
                  <a:pt x="186" y="76"/>
                </a:lnTo>
                <a:lnTo>
                  <a:pt x="182" y="76"/>
                </a:lnTo>
                <a:lnTo>
                  <a:pt x="178" y="80"/>
                </a:lnTo>
                <a:lnTo>
                  <a:pt x="178" y="84"/>
                </a:lnTo>
                <a:lnTo>
                  <a:pt x="178" y="88"/>
                </a:lnTo>
                <a:lnTo>
                  <a:pt x="178" y="90"/>
                </a:lnTo>
                <a:lnTo>
                  <a:pt x="182" y="88"/>
                </a:lnTo>
                <a:lnTo>
                  <a:pt x="182" y="90"/>
                </a:lnTo>
                <a:lnTo>
                  <a:pt x="182" y="94"/>
                </a:lnTo>
                <a:lnTo>
                  <a:pt x="178" y="94"/>
                </a:lnTo>
                <a:lnTo>
                  <a:pt x="178" y="98"/>
                </a:lnTo>
                <a:lnTo>
                  <a:pt x="174" y="94"/>
                </a:lnTo>
                <a:lnTo>
                  <a:pt x="174" y="98"/>
                </a:lnTo>
                <a:lnTo>
                  <a:pt x="172" y="98"/>
                </a:lnTo>
                <a:lnTo>
                  <a:pt x="172" y="102"/>
                </a:lnTo>
                <a:lnTo>
                  <a:pt x="172" y="106"/>
                </a:lnTo>
                <a:lnTo>
                  <a:pt x="168" y="110"/>
                </a:lnTo>
                <a:lnTo>
                  <a:pt x="172" y="118"/>
                </a:lnTo>
                <a:lnTo>
                  <a:pt x="174" y="120"/>
                </a:lnTo>
                <a:lnTo>
                  <a:pt x="174" y="124"/>
                </a:lnTo>
                <a:lnTo>
                  <a:pt x="178" y="124"/>
                </a:lnTo>
                <a:lnTo>
                  <a:pt x="178" y="128"/>
                </a:lnTo>
                <a:lnTo>
                  <a:pt x="178" y="132"/>
                </a:lnTo>
                <a:lnTo>
                  <a:pt x="174" y="132"/>
                </a:lnTo>
                <a:lnTo>
                  <a:pt x="174" y="136"/>
                </a:lnTo>
                <a:lnTo>
                  <a:pt x="172" y="136"/>
                </a:lnTo>
                <a:lnTo>
                  <a:pt x="168" y="136"/>
                </a:lnTo>
                <a:lnTo>
                  <a:pt x="168" y="140"/>
                </a:lnTo>
                <a:lnTo>
                  <a:pt x="164" y="140"/>
                </a:lnTo>
                <a:lnTo>
                  <a:pt x="160" y="140"/>
                </a:lnTo>
                <a:lnTo>
                  <a:pt x="156" y="144"/>
                </a:lnTo>
                <a:lnTo>
                  <a:pt x="156" y="140"/>
                </a:lnTo>
                <a:lnTo>
                  <a:pt x="152" y="140"/>
                </a:lnTo>
                <a:lnTo>
                  <a:pt x="152" y="144"/>
                </a:lnTo>
                <a:lnTo>
                  <a:pt x="148" y="144"/>
                </a:lnTo>
                <a:lnTo>
                  <a:pt x="148" y="148"/>
                </a:lnTo>
                <a:lnTo>
                  <a:pt x="148" y="152"/>
                </a:lnTo>
                <a:lnTo>
                  <a:pt x="144" y="152"/>
                </a:lnTo>
                <a:lnTo>
                  <a:pt x="142" y="148"/>
                </a:lnTo>
                <a:lnTo>
                  <a:pt x="142" y="144"/>
                </a:lnTo>
                <a:lnTo>
                  <a:pt x="138" y="144"/>
                </a:lnTo>
                <a:lnTo>
                  <a:pt x="138" y="148"/>
                </a:lnTo>
                <a:lnTo>
                  <a:pt x="138" y="144"/>
                </a:lnTo>
                <a:lnTo>
                  <a:pt x="134" y="144"/>
                </a:lnTo>
                <a:lnTo>
                  <a:pt x="130" y="144"/>
                </a:lnTo>
                <a:lnTo>
                  <a:pt x="130" y="148"/>
                </a:lnTo>
                <a:lnTo>
                  <a:pt x="130" y="144"/>
                </a:lnTo>
                <a:lnTo>
                  <a:pt x="126" y="144"/>
                </a:lnTo>
                <a:lnTo>
                  <a:pt x="126" y="140"/>
                </a:lnTo>
                <a:lnTo>
                  <a:pt x="122" y="144"/>
                </a:lnTo>
                <a:lnTo>
                  <a:pt x="122" y="140"/>
                </a:lnTo>
                <a:lnTo>
                  <a:pt x="118" y="140"/>
                </a:lnTo>
                <a:lnTo>
                  <a:pt x="118" y="144"/>
                </a:lnTo>
                <a:lnTo>
                  <a:pt x="122" y="144"/>
                </a:lnTo>
                <a:lnTo>
                  <a:pt x="122" y="148"/>
                </a:lnTo>
                <a:lnTo>
                  <a:pt x="126" y="148"/>
                </a:lnTo>
                <a:lnTo>
                  <a:pt x="126" y="152"/>
                </a:lnTo>
                <a:lnTo>
                  <a:pt x="126" y="154"/>
                </a:lnTo>
                <a:lnTo>
                  <a:pt x="126" y="158"/>
                </a:lnTo>
                <a:lnTo>
                  <a:pt x="130" y="158"/>
                </a:lnTo>
                <a:lnTo>
                  <a:pt x="130" y="162"/>
                </a:lnTo>
                <a:lnTo>
                  <a:pt x="130" y="166"/>
                </a:lnTo>
                <a:lnTo>
                  <a:pt x="130" y="170"/>
                </a:lnTo>
                <a:lnTo>
                  <a:pt x="134" y="170"/>
                </a:lnTo>
                <a:lnTo>
                  <a:pt x="138" y="170"/>
                </a:lnTo>
                <a:lnTo>
                  <a:pt x="142" y="170"/>
                </a:lnTo>
                <a:lnTo>
                  <a:pt x="142" y="174"/>
                </a:lnTo>
                <a:lnTo>
                  <a:pt x="138" y="174"/>
                </a:lnTo>
                <a:lnTo>
                  <a:pt x="138" y="178"/>
                </a:lnTo>
                <a:lnTo>
                  <a:pt x="134" y="178"/>
                </a:lnTo>
                <a:lnTo>
                  <a:pt x="130" y="178"/>
                </a:lnTo>
                <a:lnTo>
                  <a:pt x="130" y="182"/>
                </a:lnTo>
                <a:lnTo>
                  <a:pt x="130" y="184"/>
                </a:lnTo>
                <a:lnTo>
                  <a:pt x="126" y="188"/>
                </a:lnTo>
                <a:lnTo>
                  <a:pt x="122" y="188"/>
                </a:lnTo>
                <a:lnTo>
                  <a:pt x="118" y="192"/>
                </a:lnTo>
                <a:lnTo>
                  <a:pt x="116" y="192"/>
                </a:lnTo>
                <a:lnTo>
                  <a:pt x="116" y="196"/>
                </a:lnTo>
                <a:lnTo>
                  <a:pt x="112" y="196"/>
                </a:lnTo>
                <a:lnTo>
                  <a:pt x="112" y="200"/>
                </a:lnTo>
                <a:lnTo>
                  <a:pt x="108" y="200"/>
                </a:lnTo>
                <a:lnTo>
                  <a:pt x="108" y="204"/>
                </a:lnTo>
                <a:lnTo>
                  <a:pt x="108" y="200"/>
                </a:lnTo>
                <a:lnTo>
                  <a:pt x="108" y="196"/>
                </a:lnTo>
                <a:lnTo>
                  <a:pt x="104" y="196"/>
                </a:lnTo>
                <a:lnTo>
                  <a:pt x="104" y="200"/>
                </a:lnTo>
                <a:lnTo>
                  <a:pt x="100" y="200"/>
                </a:lnTo>
                <a:lnTo>
                  <a:pt x="98" y="200"/>
                </a:lnTo>
                <a:lnTo>
                  <a:pt x="94" y="192"/>
                </a:lnTo>
                <a:lnTo>
                  <a:pt x="90" y="192"/>
                </a:lnTo>
                <a:lnTo>
                  <a:pt x="90" y="188"/>
                </a:lnTo>
                <a:lnTo>
                  <a:pt x="90" y="184"/>
                </a:lnTo>
                <a:lnTo>
                  <a:pt x="86" y="178"/>
                </a:lnTo>
                <a:lnTo>
                  <a:pt x="86" y="174"/>
                </a:lnTo>
                <a:lnTo>
                  <a:pt x="86" y="170"/>
                </a:lnTo>
                <a:lnTo>
                  <a:pt x="82" y="166"/>
                </a:lnTo>
                <a:lnTo>
                  <a:pt x="78" y="166"/>
                </a:lnTo>
                <a:lnTo>
                  <a:pt x="78" y="162"/>
                </a:lnTo>
                <a:lnTo>
                  <a:pt x="82" y="158"/>
                </a:lnTo>
                <a:lnTo>
                  <a:pt x="82" y="154"/>
                </a:lnTo>
                <a:lnTo>
                  <a:pt x="86" y="154"/>
                </a:lnTo>
                <a:lnTo>
                  <a:pt x="82" y="154"/>
                </a:lnTo>
                <a:lnTo>
                  <a:pt x="82" y="152"/>
                </a:lnTo>
                <a:lnTo>
                  <a:pt x="82" y="148"/>
                </a:lnTo>
                <a:lnTo>
                  <a:pt x="78" y="148"/>
                </a:lnTo>
                <a:lnTo>
                  <a:pt x="78" y="144"/>
                </a:lnTo>
                <a:lnTo>
                  <a:pt x="78" y="140"/>
                </a:lnTo>
                <a:lnTo>
                  <a:pt x="74" y="136"/>
                </a:lnTo>
                <a:lnTo>
                  <a:pt x="78" y="132"/>
                </a:lnTo>
                <a:lnTo>
                  <a:pt x="78" y="128"/>
                </a:lnTo>
                <a:lnTo>
                  <a:pt x="78" y="124"/>
                </a:lnTo>
                <a:lnTo>
                  <a:pt x="78" y="120"/>
                </a:lnTo>
                <a:lnTo>
                  <a:pt x="78" y="118"/>
                </a:lnTo>
                <a:lnTo>
                  <a:pt x="78" y="114"/>
                </a:lnTo>
                <a:lnTo>
                  <a:pt x="82" y="110"/>
                </a:lnTo>
                <a:lnTo>
                  <a:pt x="82" y="106"/>
                </a:lnTo>
                <a:lnTo>
                  <a:pt x="78" y="106"/>
                </a:lnTo>
                <a:lnTo>
                  <a:pt x="74" y="106"/>
                </a:lnTo>
                <a:lnTo>
                  <a:pt x="72" y="106"/>
                </a:lnTo>
                <a:lnTo>
                  <a:pt x="68" y="106"/>
                </a:lnTo>
                <a:lnTo>
                  <a:pt x="64" y="106"/>
                </a:lnTo>
                <a:lnTo>
                  <a:pt x="60" y="106"/>
                </a:lnTo>
                <a:lnTo>
                  <a:pt x="56" y="110"/>
                </a:lnTo>
                <a:lnTo>
                  <a:pt x="56" y="106"/>
                </a:lnTo>
                <a:lnTo>
                  <a:pt x="48" y="102"/>
                </a:lnTo>
                <a:lnTo>
                  <a:pt x="44" y="94"/>
                </a:lnTo>
                <a:lnTo>
                  <a:pt x="44" y="90"/>
                </a:lnTo>
                <a:lnTo>
                  <a:pt x="44" y="94"/>
                </a:lnTo>
                <a:lnTo>
                  <a:pt x="42" y="94"/>
                </a:lnTo>
                <a:lnTo>
                  <a:pt x="42" y="90"/>
                </a:lnTo>
                <a:lnTo>
                  <a:pt x="38" y="90"/>
                </a:lnTo>
                <a:lnTo>
                  <a:pt x="34" y="90"/>
                </a:lnTo>
                <a:lnTo>
                  <a:pt x="30" y="90"/>
                </a:lnTo>
                <a:lnTo>
                  <a:pt x="30" y="94"/>
                </a:lnTo>
                <a:lnTo>
                  <a:pt x="30" y="90"/>
                </a:lnTo>
                <a:lnTo>
                  <a:pt x="26" y="90"/>
                </a:lnTo>
                <a:lnTo>
                  <a:pt x="22" y="90"/>
                </a:lnTo>
                <a:lnTo>
                  <a:pt x="18" y="90"/>
                </a:lnTo>
                <a:lnTo>
                  <a:pt x="14" y="90"/>
                </a:lnTo>
                <a:lnTo>
                  <a:pt x="14" y="88"/>
                </a:lnTo>
                <a:lnTo>
                  <a:pt x="12" y="88"/>
                </a:lnTo>
                <a:lnTo>
                  <a:pt x="12" y="84"/>
                </a:lnTo>
                <a:lnTo>
                  <a:pt x="12" y="80"/>
                </a:lnTo>
                <a:lnTo>
                  <a:pt x="12" y="76"/>
                </a:lnTo>
                <a:lnTo>
                  <a:pt x="14" y="76"/>
                </a:lnTo>
                <a:lnTo>
                  <a:pt x="14" y="72"/>
                </a:lnTo>
                <a:lnTo>
                  <a:pt x="12" y="72"/>
                </a:lnTo>
                <a:lnTo>
                  <a:pt x="12" y="68"/>
                </a:lnTo>
                <a:lnTo>
                  <a:pt x="8" y="64"/>
                </a:lnTo>
                <a:lnTo>
                  <a:pt x="8" y="60"/>
                </a:lnTo>
                <a:lnTo>
                  <a:pt x="8" y="58"/>
                </a:lnTo>
                <a:lnTo>
                  <a:pt x="4" y="58"/>
                </a:lnTo>
                <a:lnTo>
                  <a:pt x="4" y="54"/>
                </a:lnTo>
                <a:lnTo>
                  <a:pt x="0" y="54"/>
                </a:lnTo>
                <a:lnTo>
                  <a:pt x="0" y="50"/>
                </a:lnTo>
                <a:lnTo>
                  <a:pt x="4" y="50"/>
                </a:lnTo>
                <a:lnTo>
                  <a:pt x="4" y="46"/>
                </a:lnTo>
                <a:lnTo>
                  <a:pt x="4" y="42"/>
                </a:lnTo>
                <a:lnTo>
                  <a:pt x="4" y="38"/>
                </a:lnTo>
                <a:lnTo>
                  <a:pt x="4" y="34"/>
                </a:lnTo>
                <a:lnTo>
                  <a:pt x="8" y="30"/>
                </a:lnTo>
                <a:lnTo>
                  <a:pt x="8" y="28"/>
                </a:lnTo>
                <a:lnTo>
                  <a:pt x="8" y="24"/>
                </a:lnTo>
                <a:lnTo>
                  <a:pt x="12" y="24"/>
                </a:lnTo>
                <a:lnTo>
                  <a:pt x="12" y="20"/>
                </a:lnTo>
                <a:lnTo>
                  <a:pt x="14" y="20"/>
                </a:lnTo>
                <a:lnTo>
                  <a:pt x="14" y="16"/>
                </a:lnTo>
                <a:lnTo>
                  <a:pt x="18" y="12"/>
                </a:lnTo>
                <a:lnTo>
                  <a:pt x="22" y="12"/>
                </a:lnTo>
                <a:lnTo>
                  <a:pt x="22" y="8"/>
                </a:lnTo>
                <a:lnTo>
                  <a:pt x="26" y="8"/>
                </a:lnTo>
                <a:lnTo>
                  <a:pt x="26" y="12"/>
                </a:lnTo>
                <a:lnTo>
                  <a:pt x="22" y="12"/>
                </a:lnTo>
                <a:lnTo>
                  <a:pt x="18" y="12"/>
                </a:lnTo>
                <a:lnTo>
                  <a:pt x="18" y="16"/>
                </a:lnTo>
                <a:lnTo>
                  <a:pt x="18" y="20"/>
                </a:lnTo>
                <a:lnTo>
                  <a:pt x="22" y="20"/>
                </a:lnTo>
                <a:lnTo>
                  <a:pt x="22" y="24"/>
                </a:lnTo>
                <a:lnTo>
                  <a:pt x="22" y="28"/>
                </a:lnTo>
                <a:lnTo>
                  <a:pt x="22" y="30"/>
                </a:lnTo>
                <a:lnTo>
                  <a:pt x="22" y="34"/>
                </a:lnTo>
                <a:lnTo>
                  <a:pt x="18" y="34"/>
                </a:lnTo>
                <a:lnTo>
                  <a:pt x="18" y="38"/>
                </a:lnTo>
                <a:lnTo>
                  <a:pt x="14" y="42"/>
                </a:lnTo>
                <a:lnTo>
                  <a:pt x="14" y="46"/>
                </a:lnTo>
                <a:lnTo>
                  <a:pt x="18" y="46"/>
                </a:lnTo>
                <a:lnTo>
                  <a:pt x="18" y="50"/>
                </a:lnTo>
                <a:lnTo>
                  <a:pt x="22" y="50"/>
                </a:lnTo>
                <a:lnTo>
                  <a:pt x="22" y="54"/>
                </a:lnTo>
                <a:lnTo>
                  <a:pt x="22" y="58"/>
                </a:lnTo>
                <a:lnTo>
                  <a:pt x="26" y="58"/>
                </a:lnTo>
                <a:lnTo>
                  <a:pt x="30" y="54"/>
                </a:lnTo>
                <a:lnTo>
                  <a:pt x="30" y="50"/>
                </a:lnTo>
                <a:lnTo>
                  <a:pt x="30" y="46"/>
                </a:lnTo>
                <a:lnTo>
                  <a:pt x="30" y="42"/>
                </a:lnTo>
                <a:lnTo>
                  <a:pt x="30" y="38"/>
                </a:lnTo>
                <a:lnTo>
                  <a:pt x="26" y="38"/>
                </a:lnTo>
                <a:lnTo>
                  <a:pt x="26" y="34"/>
                </a:lnTo>
                <a:lnTo>
                  <a:pt x="26" y="30"/>
                </a:lnTo>
                <a:lnTo>
                  <a:pt x="22" y="30"/>
                </a:lnTo>
                <a:lnTo>
                  <a:pt x="26" y="28"/>
                </a:lnTo>
                <a:lnTo>
                  <a:pt x="26" y="24"/>
                </a:lnTo>
                <a:lnTo>
                  <a:pt x="30" y="24"/>
                </a:lnTo>
                <a:lnTo>
                  <a:pt x="30" y="20"/>
                </a:lnTo>
                <a:lnTo>
                  <a:pt x="34" y="20"/>
                </a:lnTo>
                <a:lnTo>
                  <a:pt x="38" y="20"/>
                </a:lnTo>
                <a:lnTo>
                  <a:pt x="42" y="20"/>
                </a:lnTo>
                <a:lnTo>
                  <a:pt x="42" y="16"/>
                </a:lnTo>
                <a:lnTo>
                  <a:pt x="44" y="16"/>
                </a:lnTo>
                <a:lnTo>
                  <a:pt x="48" y="16"/>
                </a:lnTo>
                <a:lnTo>
                  <a:pt x="48" y="12"/>
                </a:lnTo>
                <a:lnTo>
                  <a:pt x="44" y="12"/>
                </a:lnTo>
                <a:lnTo>
                  <a:pt x="42" y="12"/>
                </a:lnTo>
                <a:lnTo>
                  <a:pt x="44" y="12"/>
                </a:lnTo>
                <a:lnTo>
                  <a:pt x="42" y="8"/>
                </a:lnTo>
                <a:lnTo>
                  <a:pt x="42" y="4"/>
                </a:lnTo>
                <a:lnTo>
                  <a:pt x="44" y="4"/>
                </a:lnTo>
                <a:lnTo>
                  <a:pt x="44" y="0"/>
                </a:lnTo>
                <a:lnTo>
                  <a:pt x="48" y="4"/>
                </a:lnTo>
                <a:lnTo>
                  <a:pt x="48" y="8"/>
                </a:lnTo>
                <a:lnTo>
                  <a:pt x="48" y="12"/>
                </a:lnTo>
                <a:lnTo>
                  <a:pt x="52" y="16"/>
                </a:lnTo>
                <a:lnTo>
                  <a:pt x="56" y="16"/>
                </a:lnTo>
                <a:lnTo>
                  <a:pt x="56" y="12"/>
                </a:lnTo>
                <a:lnTo>
                  <a:pt x="60" y="16"/>
                </a:lnTo>
                <a:lnTo>
                  <a:pt x="64" y="16"/>
                </a:lnTo>
                <a:lnTo>
                  <a:pt x="68" y="20"/>
                </a:lnTo>
                <a:lnTo>
                  <a:pt x="72" y="24"/>
                </a:lnTo>
                <a:lnTo>
                  <a:pt x="72" y="28"/>
                </a:lnTo>
                <a:lnTo>
                  <a:pt x="72" y="30"/>
                </a:lnTo>
                <a:lnTo>
                  <a:pt x="74" y="30"/>
                </a:lnTo>
                <a:lnTo>
                  <a:pt x="78" y="30"/>
                </a:lnTo>
                <a:lnTo>
                  <a:pt x="82" y="30"/>
                </a:lnTo>
                <a:lnTo>
                  <a:pt x="86" y="30"/>
                </a:lnTo>
                <a:lnTo>
                  <a:pt x="90" y="30"/>
                </a:lnTo>
                <a:lnTo>
                  <a:pt x="98" y="30"/>
                </a:lnTo>
                <a:lnTo>
                  <a:pt x="98" y="30"/>
                </a:lnTo>
                <a:lnTo>
                  <a:pt x="98" y="30"/>
                </a:lnTo>
                <a:close/>
                <a:moveTo>
                  <a:pt x="174" y="58"/>
                </a:moveTo>
                <a:lnTo>
                  <a:pt x="172" y="60"/>
                </a:lnTo>
                <a:lnTo>
                  <a:pt x="172" y="58"/>
                </a:lnTo>
                <a:lnTo>
                  <a:pt x="174" y="58"/>
                </a:lnTo>
                <a:lnTo>
                  <a:pt x="174" y="58"/>
                </a:lnTo>
                <a:lnTo>
                  <a:pt x="174" y="58"/>
                </a:lnTo>
                <a:close/>
                <a:moveTo>
                  <a:pt x="174" y="60"/>
                </a:moveTo>
                <a:lnTo>
                  <a:pt x="172" y="60"/>
                </a:lnTo>
                <a:lnTo>
                  <a:pt x="174" y="58"/>
                </a:lnTo>
                <a:lnTo>
                  <a:pt x="174" y="60"/>
                </a:lnTo>
                <a:lnTo>
                  <a:pt x="174" y="60"/>
                </a:lnTo>
                <a:lnTo>
                  <a:pt x="174" y="60"/>
                </a:lnTo>
                <a:close/>
                <a:moveTo>
                  <a:pt x="172" y="64"/>
                </a:moveTo>
                <a:lnTo>
                  <a:pt x="172" y="60"/>
                </a:lnTo>
                <a:lnTo>
                  <a:pt x="174" y="60"/>
                </a:lnTo>
                <a:lnTo>
                  <a:pt x="172" y="64"/>
                </a:lnTo>
                <a:lnTo>
                  <a:pt x="172" y="64"/>
                </a:lnTo>
                <a:lnTo>
                  <a:pt x="172" y="64"/>
                </a:lnTo>
                <a:close/>
                <a:moveTo>
                  <a:pt x="174" y="64"/>
                </a:moveTo>
                <a:lnTo>
                  <a:pt x="174" y="60"/>
                </a:lnTo>
                <a:lnTo>
                  <a:pt x="174" y="64"/>
                </a:lnTo>
                <a:lnTo>
                  <a:pt x="174" y="64"/>
                </a:lnTo>
                <a:lnTo>
                  <a:pt x="174" y="64"/>
                </a:lnTo>
                <a:close/>
                <a:moveTo>
                  <a:pt x="172" y="64"/>
                </a:moveTo>
                <a:lnTo>
                  <a:pt x="174" y="60"/>
                </a:lnTo>
                <a:lnTo>
                  <a:pt x="174" y="64"/>
                </a:lnTo>
                <a:lnTo>
                  <a:pt x="172" y="64"/>
                </a:lnTo>
                <a:lnTo>
                  <a:pt x="172" y="64"/>
                </a:lnTo>
                <a:lnTo>
                  <a:pt x="172" y="64"/>
                </a:lnTo>
                <a:close/>
                <a:moveTo>
                  <a:pt x="172" y="64"/>
                </a:moveTo>
                <a:lnTo>
                  <a:pt x="174" y="64"/>
                </a:lnTo>
                <a:lnTo>
                  <a:pt x="172" y="64"/>
                </a:lnTo>
                <a:lnTo>
                  <a:pt x="172" y="64"/>
                </a:lnTo>
                <a:lnTo>
                  <a:pt x="172" y="64"/>
                </a:lnTo>
                <a:close/>
                <a:moveTo>
                  <a:pt x="172" y="68"/>
                </a:moveTo>
                <a:lnTo>
                  <a:pt x="168" y="68"/>
                </a:lnTo>
                <a:lnTo>
                  <a:pt x="168" y="64"/>
                </a:lnTo>
                <a:lnTo>
                  <a:pt x="164" y="64"/>
                </a:lnTo>
                <a:lnTo>
                  <a:pt x="168" y="64"/>
                </a:lnTo>
                <a:lnTo>
                  <a:pt x="172" y="64"/>
                </a:lnTo>
                <a:lnTo>
                  <a:pt x="168" y="64"/>
                </a:lnTo>
                <a:lnTo>
                  <a:pt x="172" y="64"/>
                </a:lnTo>
                <a:lnTo>
                  <a:pt x="172" y="68"/>
                </a:lnTo>
                <a:lnTo>
                  <a:pt x="172" y="68"/>
                </a:lnTo>
                <a:lnTo>
                  <a:pt x="172" y="68"/>
                </a:lnTo>
                <a:close/>
                <a:moveTo>
                  <a:pt x="130" y="28"/>
                </a:moveTo>
                <a:lnTo>
                  <a:pt x="130" y="24"/>
                </a:lnTo>
                <a:lnTo>
                  <a:pt x="126" y="24"/>
                </a:lnTo>
                <a:lnTo>
                  <a:pt x="130" y="24"/>
                </a:lnTo>
                <a:lnTo>
                  <a:pt x="130" y="20"/>
                </a:lnTo>
                <a:lnTo>
                  <a:pt x="134" y="20"/>
                </a:lnTo>
                <a:lnTo>
                  <a:pt x="134" y="24"/>
                </a:lnTo>
                <a:lnTo>
                  <a:pt x="130" y="24"/>
                </a:lnTo>
                <a:lnTo>
                  <a:pt x="130" y="28"/>
                </a:lnTo>
                <a:lnTo>
                  <a:pt x="130" y="28"/>
                </a:lnTo>
                <a:lnTo>
                  <a:pt x="130" y="28"/>
                </a:lnTo>
                <a:close/>
                <a:moveTo>
                  <a:pt x="112" y="28"/>
                </a:moveTo>
                <a:lnTo>
                  <a:pt x="112" y="24"/>
                </a:lnTo>
                <a:lnTo>
                  <a:pt x="116" y="24"/>
                </a:lnTo>
                <a:lnTo>
                  <a:pt x="112" y="28"/>
                </a:lnTo>
                <a:lnTo>
                  <a:pt x="112" y="28"/>
                </a:lnTo>
                <a:lnTo>
                  <a:pt x="112" y="2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32" name="Freeform 190">
            <a:extLst>
              <a:ext uri="{FF2B5EF4-FFF2-40B4-BE49-F238E27FC236}">
                <a16:creationId xmlns:a16="http://schemas.microsoft.com/office/drawing/2014/main" id="{29E10F6D-826E-4E21-B9F8-B156CCBC4B98}"/>
              </a:ext>
            </a:extLst>
          </p:cNvPr>
          <p:cNvSpPr>
            <a:spLocks noEditPoints="1"/>
          </p:cNvSpPr>
          <p:nvPr/>
        </p:nvSpPr>
        <p:spPr bwMode="auto">
          <a:xfrm>
            <a:off x="8490353" y="4798480"/>
            <a:ext cx="1035050" cy="1333500"/>
          </a:xfrm>
          <a:custGeom>
            <a:avLst/>
            <a:gdLst>
              <a:gd name="T0" fmla="*/ 570 w 652"/>
              <a:gd name="T1" fmla="*/ 288 h 840"/>
              <a:gd name="T2" fmla="*/ 570 w 652"/>
              <a:gd name="T3" fmla="*/ 362 h 840"/>
              <a:gd name="T4" fmla="*/ 540 w 652"/>
              <a:gd name="T5" fmla="*/ 426 h 840"/>
              <a:gd name="T6" fmla="*/ 526 w 652"/>
              <a:gd name="T7" fmla="*/ 482 h 840"/>
              <a:gd name="T8" fmla="*/ 472 w 652"/>
              <a:gd name="T9" fmla="*/ 516 h 840"/>
              <a:gd name="T10" fmla="*/ 454 w 652"/>
              <a:gd name="T11" fmla="*/ 500 h 840"/>
              <a:gd name="T12" fmla="*/ 410 w 652"/>
              <a:gd name="T13" fmla="*/ 508 h 840"/>
              <a:gd name="T14" fmla="*/ 372 w 652"/>
              <a:gd name="T15" fmla="*/ 456 h 840"/>
              <a:gd name="T16" fmla="*/ 362 w 652"/>
              <a:gd name="T17" fmla="*/ 448 h 840"/>
              <a:gd name="T18" fmla="*/ 350 w 652"/>
              <a:gd name="T19" fmla="*/ 442 h 840"/>
              <a:gd name="T20" fmla="*/ 342 w 652"/>
              <a:gd name="T21" fmla="*/ 418 h 840"/>
              <a:gd name="T22" fmla="*/ 320 w 652"/>
              <a:gd name="T23" fmla="*/ 438 h 840"/>
              <a:gd name="T24" fmla="*/ 294 w 652"/>
              <a:gd name="T25" fmla="*/ 392 h 840"/>
              <a:gd name="T26" fmla="*/ 228 w 652"/>
              <a:gd name="T27" fmla="*/ 384 h 840"/>
              <a:gd name="T28" fmla="*/ 160 w 652"/>
              <a:gd name="T29" fmla="*/ 408 h 840"/>
              <a:gd name="T30" fmla="*/ 120 w 652"/>
              <a:gd name="T31" fmla="*/ 422 h 840"/>
              <a:gd name="T32" fmla="*/ 74 w 652"/>
              <a:gd name="T33" fmla="*/ 448 h 840"/>
              <a:gd name="T34" fmla="*/ 30 w 652"/>
              <a:gd name="T35" fmla="*/ 422 h 840"/>
              <a:gd name="T36" fmla="*/ 34 w 652"/>
              <a:gd name="T37" fmla="*/ 366 h 840"/>
              <a:gd name="T38" fmla="*/ 16 w 652"/>
              <a:gd name="T39" fmla="*/ 296 h 840"/>
              <a:gd name="T40" fmla="*/ 12 w 652"/>
              <a:gd name="T41" fmla="*/ 278 h 840"/>
              <a:gd name="T42" fmla="*/ 12 w 652"/>
              <a:gd name="T43" fmla="*/ 244 h 840"/>
              <a:gd name="T44" fmla="*/ 26 w 652"/>
              <a:gd name="T45" fmla="*/ 210 h 840"/>
              <a:gd name="T46" fmla="*/ 78 w 652"/>
              <a:gd name="T47" fmla="*/ 180 h 840"/>
              <a:gd name="T48" fmla="*/ 134 w 652"/>
              <a:gd name="T49" fmla="*/ 132 h 840"/>
              <a:gd name="T50" fmla="*/ 152 w 652"/>
              <a:gd name="T51" fmla="*/ 120 h 840"/>
              <a:gd name="T52" fmla="*/ 164 w 652"/>
              <a:gd name="T53" fmla="*/ 106 h 840"/>
              <a:gd name="T54" fmla="*/ 174 w 652"/>
              <a:gd name="T55" fmla="*/ 86 h 840"/>
              <a:gd name="T56" fmla="*/ 194 w 652"/>
              <a:gd name="T57" fmla="*/ 72 h 840"/>
              <a:gd name="T58" fmla="*/ 216 w 652"/>
              <a:gd name="T59" fmla="*/ 86 h 840"/>
              <a:gd name="T60" fmla="*/ 238 w 652"/>
              <a:gd name="T61" fmla="*/ 80 h 840"/>
              <a:gd name="T62" fmla="*/ 258 w 652"/>
              <a:gd name="T63" fmla="*/ 46 h 840"/>
              <a:gd name="T64" fmla="*/ 280 w 652"/>
              <a:gd name="T65" fmla="*/ 24 h 840"/>
              <a:gd name="T66" fmla="*/ 298 w 652"/>
              <a:gd name="T67" fmla="*/ 30 h 840"/>
              <a:gd name="T68" fmla="*/ 332 w 652"/>
              <a:gd name="T69" fmla="*/ 34 h 840"/>
              <a:gd name="T70" fmla="*/ 324 w 652"/>
              <a:gd name="T71" fmla="*/ 76 h 840"/>
              <a:gd name="T72" fmla="*/ 362 w 652"/>
              <a:gd name="T73" fmla="*/ 116 h 840"/>
              <a:gd name="T74" fmla="*/ 402 w 652"/>
              <a:gd name="T75" fmla="*/ 110 h 840"/>
              <a:gd name="T76" fmla="*/ 410 w 652"/>
              <a:gd name="T77" fmla="*/ 46 h 840"/>
              <a:gd name="T78" fmla="*/ 426 w 652"/>
              <a:gd name="T79" fmla="*/ 20 h 840"/>
              <a:gd name="T80" fmla="*/ 452 w 652"/>
              <a:gd name="T81" fmla="*/ 72 h 840"/>
              <a:gd name="T82" fmla="*/ 470 w 652"/>
              <a:gd name="T83" fmla="*/ 132 h 840"/>
              <a:gd name="T84" fmla="*/ 502 w 652"/>
              <a:gd name="T85" fmla="*/ 172 h 840"/>
              <a:gd name="T86" fmla="*/ 522 w 652"/>
              <a:gd name="T87" fmla="*/ 218 h 840"/>
              <a:gd name="T88" fmla="*/ 548 w 652"/>
              <a:gd name="T89" fmla="*/ 244 h 840"/>
              <a:gd name="T90" fmla="*/ 574 w 652"/>
              <a:gd name="T91" fmla="*/ 266 h 840"/>
              <a:gd name="T92" fmla="*/ 498 w 652"/>
              <a:gd name="T93" fmla="*/ 594 h 840"/>
              <a:gd name="T94" fmla="*/ 652 w 652"/>
              <a:gd name="T95" fmla="*/ 840 h 840"/>
              <a:gd name="T96" fmla="*/ 336 w 652"/>
              <a:gd name="T97" fmla="*/ 24 h 840"/>
              <a:gd name="T98" fmla="*/ 260 w 652"/>
              <a:gd name="T99" fmla="*/ 24 h 840"/>
              <a:gd name="T100" fmla="*/ 250 w 652"/>
              <a:gd name="T101" fmla="*/ 30 h 840"/>
              <a:gd name="T102" fmla="*/ 332 w 652"/>
              <a:gd name="T103" fmla="*/ 64 h 840"/>
              <a:gd name="T104" fmla="*/ 372 w 652"/>
              <a:gd name="T105" fmla="*/ 114 h 840"/>
              <a:gd name="T106" fmla="*/ 0 w 652"/>
              <a:gd name="T107" fmla="*/ 274 h 840"/>
              <a:gd name="T108" fmla="*/ 574 w 652"/>
              <a:gd name="T109" fmla="*/ 310 h 840"/>
              <a:gd name="T110" fmla="*/ 462 w 652"/>
              <a:gd name="T111" fmla="*/ 508 h 840"/>
              <a:gd name="T112" fmla="*/ 502 w 652"/>
              <a:gd name="T113" fmla="*/ 550 h 840"/>
              <a:gd name="T114" fmla="*/ 458 w 652"/>
              <a:gd name="T115" fmla="*/ 586 h 840"/>
              <a:gd name="T116" fmla="*/ 480 w 652"/>
              <a:gd name="T117" fmla="*/ 560 h 840"/>
              <a:gd name="T118" fmla="*/ 498 w 652"/>
              <a:gd name="T119" fmla="*/ 580 h 840"/>
              <a:gd name="T120" fmla="*/ 488 w 652"/>
              <a:gd name="T121" fmla="*/ 598 h 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52" h="840">
                <a:moveTo>
                  <a:pt x="548" y="244"/>
                </a:moveTo>
                <a:lnTo>
                  <a:pt x="548" y="248"/>
                </a:lnTo>
                <a:lnTo>
                  <a:pt x="548" y="244"/>
                </a:lnTo>
                <a:lnTo>
                  <a:pt x="552" y="244"/>
                </a:lnTo>
                <a:lnTo>
                  <a:pt x="552" y="248"/>
                </a:lnTo>
                <a:lnTo>
                  <a:pt x="554" y="248"/>
                </a:lnTo>
                <a:lnTo>
                  <a:pt x="554" y="252"/>
                </a:lnTo>
                <a:lnTo>
                  <a:pt x="554" y="256"/>
                </a:lnTo>
                <a:lnTo>
                  <a:pt x="558" y="256"/>
                </a:lnTo>
                <a:lnTo>
                  <a:pt x="558" y="258"/>
                </a:lnTo>
                <a:lnTo>
                  <a:pt x="562" y="258"/>
                </a:lnTo>
                <a:lnTo>
                  <a:pt x="562" y="262"/>
                </a:lnTo>
                <a:lnTo>
                  <a:pt x="562" y="266"/>
                </a:lnTo>
                <a:lnTo>
                  <a:pt x="566" y="266"/>
                </a:lnTo>
                <a:lnTo>
                  <a:pt x="566" y="270"/>
                </a:lnTo>
                <a:lnTo>
                  <a:pt x="566" y="274"/>
                </a:lnTo>
                <a:lnTo>
                  <a:pt x="566" y="278"/>
                </a:lnTo>
                <a:lnTo>
                  <a:pt x="570" y="278"/>
                </a:lnTo>
                <a:lnTo>
                  <a:pt x="570" y="282"/>
                </a:lnTo>
                <a:lnTo>
                  <a:pt x="570" y="286"/>
                </a:lnTo>
                <a:lnTo>
                  <a:pt x="570" y="288"/>
                </a:lnTo>
                <a:lnTo>
                  <a:pt x="570" y="292"/>
                </a:lnTo>
                <a:lnTo>
                  <a:pt x="570" y="296"/>
                </a:lnTo>
                <a:lnTo>
                  <a:pt x="570" y="300"/>
                </a:lnTo>
                <a:lnTo>
                  <a:pt x="570" y="302"/>
                </a:lnTo>
                <a:lnTo>
                  <a:pt x="574" y="306"/>
                </a:lnTo>
                <a:lnTo>
                  <a:pt x="574" y="310"/>
                </a:lnTo>
                <a:lnTo>
                  <a:pt x="574" y="314"/>
                </a:lnTo>
                <a:lnTo>
                  <a:pt x="574" y="318"/>
                </a:lnTo>
                <a:lnTo>
                  <a:pt x="578" y="318"/>
                </a:lnTo>
                <a:lnTo>
                  <a:pt x="578" y="322"/>
                </a:lnTo>
                <a:lnTo>
                  <a:pt x="578" y="326"/>
                </a:lnTo>
                <a:lnTo>
                  <a:pt x="578" y="328"/>
                </a:lnTo>
                <a:lnTo>
                  <a:pt x="578" y="332"/>
                </a:lnTo>
                <a:lnTo>
                  <a:pt x="574" y="332"/>
                </a:lnTo>
                <a:lnTo>
                  <a:pt x="574" y="336"/>
                </a:lnTo>
                <a:lnTo>
                  <a:pt x="574" y="340"/>
                </a:lnTo>
                <a:lnTo>
                  <a:pt x="574" y="344"/>
                </a:lnTo>
                <a:lnTo>
                  <a:pt x="574" y="348"/>
                </a:lnTo>
                <a:lnTo>
                  <a:pt x="574" y="352"/>
                </a:lnTo>
                <a:lnTo>
                  <a:pt x="570" y="356"/>
                </a:lnTo>
                <a:lnTo>
                  <a:pt x="570" y="362"/>
                </a:lnTo>
                <a:lnTo>
                  <a:pt x="570" y="366"/>
                </a:lnTo>
                <a:lnTo>
                  <a:pt x="570" y="370"/>
                </a:lnTo>
                <a:lnTo>
                  <a:pt x="570" y="374"/>
                </a:lnTo>
                <a:lnTo>
                  <a:pt x="566" y="378"/>
                </a:lnTo>
                <a:lnTo>
                  <a:pt x="566" y="382"/>
                </a:lnTo>
                <a:lnTo>
                  <a:pt x="566" y="384"/>
                </a:lnTo>
                <a:lnTo>
                  <a:pt x="562" y="384"/>
                </a:lnTo>
                <a:lnTo>
                  <a:pt x="562" y="388"/>
                </a:lnTo>
                <a:lnTo>
                  <a:pt x="562" y="392"/>
                </a:lnTo>
                <a:lnTo>
                  <a:pt x="562" y="396"/>
                </a:lnTo>
                <a:lnTo>
                  <a:pt x="558" y="400"/>
                </a:lnTo>
                <a:lnTo>
                  <a:pt x="554" y="400"/>
                </a:lnTo>
                <a:lnTo>
                  <a:pt x="554" y="404"/>
                </a:lnTo>
                <a:lnTo>
                  <a:pt x="552" y="404"/>
                </a:lnTo>
                <a:lnTo>
                  <a:pt x="552" y="408"/>
                </a:lnTo>
                <a:lnTo>
                  <a:pt x="548" y="412"/>
                </a:lnTo>
                <a:lnTo>
                  <a:pt x="548" y="414"/>
                </a:lnTo>
                <a:lnTo>
                  <a:pt x="544" y="418"/>
                </a:lnTo>
                <a:lnTo>
                  <a:pt x="544" y="422"/>
                </a:lnTo>
                <a:lnTo>
                  <a:pt x="544" y="426"/>
                </a:lnTo>
                <a:lnTo>
                  <a:pt x="540" y="426"/>
                </a:lnTo>
                <a:lnTo>
                  <a:pt x="544" y="426"/>
                </a:lnTo>
                <a:lnTo>
                  <a:pt x="540" y="430"/>
                </a:lnTo>
                <a:lnTo>
                  <a:pt x="540" y="434"/>
                </a:lnTo>
                <a:lnTo>
                  <a:pt x="536" y="438"/>
                </a:lnTo>
                <a:lnTo>
                  <a:pt x="540" y="438"/>
                </a:lnTo>
                <a:lnTo>
                  <a:pt x="536" y="442"/>
                </a:lnTo>
                <a:lnTo>
                  <a:pt x="536" y="444"/>
                </a:lnTo>
                <a:lnTo>
                  <a:pt x="536" y="448"/>
                </a:lnTo>
                <a:lnTo>
                  <a:pt x="536" y="444"/>
                </a:lnTo>
                <a:lnTo>
                  <a:pt x="536" y="448"/>
                </a:lnTo>
                <a:lnTo>
                  <a:pt x="532" y="448"/>
                </a:lnTo>
                <a:lnTo>
                  <a:pt x="532" y="452"/>
                </a:lnTo>
                <a:lnTo>
                  <a:pt x="532" y="456"/>
                </a:lnTo>
                <a:lnTo>
                  <a:pt x="528" y="460"/>
                </a:lnTo>
                <a:lnTo>
                  <a:pt x="528" y="464"/>
                </a:lnTo>
                <a:lnTo>
                  <a:pt x="528" y="468"/>
                </a:lnTo>
                <a:lnTo>
                  <a:pt x="528" y="470"/>
                </a:lnTo>
                <a:lnTo>
                  <a:pt x="526" y="470"/>
                </a:lnTo>
                <a:lnTo>
                  <a:pt x="526" y="474"/>
                </a:lnTo>
                <a:lnTo>
                  <a:pt x="526" y="478"/>
                </a:lnTo>
                <a:lnTo>
                  <a:pt x="526" y="482"/>
                </a:lnTo>
                <a:lnTo>
                  <a:pt x="526" y="486"/>
                </a:lnTo>
                <a:lnTo>
                  <a:pt x="526" y="490"/>
                </a:lnTo>
                <a:lnTo>
                  <a:pt x="526" y="494"/>
                </a:lnTo>
                <a:lnTo>
                  <a:pt x="522" y="494"/>
                </a:lnTo>
                <a:lnTo>
                  <a:pt x="522" y="498"/>
                </a:lnTo>
                <a:lnTo>
                  <a:pt x="518" y="498"/>
                </a:lnTo>
                <a:lnTo>
                  <a:pt x="514" y="498"/>
                </a:lnTo>
                <a:lnTo>
                  <a:pt x="510" y="498"/>
                </a:lnTo>
                <a:lnTo>
                  <a:pt x="506" y="498"/>
                </a:lnTo>
                <a:lnTo>
                  <a:pt x="502" y="498"/>
                </a:lnTo>
                <a:lnTo>
                  <a:pt x="498" y="498"/>
                </a:lnTo>
                <a:lnTo>
                  <a:pt x="498" y="500"/>
                </a:lnTo>
                <a:lnTo>
                  <a:pt x="496" y="500"/>
                </a:lnTo>
                <a:lnTo>
                  <a:pt x="492" y="500"/>
                </a:lnTo>
                <a:lnTo>
                  <a:pt x="492" y="504"/>
                </a:lnTo>
                <a:lnTo>
                  <a:pt x="488" y="504"/>
                </a:lnTo>
                <a:lnTo>
                  <a:pt x="488" y="508"/>
                </a:lnTo>
                <a:lnTo>
                  <a:pt x="484" y="512"/>
                </a:lnTo>
                <a:lnTo>
                  <a:pt x="480" y="516"/>
                </a:lnTo>
                <a:lnTo>
                  <a:pt x="476" y="516"/>
                </a:lnTo>
                <a:lnTo>
                  <a:pt x="472" y="516"/>
                </a:lnTo>
                <a:lnTo>
                  <a:pt x="472" y="520"/>
                </a:lnTo>
                <a:lnTo>
                  <a:pt x="476" y="520"/>
                </a:lnTo>
                <a:lnTo>
                  <a:pt x="476" y="516"/>
                </a:lnTo>
                <a:lnTo>
                  <a:pt x="476" y="524"/>
                </a:lnTo>
                <a:lnTo>
                  <a:pt x="472" y="524"/>
                </a:lnTo>
                <a:lnTo>
                  <a:pt x="472" y="520"/>
                </a:lnTo>
                <a:lnTo>
                  <a:pt x="470" y="516"/>
                </a:lnTo>
                <a:lnTo>
                  <a:pt x="470" y="520"/>
                </a:lnTo>
                <a:lnTo>
                  <a:pt x="466" y="516"/>
                </a:lnTo>
                <a:lnTo>
                  <a:pt x="462" y="516"/>
                </a:lnTo>
                <a:lnTo>
                  <a:pt x="462" y="512"/>
                </a:lnTo>
                <a:lnTo>
                  <a:pt x="462" y="508"/>
                </a:lnTo>
                <a:lnTo>
                  <a:pt x="462" y="504"/>
                </a:lnTo>
                <a:lnTo>
                  <a:pt x="458" y="504"/>
                </a:lnTo>
                <a:lnTo>
                  <a:pt x="458" y="508"/>
                </a:lnTo>
                <a:lnTo>
                  <a:pt x="454" y="512"/>
                </a:lnTo>
                <a:lnTo>
                  <a:pt x="452" y="508"/>
                </a:lnTo>
                <a:lnTo>
                  <a:pt x="454" y="508"/>
                </a:lnTo>
                <a:lnTo>
                  <a:pt x="458" y="504"/>
                </a:lnTo>
                <a:lnTo>
                  <a:pt x="458" y="500"/>
                </a:lnTo>
                <a:lnTo>
                  <a:pt x="454" y="500"/>
                </a:lnTo>
                <a:lnTo>
                  <a:pt x="452" y="500"/>
                </a:lnTo>
                <a:lnTo>
                  <a:pt x="448" y="504"/>
                </a:lnTo>
                <a:lnTo>
                  <a:pt x="452" y="504"/>
                </a:lnTo>
                <a:lnTo>
                  <a:pt x="452" y="508"/>
                </a:lnTo>
                <a:lnTo>
                  <a:pt x="448" y="508"/>
                </a:lnTo>
                <a:lnTo>
                  <a:pt x="444" y="512"/>
                </a:lnTo>
                <a:lnTo>
                  <a:pt x="440" y="512"/>
                </a:lnTo>
                <a:lnTo>
                  <a:pt x="440" y="516"/>
                </a:lnTo>
                <a:lnTo>
                  <a:pt x="436" y="516"/>
                </a:lnTo>
                <a:lnTo>
                  <a:pt x="436" y="520"/>
                </a:lnTo>
                <a:lnTo>
                  <a:pt x="432" y="516"/>
                </a:lnTo>
                <a:lnTo>
                  <a:pt x="428" y="516"/>
                </a:lnTo>
                <a:lnTo>
                  <a:pt x="428" y="512"/>
                </a:lnTo>
                <a:lnTo>
                  <a:pt x="426" y="512"/>
                </a:lnTo>
                <a:lnTo>
                  <a:pt x="422" y="512"/>
                </a:lnTo>
                <a:lnTo>
                  <a:pt x="422" y="508"/>
                </a:lnTo>
                <a:lnTo>
                  <a:pt x="418" y="508"/>
                </a:lnTo>
                <a:lnTo>
                  <a:pt x="414" y="508"/>
                </a:lnTo>
                <a:lnTo>
                  <a:pt x="410" y="508"/>
                </a:lnTo>
                <a:lnTo>
                  <a:pt x="406" y="508"/>
                </a:lnTo>
                <a:lnTo>
                  <a:pt x="410" y="508"/>
                </a:lnTo>
                <a:lnTo>
                  <a:pt x="406" y="508"/>
                </a:lnTo>
                <a:lnTo>
                  <a:pt x="402" y="508"/>
                </a:lnTo>
                <a:lnTo>
                  <a:pt x="402" y="504"/>
                </a:lnTo>
                <a:lnTo>
                  <a:pt x="400" y="504"/>
                </a:lnTo>
                <a:lnTo>
                  <a:pt x="396" y="504"/>
                </a:lnTo>
                <a:lnTo>
                  <a:pt x="396" y="500"/>
                </a:lnTo>
                <a:lnTo>
                  <a:pt x="392" y="500"/>
                </a:lnTo>
                <a:lnTo>
                  <a:pt x="392" y="498"/>
                </a:lnTo>
                <a:lnTo>
                  <a:pt x="388" y="498"/>
                </a:lnTo>
                <a:lnTo>
                  <a:pt x="388" y="494"/>
                </a:lnTo>
                <a:lnTo>
                  <a:pt x="384" y="494"/>
                </a:lnTo>
                <a:lnTo>
                  <a:pt x="384" y="490"/>
                </a:lnTo>
                <a:lnTo>
                  <a:pt x="380" y="486"/>
                </a:lnTo>
                <a:lnTo>
                  <a:pt x="380" y="482"/>
                </a:lnTo>
                <a:lnTo>
                  <a:pt x="384" y="478"/>
                </a:lnTo>
                <a:lnTo>
                  <a:pt x="384" y="474"/>
                </a:lnTo>
                <a:lnTo>
                  <a:pt x="380" y="468"/>
                </a:lnTo>
                <a:lnTo>
                  <a:pt x="376" y="464"/>
                </a:lnTo>
                <a:lnTo>
                  <a:pt x="376" y="460"/>
                </a:lnTo>
                <a:lnTo>
                  <a:pt x="372" y="460"/>
                </a:lnTo>
                <a:lnTo>
                  <a:pt x="372" y="456"/>
                </a:lnTo>
                <a:lnTo>
                  <a:pt x="372" y="460"/>
                </a:lnTo>
                <a:lnTo>
                  <a:pt x="376" y="460"/>
                </a:lnTo>
                <a:lnTo>
                  <a:pt x="376" y="464"/>
                </a:lnTo>
                <a:lnTo>
                  <a:pt x="380" y="468"/>
                </a:lnTo>
                <a:lnTo>
                  <a:pt x="380" y="464"/>
                </a:lnTo>
                <a:lnTo>
                  <a:pt x="376" y="464"/>
                </a:lnTo>
                <a:lnTo>
                  <a:pt x="376" y="460"/>
                </a:lnTo>
                <a:lnTo>
                  <a:pt x="372" y="456"/>
                </a:lnTo>
                <a:lnTo>
                  <a:pt x="372" y="460"/>
                </a:lnTo>
                <a:lnTo>
                  <a:pt x="376" y="456"/>
                </a:lnTo>
                <a:lnTo>
                  <a:pt x="376" y="452"/>
                </a:lnTo>
                <a:lnTo>
                  <a:pt x="372" y="452"/>
                </a:lnTo>
                <a:lnTo>
                  <a:pt x="370" y="452"/>
                </a:lnTo>
                <a:lnTo>
                  <a:pt x="372" y="452"/>
                </a:lnTo>
                <a:lnTo>
                  <a:pt x="372" y="456"/>
                </a:lnTo>
                <a:lnTo>
                  <a:pt x="370" y="456"/>
                </a:lnTo>
                <a:lnTo>
                  <a:pt x="366" y="456"/>
                </a:lnTo>
                <a:lnTo>
                  <a:pt x="358" y="456"/>
                </a:lnTo>
                <a:lnTo>
                  <a:pt x="362" y="456"/>
                </a:lnTo>
                <a:lnTo>
                  <a:pt x="362" y="452"/>
                </a:lnTo>
                <a:lnTo>
                  <a:pt x="362" y="448"/>
                </a:lnTo>
                <a:lnTo>
                  <a:pt x="366" y="444"/>
                </a:lnTo>
                <a:lnTo>
                  <a:pt x="366" y="442"/>
                </a:lnTo>
                <a:lnTo>
                  <a:pt x="362" y="438"/>
                </a:lnTo>
                <a:lnTo>
                  <a:pt x="362" y="434"/>
                </a:lnTo>
                <a:lnTo>
                  <a:pt x="358" y="430"/>
                </a:lnTo>
                <a:lnTo>
                  <a:pt x="358" y="434"/>
                </a:lnTo>
                <a:lnTo>
                  <a:pt x="354" y="434"/>
                </a:lnTo>
                <a:lnTo>
                  <a:pt x="354" y="438"/>
                </a:lnTo>
                <a:lnTo>
                  <a:pt x="354" y="442"/>
                </a:lnTo>
                <a:lnTo>
                  <a:pt x="354" y="444"/>
                </a:lnTo>
                <a:lnTo>
                  <a:pt x="354" y="448"/>
                </a:lnTo>
                <a:lnTo>
                  <a:pt x="350" y="448"/>
                </a:lnTo>
                <a:lnTo>
                  <a:pt x="346" y="448"/>
                </a:lnTo>
                <a:lnTo>
                  <a:pt x="342" y="448"/>
                </a:lnTo>
                <a:lnTo>
                  <a:pt x="340" y="452"/>
                </a:lnTo>
                <a:lnTo>
                  <a:pt x="340" y="448"/>
                </a:lnTo>
                <a:lnTo>
                  <a:pt x="342" y="448"/>
                </a:lnTo>
                <a:lnTo>
                  <a:pt x="342" y="444"/>
                </a:lnTo>
                <a:lnTo>
                  <a:pt x="346" y="444"/>
                </a:lnTo>
                <a:lnTo>
                  <a:pt x="350" y="444"/>
                </a:lnTo>
                <a:lnTo>
                  <a:pt x="350" y="442"/>
                </a:lnTo>
                <a:lnTo>
                  <a:pt x="350" y="438"/>
                </a:lnTo>
                <a:lnTo>
                  <a:pt x="350" y="434"/>
                </a:lnTo>
                <a:lnTo>
                  <a:pt x="350" y="430"/>
                </a:lnTo>
                <a:lnTo>
                  <a:pt x="350" y="426"/>
                </a:lnTo>
                <a:lnTo>
                  <a:pt x="350" y="422"/>
                </a:lnTo>
                <a:lnTo>
                  <a:pt x="354" y="418"/>
                </a:lnTo>
                <a:lnTo>
                  <a:pt x="354" y="414"/>
                </a:lnTo>
                <a:lnTo>
                  <a:pt x="354" y="412"/>
                </a:lnTo>
                <a:lnTo>
                  <a:pt x="358" y="412"/>
                </a:lnTo>
                <a:lnTo>
                  <a:pt x="358" y="408"/>
                </a:lnTo>
                <a:lnTo>
                  <a:pt x="354" y="404"/>
                </a:lnTo>
                <a:lnTo>
                  <a:pt x="354" y="400"/>
                </a:lnTo>
                <a:lnTo>
                  <a:pt x="354" y="404"/>
                </a:lnTo>
                <a:lnTo>
                  <a:pt x="354" y="408"/>
                </a:lnTo>
                <a:lnTo>
                  <a:pt x="350" y="408"/>
                </a:lnTo>
                <a:lnTo>
                  <a:pt x="350" y="412"/>
                </a:lnTo>
                <a:lnTo>
                  <a:pt x="346" y="412"/>
                </a:lnTo>
                <a:lnTo>
                  <a:pt x="346" y="414"/>
                </a:lnTo>
                <a:lnTo>
                  <a:pt x="346" y="418"/>
                </a:lnTo>
                <a:lnTo>
                  <a:pt x="342" y="422"/>
                </a:lnTo>
                <a:lnTo>
                  <a:pt x="342" y="418"/>
                </a:lnTo>
                <a:lnTo>
                  <a:pt x="340" y="422"/>
                </a:lnTo>
                <a:lnTo>
                  <a:pt x="342" y="422"/>
                </a:lnTo>
                <a:lnTo>
                  <a:pt x="340" y="422"/>
                </a:lnTo>
                <a:lnTo>
                  <a:pt x="336" y="426"/>
                </a:lnTo>
                <a:lnTo>
                  <a:pt x="332" y="426"/>
                </a:lnTo>
                <a:lnTo>
                  <a:pt x="332" y="430"/>
                </a:lnTo>
                <a:lnTo>
                  <a:pt x="332" y="434"/>
                </a:lnTo>
                <a:lnTo>
                  <a:pt x="328" y="434"/>
                </a:lnTo>
                <a:lnTo>
                  <a:pt x="328" y="438"/>
                </a:lnTo>
                <a:lnTo>
                  <a:pt x="324" y="442"/>
                </a:lnTo>
                <a:lnTo>
                  <a:pt x="328" y="442"/>
                </a:lnTo>
                <a:lnTo>
                  <a:pt x="328" y="444"/>
                </a:lnTo>
                <a:lnTo>
                  <a:pt x="328" y="442"/>
                </a:lnTo>
                <a:lnTo>
                  <a:pt x="324" y="442"/>
                </a:lnTo>
                <a:lnTo>
                  <a:pt x="324" y="444"/>
                </a:lnTo>
                <a:lnTo>
                  <a:pt x="324" y="442"/>
                </a:lnTo>
                <a:lnTo>
                  <a:pt x="320" y="442"/>
                </a:lnTo>
                <a:lnTo>
                  <a:pt x="320" y="438"/>
                </a:lnTo>
                <a:lnTo>
                  <a:pt x="316" y="438"/>
                </a:lnTo>
                <a:lnTo>
                  <a:pt x="316" y="434"/>
                </a:lnTo>
                <a:lnTo>
                  <a:pt x="320" y="438"/>
                </a:lnTo>
                <a:lnTo>
                  <a:pt x="320" y="434"/>
                </a:lnTo>
                <a:lnTo>
                  <a:pt x="320" y="430"/>
                </a:lnTo>
                <a:lnTo>
                  <a:pt x="316" y="430"/>
                </a:lnTo>
                <a:lnTo>
                  <a:pt x="316" y="426"/>
                </a:lnTo>
                <a:lnTo>
                  <a:pt x="316" y="422"/>
                </a:lnTo>
                <a:lnTo>
                  <a:pt x="314" y="422"/>
                </a:lnTo>
                <a:lnTo>
                  <a:pt x="314" y="418"/>
                </a:lnTo>
                <a:lnTo>
                  <a:pt x="314" y="414"/>
                </a:lnTo>
                <a:lnTo>
                  <a:pt x="310" y="412"/>
                </a:lnTo>
                <a:lnTo>
                  <a:pt x="306" y="412"/>
                </a:lnTo>
                <a:lnTo>
                  <a:pt x="302" y="408"/>
                </a:lnTo>
                <a:lnTo>
                  <a:pt x="302" y="404"/>
                </a:lnTo>
                <a:lnTo>
                  <a:pt x="306" y="404"/>
                </a:lnTo>
                <a:lnTo>
                  <a:pt x="306" y="400"/>
                </a:lnTo>
                <a:lnTo>
                  <a:pt x="302" y="400"/>
                </a:lnTo>
                <a:lnTo>
                  <a:pt x="302" y="396"/>
                </a:lnTo>
                <a:lnTo>
                  <a:pt x="298" y="396"/>
                </a:lnTo>
                <a:lnTo>
                  <a:pt x="298" y="400"/>
                </a:lnTo>
                <a:lnTo>
                  <a:pt x="298" y="396"/>
                </a:lnTo>
                <a:lnTo>
                  <a:pt x="298" y="392"/>
                </a:lnTo>
                <a:lnTo>
                  <a:pt x="294" y="392"/>
                </a:lnTo>
                <a:lnTo>
                  <a:pt x="290" y="392"/>
                </a:lnTo>
                <a:lnTo>
                  <a:pt x="286" y="392"/>
                </a:lnTo>
                <a:lnTo>
                  <a:pt x="286" y="388"/>
                </a:lnTo>
                <a:lnTo>
                  <a:pt x="284" y="388"/>
                </a:lnTo>
                <a:lnTo>
                  <a:pt x="280" y="388"/>
                </a:lnTo>
                <a:lnTo>
                  <a:pt x="276" y="388"/>
                </a:lnTo>
                <a:lnTo>
                  <a:pt x="272" y="388"/>
                </a:lnTo>
                <a:lnTo>
                  <a:pt x="272" y="384"/>
                </a:lnTo>
                <a:lnTo>
                  <a:pt x="268" y="384"/>
                </a:lnTo>
                <a:lnTo>
                  <a:pt x="268" y="382"/>
                </a:lnTo>
                <a:lnTo>
                  <a:pt x="264" y="382"/>
                </a:lnTo>
                <a:lnTo>
                  <a:pt x="260" y="382"/>
                </a:lnTo>
                <a:lnTo>
                  <a:pt x="260" y="378"/>
                </a:lnTo>
                <a:lnTo>
                  <a:pt x="258" y="382"/>
                </a:lnTo>
                <a:lnTo>
                  <a:pt x="254" y="382"/>
                </a:lnTo>
                <a:lnTo>
                  <a:pt x="246" y="382"/>
                </a:lnTo>
                <a:lnTo>
                  <a:pt x="242" y="382"/>
                </a:lnTo>
                <a:lnTo>
                  <a:pt x="238" y="382"/>
                </a:lnTo>
                <a:lnTo>
                  <a:pt x="234" y="382"/>
                </a:lnTo>
                <a:lnTo>
                  <a:pt x="230" y="382"/>
                </a:lnTo>
                <a:lnTo>
                  <a:pt x="228" y="384"/>
                </a:lnTo>
                <a:lnTo>
                  <a:pt x="224" y="384"/>
                </a:lnTo>
                <a:lnTo>
                  <a:pt x="216" y="388"/>
                </a:lnTo>
                <a:lnTo>
                  <a:pt x="216" y="392"/>
                </a:lnTo>
                <a:lnTo>
                  <a:pt x="212" y="392"/>
                </a:lnTo>
                <a:lnTo>
                  <a:pt x="208" y="392"/>
                </a:lnTo>
                <a:lnTo>
                  <a:pt x="204" y="392"/>
                </a:lnTo>
                <a:lnTo>
                  <a:pt x="202" y="392"/>
                </a:lnTo>
                <a:lnTo>
                  <a:pt x="202" y="396"/>
                </a:lnTo>
                <a:lnTo>
                  <a:pt x="198" y="396"/>
                </a:lnTo>
                <a:lnTo>
                  <a:pt x="194" y="396"/>
                </a:lnTo>
                <a:lnTo>
                  <a:pt x="194" y="392"/>
                </a:lnTo>
                <a:lnTo>
                  <a:pt x="190" y="392"/>
                </a:lnTo>
                <a:lnTo>
                  <a:pt x="186" y="392"/>
                </a:lnTo>
                <a:lnTo>
                  <a:pt x="182" y="396"/>
                </a:lnTo>
                <a:lnTo>
                  <a:pt x="178" y="400"/>
                </a:lnTo>
                <a:lnTo>
                  <a:pt x="174" y="400"/>
                </a:lnTo>
                <a:lnTo>
                  <a:pt x="172" y="404"/>
                </a:lnTo>
                <a:lnTo>
                  <a:pt x="168" y="404"/>
                </a:lnTo>
                <a:lnTo>
                  <a:pt x="168" y="408"/>
                </a:lnTo>
                <a:lnTo>
                  <a:pt x="164" y="408"/>
                </a:lnTo>
                <a:lnTo>
                  <a:pt x="160" y="408"/>
                </a:lnTo>
                <a:lnTo>
                  <a:pt x="160" y="412"/>
                </a:lnTo>
                <a:lnTo>
                  <a:pt x="160" y="414"/>
                </a:lnTo>
                <a:lnTo>
                  <a:pt x="156" y="418"/>
                </a:lnTo>
                <a:lnTo>
                  <a:pt x="156" y="422"/>
                </a:lnTo>
                <a:lnTo>
                  <a:pt x="152" y="422"/>
                </a:lnTo>
                <a:lnTo>
                  <a:pt x="152" y="426"/>
                </a:lnTo>
                <a:lnTo>
                  <a:pt x="148" y="422"/>
                </a:lnTo>
                <a:lnTo>
                  <a:pt x="148" y="426"/>
                </a:lnTo>
                <a:lnTo>
                  <a:pt x="146" y="426"/>
                </a:lnTo>
                <a:lnTo>
                  <a:pt x="146" y="422"/>
                </a:lnTo>
                <a:lnTo>
                  <a:pt x="142" y="422"/>
                </a:lnTo>
                <a:lnTo>
                  <a:pt x="142" y="426"/>
                </a:lnTo>
                <a:lnTo>
                  <a:pt x="142" y="422"/>
                </a:lnTo>
                <a:lnTo>
                  <a:pt x="138" y="422"/>
                </a:lnTo>
                <a:lnTo>
                  <a:pt x="138" y="426"/>
                </a:lnTo>
                <a:lnTo>
                  <a:pt x="134" y="426"/>
                </a:lnTo>
                <a:lnTo>
                  <a:pt x="130" y="426"/>
                </a:lnTo>
                <a:lnTo>
                  <a:pt x="130" y="422"/>
                </a:lnTo>
                <a:lnTo>
                  <a:pt x="126" y="422"/>
                </a:lnTo>
                <a:lnTo>
                  <a:pt x="122" y="422"/>
                </a:lnTo>
                <a:lnTo>
                  <a:pt x="120" y="422"/>
                </a:lnTo>
                <a:lnTo>
                  <a:pt x="116" y="422"/>
                </a:lnTo>
                <a:lnTo>
                  <a:pt x="112" y="422"/>
                </a:lnTo>
                <a:lnTo>
                  <a:pt x="108" y="426"/>
                </a:lnTo>
                <a:lnTo>
                  <a:pt x="104" y="426"/>
                </a:lnTo>
                <a:lnTo>
                  <a:pt x="102" y="426"/>
                </a:lnTo>
                <a:lnTo>
                  <a:pt x="98" y="426"/>
                </a:lnTo>
                <a:lnTo>
                  <a:pt x="98" y="430"/>
                </a:lnTo>
                <a:lnTo>
                  <a:pt x="94" y="430"/>
                </a:lnTo>
                <a:lnTo>
                  <a:pt x="94" y="434"/>
                </a:lnTo>
                <a:lnTo>
                  <a:pt x="90" y="438"/>
                </a:lnTo>
                <a:lnTo>
                  <a:pt x="90" y="434"/>
                </a:lnTo>
                <a:lnTo>
                  <a:pt x="86" y="434"/>
                </a:lnTo>
                <a:lnTo>
                  <a:pt x="86" y="438"/>
                </a:lnTo>
                <a:lnTo>
                  <a:pt x="82" y="438"/>
                </a:lnTo>
                <a:lnTo>
                  <a:pt x="82" y="442"/>
                </a:lnTo>
                <a:lnTo>
                  <a:pt x="78" y="442"/>
                </a:lnTo>
                <a:lnTo>
                  <a:pt x="78" y="444"/>
                </a:lnTo>
                <a:lnTo>
                  <a:pt x="74" y="444"/>
                </a:lnTo>
                <a:lnTo>
                  <a:pt x="72" y="444"/>
                </a:lnTo>
                <a:lnTo>
                  <a:pt x="74" y="444"/>
                </a:lnTo>
                <a:lnTo>
                  <a:pt x="74" y="448"/>
                </a:lnTo>
                <a:lnTo>
                  <a:pt x="72" y="448"/>
                </a:lnTo>
                <a:lnTo>
                  <a:pt x="72" y="444"/>
                </a:lnTo>
                <a:lnTo>
                  <a:pt x="68" y="444"/>
                </a:lnTo>
                <a:lnTo>
                  <a:pt x="68" y="448"/>
                </a:lnTo>
                <a:lnTo>
                  <a:pt x="68" y="444"/>
                </a:lnTo>
                <a:lnTo>
                  <a:pt x="64" y="444"/>
                </a:lnTo>
                <a:lnTo>
                  <a:pt x="60" y="444"/>
                </a:lnTo>
                <a:lnTo>
                  <a:pt x="56" y="444"/>
                </a:lnTo>
                <a:lnTo>
                  <a:pt x="52" y="444"/>
                </a:lnTo>
                <a:lnTo>
                  <a:pt x="48" y="444"/>
                </a:lnTo>
                <a:lnTo>
                  <a:pt x="48" y="442"/>
                </a:lnTo>
                <a:lnTo>
                  <a:pt x="46" y="442"/>
                </a:lnTo>
                <a:lnTo>
                  <a:pt x="46" y="438"/>
                </a:lnTo>
                <a:lnTo>
                  <a:pt x="42" y="438"/>
                </a:lnTo>
                <a:lnTo>
                  <a:pt x="42" y="434"/>
                </a:lnTo>
                <a:lnTo>
                  <a:pt x="38" y="434"/>
                </a:lnTo>
                <a:lnTo>
                  <a:pt x="34" y="430"/>
                </a:lnTo>
                <a:lnTo>
                  <a:pt x="34" y="434"/>
                </a:lnTo>
                <a:lnTo>
                  <a:pt x="30" y="430"/>
                </a:lnTo>
                <a:lnTo>
                  <a:pt x="30" y="426"/>
                </a:lnTo>
                <a:lnTo>
                  <a:pt x="30" y="422"/>
                </a:lnTo>
                <a:lnTo>
                  <a:pt x="30" y="418"/>
                </a:lnTo>
                <a:lnTo>
                  <a:pt x="34" y="418"/>
                </a:lnTo>
                <a:lnTo>
                  <a:pt x="38" y="418"/>
                </a:lnTo>
                <a:lnTo>
                  <a:pt x="42" y="414"/>
                </a:lnTo>
                <a:lnTo>
                  <a:pt x="42" y="412"/>
                </a:lnTo>
                <a:lnTo>
                  <a:pt x="42" y="408"/>
                </a:lnTo>
                <a:lnTo>
                  <a:pt x="42" y="404"/>
                </a:lnTo>
                <a:lnTo>
                  <a:pt x="42" y="400"/>
                </a:lnTo>
                <a:lnTo>
                  <a:pt x="42" y="404"/>
                </a:lnTo>
                <a:lnTo>
                  <a:pt x="42" y="400"/>
                </a:lnTo>
                <a:lnTo>
                  <a:pt x="42" y="396"/>
                </a:lnTo>
                <a:lnTo>
                  <a:pt x="42" y="392"/>
                </a:lnTo>
                <a:lnTo>
                  <a:pt x="42" y="388"/>
                </a:lnTo>
                <a:lnTo>
                  <a:pt x="42" y="384"/>
                </a:lnTo>
                <a:lnTo>
                  <a:pt x="42" y="382"/>
                </a:lnTo>
                <a:lnTo>
                  <a:pt x="42" y="378"/>
                </a:lnTo>
                <a:lnTo>
                  <a:pt x="38" y="378"/>
                </a:lnTo>
                <a:lnTo>
                  <a:pt x="38" y="374"/>
                </a:lnTo>
                <a:lnTo>
                  <a:pt x="38" y="370"/>
                </a:lnTo>
                <a:lnTo>
                  <a:pt x="34" y="370"/>
                </a:lnTo>
                <a:lnTo>
                  <a:pt x="34" y="366"/>
                </a:lnTo>
                <a:lnTo>
                  <a:pt x="34" y="362"/>
                </a:lnTo>
                <a:lnTo>
                  <a:pt x="34" y="358"/>
                </a:lnTo>
                <a:lnTo>
                  <a:pt x="34" y="356"/>
                </a:lnTo>
                <a:lnTo>
                  <a:pt x="30" y="356"/>
                </a:lnTo>
                <a:lnTo>
                  <a:pt x="30" y="352"/>
                </a:lnTo>
                <a:lnTo>
                  <a:pt x="30" y="348"/>
                </a:lnTo>
                <a:lnTo>
                  <a:pt x="30" y="344"/>
                </a:lnTo>
                <a:lnTo>
                  <a:pt x="30" y="340"/>
                </a:lnTo>
                <a:lnTo>
                  <a:pt x="30" y="336"/>
                </a:lnTo>
                <a:lnTo>
                  <a:pt x="26" y="332"/>
                </a:lnTo>
                <a:lnTo>
                  <a:pt x="26" y="328"/>
                </a:lnTo>
                <a:lnTo>
                  <a:pt x="26" y="326"/>
                </a:lnTo>
                <a:lnTo>
                  <a:pt x="22" y="322"/>
                </a:lnTo>
                <a:lnTo>
                  <a:pt x="22" y="318"/>
                </a:lnTo>
                <a:lnTo>
                  <a:pt x="18" y="318"/>
                </a:lnTo>
                <a:lnTo>
                  <a:pt x="18" y="314"/>
                </a:lnTo>
                <a:lnTo>
                  <a:pt x="18" y="310"/>
                </a:lnTo>
                <a:lnTo>
                  <a:pt x="18" y="306"/>
                </a:lnTo>
                <a:lnTo>
                  <a:pt x="18" y="302"/>
                </a:lnTo>
                <a:lnTo>
                  <a:pt x="16" y="300"/>
                </a:lnTo>
                <a:lnTo>
                  <a:pt x="16" y="296"/>
                </a:lnTo>
                <a:lnTo>
                  <a:pt x="12" y="296"/>
                </a:lnTo>
                <a:lnTo>
                  <a:pt x="12" y="292"/>
                </a:lnTo>
                <a:lnTo>
                  <a:pt x="12" y="288"/>
                </a:lnTo>
                <a:lnTo>
                  <a:pt x="8" y="288"/>
                </a:lnTo>
                <a:lnTo>
                  <a:pt x="8" y="286"/>
                </a:lnTo>
                <a:lnTo>
                  <a:pt x="8" y="282"/>
                </a:lnTo>
                <a:lnTo>
                  <a:pt x="8" y="286"/>
                </a:lnTo>
                <a:lnTo>
                  <a:pt x="8" y="282"/>
                </a:lnTo>
                <a:lnTo>
                  <a:pt x="12" y="286"/>
                </a:lnTo>
                <a:lnTo>
                  <a:pt x="12" y="288"/>
                </a:lnTo>
                <a:lnTo>
                  <a:pt x="12" y="292"/>
                </a:lnTo>
                <a:lnTo>
                  <a:pt x="16" y="292"/>
                </a:lnTo>
                <a:lnTo>
                  <a:pt x="16" y="288"/>
                </a:lnTo>
                <a:lnTo>
                  <a:pt x="16" y="286"/>
                </a:lnTo>
                <a:lnTo>
                  <a:pt x="12" y="286"/>
                </a:lnTo>
                <a:lnTo>
                  <a:pt x="12" y="282"/>
                </a:lnTo>
                <a:lnTo>
                  <a:pt x="12" y="278"/>
                </a:lnTo>
                <a:lnTo>
                  <a:pt x="8" y="274"/>
                </a:lnTo>
                <a:lnTo>
                  <a:pt x="12" y="270"/>
                </a:lnTo>
                <a:lnTo>
                  <a:pt x="12" y="274"/>
                </a:lnTo>
                <a:lnTo>
                  <a:pt x="12" y="278"/>
                </a:lnTo>
                <a:lnTo>
                  <a:pt x="16" y="278"/>
                </a:lnTo>
                <a:lnTo>
                  <a:pt x="16" y="282"/>
                </a:lnTo>
                <a:lnTo>
                  <a:pt x="12" y="282"/>
                </a:lnTo>
                <a:lnTo>
                  <a:pt x="16" y="286"/>
                </a:lnTo>
                <a:lnTo>
                  <a:pt x="16" y="282"/>
                </a:lnTo>
                <a:lnTo>
                  <a:pt x="16" y="286"/>
                </a:lnTo>
                <a:lnTo>
                  <a:pt x="18" y="288"/>
                </a:lnTo>
                <a:lnTo>
                  <a:pt x="18" y="286"/>
                </a:lnTo>
                <a:lnTo>
                  <a:pt x="18" y="282"/>
                </a:lnTo>
                <a:lnTo>
                  <a:pt x="22" y="282"/>
                </a:lnTo>
                <a:lnTo>
                  <a:pt x="22" y="278"/>
                </a:lnTo>
                <a:lnTo>
                  <a:pt x="18" y="274"/>
                </a:lnTo>
                <a:lnTo>
                  <a:pt x="16" y="270"/>
                </a:lnTo>
                <a:lnTo>
                  <a:pt x="16" y="266"/>
                </a:lnTo>
                <a:lnTo>
                  <a:pt x="12" y="262"/>
                </a:lnTo>
                <a:lnTo>
                  <a:pt x="12" y="258"/>
                </a:lnTo>
                <a:lnTo>
                  <a:pt x="12" y="256"/>
                </a:lnTo>
                <a:lnTo>
                  <a:pt x="8" y="256"/>
                </a:lnTo>
                <a:lnTo>
                  <a:pt x="8" y="252"/>
                </a:lnTo>
                <a:lnTo>
                  <a:pt x="8" y="248"/>
                </a:lnTo>
                <a:lnTo>
                  <a:pt x="12" y="244"/>
                </a:lnTo>
                <a:lnTo>
                  <a:pt x="12" y="240"/>
                </a:lnTo>
                <a:lnTo>
                  <a:pt x="12" y="236"/>
                </a:lnTo>
                <a:lnTo>
                  <a:pt x="16" y="236"/>
                </a:lnTo>
                <a:lnTo>
                  <a:pt x="16" y="232"/>
                </a:lnTo>
                <a:lnTo>
                  <a:pt x="16" y="228"/>
                </a:lnTo>
                <a:lnTo>
                  <a:pt x="16" y="226"/>
                </a:lnTo>
                <a:lnTo>
                  <a:pt x="16" y="222"/>
                </a:lnTo>
                <a:lnTo>
                  <a:pt x="12" y="222"/>
                </a:lnTo>
                <a:lnTo>
                  <a:pt x="12" y="218"/>
                </a:lnTo>
                <a:lnTo>
                  <a:pt x="16" y="218"/>
                </a:lnTo>
                <a:lnTo>
                  <a:pt x="16" y="214"/>
                </a:lnTo>
                <a:lnTo>
                  <a:pt x="16" y="210"/>
                </a:lnTo>
                <a:lnTo>
                  <a:pt x="16" y="206"/>
                </a:lnTo>
                <a:lnTo>
                  <a:pt x="18" y="206"/>
                </a:lnTo>
                <a:lnTo>
                  <a:pt x="18" y="210"/>
                </a:lnTo>
                <a:lnTo>
                  <a:pt x="18" y="214"/>
                </a:lnTo>
                <a:lnTo>
                  <a:pt x="18" y="218"/>
                </a:lnTo>
                <a:lnTo>
                  <a:pt x="22" y="218"/>
                </a:lnTo>
                <a:lnTo>
                  <a:pt x="22" y="214"/>
                </a:lnTo>
                <a:lnTo>
                  <a:pt x="22" y="210"/>
                </a:lnTo>
                <a:lnTo>
                  <a:pt x="26" y="210"/>
                </a:lnTo>
                <a:lnTo>
                  <a:pt x="26" y="206"/>
                </a:lnTo>
                <a:lnTo>
                  <a:pt x="30" y="202"/>
                </a:lnTo>
                <a:lnTo>
                  <a:pt x="34" y="202"/>
                </a:lnTo>
                <a:lnTo>
                  <a:pt x="38" y="200"/>
                </a:lnTo>
                <a:lnTo>
                  <a:pt x="42" y="196"/>
                </a:lnTo>
                <a:lnTo>
                  <a:pt x="46" y="196"/>
                </a:lnTo>
                <a:lnTo>
                  <a:pt x="46" y="192"/>
                </a:lnTo>
                <a:lnTo>
                  <a:pt x="48" y="192"/>
                </a:lnTo>
                <a:lnTo>
                  <a:pt x="48" y="188"/>
                </a:lnTo>
                <a:lnTo>
                  <a:pt x="52" y="188"/>
                </a:lnTo>
                <a:lnTo>
                  <a:pt x="56" y="188"/>
                </a:lnTo>
                <a:lnTo>
                  <a:pt x="56" y="184"/>
                </a:lnTo>
                <a:lnTo>
                  <a:pt x="60" y="184"/>
                </a:lnTo>
                <a:lnTo>
                  <a:pt x="64" y="184"/>
                </a:lnTo>
                <a:lnTo>
                  <a:pt x="64" y="188"/>
                </a:lnTo>
                <a:lnTo>
                  <a:pt x="68" y="188"/>
                </a:lnTo>
                <a:lnTo>
                  <a:pt x="68" y="184"/>
                </a:lnTo>
                <a:lnTo>
                  <a:pt x="72" y="184"/>
                </a:lnTo>
                <a:lnTo>
                  <a:pt x="74" y="184"/>
                </a:lnTo>
                <a:lnTo>
                  <a:pt x="74" y="180"/>
                </a:lnTo>
                <a:lnTo>
                  <a:pt x="78" y="180"/>
                </a:lnTo>
                <a:lnTo>
                  <a:pt x="82" y="180"/>
                </a:lnTo>
                <a:lnTo>
                  <a:pt x="86" y="176"/>
                </a:lnTo>
                <a:lnTo>
                  <a:pt x="90" y="172"/>
                </a:lnTo>
                <a:lnTo>
                  <a:pt x="94" y="172"/>
                </a:lnTo>
                <a:lnTo>
                  <a:pt x="98" y="172"/>
                </a:lnTo>
                <a:lnTo>
                  <a:pt x="102" y="172"/>
                </a:lnTo>
                <a:lnTo>
                  <a:pt x="104" y="172"/>
                </a:lnTo>
                <a:lnTo>
                  <a:pt x="108" y="170"/>
                </a:lnTo>
                <a:lnTo>
                  <a:pt x="112" y="170"/>
                </a:lnTo>
                <a:lnTo>
                  <a:pt x="116" y="166"/>
                </a:lnTo>
                <a:lnTo>
                  <a:pt x="120" y="166"/>
                </a:lnTo>
                <a:lnTo>
                  <a:pt x="120" y="162"/>
                </a:lnTo>
                <a:lnTo>
                  <a:pt x="122" y="158"/>
                </a:lnTo>
                <a:lnTo>
                  <a:pt x="122" y="154"/>
                </a:lnTo>
                <a:lnTo>
                  <a:pt x="126" y="150"/>
                </a:lnTo>
                <a:lnTo>
                  <a:pt x="126" y="146"/>
                </a:lnTo>
                <a:lnTo>
                  <a:pt x="130" y="146"/>
                </a:lnTo>
                <a:lnTo>
                  <a:pt x="130" y="142"/>
                </a:lnTo>
                <a:lnTo>
                  <a:pt x="134" y="140"/>
                </a:lnTo>
                <a:lnTo>
                  <a:pt x="134" y="136"/>
                </a:lnTo>
                <a:lnTo>
                  <a:pt x="134" y="132"/>
                </a:lnTo>
                <a:lnTo>
                  <a:pt x="134" y="128"/>
                </a:lnTo>
                <a:lnTo>
                  <a:pt x="134" y="124"/>
                </a:lnTo>
                <a:lnTo>
                  <a:pt x="134" y="120"/>
                </a:lnTo>
                <a:lnTo>
                  <a:pt x="138" y="120"/>
                </a:lnTo>
                <a:lnTo>
                  <a:pt x="138" y="116"/>
                </a:lnTo>
                <a:lnTo>
                  <a:pt x="142" y="116"/>
                </a:lnTo>
                <a:lnTo>
                  <a:pt x="142" y="114"/>
                </a:lnTo>
                <a:lnTo>
                  <a:pt x="142" y="110"/>
                </a:lnTo>
                <a:lnTo>
                  <a:pt x="146" y="110"/>
                </a:lnTo>
                <a:lnTo>
                  <a:pt x="146" y="114"/>
                </a:lnTo>
                <a:lnTo>
                  <a:pt x="146" y="110"/>
                </a:lnTo>
                <a:lnTo>
                  <a:pt x="146" y="114"/>
                </a:lnTo>
                <a:lnTo>
                  <a:pt x="146" y="116"/>
                </a:lnTo>
                <a:lnTo>
                  <a:pt x="148" y="120"/>
                </a:lnTo>
                <a:lnTo>
                  <a:pt x="148" y="124"/>
                </a:lnTo>
                <a:lnTo>
                  <a:pt x="148" y="128"/>
                </a:lnTo>
                <a:lnTo>
                  <a:pt x="152" y="128"/>
                </a:lnTo>
                <a:lnTo>
                  <a:pt x="152" y="132"/>
                </a:lnTo>
                <a:lnTo>
                  <a:pt x="152" y="128"/>
                </a:lnTo>
                <a:lnTo>
                  <a:pt x="152" y="124"/>
                </a:lnTo>
                <a:lnTo>
                  <a:pt x="152" y="120"/>
                </a:lnTo>
                <a:lnTo>
                  <a:pt x="156" y="120"/>
                </a:lnTo>
                <a:lnTo>
                  <a:pt x="156" y="124"/>
                </a:lnTo>
                <a:lnTo>
                  <a:pt x="156" y="120"/>
                </a:lnTo>
                <a:lnTo>
                  <a:pt x="156" y="116"/>
                </a:lnTo>
                <a:lnTo>
                  <a:pt x="152" y="116"/>
                </a:lnTo>
                <a:lnTo>
                  <a:pt x="152" y="114"/>
                </a:lnTo>
                <a:lnTo>
                  <a:pt x="148" y="114"/>
                </a:lnTo>
                <a:lnTo>
                  <a:pt x="152" y="114"/>
                </a:lnTo>
                <a:lnTo>
                  <a:pt x="152" y="110"/>
                </a:lnTo>
                <a:lnTo>
                  <a:pt x="152" y="106"/>
                </a:lnTo>
                <a:lnTo>
                  <a:pt x="156" y="106"/>
                </a:lnTo>
                <a:lnTo>
                  <a:pt x="156" y="110"/>
                </a:lnTo>
                <a:lnTo>
                  <a:pt x="156" y="106"/>
                </a:lnTo>
                <a:lnTo>
                  <a:pt x="160" y="106"/>
                </a:lnTo>
                <a:lnTo>
                  <a:pt x="160" y="110"/>
                </a:lnTo>
                <a:lnTo>
                  <a:pt x="164" y="110"/>
                </a:lnTo>
                <a:lnTo>
                  <a:pt x="168" y="110"/>
                </a:lnTo>
                <a:lnTo>
                  <a:pt x="172" y="110"/>
                </a:lnTo>
                <a:lnTo>
                  <a:pt x="168" y="110"/>
                </a:lnTo>
                <a:lnTo>
                  <a:pt x="164" y="110"/>
                </a:lnTo>
                <a:lnTo>
                  <a:pt x="164" y="106"/>
                </a:lnTo>
                <a:lnTo>
                  <a:pt x="168" y="106"/>
                </a:lnTo>
                <a:lnTo>
                  <a:pt x="168" y="102"/>
                </a:lnTo>
                <a:lnTo>
                  <a:pt x="168" y="98"/>
                </a:lnTo>
                <a:lnTo>
                  <a:pt x="168" y="102"/>
                </a:lnTo>
                <a:lnTo>
                  <a:pt x="164" y="102"/>
                </a:lnTo>
                <a:lnTo>
                  <a:pt x="164" y="98"/>
                </a:lnTo>
                <a:lnTo>
                  <a:pt x="164" y="94"/>
                </a:lnTo>
                <a:lnTo>
                  <a:pt x="168" y="94"/>
                </a:lnTo>
                <a:lnTo>
                  <a:pt x="168" y="90"/>
                </a:lnTo>
                <a:lnTo>
                  <a:pt x="172" y="90"/>
                </a:lnTo>
                <a:lnTo>
                  <a:pt x="172" y="94"/>
                </a:lnTo>
                <a:lnTo>
                  <a:pt x="174" y="94"/>
                </a:lnTo>
                <a:lnTo>
                  <a:pt x="174" y="90"/>
                </a:lnTo>
                <a:lnTo>
                  <a:pt x="172" y="90"/>
                </a:lnTo>
                <a:lnTo>
                  <a:pt x="174" y="86"/>
                </a:lnTo>
                <a:lnTo>
                  <a:pt x="172" y="86"/>
                </a:lnTo>
                <a:lnTo>
                  <a:pt x="172" y="90"/>
                </a:lnTo>
                <a:lnTo>
                  <a:pt x="172" y="86"/>
                </a:lnTo>
                <a:lnTo>
                  <a:pt x="174" y="86"/>
                </a:lnTo>
                <a:lnTo>
                  <a:pt x="178" y="86"/>
                </a:lnTo>
                <a:lnTo>
                  <a:pt x="174" y="86"/>
                </a:lnTo>
                <a:lnTo>
                  <a:pt x="174" y="84"/>
                </a:lnTo>
                <a:lnTo>
                  <a:pt x="174" y="80"/>
                </a:lnTo>
                <a:lnTo>
                  <a:pt x="178" y="76"/>
                </a:lnTo>
                <a:lnTo>
                  <a:pt x="178" y="80"/>
                </a:lnTo>
                <a:lnTo>
                  <a:pt x="182" y="80"/>
                </a:lnTo>
                <a:lnTo>
                  <a:pt x="182" y="76"/>
                </a:lnTo>
                <a:lnTo>
                  <a:pt x="182" y="72"/>
                </a:lnTo>
                <a:lnTo>
                  <a:pt x="182" y="76"/>
                </a:lnTo>
                <a:lnTo>
                  <a:pt x="182" y="80"/>
                </a:lnTo>
                <a:lnTo>
                  <a:pt x="182" y="76"/>
                </a:lnTo>
                <a:lnTo>
                  <a:pt x="186" y="76"/>
                </a:lnTo>
                <a:lnTo>
                  <a:pt x="182" y="80"/>
                </a:lnTo>
                <a:lnTo>
                  <a:pt x="186" y="80"/>
                </a:lnTo>
                <a:lnTo>
                  <a:pt x="186" y="76"/>
                </a:lnTo>
                <a:lnTo>
                  <a:pt x="190" y="72"/>
                </a:lnTo>
                <a:lnTo>
                  <a:pt x="186" y="68"/>
                </a:lnTo>
                <a:lnTo>
                  <a:pt x="190" y="68"/>
                </a:lnTo>
                <a:lnTo>
                  <a:pt x="190" y="72"/>
                </a:lnTo>
                <a:lnTo>
                  <a:pt x="190" y="68"/>
                </a:lnTo>
                <a:lnTo>
                  <a:pt x="194" y="68"/>
                </a:lnTo>
                <a:lnTo>
                  <a:pt x="194" y="72"/>
                </a:lnTo>
                <a:lnTo>
                  <a:pt x="198" y="72"/>
                </a:lnTo>
                <a:lnTo>
                  <a:pt x="198" y="68"/>
                </a:lnTo>
                <a:lnTo>
                  <a:pt x="198" y="64"/>
                </a:lnTo>
                <a:lnTo>
                  <a:pt x="202" y="64"/>
                </a:lnTo>
                <a:lnTo>
                  <a:pt x="202" y="68"/>
                </a:lnTo>
                <a:lnTo>
                  <a:pt x="204" y="68"/>
                </a:lnTo>
                <a:lnTo>
                  <a:pt x="204" y="64"/>
                </a:lnTo>
                <a:lnTo>
                  <a:pt x="204" y="68"/>
                </a:lnTo>
                <a:lnTo>
                  <a:pt x="208" y="68"/>
                </a:lnTo>
                <a:lnTo>
                  <a:pt x="208" y="72"/>
                </a:lnTo>
                <a:lnTo>
                  <a:pt x="212" y="72"/>
                </a:lnTo>
                <a:lnTo>
                  <a:pt x="212" y="76"/>
                </a:lnTo>
                <a:lnTo>
                  <a:pt x="216" y="80"/>
                </a:lnTo>
                <a:lnTo>
                  <a:pt x="216" y="84"/>
                </a:lnTo>
                <a:lnTo>
                  <a:pt x="216" y="86"/>
                </a:lnTo>
                <a:lnTo>
                  <a:pt x="216" y="90"/>
                </a:lnTo>
                <a:lnTo>
                  <a:pt x="216" y="94"/>
                </a:lnTo>
                <a:lnTo>
                  <a:pt x="216" y="90"/>
                </a:lnTo>
                <a:lnTo>
                  <a:pt x="220" y="90"/>
                </a:lnTo>
                <a:lnTo>
                  <a:pt x="220" y="86"/>
                </a:lnTo>
                <a:lnTo>
                  <a:pt x="216" y="86"/>
                </a:lnTo>
                <a:lnTo>
                  <a:pt x="220" y="86"/>
                </a:lnTo>
                <a:lnTo>
                  <a:pt x="220" y="84"/>
                </a:lnTo>
                <a:lnTo>
                  <a:pt x="220" y="86"/>
                </a:lnTo>
                <a:lnTo>
                  <a:pt x="220" y="84"/>
                </a:lnTo>
                <a:lnTo>
                  <a:pt x="224" y="84"/>
                </a:lnTo>
                <a:lnTo>
                  <a:pt x="224" y="80"/>
                </a:lnTo>
                <a:lnTo>
                  <a:pt x="224" y="84"/>
                </a:lnTo>
                <a:lnTo>
                  <a:pt x="228" y="84"/>
                </a:lnTo>
                <a:lnTo>
                  <a:pt x="230" y="84"/>
                </a:lnTo>
                <a:lnTo>
                  <a:pt x="230" y="86"/>
                </a:lnTo>
                <a:lnTo>
                  <a:pt x="234" y="86"/>
                </a:lnTo>
                <a:lnTo>
                  <a:pt x="230" y="86"/>
                </a:lnTo>
                <a:lnTo>
                  <a:pt x="230" y="84"/>
                </a:lnTo>
                <a:lnTo>
                  <a:pt x="234" y="84"/>
                </a:lnTo>
                <a:lnTo>
                  <a:pt x="238" y="86"/>
                </a:lnTo>
                <a:lnTo>
                  <a:pt x="238" y="90"/>
                </a:lnTo>
                <a:lnTo>
                  <a:pt x="238" y="86"/>
                </a:lnTo>
                <a:lnTo>
                  <a:pt x="238" y="84"/>
                </a:lnTo>
                <a:lnTo>
                  <a:pt x="242" y="84"/>
                </a:lnTo>
                <a:lnTo>
                  <a:pt x="238" y="84"/>
                </a:lnTo>
                <a:lnTo>
                  <a:pt x="238" y="80"/>
                </a:lnTo>
                <a:lnTo>
                  <a:pt x="238" y="76"/>
                </a:lnTo>
                <a:lnTo>
                  <a:pt x="238" y="80"/>
                </a:lnTo>
                <a:lnTo>
                  <a:pt x="234" y="76"/>
                </a:lnTo>
                <a:lnTo>
                  <a:pt x="234" y="72"/>
                </a:lnTo>
                <a:lnTo>
                  <a:pt x="238" y="68"/>
                </a:lnTo>
                <a:lnTo>
                  <a:pt x="242" y="64"/>
                </a:lnTo>
                <a:lnTo>
                  <a:pt x="242" y="60"/>
                </a:lnTo>
                <a:lnTo>
                  <a:pt x="242" y="58"/>
                </a:lnTo>
                <a:lnTo>
                  <a:pt x="242" y="60"/>
                </a:lnTo>
                <a:lnTo>
                  <a:pt x="246" y="58"/>
                </a:lnTo>
                <a:lnTo>
                  <a:pt x="246" y="54"/>
                </a:lnTo>
                <a:lnTo>
                  <a:pt x="246" y="50"/>
                </a:lnTo>
                <a:lnTo>
                  <a:pt x="250" y="50"/>
                </a:lnTo>
                <a:lnTo>
                  <a:pt x="250" y="46"/>
                </a:lnTo>
                <a:lnTo>
                  <a:pt x="250" y="42"/>
                </a:lnTo>
                <a:lnTo>
                  <a:pt x="250" y="46"/>
                </a:lnTo>
                <a:lnTo>
                  <a:pt x="254" y="46"/>
                </a:lnTo>
                <a:lnTo>
                  <a:pt x="254" y="42"/>
                </a:lnTo>
                <a:lnTo>
                  <a:pt x="254" y="38"/>
                </a:lnTo>
                <a:lnTo>
                  <a:pt x="254" y="42"/>
                </a:lnTo>
                <a:lnTo>
                  <a:pt x="258" y="46"/>
                </a:lnTo>
                <a:lnTo>
                  <a:pt x="258" y="42"/>
                </a:lnTo>
                <a:lnTo>
                  <a:pt x="254" y="42"/>
                </a:lnTo>
                <a:lnTo>
                  <a:pt x="258" y="38"/>
                </a:lnTo>
                <a:lnTo>
                  <a:pt x="258" y="34"/>
                </a:lnTo>
                <a:lnTo>
                  <a:pt x="260" y="34"/>
                </a:lnTo>
                <a:lnTo>
                  <a:pt x="260" y="38"/>
                </a:lnTo>
                <a:lnTo>
                  <a:pt x="264" y="38"/>
                </a:lnTo>
                <a:lnTo>
                  <a:pt x="268" y="38"/>
                </a:lnTo>
                <a:lnTo>
                  <a:pt x="272" y="38"/>
                </a:lnTo>
                <a:lnTo>
                  <a:pt x="276" y="38"/>
                </a:lnTo>
                <a:lnTo>
                  <a:pt x="280" y="38"/>
                </a:lnTo>
                <a:lnTo>
                  <a:pt x="276" y="38"/>
                </a:lnTo>
                <a:lnTo>
                  <a:pt x="280" y="38"/>
                </a:lnTo>
                <a:lnTo>
                  <a:pt x="280" y="34"/>
                </a:lnTo>
                <a:lnTo>
                  <a:pt x="284" y="34"/>
                </a:lnTo>
                <a:lnTo>
                  <a:pt x="280" y="34"/>
                </a:lnTo>
                <a:lnTo>
                  <a:pt x="280" y="30"/>
                </a:lnTo>
                <a:lnTo>
                  <a:pt x="280" y="28"/>
                </a:lnTo>
                <a:lnTo>
                  <a:pt x="284" y="28"/>
                </a:lnTo>
                <a:lnTo>
                  <a:pt x="280" y="28"/>
                </a:lnTo>
                <a:lnTo>
                  <a:pt x="280" y="24"/>
                </a:lnTo>
                <a:lnTo>
                  <a:pt x="276" y="24"/>
                </a:lnTo>
                <a:lnTo>
                  <a:pt x="272" y="24"/>
                </a:lnTo>
                <a:lnTo>
                  <a:pt x="268" y="20"/>
                </a:lnTo>
                <a:lnTo>
                  <a:pt x="268" y="24"/>
                </a:lnTo>
                <a:lnTo>
                  <a:pt x="268" y="20"/>
                </a:lnTo>
                <a:lnTo>
                  <a:pt x="272" y="20"/>
                </a:lnTo>
                <a:lnTo>
                  <a:pt x="276" y="24"/>
                </a:lnTo>
                <a:lnTo>
                  <a:pt x="276" y="20"/>
                </a:lnTo>
                <a:lnTo>
                  <a:pt x="272" y="20"/>
                </a:lnTo>
                <a:lnTo>
                  <a:pt x="276" y="20"/>
                </a:lnTo>
                <a:lnTo>
                  <a:pt x="280" y="20"/>
                </a:lnTo>
                <a:lnTo>
                  <a:pt x="280" y="24"/>
                </a:lnTo>
                <a:lnTo>
                  <a:pt x="284" y="24"/>
                </a:lnTo>
                <a:lnTo>
                  <a:pt x="286" y="24"/>
                </a:lnTo>
                <a:lnTo>
                  <a:pt x="286" y="28"/>
                </a:lnTo>
                <a:lnTo>
                  <a:pt x="290" y="28"/>
                </a:lnTo>
                <a:lnTo>
                  <a:pt x="290" y="30"/>
                </a:lnTo>
                <a:lnTo>
                  <a:pt x="294" y="30"/>
                </a:lnTo>
                <a:lnTo>
                  <a:pt x="298" y="30"/>
                </a:lnTo>
                <a:lnTo>
                  <a:pt x="298" y="28"/>
                </a:lnTo>
                <a:lnTo>
                  <a:pt x="298" y="30"/>
                </a:lnTo>
                <a:lnTo>
                  <a:pt x="302" y="30"/>
                </a:lnTo>
                <a:lnTo>
                  <a:pt x="302" y="34"/>
                </a:lnTo>
                <a:lnTo>
                  <a:pt x="306" y="34"/>
                </a:lnTo>
                <a:lnTo>
                  <a:pt x="310" y="34"/>
                </a:lnTo>
                <a:lnTo>
                  <a:pt x="314" y="34"/>
                </a:lnTo>
                <a:lnTo>
                  <a:pt x="314" y="38"/>
                </a:lnTo>
                <a:lnTo>
                  <a:pt x="316" y="38"/>
                </a:lnTo>
                <a:lnTo>
                  <a:pt x="316" y="34"/>
                </a:lnTo>
                <a:lnTo>
                  <a:pt x="320" y="34"/>
                </a:lnTo>
                <a:lnTo>
                  <a:pt x="324" y="34"/>
                </a:lnTo>
                <a:lnTo>
                  <a:pt x="320" y="34"/>
                </a:lnTo>
                <a:lnTo>
                  <a:pt x="324" y="30"/>
                </a:lnTo>
                <a:lnTo>
                  <a:pt x="328" y="30"/>
                </a:lnTo>
                <a:lnTo>
                  <a:pt x="324" y="34"/>
                </a:lnTo>
                <a:lnTo>
                  <a:pt x="324" y="38"/>
                </a:lnTo>
                <a:lnTo>
                  <a:pt x="328" y="34"/>
                </a:lnTo>
                <a:lnTo>
                  <a:pt x="328" y="38"/>
                </a:lnTo>
                <a:lnTo>
                  <a:pt x="328" y="42"/>
                </a:lnTo>
                <a:lnTo>
                  <a:pt x="332" y="42"/>
                </a:lnTo>
                <a:lnTo>
                  <a:pt x="332" y="38"/>
                </a:lnTo>
                <a:lnTo>
                  <a:pt x="332" y="34"/>
                </a:lnTo>
                <a:lnTo>
                  <a:pt x="336" y="30"/>
                </a:lnTo>
                <a:lnTo>
                  <a:pt x="336" y="34"/>
                </a:lnTo>
                <a:lnTo>
                  <a:pt x="336" y="38"/>
                </a:lnTo>
                <a:lnTo>
                  <a:pt x="340" y="38"/>
                </a:lnTo>
                <a:lnTo>
                  <a:pt x="340" y="34"/>
                </a:lnTo>
                <a:lnTo>
                  <a:pt x="340" y="38"/>
                </a:lnTo>
                <a:lnTo>
                  <a:pt x="342" y="38"/>
                </a:lnTo>
                <a:lnTo>
                  <a:pt x="340" y="42"/>
                </a:lnTo>
                <a:lnTo>
                  <a:pt x="340" y="46"/>
                </a:lnTo>
                <a:lnTo>
                  <a:pt x="336" y="46"/>
                </a:lnTo>
                <a:lnTo>
                  <a:pt x="336" y="50"/>
                </a:lnTo>
                <a:lnTo>
                  <a:pt x="336" y="54"/>
                </a:lnTo>
                <a:lnTo>
                  <a:pt x="332" y="54"/>
                </a:lnTo>
                <a:lnTo>
                  <a:pt x="328" y="54"/>
                </a:lnTo>
                <a:lnTo>
                  <a:pt x="328" y="58"/>
                </a:lnTo>
                <a:lnTo>
                  <a:pt x="328" y="60"/>
                </a:lnTo>
                <a:lnTo>
                  <a:pt x="328" y="64"/>
                </a:lnTo>
                <a:lnTo>
                  <a:pt x="328" y="68"/>
                </a:lnTo>
                <a:lnTo>
                  <a:pt x="328" y="72"/>
                </a:lnTo>
                <a:lnTo>
                  <a:pt x="324" y="72"/>
                </a:lnTo>
                <a:lnTo>
                  <a:pt x="324" y="76"/>
                </a:lnTo>
                <a:lnTo>
                  <a:pt x="320" y="76"/>
                </a:lnTo>
                <a:lnTo>
                  <a:pt x="320" y="80"/>
                </a:lnTo>
                <a:lnTo>
                  <a:pt x="320" y="84"/>
                </a:lnTo>
                <a:lnTo>
                  <a:pt x="320" y="86"/>
                </a:lnTo>
                <a:lnTo>
                  <a:pt x="324" y="86"/>
                </a:lnTo>
                <a:lnTo>
                  <a:pt x="328" y="86"/>
                </a:lnTo>
                <a:lnTo>
                  <a:pt x="328" y="90"/>
                </a:lnTo>
                <a:lnTo>
                  <a:pt x="332" y="90"/>
                </a:lnTo>
                <a:lnTo>
                  <a:pt x="332" y="94"/>
                </a:lnTo>
                <a:lnTo>
                  <a:pt x="336" y="98"/>
                </a:lnTo>
                <a:lnTo>
                  <a:pt x="340" y="98"/>
                </a:lnTo>
                <a:lnTo>
                  <a:pt x="340" y="102"/>
                </a:lnTo>
                <a:lnTo>
                  <a:pt x="342" y="102"/>
                </a:lnTo>
                <a:lnTo>
                  <a:pt x="346" y="106"/>
                </a:lnTo>
                <a:lnTo>
                  <a:pt x="350" y="106"/>
                </a:lnTo>
                <a:lnTo>
                  <a:pt x="354" y="106"/>
                </a:lnTo>
                <a:lnTo>
                  <a:pt x="354" y="110"/>
                </a:lnTo>
                <a:lnTo>
                  <a:pt x="354" y="114"/>
                </a:lnTo>
                <a:lnTo>
                  <a:pt x="358" y="114"/>
                </a:lnTo>
                <a:lnTo>
                  <a:pt x="358" y="116"/>
                </a:lnTo>
                <a:lnTo>
                  <a:pt x="362" y="116"/>
                </a:lnTo>
                <a:lnTo>
                  <a:pt x="366" y="116"/>
                </a:lnTo>
                <a:lnTo>
                  <a:pt x="370" y="116"/>
                </a:lnTo>
                <a:lnTo>
                  <a:pt x="372" y="116"/>
                </a:lnTo>
                <a:lnTo>
                  <a:pt x="372" y="120"/>
                </a:lnTo>
                <a:lnTo>
                  <a:pt x="372" y="124"/>
                </a:lnTo>
                <a:lnTo>
                  <a:pt x="372" y="128"/>
                </a:lnTo>
                <a:lnTo>
                  <a:pt x="376" y="128"/>
                </a:lnTo>
                <a:lnTo>
                  <a:pt x="380" y="128"/>
                </a:lnTo>
                <a:lnTo>
                  <a:pt x="380" y="132"/>
                </a:lnTo>
                <a:lnTo>
                  <a:pt x="384" y="132"/>
                </a:lnTo>
                <a:lnTo>
                  <a:pt x="388" y="132"/>
                </a:lnTo>
                <a:lnTo>
                  <a:pt x="392" y="132"/>
                </a:lnTo>
                <a:lnTo>
                  <a:pt x="396" y="132"/>
                </a:lnTo>
                <a:lnTo>
                  <a:pt x="396" y="128"/>
                </a:lnTo>
                <a:lnTo>
                  <a:pt x="400" y="128"/>
                </a:lnTo>
                <a:lnTo>
                  <a:pt x="400" y="124"/>
                </a:lnTo>
                <a:lnTo>
                  <a:pt x="400" y="120"/>
                </a:lnTo>
                <a:lnTo>
                  <a:pt x="400" y="116"/>
                </a:lnTo>
                <a:lnTo>
                  <a:pt x="402" y="116"/>
                </a:lnTo>
                <a:lnTo>
                  <a:pt x="402" y="114"/>
                </a:lnTo>
                <a:lnTo>
                  <a:pt x="402" y="110"/>
                </a:lnTo>
                <a:lnTo>
                  <a:pt x="402" y="106"/>
                </a:lnTo>
                <a:lnTo>
                  <a:pt x="406" y="106"/>
                </a:lnTo>
                <a:lnTo>
                  <a:pt x="406" y="102"/>
                </a:lnTo>
                <a:lnTo>
                  <a:pt x="406" y="98"/>
                </a:lnTo>
                <a:lnTo>
                  <a:pt x="406" y="94"/>
                </a:lnTo>
                <a:lnTo>
                  <a:pt x="406" y="90"/>
                </a:lnTo>
                <a:lnTo>
                  <a:pt x="406" y="86"/>
                </a:lnTo>
                <a:lnTo>
                  <a:pt x="410" y="86"/>
                </a:lnTo>
                <a:lnTo>
                  <a:pt x="406" y="84"/>
                </a:lnTo>
                <a:lnTo>
                  <a:pt x="406" y="76"/>
                </a:lnTo>
                <a:lnTo>
                  <a:pt x="406" y="72"/>
                </a:lnTo>
                <a:lnTo>
                  <a:pt x="406" y="68"/>
                </a:lnTo>
                <a:lnTo>
                  <a:pt x="406" y="64"/>
                </a:lnTo>
                <a:lnTo>
                  <a:pt x="406" y="60"/>
                </a:lnTo>
                <a:lnTo>
                  <a:pt x="406" y="58"/>
                </a:lnTo>
                <a:lnTo>
                  <a:pt x="410" y="58"/>
                </a:lnTo>
                <a:lnTo>
                  <a:pt x="410" y="54"/>
                </a:lnTo>
                <a:lnTo>
                  <a:pt x="406" y="54"/>
                </a:lnTo>
                <a:lnTo>
                  <a:pt x="406" y="50"/>
                </a:lnTo>
                <a:lnTo>
                  <a:pt x="410" y="50"/>
                </a:lnTo>
                <a:lnTo>
                  <a:pt x="410" y="46"/>
                </a:lnTo>
                <a:lnTo>
                  <a:pt x="410" y="50"/>
                </a:lnTo>
                <a:lnTo>
                  <a:pt x="414" y="50"/>
                </a:lnTo>
                <a:lnTo>
                  <a:pt x="410" y="46"/>
                </a:lnTo>
                <a:lnTo>
                  <a:pt x="410" y="42"/>
                </a:lnTo>
                <a:lnTo>
                  <a:pt x="406" y="42"/>
                </a:lnTo>
                <a:lnTo>
                  <a:pt x="410" y="42"/>
                </a:lnTo>
                <a:lnTo>
                  <a:pt x="410" y="38"/>
                </a:lnTo>
                <a:lnTo>
                  <a:pt x="410" y="34"/>
                </a:lnTo>
                <a:lnTo>
                  <a:pt x="414" y="34"/>
                </a:lnTo>
                <a:lnTo>
                  <a:pt x="414" y="30"/>
                </a:lnTo>
                <a:lnTo>
                  <a:pt x="414" y="28"/>
                </a:lnTo>
                <a:lnTo>
                  <a:pt x="414" y="24"/>
                </a:lnTo>
                <a:lnTo>
                  <a:pt x="414" y="20"/>
                </a:lnTo>
                <a:lnTo>
                  <a:pt x="414" y="16"/>
                </a:lnTo>
                <a:lnTo>
                  <a:pt x="418" y="16"/>
                </a:lnTo>
                <a:lnTo>
                  <a:pt x="418" y="12"/>
                </a:lnTo>
                <a:lnTo>
                  <a:pt x="422" y="12"/>
                </a:lnTo>
                <a:lnTo>
                  <a:pt x="422" y="16"/>
                </a:lnTo>
                <a:lnTo>
                  <a:pt x="422" y="12"/>
                </a:lnTo>
                <a:lnTo>
                  <a:pt x="426" y="16"/>
                </a:lnTo>
                <a:lnTo>
                  <a:pt x="426" y="20"/>
                </a:lnTo>
                <a:lnTo>
                  <a:pt x="426" y="24"/>
                </a:lnTo>
                <a:lnTo>
                  <a:pt x="426" y="28"/>
                </a:lnTo>
                <a:lnTo>
                  <a:pt x="426" y="30"/>
                </a:lnTo>
                <a:lnTo>
                  <a:pt x="428" y="30"/>
                </a:lnTo>
                <a:lnTo>
                  <a:pt x="428" y="34"/>
                </a:lnTo>
                <a:lnTo>
                  <a:pt x="428" y="38"/>
                </a:lnTo>
                <a:lnTo>
                  <a:pt x="432" y="38"/>
                </a:lnTo>
                <a:lnTo>
                  <a:pt x="432" y="42"/>
                </a:lnTo>
                <a:lnTo>
                  <a:pt x="432" y="46"/>
                </a:lnTo>
                <a:lnTo>
                  <a:pt x="432" y="50"/>
                </a:lnTo>
                <a:lnTo>
                  <a:pt x="436" y="50"/>
                </a:lnTo>
                <a:lnTo>
                  <a:pt x="436" y="54"/>
                </a:lnTo>
                <a:lnTo>
                  <a:pt x="436" y="58"/>
                </a:lnTo>
                <a:lnTo>
                  <a:pt x="436" y="60"/>
                </a:lnTo>
                <a:lnTo>
                  <a:pt x="436" y="64"/>
                </a:lnTo>
                <a:lnTo>
                  <a:pt x="436" y="68"/>
                </a:lnTo>
                <a:lnTo>
                  <a:pt x="436" y="72"/>
                </a:lnTo>
                <a:lnTo>
                  <a:pt x="440" y="76"/>
                </a:lnTo>
                <a:lnTo>
                  <a:pt x="444" y="76"/>
                </a:lnTo>
                <a:lnTo>
                  <a:pt x="448" y="72"/>
                </a:lnTo>
                <a:lnTo>
                  <a:pt x="452" y="72"/>
                </a:lnTo>
                <a:lnTo>
                  <a:pt x="452" y="76"/>
                </a:lnTo>
                <a:lnTo>
                  <a:pt x="452" y="80"/>
                </a:lnTo>
                <a:lnTo>
                  <a:pt x="454" y="80"/>
                </a:lnTo>
                <a:lnTo>
                  <a:pt x="454" y="84"/>
                </a:lnTo>
                <a:lnTo>
                  <a:pt x="458" y="84"/>
                </a:lnTo>
                <a:lnTo>
                  <a:pt x="458" y="86"/>
                </a:lnTo>
                <a:lnTo>
                  <a:pt x="458" y="90"/>
                </a:lnTo>
                <a:lnTo>
                  <a:pt x="458" y="94"/>
                </a:lnTo>
                <a:lnTo>
                  <a:pt x="462" y="98"/>
                </a:lnTo>
                <a:lnTo>
                  <a:pt x="462" y="102"/>
                </a:lnTo>
                <a:lnTo>
                  <a:pt x="462" y="106"/>
                </a:lnTo>
                <a:lnTo>
                  <a:pt x="462" y="110"/>
                </a:lnTo>
                <a:lnTo>
                  <a:pt x="462" y="114"/>
                </a:lnTo>
                <a:lnTo>
                  <a:pt x="466" y="116"/>
                </a:lnTo>
                <a:lnTo>
                  <a:pt x="466" y="120"/>
                </a:lnTo>
                <a:lnTo>
                  <a:pt x="466" y="116"/>
                </a:lnTo>
                <a:lnTo>
                  <a:pt x="470" y="116"/>
                </a:lnTo>
                <a:lnTo>
                  <a:pt x="470" y="120"/>
                </a:lnTo>
                <a:lnTo>
                  <a:pt x="470" y="124"/>
                </a:lnTo>
                <a:lnTo>
                  <a:pt x="470" y="128"/>
                </a:lnTo>
                <a:lnTo>
                  <a:pt x="470" y="132"/>
                </a:lnTo>
                <a:lnTo>
                  <a:pt x="470" y="136"/>
                </a:lnTo>
                <a:lnTo>
                  <a:pt x="470" y="140"/>
                </a:lnTo>
                <a:lnTo>
                  <a:pt x="470" y="142"/>
                </a:lnTo>
                <a:lnTo>
                  <a:pt x="472" y="146"/>
                </a:lnTo>
                <a:lnTo>
                  <a:pt x="472" y="150"/>
                </a:lnTo>
                <a:lnTo>
                  <a:pt x="472" y="154"/>
                </a:lnTo>
                <a:lnTo>
                  <a:pt x="476" y="154"/>
                </a:lnTo>
                <a:lnTo>
                  <a:pt x="476" y="158"/>
                </a:lnTo>
                <a:lnTo>
                  <a:pt x="480" y="158"/>
                </a:lnTo>
                <a:lnTo>
                  <a:pt x="480" y="162"/>
                </a:lnTo>
                <a:lnTo>
                  <a:pt x="484" y="162"/>
                </a:lnTo>
                <a:lnTo>
                  <a:pt x="488" y="162"/>
                </a:lnTo>
                <a:lnTo>
                  <a:pt x="492" y="162"/>
                </a:lnTo>
                <a:lnTo>
                  <a:pt x="488" y="162"/>
                </a:lnTo>
                <a:lnTo>
                  <a:pt x="492" y="162"/>
                </a:lnTo>
                <a:lnTo>
                  <a:pt x="492" y="166"/>
                </a:lnTo>
                <a:lnTo>
                  <a:pt x="492" y="170"/>
                </a:lnTo>
                <a:lnTo>
                  <a:pt x="496" y="170"/>
                </a:lnTo>
                <a:lnTo>
                  <a:pt x="496" y="172"/>
                </a:lnTo>
                <a:lnTo>
                  <a:pt x="498" y="172"/>
                </a:lnTo>
                <a:lnTo>
                  <a:pt x="502" y="172"/>
                </a:lnTo>
                <a:lnTo>
                  <a:pt x="502" y="176"/>
                </a:lnTo>
                <a:lnTo>
                  <a:pt x="502" y="172"/>
                </a:lnTo>
                <a:lnTo>
                  <a:pt x="506" y="172"/>
                </a:lnTo>
                <a:lnTo>
                  <a:pt x="506" y="176"/>
                </a:lnTo>
                <a:lnTo>
                  <a:pt x="510" y="176"/>
                </a:lnTo>
                <a:lnTo>
                  <a:pt x="510" y="180"/>
                </a:lnTo>
                <a:lnTo>
                  <a:pt x="510" y="184"/>
                </a:lnTo>
                <a:lnTo>
                  <a:pt x="510" y="180"/>
                </a:lnTo>
                <a:lnTo>
                  <a:pt x="506" y="180"/>
                </a:lnTo>
                <a:lnTo>
                  <a:pt x="506" y="184"/>
                </a:lnTo>
                <a:lnTo>
                  <a:pt x="510" y="188"/>
                </a:lnTo>
                <a:lnTo>
                  <a:pt x="514" y="188"/>
                </a:lnTo>
                <a:lnTo>
                  <a:pt x="514" y="192"/>
                </a:lnTo>
                <a:lnTo>
                  <a:pt x="514" y="196"/>
                </a:lnTo>
                <a:lnTo>
                  <a:pt x="518" y="196"/>
                </a:lnTo>
                <a:lnTo>
                  <a:pt x="518" y="200"/>
                </a:lnTo>
                <a:lnTo>
                  <a:pt x="518" y="202"/>
                </a:lnTo>
                <a:lnTo>
                  <a:pt x="518" y="206"/>
                </a:lnTo>
                <a:lnTo>
                  <a:pt x="518" y="210"/>
                </a:lnTo>
                <a:lnTo>
                  <a:pt x="522" y="214"/>
                </a:lnTo>
                <a:lnTo>
                  <a:pt x="522" y="218"/>
                </a:lnTo>
                <a:lnTo>
                  <a:pt x="526" y="214"/>
                </a:lnTo>
                <a:lnTo>
                  <a:pt x="526" y="218"/>
                </a:lnTo>
                <a:lnTo>
                  <a:pt x="526" y="222"/>
                </a:lnTo>
                <a:lnTo>
                  <a:pt x="526" y="218"/>
                </a:lnTo>
                <a:lnTo>
                  <a:pt x="526" y="214"/>
                </a:lnTo>
                <a:lnTo>
                  <a:pt x="526" y="210"/>
                </a:lnTo>
                <a:lnTo>
                  <a:pt x="528" y="210"/>
                </a:lnTo>
                <a:lnTo>
                  <a:pt x="528" y="214"/>
                </a:lnTo>
                <a:lnTo>
                  <a:pt x="528" y="218"/>
                </a:lnTo>
                <a:lnTo>
                  <a:pt x="532" y="218"/>
                </a:lnTo>
                <a:lnTo>
                  <a:pt x="532" y="214"/>
                </a:lnTo>
                <a:lnTo>
                  <a:pt x="536" y="214"/>
                </a:lnTo>
                <a:lnTo>
                  <a:pt x="536" y="218"/>
                </a:lnTo>
                <a:lnTo>
                  <a:pt x="536" y="222"/>
                </a:lnTo>
                <a:lnTo>
                  <a:pt x="536" y="226"/>
                </a:lnTo>
                <a:lnTo>
                  <a:pt x="536" y="228"/>
                </a:lnTo>
                <a:lnTo>
                  <a:pt x="536" y="232"/>
                </a:lnTo>
                <a:lnTo>
                  <a:pt x="540" y="236"/>
                </a:lnTo>
                <a:lnTo>
                  <a:pt x="544" y="240"/>
                </a:lnTo>
                <a:lnTo>
                  <a:pt x="548" y="244"/>
                </a:lnTo>
                <a:lnTo>
                  <a:pt x="548" y="244"/>
                </a:lnTo>
                <a:lnTo>
                  <a:pt x="548" y="244"/>
                </a:lnTo>
                <a:close/>
                <a:moveTo>
                  <a:pt x="168" y="94"/>
                </a:moveTo>
                <a:lnTo>
                  <a:pt x="164" y="90"/>
                </a:lnTo>
                <a:lnTo>
                  <a:pt x="168" y="90"/>
                </a:lnTo>
                <a:lnTo>
                  <a:pt x="168" y="94"/>
                </a:lnTo>
                <a:lnTo>
                  <a:pt x="168" y="94"/>
                </a:lnTo>
                <a:lnTo>
                  <a:pt x="168" y="94"/>
                </a:lnTo>
                <a:close/>
                <a:moveTo>
                  <a:pt x="570" y="278"/>
                </a:moveTo>
                <a:lnTo>
                  <a:pt x="570" y="274"/>
                </a:lnTo>
                <a:lnTo>
                  <a:pt x="566" y="274"/>
                </a:lnTo>
                <a:lnTo>
                  <a:pt x="570" y="270"/>
                </a:lnTo>
                <a:lnTo>
                  <a:pt x="570" y="266"/>
                </a:lnTo>
                <a:lnTo>
                  <a:pt x="570" y="262"/>
                </a:lnTo>
                <a:lnTo>
                  <a:pt x="574" y="262"/>
                </a:lnTo>
                <a:lnTo>
                  <a:pt x="574" y="258"/>
                </a:lnTo>
                <a:lnTo>
                  <a:pt x="570" y="258"/>
                </a:lnTo>
                <a:lnTo>
                  <a:pt x="574" y="258"/>
                </a:lnTo>
                <a:lnTo>
                  <a:pt x="574" y="256"/>
                </a:lnTo>
                <a:lnTo>
                  <a:pt x="574" y="258"/>
                </a:lnTo>
                <a:lnTo>
                  <a:pt x="574" y="262"/>
                </a:lnTo>
                <a:lnTo>
                  <a:pt x="574" y="266"/>
                </a:lnTo>
                <a:lnTo>
                  <a:pt x="570" y="270"/>
                </a:lnTo>
                <a:lnTo>
                  <a:pt x="570" y="274"/>
                </a:lnTo>
                <a:lnTo>
                  <a:pt x="570" y="278"/>
                </a:lnTo>
                <a:lnTo>
                  <a:pt x="570" y="278"/>
                </a:lnTo>
                <a:lnTo>
                  <a:pt x="570" y="278"/>
                </a:lnTo>
                <a:close/>
                <a:moveTo>
                  <a:pt x="498" y="546"/>
                </a:moveTo>
                <a:lnTo>
                  <a:pt x="498" y="542"/>
                </a:lnTo>
                <a:lnTo>
                  <a:pt x="496" y="538"/>
                </a:lnTo>
                <a:lnTo>
                  <a:pt x="496" y="534"/>
                </a:lnTo>
                <a:lnTo>
                  <a:pt x="498" y="534"/>
                </a:lnTo>
                <a:lnTo>
                  <a:pt x="498" y="538"/>
                </a:lnTo>
                <a:lnTo>
                  <a:pt x="502" y="538"/>
                </a:lnTo>
                <a:lnTo>
                  <a:pt x="502" y="542"/>
                </a:lnTo>
                <a:lnTo>
                  <a:pt x="502" y="546"/>
                </a:lnTo>
                <a:lnTo>
                  <a:pt x="498" y="546"/>
                </a:lnTo>
                <a:lnTo>
                  <a:pt x="498" y="546"/>
                </a:lnTo>
                <a:lnTo>
                  <a:pt x="498" y="546"/>
                </a:lnTo>
                <a:close/>
                <a:moveTo>
                  <a:pt x="498" y="594"/>
                </a:moveTo>
                <a:lnTo>
                  <a:pt x="498" y="590"/>
                </a:lnTo>
                <a:lnTo>
                  <a:pt x="498" y="594"/>
                </a:lnTo>
                <a:lnTo>
                  <a:pt x="498" y="594"/>
                </a:lnTo>
                <a:lnTo>
                  <a:pt x="498" y="594"/>
                </a:lnTo>
                <a:close/>
                <a:moveTo>
                  <a:pt x="376" y="124"/>
                </a:moveTo>
                <a:lnTo>
                  <a:pt x="376" y="120"/>
                </a:lnTo>
                <a:lnTo>
                  <a:pt x="380" y="120"/>
                </a:lnTo>
                <a:lnTo>
                  <a:pt x="376" y="120"/>
                </a:lnTo>
                <a:lnTo>
                  <a:pt x="376" y="124"/>
                </a:lnTo>
                <a:lnTo>
                  <a:pt x="376" y="124"/>
                </a:lnTo>
                <a:lnTo>
                  <a:pt x="376" y="124"/>
                </a:lnTo>
                <a:close/>
                <a:moveTo>
                  <a:pt x="472" y="146"/>
                </a:moveTo>
                <a:lnTo>
                  <a:pt x="472" y="142"/>
                </a:lnTo>
                <a:lnTo>
                  <a:pt x="470" y="142"/>
                </a:lnTo>
                <a:lnTo>
                  <a:pt x="472" y="142"/>
                </a:lnTo>
                <a:lnTo>
                  <a:pt x="472" y="146"/>
                </a:lnTo>
                <a:lnTo>
                  <a:pt x="472" y="146"/>
                </a:lnTo>
                <a:lnTo>
                  <a:pt x="472" y="146"/>
                </a:lnTo>
                <a:close/>
                <a:moveTo>
                  <a:pt x="38" y="188"/>
                </a:moveTo>
                <a:lnTo>
                  <a:pt x="38" y="184"/>
                </a:lnTo>
                <a:lnTo>
                  <a:pt x="38" y="188"/>
                </a:lnTo>
                <a:lnTo>
                  <a:pt x="38" y="188"/>
                </a:lnTo>
                <a:lnTo>
                  <a:pt x="38" y="188"/>
                </a:lnTo>
                <a:close/>
                <a:moveTo>
                  <a:pt x="652" y="840"/>
                </a:moveTo>
                <a:lnTo>
                  <a:pt x="652" y="836"/>
                </a:lnTo>
                <a:lnTo>
                  <a:pt x="652" y="840"/>
                </a:lnTo>
                <a:lnTo>
                  <a:pt x="652" y="840"/>
                </a:lnTo>
                <a:lnTo>
                  <a:pt x="652" y="840"/>
                </a:lnTo>
                <a:close/>
                <a:moveTo>
                  <a:pt x="418" y="4"/>
                </a:moveTo>
                <a:lnTo>
                  <a:pt x="418" y="0"/>
                </a:lnTo>
                <a:lnTo>
                  <a:pt x="418" y="4"/>
                </a:lnTo>
                <a:lnTo>
                  <a:pt x="418" y="4"/>
                </a:lnTo>
                <a:lnTo>
                  <a:pt x="418" y="4"/>
                </a:lnTo>
                <a:close/>
                <a:moveTo>
                  <a:pt x="418" y="12"/>
                </a:moveTo>
                <a:lnTo>
                  <a:pt x="414" y="12"/>
                </a:lnTo>
                <a:lnTo>
                  <a:pt x="414" y="8"/>
                </a:lnTo>
                <a:lnTo>
                  <a:pt x="418" y="8"/>
                </a:lnTo>
                <a:lnTo>
                  <a:pt x="418" y="12"/>
                </a:lnTo>
                <a:lnTo>
                  <a:pt x="418" y="12"/>
                </a:lnTo>
                <a:lnTo>
                  <a:pt x="418" y="12"/>
                </a:lnTo>
                <a:close/>
                <a:moveTo>
                  <a:pt x="336" y="24"/>
                </a:moveTo>
                <a:lnTo>
                  <a:pt x="340" y="20"/>
                </a:lnTo>
                <a:lnTo>
                  <a:pt x="340" y="16"/>
                </a:lnTo>
                <a:lnTo>
                  <a:pt x="340" y="20"/>
                </a:lnTo>
                <a:lnTo>
                  <a:pt x="336" y="24"/>
                </a:lnTo>
                <a:lnTo>
                  <a:pt x="336" y="24"/>
                </a:lnTo>
                <a:lnTo>
                  <a:pt x="336" y="24"/>
                </a:lnTo>
                <a:close/>
                <a:moveTo>
                  <a:pt x="280" y="24"/>
                </a:moveTo>
                <a:lnTo>
                  <a:pt x="280" y="20"/>
                </a:lnTo>
                <a:lnTo>
                  <a:pt x="280" y="16"/>
                </a:lnTo>
                <a:lnTo>
                  <a:pt x="280" y="20"/>
                </a:lnTo>
                <a:lnTo>
                  <a:pt x="280" y="24"/>
                </a:lnTo>
                <a:lnTo>
                  <a:pt x="280" y="24"/>
                </a:lnTo>
                <a:lnTo>
                  <a:pt x="280" y="24"/>
                </a:lnTo>
                <a:close/>
                <a:moveTo>
                  <a:pt x="258" y="30"/>
                </a:moveTo>
                <a:lnTo>
                  <a:pt x="254" y="30"/>
                </a:lnTo>
                <a:lnTo>
                  <a:pt x="250" y="28"/>
                </a:lnTo>
                <a:lnTo>
                  <a:pt x="250" y="24"/>
                </a:lnTo>
                <a:lnTo>
                  <a:pt x="250" y="20"/>
                </a:lnTo>
                <a:lnTo>
                  <a:pt x="254" y="24"/>
                </a:lnTo>
                <a:lnTo>
                  <a:pt x="258" y="24"/>
                </a:lnTo>
                <a:lnTo>
                  <a:pt x="258" y="20"/>
                </a:lnTo>
                <a:lnTo>
                  <a:pt x="258" y="24"/>
                </a:lnTo>
                <a:lnTo>
                  <a:pt x="258" y="20"/>
                </a:lnTo>
                <a:lnTo>
                  <a:pt x="260" y="20"/>
                </a:lnTo>
                <a:lnTo>
                  <a:pt x="260" y="24"/>
                </a:lnTo>
                <a:lnTo>
                  <a:pt x="260" y="20"/>
                </a:lnTo>
                <a:lnTo>
                  <a:pt x="264" y="20"/>
                </a:lnTo>
                <a:lnTo>
                  <a:pt x="264" y="24"/>
                </a:lnTo>
                <a:lnTo>
                  <a:pt x="264" y="28"/>
                </a:lnTo>
                <a:lnTo>
                  <a:pt x="260" y="28"/>
                </a:lnTo>
                <a:lnTo>
                  <a:pt x="260" y="30"/>
                </a:lnTo>
                <a:lnTo>
                  <a:pt x="258" y="30"/>
                </a:lnTo>
                <a:lnTo>
                  <a:pt x="258" y="30"/>
                </a:lnTo>
                <a:lnTo>
                  <a:pt x="258" y="30"/>
                </a:lnTo>
                <a:close/>
                <a:moveTo>
                  <a:pt x="250" y="30"/>
                </a:moveTo>
                <a:lnTo>
                  <a:pt x="246" y="30"/>
                </a:lnTo>
                <a:lnTo>
                  <a:pt x="242" y="30"/>
                </a:lnTo>
                <a:lnTo>
                  <a:pt x="246" y="28"/>
                </a:lnTo>
                <a:lnTo>
                  <a:pt x="246" y="24"/>
                </a:lnTo>
                <a:lnTo>
                  <a:pt x="250" y="24"/>
                </a:lnTo>
                <a:lnTo>
                  <a:pt x="250" y="28"/>
                </a:lnTo>
                <a:lnTo>
                  <a:pt x="254" y="28"/>
                </a:lnTo>
                <a:lnTo>
                  <a:pt x="254" y="30"/>
                </a:lnTo>
                <a:lnTo>
                  <a:pt x="250" y="30"/>
                </a:lnTo>
                <a:lnTo>
                  <a:pt x="250" y="30"/>
                </a:lnTo>
                <a:lnTo>
                  <a:pt x="250" y="30"/>
                </a:lnTo>
                <a:close/>
                <a:moveTo>
                  <a:pt x="332" y="28"/>
                </a:moveTo>
                <a:lnTo>
                  <a:pt x="336" y="24"/>
                </a:lnTo>
                <a:lnTo>
                  <a:pt x="336" y="28"/>
                </a:lnTo>
                <a:lnTo>
                  <a:pt x="332" y="28"/>
                </a:lnTo>
                <a:lnTo>
                  <a:pt x="332" y="28"/>
                </a:lnTo>
                <a:lnTo>
                  <a:pt x="332" y="28"/>
                </a:lnTo>
                <a:close/>
                <a:moveTo>
                  <a:pt x="342" y="72"/>
                </a:moveTo>
                <a:lnTo>
                  <a:pt x="340" y="72"/>
                </a:lnTo>
                <a:lnTo>
                  <a:pt x="336" y="72"/>
                </a:lnTo>
                <a:lnTo>
                  <a:pt x="336" y="68"/>
                </a:lnTo>
                <a:lnTo>
                  <a:pt x="336" y="64"/>
                </a:lnTo>
                <a:lnTo>
                  <a:pt x="340" y="60"/>
                </a:lnTo>
                <a:lnTo>
                  <a:pt x="340" y="64"/>
                </a:lnTo>
                <a:lnTo>
                  <a:pt x="342" y="64"/>
                </a:lnTo>
                <a:lnTo>
                  <a:pt x="340" y="64"/>
                </a:lnTo>
                <a:lnTo>
                  <a:pt x="340" y="68"/>
                </a:lnTo>
                <a:lnTo>
                  <a:pt x="340" y="72"/>
                </a:lnTo>
                <a:lnTo>
                  <a:pt x="342" y="72"/>
                </a:lnTo>
                <a:lnTo>
                  <a:pt x="342" y="72"/>
                </a:lnTo>
                <a:lnTo>
                  <a:pt x="342" y="72"/>
                </a:lnTo>
                <a:close/>
                <a:moveTo>
                  <a:pt x="332" y="64"/>
                </a:moveTo>
                <a:lnTo>
                  <a:pt x="332" y="60"/>
                </a:lnTo>
                <a:lnTo>
                  <a:pt x="332" y="64"/>
                </a:lnTo>
                <a:lnTo>
                  <a:pt x="332" y="64"/>
                </a:lnTo>
                <a:lnTo>
                  <a:pt x="332" y="64"/>
                </a:lnTo>
                <a:close/>
                <a:moveTo>
                  <a:pt x="174" y="80"/>
                </a:moveTo>
                <a:lnTo>
                  <a:pt x="174" y="76"/>
                </a:lnTo>
                <a:lnTo>
                  <a:pt x="174" y="80"/>
                </a:lnTo>
                <a:lnTo>
                  <a:pt x="174" y="80"/>
                </a:lnTo>
                <a:lnTo>
                  <a:pt x="174" y="80"/>
                </a:lnTo>
                <a:close/>
                <a:moveTo>
                  <a:pt x="336" y="98"/>
                </a:moveTo>
                <a:lnTo>
                  <a:pt x="336" y="94"/>
                </a:lnTo>
                <a:lnTo>
                  <a:pt x="336" y="98"/>
                </a:lnTo>
                <a:lnTo>
                  <a:pt x="336" y="98"/>
                </a:lnTo>
                <a:lnTo>
                  <a:pt x="336" y="98"/>
                </a:lnTo>
                <a:close/>
                <a:moveTo>
                  <a:pt x="342" y="98"/>
                </a:moveTo>
                <a:lnTo>
                  <a:pt x="342" y="94"/>
                </a:lnTo>
                <a:lnTo>
                  <a:pt x="342" y="98"/>
                </a:lnTo>
                <a:lnTo>
                  <a:pt x="342" y="98"/>
                </a:lnTo>
                <a:lnTo>
                  <a:pt x="342" y="98"/>
                </a:lnTo>
                <a:close/>
                <a:moveTo>
                  <a:pt x="372" y="116"/>
                </a:moveTo>
                <a:lnTo>
                  <a:pt x="372" y="114"/>
                </a:lnTo>
                <a:lnTo>
                  <a:pt x="376" y="114"/>
                </a:lnTo>
                <a:lnTo>
                  <a:pt x="376" y="110"/>
                </a:lnTo>
                <a:lnTo>
                  <a:pt x="380" y="110"/>
                </a:lnTo>
                <a:lnTo>
                  <a:pt x="380" y="114"/>
                </a:lnTo>
                <a:lnTo>
                  <a:pt x="376" y="114"/>
                </a:lnTo>
                <a:lnTo>
                  <a:pt x="376" y="116"/>
                </a:lnTo>
                <a:lnTo>
                  <a:pt x="372" y="116"/>
                </a:lnTo>
                <a:lnTo>
                  <a:pt x="372" y="116"/>
                </a:lnTo>
                <a:lnTo>
                  <a:pt x="372" y="116"/>
                </a:lnTo>
                <a:close/>
                <a:moveTo>
                  <a:pt x="544" y="240"/>
                </a:moveTo>
                <a:lnTo>
                  <a:pt x="544" y="236"/>
                </a:lnTo>
                <a:lnTo>
                  <a:pt x="540" y="236"/>
                </a:lnTo>
                <a:lnTo>
                  <a:pt x="540" y="232"/>
                </a:lnTo>
                <a:lnTo>
                  <a:pt x="544" y="236"/>
                </a:lnTo>
                <a:lnTo>
                  <a:pt x="544" y="240"/>
                </a:lnTo>
                <a:lnTo>
                  <a:pt x="544" y="240"/>
                </a:lnTo>
                <a:lnTo>
                  <a:pt x="544" y="240"/>
                </a:lnTo>
                <a:close/>
                <a:moveTo>
                  <a:pt x="8" y="282"/>
                </a:moveTo>
                <a:lnTo>
                  <a:pt x="4" y="282"/>
                </a:lnTo>
                <a:lnTo>
                  <a:pt x="4" y="278"/>
                </a:lnTo>
                <a:lnTo>
                  <a:pt x="0" y="274"/>
                </a:lnTo>
                <a:lnTo>
                  <a:pt x="0" y="270"/>
                </a:lnTo>
                <a:lnTo>
                  <a:pt x="4" y="270"/>
                </a:lnTo>
                <a:lnTo>
                  <a:pt x="4" y="274"/>
                </a:lnTo>
                <a:lnTo>
                  <a:pt x="4" y="278"/>
                </a:lnTo>
                <a:lnTo>
                  <a:pt x="4" y="282"/>
                </a:lnTo>
                <a:lnTo>
                  <a:pt x="8" y="282"/>
                </a:lnTo>
                <a:lnTo>
                  <a:pt x="8" y="282"/>
                </a:lnTo>
                <a:lnTo>
                  <a:pt x="8" y="282"/>
                </a:lnTo>
                <a:close/>
                <a:moveTo>
                  <a:pt x="574" y="302"/>
                </a:moveTo>
                <a:lnTo>
                  <a:pt x="574" y="300"/>
                </a:lnTo>
                <a:lnTo>
                  <a:pt x="574" y="302"/>
                </a:lnTo>
                <a:lnTo>
                  <a:pt x="574" y="302"/>
                </a:lnTo>
                <a:lnTo>
                  <a:pt x="574" y="302"/>
                </a:lnTo>
                <a:close/>
                <a:moveTo>
                  <a:pt x="574" y="310"/>
                </a:moveTo>
                <a:lnTo>
                  <a:pt x="574" y="306"/>
                </a:lnTo>
                <a:lnTo>
                  <a:pt x="574" y="302"/>
                </a:lnTo>
                <a:lnTo>
                  <a:pt x="578" y="306"/>
                </a:lnTo>
                <a:lnTo>
                  <a:pt x="574" y="306"/>
                </a:lnTo>
                <a:lnTo>
                  <a:pt x="574" y="310"/>
                </a:lnTo>
                <a:lnTo>
                  <a:pt x="574" y="310"/>
                </a:lnTo>
                <a:lnTo>
                  <a:pt x="574" y="310"/>
                </a:lnTo>
                <a:close/>
                <a:moveTo>
                  <a:pt x="354" y="460"/>
                </a:moveTo>
                <a:lnTo>
                  <a:pt x="358" y="460"/>
                </a:lnTo>
                <a:lnTo>
                  <a:pt x="358" y="464"/>
                </a:lnTo>
                <a:lnTo>
                  <a:pt x="354" y="460"/>
                </a:lnTo>
                <a:lnTo>
                  <a:pt x="350" y="464"/>
                </a:lnTo>
                <a:lnTo>
                  <a:pt x="346" y="464"/>
                </a:lnTo>
                <a:lnTo>
                  <a:pt x="342" y="464"/>
                </a:lnTo>
                <a:lnTo>
                  <a:pt x="340" y="464"/>
                </a:lnTo>
                <a:lnTo>
                  <a:pt x="336" y="464"/>
                </a:lnTo>
                <a:lnTo>
                  <a:pt x="336" y="460"/>
                </a:lnTo>
                <a:lnTo>
                  <a:pt x="342" y="456"/>
                </a:lnTo>
                <a:lnTo>
                  <a:pt x="346" y="456"/>
                </a:lnTo>
                <a:lnTo>
                  <a:pt x="350" y="456"/>
                </a:lnTo>
                <a:lnTo>
                  <a:pt x="350" y="460"/>
                </a:lnTo>
                <a:lnTo>
                  <a:pt x="354" y="460"/>
                </a:lnTo>
                <a:lnTo>
                  <a:pt x="354" y="460"/>
                </a:lnTo>
                <a:lnTo>
                  <a:pt x="354" y="460"/>
                </a:lnTo>
                <a:close/>
                <a:moveTo>
                  <a:pt x="462" y="508"/>
                </a:moveTo>
                <a:lnTo>
                  <a:pt x="458" y="508"/>
                </a:lnTo>
                <a:lnTo>
                  <a:pt x="462" y="508"/>
                </a:lnTo>
                <a:lnTo>
                  <a:pt x="462" y="508"/>
                </a:lnTo>
                <a:lnTo>
                  <a:pt x="462" y="508"/>
                </a:lnTo>
                <a:close/>
                <a:moveTo>
                  <a:pt x="462" y="512"/>
                </a:moveTo>
                <a:lnTo>
                  <a:pt x="458" y="512"/>
                </a:lnTo>
                <a:lnTo>
                  <a:pt x="462" y="512"/>
                </a:lnTo>
                <a:lnTo>
                  <a:pt x="462" y="512"/>
                </a:lnTo>
                <a:lnTo>
                  <a:pt x="462" y="512"/>
                </a:lnTo>
                <a:close/>
                <a:moveTo>
                  <a:pt x="440" y="542"/>
                </a:moveTo>
                <a:lnTo>
                  <a:pt x="440" y="538"/>
                </a:lnTo>
                <a:lnTo>
                  <a:pt x="440" y="534"/>
                </a:lnTo>
                <a:lnTo>
                  <a:pt x="440" y="530"/>
                </a:lnTo>
                <a:lnTo>
                  <a:pt x="444" y="534"/>
                </a:lnTo>
                <a:lnTo>
                  <a:pt x="444" y="538"/>
                </a:lnTo>
                <a:lnTo>
                  <a:pt x="444" y="542"/>
                </a:lnTo>
                <a:lnTo>
                  <a:pt x="440" y="542"/>
                </a:lnTo>
                <a:lnTo>
                  <a:pt x="440" y="542"/>
                </a:lnTo>
                <a:lnTo>
                  <a:pt x="440" y="542"/>
                </a:lnTo>
                <a:close/>
                <a:moveTo>
                  <a:pt x="502" y="550"/>
                </a:moveTo>
                <a:lnTo>
                  <a:pt x="498" y="550"/>
                </a:lnTo>
                <a:lnTo>
                  <a:pt x="498" y="546"/>
                </a:lnTo>
                <a:lnTo>
                  <a:pt x="502" y="546"/>
                </a:lnTo>
                <a:lnTo>
                  <a:pt x="502" y="550"/>
                </a:lnTo>
                <a:lnTo>
                  <a:pt x="502" y="550"/>
                </a:lnTo>
                <a:lnTo>
                  <a:pt x="502" y="550"/>
                </a:lnTo>
                <a:close/>
                <a:moveTo>
                  <a:pt x="484" y="612"/>
                </a:moveTo>
                <a:lnTo>
                  <a:pt x="480" y="612"/>
                </a:lnTo>
                <a:lnTo>
                  <a:pt x="480" y="610"/>
                </a:lnTo>
                <a:lnTo>
                  <a:pt x="476" y="610"/>
                </a:lnTo>
                <a:lnTo>
                  <a:pt x="472" y="610"/>
                </a:lnTo>
                <a:lnTo>
                  <a:pt x="470" y="610"/>
                </a:lnTo>
                <a:lnTo>
                  <a:pt x="470" y="606"/>
                </a:lnTo>
                <a:lnTo>
                  <a:pt x="472" y="606"/>
                </a:lnTo>
                <a:lnTo>
                  <a:pt x="470" y="606"/>
                </a:lnTo>
                <a:lnTo>
                  <a:pt x="466" y="606"/>
                </a:lnTo>
                <a:lnTo>
                  <a:pt x="466" y="602"/>
                </a:lnTo>
                <a:lnTo>
                  <a:pt x="466" y="598"/>
                </a:lnTo>
                <a:lnTo>
                  <a:pt x="462" y="598"/>
                </a:lnTo>
                <a:lnTo>
                  <a:pt x="462" y="594"/>
                </a:lnTo>
                <a:lnTo>
                  <a:pt x="462" y="590"/>
                </a:lnTo>
                <a:lnTo>
                  <a:pt x="458" y="590"/>
                </a:lnTo>
                <a:lnTo>
                  <a:pt x="458" y="586"/>
                </a:lnTo>
                <a:lnTo>
                  <a:pt x="458" y="584"/>
                </a:lnTo>
                <a:lnTo>
                  <a:pt x="458" y="586"/>
                </a:lnTo>
                <a:lnTo>
                  <a:pt x="462" y="586"/>
                </a:lnTo>
                <a:lnTo>
                  <a:pt x="462" y="590"/>
                </a:lnTo>
                <a:lnTo>
                  <a:pt x="462" y="586"/>
                </a:lnTo>
                <a:lnTo>
                  <a:pt x="458" y="584"/>
                </a:lnTo>
                <a:lnTo>
                  <a:pt x="458" y="580"/>
                </a:lnTo>
                <a:lnTo>
                  <a:pt x="454" y="576"/>
                </a:lnTo>
                <a:lnTo>
                  <a:pt x="454" y="572"/>
                </a:lnTo>
                <a:lnTo>
                  <a:pt x="452" y="568"/>
                </a:lnTo>
                <a:lnTo>
                  <a:pt x="452" y="564"/>
                </a:lnTo>
                <a:lnTo>
                  <a:pt x="452" y="560"/>
                </a:lnTo>
                <a:lnTo>
                  <a:pt x="452" y="556"/>
                </a:lnTo>
                <a:lnTo>
                  <a:pt x="452" y="554"/>
                </a:lnTo>
                <a:lnTo>
                  <a:pt x="454" y="554"/>
                </a:lnTo>
                <a:lnTo>
                  <a:pt x="454" y="556"/>
                </a:lnTo>
                <a:lnTo>
                  <a:pt x="458" y="556"/>
                </a:lnTo>
                <a:lnTo>
                  <a:pt x="462" y="556"/>
                </a:lnTo>
                <a:lnTo>
                  <a:pt x="466" y="560"/>
                </a:lnTo>
                <a:lnTo>
                  <a:pt x="470" y="560"/>
                </a:lnTo>
                <a:lnTo>
                  <a:pt x="472" y="564"/>
                </a:lnTo>
                <a:lnTo>
                  <a:pt x="476" y="564"/>
                </a:lnTo>
                <a:lnTo>
                  <a:pt x="480" y="560"/>
                </a:lnTo>
                <a:lnTo>
                  <a:pt x="480" y="564"/>
                </a:lnTo>
                <a:lnTo>
                  <a:pt x="484" y="564"/>
                </a:lnTo>
                <a:lnTo>
                  <a:pt x="484" y="560"/>
                </a:lnTo>
                <a:lnTo>
                  <a:pt x="480" y="560"/>
                </a:lnTo>
                <a:lnTo>
                  <a:pt x="484" y="560"/>
                </a:lnTo>
                <a:lnTo>
                  <a:pt x="488" y="560"/>
                </a:lnTo>
                <a:lnTo>
                  <a:pt x="492" y="560"/>
                </a:lnTo>
                <a:lnTo>
                  <a:pt x="492" y="556"/>
                </a:lnTo>
                <a:lnTo>
                  <a:pt x="496" y="556"/>
                </a:lnTo>
                <a:lnTo>
                  <a:pt x="498" y="554"/>
                </a:lnTo>
                <a:lnTo>
                  <a:pt x="498" y="556"/>
                </a:lnTo>
                <a:lnTo>
                  <a:pt x="502" y="556"/>
                </a:lnTo>
                <a:lnTo>
                  <a:pt x="502" y="560"/>
                </a:lnTo>
                <a:lnTo>
                  <a:pt x="502" y="564"/>
                </a:lnTo>
                <a:lnTo>
                  <a:pt x="502" y="568"/>
                </a:lnTo>
                <a:lnTo>
                  <a:pt x="502" y="572"/>
                </a:lnTo>
                <a:lnTo>
                  <a:pt x="502" y="576"/>
                </a:lnTo>
                <a:lnTo>
                  <a:pt x="502" y="580"/>
                </a:lnTo>
                <a:lnTo>
                  <a:pt x="502" y="584"/>
                </a:lnTo>
                <a:lnTo>
                  <a:pt x="502" y="580"/>
                </a:lnTo>
                <a:lnTo>
                  <a:pt x="498" y="580"/>
                </a:lnTo>
                <a:lnTo>
                  <a:pt x="498" y="584"/>
                </a:lnTo>
                <a:lnTo>
                  <a:pt x="498" y="590"/>
                </a:lnTo>
                <a:lnTo>
                  <a:pt x="496" y="590"/>
                </a:lnTo>
                <a:lnTo>
                  <a:pt x="496" y="594"/>
                </a:lnTo>
                <a:lnTo>
                  <a:pt x="496" y="598"/>
                </a:lnTo>
                <a:lnTo>
                  <a:pt x="496" y="594"/>
                </a:lnTo>
                <a:lnTo>
                  <a:pt x="498" y="598"/>
                </a:lnTo>
                <a:lnTo>
                  <a:pt x="496" y="602"/>
                </a:lnTo>
                <a:lnTo>
                  <a:pt x="498" y="602"/>
                </a:lnTo>
                <a:lnTo>
                  <a:pt x="496" y="602"/>
                </a:lnTo>
                <a:lnTo>
                  <a:pt x="496" y="606"/>
                </a:lnTo>
                <a:lnTo>
                  <a:pt x="492" y="602"/>
                </a:lnTo>
                <a:lnTo>
                  <a:pt x="492" y="598"/>
                </a:lnTo>
                <a:lnTo>
                  <a:pt x="496" y="598"/>
                </a:lnTo>
                <a:lnTo>
                  <a:pt x="496" y="602"/>
                </a:lnTo>
                <a:lnTo>
                  <a:pt x="496" y="598"/>
                </a:lnTo>
                <a:lnTo>
                  <a:pt x="492" y="594"/>
                </a:lnTo>
                <a:lnTo>
                  <a:pt x="492" y="598"/>
                </a:lnTo>
                <a:lnTo>
                  <a:pt x="488" y="598"/>
                </a:lnTo>
                <a:lnTo>
                  <a:pt x="488" y="594"/>
                </a:lnTo>
                <a:lnTo>
                  <a:pt x="488" y="598"/>
                </a:lnTo>
                <a:lnTo>
                  <a:pt x="488" y="602"/>
                </a:lnTo>
                <a:lnTo>
                  <a:pt x="488" y="606"/>
                </a:lnTo>
                <a:lnTo>
                  <a:pt x="484" y="606"/>
                </a:lnTo>
                <a:lnTo>
                  <a:pt x="484" y="602"/>
                </a:lnTo>
                <a:lnTo>
                  <a:pt x="484" y="606"/>
                </a:lnTo>
                <a:lnTo>
                  <a:pt x="484" y="610"/>
                </a:lnTo>
                <a:lnTo>
                  <a:pt x="484" y="612"/>
                </a:lnTo>
                <a:lnTo>
                  <a:pt x="484" y="612"/>
                </a:lnTo>
                <a:lnTo>
                  <a:pt x="484" y="612"/>
                </a:lnTo>
                <a:close/>
                <a:moveTo>
                  <a:pt x="488" y="606"/>
                </a:moveTo>
                <a:lnTo>
                  <a:pt x="488" y="602"/>
                </a:lnTo>
                <a:lnTo>
                  <a:pt x="488" y="606"/>
                </a:lnTo>
                <a:lnTo>
                  <a:pt x="488" y="606"/>
                </a:lnTo>
                <a:lnTo>
                  <a:pt x="488" y="606"/>
                </a:lnTo>
                <a:close/>
                <a:moveTo>
                  <a:pt x="488" y="610"/>
                </a:moveTo>
                <a:lnTo>
                  <a:pt x="484" y="610"/>
                </a:lnTo>
                <a:lnTo>
                  <a:pt x="488" y="606"/>
                </a:lnTo>
                <a:lnTo>
                  <a:pt x="488" y="610"/>
                </a:lnTo>
                <a:lnTo>
                  <a:pt x="488" y="610"/>
                </a:lnTo>
                <a:lnTo>
                  <a:pt x="488" y="61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33" name="Freeform 191">
            <a:extLst>
              <a:ext uri="{FF2B5EF4-FFF2-40B4-BE49-F238E27FC236}">
                <a16:creationId xmlns:a16="http://schemas.microsoft.com/office/drawing/2014/main" id="{13DF1B76-8778-4CE4-B588-B632A9C39710}"/>
              </a:ext>
            </a:extLst>
          </p:cNvPr>
          <p:cNvSpPr>
            <a:spLocks noEditPoints="1"/>
          </p:cNvSpPr>
          <p:nvPr/>
        </p:nvSpPr>
        <p:spPr bwMode="auto">
          <a:xfrm>
            <a:off x="3505603" y="5001680"/>
            <a:ext cx="965200" cy="1171575"/>
          </a:xfrm>
          <a:custGeom>
            <a:avLst/>
            <a:gdLst>
              <a:gd name="T0" fmla="*/ 514 w 608"/>
              <a:gd name="T1" fmla="*/ 444 h 738"/>
              <a:gd name="T2" fmla="*/ 504 w 608"/>
              <a:gd name="T3" fmla="*/ 366 h 738"/>
              <a:gd name="T4" fmla="*/ 532 w 608"/>
              <a:gd name="T5" fmla="*/ 280 h 738"/>
              <a:gd name="T6" fmla="*/ 544 w 608"/>
              <a:gd name="T7" fmla="*/ 180 h 738"/>
              <a:gd name="T8" fmla="*/ 552 w 608"/>
              <a:gd name="T9" fmla="*/ 94 h 738"/>
              <a:gd name="T10" fmla="*/ 570 w 608"/>
              <a:gd name="T11" fmla="*/ 16 h 738"/>
              <a:gd name="T12" fmla="*/ 600 w 608"/>
              <a:gd name="T13" fmla="*/ 98 h 738"/>
              <a:gd name="T14" fmla="*/ 566 w 608"/>
              <a:gd name="T15" fmla="*/ 190 h 738"/>
              <a:gd name="T16" fmla="*/ 556 w 608"/>
              <a:gd name="T17" fmla="*/ 284 h 738"/>
              <a:gd name="T18" fmla="*/ 540 w 608"/>
              <a:gd name="T19" fmla="*/ 374 h 738"/>
              <a:gd name="T20" fmla="*/ 526 w 608"/>
              <a:gd name="T21" fmla="*/ 460 h 738"/>
              <a:gd name="T22" fmla="*/ 536 w 608"/>
              <a:gd name="T23" fmla="*/ 516 h 738"/>
              <a:gd name="T24" fmla="*/ 514 w 608"/>
              <a:gd name="T25" fmla="*/ 596 h 738"/>
              <a:gd name="T26" fmla="*/ 560 w 608"/>
              <a:gd name="T27" fmla="*/ 656 h 738"/>
              <a:gd name="T28" fmla="*/ 526 w 608"/>
              <a:gd name="T29" fmla="*/ 686 h 738"/>
              <a:gd name="T30" fmla="*/ 518 w 608"/>
              <a:gd name="T31" fmla="*/ 682 h 738"/>
              <a:gd name="T32" fmla="*/ 510 w 608"/>
              <a:gd name="T33" fmla="*/ 668 h 738"/>
              <a:gd name="T34" fmla="*/ 518 w 608"/>
              <a:gd name="T35" fmla="*/ 656 h 738"/>
              <a:gd name="T36" fmla="*/ 506 w 608"/>
              <a:gd name="T37" fmla="*/ 652 h 738"/>
              <a:gd name="T38" fmla="*/ 492 w 608"/>
              <a:gd name="T39" fmla="*/ 620 h 738"/>
              <a:gd name="T40" fmla="*/ 500 w 608"/>
              <a:gd name="T41" fmla="*/ 600 h 738"/>
              <a:gd name="T42" fmla="*/ 506 w 608"/>
              <a:gd name="T43" fmla="*/ 570 h 738"/>
              <a:gd name="T44" fmla="*/ 488 w 608"/>
              <a:gd name="T45" fmla="*/ 542 h 738"/>
              <a:gd name="T46" fmla="*/ 496 w 608"/>
              <a:gd name="T47" fmla="*/ 538 h 738"/>
              <a:gd name="T48" fmla="*/ 510 w 608"/>
              <a:gd name="T49" fmla="*/ 516 h 738"/>
              <a:gd name="T50" fmla="*/ 476 w 608"/>
              <a:gd name="T51" fmla="*/ 590 h 738"/>
              <a:gd name="T52" fmla="*/ 484 w 608"/>
              <a:gd name="T53" fmla="*/ 534 h 738"/>
              <a:gd name="T54" fmla="*/ 500 w 608"/>
              <a:gd name="T55" fmla="*/ 642 h 738"/>
              <a:gd name="T56" fmla="*/ 506 w 608"/>
              <a:gd name="T57" fmla="*/ 470 h 738"/>
              <a:gd name="T58" fmla="*/ 506 w 608"/>
              <a:gd name="T59" fmla="*/ 470 h 738"/>
              <a:gd name="T60" fmla="*/ 504 w 608"/>
              <a:gd name="T61" fmla="*/ 494 h 738"/>
              <a:gd name="T62" fmla="*/ 514 w 608"/>
              <a:gd name="T63" fmla="*/ 508 h 738"/>
              <a:gd name="T64" fmla="*/ 500 w 608"/>
              <a:gd name="T65" fmla="*/ 504 h 738"/>
              <a:gd name="T66" fmla="*/ 496 w 608"/>
              <a:gd name="T67" fmla="*/ 512 h 738"/>
              <a:gd name="T68" fmla="*/ 504 w 608"/>
              <a:gd name="T69" fmla="*/ 520 h 738"/>
              <a:gd name="T70" fmla="*/ 500 w 608"/>
              <a:gd name="T71" fmla="*/ 526 h 738"/>
              <a:gd name="T72" fmla="*/ 492 w 608"/>
              <a:gd name="T73" fmla="*/ 556 h 738"/>
              <a:gd name="T74" fmla="*/ 488 w 608"/>
              <a:gd name="T75" fmla="*/ 574 h 738"/>
              <a:gd name="T76" fmla="*/ 496 w 608"/>
              <a:gd name="T77" fmla="*/ 574 h 738"/>
              <a:gd name="T78" fmla="*/ 500 w 608"/>
              <a:gd name="T79" fmla="*/ 578 h 738"/>
              <a:gd name="T80" fmla="*/ 488 w 608"/>
              <a:gd name="T81" fmla="*/ 604 h 738"/>
              <a:gd name="T82" fmla="*/ 484 w 608"/>
              <a:gd name="T83" fmla="*/ 590 h 738"/>
              <a:gd name="T84" fmla="*/ 480 w 608"/>
              <a:gd name="T85" fmla="*/ 608 h 738"/>
              <a:gd name="T86" fmla="*/ 488 w 608"/>
              <a:gd name="T87" fmla="*/ 624 h 738"/>
              <a:gd name="T88" fmla="*/ 492 w 608"/>
              <a:gd name="T89" fmla="*/ 630 h 738"/>
              <a:gd name="T90" fmla="*/ 492 w 608"/>
              <a:gd name="T91" fmla="*/ 642 h 738"/>
              <a:gd name="T92" fmla="*/ 484 w 608"/>
              <a:gd name="T93" fmla="*/ 656 h 738"/>
              <a:gd name="T94" fmla="*/ 500 w 608"/>
              <a:gd name="T95" fmla="*/ 650 h 738"/>
              <a:gd name="T96" fmla="*/ 496 w 608"/>
              <a:gd name="T97" fmla="*/ 664 h 738"/>
              <a:gd name="T98" fmla="*/ 552 w 608"/>
              <a:gd name="T99" fmla="*/ 712 h 738"/>
              <a:gd name="T100" fmla="*/ 540 w 608"/>
              <a:gd name="T101" fmla="*/ 706 h 738"/>
              <a:gd name="T102" fmla="*/ 562 w 608"/>
              <a:gd name="T103" fmla="*/ 702 h 738"/>
              <a:gd name="T104" fmla="*/ 578 w 608"/>
              <a:gd name="T105" fmla="*/ 686 h 738"/>
              <a:gd name="T106" fmla="*/ 504 w 608"/>
              <a:gd name="T107" fmla="*/ 676 h 738"/>
              <a:gd name="T108" fmla="*/ 522 w 608"/>
              <a:gd name="T109" fmla="*/ 690 h 738"/>
              <a:gd name="T110" fmla="*/ 548 w 608"/>
              <a:gd name="T111" fmla="*/ 690 h 738"/>
              <a:gd name="T112" fmla="*/ 544 w 608"/>
              <a:gd name="T113" fmla="*/ 706 h 738"/>
              <a:gd name="T114" fmla="*/ 522 w 608"/>
              <a:gd name="T115" fmla="*/ 706 h 738"/>
              <a:gd name="T116" fmla="*/ 548 w 608"/>
              <a:gd name="T117" fmla="*/ 724 h 738"/>
              <a:gd name="T118" fmla="*/ 556 w 608"/>
              <a:gd name="T119" fmla="*/ 720 h 738"/>
              <a:gd name="T120" fmla="*/ 578 w 608"/>
              <a:gd name="T121" fmla="*/ 716 h 738"/>
              <a:gd name="T122" fmla="*/ 596 w 608"/>
              <a:gd name="T123" fmla="*/ 724 h 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08" h="738">
                <a:moveTo>
                  <a:pt x="514" y="486"/>
                </a:moveTo>
                <a:lnTo>
                  <a:pt x="514" y="482"/>
                </a:lnTo>
                <a:lnTo>
                  <a:pt x="514" y="478"/>
                </a:lnTo>
                <a:lnTo>
                  <a:pt x="514" y="474"/>
                </a:lnTo>
                <a:lnTo>
                  <a:pt x="514" y="470"/>
                </a:lnTo>
                <a:lnTo>
                  <a:pt x="518" y="470"/>
                </a:lnTo>
                <a:lnTo>
                  <a:pt x="518" y="474"/>
                </a:lnTo>
                <a:lnTo>
                  <a:pt x="518" y="470"/>
                </a:lnTo>
                <a:lnTo>
                  <a:pt x="518" y="466"/>
                </a:lnTo>
                <a:lnTo>
                  <a:pt x="518" y="464"/>
                </a:lnTo>
                <a:lnTo>
                  <a:pt x="522" y="464"/>
                </a:lnTo>
                <a:lnTo>
                  <a:pt x="518" y="464"/>
                </a:lnTo>
                <a:lnTo>
                  <a:pt x="518" y="460"/>
                </a:lnTo>
                <a:lnTo>
                  <a:pt x="518" y="456"/>
                </a:lnTo>
                <a:lnTo>
                  <a:pt x="522" y="456"/>
                </a:lnTo>
                <a:lnTo>
                  <a:pt x="522" y="460"/>
                </a:lnTo>
                <a:lnTo>
                  <a:pt x="522" y="456"/>
                </a:lnTo>
                <a:lnTo>
                  <a:pt x="522" y="452"/>
                </a:lnTo>
                <a:lnTo>
                  <a:pt x="518" y="452"/>
                </a:lnTo>
                <a:lnTo>
                  <a:pt x="514" y="452"/>
                </a:lnTo>
                <a:lnTo>
                  <a:pt x="518" y="452"/>
                </a:lnTo>
                <a:lnTo>
                  <a:pt x="518" y="448"/>
                </a:lnTo>
                <a:lnTo>
                  <a:pt x="522" y="448"/>
                </a:lnTo>
                <a:lnTo>
                  <a:pt x="522" y="444"/>
                </a:lnTo>
                <a:lnTo>
                  <a:pt x="526" y="444"/>
                </a:lnTo>
                <a:lnTo>
                  <a:pt x="526" y="440"/>
                </a:lnTo>
                <a:lnTo>
                  <a:pt x="522" y="440"/>
                </a:lnTo>
                <a:lnTo>
                  <a:pt x="522" y="444"/>
                </a:lnTo>
                <a:lnTo>
                  <a:pt x="518" y="444"/>
                </a:lnTo>
                <a:lnTo>
                  <a:pt x="518" y="440"/>
                </a:lnTo>
                <a:lnTo>
                  <a:pt x="514" y="440"/>
                </a:lnTo>
                <a:lnTo>
                  <a:pt x="514" y="444"/>
                </a:lnTo>
                <a:lnTo>
                  <a:pt x="510" y="448"/>
                </a:lnTo>
                <a:lnTo>
                  <a:pt x="506" y="448"/>
                </a:lnTo>
                <a:lnTo>
                  <a:pt x="504" y="448"/>
                </a:lnTo>
                <a:lnTo>
                  <a:pt x="504" y="444"/>
                </a:lnTo>
                <a:lnTo>
                  <a:pt x="506" y="444"/>
                </a:lnTo>
                <a:lnTo>
                  <a:pt x="506" y="440"/>
                </a:lnTo>
                <a:lnTo>
                  <a:pt x="506" y="444"/>
                </a:lnTo>
                <a:lnTo>
                  <a:pt x="504" y="444"/>
                </a:lnTo>
                <a:lnTo>
                  <a:pt x="504" y="440"/>
                </a:lnTo>
                <a:lnTo>
                  <a:pt x="504" y="438"/>
                </a:lnTo>
                <a:lnTo>
                  <a:pt x="500" y="438"/>
                </a:lnTo>
                <a:lnTo>
                  <a:pt x="500" y="434"/>
                </a:lnTo>
                <a:lnTo>
                  <a:pt x="500" y="430"/>
                </a:lnTo>
                <a:lnTo>
                  <a:pt x="504" y="426"/>
                </a:lnTo>
                <a:lnTo>
                  <a:pt x="504" y="422"/>
                </a:lnTo>
                <a:lnTo>
                  <a:pt x="504" y="414"/>
                </a:lnTo>
                <a:lnTo>
                  <a:pt x="504" y="410"/>
                </a:lnTo>
                <a:lnTo>
                  <a:pt x="506" y="410"/>
                </a:lnTo>
                <a:lnTo>
                  <a:pt x="510" y="410"/>
                </a:lnTo>
                <a:lnTo>
                  <a:pt x="510" y="408"/>
                </a:lnTo>
                <a:lnTo>
                  <a:pt x="510" y="404"/>
                </a:lnTo>
                <a:lnTo>
                  <a:pt x="510" y="400"/>
                </a:lnTo>
                <a:lnTo>
                  <a:pt x="510" y="396"/>
                </a:lnTo>
                <a:lnTo>
                  <a:pt x="510" y="392"/>
                </a:lnTo>
                <a:lnTo>
                  <a:pt x="506" y="388"/>
                </a:lnTo>
                <a:lnTo>
                  <a:pt x="506" y="384"/>
                </a:lnTo>
                <a:lnTo>
                  <a:pt x="506" y="380"/>
                </a:lnTo>
                <a:lnTo>
                  <a:pt x="506" y="378"/>
                </a:lnTo>
                <a:lnTo>
                  <a:pt x="506" y="374"/>
                </a:lnTo>
                <a:lnTo>
                  <a:pt x="506" y="370"/>
                </a:lnTo>
                <a:lnTo>
                  <a:pt x="504" y="370"/>
                </a:lnTo>
                <a:lnTo>
                  <a:pt x="504" y="366"/>
                </a:lnTo>
                <a:lnTo>
                  <a:pt x="506" y="366"/>
                </a:lnTo>
                <a:lnTo>
                  <a:pt x="506" y="362"/>
                </a:lnTo>
                <a:lnTo>
                  <a:pt x="504" y="362"/>
                </a:lnTo>
                <a:lnTo>
                  <a:pt x="506" y="358"/>
                </a:lnTo>
                <a:lnTo>
                  <a:pt x="510" y="358"/>
                </a:lnTo>
                <a:lnTo>
                  <a:pt x="510" y="354"/>
                </a:lnTo>
                <a:lnTo>
                  <a:pt x="510" y="352"/>
                </a:lnTo>
                <a:lnTo>
                  <a:pt x="514" y="352"/>
                </a:lnTo>
                <a:lnTo>
                  <a:pt x="514" y="348"/>
                </a:lnTo>
                <a:lnTo>
                  <a:pt x="514" y="344"/>
                </a:lnTo>
                <a:lnTo>
                  <a:pt x="518" y="344"/>
                </a:lnTo>
                <a:lnTo>
                  <a:pt x="518" y="340"/>
                </a:lnTo>
                <a:lnTo>
                  <a:pt x="518" y="336"/>
                </a:lnTo>
                <a:lnTo>
                  <a:pt x="518" y="332"/>
                </a:lnTo>
                <a:lnTo>
                  <a:pt x="522" y="332"/>
                </a:lnTo>
                <a:lnTo>
                  <a:pt x="518" y="328"/>
                </a:lnTo>
                <a:lnTo>
                  <a:pt x="522" y="328"/>
                </a:lnTo>
                <a:lnTo>
                  <a:pt x="522" y="324"/>
                </a:lnTo>
                <a:lnTo>
                  <a:pt x="522" y="322"/>
                </a:lnTo>
                <a:lnTo>
                  <a:pt x="526" y="322"/>
                </a:lnTo>
                <a:lnTo>
                  <a:pt x="526" y="318"/>
                </a:lnTo>
                <a:lnTo>
                  <a:pt x="526" y="314"/>
                </a:lnTo>
                <a:lnTo>
                  <a:pt x="530" y="310"/>
                </a:lnTo>
                <a:lnTo>
                  <a:pt x="530" y="306"/>
                </a:lnTo>
                <a:lnTo>
                  <a:pt x="530" y="302"/>
                </a:lnTo>
                <a:lnTo>
                  <a:pt x="530" y="298"/>
                </a:lnTo>
                <a:lnTo>
                  <a:pt x="530" y="296"/>
                </a:lnTo>
                <a:lnTo>
                  <a:pt x="532" y="296"/>
                </a:lnTo>
                <a:lnTo>
                  <a:pt x="532" y="292"/>
                </a:lnTo>
                <a:lnTo>
                  <a:pt x="532" y="288"/>
                </a:lnTo>
                <a:lnTo>
                  <a:pt x="532" y="284"/>
                </a:lnTo>
                <a:lnTo>
                  <a:pt x="532" y="280"/>
                </a:lnTo>
                <a:lnTo>
                  <a:pt x="536" y="276"/>
                </a:lnTo>
                <a:lnTo>
                  <a:pt x="536" y="272"/>
                </a:lnTo>
                <a:lnTo>
                  <a:pt x="536" y="268"/>
                </a:lnTo>
                <a:lnTo>
                  <a:pt x="536" y="266"/>
                </a:lnTo>
                <a:lnTo>
                  <a:pt x="536" y="262"/>
                </a:lnTo>
                <a:lnTo>
                  <a:pt x="536" y="258"/>
                </a:lnTo>
                <a:lnTo>
                  <a:pt x="532" y="254"/>
                </a:lnTo>
                <a:lnTo>
                  <a:pt x="532" y="250"/>
                </a:lnTo>
                <a:lnTo>
                  <a:pt x="532" y="246"/>
                </a:lnTo>
                <a:lnTo>
                  <a:pt x="532" y="242"/>
                </a:lnTo>
                <a:lnTo>
                  <a:pt x="532" y="238"/>
                </a:lnTo>
                <a:lnTo>
                  <a:pt x="532" y="236"/>
                </a:lnTo>
                <a:lnTo>
                  <a:pt x="532" y="232"/>
                </a:lnTo>
                <a:lnTo>
                  <a:pt x="532" y="228"/>
                </a:lnTo>
                <a:lnTo>
                  <a:pt x="532" y="232"/>
                </a:lnTo>
                <a:lnTo>
                  <a:pt x="536" y="232"/>
                </a:lnTo>
                <a:lnTo>
                  <a:pt x="536" y="228"/>
                </a:lnTo>
                <a:lnTo>
                  <a:pt x="536" y="224"/>
                </a:lnTo>
                <a:lnTo>
                  <a:pt x="536" y="220"/>
                </a:lnTo>
                <a:lnTo>
                  <a:pt x="536" y="216"/>
                </a:lnTo>
                <a:lnTo>
                  <a:pt x="536" y="212"/>
                </a:lnTo>
                <a:lnTo>
                  <a:pt x="536" y="210"/>
                </a:lnTo>
                <a:lnTo>
                  <a:pt x="536" y="206"/>
                </a:lnTo>
                <a:lnTo>
                  <a:pt x="536" y="202"/>
                </a:lnTo>
                <a:lnTo>
                  <a:pt x="536" y="198"/>
                </a:lnTo>
                <a:lnTo>
                  <a:pt x="540" y="198"/>
                </a:lnTo>
                <a:lnTo>
                  <a:pt x="540" y="194"/>
                </a:lnTo>
                <a:lnTo>
                  <a:pt x="540" y="190"/>
                </a:lnTo>
                <a:lnTo>
                  <a:pt x="540" y="186"/>
                </a:lnTo>
                <a:lnTo>
                  <a:pt x="540" y="182"/>
                </a:lnTo>
                <a:lnTo>
                  <a:pt x="544" y="182"/>
                </a:lnTo>
                <a:lnTo>
                  <a:pt x="544" y="180"/>
                </a:lnTo>
                <a:lnTo>
                  <a:pt x="544" y="176"/>
                </a:lnTo>
                <a:lnTo>
                  <a:pt x="544" y="172"/>
                </a:lnTo>
                <a:lnTo>
                  <a:pt x="544" y="168"/>
                </a:lnTo>
                <a:lnTo>
                  <a:pt x="544" y="164"/>
                </a:lnTo>
                <a:lnTo>
                  <a:pt x="548" y="164"/>
                </a:lnTo>
                <a:lnTo>
                  <a:pt x="548" y="160"/>
                </a:lnTo>
                <a:lnTo>
                  <a:pt x="548" y="158"/>
                </a:lnTo>
                <a:lnTo>
                  <a:pt x="548" y="154"/>
                </a:lnTo>
                <a:lnTo>
                  <a:pt x="548" y="150"/>
                </a:lnTo>
                <a:lnTo>
                  <a:pt x="548" y="146"/>
                </a:lnTo>
                <a:lnTo>
                  <a:pt x="548" y="142"/>
                </a:lnTo>
                <a:lnTo>
                  <a:pt x="552" y="142"/>
                </a:lnTo>
                <a:lnTo>
                  <a:pt x="552" y="138"/>
                </a:lnTo>
                <a:lnTo>
                  <a:pt x="548" y="136"/>
                </a:lnTo>
                <a:lnTo>
                  <a:pt x="548" y="132"/>
                </a:lnTo>
                <a:lnTo>
                  <a:pt x="548" y="128"/>
                </a:lnTo>
                <a:lnTo>
                  <a:pt x="548" y="124"/>
                </a:lnTo>
                <a:lnTo>
                  <a:pt x="548" y="120"/>
                </a:lnTo>
                <a:lnTo>
                  <a:pt x="548" y="116"/>
                </a:lnTo>
                <a:lnTo>
                  <a:pt x="548" y="112"/>
                </a:lnTo>
                <a:lnTo>
                  <a:pt x="552" y="112"/>
                </a:lnTo>
                <a:lnTo>
                  <a:pt x="552" y="110"/>
                </a:lnTo>
                <a:lnTo>
                  <a:pt x="552" y="106"/>
                </a:lnTo>
                <a:lnTo>
                  <a:pt x="548" y="106"/>
                </a:lnTo>
                <a:lnTo>
                  <a:pt x="548" y="110"/>
                </a:lnTo>
                <a:lnTo>
                  <a:pt x="548" y="106"/>
                </a:lnTo>
                <a:lnTo>
                  <a:pt x="548" y="102"/>
                </a:lnTo>
                <a:lnTo>
                  <a:pt x="548" y="98"/>
                </a:lnTo>
                <a:lnTo>
                  <a:pt x="548" y="102"/>
                </a:lnTo>
                <a:lnTo>
                  <a:pt x="552" y="102"/>
                </a:lnTo>
                <a:lnTo>
                  <a:pt x="552" y="98"/>
                </a:lnTo>
                <a:lnTo>
                  <a:pt x="552" y="94"/>
                </a:lnTo>
                <a:lnTo>
                  <a:pt x="552" y="90"/>
                </a:lnTo>
                <a:lnTo>
                  <a:pt x="552" y="86"/>
                </a:lnTo>
                <a:lnTo>
                  <a:pt x="556" y="82"/>
                </a:lnTo>
                <a:lnTo>
                  <a:pt x="556" y="76"/>
                </a:lnTo>
                <a:lnTo>
                  <a:pt x="556" y="72"/>
                </a:lnTo>
                <a:lnTo>
                  <a:pt x="556" y="68"/>
                </a:lnTo>
                <a:lnTo>
                  <a:pt x="556" y="64"/>
                </a:lnTo>
                <a:lnTo>
                  <a:pt x="556" y="60"/>
                </a:lnTo>
                <a:lnTo>
                  <a:pt x="556" y="52"/>
                </a:lnTo>
                <a:lnTo>
                  <a:pt x="556" y="50"/>
                </a:lnTo>
                <a:lnTo>
                  <a:pt x="556" y="46"/>
                </a:lnTo>
                <a:lnTo>
                  <a:pt x="556" y="42"/>
                </a:lnTo>
                <a:lnTo>
                  <a:pt x="556" y="38"/>
                </a:lnTo>
                <a:lnTo>
                  <a:pt x="552" y="34"/>
                </a:lnTo>
                <a:lnTo>
                  <a:pt x="552" y="30"/>
                </a:lnTo>
                <a:lnTo>
                  <a:pt x="552" y="26"/>
                </a:lnTo>
                <a:lnTo>
                  <a:pt x="552" y="24"/>
                </a:lnTo>
                <a:lnTo>
                  <a:pt x="552" y="20"/>
                </a:lnTo>
                <a:lnTo>
                  <a:pt x="552" y="16"/>
                </a:lnTo>
                <a:lnTo>
                  <a:pt x="556" y="16"/>
                </a:lnTo>
                <a:lnTo>
                  <a:pt x="560" y="16"/>
                </a:lnTo>
                <a:lnTo>
                  <a:pt x="560" y="12"/>
                </a:lnTo>
                <a:lnTo>
                  <a:pt x="560" y="8"/>
                </a:lnTo>
                <a:lnTo>
                  <a:pt x="560" y="4"/>
                </a:lnTo>
                <a:lnTo>
                  <a:pt x="562" y="4"/>
                </a:lnTo>
                <a:lnTo>
                  <a:pt x="562" y="0"/>
                </a:lnTo>
                <a:lnTo>
                  <a:pt x="562" y="4"/>
                </a:lnTo>
                <a:lnTo>
                  <a:pt x="566" y="4"/>
                </a:lnTo>
                <a:lnTo>
                  <a:pt x="566" y="8"/>
                </a:lnTo>
                <a:lnTo>
                  <a:pt x="566" y="12"/>
                </a:lnTo>
                <a:lnTo>
                  <a:pt x="570" y="12"/>
                </a:lnTo>
                <a:lnTo>
                  <a:pt x="570" y="16"/>
                </a:lnTo>
                <a:lnTo>
                  <a:pt x="570" y="20"/>
                </a:lnTo>
                <a:lnTo>
                  <a:pt x="570" y="24"/>
                </a:lnTo>
                <a:lnTo>
                  <a:pt x="570" y="26"/>
                </a:lnTo>
                <a:lnTo>
                  <a:pt x="574" y="30"/>
                </a:lnTo>
                <a:lnTo>
                  <a:pt x="574" y="34"/>
                </a:lnTo>
                <a:lnTo>
                  <a:pt x="578" y="34"/>
                </a:lnTo>
                <a:lnTo>
                  <a:pt x="578" y="38"/>
                </a:lnTo>
                <a:lnTo>
                  <a:pt x="574" y="42"/>
                </a:lnTo>
                <a:lnTo>
                  <a:pt x="578" y="42"/>
                </a:lnTo>
                <a:lnTo>
                  <a:pt x="578" y="46"/>
                </a:lnTo>
                <a:lnTo>
                  <a:pt x="574" y="46"/>
                </a:lnTo>
                <a:lnTo>
                  <a:pt x="574" y="50"/>
                </a:lnTo>
                <a:lnTo>
                  <a:pt x="574" y="52"/>
                </a:lnTo>
                <a:lnTo>
                  <a:pt x="574" y="56"/>
                </a:lnTo>
                <a:lnTo>
                  <a:pt x="578" y="56"/>
                </a:lnTo>
                <a:lnTo>
                  <a:pt x="578" y="60"/>
                </a:lnTo>
                <a:lnTo>
                  <a:pt x="578" y="64"/>
                </a:lnTo>
                <a:lnTo>
                  <a:pt x="578" y="60"/>
                </a:lnTo>
                <a:lnTo>
                  <a:pt x="582" y="68"/>
                </a:lnTo>
                <a:lnTo>
                  <a:pt x="582" y="76"/>
                </a:lnTo>
                <a:lnTo>
                  <a:pt x="586" y="76"/>
                </a:lnTo>
                <a:lnTo>
                  <a:pt x="586" y="80"/>
                </a:lnTo>
                <a:lnTo>
                  <a:pt x="586" y="82"/>
                </a:lnTo>
                <a:lnTo>
                  <a:pt x="586" y="86"/>
                </a:lnTo>
                <a:lnTo>
                  <a:pt x="586" y="90"/>
                </a:lnTo>
                <a:lnTo>
                  <a:pt x="590" y="90"/>
                </a:lnTo>
                <a:lnTo>
                  <a:pt x="586" y="94"/>
                </a:lnTo>
                <a:lnTo>
                  <a:pt x="590" y="98"/>
                </a:lnTo>
                <a:lnTo>
                  <a:pt x="592" y="98"/>
                </a:lnTo>
                <a:lnTo>
                  <a:pt x="596" y="94"/>
                </a:lnTo>
                <a:lnTo>
                  <a:pt x="596" y="98"/>
                </a:lnTo>
                <a:lnTo>
                  <a:pt x="600" y="98"/>
                </a:lnTo>
                <a:lnTo>
                  <a:pt x="600" y="102"/>
                </a:lnTo>
                <a:lnTo>
                  <a:pt x="596" y="102"/>
                </a:lnTo>
                <a:lnTo>
                  <a:pt x="596" y="106"/>
                </a:lnTo>
                <a:lnTo>
                  <a:pt x="596" y="110"/>
                </a:lnTo>
                <a:lnTo>
                  <a:pt x="596" y="112"/>
                </a:lnTo>
                <a:lnTo>
                  <a:pt x="592" y="116"/>
                </a:lnTo>
                <a:lnTo>
                  <a:pt x="592" y="120"/>
                </a:lnTo>
                <a:lnTo>
                  <a:pt x="590" y="120"/>
                </a:lnTo>
                <a:lnTo>
                  <a:pt x="586" y="120"/>
                </a:lnTo>
                <a:lnTo>
                  <a:pt x="582" y="124"/>
                </a:lnTo>
                <a:lnTo>
                  <a:pt x="578" y="124"/>
                </a:lnTo>
                <a:lnTo>
                  <a:pt x="578" y="128"/>
                </a:lnTo>
                <a:lnTo>
                  <a:pt x="578" y="132"/>
                </a:lnTo>
                <a:lnTo>
                  <a:pt x="582" y="136"/>
                </a:lnTo>
                <a:lnTo>
                  <a:pt x="578" y="138"/>
                </a:lnTo>
                <a:lnTo>
                  <a:pt x="578" y="142"/>
                </a:lnTo>
                <a:lnTo>
                  <a:pt x="578" y="146"/>
                </a:lnTo>
                <a:lnTo>
                  <a:pt x="578" y="150"/>
                </a:lnTo>
                <a:lnTo>
                  <a:pt x="578" y="154"/>
                </a:lnTo>
                <a:lnTo>
                  <a:pt x="578" y="158"/>
                </a:lnTo>
                <a:lnTo>
                  <a:pt x="578" y="160"/>
                </a:lnTo>
                <a:lnTo>
                  <a:pt x="578" y="164"/>
                </a:lnTo>
                <a:lnTo>
                  <a:pt x="582" y="168"/>
                </a:lnTo>
                <a:lnTo>
                  <a:pt x="582" y="172"/>
                </a:lnTo>
                <a:lnTo>
                  <a:pt x="578" y="172"/>
                </a:lnTo>
                <a:lnTo>
                  <a:pt x="574" y="172"/>
                </a:lnTo>
                <a:lnTo>
                  <a:pt x="574" y="176"/>
                </a:lnTo>
                <a:lnTo>
                  <a:pt x="570" y="180"/>
                </a:lnTo>
                <a:lnTo>
                  <a:pt x="570" y="182"/>
                </a:lnTo>
                <a:lnTo>
                  <a:pt x="570" y="186"/>
                </a:lnTo>
                <a:lnTo>
                  <a:pt x="566" y="186"/>
                </a:lnTo>
                <a:lnTo>
                  <a:pt x="566" y="190"/>
                </a:lnTo>
                <a:lnTo>
                  <a:pt x="562" y="194"/>
                </a:lnTo>
                <a:lnTo>
                  <a:pt x="562" y="198"/>
                </a:lnTo>
                <a:lnTo>
                  <a:pt x="560" y="198"/>
                </a:lnTo>
                <a:lnTo>
                  <a:pt x="560" y="202"/>
                </a:lnTo>
                <a:lnTo>
                  <a:pt x="560" y="206"/>
                </a:lnTo>
                <a:lnTo>
                  <a:pt x="560" y="210"/>
                </a:lnTo>
                <a:lnTo>
                  <a:pt x="556" y="212"/>
                </a:lnTo>
                <a:lnTo>
                  <a:pt x="556" y="216"/>
                </a:lnTo>
                <a:lnTo>
                  <a:pt x="560" y="216"/>
                </a:lnTo>
                <a:lnTo>
                  <a:pt x="556" y="216"/>
                </a:lnTo>
                <a:lnTo>
                  <a:pt x="560" y="220"/>
                </a:lnTo>
                <a:lnTo>
                  <a:pt x="560" y="224"/>
                </a:lnTo>
                <a:lnTo>
                  <a:pt x="560" y="228"/>
                </a:lnTo>
                <a:lnTo>
                  <a:pt x="560" y="232"/>
                </a:lnTo>
                <a:lnTo>
                  <a:pt x="556" y="232"/>
                </a:lnTo>
                <a:lnTo>
                  <a:pt x="556" y="236"/>
                </a:lnTo>
                <a:lnTo>
                  <a:pt x="552" y="236"/>
                </a:lnTo>
                <a:lnTo>
                  <a:pt x="552" y="238"/>
                </a:lnTo>
                <a:lnTo>
                  <a:pt x="552" y="242"/>
                </a:lnTo>
                <a:lnTo>
                  <a:pt x="552" y="246"/>
                </a:lnTo>
                <a:lnTo>
                  <a:pt x="548" y="246"/>
                </a:lnTo>
                <a:lnTo>
                  <a:pt x="548" y="250"/>
                </a:lnTo>
                <a:lnTo>
                  <a:pt x="548" y="254"/>
                </a:lnTo>
                <a:lnTo>
                  <a:pt x="552" y="258"/>
                </a:lnTo>
                <a:lnTo>
                  <a:pt x="552" y="262"/>
                </a:lnTo>
                <a:lnTo>
                  <a:pt x="552" y="266"/>
                </a:lnTo>
                <a:lnTo>
                  <a:pt x="552" y="268"/>
                </a:lnTo>
                <a:lnTo>
                  <a:pt x="556" y="268"/>
                </a:lnTo>
                <a:lnTo>
                  <a:pt x="556" y="272"/>
                </a:lnTo>
                <a:lnTo>
                  <a:pt x="556" y="276"/>
                </a:lnTo>
                <a:lnTo>
                  <a:pt x="556" y="280"/>
                </a:lnTo>
                <a:lnTo>
                  <a:pt x="556" y="284"/>
                </a:lnTo>
                <a:lnTo>
                  <a:pt x="560" y="284"/>
                </a:lnTo>
                <a:lnTo>
                  <a:pt x="560" y="288"/>
                </a:lnTo>
                <a:lnTo>
                  <a:pt x="560" y="292"/>
                </a:lnTo>
                <a:lnTo>
                  <a:pt x="560" y="296"/>
                </a:lnTo>
                <a:lnTo>
                  <a:pt x="560" y="298"/>
                </a:lnTo>
                <a:lnTo>
                  <a:pt x="560" y="302"/>
                </a:lnTo>
                <a:lnTo>
                  <a:pt x="556" y="302"/>
                </a:lnTo>
                <a:lnTo>
                  <a:pt x="556" y="306"/>
                </a:lnTo>
                <a:lnTo>
                  <a:pt x="556" y="310"/>
                </a:lnTo>
                <a:lnTo>
                  <a:pt x="552" y="310"/>
                </a:lnTo>
                <a:lnTo>
                  <a:pt x="552" y="314"/>
                </a:lnTo>
                <a:lnTo>
                  <a:pt x="552" y="318"/>
                </a:lnTo>
                <a:lnTo>
                  <a:pt x="552" y="322"/>
                </a:lnTo>
                <a:lnTo>
                  <a:pt x="548" y="322"/>
                </a:lnTo>
                <a:lnTo>
                  <a:pt x="548" y="324"/>
                </a:lnTo>
                <a:lnTo>
                  <a:pt x="552" y="324"/>
                </a:lnTo>
                <a:lnTo>
                  <a:pt x="552" y="328"/>
                </a:lnTo>
                <a:lnTo>
                  <a:pt x="552" y="332"/>
                </a:lnTo>
                <a:lnTo>
                  <a:pt x="552" y="336"/>
                </a:lnTo>
                <a:lnTo>
                  <a:pt x="552" y="340"/>
                </a:lnTo>
                <a:lnTo>
                  <a:pt x="548" y="340"/>
                </a:lnTo>
                <a:lnTo>
                  <a:pt x="548" y="344"/>
                </a:lnTo>
                <a:lnTo>
                  <a:pt x="544" y="348"/>
                </a:lnTo>
                <a:lnTo>
                  <a:pt x="544" y="344"/>
                </a:lnTo>
                <a:lnTo>
                  <a:pt x="540" y="348"/>
                </a:lnTo>
                <a:lnTo>
                  <a:pt x="540" y="352"/>
                </a:lnTo>
                <a:lnTo>
                  <a:pt x="540" y="354"/>
                </a:lnTo>
                <a:lnTo>
                  <a:pt x="540" y="358"/>
                </a:lnTo>
                <a:lnTo>
                  <a:pt x="540" y="362"/>
                </a:lnTo>
                <a:lnTo>
                  <a:pt x="540" y="366"/>
                </a:lnTo>
                <a:lnTo>
                  <a:pt x="540" y="370"/>
                </a:lnTo>
                <a:lnTo>
                  <a:pt x="540" y="374"/>
                </a:lnTo>
                <a:lnTo>
                  <a:pt x="544" y="378"/>
                </a:lnTo>
                <a:lnTo>
                  <a:pt x="544" y="380"/>
                </a:lnTo>
                <a:lnTo>
                  <a:pt x="544" y="384"/>
                </a:lnTo>
                <a:lnTo>
                  <a:pt x="544" y="388"/>
                </a:lnTo>
                <a:lnTo>
                  <a:pt x="540" y="388"/>
                </a:lnTo>
                <a:lnTo>
                  <a:pt x="540" y="392"/>
                </a:lnTo>
                <a:lnTo>
                  <a:pt x="536" y="392"/>
                </a:lnTo>
                <a:lnTo>
                  <a:pt x="536" y="396"/>
                </a:lnTo>
                <a:lnTo>
                  <a:pt x="536" y="400"/>
                </a:lnTo>
                <a:lnTo>
                  <a:pt x="536" y="404"/>
                </a:lnTo>
                <a:lnTo>
                  <a:pt x="536" y="408"/>
                </a:lnTo>
                <a:lnTo>
                  <a:pt x="532" y="408"/>
                </a:lnTo>
                <a:lnTo>
                  <a:pt x="532" y="404"/>
                </a:lnTo>
                <a:lnTo>
                  <a:pt x="532" y="408"/>
                </a:lnTo>
                <a:lnTo>
                  <a:pt x="532" y="410"/>
                </a:lnTo>
                <a:lnTo>
                  <a:pt x="532" y="414"/>
                </a:lnTo>
                <a:lnTo>
                  <a:pt x="530" y="418"/>
                </a:lnTo>
                <a:lnTo>
                  <a:pt x="532" y="418"/>
                </a:lnTo>
                <a:lnTo>
                  <a:pt x="532" y="422"/>
                </a:lnTo>
                <a:lnTo>
                  <a:pt x="530" y="422"/>
                </a:lnTo>
                <a:lnTo>
                  <a:pt x="530" y="426"/>
                </a:lnTo>
                <a:lnTo>
                  <a:pt x="530" y="430"/>
                </a:lnTo>
                <a:lnTo>
                  <a:pt x="530" y="434"/>
                </a:lnTo>
                <a:lnTo>
                  <a:pt x="530" y="438"/>
                </a:lnTo>
                <a:lnTo>
                  <a:pt x="530" y="440"/>
                </a:lnTo>
                <a:lnTo>
                  <a:pt x="530" y="444"/>
                </a:lnTo>
                <a:lnTo>
                  <a:pt x="530" y="448"/>
                </a:lnTo>
                <a:lnTo>
                  <a:pt x="532" y="448"/>
                </a:lnTo>
                <a:lnTo>
                  <a:pt x="532" y="452"/>
                </a:lnTo>
                <a:lnTo>
                  <a:pt x="532" y="456"/>
                </a:lnTo>
                <a:lnTo>
                  <a:pt x="530" y="456"/>
                </a:lnTo>
                <a:lnTo>
                  <a:pt x="526" y="460"/>
                </a:lnTo>
                <a:lnTo>
                  <a:pt x="530" y="460"/>
                </a:lnTo>
                <a:lnTo>
                  <a:pt x="526" y="464"/>
                </a:lnTo>
                <a:lnTo>
                  <a:pt x="526" y="466"/>
                </a:lnTo>
                <a:lnTo>
                  <a:pt x="526" y="470"/>
                </a:lnTo>
                <a:lnTo>
                  <a:pt x="526" y="474"/>
                </a:lnTo>
                <a:lnTo>
                  <a:pt x="530" y="474"/>
                </a:lnTo>
                <a:lnTo>
                  <a:pt x="532" y="474"/>
                </a:lnTo>
                <a:lnTo>
                  <a:pt x="532" y="478"/>
                </a:lnTo>
                <a:lnTo>
                  <a:pt x="530" y="478"/>
                </a:lnTo>
                <a:lnTo>
                  <a:pt x="530" y="482"/>
                </a:lnTo>
                <a:lnTo>
                  <a:pt x="532" y="482"/>
                </a:lnTo>
                <a:lnTo>
                  <a:pt x="532" y="486"/>
                </a:lnTo>
                <a:lnTo>
                  <a:pt x="532" y="490"/>
                </a:lnTo>
                <a:lnTo>
                  <a:pt x="532" y="494"/>
                </a:lnTo>
                <a:lnTo>
                  <a:pt x="530" y="494"/>
                </a:lnTo>
                <a:lnTo>
                  <a:pt x="532" y="496"/>
                </a:lnTo>
                <a:lnTo>
                  <a:pt x="530" y="496"/>
                </a:lnTo>
                <a:lnTo>
                  <a:pt x="530" y="500"/>
                </a:lnTo>
                <a:lnTo>
                  <a:pt x="532" y="500"/>
                </a:lnTo>
                <a:lnTo>
                  <a:pt x="536" y="500"/>
                </a:lnTo>
                <a:lnTo>
                  <a:pt x="540" y="500"/>
                </a:lnTo>
                <a:lnTo>
                  <a:pt x="540" y="504"/>
                </a:lnTo>
                <a:lnTo>
                  <a:pt x="540" y="508"/>
                </a:lnTo>
                <a:lnTo>
                  <a:pt x="536" y="508"/>
                </a:lnTo>
                <a:lnTo>
                  <a:pt x="532" y="508"/>
                </a:lnTo>
                <a:lnTo>
                  <a:pt x="530" y="508"/>
                </a:lnTo>
                <a:lnTo>
                  <a:pt x="526" y="508"/>
                </a:lnTo>
                <a:lnTo>
                  <a:pt x="530" y="508"/>
                </a:lnTo>
                <a:lnTo>
                  <a:pt x="530" y="512"/>
                </a:lnTo>
                <a:lnTo>
                  <a:pt x="532" y="512"/>
                </a:lnTo>
                <a:lnTo>
                  <a:pt x="536" y="512"/>
                </a:lnTo>
                <a:lnTo>
                  <a:pt x="536" y="516"/>
                </a:lnTo>
                <a:lnTo>
                  <a:pt x="536" y="520"/>
                </a:lnTo>
                <a:lnTo>
                  <a:pt x="532" y="524"/>
                </a:lnTo>
                <a:lnTo>
                  <a:pt x="532" y="526"/>
                </a:lnTo>
                <a:lnTo>
                  <a:pt x="532" y="530"/>
                </a:lnTo>
                <a:lnTo>
                  <a:pt x="532" y="534"/>
                </a:lnTo>
                <a:lnTo>
                  <a:pt x="530" y="534"/>
                </a:lnTo>
                <a:lnTo>
                  <a:pt x="532" y="534"/>
                </a:lnTo>
                <a:lnTo>
                  <a:pt x="532" y="538"/>
                </a:lnTo>
                <a:lnTo>
                  <a:pt x="532" y="542"/>
                </a:lnTo>
                <a:lnTo>
                  <a:pt x="532" y="546"/>
                </a:lnTo>
                <a:lnTo>
                  <a:pt x="530" y="550"/>
                </a:lnTo>
                <a:lnTo>
                  <a:pt x="530" y="552"/>
                </a:lnTo>
                <a:lnTo>
                  <a:pt x="530" y="556"/>
                </a:lnTo>
                <a:lnTo>
                  <a:pt x="526" y="560"/>
                </a:lnTo>
                <a:lnTo>
                  <a:pt x="522" y="560"/>
                </a:lnTo>
                <a:lnTo>
                  <a:pt x="526" y="564"/>
                </a:lnTo>
                <a:lnTo>
                  <a:pt x="522" y="564"/>
                </a:lnTo>
                <a:lnTo>
                  <a:pt x="522" y="566"/>
                </a:lnTo>
                <a:lnTo>
                  <a:pt x="522" y="570"/>
                </a:lnTo>
                <a:lnTo>
                  <a:pt x="526" y="574"/>
                </a:lnTo>
                <a:lnTo>
                  <a:pt x="526" y="578"/>
                </a:lnTo>
                <a:lnTo>
                  <a:pt x="522" y="578"/>
                </a:lnTo>
                <a:lnTo>
                  <a:pt x="522" y="582"/>
                </a:lnTo>
                <a:lnTo>
                  <a:pt x="518" y="582"/>
                </a:lnTo>
                <a:lnTo>
                  <a:pt x="522" y="582"/>
                </a:lnTo>
                <a:lnTo>
                  <a:pt x="522" y="586"/>
                </a:lnTo>
                <a:lnTo>
                  <a:pt x="522" y="590"/>
                </a:lnTo>
                <a:lnTo>
                  <a:pt x="518" y="590"/>
                </a:lnTo>
                <a:lnTo>
                  <a:pt x="514" y="590"/>
                </a:lnTo>
                <a:lnTo>
                  <a:pt x="514" y="594"/>
                </a:lnTo>
                <a:lnTo>
                  <a:pt x="510" y="596"/>
                </a:lnTo>
                <a:lnTo>
                  <a:pt x="514" y="596"/>
                </a:lnTo>
                <a:lnTo>
                  <a:pt x="510" y="596"/>
                </a:lnTo>
                <a:lnTo>
                  <a:pt x="506" y="596"/>
                </a:lnTo>
                <a:lnTo>
                  <a:pt x="506" y="600"/>
                </a:lnTo>
                <a:lnTo>
                  <a:pt x="506" y="604"/>
                </a:lnTo>
                <a:lnTo>
                  <a:pt x="506" y="608"/>
                </a:lnTo>
                <a:lnTo>
                  <a:pt x="506" y="612"/>
                </a:lnTo>
                <a:lnTo>
                  <a:pt x="506" y="616"/>
                </a:lnTo>
                <a:lnTo>
                  <a:pt x="510" y="620"/>
                </a:lnTo>
                <a:lnTo>
                  <a:pt x="510" y="624"/>
                </a:lnTo>
                <a:lnTo>
                  <a:pt x="510" y="626"/>
                </a:lnTo>
                <a:lnTo>
                  <a:pt x="510" y="630"/>
                </a:lnTo>
                <a:lnTo>
                  <a:pt x="514" y="630"/>
                </a:lnTo>
                <a:lnTo>
                  <a:pt x="514" y="626"/>
                </a:lnTo>
                <a:lnTo>
                  <a:pt x="518" y="626"/>
                </a:lnTo>
                <a:lnTo>
                  <a:pt x="522" y="626"/>
                </a:lnTo>
                <a:lnTo>
                  <a:pt x="526" y="626"/>
                </a:lnTo>
                <a:lnTo>
                  <a:pt x="522" y="626"/>
                </a:lnTo>
                <a:lnTo>
                  <a:pt x="526" y="630"/>
                </a:lnTo>
                <a:lnTo>
                  <a:pt x="526" y="634"/>
                </a:lnTo>
                <a:lnTo>
                  <a:pt x="522" y="634"/>
                </a:lnTo>
                <a:lnTo>
                  <a:pt x="522" y="638"/>
                </a:lnTo>
                <a:lnTo>
                  <a:pt x="526" y="638"/>
                </a:lnTo>
                <a:lnTo>
                  <a:pt x="526" y="642"/>
                </a:lnTo>
                <a:lnTo>
                  <a:pt x="522" y="646"/>
                </a:lnTo>
                <a:lnTo>
                  <a:pt x="526" y="650"/>
                </a:lnTo>
                <a:lnTo>
                  <a:pt x="530" y="652"/>
                </a:lnTo>
                <a:lnTo>
                  <a:pt x="532" y="656"/>
                </a:lnTo>
                <a:lnTo>
                  <a:pt x="540" y="656"/>
                </a:lnTo>
                <a:lnTo>
                  <a:pt x="548" y="656"/>
                </a:lnTo>
                <a:lnTo>
                  <a:pt x="552" y="656"/>
                </a:lnTo>
                <a:lnTo>
                  <a:pt x="556" y="656"/>
                </a:lnTo>
                <a:lnTo>
                  <a:pt x="560" y="656"/>
                </a:lnTo>
                <a:lnTo>
                  <a:pt x="562" y="656"/>
                </a:lnTo>
                <a:lnTo>
                  <a:pt x="566" y="656"/>
                </a:lnTo>
                <a:lnTo>
                  <a:pt x="570" y="660"/>
                </a:lnTo>
                <a:lnTo>
                  <a:pt x="574" y="660"/>
                </a:lnTo>
                <a:lnTo>
                  <a:pt x="578" y="660"/>
                </a:lnTo>
                <a:lnTo>
                  <a:pt x="578" y="664"/>
                </a:lnTo>
                <a:lnTo>
                  <a:pt x="578" y="660"/>
                </a:lnTo>
                <a:lnTo>
                  <a:pt x="574" y="660"/>
                </a:lnTo>
                <a:lnTo>
                  <a:pt x="570" y="660"/>
                </a:lnTo>
                <a:lnTo>
                  <a:pt x="566" y="660"/>
                </a:lnTo>
                <a:lnTo>
                  <a:pt x="562" y="660"/>
                </a:lnTo>
                <a:lnTo>
                  <a:pt x="562" y="664"/>
                </a:lnTo>
                <a:lnTo>
                  <a:pt x="562" y="668"/>
                </a:lnTo>
                <a:lnTo>
                  <a:pt x="560" y="664"/>
                </a:lnTo>
                <a:lnTo>
                  <a:pt x="556" y="668"/>
                </a:lnTo>
                <a:lnTo>
                  <a:pt x="548" y="672"/>
                </a:lnTo>
                <a:lnTo>
                  <a:pt x="544" y="672"/>
                </a:lnTo>
                <a:lnTo>
                  <a:pt x="544" y="676"/>
                </a:lnTo>
                <a:lnTo>
                  <a:pt x="544" y="680"/>
                </a:lnTo>
                <a:lnTo>
                  <a:pt x="544" y="682"/>
                </a:lnTo>
                <a:lnTo>
                  <a:pt x="544" y="686"/>
                </a:lnTo>
                <a:lnTo>
                  <a:pt x="544" y="690"/>
                </a:lnTo>
                <a:lnTo>
                  <a:pt x="544" y="694"/>
                </a:lnTo>
                <a:lnTo>
                  <a:pt x="540" y="694"/>
                </a:lnTo>
                <a:lnTo>
                  <a:pt x="536" y="694"/>
                </a:lnTo>
                <a:lnTo>
                  <a:pt x="532" y="694"/>
                </a:lnTo>
                <a:lnTo>
                  <a:pt x="530" y="690"/>
                </a:lnTo>
                <a:lnTo>
                  <a:pt x="526" y="690"/>
                </a:lnTo>
                <a:lnTo>
                  <a:pt x="522" y="686"/>
                </a:lnTo>
                <a:lnTo>
                  <a:pt x="522" y="682"/>
                </a:lnTo>
                <a:lnTo>
                  <a:pt x="526" y="682"/>
                </a:lnTo>
                <a:lnTo>
                  <a:pt x="526" y="686"/>
                </a:lnTo>
                <a:lnTo>
                  <a:pt x="530" y="686"/>
                </a:lnTo>
                <a:lnTo>
                  <a:pt x="530" y="682"/>
                </a:lnTo>
                <a:lnTo>
                  <a:pt x="530" y="680"/>
                </a:lnTo>
                <a:lnTo>
                  <a:pt x="530" y="682"/>
                </a:lnTo>
                <a:lnTo>
                  <a:pt x="532" y="686"/>
                </a:lnTo>
                <a:lnTo>
                  <a:pt x="530" y="686"/>
                </a:lnTo>
                <a:lnTo>
                  <a:pt x="532" y="686"/>
                </a:lnTo>
                <a:lnTo>
                  <a:pt x="532" y="682"/>
                </a:lnTo>
                <a:lnTo>
                  <a:pt x="532" y="680"/>
                </a:lnTo>
                <a:lnTo>
                  <a:pt x="536" y="680"/>
                </a:lnTo>
                <a:lnTo>
                  <a:pt x="540" y="676"/>
                </a:lnTo>
                <a:lnTo>
                  <a:pt x="540" y="672"/>
                </a:lnTo>
                <a:lnTo>
                  <a:pt x="536" y="672"/>
                </a:lnTo>
                <a:lnTo>
                  <a:pt x="532" y="676"/>
                </a:lnTo>
                <a:lnTo>
                  <a:pt x="530" y="676"/>
                </a:lnTo>
                <a:lnTo>
                  <a:pt x="530" y="680"/>
                </a:lnTo>
                <a:lnTo>
                  <a:pt x="526" y="680"/>
                </a:lnTo>
                <a:lnTo>
                  <a:pt x="526" y="676"/>
                </a:lnTo>
                <a:lnTo>
                  <a:pt x="522" y="680"/>
                </a:lnTo>
                <a:lnTo>
                  <a:pt x="526" y="680"/>
                </a:lnTo>
                <a:lnTo>
                  <a:pt x="522" y="682"/>
                </a:lnTo>
                <a:lnTo>
                  <a:pt x="522" y="680"/>
                </a:lnTo>
                <a:lnTo>
                  <a:pt x="522" y="682"/>
                </a:lnTo>
                <a:lnTo>
                  <a:pt x="518" y="682"/>
                </a:lnTo>
                <a:lnTo>
                  <a:pt x="522" y="686"/>
                </a:lnTo>
                <a:lnTo>
                  <a:pt x="518" y="686"/>
                </a:lnTo>
                <a:lnTo>
                  <a:pt x="514" y="682"/>
                </a:lnTo>
                <a:lnTo>
                  <a:pt x="510" y="682"/>
                </a:lnTo>
                <a:lnTo>
                  <a:pt x="510" y="680"/>
                </a:lnTo>
                <a:lnTo>
                  <a:pt x="514" y="680"/>
                </a:lnTo>
                <a:lnTo>
                  <a:pt x="518" y="680"/>
                </a:lnTo>
                <a:lnTo>
                  <a:pt x="518" y="682"/>
                </a:lnTo>
                <a:lnTo>
                  <a:pt x="518" y="680"/>
                </a:lnTo>
                <a:lnTo>
                  <a:pt x="514" y="680"/>
                </a:lnTo>
                <a:lnTo>
                  <a:pt x="514" y="676"/>
                </a:lnTo>
                <a:lnTo>
                  <a:pt x="514" y="672"/>
                </a:lnTo>
                <a:lnTo>
                  <a:pt x="518" y="672"/>
                </a:lnTo>
                <a:lnTo>
                  <a:pt x="522" y="672"/>
                </a:lnTo>
                <a:lnTo>
                  <a:pt x="526" y="672"/>
                </a:lnTo>
                <a:lnTo>
                  <a:pt x="526" y="668"/>
                </a:lnTo>
                <a:lnTo>
                  <a:pt x="530" y="668"/>
                </a:lnTo>
                <a:lnTo>
                  <a:pt x="532" y="668"/>
                </a:lnTo>
                <a:lnTo>
                  <a:pt x="536" y="668"/>
                </a:lnTo>
                <a:lnTo>
                  <a:pt x="532" y="668"/>
                </a:lnTo>
                <a:lnTo>
                  <a:pt x="530" y="668"/>
                </a:lnTo>
                <a:lnTo>
                  <a:pt x="526" y="664"/>
                </a:lnTo>
                <a:lnTo>
                  <a:pt x="522" y="668"/>
                </a:lnTo>
                <a:lnTo>
                  <a:pt x="522" y="664"/>
                </a:lnTo>
                <a:lnTo>
                  <a:pt x="522" y="668"/>
                </a:lnTo>
                <a:lnTo>
                  <a:pt x="518" y="668"/>
                </a:lnTo>
                <a:lnTo>
                  <a:pt x="514" y="668"/>
                </a:lnTo>
                <a:lnTo>
                  <a:pt x="518" y="668"/>
                </a:lnTo>
                <a:lnTo>
                  <a:pt x="518" y="672"/>
                </a:lnTo>
                <a:lnTo>
                  <a:pt x="514" y="672"/>
                </a:lnTo>
                <a:lnTo>
                  <a:pt x="514" y="676"/>
                </a:lnTo>
                <a:lnTo>
                  <a:pt x="514" y="680"/>
                </a:lnTo>
                <a:lnTo>
                  <a:pt x="510" y="680"/>
                </a:lnTo>
                <a:lnTo>
                  <a:pt x="506" y="676"/>
                </a:lnTo>
                <a:lnTo>
                  <a:pt x="510" y="676"/>
                </a:lnTo>
                <a:lnTo>
                  <a:pt x="506" y="672"/>
                </a:lnTo>
                <a:lnTo>
                  <a:pt x="510" y="672"/>
                </a:lnTo>
                <a:lnTo>
                  <a:pt x="514" y="664"/>
                </a:lnTo>
                <a:lnTo>
                  <a:pt x="510" y="664"/>
                </a:lnTo>
                <a:lnTo>
                  <a:pt x="510" y="668"/>
                </a:lnTo>
                <a:lnTo>
                  <a:pt x="506" y="668"/>
                </a:lnTo>
                <a:lnTo>
                  <a:pt x="506" y="672"/>
                </a:lnTo>
                <a:lnTo>
                  <a:pt x="504" y="672"/>
                </a:lnTo>
                <a:lnTo>
                  <a:pt x="504" y="668"/>
                </a:lnTo>
                <a:lnTo>
                  <a:pt x="506" y="668"/>
                </a:lnTo>
                <a:lnTo>
                  <a:pt x="506" y="664"/>
                </a:lnTo>
                <a:lnTo>
                  <a:pt x="504" y="664"/>
                </a:lnTo>
                <a:lnTo>
                  <a:pt x="506" y="664"/>
                </a:lnTo>
                <a:lnTo>
                  <a:pt x="506" y="660"/>
                </a:lnTo>
                <a:lnTo>
                  <a:pt x="506" y="656"/>
                </a:lnTo>
                <a:lnTo>
                  <a:pt x="504" y="656"/>
                </a:lnTo>
                <a:lnTo>
                  <a:pt x="506" y="660"/>
                </a:lnTo>
                <a:lnTo>
                  <a:pt x="510" y="660"/>
                </a:lnTo>
                <a:lnTo>
                  <a:pt x="510" y="656"/>
                </a:lnTo>
                <a:lnTo>
                  <a:pt x="514" y="656"/>
                </a:lnTo>
                <a:lnTo>
                  <a:pt x="514" y="660"/>
                </a:lnTo>
                <a:lnTo>
                  <a:pt x="518" y="660"/>
                </a:lnTo>
                <a:lnTo>
                  <a:pt x="518" y="656"/>
                </a:lnTo>
                <a:lnTo>
                  <a:pt x="514" y="660"/>
                </a:lnTo>
                <a:lnTo>
                  <a:pt x="514" y="656"/>
                </a:lnTo>
                <a:lnTo>
                  <a:pt x="518" y="652"/>
                </a:lnTo>
                <a:lnTo>
                  <a:pt x="518" y="656"/>
                </a:lnTo>
                <a:lnTo>
                  <a:pt x="522" y="656"/>
                </a:lnTo>
                <a:lnTo>
                  <a:pt x="522" y="660"/>
                </a:lnTo>
                <a:lnTo>
                  <a:pt x="518" y="660"/>
                </a:lnTo>
                <a:lnTo>
                  <a:pt x="518" y="664"/>
                </a:lnTo>
                <a:lnTo>
                  <a:pt x="514" y="664"/>
                </a:lnTo>
                <a:lnTo>
                  <a:pt x="518" y="664"/>
                </a:lnTo>
                <a:lnTo>
                  <a:pt x="522" y="664"/>
                </a:lnTo>
                <a:lnTo>
                  <a:pt x="522" y="660"/>
                </a:lnTo>
                <a:lnTo>
                  <a:pt x="522" y="656"/>
                </a:lnTo>
                <a:lnTo>
                  <a:pt x="518" y="656"/>
                </a:lnTo>
                <a:lnTo>
                  <a:pt x="518" y="652"/>
                </a:lnTo>
                <a:lnTo>
                  <a:pt x="522" y="652"/>
                </a:lnTo>
                <a:lnTo>
                  <a:pt x="522" y="650"/>
                </a:lnTo>
                <a:lnTo>
                  <a:pt x="518" y="646"/>
                </a:lnTo>
                <a:lnTo>
                  <a:pt x="514" y="646"/>
                </a:lnTo>
                <a:lnTo>
                  <a:pt x="514" y="642"/>
                </a:lnTo>
                <a:lnTo>
                  <a:pt x="510" y="642"/>
                </a:lnTo>
                <a:lnTo>
                  <a:pt x="510" y="646"/>
                </a:lnTo>
                <a:lnTo>
                  <a:pt x="514" y="646"/>
                </a:lnTo>
                <a:lnTo>
                  <a:pt x="518" y="646"/>
                </a:lnTo>
                <a:lnTo>
                  <a:pt x="518" y="650"/>
                </a:lnTo>
                <a:lnTo>
                  <a:pt x="522" y="650"/>
                </a:lnTo>
                <a:lnTo>
                  <a:pt x="518" y="652"/>
                </a:lnTo>
                <a:lnTo>
                  <a:pt x="518" y="650"/>
                </a:lnTo>
                <a:lnTo>
                  <a:pt x="514" y="650"/>
                </a:lnTo>
                <a:lnTo>
                  <a:pt x="510" y="646"/>
                </a:lnTo>
                <a:lnTo>
                  <a:pt x="510" y="650"/>
                </a:lnTo>
                <a:lnTo>
                  <a:pt x="514" y="650"/>
                </a:lnTo>
                <a:lnTo>
                  <a:pt x="514" y="652"/>
                </a:lnTo>
                <a:lnTo>
                  <a:pt x="510" y="652"/>
                </a:lnTo>
                <a:lnTo>
                  <a:pt x="514" y="652"/>
                </a:lnTo>
                <a:lnTo>
                  <a:pt x="510" y="652"/>
                </a:lnTo>
                <a:lnTo>
                  <a:pt x="510" y="656"/>
                </a:lnTo>
                <a:lnTo>
                  <a:pt x="510" y="652"/>
                </a:lnTo>
                <a:lnTo>
                  <a:pt x="510" y="650"/>
                </a:lnTo>
                <a:lnTo>
                  <a:pt x="510" y="656"/>
                </a:lnTo>
                <a:lnTo>
                  <a:pt x="506" y="656"/>
                </a:lnTo>
                <a:lnTo>
                  <a:pt x="506" y="652"/>
                </a:lnTo>
                <a:lnTo>
                  <a:pt x="506" y="650"/>
                </a:lnTo>
                <a:lnTo>
                  <a:pt x="506" y="652"/>
                </a:lnTo>
                <a:lnTo>
                  <a:pt x="506" y="656"/>
                </a:lnTo>
                <a:lnTo>
                  <a:pt x="506" y="652"/>
                </a:lnTo>
                <a:lnTo>
                  <a:pt x="506" y="650"/>
                </a:lnTo>
                <a:lnTo>
                  <a:pt x="504" y="650"/>
                </a:lnTo>
                <a:lnTo>
                  <a:pt x="504" y="646"/>
                </a:lnTo>
                <a:lnTo>
                  <a:pt x="500" y="642"/>
                </a:lnTo>
                <a:lnTo>
                  <a:pt x="504" y="642"/>
                </a:lnTo>
                <a:lnTo>
                  <a:pt x="504" y="646"/>
                </a:lnTo>
                <a:lnTo>
                  <a:pt x="506" y="646"/>
                </a:lnTo>
                <a:lnTo>
                  <a:pt x="504" y="642"/>
                </a:lnTo>
                <a:lnTo>
                  <a:pt x="504" y="638"/>
                </a:lnTo>
                <a:lnTo>
                  <a:pt x="500" y="638"/>
                </a:lnTo>
                <a:lnTo>
                  <a:pt x="500" y="634"/>
                </a:lnTo>
                <a:lnTo>
                  <a:pt x="496" y="634"/>
                </a:lnTo>
                <a:lnTo>
                  <a:pt x="496" y="630"/>
                </a:lnTo>
                <a:lnTo>
                  <a:pt x="500" y="630"/>
                </a:lnTo>
                <a:lnTo>
                  <a:pt x="504" y="630"/>
                </a:lnTo>
                <a:lnTo>
                  <a:pt x="504" y="626"/>
                </a:lnTo>
                <a:lnTo>
                  <a:pt x="506" y="626"/>
                </a:lnTo>
                <a:lnTo>
                  <a:pt x="504" y="626"/>
                </a:lnTo>
                <a:lnTo>
                  <a:pt x="504" y="624"/>
                </a:lnTo>
                <a:lnTo>
                  <a:pt x="506" y="624"/>
                </a:lnTo>
                <a:lnTo>
                  <a:pt x="504" y="624"/>
                </a:lnTo>
                <a:lnTo>
                  <a:pt x="504" y="626"/>
                </a:lnTo>
                <a:lnTo>
                  <a:pt x="504" y="630"/>
                </a:lnTo>
                <a:lnTo>
                  <a:pt x="500" y="630"/>
                </a:lnTo>
                <a:lnTo>
                  <a:pt x="500" y="626"/>
                </a:lnTo>
                <a:lnTo>
                  <a:pt x="496" y="626"/>
                </a:lnTo>
                <a:lnTo>
                  <a:pt x="496" y="624"/>
                </a:lnTo>
                <a:lnTo>
                  <a:pt x="500" y="624"/>
                </a:lnTo>
                <a:lnTo>
                  <a:pt x="504" y="624"/>
                </a:lnTo>
                <a:lnTo>
                  <a:pt x="500" y="624"/>
                </a:lnTo>
                <a:lnTo>
                  <a:pt x="496" y="624"/>
                </a:lnTo>
                <a:lnTo>
                  <a:pt x="492" y="620"/>
                </a:lnTo>
                <a:lnTo>
                  <a:pt x="492" y="616"/>
                </a:lnTo>
                <a:lnTo>
                  <a:pt x="496" y="616"/>
                </a:lnTo>
                <a:lnTo>
                  <a:pt x="500" y="620"/>
                </a:lnTo>
                <a:lnTo>
                  <a:pt x="504" y="620"/>
                </a:lnTo>
                <a:lnTo>
                  <a:pt x="500" y="616"/>
                </a:lnTo>
                <a:lnTo>
                  <a:pt x="496" y="616"/>
                </a:lnTo>
                <a:lnTo>
                  <a:pt x="496" y="612"/>
                </a:lnTo>
                <a:lnTo>
                  <a:pt x="500" y="612"/>
                </a:lnTo>
                <a:lnTo>
                  <a:pt x="504" y="616"/>
                </a:lnTo>
                <a:lnTo>
                  <a:pt x="504" y="612"/>
                </a:lnTo>
                <a:lnTo>
                  <a:pt x="500" y="612"/>
                </a:lnTo>
                <a:lnTo>
                  <a:pt x="496" y="612"/>
                </a:lnTo>
                <a:lnTo>
                  <a:pt x="496" y="608"/>
                </a:lnTo>
                <a:lnTo>
                  <a:pt x="500" y="608"/>
                </a:lnTo>
                <a:lnTo>
                  <a:pt x="496" y="608"/>
                </a:lnTo>
                <a:lnTo>
                  <a:pt x="496" y="604"/>
                </a:lnTo>
                <a:lnTo>
                  <a:pt x="500" y="604"/>
                </a:lnTo>
                <a:lnTo>
                  <a:pt x="504" y="604"/>
                </a:lnTo>
                <a:lnTo>
                  <a:pt x="504" y="608"/>
                </a:lnTo>
                <a:lnTo>
                  <a:pt x="504" y="604"/>
                </a:lnTo>
                <a:lnTo>
                  <a:pt x="500" y="604"/>
                </a:lnTo>
                <a:lnTo>
                  <a:pt x="500" y="600"/>
                </a:lnTo>
                <a:lnTo>
                  <a:pt x="500" y="596"/>
                </a:lnTo>
                <a:lnTo>
                  <a:pt x="500" y="600"/>
                </a:lnTo>
                <a:lnTo>
                  <a:pt x="504" y="600"/>
                </a:lnTo>
                <a:lnTo>
                  <a:pt x="500" y="600"/>
                </a:lnTo>
                <a:lnTo>
                  <a:pt x="500" y="596"/>
                </a:lnTo>
                <a:lnTo>
                  <a:pt x="500" y="594"/>
                </a:lnTo>
                <a:lnTo>
                  <a:pt x="504" y="594"/>
                </a:lnTo>
                <a:lnTo>
                  <a:pt x="500" y="594"/>
                </a:lnTo>
                <a:lnTo>
                  <a:pt x="500" y="596"/>
                </a:lnTo>
                <a:lnTo>
                  <a:pt x="500" y="600"/>
                </a:lnTo>
                <a:lnTo>
                  <a:pt x="496" y="604"/>
                </a:lnTo>
                <a:lnTo>
                  <a:pt x="496" y="600"/>
                </a:lnTo>
                <a:lnTo>
                  <a:pt x="496" y="596"/>
                </a:lnTo>
                <a:lnTo>
                  <a:pt x="496" y="594"/>
                </a:lnTo>
                <a:lnTo>
                  <a:pt x="496" y="590"/>
                </a:lnTo>
                <a:lnTo>
                  <a:pt x="492" y="590"/>
                </a:lnTo>
                <a:lnTo>
                  <a:pt x="496" y="590"/>
                </a:lnTo>
                <a:lnTo>
                  <a:pt x="496" y="586"/>
                </a:lnTo>
                <a:lnTo>
                  <a:pt x="500" y="586"/>
                </a:lnTo>
                <a:lnTo>
                  <a:pt x="496" y="586"/>
                </a:lnTo>
                <a:lnTo>
                  <a:pt x="496" y="582"/>
                </a:lnTo>
                <a:lnTo>
                  <a:pt x="500" y="582"/>
                </a:lnTo>
                <a:lnTo>
                  <a:pt x="500" y="578"/>
                </a:lnTo>
                <a:lnTo>
                  <a:pt x="496" y="578"/>
                </a:lnTo>
                <a:lnTo>
                  <a:pt x="500" y="578"/>
                </a:lnTo>
                <a:lnTo>
                  <a:pt x="496" y="578"/>
                </a:lnTo>
                <a:lnTo>
                  <a:pt x="496" y="574"/>
                </a:lnTo>
                <a:lnTo>
                  <a:pt x="492" y="574"/>
                </a:lnTo>
                <a:lnTo>
                  <a:pt x="492" y="570"/>
                </a:lnTo>
                <a:lnTo>
                  <a:pt x="496" y="570"/>
                </a:lnTo>
                <a:lnTo>
                  <a:pt x="496" y="574"/>
                </a:lnTo>
                <a:lnTo>
                  <a:pt x="496" y="570"/>
                </a:lnTo>
                <a:lnTo>
                  <a:pt x="500" y="570"/>
                </a:lnTo>
                <a:lnTo>
                  <a:pt x="504" y="570"/>
                </a:lnTo>
                <a:lnTo>
                  <a:pt x="506" y="574"/>
                </a:lnTo>
                <a:lnTo>
                  <a:pt x="506" y="578"/>
                </a:lnTo>
                <a:lnTo>
                  <a:pt x="506" y="574"/>
                </a:lnTo>
                <a:lnTo>
                  <a:pt x="510" y="574"/>
                </a:lnTo>
                <a:lnTo>
                  <a:pt x="506" y="574"/>
                </a:lnTo>
                <a:lnTo>
                  <a:pt x="506" y="570"/>
                </a:lnTo>
                <a:lnTo>
                  <a:pt x="504" y="570"/>
                </a:lnTo>
                <a:lnTo>
                  <a:pt x="506" y="570"/>
                </a:lnTo>
                <a:lnTo>
                  <a:pt x="510" y="570"/>
                </a:lnTo>
                <a:lnTo>
                  <a:pt x="506" y="570"/>
                </a:lnTo>
                <a:lnTo>
                  <a:pt x="504" y="566"/>
                </a:lnTo>
                <a:lnTo>
                  <a:pt x="504" y="564"/>
                </a:lnTo>
                <a:lnTo>
                  <a:pt x="504" y="566"/>
                </a:lnTo>
                <a:lnTo>
                  <a:pt x="500" y="566"/>
                </a:lnTo>
                <a:lnTo>
                  <a:pt x="496" y="566"/>
                </a:lnTo>
                <a:lnTo>
                  <a:pt x="492" y="566"/>
                </a:lnTo>
                <a:lnTo>
                  <a:pt x="488" y="566"/>
                </a:lnTo>
                <a:lnTo>
                  <a:pt x="492" y="564"/>
                </a:lnTo>
                <a:lnTo>
                  <a:pt x="496" y="564"/>
                </a:lnTo>
                <a:lnTo>
                  <a:pt x="496" y="566"/>
                </a:lnTo>
                <a:lnTo>
                  <a:pt x="500" y="566"/>
                </a:lnTo>
                <a:lnTo>
                  <a:pt x="496" y="566"/>
                </a:lnTo>
                <a:lnTo>
                  <a:pt x="496" y="564"/>
                </a:lnTo>
                <a:lnTo>
                  <a:pt x="500" y="564"/>
                </a:lnTo>
                <a:lnTo>
                  <a:pt x="496" y="564"/>
                </a:lnTo>
                <a:lnTo>
                  <a:pt x="492" y="560"/>
                </a:lnTo>
                <a:lnTo>
                  <a:pt x="496" y="556"/>
                </a:lnTo>
                <a:lnTo>
                  <a:pt x="500" y="556"/>
                </a:lnTo>
                <a:lnTo>
                  <a:pt x="500" y="560"/>
                </a:lnTo>
                <a:lnTo>
                  <a:pt x="500" y="556"/>
                </a:lnTo>
                <a:lnTo>
                  <a:pt x="500" y="552"/>
                </a:lnTo>
                <a:lnTo>
                  <a:pt x="496" y="550"/>
                </a:lnTo>
                <a:lnTo>
                  <a:pt x="496" y="546"/>
                </a:lnTo>
                <a:lnTo>
                  <a:pt x="492" y="550"/>
                </a:lnTo>
                <a:lnTo>
                  <a:pt x="496" y="550"/>
                </a:lnTo>
                <a:lnTo>
                  <a:pt x="492" y="550"/>
                </a:lnTo>
                <a:lnTo>
                  <a:pt x="488" y="550"/>
                </a:lnTo>
                <a:lnTo>
                  <a:pt x="484" y="546"/>
                </a:lnTo>
                <a:lnTo>
                  <a:pt x="484" y="542"/>
                </a:lnTo>
                <a:lnTo>
                  <a:pt x="488" y="542"/>
                </a:lnTo>
                <a:lnTo>
                  <a:pt x="484" y="542"/>
                </a:lnTo>
                <a:lnTo>
                  <a:pt x="484" y="546"/>
                </a:lnTo>
                <a:lnTo>
                  <a:pt x="480" y="546"/>
                </a:lnTo>
                <a:lnTo>
                  <a:pt x="476" y="546"/>
                </a:lnTo>
                <a:lnTo>
                  <a:pt x="476" y="550"/>
                </a:lnTo>
                <a:lnTo>
                  <a:pt x="476" y="546"/>
                </a:lnTo>
                <a:lnTo>
                  <a:pt x="480" y="546"/>
                </a:lnTo>
                <a:lnTo>
                  <a:pt x="480" y="550"/>
                </a:lnTo>
                <a:lnTo>
                  <a:pt x="480" y="552"/>
                </a:lnTo>
                <a:lnTo>
                  <a:pt x="476" y="552"/>
                </a:lnTo>
                <a:lnTo>
                  <a:pt x="476" y="550"/>
                </a:lnTo>
                <a:lnTo>
                  <a:pt x="476" y="546"/>
                </a:lnTo>
                <a:lnTo>
                  <a:pt x="476" y="542"/>
                </a:lnTo>
                <a:lnTo>
                  <a:pt x="480" y="542"/>
                </a:lnTo>
                <a:lnTo>
                  <a:pt x="480" y="538"/>
                </a:lnTo>
                <a:lnTo>
                  <a:pt x="484" y="538"/>
                </a:lnTo>
                <a:lnTo>
                  <a:pt x="484" y="542"/>
                </a:lnTo>
                <a:lnTo>
                  <a:pt x="484" y="538"/>
                </a:lnTo>
                <a:lnTo>
                  <a:pt x="484" y="534"/>
                </a:lnTo>
                <a:lnTo>
                  <a:pt x="488" y="534"/>
                </a:lnTo>
                <a:lnTo>
                  <a:pt x="488" y="530"/>
                </a:lnTo>
                <a:lnTo>
                  <a:pt x="492" y="526"/>
                </a:lnTo>
                <a:lnTo>
                  <a:pt x="496" y="526"/>
                </a:lnTo>
                <a:lnTo>
                  <a:pt x="500" y="526"/>
                </a:lnTo>
                <a:lnTo>
                  <a:pt x="500" y="530"/>
                </a:lnTo>
                <a:lnTo>
                  <a:pt x="500" y="534"/>
                </a:lnTo>
                <a:lnTo>
                  <a:pt x="500" y="530"/>
                </a:lnTo>
                <a:lnTo>
                  <a:pt x="500" y="534"/>
                </a:lnTo>
                <a:lnTo>
                  <a:pt x="496" y="538"/>
                </a:lnTo>
                <a:lnTo>
                  <a:pt x="496" y="534"/>
                </a:lnTo>
                <a:lnTo>
                  <a:pt x="492" y="534"/>
                </a:lnTo>
                <a:lnTo>
                  <a:pt x="496" y="538"/>
                </a:lnTo>
                <a:lnTo>
                  <a:pt x="500" y="538"/>
                </a:lnTo>
                <a:lnTo>
                  <a:pt x="500" y="534"/>
                </a:lnTo>
                <a:lnTo>
                  <a:pt x="500" y="538"/>
                </a:lnTo>
                <a:lnTo>
                  <a:pt x="504" y="538"/>
                </a:lnTo>
                <a:lnTo>
                  <a:pt x="500" y="538"/>
                </a:lnTo>
                <a:lnTo>
                  <a:pt x="500" y="534"/>
                </a:lnTo>
                <a:lnTo>
                  <a:pt x="504" y="534"/>
                </a:lnTo>
                <a:lnTo>
                  <a:pt x="504" y="538"/>
                </a:lnTo>
                <a:lnTo>
                  <a:pt x="504" y="542"/>
                </a:lnTo>
                <a:lnTo>
                  <a:pt x="500" y="542"/>
                </a:lnTo>
                <a:lnTo>
                  <a:pt x="504" y="546"/>
                </a:lnTo>
                <a:lnTo>
                  <a:pt x="504" y="542"/>
                </a:lnTo>
                <a:lnTo>
                  <a:pt x="504" y="538"/>
                </a:lnTo>
                <a:lnTo>
                  <a:pt x="506" y="538"/>
                </a:lnTo>
                <a:lnTo>
                  <a:pt x="506" y="534"/>
                </a:lnTo>
                <a:lnTo>
                  <a:pt x="506" y="538"/>
                </a:lnTo>
                <a:lnTo>
                  <a:pt x="504" y="538"/>
                </a:lnTo>
                <a:lnTo>
                  <a:pt x="506" y="534"/>
                </a:lnTo>
                <a:lnTo>
                  <a:pt x="506" y="530"/>
                </a:lnTo>
                <a:lnTo>
                  <a:pt x="504" y="530"/>
                </a:lnTo>
                <a:lnTo>
                  <a:pt x="506" y="526"/>
                </a:lnTo>
                <a:lnTo>
                  <a:pt x="510" y="526"/>
                </a:lnTo>
                <a:lnTo>
                  <a:pt x="510" y="524"/>
                </a:lnTo>
                <a:lnTo>
                  <a:pt x="506" y="524"/>
                </a:lnTo>
                <a:lnTo>
                  <a:pt x="506" y="526"/>
                </a:lnTo>
                <a:lnTo>
                  <a:pt x="506" y="520"/>
                </a:lnTo>
                <a:lnTo>
                  <a:pt x="510" y="520"/>
                </a:lnTo>
                <a:lnTo>
                  <a:pt x="514" y="520"/>
                </a:lnTo>
                <a:lnTo>
                  <a:pt x="518" y="520"/>
                </a:lnTo>
                <a:lnTo>
                  <a:pt x="514" y="520"/>
                </a:lnTo>
                <a:lnTo>
                  <a:pt x="510" y="520"/>
                </a:lnTo>
                <a:lnTo>
                  <a:pt x="510" y="516"/>
                </a:lnTo>
                <a:lnTo>
                  <a:pt x="510" y="520"/>
                </a:lnTo>
                <a:lnTo>
                  <a:pt x="506" y="516"/>
                </a:lnTo>
                <a:lnTo>
                  <a:pt x="510" y="516"/>
                </a:lnTo>
                <a:lnTo>
                  <a:pt x="510" y="512"/>
                </a:lnTo>
                <a:lnTo>
                  <a:pt x="506" y="512"/>
                </a:lnTo>
                <a:lnTo>
                  <a:pt x="510" y="512"/>
                </a:lnTo>
                <a:lnTo>
                  <a:pt x="514" y="508"/>
                </a:lnTo>
                <a:lnTo>
                  <a:pt x="518" y="508"/>
                </a:lnTo>
                <a:lnTo>
                  <a:pt x="518" y="504"/>
                </a:lnTo>
                <a:lnTo>
                  <a:pt x="518" y="500"/>
                </a:lnTo>
                <a:lnTo>
                  <a:pt x="514" y="496"/>
                </a:lnTo>
                <a:lnTo>
                  <a:pt x="510" y="496"/>
                </a:lnTo>
                <a:lnTo>
                  <a:pt x="510" y="494"/>
                </a:lnTo>
                <a:lnTo>
                  <a:pt x="514" y="490"/>
                </a:lnTo>
                <a:lnTo>
                  <a:pt x="518" y="486"/>
                </a:lnTo>
                <a:lnTo>
                  <a:pt x="514" y="486"/>
                </a:lnTo>
                <a:lnTo>
                  <a:pt x="514" y="486"/>
                </a:lnTo>
                <a:lnTo>
                  <a:pt x="514" y="486"/>
                </a:lnTo>
                <a:close/>
                <a:moveTo>
                  <a:pt x="504" y="512"/>
                </a:moveTo>
                <a:lnTo>
                  <a:pt x="504" y="508"/>
                </a:lnTo>
                <a:lnTo>
                  <a:pt x="500" y="508"/>
                </a:lnTo>
                <a:lnTo>
                  <a:pt x="504" y="508"/>
                </a:lnTo>
                <a:lnTo>
                  <a:pt x="504" y="512"/>
                </a:lnTo>
                <a:lnTo>
                  <a:pt x="504" y="512"/>
                </a:lnTo>
                <a:lnTo>
                  <a:pt x="504" y="512"/>
                </a:lnTo>
                <a:close/>
                <a:moveTo>
                  <a:pt x="476" y="590"/>
                </a:moveTo>
                <a:lnTo>
                  <a:pt x="476" y="586"/>
                </a:lnTo>
                <a:lnTo>
                  <a:pt x="480" y="586"/>
                </a:lnTo>
                <a:lnTo>
                  <a:pt x="480" y="590"/>
                </a:lnTo>
                <a:lnTo>
                  <a:pt x="476" y="590"/>
                </a:lnTo>
                <a:lnTo>
                  <a:pt x="476" y="590"/>
                </a:lnTo>
                <a:lnTo>
                  <a:pt x="476" y="590"/>
                </a:lnTo>
                <a:close/>
                <a:moveTo>
                  <a:pt x="484" y="590"/>
                </a:moveTo>
                <a:lnTo>
                  <a:pt x="480" y="590"/>
                </a:lnTo>
                <a:lnTo>
                  <a:pt x="480" y="586"/>
                </a:lnTo>
                <a:lnTo>
                  <a:pt x="484" y="586"/>
                </a:lnTo>
                <a:lnTo>
                  <a:pt x="484" y="590"/>
                </a:lnTo>
                <a:lnTo>
                  <a:pt x="484" y="590"/>
                </a:lnTo>
                <a:lnTo>
                  <a:pt x="484" y="590"/>
                </a:lnTo>
                <a:close/>
                <a:moveTo>
                  <a:pt x="500" y="672"/>
                </a:moveTo>
                <a:lnTo>
                  <a:pt x="500" y="668"/>
                </a:lnTo>
                <a:lnTo>
                  <a:pt x="500" y="664"/>
                </a:lnTo>
                <a:lnTo>
                  <a:pt x="504" y="664"/>
                </a:lnTo>
                <a:lnTo>
                  <a:pt x="504" y="668"/>
                </a:lnTo>
                <a:lnTo>
                  <a:pt x="504" y="672"/>
                </a:lnTo>
                <a:lnTo>
                  <a:pt x="500" y="672"/>
                </a:lnTo>
                <a:lnTo>
                  <a:pt x="500" y="672"/>
                </a:lnTo>
                <a:lnTo>
                  <a:pt x="500" y="672"/>
                </a:lnTo>
                <a:close/>
                <a:moveTo>
                  <a:pt x="504" y="496"/>
                </a:moveTo>
                <a:lnTo>
                  <a:pt x="500" y="496"/>
                </a:lnTo>
                <a:lnTo>
                  <a:pt x="504" y="496"/>
                </a:lnTo>
                <a:lnTo>
                  <a:pt x="504" y="496"/>
                </a:lnTo>
                <a:lnTo>
                  <a:pt x="504" y="496"/>
                </a:lnTo>
                <a:close/>
                <a:moveTo>
                  <a:pt x="484" y="534"/>
                </a:moveTo>
                <a:lnTo>
                  <a:pt x="484" y="530"/>
                </a:lnTo>
                <a:lnTo>
                  <a:pt x="488" y="530"/>
                </a:lnTo>
                <a:lnTo>
                  <a:pt x="484" y="530"/>
                </a:lnTo>
                <a:lnTo>
                  <a:pt x="488" y="530"/>
                </a:lnTo>
                <a:lnTo>
                  <a:pt x="488" y="526"/>
                </a:lnTo>
                <a:lnTo>
                  <a:pt x="488" y="530"/>
                </a:lnTo>
                <a:lnTo>
                  <a:pt x="488" y="534"/>
                </a:lnTo>
                <a:lnTo>
                  <a:pt x="484" y="534"/>
                </a:lnTo>
                <a:lnTo>
                  <a:pt x="484" y="534"/>
                </a:lnTo>
                <a:lnTo>
                  <a:pt x="484" y="534"/>
                </a:lnTo>
                <a:close/>
                <a:moveTo>
                  <a:pt x="500" y="556"/>
                </a:moveTo>
                <a:lnTo>
                  <a:pt x="496" y="556"/>
                </a:lnTo>
                <a:lnTo>
                  <a:pt x="496" y="552"/>
                </a:lnTo>
                <a:lnTo>
                  <a:pt x="500" y="552"/>
                </a:lnTo>
                <a:lnTo>
                  <a:pt x="500" y="556"/>
                </a:lnTo>
                <a:lnTo>
                  <a:pt x="500" y="556"/>
                </a:lnTo>
                <a:lnTo>
                  <a:pt x="500" y="556"/>
                </a:lnTo>
                <a:close/>
                <a:moveTo>
                  <a:pt x="496" y="582"/>
                </a:moveTo>
                <a:lnTo>
                  <a:pt x="492" y="582"/>
                </a:lnTo>
                <a:lnTo>
                  <a:pt x="492" y="578"/>
                </a:lnTo>
                <a:lnTo>
                  <a:pt x="496" y="582"/>
                </a:lnTo>
                <a:lnTo>
                  <a:pt x="496" y="582"/>
                </a:lnTo>
                <a:lnTo>
                  <a:pt x="496" y="582"/>
                </a:lnTo>
                <a:close/>
                <a:moveTo>
                  <a:pt x="484" y="586"/>
                </a:moveTo>
                <a:lnTo>
                  <a:pt x="488" y="586"/>
                </a:lnTo>
                <a:lnTo>
                  <a:pt x="484" y="586"/>
                </a:lnTo>
                <a:lnTo>
                  <a:pt x="484" y="586"/>
                </a:lnTo>
                <a:lnTo>
                  <a:pt x="484" y="586"/>
                </a:lnTo>
                <a:close/>
                <a:moveTo>
                  <a:pt x="476" y="596"/>
                </a:moveTo>
                <a:lnTo>
                  <a:pt x="476" y="594"/>
                </a:lnTo>
                <a:lnTo>
                  <a:pt x="480" y="594"/>
                </a:lnTo>
                <a:lnTo>
                  <a:pt x="480" y="596"/>
                </a:lnTo>
                <a:lnTo>
                  <a:pt x="476" y="596"/>
                </a:lnTo>
                <a:lnTo>
                  <a:pt x="476" y="596"/>
                </a:lnTo>
                <a:lnTo>
                  <a:pt x="476" y="596"/>
                </a:lnTo>
                <a:close/>
                <a:moveTo>
                  <a:pt x="500" y="642"/>
                </a:moveTo>
                <a:lnTo>
                  <a:pt x="496" y="642"/>
                </a:lnTo>
                <a:lnTo>
                  <a:pt x="496" y="638"/>
                </a:lnTo>
                <a:lnTo>
                  <a:pt x="500" y="638"/>
                </a:lnTo>
                <a:lnTo>
                  <a:pt x="500" y="642"/>
                </a:lnTo>
                <a:lnTo>
                  <a:pt x="500" y="642"/>
                </a:lnTo>
                <a:lnTo>
                  <a:pt x="500" y="642"/>
                </a:lnTo>
                <a:close/>
                <a:moveTo>
                  <a:pt x="488" y="660"/>
                </a:moveTo>
                <a:lnTo>
                  <a:pt x="488" y="656"/>
                </a:lnTo>
                <a:lnTo>
                  <a:pt x="492" y="656"/>
                </a:lnTo>
                <a:lnTo>
                  <a:pt x="488" y="660"/>
                </a:lnTo>
                <a:lnTo>
                  <a:pt x="488" y="660"/>
                </a:lnTo>
                <a:lnTo>
                  <a:pt x="488" y="660"/>
                </a:lnTo>
                <a:close/>
                <a:moveTo>
                  <a:pt x="506" y="682"/>
                </a:moveTo>
                <a:lnTo>
                  <a:pt x="506" y="686"/>
                </a:lnTo>
                <a:lnTo>
                  <a:pt x="506" y="690"/>
                </a:lnTo>
                <a:lnTo>
                  <a:pt x="506" y="686"/>
                </a:lnTo>
                <a:lnTo>
                  <a:pt x="504" y="686"/>
                </a:lnTo>
                <a:lnTo>
                  <a:pt x="506" y="686"/>
                </a:lnTo>
                <a:lnTo>
                  <a:pt x="506" y="682"/>
                </a:lnTo>
                <a:lnTo>
                  <a:pt x="506" y="682"/>
                </a:lnTo>
                <a:lnTo>
                  <a:pt x="506" y="682"/>
                </a:lnTo>
                <a:close/>
                <a:moveTo>
                  <a:pt x="552" y="706"/>
                </a:moveTo>
                <a:lnTo>
                  <a:pt x="552" y="702"/>
                </a:lnTo>
                <a:lnTo>
                  <a:pt x="548" y="702"/>
                </a:lnTo>
                <a:lnTo>
                  <a:pt x="552" y="702"/>
                </a:lnTo>
                <a:lnTo>
                  <a:pt x="556" y="702"/>
                </a:lnTo>
                <a:lnTo>
                  <a:pt x="552" y="702"/>
                </a:lnTo>
                <a:lnTo>
                  <a:pt x="552" y="706"/>
                </a:lnTo>
                <a:lnTo>
                  <a:pt x="552" y="706"/>
                </a:lnTo>
                <a:lnTo>
                  <a:pt x="552" y="706"/>
                </a:lnTo>
                <a:close/>
                <a:moveTo>
                  <a:pt x="0" y="176"/>
                </a:moveTo>
                <a:lnTo>
                  <a:pt x="0" y="172"/>
                </a:lnTo>
                <a:lnTo>
                  <a:pt x="2" y="172"/>
                </a:lnTo>
                <a:lnTo>
                  <a:pt x="0" y="172"/>
                </a:lnTo>
                <a:lnTo>
                  <a:pt x="0" y="176"/>
                </a:lnTo>
                <a:lnTo>
                  <a:pt x="0" y="176"/>
                </a:lnTo>
                <a:lnTo>
                  <a:pt x="0" y="176"/>
                </a:lnTo>
                <a:close/>
                <a:moveTo>
                  <a:pt x="506" y="470"/>
                </a:moveTo>
                <a:lnTo>
                  <a:pt x="506" y="474"/>
                </a:lnTo>
                <a:lnTo>
                  <a:pt x="504" y="474"/>
                </a:lnTo>
                <a:lnTo>
                  <a:pt x="504" y="478"/>
                </a:lnTo>
                <a:lnTo>
                  <a:pt x="500" y="478"/>
                </a:lnTo>
                <a:lnTo>
                  <a:pt x="496" y="478"/>
                </a:lnTo>
                <a:lnTo>
                  <a:pt x="496" y="474"/>
                </a:lnTo>
                <a:lnTo>
                  <a:pt x="496" y="470"/>
                </a:lnTo>
                <a:lnTo>
                  <a:pt x="500" y="470"/>
                </a:lnTo>
                <a:lnTo>
                  <a:pt x="500" y="464"/>
                </a:lnTo>
                <a:lnTo>
                  <a:pt x="496" y="464"/>
                </a:lnTo>
                <a:lnTo>
                  <a:pt x="496" y="460"/>
                </a:lnTo>
                <a:lnTo>
                  <a:pt x="500" y="456"/>
                </a:lnTo>
                <a:lnTo>
                  <a:pt x="500" y="452"/>
                </a:lnTo>
                <a:lnTo>
                  <a:pt x="500" y="448"/>
                </a:lnTo>
                <a:lnTo>
                  <a:pt x="504" y="448"/>
                </a:lnTo>
                <a:lnTo>
                  <a:pt x="500" y="448"/>
                </a:lnTo>
                <a:lnTo>
                  <a:pt x="504" y="448"/>
                </a:lnTo>
                <a:lnTo>
                  <a:pt x="506" y="448"/>
                </a:lnTo>
                <a:lnTo>
                  <a:pt x="506" y="452"/>
                </a:lnTo>
                <a:lnTo>
                  <a:pt x="506" y="456"/>
                </a:lnTo>
                <a:lnTo>
                  <a:pt x="510" y="456"/>
                </a:lnTo>
                <a:lnTo>
                  <a:pt x="506" y="460"/>
                </a:lnTo>
                <a:lnTo>
                  <a:pt x="504" y="460"/>
                </a:lnTo>
                <a:lnTo>
                  <a:pt x="504" y="464"/>
                </a:lnTo>
                <a:lnTo>
                  <a:pt x="506" y="464"/>
                </a:lnTo>
                <a:lnTo>
                  <a:pt x="504" y="464"/>
                </a:lnTo>
                <a:lnTo>
                  <a:pt x="504" y="460"/>
                </a:lnTo>
                <a:lnTo>
                  <a:pt x="504" y="464"/>
                </a:lnTo>
                <a:lnTo>
                  <a:pt x="506" y="466"/>
                </a:lnTo>
                <a:lnTo>
                  <a:pt x="506" y="470"/>
                </a:lnTo>
                <a:lnTo>
                  <a:pt x="506" y="470"/>
                </a:lnTo>
                <a:lnTo>
                  <a:pt x="506" y="470"/>
                </a:lnTo>
                <a:close/>
                <a:moveTo>
                  <a:pt x="506" y="464"/>
                </a:moveTo>
                <a:lnTo>
                  <a:pt x="506" y="460"/>
                </a:lnTo>
                <a:lnTo>
                  <a:pt x="504" y="460"/>
                </a:lnTo>
                <a:lnTo>
                  <a:pt x="506" y="460"/>
                </a:lnTo>
                <a:lnTo>
                  <a:pt x="506" y="464"/>
                </a:lnTo>
                <a:lnTo>
                  <a:pt x="506" y="464"/>
                </a:lnTo>
                <a:lnTo>
                  <a:pt x="506" y="464"/>
                </a:lnTo>
                <a:close/>
                <a:moveTo>
                  <a:pt x="488" y="486"/>
                </a:moveTo>
                <a:lnTo>
                  <a:pt x="488" y="482"/>
                </a:lnTo>
                <a:lnTo>
                  <a:pt x="492" y="482"/>
                </a:lnTo>
                <a:lnTo>
                  <a:pt x="492" y="486"/>
                </a:lnTo>
                <a:lnTo>
                  <a:pt x="488" y="486"/>
                </a:lnTo>
                <a:lnTo>
                  <a:pt x="488" y="486"/>
                </a:lnTo>
                <a:lnTo>
                  <a:pt x="488" y="486"/>
                </a:lnTo>
                <a:close/>
                <a:moveTo>
                  <a:pt x="500" y="490"/>
                </a:moveTo>
                <a:lnTo>
                  <a:pt x="504" y="490"/>
                </a:lnTo>
                <a:lnTo>
                  <a:pt x="504" y="486"/>
                </a:lnTo>
                <a:lnTo>
                  <a:pt x="504" y="490"/>
                </a:lnTo>
                <a:lnTo>
                  <a:pt x="500" y="490"/>
                </a:lnTo>
                <a:lnTo>
                  <a:pt x="500" y="490"/>
                </a:lnTo>
                <a:lnTo>
                  <a:pt x="500" y="490"/>
                </a:lnTo>
                <a:close/>
                <a:moveTo>
                  <a:pt x="510" y="494"/>
                </a:moveTo>
                <a:lnTo>
                  <a:pt x="510" y="490"/>
                </a:lnTo>
                <a:lnTo>
                  <a:pt x="510" y="494"/>
                </a:lnTo>
                <a:lnTo>
                  <a:pt x="510" y="494"/>
                </a:lnTo>
                <a:lnTo>
                  <a:pt x="510" y="494"/>
                </a:lnTo>
                <a:close/>
                <a:moveTo>
                  <a:pt x="504" y="494"/>
                </a:moveTo>
                <a:lnTo>
                  <a:pt x="504" y="490"/>
                </a:lnTo>
                <a:lnTo>
                  <a:pt x="506" y="494"/>
                </a:lnTo>
                <a:lnTo>
                  <a:pt x="504" y="494"/>
                </a:lnTo>
                <a:lnTo>
                  <a:pt x="504" y="494"/>
                </a:lnTo>
                <a:lnTo>
                  <a:pt x="504" y="494"/>
                </a:lnTo>
                <a:close/>
                <a:moveTo>
                  <a:pt x="504" y="496"/>
                </a:moveTo>
                <a:lnTo>
                  <a:pt x="500" y="496"/>
                </a:lnTo>
                <a:lnTo>
                  <a:pt x="500" y="494"/>
                </a:lnTo>
                <a:lnTo>
                  <a:pt x="504" y="494"/>
                </a:lnTo>
                <a:lnTo>
                  <a:pt x="504" y="496"/>
                </a:lnTo>
                <a:lnTo>
                  <a:pt x="504" y="496"/>
                </a:lnTo>
                <a:lnTo>
                  <a:pt x="504" y="496"/>
                </a:lnTo>
                <a:close/>
                <a:moveTo>
                  <a:pt x="500" y="496"/>
                </a:moveTo>
                <a:lnTo>
                  <a:pt x="500" y="494"/>
                </a:lnTo>
                <a:lnTo>
                  <a:pt x="500" y="496"/>
                </a:lnTo>
                <a:lnTo>
                  <a:pt x="500" y="496"/>
                </a:lnTo>
                <a:lnTo>
                  <a:pt x="500" y="496"/>
                </a:lnTo>
                <a:close/>
                <a:moveTo>
                  <a:pt x="500" y="500"/>
                </a:moveTo>
                <a:lnTo>
                  <a:pt x="500" y="496"/>
                </a:lnTo>
                <a:lnTo>
                  <a:pt x="500" y="500"/>
                </a:lnTo>
                <a:lnTo>
                  <a:pt x="500" y="500"/>
                </a:lnTo>
                <a:lnTo>
                  <a:pt x="500" y="500"/>
                </a:lnTo>
                <a:close/>
                <a:moveTo>
                  <a:pt x="514" y="508"/>
                </a:moveTo>
                <a:lnTo>
                  <a:pt x="510" y="508"/>
                </a:lnTo>
                <a:lnTo>
                  <a:pt x="510" y="512"/>
                </a:lnTo>
                <a:lnTo>
                  <a:pt x="506" y="508"/>
                </a:lnTo>
                <a:lnTo>
                  <a:pt x="510" y="508"/>
                </a:lnTo>
                <a:lnTo>
                  <a:pt x="506" y="508"/>
                </a:lnTo>
                <a:lnTo>
                  <a:pt x="506" y="504"/>
                </a:lnTo>
                <a:lnTo>
                  <a:pt x="510" y="504"/>
                </a:lnTo>
                <a:lnTo>
                  <a:pt x="510" y="500"/>
                </a:lnTo>
                <a:lnTo>
                  <a:pt x="514" y="500"/>
                </a:lnTo>
                <a:lnTo>
                  <a:pt x="518" y="500"/>
                </a:lnTo>
                <a:lnTo>
                  <a:pt x="518" y="504"/>
                </a:lnTo>
                <a:lnTo>
                  <a:pt x="514" y="504"/>
                </a:lnTo>
                <a:lnTo>
                  <a:pt x="518" y="504"/>
                </a:lnTo>
                <a:lnTo>
                  <a:pt x="514" y="508"/>
                </a:lnTo>
                <a:lnTo>
                  <a:pt x="514" y="508"/>
                </a:lnTo>
                <a:lnTo>
                  <a:pt x="514" y="508"/>
                </a:lnTo>
                <a:close/>
                <a:moveTo>
                  <a:pt x="496" y="504"/>
                </a:moveTo>
                <a:lnTo>
                  <a:pt x="492" y="500"/>
                </a:lnTo>
                <a:lnTo>
                  <a:pt x="496" y="500"/>
                </a:lnTo>
                <a:lnTo>
                  <a:pt x="496" y="504"/>
                </a:lnTo>
                <a:lnTo>
                  <a:pt x="496" y="504"/>
                </a:lnTo>
                <a:lnTo>
                  <a:pt x="496" y="504"/>
                </a:lnTo>
                <a:close/>
                <a:moveTo>
                  <a:pt x="500" y="504"/>
                </a:moveTo>
                <a:lnTo>
                  <a:pt x="500" y="500"/>
                </a:lnTo>
                <a:lnTo>
                  <a:pt x="500" y="504"/>
                </a:lnTo>
                <a:lnTo>
                  <a:pt x="500" y="504"/>
                </a:lnTo>
                <a:lnTo>
                  <a:pt x="500" y="504"/>
                </a:lnTo>
                <a:close/>
                <a:moveTo>
                  <a:pt x="496" y="504"/>
                </a:moveTo>
                <a:lnTo>
                  <a:pt x="496" y="500"/>
                </a:lnTo>
                <a:lnTo>
                  <a:pt x="500" y="504"/>
                </a:lnTo>
                <a:lnTo>
                  <a:pt x="496" y="504"/>
                </a:lnTo>
                <a:lnTo>
                  <a:pt x="496" y="504"/>
                </a:lnTo>
                <a:lnTo>
                  <a:pt x="496" y="504"/>
                </a:lnTo>
                <a:close/>
                <a:moveTo>
                  <a:pt x="504" y="508"/>
                </a:moveTo>
                <a:lnTo>
                  <a:pt x="504" y="504"/>
                </a:lnTo>
                <a:lnTo>
                  <a:pt x="504" y="500"/>
                </a:lnTo>
                <a:lnTo>
                  <a:pt x="504" y="504"/>
                </a:lnTo>
                <a:lnTo>
                  <a:pt x="506" y="504"/>
                </a:lnTo>
                <a:lnTo>
                  <a:pt x="504" y="508"/>
                </a:lnTo>
                <a:lnTo>
                  <a:pt x="504" y="508"/>
                </a:lnTo>
                <a:lnTo>
                  <a:pt x="504" y="508"/>
                </a:lnTo>
                <a:close/>
                <a:moveTo>
                  <a:pt x="496" y="508"/>
                </a:moveTo>
                <a:lnTo>
                  <a:pt x="496" y="504"/>
                </a:lnTo>
                <a:lnTo>
                  <a:pt x="500" y="504"/>
                </a:lnTo>
                <a:lnTo>
                  <a:pt x="504" y="504"/>
                </a:lnTo>
                <a:lnTo>
                  <a:pt x="500" y="504"/>
                </a:lnTo>
                <a:lnTo>
                  <a:pt x="496" y="508"/>
                </a:lnTo>
                <a:lnTo>
                  <a:pt x="496" y="508"/>
                </a:lnTo>
                <a:lnTo>
                  <a:pt x="496" y="508"/>
                </a:lnTo>
                <a:close/>
                <a:moveTo>
                  <a:pt x="496" y="508"/>
                </a:moveTo>
                <a:lnTo>
                  <a:pt x="492" y="508"/>
                </a:lnTo>
                <a:lnTo>
                  <a:pt x="492" y="504"/>
                </a:lnTo>
                <a:lnTo>
                  <a:pt x="496" y="504"/>
                </a:lnTo>
                <a:lnTo>
                  <a:pt x="496" y="508"/>
                </a:lnTo>
                <a:lnTo>
                  <a:pt x="496" y="508"/>
                </a:lnTo>
                <a:lnTo>
                  <a:pt x="496" y="508"/>
                </a:lnTo>
                <a:close/>
                <a:moveTo>
                  <a:pt x="504" y="508"/>
                </a:moveTo>
                <a:lnTo>
                  <a:pt x="506" y="508"/>
                </a:lnTo>
                <a:lnTo>
                  <a:pt x="504" y="508"/>
                </a:lnTo>
                <a:lnTo>
                  <a:pt x="504" y="508"/>
                </a:lnTo>
                <a:lnTo>
                  <a:pt x="504" y="508"/>
                </a:lnTo>
                <a:close/>
                <a:moveTo>
                  <a:pt x="500" y="508"/>
                </a:moveTo>
                <a:lnTo>
                  <a:pt x="496" y="508"/>
                </a:lnTo>
                <a:lnTo>
                  <a:pt x="500" y="508"/>
                </a:lnTo>
                <a:lnTo>
                  <a:pt x="500" y="508"/>
                </a:lnTo>
                <a:lnTo>
                  <a:pt x="500" y="508"/>
                </a:lnTo>
                <a:close/>
                <a:moveTo>
                  <a:pt x="484" y="512"/>
                </a:moveTo>
                <a:lnTo>
                  <a:pt x="484" y="508"/>
                </a:lnTo>
                <a:lnTo>
                  <a:pt x="484" y="512"/>
                </a:lnTo>
                <a:lnTo>
                  <a:pt x="484" y="512"/>
                </a:lnTo>
                <a:lnTo>
                  <a:pt x="484" y="512"/>
                </a:lnTo>
                <a:close/>
                <a:moveTo>
                  <a:pt x="496" y="512"/>
                </a:moveTo>
                <a:lnTo>
                  <a:pt x="496" y="508"/>
                </a:lnTo>
                <a:lnTo>
                  <a:pt x="500" y="508"/>
                </a:lnTo>
                <a:lnTo>
                  <a:pt x="500" y="512"/>
                </a:lnTo>
                <a:lnTo>
                  <a:pt x="504" y="512"/>
                </a:lnTo>
                <a:lnTo>
                  <a:pt x="500" y="512"/>
                </a:lnTo>
                <a:lnTo>
                  <a:pt x="496" y="512"/>
                </a:lnTo>
                <a:lnTo>
                  <a:pt x="496" y="512"/>
                </a:lnTo>
                <a:lnTo>
                  <a:pt x="496" y="512"/>
                </a:lnTo>
                <a:close/>
                <a:moveTo>
                  <a:pt x="504" y="516"/>
                </a:moveTo>
                <a:lnTo>
                  <a:pt x="500" y="516"/>
                </a:lnTo>
                <a:lnTo>
                  <a:pt x="496" y="516"/>
                </a:lnTo>
                <a:lnTo>
                  <a:pt x="496" y="512"/>
                </a:lnTo>
                <a:lnTo>
                  <a:pt x="500" y="512"/>
                </a:lnTo>
                <a:lnTo>
                  <a:pt x="504" y="512"/>
                </a:lnTo>
                <a:lnTo>
                  <a:pt x="504" y="516"/>
                </a:lnTo>
                <a:lnTo>
                  <a:pt x="504" y="516"/>
                </a:lnTo>
                <a:lnTo>
                  <a:pt x="504" y="516"/>
                </a:lnTo>
                <a:close/>
                <a:moveTo>
                  <a:pt x="496" y="520"/>
                </a:moveTo>
                <a:lnTo>
                  <a:pt x="496" y="516"/>
                </a:lnTo>
                <a:lnTo>
                  <a:pt x="496" y="520"/>
                </a:lnTo>
                <a:lnTo>
                  <a:pt x="496" y="520"/>
                </a:lnTo>
                <a:lnTo>
                  <a:pt x="496" y="520"/>
                </a:lnTo>
                <a:close/>
                <a:moveTo>
                  <a:pt x="500" y="520"/>
                </a:moveTo>
                <a:lnTo>
                  <a:pt x="500" y="516"/>
                </a:lnTo>
                <a:lnTo>
                  <a:pt x="504" y="516"/>
                </a:lnTo>
                <a:lnTo>
                  <a:pt x="504" y="520"/>
                </a:lnTo>
                <a:lnTo>
                  <a:pt x="500" y="520"/>
                </a:lnTo>
                <a:lnTo>
                  <a:pt x="500" y="520"/>
                </a:lnTo>
                <a:lnTo>
                  <a:pt x="500" y="520"/>
                </a:lnTo>
                <a:close/>
                <a:moveTo>
                  <a:pt x="496" y="520"/>
                </a:moveTo>
                <a:lnTo>
                  <a:pt x="492" y="520"/>
                </a:lnTo>
                <a:lnTo>
                  <a:pt x="492" y="516"/>
                </a:lnTo>
                <a:lnTo>
                  <a:pt x="496" y="516"/>
                </a:lnTo>
                <a:lnTo>
                  <a:pt x="496" y="520"/>
                </a:lnTo>
                <a:lnTo>
                  <a:pt x="496" y="520"/>
                </a:lnTo>
                <a:lnTo>
                  <a:pt x="496" y="520"/>
                </a:lnTo>
                <a:close/>
                <a:moveTo>
                  <a:pt x="500" y="520"/>
                </a:moveTo>
                <a:lnTo>
                  <a:pt x="504" y="520"/>
                </a:lnTo>
                <a:lnTo>
                  <a:pt x="500" y="520"/>
                </a:lnTo>
                <a:lnTo>
                  <a:pt x="500" y="520"/>
                </a:lnTo>
                <a:lnTo>
                  <a:pt x="500" y="520"/>
                </a:lnTo>
                <a:close/>
                <a:moveTo>
                  <a:pt x="500" y="524"/>
                </a:moveTo>
                <a:lnTo>
                  <a:pt x="500" y="520"/>
                </a:lnTo>
                <a:lnTo>
                  <a:pt x="504" y="520"/>
                </a:lnTo>
                <a:lnTo>
                  <a:pt x="504" y="524"/>
                </a:lnTo>
                <a:lnTo>
                  <a:pt x="500" y="524"/>
                </a:lnTo>
                <a:lnTo>
                  <a:pt x="500" y="524"/>
                </a:lnTo>
                <a:lnTo>
                  <a:pt x="500" y="524"/>
                </a:lnTo>
                <a:close/>
                <a:moveTo>
                  <a:pt x="506" y="526"/>
                </a:moveTo>
                <a:lnTo>
                  <a:pt x="504" y="526"/>
                </a:lnTo>
                <a:lnTo>
                  <a:pt x="504" y="524"/>
                </a:lnTo>
                <a:lnTo>
                  <a:pt x="504" y="520"/>
                </a:lnTo>
                <a:lnTo>
                  <a:pt x="506" y="520"/>
                </a:lnTo>
                <a:lnTo>
                  <a:pt x="506" y="524"/>
                </a:lnTo>
                <a:lnTo>
                  <a:pt x="506" y="526"/>
                </a:lnTo>
                <a:lnTo>
                  <a:pt x="506" y="526"/>
                </a:lnTo>
                <a:lnTo>
                  <a:pt x="506" y="526"/>
                </a:lnTo>
                <a:close/>
                <a:moveTo>
                  <a:pt x="492" y="526"/>
                </a:moveTo>
                <a:lnTo>
                  <a:pt x="492" y="524"/>
                </a:lnTo>
                <a:lnTo>
                  <a:pt x="496" y="520"/>
                </a:lnTo>
                <a:lnTo>
                  <a:pt x="496" y="524"/>
                </a:lnTo>
                <a:lnTo>
                  <a:pt x="496" y="526"/>
                </a:lnTo>
                <a:lnTo>
                  <a:pt x="492" y="526"/>
                </a:lnTo>
                <a:lnTo>
                  <a:pt x="492" y="526"/>
                </a:lnTo>
                <a:lnTo>
                  <a:pt x="492" y="526"/>
                </a:lnTo>
                <a:close/>
                <a:moveTo>
                  <a:pt x="500" y="526"/>
                </a:moveTo>
                <a:lnTo>
                  <a:pt x="500" y="524"/>
                </a:lnTo>
                <a:lnTo>
                  <a:pt x="504" y="524"/>
                </a:lnTo>
                <a:lnTo>
                  <a:pt x="504" y="526"/>
                </a:lnTo>
                <a:lnTo>
                  <a:pt x="500" y="526"/>
                </a:lnTo>
                <a:lnTo>
                  <a:pt x="500" y="526"/>
                </a:lnTo>
                <a:lnTo>
                  <a:pt x="500" y="526"/>
                </a:lnTo>
                <a:close/>
                <a:moveTo>
                  <a:pt x="492" y="526"/>
                </a:moveTo>
                <a:lnTo>
                  <a:pt x="492" y="524"/>
                </a:lnTo>
                <a:lnTo>
                  <a:pt x="492" y="526"/>
                </a:lnTo>
                <a:lnTo>
                  <a:pt x="492" y="526"/>
                </a:lnTo>
                <a:lnTo>
                  <a:pt x="492" y="526"/>
                </a:lnTo>
                <a:close/>
                <a:moveTo>
                  <a:pt x="500" y="530"/>
                </a:moveTo>
                <a:lnTo>
                  <a:pt x="500" y="526"/>
                </a:lnTo>
                <a:lnTo>
                  <a:pt x="500" y="530"/>
                </a:lnTo>
                <a:lnTo>
                  <a:pt x="500" y="530"/>
                </a:lnTo>
                <a:lnTo>
                  <a:pt x="500" y="530"/>
                </a:lnTo>
                <a:close/>
                <a:moveTo>
                  <a:pt x="504" y="530"/>
                </a:moveTo>
                <a:lnTo>
                  <a:pt x="500" y="530"/>
                </a:lnTo>
                <a:lnTo>
                  <a:pt x="504" y="530"/>
                </a:lnTo>
                <a:lnTo>
                  <a:pt x="504" y="526"/>
                </a:lnTo>
                <a:lnTo>
                  <a:pt x="504" y="530"/>
                </a:lnTo>
                <a:lnTo>
                  <a:pt x="504" y="530"/>
                </a:lnTo>
                <a:lnTo>
                  <a:pt x="504" y="530"/>
                </a:lnTo>
                <a:close/>
                <a:moveTo>
                  <a:pt x="504" y="534"/>
                </a:moveTo>
                <a:lnTo>
                  <a:pt x="500" y="534"/>
                </a:lnTo>
                <a:lnTo>
                  <a:pt x="500" y="530"/>
                </a:lnTo>
                <a:lnTo>
                  <a:pt x="504" y="530"/>
                </a:lnTo>
                <a:lnTo>
                  <a:pt x="504" y="534"/>
                </a:lnTo>
                <a:lnTo>
                  <a:pt x="504" y="534"/>
                </a:lnTo>
                <a:lnTo>
                  <a:pt x="504" y="534"/>
                </a:lnTo>
                <a:close/>
                <a:moveTo>
                  <a:pt x="492" y="556"/>
                </a:moveTo>
                <a:lnTo>
                  <a:pt x="492" y="552"/>
                </a:lnTo>
                <a:lnTo>
                  <a:pt x="496" y="552"/>
                </a:lnTo>
                <a:lnTo>
                  <a:pt x="496" y="556"/>
                </a:lnTo>
                <a:lnTo>
                  <a:pt x="492" y="556"/>
                </a:lnTo>
                <a:lnTo>
                  <a:pt x="492" y="556"/>
                </a:lnTo>
                <a:lnTo>
                  <a:pt x="492" y="556"/>
                </a:lnTo>
                <a:close/>
                <a:moveTo>
                  <a:pt x="484" y="566"/>
                </a:moveTo>
                <a:lnTo>
                  <a:pt x="488" y="566"/>
                </a:lnTo>
                <a:lnTo>
                  <a:pt x="484" y="566"/>
                </a:lnTo>
                <a:lnTo>
                  <a:pt x="484" y="566"/>
                </a:lnTo>
                <a:lnTo>
                  <a:pt x="484" y="566"/>
                </a:lnTo>
                <a:close/>
                <a:moveTo>
                  <a:pt x="484" y="566"/>
                </a:moveTo>
                <a:lnTo>
                  <a:pt x="480" y="566"/>
                </a:lnTo>
                <a:lnTo>
                  <a:pt x="484" y="566"/>
                </a:lnTo>
                <a:lnTo>
                  <a:pt x="484" y="566"/>
                </a:lnTo>
                <a:lnTo>
                  <a:pt x="484" y="566"/>
                </a:lnTo>
                <a:close/>
                <a:moveTo>
                  <a:pt x="496" y="570"/>
                </a:moveTo>
                <a:lnTo>
                  <a:pt x="492" y="570"/>
                </a:lnTo>
                <a:lnTo>
                  <a:pt x="496" y="566"/>
                </a:lnTo>
                <a:lnTo>
                  <a:pt x="500" y="566"/>
                </a:lnTo>
                <a:lnTo>
                  <a:pt x="500" y="570"/>
                </a:lnTo>
                <a:lnTo>
                  <a:pt x="504" y="570"/>
                </a:lnTo>
                <a:lnTo>
                  <a:pt x="504" y="566"/>
                </a:lnTo>
                <a:lnTo>
                  <a:pt x="504" y="570"/>
                </a:lnTo>
                <a:lnTo>
                  <a:pt x="500" y="570"/>
                </a:lnTo>
                <a:lnTo>
                  <a:pt x="496" y="570"/>
                </a:lnTo>
                <a:lnTo>
                  <a:pt x="496" y="570"/>
                </a:lnTo>
                <a:lnTo>
                  <a:pt x="496" y="570"/>
                </a:lnTo>
                <a:close/>
                <a:moveTo>
                  <a:pt x="488" y="574"/>
                </a:moveTo>
                <a:lnTo>
                  <a:pt x="484" y="570"/>
                </a:lnTo>
                <a:lnTo>
                  <a:pt x="480" y="570"/>
                </a:lnTo>
                <a:lnTo>
                  <a:pt x="484" y="570"/>
                </a:lnTo>
                <a:lnTo>
                  <a:pt x="488" y="570"/>
                </a:lnTo>
                <a:lnTo>
                  <a:pt x="488" y="566"/>
                </a:lnTo>
                <a:lnTo>
                  <a:pt x="488" y="570"/>
                </a:lnTo>
                <a:lnTo>
                  <a:pt x="488" y="574"/>
                </a:lnTo>
                <a:lnTo>
                  <a:pt x="488" y="574"/>
                </a:lnTo>
                <a:lnTo>
                  <a:pt x="488" y="574"/>
                </a:lnTo>
                <a:close/>
                <a:moveTo>
                  <a:pt x="484" y="586"/>
                </a:moveTo>
                <a:lnTo>
                  <a:pt x="480" y="586"/>
                </a:lnTo>
                <a:lnTo>
                  <a:pt x="480" y="582"/>
                </a:lnTo>
                <a:lnTo>
                  <a:pt x="480" y="578"/>
                </a:lnTo>
                <a:lnTo>
                  <a:pt x="480" y="582"/>
                </a:lnTo>
                <a:lnTo>
                  <a:pt x="476" y="582"/>
                </a:lnTo>
                <a:lnTo>
                  <a:pt x="476" y="578"/>
                </a:lnTo>
                <a:lnTo>
                  <a:pt x="480" y="578"/>
                </a:lnTo>
                <a:lnTo>
                  <a:pt x="476" y="578"/>
                </a:lnTo>
                <a:lnTo>
                  <a:pt x="476" y="574"/>
                </a:lnTo>
                <a:lnTo>
                  <a:pt x="476" y="570"/>
                </a:lnTo>
                <a:lnTo>
                  <a:pt x="480" y="570"/>
                </a:lnTo>
                <a:lnTo>
                  <a:pt x="480" y="574"/>
                </a:lnTo>
                <a:lnTo>
                  <a:pt x="480" y="578"/>
                </a:lnTo>
                <a:lnTo>
                  <a:pt x="484" y="578"/>
                </a:lnTo>
                <a:lnTo>
                  <a:pt x="484" y="582"/>
                </a:lnTo>
                <a:lnTo>
                  <a:pt x="484" y="586"/>
                </a:lnTo>
                <a:lnTo>
                  <a:pt x="484" y="586"/>
                </a:lnTo>
                <a:lnTo>
                  <a:pt x="484" y="586"/>
                </a:lnTo>
                <a:close/>
                <a:moveTo>
                  <a:pt x="484" y="582"/>
                </a:moveTo>
                <a:lnTo>
                  <a:pt x="484" y="574"/>
                </a:lnTo>
                <a:lnTo>
                  <a:pt x="480" y="574"/>
                </a:lnTo>
                <a:lnTo>
                  <a:pt x="484" y="574"/>
                </a:lnTo>
                <a:lnTo>
                  <a:pt x="488" y="574"/>
                </a:lnTo>
                <a:lnTo>
                  <a:pt x="488" y="578"/>
                </a:lnTo>
                <a:lnTo>
                  <a:pt x="484" y="582"/>
                </a:lnTo>
                <a:lnTo>
                  <a:pt x="484" y="582"/>
                </a:lnTo>
                <a:lnTo>
                  <a:pt x="484" y="582"/>
                </a:lnTo>
                <a:close/>
                <a:moveTo>
                  <a:pt x="492" y="578"/>
                </a:moveTo>
                <a:lnTo>
                  <a:pt x="492" y="574"/>
                </a:lnTo>
                <a:lnTo>
                  <a:pt x="496" y="574"/>
                </a:lnTo>
                <a:lnTo>
                  <a:pt x="496" y="578"/>
                </a:lnTo>
                <a:lnTo>
                  <a:pt x="492" y="578"/>
                </a:lnTo>
                <a:lnTo>
                  <a:pt x="492" y="578"/>
                </a:lnTo>
                <a:lnTo>
                  <a:pt x="492" y="578"/>
                </a:lnTo>
                <a:close/>
                <a:moveTo>
                  <a:pt x="492" y="586"/>
                </a:moveTo>
                <a:lnTo>
                  <a:pt x="488" y="586"/>
                </a:lnTo>
                <a:lnTo>
                  <a:pt x="484" y="586"/>
                </a:lnTo>
                <a:lnTo>
                  <a:pt x="484" y="582"/>
                </a:lnTo>
                <a:lnTo>
                  <a:pt x="488" y="582"/>
                </a:lnTo>
                <a:lnTo>
                  <a:pt x="488" y="578"/>
                </a:lnTo>
                <a:lnTo>
                  <a:pt x="488" y="582"/>
                </a:lnTo>
                <a:lnTo>
                  <a:pt x="488" y="578"/>
                </a:lnTo>
                <a:lnTo>
                  <a:pt x="488" y="574"/>
                </a:lnTo>
                <a:lnTo>
                  <a:pt x="492" y="574"/>
                </a:lnTo>
                <a:lnTo>
                  <a:pt x="492" y="578"/>
                </a:lnTo>
                <a:lnTo>
                  <a:pt x="492" y="582"/>
                </a:lnTo>
                <a:lnTo>
                  <a:pt x="492" y="586"/>
                </a:lnTo>
                <a:lnTo>
                  <a:pt x="492" y="582"/>
                </a:lnTo>
                <a:lnTo>
                  <a:pt x="492" y="586"/>
                </a:lnTo>
                <a:lnTo>
                  <a:pt x="492" y="586"/>
                </a:lnTo>
                <a:lnTo>
                  <a:pt x="492" y="586"/>
                </a:lnTo>
                <a:close/>
                <a:moveTo>
                  <a:pt x="496" y="582"/>
                </a:moveTo>
                <a:lnTo>
                  <a:pt x="496" y="578"/>
                </a:lnTo>
                <a:lnTo>
                  <a:pt x="492" y="578"/>
                </a:lnTo>
                <a:lnTo>
                  <a:pt x="496" y="578"/>
                </a:lnTo>
                <a:lnTo>
                  <a:pt x="496" y="582"/>
                </a:lnTo>
                <a:lnTo>
                  <a:pt x="496" y="582"/>
                </a:lnTo>
                <a:lnTo>
                  <a:pt x="496" y="582"/>
                </a:lnTo>
                <a:close/>
                <a:moveTo>
                  <a:pt x="500" y="582"/>
                </a:moveTo>
                <a:lnTo>
                  <a:pt x="496" y="582"/>
                </a:lnTo>
                <a:lnTo>
                  <a:pt x="496" y="578"/>
                </a:lnTo>
                <a:lnTo>
                  <a:pt x="500" y="578"/>
                </a:lnTo>
                <a:lnTo>
                  <a:pt x="500" y="582"/>
                </a:lnTo>
                <a:lnTo>
                  <a:pt x="500" y="582"/>
                </a:lnTo>
                <a:lnTo>
                  <a:pt x="500" y="582"/>
                </a:lnTo>
                <a:close/>
                <a:moveTo>
                  <a:pt x="476" y="586"/>
                </a:moveTo>
                <a:lnTo>
                  <a:pt x="480" y="586"/>
                </a:lnTo>
                <a:lnTo>
                  <a:pt x="476" y="586"/>
                </a:lnTo>
                <a:lnTo>
                  <a:pt x="476" y="582"/>
                </a:lnTo>
                <a:lnTo>
                  <a:pt x="480" y="582"/>
                </a:lnTo>
                <a:lnTo>
                  <a:pt x="480" y="586"/>
                </a:lnTo>
                <a:lnTo>
                  <a:pt x="476" y="586"/>
                </a:lnTo>
                <a:lnTo>
                  <a:pt x="476" y="586"/>
                </a:lnTo>
                <a:lnTo>
                  <a:pt x="476" y="586"/>
                </a:lnTo>
                <a:close/>
                <a:moveTo>
                  <a:pt x="492" y="604"/>
                </a:moveTo>
                <a:lnTo>
                  <a:pt x="492" y="608"/>
                </a:lnTo>
                <a:lnTo>
                  <a:pt x="492" y="604"/>
                </a:lnTo>
                <a:lnTo>
                  <a:pt x="496" y="604"/>
                </a:lnTo>
                <a:lnTo>
                  <a:pt x="496" y="608"/>
                </a:lnTo>
                <a:lnTo>
                  <a:pt x="492" y="612"/>
                </a:lnTo>
                <a:lnTo>
                  <a:pt x="492" y="616"/>
                </a:lnTo>
                <a:lnTo>
                  <a:pt x="488" y="616"/>
                </a:lnTo>
                <a:lnTo>
                  <a:pt x="488" y="612"/>
                </a:lnTo>
                <a:lnTo>
                  <a:pt x="492" y="612"/>
                </a:lnTo>
                <a:lnTo>
                  <a:pt x="488" y="612"/>
                </a:lnTo>
                <a:lnTo>
                  <a:pt x="488" y="608"/>
                </a:lnTo>
                <a:lnTo>
                  <a:pt x="488" y="604"/>
                </a:lnTo>
                <a:lnTo>
                  <a:pt x="488" y="600"/>
                </a:lnTo>
                <a:lnTo>
                  <a:pt x="492" y="600"/>
                </a:lnTo>
                <a:lnTo>
                  <a:pt x="488" y="600"/>
                </a:lnTo>
                <a:lnTo>
                  <a:pt x="488" y="604"/>
                </a:lnTo>
                <a:lnTo>
                  <a:pt x="488" y="600"/>
                </a:lnTo>
                <a:lnTo>
                  <a:pt x="484" y="604"/>
                </a:lnTo>
                <a:lnTo>
                  <a:pt x="488" y="604"/>
                </a:lnTo>
                <a:lnTo>
                  <a:pt x="484" y="608"/>
                </a:lnTo>
                <a:lnTo>
                  <a:pt x="484" y="612"/>
                </a:lnTo>
                <a:lnTo>
                  <a:pt x="484" y="608"/>
                </a:lnTo>
                <a:lnTo>
                  <a:pt x="480" y="604"/>
                </a:lnTo>
                <a:lnTo>
                  <a:pt x="480" y="600"/>
                </a:lnTo>
                <a:lnTo>
                  <a:pt x="480" y="596"/>
                </a:lnTo>
                <a:lnTo>
                  <a:pt x="480" y="600"/>
                </a:lnTo>
                <a:lnTo>
                  <a:pt x="484" y="600"/>
                </a:lnTo>
                <a:lnTo>
                  <a:pt x="484" y="604"/>
                </a:lnTo>
                <a:lnTo>
                  <a:pt x="484" y="600"/>
                </a:lnTo>
                <a:lnTo>
                  <a:pt x="480" y="600"/>
                </a:lnTo>
                <a:lnTo>
                  <a:pt x="480" y="596"/>
                </a:lnTo>
                <a:lnTo>
                  <a:pt x="484" y="600"/>
                </a:lnTo>
                <a:lnTo>
                  <a:pt x="484" y="596"/>
                </a:lnTo>
                <a:lnTo>
                  <a:pt x="488" y="600"/>
                </a:lnTo>
                <a:lnTo>
                  <a:pt x="488" y="596"/>
                </a:lnTo>
                <a:lnTo>
                  <a:pt x="488" y="594"/>
                </a:lnTo>
                <a:lnTo>
                  <a:pt x="484" y="590"/>
                </a:lnTo>
                <a:lnTo>
                  <a:pt x="484" y="586"/>
                </a:lnTo>
                <a:lnTo>
                  <a:pt x="488" y="586"/>
                </a:lnTo>
                <a:lnTo>
                  <a:pt x="492" y="586"/>
                </a:lnTo>
                <a:lnTo>
                  <a:pt x="492" y="590"/>
                </a:lnTo>
                <a:lnTo>
                  <a:pt x="492" y="594"/>
                </a:lnTo>
                <a:lnTo>
                  <a:pt x="492" y="596"/>
                </a:lnTo>
                <a:lnTo>
                  <a:pt x="496" y="596"/>
                </a:lnTo>
                <a:lnTo>
                  <a:pt x="492" y="600"/>
                </a:lnTo>
                <a:lnTo>
                  <a:pt x="492" y="604"/>
                </a:lnTo>
                <a:lnTo>
                  <a:pt x="492" y="604"/>
                </a:lnTo>
                <a:lnTo>
                  <a:pt x="492" y="604"/>
                </a:lnTo>
                <a:close/>
                <a:moveTo>
                  <a:pt x="484" y="594"/>
                </a:moveTo>
                <a:lnTo>
                  <a:pt x="480" y="590"/>
                </a:lnTo>
                <a:lnTo>
                  <a:pt x="484" y="590"/>
                </a:lnTo>
                <a:lnTo>
                  <a:pt x="484" y="594"/>
                </a:lnTo>
                <a:lnTo>
                  <a:pt x="484" y="594"/>
                </a:lnTo>
                <a:lnTo>
                  <a:pt x="484" y="594"/>
                </a:lnTo>
                <a:close/>
                <a:moveTo>
                  <a:pt x="480" y="594"/>
                </a:moveTo>
                <a:lnTo>
                  <a:pt x="480" y="590"/>
                </a:lnTo>
                <a:lnTo>
                  <a:pt x="480" y="594"/>
                </a:lnTo>
                <a:lnTo>
                  <a:pt x="476" y="594"/>
                </a:lnTo>
                <a:lnTo>
                  <a:pt x="476" y="590"/>
                </a:lnTo>
                <a:lnTo>
                  <a:pt x="480" y="590"/>
                </a:lnTo>
                <a:lnTo>
                  <a:pt x="484" y="594"/>
                </a:lnTo>
                <a:lnTo>
                  <a:pt x="480" y="594"/>
                </a:lnTo>
                <a:lnTo>
                  <a:pt x="480" y="594"/>
                </a:lnTo>
                <a:lnTo>
                  <a:pt x="480" y="594"/>
                </a:lnTo>
                <a:close/>
                <a:moveTo>
                  <a:pt x="488" y="596"/>
                </a:moveTo>
                <a:lnTo>
                  <a:pt x="484" y="596"/>
                </a:lnTo>
                <a:lnTo>
                  <a:pt x="480" y="596"/>
                </a:lnTo>
                <a:lnTo>
                  <a:pt x="480" y="594"/>
                </a:lnTo>
                <a:lnTo>
                  <a:pt x="484" y="594"/>
                </a:lnTo>
                <a:lnTo>
                  <a:pt x="488" y="594"/>
                </a:lnTo>
                <a:lnTo>
                  <a:pt x="488" y="596"/>
                </a:lnTo>
                <a:lnTo>
                  <a:pt x="488" y="596"/>
                </a:lnTo>
                <a:lnTo>
                  <a:pt x="488" y="596"/>
                </a:lnTo>
                <a:close/>
                <a:moveTo>
                  <a:pt x="496" y="604"/>
                </a:moveTo>
                <a:lnTo>
                  <a:pt x="492" y="600"/>
                </a:lnTo>
                <a:lnTo>
                  <a:pt x="496" y="600"/>
                </a:lnTo>
                <a:lnTo>
                  <a:pt x="496" y="604"/>
                </a:lnTo>
                <a:lnTo>
                  <a:pt x="496" y="604"/>
                </a:lnTo>
                <a:lnTo>
                  <a:pt x="496" y="604"/>
                </a:lnTo>
                <a:close/>
                <a:moveTo>
                  <a:pt x="484" y="612"/>
                </a:moveTo>
                <a:lnTo>
                  <a:pt x="480" y="608"/>
                </a:lnTo>
                <a:lnTo>
                  <a:pt x="480" y="612"/>
                </a:lnTo>
                <a:lnTo>
                  <a:pt x="480" y="608"/>
                </a:lnTo>
                <a:lnTo>
                  <a:pt x="476" y="608"/>
                </a:lnTo>
                <a:lnTo>
                  <a:pt x="476" y="604"/>
                </a:lnTo>
                <a:lnTo>
                  <a:pt x="480" y="604"/>
                </a:lnTo>
                <a:lnTo>
                  <a:pt x="484" y="608"/>
                </a:lnTo>
                <a:lnTo>
                  <a:pt x="484" y="612"/>
                </a:lnTo>
                <a:lnTo>
                  <a:pt x="484" y="612"/>
                </a:lnTo>
                <a:lnTo>
                  <a:pt x="484" y="612"/>
                </a:lnTo>
                <a:close/>
                <a:moveTo>
                  <a:pt x="484" y="620"/>
                </a:moveTo>
                <a:lnTo>
                  <a:pt x="484" y="624"/>
                </a:lnTo>
                <a:lnTo>
                  <a:pt x="480" y="624"/>
                </a:lnTo>
                <a:lnTo>
                  <a:pt x="480" y="620"/>
                </a:lnTo>
                <a:lnTo>
                  <a:pt x="484" y="620"/>
                </a:lnTo>
                <a:lnTo>
                  <a:pt x="480" y="620"/>
                </a:lnTo>
                <a:lnTo>
                  <a:pt x="480" y="616"/>
                </a:lnTo>
                <a:lnTo>
                  <a:pt x="480" y="620"/>
                </a:lnTo>
                <a:lnTo>
                  <a:pt x="484" y="620"/>
                </a:lnTo>
                <a:lnTo>
                  <a:pt x="484" y="616"/>
                </a:lnTo>
                <a:lnTo>
                  <a:pt x="480" y="616"/>
                </a:lnTo>
                <a:lnTo>
                  <a:pt x="480" y="612"/>
                </a:lnTo>
                <a:lnTo>
                  <a:pt x="484" y="612"/>
                </a:lnTo>
                <a:lnTo>
                  <a:pt x="484" y="616"/>
                </a:lnTo>
                <a:lnTo>
                  <a:pt x="488" y="616"/>
                </a:lnTo>
                <a:lnTo>
                  <a:pt x="484" y="620"/>
                </a:lnTo>
                <a:lnTo>
                  <a:pt x="484" y="620"/>
                </a:lnTo>
                <a:lnTo>
                  <a:pt x="484" y="620"/>
                </a:lnTo>
                <a:close/>
                <a:moveTo>
                  <a:pt x="488" y="624"/>
                </a:moveTo>
                <a:lnTo>
                  <a:pt x="488" y="620"/>
                </a:lnTo>
                <a:lnTo>
                  <a:pt x="492" y="620"/>
                </a:lnTo>
                <a:lnTo>
                  <a:pt x="492" y="624"/>
                </a:lnTo>
                <a:lnTo>
                  <a:pt x="488" y="624"/>
                </a:lnTo>
                <a:lnTo>
                  <a:pt x="488" y="624"/>
                </a:lnTo>
                <a:lnTo>
                  <a:pt x="488" y="624"/>
                </a:lnTo>
                <a:close/>
                <a:moveTo>
                  <a:pt x="496" y="630"/>
                </a:moveTo>
                <a:lnTo>
                  <a:pt x="492" y="626"/>
                </a:lnTo>
                <a:lnTo>
                  <a:pt x="492" y="624"/>
                </a:lnTo>
                <a:lnTo>
                  <a:pt x="496" y="624"/>
                </a:lnTo>
                <a:lnTo>
                  <a:pt x="492" y="624"/>
                </a:lnTo>
                <a:lnTo>
                  <a:pt x="496" y="624"/>
                </a:lnTo>
                <a:lnTo>
                  <a:pt x="496" y="626"/>
                </a:lnTo>
                <a:lnTo>
                  <a:pt x="496" y="630"/>
                </a:lnTo>
                <a:lnTo>
                  <a:pt x="500" y="630"/>
                </a:lnTo>
                <a:lnTo>
                  <a:pt x="496" y="630"/>
                </a:lnTo>
                <a:lnTo>
                  <a:pt x="496" y="630"/>
                </a:lnTo>
                <a:lnTo>
                  <a:pt x="496" y="630"/>
                </a:lnTo>
                <a:close/>
                <a:moveTo>
                  <a:pt x="480" y="630"/>
                </a:moveTo>
                <a:lnTo>
                  <a:pt x="476" y="626"/>
                </a:lnTo>
                <a:lnTo>
                  <a:pt x="480" y="626"/>
                </a:lnTo>
                <a:lnTo>
                  <a:pt x="480" y="624"/>
                </a:lnTo>
                <a:lnTo>
                  <a:pt x="484" y="624"/>
                </a:lnTo>
                <a:lnTo>
                  <a:pt x="484" y="626"/>
                </a:lnTo>
                <a:lnTo>
                  <a:pt x="480" y="626"/>
                </a:lnTo>
                <a:lnTo>
                  <a:pt x="480" y="630"/>
                </a:lnTo>
                <a:lnTo>
                  <a:pt x="480" y="630"/>
                </a:lnTo>
                <a:lnTo>
                  <a:pt x="480" y="630"/>
                </a:lnTo>
                <a:close/>
                <a:moveTo>
                  <a:pt x="484" y="630"/>
                </a:moveTo>
                <a:lnTo>
                  <a:pt x="484" y="626"/>
                </a:lnTo>
                <a:lnTo>
                  <a:pt x="484" y="630"/>
                </a:lnTo>
                <a:lnTo>
                  <a:pt x="484" y="630"/>
                </a:lnTo>
                <a:lnTo>
                  <a:pt x="484" y="630"/>
                </a:lnTo>
                <a:close/>
                <a:moveTo>
                  <a:pt x="492" y="630"/>
                </a:moveTo>
                <a:lnTo>
                  <a:pt x="488" y="630"/>
                </a:lnTo>
                <a:lnTo>
                  <a:pt x="488" y="626"/>
                </a:lnTo>
                <a:lnTo>
                  <a:pt x="492" y="630"/>
                </a:lnTo>
                <a:lnTo>
                  <a:pt x="492" y="630"/>
                </a:lnTo>
                <a:lnTo>
                  <a:pt x="492" y="630"/>
                </a:lnTo>
                <a:close/>
                <a:moveTo>
                  <a:pt x="488" y="638"/>
                </a:moveTo>
                <a:lnTo>
                  <a:pt x="488" y="634"/>
                </a:lnTo>
                <a:lnTo>
                  <a:pt x="488" y="630"/>
                </a:lnTo>
                <a:lnTo>
                  <a:pt x="492" y="630"/>
                </a:lnTo>
                <a:lnTo>
                  <a:pt x="492" y="626"/>
                </a:lnTo>
                <a:lnTo>
                  <a:pt x="492" y="630"/>
                </a:lnTo>
                <a:lnTo>
                  <a:pt x="496" y="630"/>
                </a:lnTo>
                <a:lnTo>
                  <a:pt x="496" y="634"/>
                </a:lnTo>
                <a:lnTo>
                  <a:pt x="492" y="634"/>
                </a:lnTo>
                <a:lnTo>
                  <a:pt x="488" y="638"/>
                </a:lnTo>
                <a:lnTo>
                  <a:pt x="488" y="638"/>
                </a:lnTo>
                <a:lnTo>
                  <a:pt x="488" y="638"/>
                </a:lnTo>
                <a:close/>
                <a:moveTo>
                  <a:pt x="496" y="638"/>
                </a:moveTo>
                <a:lnTo>
                  <a:pt x="496" y="634"/>
                </a:lnTo>
                <a:lnTo>
                  <a:pt x="496" y="630"/>
                </a:lnTo>
                <a:lnTo>
                  <a:pt x="496" y="634"/>
                </a:lnTo>
                <a:lnTo>
                  <a:pt x="496" y="638"/>
                </a:lnTo>
                <a:lnTo>
                  <a:pt x="496" y="638"/>
                </a:lnTo>
                <a:lnTo>
                  <a:pt x="496" y="638"/>
                </a:lnTo>
                <a:close/>
                <a:moveTo>
                  <a:pt x="496" y="638"/>
                </a:moveTo>
                <a:lnTo>
                  <a:pt x="492" y="638"/>
                </a:lnTo>
                <a:lnTo>
                  <a:pt x="492" y="634"/>
                </a:lnTo>
                <a:lnTo>
                  <a:pt x="496" y="638"/>
                </a:lnTo>
                <a:lnTo>
                  <a:pt x="496" y="638"/>
                </a:lnTo>
                <a:lnTo>
                  <a:pt x="496" y="638"/>
                </a:lnTo>
                <a:close/>
                <a:moveTo>
                  <a:pt x="484" y="646"/>
                </a:moveTo>
                <a:lnTo>
                  <a:pt x="484" y="642"/>
                </a:lnTo>
                <a:lnTo>
                  <a:pt x="488" y="642"/>
                </a:lnTo>
                <a:lnTo>
                  <a:pt x="488" y="638"/>
                </a:lnTo>
                <a:lnTo>
                  <a:pt x="492" y="638"/>
                </a:lnTo>
                <a:lnTo>
                  <a:pt x="492" y="642"/>
                </a:lnTo>
                <a:lnTo>
                  <a:pt x="488" y="642"/>
                </a:lnTo>
                <a:lnTo>
                  <a:pt x="484" y="646"/>
                </a:lnTo>
                <a:lnTo>
                  <a:pt x="484" y="646"/>
                </a:lnTo>
                <a:lnTo>
                  <a:pt x="484" y="646"/>
                </a:lnTo>
                <a:close/>
                <a:moveTo>
                  <a:pt x="500" y="642"/>
                </a:moveTo>
                <a:lnTo>
                  <a:pt x="500" y="638"/>
                </a:lnTo>
                <a:lnTo>
                  <a:pt x="500" y="642"/>
                </a:lnTo>
                <a:lnTo>
                  <a:pt x="500" y="642"/>
                </a:lnTo>
                <a:lnTo>
                  <a:pt x="500" y="642"/>
                </a:lnTo>
                <a:close/>
                <a:moveTo>
                  <a:pt x="504" y="642"/>
                </a:moveTo>
                <a:lnTo>
                  <a:pt x="504" y="638"/>
                </a:lnTo>
                <a:lnTo>
                  <a:pt x="504" y="642"/>
                </a:lnTo>
                <a:lnTo>
                  <a:pt x="504" y="642"/>
                </a:lnTo>
                <a:lnTo>
                  <a:pt x="504" y="642"/>
                </a:lnTo>
                <a:close/>
                <a:moveTo>
                  <a:pt x="480" y="646"/>
                </a:moveTo>
                <a:lnTo>
                  <a:pt x="484" y="646"/>
                </a:lnTo>
                <a:lnTo>
                  <a:pt x="484" y="642"/>
                </a:lnTo>
                <a:lnTo>
                  <a:pt x="484" y="638"/>
                </a:lnTo>
                <a:lnTo>
                  <a:pt x="484" y="642"/>
                </a:lnTo>
                <a:lnTo>
                  <a:pt x="484" y="646"/>
                </a:lnTo>
                <a:lnTo>
                  <a:pt x="480" y="646"/>
                </a:lnTo>
                <a:lnTo>
                  <a:pt x="480" y="646"/>
                </a:lnTo>
                <a:lnTo>
                  <a:pt x="480" y="646"/>
                </a:lnTo>
                <a:close/>
                <a:moveTo>
                  <a:pt x="500" y="650"/>
                </a:moveTo>
                <a:lnTo>
                  <a:pt x="496" y="650"/>
                </a:lnTo>
                <a:lnTo>
                  <a:pt x="500" y="650"/>
                </a:lnTo>
                <a:lnTo>
                  <a:pt x="500" y="646"/>
                </a:lnTo>
                <a:lnTo>
                  <a:pt x="500" y="650"/>
                </a:lnTo>
                <a:lnTo>
                  <a:pt x="500" y="650"/>
                </a:lnTo>
                <a:lnTo>
                  <a:pt x="500" y="650"/>
                </a:lnTo>
                <a:close/>
                <a:moveTo>
                  <a:pt x="488" y="656"/>
                </a:moveTo>
                <a:lnTo>
                  <a:pt x="484" y="656"/>
                </a:lnTo>
                <a:lnTo>
                  <a:pt x="484" y="652"/>
                </a:lnTo>
                <a:lnTo>
                  <a:pt x="488" y="650"/>
                </a:lnTo>
                <a:lnTo>
                  <a:pt x="488" y="652"/>
                </a:lnTo>
                <a:lnTo>
                  <a:pt x="488" y="650"/>
                </a:lnTo>
                <a:lnTo>
                  <a:pt x="488" y="646"/>
                </a:lnTo>
                <a:lnTo>
                  <a:pt x="488" y="650"/>
                </a:lnTo>
                <a:lnTo>
                  <a:pt x="488" y="652"/>
                </a:lnTo>
                <a:lnTo>
                  <a:pt x="488" y="656"/>
                </a:lnTo>
                <a:lnTo>
                  <a:pt x="488" y="656"/>
                </a:lnTo>
                <a:lnTo>
                  <a:pt x="488" y="656"/>
                </a:lnTo>
                <a:close/>
                <a:moveTo>
                  <a:pt x="504" y="650"/>
                </a:moveTo>
                <a:lnTo>
                  <a:pt x="500" y="650"/>
                </a:lnTo>
                <a:lnTo>
                  <a:pt x="504" y="650"/>
                </a:lnTo>
                <a:lnTo>
                  <a:pt x="504" y="650"/>
                </a:lnTo>
                <a:lnTo>
                  <a:pt x="504" y="650"/>
                </a:lnTo>
                <a:close/>
                <a:moveTo>
                  <a:pt x="500" y="652"/>
                </a:moveTo>
                <a:lnTo>
                  <a:pt x="496" y="652"/>
                </a:lnTo>
                <a:lnTo>
                  <a:pt x="492" y="650"/>
                </a:lnTo>
                <a:lnTo>
                  <a:pt x="496" y="650"/>
                </a:lnTo>
                <a:lnTo>
                  <a:pt x="500" y="652"/>
                </a:lnTo>
                <a:lnTo>
                  <a:pt x="500" y="652"/>
                </a:lnTo>
                <a:lnTo>
                  <a:pt x="500" y="652"/>
                </a:lnTo>
                <a:close/>
                <a:moveTo>
                  <a:pt x="484" y="652"/>
                </a:moveTo>
                <a:lnTo>
                  <a:pt x="484" y="650"/>
                </a:lnTo>
                <a:lnTo>
                  <a:pt x="488" y="650"/>
                </a:lnTo>
                <a:lnTo>
                  <a:pt x="484" y="650"/>
                </a:lnTo>
                <a:lnTo>
                  <a:pt x="484" y="652"/>
                </a:lnTo>
                <a:lnTo>
                  <a:pt x="484" y="652"/>
                </a:lnTo>
                <a:lnTo>
                  <a:pt x="484" y="652"/>
                </a:lnTo>
                <a:close/>
                <a:moveTo>
                  <a:pt x="504" y="652"/>
                </a:moveTo>
                <a:lnTo>
                  <a:pt x="500" y="652"/>
                </a:lnTo>
                <a:lnTo>
                  <a:pt x="500" y="650"/>
                </a:lnTo>
                <a:lnTo>
                  <a:pt x="504" y="650"/>
                </a:lnTo>
                <a:lnTo>
                  <a:pt x="504" y="652"/>
                </a:lnTo>
                <a:lnTo>
                  <a:pt x="504" y="652"/>
                </a:lnTo>
                <a:lnTo>
                  <a:pt x="504" y="652"/>
                </a:lnTo>
                <a:close/>
                <a:moveTo>
                  <a:pt x="488" y="656"/>
                </a:moveTo>
                <a:lnTo>
                  <a:pt x="488" y="652"/>
                </a:lnTo>
                <a:lnTo>
                  <a:pt x="492" y="652"/>
                </a:lnTo>
                <a:lnTo>
                  <a:pt x="488" y="656"/>
                </a:lnTo>
                <a:lnTo>
                  <a:pt x="488" y="656"/>
                </a:lnTo>
                <a:lnTo>
                  <a:pt x="488" y="656"/>
                </a:lnTo>
                <a:close/>
                <a:moveTo>
                  <a:pt x="514" y="656"/>
                </a:moveTo>
                <a:lnTo>
                  <a:pt x="514" y="652"/>
                </a:lnTo>
                <a:lnTo>
                  <a:pt x="514" y="656"/>
                </a:lnTo>
                <a:lnTo>
                  <a:pt x="514" y="656"/>
                </a:lnTo>
                <a:lnTo>
                  <a:pt x="514" y="656"/>
                </a:lnTo>
                <a:close/>
                <a:moveTo>
                  <a:pt x="504" y="660"/>
                </a:moveTo>
                <a:lnTo>
                  <a:pt x="504" y="656"/>
                </a:lnTo>
                <a:lnTo>
                  <a:pt x="500" y="656"/>
                </a:lnTo>
                <a:lnTo>
                  <a:pt x="500" y="652"/>
                </a:lnTo>
                <a:lnTo>
                  <a:pt x="504" y="656"/>
                </a:lnTo>
                <a:lnTo>
                  <a:pt x="504" y="660"/>
                </a:lnTo>
                <a:lnTo>
                  <a:pt x="504" y="660"/>
                </a:lnTo>
                <a:lnTo>
                  <a:pt x="504" y="660"/>
                </a:lnTo>
                <a:close/>
                <a:moveTo>
                  <a:pt x="488" y="656"/>
                </a:moveTo>
                <a:lnTo>
                  <a:pt x="492" y="656"/>
                </a:lnTo>
                <a:lnTo>
                  <a:pt x="492" y="652"/>
                </a:lnTo>
                <a:lnTo>
                  <a:pt x="492" y="656"/>
                </a:lnTo>
                <a:lnTo>
                  <a:pt x="488" y="656"/>
                </a:lnTo>
                <a:lnTo>
                  <a:pt x="488" y="656"/>
                </a:lnTo>
                <a:lnTo>
                  <a:pt x="488" y="656"/>
                </a:lnTo>
                <a:close/>
                <a:moveTo>
                  <a:pt x="500" y="664"/>
                </a:moveTo>
                <a:lnTo>
                  <a:pt x="496" y="664"/>
                </a:lnTo>
                <a:lnTo>
                  <a:pt x="496" y="660"/>
                </a:lnTo>
                <a:lnTo>
                  <a:pt x="500" y="660"/>
                </a:lnTo>
                <a:lnTo>
                  <a:pt x="496" y="660"/>
                </a:lnTo>
                <a:lnTo>
                  <a:pt x="496" y="656"/>
                </a:lnTo>
                <a:lnTo>
                  <a:pt x="500" y="660"/>
                </a:lnTo>
                <a:lnTo>
                  <a:pt x="500" y="664"/>
                </a:lnTo>
                <a:lnTo>
                  <a:pt x="500" y="664"/>
                </a:lnTo>
                <a:lnTo>
                  <a:pt x="500" y="664"/>
                </a:lnTo>
                <a:close/>
                <a:moveTo>
                  <a:pt x="504" y="664"/>
                </a:moveTo>
                <a:lnTo>
                  <a:pt x="504" y="660"/>
                </a:lnTo>
                <a:lnTo>
                  <a:pt x="500" y="660"/>
                </a:lnTo>
                <a:lnTo>
                  <a:pt x="500" y="656"/>
                </a:lnTo>
                <a:lnTo>
                  <a:pt x="500" y="660"/>
                </a:lnTo>
                <a:lnTo>
                  <a:pt x="504" y="660"/>
                </a:lnTo>
                <a:lnTo>
                  <a:pt x="504" y="664"/>
                </a:lnTo>
                <a:lnTo>
                  <a:pt x="504" y="664"/>
                </a:lnTo>
                <a:lnTo>
                  <a:pt x="504" y="664"/>
                </a:lnTo>
                <a:close/>
                <a:moveTo>
                  <a:pt x="488" y="660"/>
                </a:moveTo>
                <a:lnTo>
                  <a:pt x="492" y="660"/>
                </a:lnTo>
                <a:lnTo>
                  <a:pt x="488" y="660"/>
                </a:lnTo>
                <a:lnTo>
                  <a:pt x="488" y="660"/>
                </a:lnTo>
                <a:lnTo>
                  <a:pt x="488" y="660"/>
                </a:lnTo>
                <a:close/>
                <a:moveTo>
                  <a:pt x="578" y="716"/>
                </a:moveTo>
                <a:lnTo>
                  <a:pt x="574" y="716"/>
                </a:lnTo>
                <a:lnTo>
                  <a:pt x="570" y="716"/>
                </a:lnTo>
                <a:lnTo>
                  <a:pt x="562" y="716"/>
                </a:lnTo>
                <a:lnTo>
                  <a:pt x="562" y="712"/>
                </a:lnTo>
                <a:lnTo>
                  <a:pt x="560" y="712"/>
                </a:lnTo>
                <a:lnTo>
                  <a:pt x="560" y="716"/>
                </a:lnTo>
                <a:lnTo>
                  <a:pt x="556" y="716"/>
                </a:lnTo>
                <a:lnTo>
                  <a:pt x="552" y="716"/>
                </a:lnTo>
                <a:lnTo>
                  <a:pt x="552" y="712"/>
                </a:lnTo>
                <a:lnTo>
                  <a:pt x="552" y="716"/>
                </a:lnTo>
                <a:lnTo>
                  <a:pt x="548" y="716"/>
                </a:lnTo>
                <a:lnTo>
                  <a:pt x="544" y="716"/>
                </a:lnTo>
                <a:lnTo>
                  <a:pt x="544" y="712"/>
                </a:lnTo>
                <a:lnTo>
                  <a:pt x="548" y="712"/>
                </a:lnTo>
                <a:lnTo>
                  <a:pt x="552" y="712"/>
                </a:lnTo>
                <a:lnTo>
                  <a:pt x="548" y="712"/>
                </a:lnTo>
                <a:lnTo>
                  <a:pt x="544" y="712"/>
                </a:lnTo>
                <a:lnTo>
                  <a:pt x="540" y="712"/>
                </a:lnTo>
                <a:lnTo>
                  <a:pt x="544" y="712"/>
                </a:lnTo>
                <a:lnTo>
                  <a:pt x="540" y="712"/>
                </a:lnTo>
                <a:lnTo>
                  <a:pt x="536" y="712"/>
                </a:lnTo>
                <a:lnTo>
                  <a:pt x="540" y="712"/>
                </a:lnTo>
                <a:lnTo>
                  <a:pt x="540" y="708"/>
                </a:lnTo>
                <a:lnTo>
                  <a:pt x="536" y="708"/>
                </a:lnTo>
                <a:lnTo>
                  <a:pt x="536" y="712"/>
                </a:lnTo>
                <a:lnTo>
                  <a:pt x="532" y="712"/>
                </a:lnTo>
                <a:lnTo>
                  <a:pt x="532" y="708"/>
                </a:lnTo>
                <a:lnTo>
                  <a:pt x="532" y="712"/>
                </a:lnTo>
                <a:lnTo>
                  <a:pt x="530" y="712"/>
                </a:lnTo>
                <a:lnTo>
                  <a:pt x="530" y="708"/>
                </a:lnTo>
                <a:lnTo>
                  <a:pt x="532" y="708"/>
                </a:lnTo>
                <a:lnTo>
                  <a:pt x="530" y="708"/>
                </a:lnTo>
                <a:lnTo>
                  <a:pt x="530" y="706"/>
                </a:lnTo>
                <a:lnTo>
                  <a:pt x="532" y="706"/>
                </a:lnTo>
                <a:lnTo>
                  <a:pt x="532" y="708"/>
                </a:lnTo>
                <a:lnTo>
                  <a:pt x="536" y="708"/>
                </a:lnTo>
                <a:lnTo>
                  <a:pt x="532" y="708"/>
                </a:lnTo>
                <a:lnTo>
                  <a:pt x="532" y="706"/>
                </a:lnTo>
                <a:lnTo>
                  <a:pt x="536" y="708"/>
                </a:lnTo>
                <a:lnTo>
                  <a:pt x="536" y="706"/>
                </a:lnTo>
                <a:lnTo>
                  <a:pt x="540" y="706"/>
                </a:lnTo>
                <a:lnTo>
                  <a:pt x="544" y="708"/>
                </a:lnTo>
                <a:lnTo>
                  <a:pt x="544" y="706"/>
                </a:lnTo>
                <a:lnTo>
                  <a:pt x="548" y="706"/>
                </a:lnTo>
                <a:lnTo>
                  <a:pt x="548" y="708"/>
                </a:lnTo>
                <a:lnTo>
                  <a:pt x="548" y="706"/>
                </a:lnTo>
                <a:lnTo>
                  <a:pt x="552" y="708"/>
                </a:lnTo>
                <a:lnTo>
                  <a:pt x="556" y="708"/>
                </a:lnTo>
                <a:lnTo>
                  <a:pt x="552" y="708"/>
                </a:lnTo>
                <a:lnTo>
                  <a:pt x="552" y="706"/>
                </a:lnTo>
                <a:lnTo>
                  <a:pt x="548" y="706"/>
                </a:lnTo>
                <a:lnTo>
                  <a:pt x="544" y="706"/>
                </a:lnTo>
                <a:lnTo>
                  <a:pt x="544" y="702"/>
                </a:lnTo>
                <a:lnTo>
                  <a:pt x="548" y="702"/>
                </a:lnTo>
                <a:lnTo>
                  <a:pt x="552" y="706"/>
                </a:lnTo>
                <a:lnTo>
                  <a:pt x="556" y="706"/>
                </a:lnTo>
                <a:lnTo>
                  <a:pt x="556" y="702"/>
                </a:lnTo>
                <a:lnTo>
                  <a:pt x="556" y="706"/>
                </a:lnTo>
                <a:lnTo>
                  <a:pt x="560" y="706"/>
                </a:lnTo>
                <a:lnTo>
                  <a:pt x="560" y="708"/>
                </a:lnTo>
                <a:lnTo>
                  <a:pt x="560" y="706"/>
                </a:lnTo>
                <a:lnTo>
                  <a:pt x="562" y="706"/>
                </a:lnTo>
                <a:lnTo>
                  <a:pt x="566" y="706"/>
                </a:lnTo>
                <a:lnTo>
                  <a:pt x="566" y="708"/>
                </a:lnTo>
                <a:lnTo>
                  <a:pt x="566" y="712"/>
                </a:lnTo>
                <a:lnTo>
                  <a:pt x="566" y="708"/>
                </a:lnTo>
                <a:lnTo>
                  <a:pt x="570" y="708"/>
                </a:lnTo>
                <a:lnTo>
                  <a:pt x="566" y="708"/>
                </a:lnTo>
                <a:lnTo>
                  <a:pt x="570" y="708"/>
                </a:lnTo>
                <a:lnTo>
                  <a:pt x="570" y="706"/>
                </a:lnTo>
                <a:lnTo>
                  <a:pt x="566" y="706"/>
                </a:lnTo>
                <a:lnTo>
                  <a:pt x="562" y="706"/>
                </a:lnTo>
                <a:lnTo>
                  <a:pt x="562" y="702"/>
                </a:lnTo>
                <a:lnTo>
                  <a:pt x="560" y="702"/>
                </a:lnTo>
                <a:lnTo>
                  <a:pt x="556" y="702"/>
                </a:lnTo>
                <a:lnTo>
                  <a:pt x="556" y="698"/>
                </a:lnTo>
                <a:lnTo>
                  <a:pt x="556" y="694"/>
                </a:lnTo>
                <a:lnTo>
                  <a:pt x="556" y="690"/>
                </a:lnTo>
                <a:lnTo>
                  <a:pt x="560" y="690"/>
                </a:lnTo>
                <a:lnTo>
                  <a:pt x="566" y="686"/>
                </a:lnTo>
                <a:lnTo>
                  <a:pt x="566" y="682"/>
                </a:lnTo>
                <a:lnTo>
                  <a:pt x="562" y="682"/>
                </a:lnTo>
                <a:lnTo>
                  <a:pt x="560" y="682"/>
                </a:lnTo>
                <a:lnTo>
                  <a:pt x="556" y="682"/>
                </a:lnTo>
                <a:lnTo>
                  <a:pt x="556" y="686"/>
                </a:lnTo>
                <a:lnTo>
                  <a:pt x="552" y="686"/>
                </a:lnTo>
                <a:lnTo>
                  <a:pt x="552" y="682"/>
                </a:lnTo>
                <a:lnTo>
                  <a:pt x="552" y="680"/>
                </a:lnTo>
                <a:lnTo>
                  <a:pt x="552" y="676"/>
                </a:lnTo>
                <a:lnTo>
                  <a:pt x="556" y="676"/>
                </a:lnTo>
                <a:lnTo>
                  <a:pt x="556" y="672"/>
                </a:lnTo>
                <a:lnTo>
                  <a:pt x="552" y="672"/>
                </a:lnTo>
                <a:lnTo>
                  <a:pt x="556" y="672"/>
                </a:lnTo>
                <a:lnTo>
                  <a:pt x="560" y="672"/>
                </a:lnTo>
                <a:lnTo>
                  <a:pt x="562" y="668"/>
                </a:lnTo>
                <a:lnTo>
                  <a:pt x="562" y="664"/>
                </a:lnTo>
                <a:lnTo>
                  <a:pt x="566" y="664"/>
                </a:lnTo>
                <a:lnTo>
                  <a:pt x="566" y="668"/>
                </a:lnTo>
                <a:lnTo>
                  <a:pt x="570" y="668"/>
                </a:lnTo>
                <a:lnTo>
                  <a:pt x="574" y="668"/>
                </a:lnTo>
                <a:lnTo>
                  <a:pt x="578" y="668"/>
                </a:lnTo>
                <a:lnTo>
                  <a:pt x="578" y="672"/>
                </a:lnTo>
                <a:lnTo>
                  <a:pt x="578" y="680"/>
                </a:lnTo>
                <a:lnTo>
                  <a:pt x="578" y="682"/>
                </a:lnTo>
                <a:lnTo>
                  <a:pt x="578" y="686"/>
                </a:lnTo>
                <a:lnTo>
                  <a:pt x="578" y="694"/>
                </a:lnTo>
                <a:lnTo>
                  <a:pt x="578" y="698"/>
                </a:lnTo>
                <a:lnTo>
                  <a:pt x="578" y="706"/>
                </a:lnTo>
                <a:lnTo>
                  <a:pt x="578" y="708"/>
                </a:lnTo>
                <a:lnTo>
                  <a:pt x="578" y="716"/>
                </a:lnTo>
                <a:lnTo>
                  <a:pt x="578" y="716"/>
                </a:lnTo>
                <a:lnTo>
                  <a:pt x="578" y="716"/>
                </a:lnTo>
                <a:close/>
                <a:moveTo>
                  <a:pt x="510" y="682"/>
                </a:moveTo>
                <a:lnTo>
                  <a:pt x="514" y="682"/>
                </a:lnTo>
                <a:lnTo>
                  <a:pt x="510" y="682"/>
                </a:lnTo>
                <a:lnTo>
                  <a:pt x="506" y="682"/>
                </a:lnTo>
                <a:lnTo>
                  <a:pt x="504" y="680"/>
                </a:lnTo>
                <a:lnTo>
                  <a:pt x="500" y="680"/>
                </a:lnTo>
                <a:lnTo>
                  <a:pt x="496" y="680"/>
                </a:lnTo>
                <a:lnTo>
                  <a:pt x="496" y="676"/>
                </a:lnTo>
                <a:lnTo>
                  <a:pt x="492" y="676"/>
                </a:lnTo>
                <a:lnTo>
                  <a:pt x="492" y="672"/>
                </a:lnTo>
                <a:lnTo>
                  <a:pt x="488" y="672"/>
                </a:lnTo>
                <a:lnTo>
                  <a:pt x="492" y="672"/>
                </a:lnTo>
                <a:lnTo>
                  <a:pt x="496" y="672"/>
                </a:lnTo>
                <a:lnTo>
                  <a:pt x="496" y="676"/>
                </a:lnTo>
                <a:lnTo>
                  <a:pt x="500" y="676"/>
                </a:lnTo>
                <a:lnTo>
                  <a:pt x="504" y="676"/>
                </a:lnTo>
                <a:lnTo>
                  <a:pt x="504" y="680"/>
                </a:lnTo>
                <a:lnTo>
                  <a:pt x="506" y="680"/>
                </a:lnTo>
                <a:lnTo>
                  <a:pt x="506" y="682"/>
                </a:lnTo>
                <a:lnTo>
                  <a:pt x="506" y="680"/>
                </a:lnTo>
                <a:lnTo>
                  <a:pt x="510" y="682"/>
                </a:lnTo>
                <a:lnTo>
                  <a:pt x="510" y="682"/>
                </a:lnTo>
                <a:lnTo>
                  <a:pt x="510" y="682"/>
                </a:lnTo>
                <a:close/>
                <a:moveTo>
                  <a:pt x="506" y="676"/>
                </a:moveTo>
                <a:lnTo>
                  <a:pt x="504" y="676"/>
                </a:lnTo>
                <a:lnTo>
                  <a:pt x="504" y="672"/>
                </a:lnTo>
                <a:lnTo>
                  <a:pt x="506" y="672"/>
                </a:lnTo>
                <a:lnTo>
                  <a:pt x="506" y="676"/>
                </a:lnTo>
                <a:lnTo>
                  <a:pt x="510" y="676"/>
                </a:lnTo>
                <a:lnTo>
                  <a:pt x="506" y="676"/>
                </a:lnTo>
                <a:lnTo>
                  <a:pt x="506" y="676"/>
                </a:lnTo>
                <a:lnTo>
                  <a:pt x="506" y="676"/>
                </a:lnTo>
                <a:close/>
                <a:moveTo>
                  <a:pt x="500" y="682"/>
                </a:moveTo>
                <a:lnTo>
                  <a:pt x="496" y="682"/>
                </a:lnTo>
                <a:lnTo>
                  <a:pt x="500" y="682"/>
                </a:lnTo>
                <a:lnTo>
                  <a:pt x="500" y="682"/>
                </a:lnTo>
                <a:lnTo>
                  <a:pt x="500" y="682"/>
                </a:lnTo>
                <a:close/>
                <a:moveTo>
                  <a:pt x="510" y="694"/>
                </a:moveTo>
                <a:lnTo>
                  <a:pt x="510" y="690"/>
                </a:lnTo>
                <a:lnTo>
                  <a:pt x="506" y="690"/>
                </a:lnTo>
                <a:lnTo>
                  <a:pt x="506" y="694"/>
                </a:lnTo>
                <a:lnTo>
                  <a:pt x="506" y="690"/>
                </a:lnTo>
                <a:lnTo>
                  <a:pt x="506" y="686"/>
                </a:lnTo>
                <a:lnTo>
                  <a:pt x="510" y="690"/>
                </a:lnTo>
                <a:lnTo>
                  <a:pt x="514" y="690"/>
                </a:lnTo>
                <a:lnTo>
                  <a:pt x="510" y="690"/>
                </a:lnTo>
                <a:lnTo>
                  <a:pt x="506" y="686"/>
                </a:lnTo>
                <a:lnTo>
                  <a:pt x="510" y="686"/>
                </a:lnTo>
                <a:lnTo>
                  <a:pt x="514" y="686"/>
                </a:lnTo>
                <a:lnTo>
                  <a:pt x="510" y="686"/>
                </a:lnTo>
                <a:lnTo>
                  <a:pt x="514" y="686"/>
                </a:lnTo>
                <a:lnTo>
                  <a:pt x="514" y="690"/>
                </a:lnTo>
                <a:lnTo>
                  <a:pt x="518" y="690"/>
                </a:lnTo>
                <a:lnTo>
                  <a:pt x="518" y="686"/>
                </a:lnTo>
                <a:lnTo>
                  <a:pt x="518" y="690"/>
                </a:lnTo>
                <a:lnTo>
                  <a:pt x="522" y="686"/>
                </a:lnTo>
                <a:lnTo>
                  <a:pt x="522" y="690"/>
                </a:lnTo>
                <a:lnTo>
                  <a:pt x="522" y="694"/>
                </a:lnTo>
                <a:lnTo>
                  <a:pt x="522" y="690"/>
                </a:lnTo>
                <a:lnTo>
                  <a:pt x="526" y="690"/>
                </a:lnTo>
                <a:lnTo>
                  <a:pt x="526" y="694"/>
                </a:lnTo>
                <a:lnTo>
                  <a:pt x="522" y="694"/>
                </a:lnTo>
                <a:lnTo>
                  <a:pt x="522" y="698"/>
                </a:lnTo>
                <a:lnTo>
                  <a:pt x="526" y="698"/>
                </a:lnTo>
                <a:lnTo>
                  <a:pt x="522" y="698"/>
                </a:lnTo>
                <a:lnTo>
                  <a:pt x="522" y="702"/>
                </a:lnTo>
                <a:lnTo>
                  <a:pt x="518" y="698"/>
                </a:lnTo>
                <a:lnTo>
                  <a:pt x="518" y="702"/>
                </a:lnTo>
                <a:lnTo>
                  <a:pt x="514" y="702"/>
                </a:lnTo>
                <a:lnTo>
                  <a:pt x="514" y="698"/>
                </a:lnTo>
                <a:lnTo>
                  <a:pt x="518" y="698"/>
                </a:lnTo>
                <a:lnTo>
                  <a:pt x="518" y="694"/>
                </a:lnTo>
                <a:lnTo>
                  <a:pt x="514" y="694"/>
                </a:lnTo>
                <a:lnTo>
                  <a:pt x="514" y="698"/>
                </a:lnTo>
                <a:lnTo>
                  <a:pt x="510" y="698"/>
                </a:lnTo>
                <a:lnTo>
                  <a:pt x="510" y="694"/>
                </a:lnTo>
                <a:lnTo>
                  <a:pt x="510" y="694"/>
                </a:lnTo>
                <a:lnTo>
                  <a:pt x="510" y="694"/>
                </a:lnTo>
                <a:close/>
                <a:moveTo>
                  <a:pt x="504" y="690"/>
                </a:moveTo>
                <a:lnTo>
                  <a:pt x="504" y="686"/>
                </a:lnTo>
                <a:lnTo>
                  <a:pt x="504" y="690"/>
                </a:lnTo>
                <a:lnTo>
                  <a:pt x="504" y="690"/>
                </a:lnTo>
                <a:lnTo>
                  <a:pt x="504" y="690"/>
                </a:lnTo>
                <a:close/>
                <a:moveTo>
                  <a:pt x="548" y="702"/>
                </a:moveTo>
                <a:lnTo>
                  <a:pt x="544" y="702"/>
                </a:lnTo>
                <a:lnTo>
                  <a:pt x="544" y="698"/>
                </a:lnTo>
                <a:lnTo>
                  <a:pt x="544" y="694"/>
                </a:lnTo>
                <a:lnTo>
                  <a:pt x="548" y="694"/>
                </a:lnTo>
                <a:lnTo>
                  <a:pt x="548" y="690"/>
                </a:lnTo>
                <a:lnTo>
                  <a:pt x="548" y="686"/>
                </a:lnTo>
                <a:lnTo>
                  <a:pt x="552" y="686"/>
                </a:lnTo>
                <a:lnTo>
                  <a:pt x="552" y="690"/>
                </a:lnTo>
                <a:lnTo>
                  <a:pt x="548" y="690"/>
                </a:lnTo>
                <a:lnTo>
                  <a:pt x="552" y="694"/>
                </a:lnTo>
                <a:lnTo>
                  <a:pt x="552" y="698"/>
                </a:lnTo>
                <a:lnTo>
                  <a:pt x="548" y="698"/>
                </a:lnTo>
                <a:lnTo>
                  <a:pt x="548" y="694"/>
                </a:lnTo>
                <a:lnTo>
                  <a:pt x="548" y="698"/>
                </a:lnTo>
                <a:lnTo>
                  <a:pt x="548" y="702"/>
                </a:lnTo>
                <a:lnTo>
                  <a:pt x="548" y="702"/>
                </a:lnTo>
                <a:lnTo>
                  <a:pt x="548" y="702"/>
                </a:lnTo>
                <a:close/>
                <a:moveTo>
                  <a:pt x="532" y="698"/>
                </a:moveTo>
                <a:lnTo>
                  <a:pt x="532" y="702"/>
                </a:lnTo>
                <a:lnTo>
                  <a:pt x="530" y="702"/>
                </a:lnTo>
                <a:lnTo>
                  <a:pt x="530" y="698"/>
                </a:lnTo>
                <a:lnTo>
                  <a:pt x="530" y="702"/>
                </a:lnTo>
                <a:lnTo>
                  <a:pt x="532" y="702"/>
                </a:lnTo>
                <a:lnTo>
                  <a:pt x="530" y="706"/>
                </a:lnTo>
                <a:lnTo>
                  <a:pt x="530" y="702"/>
                </a:lnTo>
                <a:lnTo>
                  <a:pt x="526" y="702"/>
                </a:lnTo>
                <a:lnTo>
                  <a:pt x="526" y="698"/>
                </a:lnTo>
                <a:lnTo>
                  <a:pt x="530" y="698"/>
                </a:lnTo>
                <a:lnTo>
                  <a:pt x="530" y="694"/>
                </a:lnTo>
                <a:lnTo>
                  <a:pt x="532" y="694"/>
                </a:lnTo>
                <a:lnTo>
                  <a:pt x="532" y="698"/>
                </a:lnTo>
                <a:lnTo>
                  <a:pt x="532" y="698"/>
                </a:lnTo>
                <a:lnTo>
                  <a:pt x="532" y="698"/>
                </a:lnTo>
                <a:close/>
                <a:moveTo>
                  <a:pt x="536" y="698"/>
                </a:moveTo>
                <a:lnTo>
                  <a:pt x="540" y="698"/>
                </a:lnTo>
                <a:lnTo>
                  <a:pt x="544" y="702"/>
                </a:lnTo>
                <a:lnTo>
                  <a:pt x="544" y="706"/>
                </a:lnTo>
                <a:lnTo>
                  <a:pt x="540" y="706"/>
                </a:lnTo>
                <a:lnTo>
                  <a:pt x="536" y="706"/>
                </a:lnTo>
                <a:lnTo>
                  <a:pt x="536" y="702"/>
                </a:lnTo>
                <a:lnTo>
                  <a:pt x="532" y="702"/>
                </a:lnTo>
                <a:lnTo>
                  <a:pt x="532" y="698"/>
                </a:lnTo>
                <a:lnTo>
                  <a:pt x="536" y="698"/>
                </a:lnTo>
                <a:lnTo>
                  <a:pt x="536" y="698"/>
                </a:lnTo>
                <a:lnTo>
                  <a:pt x="536" y="698"/>
                </a:lnTo>
                <a:close/>
                <a:moveTo>
                  <a:pt x="510" y="702"/>
                </a:moveTo>
                <a:lnTo>
                  <a:pt x="506" y="698"/>
                </a:lnTo>
                <a:lnTo>
                  <a:pt x="510" y="698"/>
                </a:lnTo>
                <a:lnTo>
                  <a:pt x="510" y="702"/>
                </a:lnTo>
                <a:lnTo>
                  <a:pt x="510" y="702"/>
                </a:lnTo>
                <a:lnTo>
                  <a:pt x="510" y="702"/>
                </a:lnTo>
                <a:close/>
                <a:moveTo>
                  <a:pt x="552" y="702"/>
                </a:moveTo>
                <a:lnTo>
                  <a:pt x="548" y="698"/>
                </a:lnTo>
                <a:lnTo>
                  <a:pt x="552" y="698"/>
                </a:lnTo>
                <a:lnTo>
                  <a:pt x="552" y="702"/>
                </a:lnTo>
                <a:lnTo>
                  <a:pt x="552" y="702"/>
                </a:lnTo>
                <a:lnTo>
                  <a:pt x="552" y="702"/>
                </a:lnTo>
                <a:close/>
                <a:moveTo>
                  <a:pt x="526" y="698"/>
                </a:moveTo>
                <a:lnTo>
                  <a:pt x="526" y="702"/>
                </a:lnTo>
                <a:lnTo>
                  <a:pt x="522" y="702"/>
                </a:lnTo>
                <a:lnTo>
                  <a:pt x="522" y="698"/>
                </a:lnTo>
                <a:lnTo>
                  <a:pt x="526" y="698"/>
                </a:lnTo>
                <a:lnTo>
                  <a:pt x="526" y="698"/>
                </a:lnTo>
                <a:lnTo>
                  <a:pt x="526" y="698"/>
                </a:lnTo>
                <a:close/>
                <a:moveTo>
                  <a:pt x="522" y="706"/>
                </a:moveTo>
                <a:lnTo>
                  <a:pt x="526" y="706"/>
                </a:lnTo>
                <a:lnTo>
                  <a:pt x="522" y="706"/>
                </a:lnTo>
                <a:lnTo>
                  <a:pt x="522" y="706"/>
                </a:lnTo>
                <a:lnTo>
                  <a:pt x="522" y="706"/>
                </a:lnTo>
                <a:close/>
                <a:moveTo>
                  <a:pt x="540" y="716"/>
                </a:moveTo>
                <a:lnTo>
                  <a:pt x="536" y="716"/>
                </a:lnTo>
                <a:lnTo>
                  <a:pt x="540" y="716"/>
                </a:lnTo>
                <a:lnTo>
                  <a:pt x="544" y="716"/>
                </a:lnTo>
                <a:lnTo>
                  <a:pt x="540" y="716"/>
                </a:lnTo>
                <a:lnTo>
                  <a:pt x="540" y="716"/>
                </a:lnTo>
                <a:lnTo>
                  <a:pt x="540" y="716"/>
                </a:lnTo>
                <a:close/>
                <a:moveTo>
                  <a:pt x="552" y="716"/>
                </a:moveTo>
                <a:lnTo>
                  <a:pt x="548" y="716"/>
                </a:lnTo>
                <a:lnTo>
                  <a:pt x="552" y="716"/>
                </a:lnTo>
                <a:lnTo>
                  <a:pt x="552" y="716"/>
                </a:lnTo>
                <a:lnTo>
                  <a:pt x="552" y="716"/>
                </a:lnTo>
                <a:close/>
                <a:moveTo>
                  <a:pt x="560" y="720"/>
                </a:moveTo>
                <a:lnTo>
                  <a:pt x="560" y="716"/>
                </a:lnTo>
                <a:lnTo>
                  <a:pt x="562" y="716"/>
                </a:lnTo>
                <a:lnTo>
                  <a:pt x="566" y="716"/>
                </a:lnTo>
                <a:lnTo>
                  <a:pt x="570" y="720"/>
                </a:lnTo>
                <a:lnTo>
                  <a:pt x="566" y="720"/>
                </a:lnTo>
                <a:lnTo>
                  <a:pt x="562" y="720"/>
                </a:lnTo>
                <a:lnTo>
                  <a:pt x="560" y="720"/>
                </a:lnTo>
                <a:lnTo>
                  <a:pt x="560" y="720"/>
                </a:lnTo>
                <a:lnTo>
                  <a:pt x="560" y="720"/>
                </a:lnTo>
                <a:close/>
                <a:moveTo>
                  <a:pt x="552" y="716"/>
                </a:moveTo>
                <a:lnTo>
                  <a:pt x="548" y="716"/>
                </a:lnTo>
                <a:lnTo>
                  <a:pt x="548" y="720"/>
                </a:lnTo>
                <a:lnTo>
                  <a:pt x="552" y="720"/>
                </a:lnTo>
                <a:lnTo>
                  <a:pt x="552" y="724"/>
                </a:lnTo>
                <a:lnTo>
                  <a:pt x="552" y="720"/>
                </a:lnTo>
                <a:lnTo>
                  <a:pt x="552" y="724"/>
                </a:lnTo>
                <a:lnTo>
                  <a:pt x="548" y="724"/>
                </a:lnTo>
                <a:lnTo>
                  <a:pt x="548" y="720"/>
                </a:lnTo>
                <a:lnTo>
                  <a:pt x="548" y="724"/>
                </a:lnTo>
                <a:lnTo>
                  <a:pt x="548" y="720"/>
                </a:lnTo>
                <a:lnTo>
                  <a:pt x="544" y="720"/>
                </a:lnTo>
                <a:lnTo>
                  <a:pt x="544" y="716"/>
                </a:lnTo>
                <a:lnTo>
                  <a:pt x="548" y="720"/>
                </a:lnTo>
                <a:lnTo>
                  <a:pt x="548" y="716"/>
                </a:lnTo>
                <a:lnTo>
                  <a:pt x="552" y="716"/>
                </a:lnTo>
                <a:lnTo>
                  <a:pt x="552" y="716"/>
                </a:lnTo>
                <a:lnTo>
                  <a:pt x="552" y="716"/>
                </a:lnTo>
                <a:close/>
                <a:moveTo>
                  <a:pt x="586" y="716"/>
                </a:moveTo>
                <a:lnTo>
                  <a:pt x="590" y="716"/>
                </a:lnTo>
                <a:lnTo>
                  <a:pt x="592" y="716"/>
                </a:lnTo>
                <a:lnTo>
                  <a:pt x="596" y="716"/>
                </a:lnTo>
                <a:lnTo>
                  <a:pt x="596" y="720"/>
                </a:lnTo>
                <a:lnTo>
                  <a:pt x="600" y="720"/>
                </a:lnTo>
                <a:lnTo>
                  <a:pt x="600" y="724"/>
                </a:lnTo>
                <a:lnTo>
                  <a:pt x="596" y="724"/>
                </a:lnTo>
                <a:lnTo>
                  <a:pt x="596" y="728"/>
                </a:lnTo>
                <a:lnTo>
                  <a:pt x="592" y="724"/>
                </a:lnTo>
                <a:lnTo>
                  <a:pt x="590" y="724"/>
                </a:lnTo>
                <a:lnTo>
                  <a:pt x="586" y="724"/>
                </a:lnTo>
                <a:lnTo>
                  <a:pt x="590" y="724"/>
                </a:lnTo>
                <a:lnTo>
                  <a:pt x="586" y="724"/>
                </a:lnTo>
                <a:lnTo>
                  <a:pt x="582" y="724"/>
                </a:lnTo>
                <a:lnTo>
                  <a:pt x="582" y="720"/>
                </a:lnTo>
                <a:lnTo>
                  <a:pt x="582" y="716"/>
                </a:lnTo>
                <a:lnTo>
                  <a:pt x="586" y="716"/>
                </a:lnTo>
                <a:lnTo>
                  <a:pt x="586" y="716"/>
                </a:lnTo>
                <a:lnTo>
                  <a:pt x="586" y="716"/>
                </a:lnTo>
                <a:close/>
                <a:moveTo>
                  <a:pt x="556" y="720"/>
                </a:moveTo>
                <a:lnTo>
                  <a:pt x="556" y="716"/>
                </a:lnTo>
                <a:lnTo>
                  <a:pt x="556" y="720"/>
                </a:lnTo>
                <a:lnTo>
                  <a:pt x="556" y="720"/>
                </a:lnTo>
                <a:lnTo>
                  <a:pt x="556" y="720"/>
                </a:lnTo>
                <a:close/>
                <a:moveTo>
                  <a:pt x="586" y="736"/>
                </a:moveTo>
                <a:lnTo>
                  <a:pt x="582" y="736"/>
                </a:lnTo>
                <a:lnTo>
                  <a:pt x="582" y="732"/>
                </a:lnTo>
                <a:lnTo>
                  <a:pt x="578" y="732"/>
                </a:lnTo>
                <a:lnTo>
                  <a:pt x="578" y="728"/>
                </a:lnTo>
                <a:lnTo>
                  <a:pt x="574" y="728"/>
                </a:lnTo>
                <a:lnTo>
                  <a:pt x="574" y="732"/>
                </a:lnTo>
                <a:lnTo>
                  <a:pt x="570" y="728"/>
                </a:lnTo>
                <a:lnTo>
                  <a:pt x="574" y="728"/>
                </a:lnTo>
                <a:lnTo>
                  <a:pt x="570" y="728"/>
                </a:lnTo>
                <a:lnTo>
                  <a:pt x="574" y="724"/>
                </a:lnTo>
                <a:lnTo>
                  <a:pt x="570" y="724"/>
                </a:lnTo>
                <a:lnTo>
                  <a:pt x="566" y="724"/>
                </a:lnTo>
                <a:lnTo>
                  <a:pt x="566" y="728"/>
                </a:lnTo>
                <a:lnTo>
                  <a:pt x="570" y="728"/>
                </a:lnTo>
                <a:lnTo>
                  <a:pt x="570" y="732"/>
                </a:lnTo>
                <a:lnTo>
                  <a:pt x="566" y="732"/>
                </a:lnTo>
                <a:lnTo>
                  <a:pt x="562" y="728"/>
                </a:lnTo>
                <a:lnTo>
                  <a:pt x="566" y="728"/>
                </a:lnTo>
                <a:lnTo>
                  <a:pt x="562" y="728"/>
                </a:lnTo>
                <a:lnTo>
                  <a:pt x="560" y="728"/>
                </a:lnTo>
                <a:lnTo>
                  <a:pt x="562" y="724"/>
                </a:lnTo>
                <a:lnTo>
                  <a:pt x="560" y="724"/>
                </a:lnTo>
                <a:lnTo>
                  <a:pt x="556" y="724"/>
                </a:lnTo>
                <a:lnTo>
                  <a:pt x="560" y="720"/>
                </a:lnTo>
                <a:lnTo>
                  <a:pt x="562" y="720"/>
                </a:lnTo>
                <a:lnTo>
                  <a:pt x="566" y="720"/>
                </a:lnTo>
                <a:lnTo>
                  <a:pt x="570" y="720"/>
                </a:lnTo>
                <a:lnTo>
                  <a:pt x="574" y="720"/>
                </a:lnTo>
                <a:lnTo>
                  <a:pt x="574" y="716"/>
                </a:lnTo>
                <a:lnTo>
                  <a:pt x="578" y="716"/>
                </a:lnTo>
                <a:lnTo>
                  <a:pt x="582" y="720"/>
                </a:lnTo>
                <a:lnTo>
                  <a:pt x="578" y="724"/>
                </a:lnTo>
                <a:lnTo>
                  <a:pt x="574" y="724"/>
                </a:lnTo>
                <a:lnTo>
                  <a:pt x="574" y="720"/>
                </a:lnTo>
                <a:lnTo>
                  <a:pt x="570" y="720"/>
                </a:lnTo>
                <a:lnTo>
                  <a:pt x="574" y="724"/>
                </a:lnTo>
                <a:lnTo>
                  <a:pt x="578" y="724"/>
                </a:lnTo>
                <a:lnTo>
                  <a:pt x="582" y="724"/>
                </a:lnTo>
                <a:lnTo>
                  <a:pt x="578" y="728"/>
                </a:lnTo>
                <a:lnTo>
                  <a:pt x="578" y="724"/>
                </a:lnTo>
                <a:lnTo>
                  <a:pt x="574" y="724"/>
                </a:lnTo>
                <a:lnTo>
                  <a:pt x="578" y="728"/>
                </a:lnTo>
                <a:lnTo>
                  <a:pt x="582" y="728"/>
                </a:lnTo>
                <a:lnTo>
                  <a:pt x="582" y="732"/>
                </a:lnTo>
                <a:lnTo>
                  <a:pt x="586" y="728"/>
                </a:lnTo>
                <a:lnTo>
                  <a:pt x="586" y="732"/>
                </a:lnTo>
                <a:lnTo>
                  <a:pt x="586" y="736"/>
                </a:lnTo>
                <a:lnTo>
                  <a:pt x="586" y="736"/>
                </a:lnTo>
                <a:lnTo>
                  <a:pt x="586" y="736"/>
                </a:lnTo>
                <a:close/>
                <a:moveTo>
                  <a:pt x="600" y="720"/>
                </a:moveTo>
                <a:lnTo>
                  <a:pt x="596" y="720"/>
                </a:lnTo>
                <a:lnTo>
                  <a:pt x="600" y="720"/>
                </a:lnTo>
                <a:lnTo>
                  <a:pt x="600" y="720"/>
                </a:lnTo>
                <a:lnTo>
                  <a:pt x="600" y="720"/>
                </a:lnTo>
                <a:close/>
                <a:moveTo>
                  <a:pt x="604" y="724"/>
                </a:moveTo>
                <a:lnTo>
                  <a:pt x="608" y="724"/>
                </a:lnTo>
                <a:lnTo>
                  <a:pt x="604" y="724"/>
                </a:lnTo>
                <a:lnTo>
                  <a:pt x="604" y="724"/>
                </a:lnTo>
                <a:lnTo>
                  <a:pt x="604" y="724"/>
                </a:lnTo>
                <a:close/>
                <a:moveTo>
                  <a:pt x="600" y="724"/>
                </a:moveTo>
                <a:lnTo>
                  <a:pt x="600" y="728"/>
                </a:lnTo>
                <a:lnTo>
                  <a:pt x="596" y="724"/>
                </a:lnTo>
                <a:lnTo>
                  <a:pt x="600" y="724"/>
                </a:lnTo>
                <a:lnTo>
                  <a:pt x="600" y="724"/>
                </a:lnTo>
                <a:lnTo>
                  <a:pt x="600" y="724"/>
                </a:lnTo>
                <a:close/>
                <a:moveTo>
                  <a:pt x="590" y="732"/>
                </a:moveTo>
                <a:lnTo>
                  <a:pt x="592" y="732"/>
                </a:lnTo>
                <a:lnTo>
                  <a:pt x="590" y="732"/>
                </a:lnTo>
                <a:lnTo>
                  <a:pt x="590" y="732"/>
                </a:lnTo>
                <a:lnTo>
                  <a:pt x="590" y="732"/>
                </a:lnTo>
                <a:close/>
                <a:moveTo>
                  <a:pt x="592" y="736"/>
                </a:moveTo>
                <a:lnTo>
                  <a:pt x="592" y="732"/>
                </a:lnTo>
                <a:lnTo>
                  <a:pt x="596" y="736"/>
                </a:lnTo>
                <a:lnTo>
                  <a:pt x="592" y="736"/>
                </a:lnTo>
                <a:lnTo>
                  <a:pt x="592" y="736"/>
                </a:lnTo>
                <a:lnTo>
                  <a:pt x="592" y="736"/>
                </a:lnTo>
                <a:close/>
                <a:moveTo>
                  <a:pt x="590" y="738"/>
                </a:moveTo>
                <a:lnTo>
                  <a:pt x="592" y="738"/>
                </a:lnTo>
                <a:lnTo>
                  <a:pt x="592" y="736"/>
                </a:lnTo>
                <a:lnTo>
                  <a:pt x="592" y="738"/>
                </a:lnTo>
                <a:lnTo>
                  <a:pt x="590" y="738"/>
                </a:lnTo>
                <a:lnTo>
                  <a:pt x="590" y="738"/>
                </a:lnTo>
                <a:lnTo>
                  <a:pt x="590" y="738"/>
                </a:lnTo>
                <a:close/>
                <a:moveTo>
                  <a:pt x="596" y="738"/>
                </a:moveTo>
                <a:lnTo>
                  <a:pt x="592" y="738"/>
                </a:lnTo>
                <a:lnTo>
                  <a:pt x="596" y="738"/>
                </a:lnTo>
                <a:lnTo>
                  <a:pt x="596" y="738"/>
                </a:lnTo>
                <a:lnTo>
                  <a:pt x="596" y="73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34" name="Freeform 192">
            <a:extLst>
              <a:ext uri="{FF2B5EF4-FFF2-40B4-BE49-F238E27FC236}">
                <a16:creationId xmlns:a16="http://schemas.microsoft.com/office/drawing/2014/main" id="{168FE9C4-8C4B-4C6A-9A3F-63F77BBD7B20}"/>
              </a:ext>
            </a:extLst>
          </p:cNvPr>
          <p:cNvSpPr>
            <a:spLocks noEditPoints="1"/>
          </p:cNvSpPr>
          <p:nvPr/>
        </p:nvSpPr>
        <p:spPr bwMode="auto">
          <a:xfrm>
            <a:off x="9125353" y="4566705"/>
            <a:ext cx="336550" cy="276225"/>
          </a:xfrm>
          <a:custGeom>
            <a:avLst/>
            <a:gdLst>
              <a:gd name="T0" fmla="*/ 88 w 212"/>
              <a:gd name="T1" fmla="*/ 6 h 174"/>
              <a:gd name="T2" fmla="*/ 78 w 212"/>
              <a:gd name="T3" fmla="*/ 14 h 174"/>
              <a:gd name="T4" fmla="*/ 134 w 212"/>
              <a:gd name="T5" fmla="*/ 22 h 174"/>
              <a:gd name="T6" fmla="*/ 134 w 212"/>
              <a:gd name="T7" fmla="*/ 22 h 174"/>
              <a:gd name="T8" fmla="*/ 166 w 212"/>
              <a:gd name="T9" fmla="*/ 58 h 174"/>
              <a:gd name="T10" fmla="*/ 156 w 212"/>
              <a:gd name="T11" fmla="*/ 32 h 174"/>
              <a:gd name="T12" fmla="*/ 138 w 212"/>
              <a:gd name="T13" fmla="*/ 22 h 174"/>
              <a:gd name="T14" fmla="*/ 152 w 212"/>
              <a:gd name="T15" fmla="*/ 28 h 174"/>
              <a:gd name="T16" fmla="*/ 164 w 212"/>
              <a:gd name="T17" fmla="*/ 40 h 174"/>
              <a:gd name="T18" fmla="*/ 58 w 212"/>
              <a:gd name="T19" fmla="*/ 110 h 174"/>
              <a:gd name="T20" fmla="*/ 48 w 212"/>
              <a:gd name="T21" fmla="*/ 106 h 174"/>
              <a:gd name="T22" fmla="*/ 40 w 212"/>
              <a:gd name="T23" fmla="*/ 110 h 174"/>
              <a:gd name="T24" fmla="*/ 26 w 212"/>
              <a:gd name="T25" fmla="*/ 114 h 174"/>
              <a:gd name="T26" fmla="*/ 22 w 212"/>
              <a:gd name="T27" fmla="*/ 118 h 174"/>
              <a:gd name="T28" fmla="*/ 26 w 212"/>
              <a:gd name="T29" fmla="*/ 132 h 174"/>
              <a:gd name="T30" fmla="*/ 0 w 212"/>
              <a:gd name="T31" fmla="*/ 132 h 174"/>
              <a:gd name="T32" fmla="*/ 4 w 212"/>
              <a:gd name="T33" fmla="*/ 18 h 174"/>
              <a:gd name="T34" fmla="*/ 26 w 212"/>
              <a:gd name="T35" fmla="*/ 32 h 174"/>
              <a:gd name="T36" fmla="*/ 48 w 212"/>
              <a:gd name="T37" fmla="*/ 40 h 174"/>
              <a:gd name="T38" fmla="*/ 66 w 212"/>
              <a:gd name="T39" fmla="*/ 54 h 174"/>
              <a:gd name="T40" fmla="*/ 78 w 212"/>
              <a:gd name="T41" fmla="*/ 72 h 174"/>
              <a:gd name="T42" fmla="*/ 96 w 212"/>
              <a:gd name="T43" fmla="*/ 84 h 174"/>
              <a:gd name="T44" fmla="*/ 88 w 212"/>
              <a:gd name="T45" fmla="*/ 102 h 174"/>
              <a:gd name="T46" fmla="*/ 100 w 212"/>
              <a:gd name="T47" fmla="*/ 118 h 174"/>
              <a:gd name="T48" fmla="*/ 118 w 212"/>
              <a:gd name="T49" fmla="*/ 128 h 174"/>
              <a:gd name="T50" fmla="*/ 122 w 212"/>
              <a:gd name="T51" fmla="*/ 140 h 174"/>
              <a:gd name="T52" fmla="*/ 140 w 212"/>
              <a:gd name="T53" fmla="*/ 148 h 174"/>
              <a:gd name="T54" fmla="*/ 130 w 212"/>
              <a:gd name="T55" fmla="*/ 158 h 174"/>
              <a:gd name="T56" fmla="*/ 114 w 212"/>
              <a:gd name="T57" fmla="*/ 152 h 174"/>
              <a:gd name="T58" fmla="*/ 88 w 212"/>
              <a:gd name="T59" fmla="*/ 140 h 174"/>
              <a:gd name="T60" fmla="*/ 78 w 212"/>
              <a:gd name="T61" fmla="*/ 128 h 174"/>
              <a:gd name="T62" fmla="*/ 138 w 212"/>
              <a:gd name="T63" fmla="*/ 26 h 174"/>
              <a:gd name="T64" fmla="*/ 114 w 212"/>
              <a:gd name="T65" fmla="*/ 70 h 174"/>
              <a:gd name="T66" fmla="*/ 126 w 212"/>
              <a:gd name="T67" fmla="*/ 62 h 174"/>
              <a:gd name="T68" fmla="*/ 140 w 212"/>
              <a:gd name="T69" fmla="*/ 66 h 174"/>
              <a:gd name="T70" fmla="*/ 152 w 212"/>
              <a:gd name="T71" fmla="*/ 46 h 174"/>
              <a:gd name="T72" fmla="*/ 156 w 212"/>
              <a:gd name="T73" fmla="*/ 58 h 174"/>
              <a:gd name="T74" fmla="*/ 144 w 212"/>
              <a:gd name="T75" fmla="*/ 76 h 174"/>
              <a:gd name="T76" fmla="*/ 118 w 212"/>
              <a:gd name="T77" fmla="*/ 80 h 174"/>
              <a:gd name="T78" fmla="*/ 104 w 212"/>
              <a:gd name="T79" fmla="*/ 70 h 174"/>
              <a:gd name="T80" fmla="*/ 70 w 212"/>
              <a:gd name="T81" fmla="*/ 54 h 174"/>
              <a:gd name="T82" fmla="*/ 194 w 212"/>
              <a:gd name="T83" fmla="*/ 62 h 174"/>
              <a:gd name="T84" fmla="*/ 84 w 212"/>
              <a:gd name="T85" fmla="*/ 62 h 174"/>
              <a:gd name="T86" fmla="*/ 208 w 212"/>
              <a:gd name="T87" fmla="*/ 84 h 174"/>
              <a:gd name="T88" fmla="*/ 200 w 212"/>
              <a:gd name="T89" fmla="*/ 80 h 174"/>
              <a:gd name="T90" fmla="*/ 204 w 212"/>
              <a:gd name="T91" fmla="*/ 76 h 174"/>
              <a:gd name="T92" fmla="*/ 100 w 212"/>
              <a:gd name="T93" fmla="*/ 72 h 174"/>
              <a:gd name="T94" fmla="*/ 36 w 212"/>
              <a:gd name="T95" fmla="*/ 122 h 174"/>
              <a:gd name="T96" fmla="*/ 36 w 212"/>
              <a:gd name="T97" fmla="*/ 126 h 174"/>
              <a:gd name="T98" fmla="*/ 144 w 212"/>
              <a:gd name="T99" fmla="*/ 126 h 174"/>
              <a:gd name="T100" fmla="*/ 166 w 212"/>
              <a:gd name="T101" fmla="*/ 132 h 174"/>
              <a:gd name="T102" fmla="*/ 34 w 212"/>
              <a:gd name="T103" fmla="*/ 128 h 174"/>
              <a:gd name="T104" fmla="*/ 134 w 212"/>
              <a:gd name="T105" fmla="*/ 140 h 174"/>
              <a:gd name="T106" fmla="*/ 138 w 212"/>
              <a:gd name="T107" fmla="*/ 140 h 174"/>
              <a:gd name="T108" fmla="*/ 140 w 212"/>
              <a:gd name="T109" fmla="*/ 148 h 174"/>
              <a:gd name="T110" fmla="*/ 140 w 212"/>
              <a:gd name="T111" fmla="*/ 156 h 174"/>
              <a:gd name="T112" fmla="*/ 166 w 212"/>
              <a:gd name="T113" fmla="*/ 158 h 174"/>
              <a:gd name="T114" fmla="*/ 186 w 212"/>
              <a:gd name="T115" fmla="*/ 170 h 174"/>
              <a:gd name="T116" fmla="*/ 178 w 212"/>
              <a:gd name="T117" fmla="*/ 170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12" h="174">
                <a:moveTo>
                  <a:pt x="122" y="2"/>
                </a:moveTo>
                <a:lnTo>
                  <a:pt x="122" y="0"/>
                </a:lnTo>
                <a:lnTo>
                  <a:pt x="118" y="0"/>
                </a:lnTo>
                <a:lnTo>
                  <a:pt x="122" y="0"/>
                </a:lnTo>
                <a:lnTo>
                  <a:pt x="122" y="2"/>
                </a:lnTo>
                <a:lnTo>
                  <a:pt x="122" y="2"/>
                </a:lnTo>
                <a:lnTo>
                  <a:pt x="122" y="2"/>
                </a:lnTo>
                <a:close/>
                <a:moveTo>
                  <a:pt x="88" y="6"/>
                </a:moveTo>
                <a:lnTo>
                  <a:pt x="88" y="10"/>
                </a:lnTo>
                <a:lnTo>
                  <a:pt x="92" y="10"/>
                </a:lnTo>
                <a:lnTo>
                  <a:pt x="88" y="10"/>
                </a:lnTo>
                <a:lnTo>
                  <a:pt x="88" y="14"/>
                </a:lnTo>
                <a:lnTo>
                  <a:pt x="84" y="14"/>
                </a:lnTo>
                <a:lnTo>
                  <a:pt x="80" y="14"/>
                </a:lnTo>
                <a:lnTo>
                  <a:pt x="80" y="10"/>
                </a:lnTo>
                <a:lnTo>
                  <a:pt x="78" y="14"/>
                </a:lnTo>
                <a:lnTo>
                  <a:pt x="78" y="10"/>
                </a:lnTo>
                <a:lnTo>
                  <a:pt x="80" y="6"/>
                </a:lnTo>
                <a:lnTo>
                  <a:pt x="84" y="10"/>
                </a:lnTo>
                <a:lnTo>
                  <a:pt x="88" y="10"/>
                </a:lnTo>
                <a:lnTo>
                  <a:pt x="88" y="6"/>
                </a:lnTo>
                <a:lnTo>
                  <a:pt x="88" y="6"/>
                </a:lnTo>
                <a:lnTo>
                  <a:pt x="88" y="6"/>
                </a:lnTo>
                <a:close/>
                <a:moveTo>
                  <a:pt x="134" y="22"/>
                </a:moveTo>
                <a:lnTo>
                  <a:pt x="130" y="22"/>
                </a:lnTo>
                <a:lnTo>
                  <a:pt x="126" y="18"/>
                </a:lnTo>
                <a:lnTo>
                  <a:pt x="130" y="18"/>
                </a:lnTo>
                <a:lnTo>
                  <a:pt x="130" y="14"/>
                </a:lnTo>
                <a:lnTo>
                  <a:pt x="134" y="18"/>
                </a:lnTo>
                <a:lnTo>
                  <a:pt x="134" y="22"/>
                </a:lnTo>
                <a:lnTo>
                  <a:pt x="134" y="22"/>
                </a:lnTo>
                <a:lnTo>
                  <a:pt x="134" y="22"/>
                </a:lnTo>
                <a:close/>
                <a:moveTo>
                  <a:pt x="164" y="40"/>
                </a:moveTo>
                <a:lnTo>
                  <a:pt x="166" y="40"/>
                </a:lnTo>
                <a:lnTo>
                  <a:pt x="166" y="44"/>
                </a:lnTo>
                <a:lnTo>
                  <a:pt x="170" y="44"/>
                </a:lnTo>
                <a:lnTo>
                  <a:pt x="170" y="46"/>
                </a:lnTo>
                <a:lnTo>
                  <a:pt x="170" y="50"/>
                </a:lnTo>
                <a:lnTo>
                  <a:pt x="170" y="54"/>
                </a:lnTo>
                <a:lnTo>
                  <a:pt x="166" y="58"/>
                </a:lnTo>
                <a:lnTo>
                  <a:pt x="166" y="54"/>
                </a:lnTo>
                <a:lnTo>
                  <a:pt x="164" y="50"/>
                </a:lnTo>
                <a:lnTo>
                  <a:pt x="164" y="46"/>
                </a:lnTo>
                <a:lnTo>
                  <a:pt x="164" y="44"/>
                </a:lnTo>
                <a:lnTo>
                  <a:pt x="164" y="40"/>
                </a:lnTo>
                <a:lnTo>
                  <a:pt x="160" y="40"/>
                </a:lnTo>
                <a:lnTo>
                  <a:pt x="160" y="36"/>
                </a:lnTo>
                <a:lnTo>
                  <a:pt x="156" y="32"/>
                </a:lnTo>
                <a:lnTo>
                  <a:pt x="152" y="32"/>
                </a:lnTo>
                <a:lnTo>
                  <a:pt x="152" y="28"/>
                </a:lnTo>
                <a:lnTo>
                  <a:pt x="148" y="28"/>
                </a:lnTo>
                <a:lnTo>
                  <a:pt x="148" y="26"/>
                </a:lnTo>
                <a:lnTo>
                  <a:pt x="144" y="26"/>
                </a:lnTo>
                <a:lnTo>
                  <a:pt x="140" y="26"/>
                </a:lnTo>
                <a:lnTo>
                  <a:pt x="140" y="22"/>
                </a:lnTo>
                <a:lnTo>
                  <a:pt x="138" y="22"/>
                </a:lnTo>
                <a:lnTo>
                  <a:pt x="140" y="22"/>
                </a:lnTo>
                <a:lnTo>
                  <a:pt x="138" y="22"/>
                </a:lnTo>
                <a:lnTo>
                  <a:pt x="138" y="18"/>
                </a:lnTo>
                <a:lnTo>
                  <a:pt x="140" y="22"/>
                </a:lnTo>
                <a:lnTo>
                  <a:pt x="144" y="22"/>
                </a:lnTo>
                <a:lnTo>
                  <a:pt x="144" y="26"/>
                </a:lnTo>
                <a:lnTo>
                  <a:pt x="148" y="26"/>
                </a:lnTo>
                <a:lnTo>
                  <a:pt x="152" y="28"/>
                </a:lnTo>
                <a:lnTo>
                  <a:pt x="156" y="28"/>
                </a:lnTo>
                <a:lnTo>
                  <a:pt x="156" y="32"/>
                </a:lnTo>
                <a:lnTo>
                  <a:pt x="160" y="32"/>
                </a:lnTo>
                <a:lnTo>
                  <a:pt x="160" y="36"/>
                </a:lnTo>
                <a:lnTo>
                  <a:pt x="164" y="36"/>
                </a:lnTo>
                <a:lnTo>
                  <a:pt x="164" y="40"/>
                </a:lnTo>
                <a:lnTo>
                  <a:pt x="164" y="40"/>
                </a:lnTo>
                <a:lnTo>
                  <a:pt x="164" y="40"/>
                </a:lnTo>
                <a:close/>
                <a:moveTo>
                  <a:pt x="74" y="122"/>
                </a:moveTo>
                <a:lnTo>
                  <a:pt x="74" y="118"/>
                </a:lnTo>
                <a:lnTo>
                  <a:pt x="74" y="114"/>
                </a:lnTo>
                <a:lnTo>
                  <a:pt x="70" y="114"/>
                </a:lnTo>
                <a:lnTo>
                  <a:pt x="70" y="110"/>
                </a:lnTo>
                <a:lnTo>
                  <a:pt x="66" y="110"/>
                </a:lnTo>
                <a:lnTo>
                  <a:pt x="62" y="110"/>
                </a:lnTo>
                <a:lnTo>
                  <a:pt x="58" y="110"/>
                </a:lnTo>
                <a:lnTo>
                  <a:pt x="58" y="106"/>
                </a:lnTo>
                <a:lnTo>
                  <a:pt x="54" y="106"/>
                </a:lnTo>
                <a:lnTo>
                  <a:pt x="54" y="102"/>
                </a:lnTo>
                <a:lnTo>
                  <a:pt x="54" y="106"/>
                </a:lnTo>
                <a:lnTo>
                  <a:pt x="52" y="106"/>
                </a:lnTo>
                <a:lnTo>
                  <a:pt x="52" y="102"/>
                </a:lnTo>
                <a:lnTo>
                  <a:pt x="48" y="102"/>
                </a:lnTo>
                <a:lnTo>
                  <a:pt x="48" y="106"/>
                </a:lnTo>
                <a:lnTo>
                  <a:pt x="48" y="102"/>
                </a:lnTo>
                <a:lnTo>
                  <a:pt x="44" y="106"/>
                </a:lnTo>
                <a:lnTo>
                  <a:pt x="40" y="106"/>
                </a:lnTo>
                <a:lnTo>
                  <a:pt x="40" y="102"/>
                </a:lnTo>
                <a:lnTo>
                  <a:pt x="36" y="102"/>
                </a:lnTo>
                <a:lnTo>
                  <a:pt x="40" y="102"/>
                </a:lnTo>
                <a:lnTo>
                  <a:pt x="40" y="106"/>
                </a:lnTo>
                <a:lnTo>
                  <a:pt x="40" y="110"/>
                </a:lnTo>
                <a:lnTo>
                  <a:pt x="36" y="110"/>
                </a:lnTo>
                <a:lnTo>
                  <a:pt x="34" y="110"/>
                </a:lnTo>
                <a:lnTo>
                  <a:pt x="36" y="110"/>
                </a:lnTo>
                <a:lnTo>
                  <a:pt x="36" y="114"/>
                </a:lnTo>
                <a:lnTo>
                  <a:pt x="34" y="114"/>
                </a:lnTo>
                <a:lnTo>
                  <a:pt x="30" y="118"/>
                </a:lnTo>
                <a:lnTo>
                  <a:pt x="26" y="118"/>
                </a:lnTo>
                <a:lnTo>
                  <a:pt x="26" y="114"/>
                </a:lnTo>
                <a:lnTo>
                  <a:pt x="22" y="114"/>
                </a:lnTo>
                <a:lnTo>
                  <a:pt x="22" y="118"/>
                </a:lnTo>
                <a:lnTo>
                  <a:pt x="18" y="118"/>
                </a:lnTo>
                <a:lnTo>
                  <a:pt x="18" y="114"/>
                </a:lnTo>
                <a:lnTo>
                  <a:pt x="14" y="114"/>
                </a:lnTo>
                <a:lnTo>
                  <a:pt x="18" y="114"/>
                </a:lnTo>
                <a:lnTo>
                  <a:pt x="18" y="118"/>
                </a:lnTo>
                <a:lnTo>
                  <a:pt x="22" y="118"/>
                </a:lnTo>
                <a:lnTo>
                  <a:pt x="26" y="118"/>
                </a:lnTo>
                <a:lnTo>
                  <a:pt x="30" y="118"/>
                </a:lnTo>
                <a:lnTo>
                  <a:pt x="30" y="122"/>
                </a:lnTo>
                <a:lnTo>
                  <a:pt x="34" y="122"/>
                </a:lnTo>
                <a:lnTo>
                  <a:pt x="34" y="126"/>
                </a:lnTo>
                <a:lnTo>
                  <a:pt x="34" y="128"/>
                </a:lnTo>
                <a:lnTo>
                  <a:pt x="30" y="128"/>
                </a:lnTo>
                <a:lnTo>
                  <a:pt x="26" y="132"/>
                </a:lnTo>
                <a:lnTo>
                  <a:pt x="22" y="132"/>
                </a:lnTo>
                <a:lnTo>
                  <a:pt x="18" y="132"/>
                </a:lnTo>
                <a:lnTo>
                  <a:pt x="14" y="132"/>
                </a:lnTo>
                <a:lnTo>
                  <a:pt x="10" y="132"/>
                </a:lnTo>
                <a:lnTo>
                  <a:pt x="8" y="132"/>
                </a:lnTo>
                <a:lnTo>
                  <a:pt x="8" y="128"/>
                </a:lnTo>
                <a:lnTo>
                  <a:pt x="4" y="132"/>
                </a:lnTo>
                <a:lnTo>
                  <a:pt x="0" y="132"/>
                </a:lnTo>
                <a:lnTo>
                  <a:pt x="0" y="128"/>
                </a:lnTo>
                <a:lnTo>
                  <a:pt x="0" y="92"/>
                </a:lnTo>
                <a:lnTo>
                  <a:pt x="0" y="88"/>
                </a:lnTo>
                <a:lnTo>
                  <a:pt x="0" y="84"/>
                </a:lnTo>
                <a:lnTo>
                  <a:pt x="0" y="76"/>
                </a:lnTo>
                <a:lnTo>
                  <a:pt x="0" y="58"/>
                </a:lnTo>
                <a:lnTo>
                  <a:pt x="0" y="18"/>
                </a:lnTo>
                <a:lnTo>
                  <a:pt x="4" y="18"/>
                </a:lnTo>
                <a:lnTo>
                  <a:pt x="4" y="22"/>
                </a:lnTo>
                <a:lnTo>
                  <a:pt x="8" y="22"/>
                </a:lnTo>
                <a:lnTo>
                  <a:pt x="10" y="26"/>
                </a:lnTo>
                <a:lnTo>
                  <a:pt x="14" y="26"/>
                </a:lnTo>
                <a:lnTo>
                  <a:pt x="14" y="28"/>
                </a:lnTo>
                <a:lnTo>
                  <a:pt x="18" y="28"/>
                </a:lnTo>
                <a:lnTo>
                  <a:pt x="22" y="28"/>
                </a:lnTo>
                <a:lnTo>
                  <a:pt x="26" y="32"/>
                </a:lnTo>
                <a:lnTo>
                  <a:pt x="30" y="32"/>
                </a:lnTo>
                <a:lnTo>
                  <a:pt x="34" y="32"/>
                </a:lnTo>
                <a:lnTo>
                  <a:pt x="36" y="32"/>
                </a:lnTo>
                <a:lnTo>
                  <a:pt x="36" y="36"/>
                </a:lnTo>
                <a:lnTo>
                  <a:pt x="40" y="36"/>
                </a:lnTo>
                <a:lnTo>
                  <a:pt x="40" y="40"/>
                </a:lnTo>
                <a:lnTo>
                  <a:pt x="44" y="40"/>
                </a:lnTo>
                <a:lnTo>
                  <a:pt x="48" y="40"/>
                </a:lnTo>
                <a:lnTo>
                  <a:pt x="52" y="40"/>
                </a:lnTo>
                <a:lnTo>
                  <a:pt x="52" y="44"/>
                </a:lnTo>
                <a:lnTo>
                  <a:pt x="54" y="44"/>
                </a:lnTo>
                <a:lnTo>
                  <a:pt x="54" y="46"/>
                </a:lnTo>
                <a:lnTo>
                  <a:pt x="58" y="50"/>
                </a:lnTo>
                <a:lnTo>
                  <a:pt x="62" y="50"/>
                </a:lnTo>
                <a:lnTo>
                  <a:pt x="62" y="54"/>
                </a:lnTo>
                <a:lnTo>
                  <a:pt x="66" y="54"/>
                </a:lnTo>
                <a:lnTo>
                  <a:pt x="66" y="58"/>
                </a:lnTo>
                <a:lnTo>
                  <a:pt x="66" y="62"/>
                </a:lnTo>
                <a:lnTo>
                  <a:pt x="66" y="66"/>
                </a:lnTo>
                <a:lnTo>
                  <a:pt x="66" y="70"/>
                </a:lnTo>
                <a:lnTo>
                  <a:pt x="70" y="70"/>
                </a:lnTo>
                <a:lnTo>
                  <a:pt x="74" y="70"/>
                </a:lnTo>
                <a:lnTo>
                  <a:pt x="78" y="70"/>
                </a:lnTo>
                <a:lnTo>
                  <a:pt x="78" y="72"/>
                </a:lnTo>
                <a:lnTo>
                  <a:pt x="80" y="72"/>
                </a:lnTo>
                <a:lnTo>
                  <a:pt x="84" y="72"/>
                </a:lnTo>
                <a:lnTo>
                  <a:pt x="84" y="76"/>
                </a:lnTo>
                <a:lnTo>
                  <a:pt x="88" y="76"/>
                </a:lnTo>
                <a:lnTo>
                  <a:pt x="92" y="76"/>
                </a:lnTo>
                <a:lnTo>
                  <a:pt x="92" y="80"/>
                </a:lnTo>
                <a:lnTo>
                  <a:pt x="96" y="80"/>
                </a:lnTo>
                <a:lnTo>
                  <a:pt x="96" y="84"/>
                </a:lnTo>
                <a:lnTo>
                  <a:pt x="96" y="88"/>
                </a:lnTo>
                <a:lnTo>
                  <a:pt x="92" y="88"/>
                </a:lnTo>
                <a:lnTo>
                  <a:pt x="88" y="88"/>
                </a:lnTo>
                <a:lnTo>
                  <a:pt x="84" y="88"/>
                </a:lnTo>
                <a:lnTo>
                  <a:pt x="84" y="92"/>
                </a:lnTo>
                <a:lnTo>
                  <a:pt x="84" y="96"/>
                </a:lnTo>
                <a:lnTo>
                  <a:pt x="84" y="100"/>
                </a:lnTo>
                <a:lnTo>
                  <a:pt x="88" y="102"/>
                </a:lnTo>
                <a:lnTo>
                  <a:pt x="92" y="102"/>
                </a:lnTo>
                <a:lnTo>
                  <a:pt x="92" y="106"/>
                </a:lnTo>
                <a:lnTo>
                  <a:pt x="96" y="110"/>
                </a:lnTo>
                <a:lnTo>
                  <a:pt x="100" y="110"/>
                </a:lnTo>
                <a:lnTo>
                  <a:pt x="100" y="114"/>
                </a:lnTo>
                <a:lnTo>
                  <a:pt x="100" y="110"/>
                </a:lnTo>
                <a:lnTo>
                  <a:pt x="100" y="114"/>
                </a:lnTo>
                <a:lnTo>
                  <a:pt x="100" y="118"/>
                </a:lnTo>
                <a:lnTo>
                  <a:pt x="100" y="122"/>
                </a:lnTo>
                <a:lnTo>
                  <a:pt x="104" y="122"/>
                </a:lnTo>
                <a:lnTo>
                  <a:pt x="104" y="126"/>
                </a:lnTo>
                <a:lnTo>
                  <a:pt x="108" y="126"/>
                </a:lnTo>
                <a:lnTo>
                  <a:pt x="108" y="128"/>
                </a:lnTo>
                <a:lnTo>
                  <a:pt x="110" y="128"/>
                </a:lnTo>
                <a:lnTo>
                  <a:pt x="114" y="128"/>
                </a:lnTo>
                <a:lnTo>
                  <a:pt x="118" y="128"/>
                </a:lnTo>
                <a:lnTo>
                  <a:pt x="118" y="132"/>
                </a:lnTo>
                <a:lnTo>
                  <a:pt x="114" y="132"/>
                </a:lnTo>
                <a:lnTo>
                  <a:pt x="114" y="136"/>
                </a:lnTo>
                <a:lnTo>
                  <a:pt x="118" y="136"/>
                </a:lnTo>
                <a:lnTo>
                  <a:pt x="118" y="140"/>
                </a:lnTo>
                <a:lnTo>
                  <a:pt x="122" y="140"/>
                </a:lnTo>
                <a:lnTo>
                  <a:pt x="126" y="140"/>
                </a:lnTo>
                <a:lnTo>
                  <a:pt x="122" y="140"/>
                </a:lnTo>
                <a:lnTo>
                  <a:pt x="122" y="144"/>
                </a:lnTo>
                <a:lnTo>
                  <a:pt x="126" y="148"/>
                </a:lnTo>
                <a:lnTo>
                  <a:pt x="130" y="148"/>
                </a:lnTo>
                <a:lnTo>
                  <a:pt x="134" y="148"/>
                </a:lnTo>
                <a:lnTo>
                  <a:pt x="134" y="152"/>
                </a:lnTo>
                <a:lnTo>
                  <a:pt x="138" y="152"/>
                </a:lnTo>
                <a:lnTo>
                  <a:pt x="138" y="148"/>
                </a:lnTo>
                <a:lnTo>
                  <a:pt x="140" y="148"/>
                </a:lnTo>
                <a:lnTo>
                  <a:pt x="140" y="152"/>
                </a:lnTo>
                <a:lnTo>
                  <a:pt x="138" y="152"/>
                </a:lnTo>
                <a:lnTo>
                  <a:pt x="134" y="152"/>
                </a:lnTo>
                <a:lnTo>
                  <a:pt x="134" y="156"/>
                </a:lnTo>
                <a:lnTo>
                  <a:pt x="138" y="156"/>
                </a:lnTo>
                <a:lnTo>
                  <a:pt x="134" y="156"/>
                </a:lnTo>
                <a:lnTo>
                  <a:pt x="134" y="158"/>
                </a:lnTo>
                <a:lnTo>
                  <a:pt x="130" y="158"/>
                </a:lnTo>
                <a:lnTo>
                  <a:pt x="130" y="156"/>
                </a:lnTo>
                <a:lnTo>
                  <a:pt x="126" y="156"/>
                </a:lnTo>
                <a:lnTo>
                  <a:pt x="130" y="156"/>
                </a:lnTo>
                <a:lnTo>
                  <a:pt x="126" y="156"/>
                </a:lnTo>
                <a:lnTo>
                  <a:pt x="126" y="152"/>
                </a:lnTo>
                <a:lnTo>
                  <a:pt x="122" y="152"/>
                </a:lnTo>
                <a:lnTo>
                  <a:pt x="118" y="152"/>
                </a:lnTo>
                <a:lnTo>
                  <a:pt x="114" y="152"/>
                </a:lnTo>
                <a:lnTo>
                  <a:pt x="110" y="152"/>
                </a:lnTo>
                <a:lnTo>
                  <a:pt x="108" y="148"/>
                </a:lnTo>
                <a:lnTo>
                  <a:pt x="104" y="148"/>
                </a:lnTo>
                <a:lnTo>
                  <a:pt x="100" y="148"/>
                </a:lnTo>
                <a:lnTo>
                  <a:pt x="96" y="148"/>
                </a:lnTo>
                <a:lnTo>
                  <a:pt x="92" y="144"/>
                </a:lnTo>
                <a:lnTo>
                  <a:pt x="92" y="140"/>
                </a:lnTo>
                <a:lnTo>
                  <a:pt x="88" y="140"/>
                </a:lnTo>
                <a:lnTo>
                  <a:pt x="88" y="136"/>
                </a:lnTo>
                <a:lnTo>
                  <a:pt x="84" y="136"/>
                </a:lnTo>
                <a:lnTo>
                  <a:pt x="84" y="132"/>
                </a:lnTo>
                <a:lnTo>
                  <a:pt x="80" y="132"/>
                </a:lnTo>
                <a:lnTo>
                  <a:pt x="80" y="128"/>
                </a:lnTo>
                <a:lnTo>
                  <a:pt x="84" y="128"/>
                </a:lnTo>
                <a:lnTo>
                  <a:pt x="80" y="128"/>
                </a:lnTo>
                <a:lnTo>
                  <a:pt x="78" y="128"/>
                </a:lnTo>
                <a:lnTo>
                  <a:pt x="78" y="126"/>
                </a:lnTo>
                <a:lnTo>
                  <a:pt x="78" y="122"/>
                </a:lnTo>
                <a:lnTo>
                  <a:pt x="74" y="122"/>
                </a:lnTo>
                <a:lnTo>
                  <a:pt x="74" y="122"/>
                </a:lnTo>
                <a:lnTo>
                  <a:pt x="74" y="122"/>
                </a:lnTo>
                <a:close/>
                <a:moveTo>
                  <a:pt x="138" y="26"/>
                </a:moveTo>
                <a:lnTo>
                  <a:pt x="140" y="26"/>
                </a:lnTo>
                <a:lnTo>
                  <a:pt x="138" y="26"/>
                </a:lnTo>
                <a:lnTo>
                  <a:pt x="138" y="26"/>
                </a:lnTo>
                <a:lnTo>
                  <a:pt x="138" y="26"/>
                </a:lnTo>
                <a:close/>
                <a:moveTo>
                  <a:pt x="164" y="28"/>
                </a:moveTo>
                <a:lnTo>
                  <a:pt x="164" y="26"/>
                </a:lnTo>
                <a:lnTo>
                  <a:pt x="164" y="28"/>
                </a:lnTo>
                <a:lnTo>
                  <a:pt x="164" y="28"/>
                </a:lnTo>
                <a:lnTo>
                  <a:pt x="164" y="28"/>
                </a:lnTo>
                <a:close/>
                <a:moveTo>
                  <a:pt x="114" y="70"/>
                </a:moveTo>
                <a:lnTo>
                  <a:pt x="118" y="70"/>
                </a:lnTo>
                <a:lnTo>
                  <a:pt x="122" y="70"/>
                </a:lnTo>
                <a:lnTo>
                  <a:pt x="126" y="70"/>
                </a:lnTo>
                <a:lnTo>
                  <a:pt x="126" y="66"/>
                </a:lnTo>
                <a:lnTo>
                  <a:pt x="126" y="62"/>
                </a:lnTo>
                <a:lnTo>
                  <a:pt x="130" y="58"/>
                </a:lnTo>
                <a:lnTo>
                  <a:pt x="130" y="62"/>
                </a:lnTo>
                <a:lnTo>
                  <a:pt x="126" y="62"/>
                </a:lnTo>
                <a:lnTo>
                  <a:pt x="126" y="66"/>
                </a:lnTo>
                <a:lnTo>
                  <a:pt x="130" y="70"/>
                </a:lnTo>
                <a:lnTo>
                  <a:pt x="134" y="70"/>
                </a:lnTo>
                <a:lnTo>
                  <a:pt x="134" y="66"/>
                </a:lnTo>
                <a:lnTo>
                  <a:pt x="134" y="70"/>
                </a:lnTo>
                <a:lnTo>
                  <a:pt x="138" y="70"/>
                </a:lnTo>
                <a:lnTo>
                  <a:pt x="140" y="70"/>
                </a:lnTo>
                <a:lnTo>
                  <a:pt x="140" y="66"/>
                </a:lnTo>
                <a:lnTo>
                  <a:pt x="140" y="62"/>
                </a:lnTo>
                <a:lnTo>
                  <a:pt x="144" y="58"/>
                </a:lnTo>
                <a:lnTo>
                  <a:pt x="148" y="58"/>
                </a:lnTo>
                <a:lnTo>
                  <a:pt x="152" y="58"/>
                </a:lnTo>
                <a:lnTo>
                  <a:pt x="152" y="54"/>
                </a:lnTo>
                <a:lnTo>
                  <a:pt x="148" y="50"/>
                </a:lnTo>
                <a:lnTo>
                  <a:pt x="148" y="46"/>
                </a:lnTo>
                <a:lnTo>
                  <a:pt x="152" y="46"/>
                </a:lnTo>
                <a:lnTo>
                  <a:pt x="156" y="46"/>
                </a:lnTo>
                <a:lnTo>
                  <a:pt x="156" y="44"/>
                </a:lnTo>
                <a:lnTo>
                  <a:pt x="160" y="46"/>
                </a:lnTo>
                <a:lnTo>
                  <a:pt x="156" y="46"/>
                </a:lnTo>
                <a:lnTo>
                  <a:pt x="160" y="46"/>
                </a:lnTo>
                <a:lnTo>
                  <a:pt x="160" y="54"/>
                </a:lnTo>
                <a:lnTo>
                  <a:pt x="160" y="58"/>
                </a:lnTo>
                <a:lnTo>
                  <a:pt x="156" y="58"/>
                </a:lnTo>
                <a:lnTo>
                  <a:pt x="156" y="62"/>
                </a:lnTo>
                <a:lnTo>
                  <a:pt x="156" y="66"/>
                </a:lnTo>
                <a:lnTo>
                  <a:pt x="156" y="70"/>
                </a:lnTo>
                <a:lnTo>
                  <a:pt x="152" y="70"/>
                </a:lnTo>
                <a:lnTo>
                  <a:pt x="148" y="70"/>
                </a:lnTo>
                <a:lnTo>
                  <a:pt x="148" y="72"/>
                </a:lnTo>
                <a:lnTo>
                  <a:pt x="144" y="72"/>
                </a:lnTo>
                <a:lnTo>
                  <a:pt x="144" y="76"/>
                </a:lnTo>
                <a:lnTo>
                  <a:pt x="140" y="76"/>
                </a:lnTo>
                <a:lnTo>
                  <a:pt x="138" y="76"/>
                </a:lnTo>
                <a:lnTo>
                  <a:pt x="138" y="80"/>
                </a:lnTo>
                <a:lnTo>
                  <a:pt x="134" y="80"/>
                </a:lnTo>
                <a:lnTo>
                  <a:pt x="130" y="80"/>
                </a:lnTo>
                <a:lnTo>
                  <a:pt x="126" y="80"/>
                </a:lnTo>
                <a:lnTo>
                  <a:pt x="122" y="80"/>
                </a:lnTo>
                <a:lnTo>
                  <a:pt x="118" y="80"/>
                </a:lnTo>
                <a:lnTo>
                  <a:pt x="118" y="76"/>
                </a:lnTo>
                <a:lnTo>
                  <a:pt x="114" y="80"/>
                </a:lnTo>
                <a:lnTo>
                  <a:pt x="114" y="76"/>
                </a:lnTo>
                <a:lnTo>
                  <a:pt x="110" y="76"/>
                </a:lnTo>
                <a:lnTo>
                  <a:pt x="110" y="72"/>
                </a:lnTo>
                <a:lnTo>
                  <a:pt x="108" y="72"/>
                </a:lnTo>
                <a:lnTo>
                  <a:pt x="104" y="72"/>
                </a:lnTo>
                <a:lnTo>
                  <a:pt x="104" y="70"/>
                </a:lnTo>
                <a:lnTo>
                  <a:pt x="104" y="66"/>
                </a:lnTo>
                <a:lnTo>
                  <a:pt x="104" y="70"/>
                </a:lnTo>
                <a:lnTo>
                  <a:pt x="108" y="70"/>
                </a:lnTo>
                <a:lnTo>
                  <a:pt x="110" y="70"/>
                </a:lnTo>
                <a:lnTo>
                  <a:pt x="114" y="70"/>
                </a:lnTo>
                <a:lnTo>
                  <a:pt x="114" y="70"/>
                </a:lnTo>
                <a:lnTo>
                  <a:pt x="114" y="70"/>
                </a:lnTo>
                <a:close/>
                <a:moveTo>
                  <a:pt x="70" y="54"/>
                </a:moveTo>
                <a:lnTo>
                  <a:pt x="70" y="50"/>
                </a:lnTo>
                <a:lnTo>
                  <a:pt x="70" y="54"/>
                </a:lnTo>
                <a:lnTo>
                  <a:pt x="70" y="54"/>
                </a:lnTo>
                <a:lnTo>
                  <a:pt x="70" y="54"/>
                </a:lnTo>
                <a:close/>
                <a:moveTo>
                  <a:pt x="194" y="70"/>
                </a:moveTo>
                <a:lnTo>
                  <a:pt x="194" y="66"/>
                </a:lnTo>
                <a:lnTo>
                  <a:pt x="190" y="62"/>
                </a:lnTo>
                <a:lnTo>
                  <a:pt x="194" y="62"/>
                </a:lnTo>
                <a:lnTo>
                  <a:pt x="194" y="58"/>
                </a:lnTo>
                <a:lnTo>
                  <a:pt x="194" y="62"/>
                </a:lnTo>
                <a:lnTo>
                  <a:pt x="194" y="66"/>
                </a:lnTo>
                <a:lnTo>
                  <a:pt x="194" y="70"/>
                </a:lnTo>
                <a:lnTo>
                  <a:pt x="194" y="70"/>
                </a:lnTo>
                <a:lnTo>
                  <a:pt x="194" y="70"/>
                </a:lnTo>
                <a:close/>
                <a:moveTo>
                  <a:pt x="84" y="66"/>
                </a:moveTo>
                <a:lnTo>
                  <a:pt x="84" y="62"/>
                </a:lnTo>
                <a:lnTo>
                  <a:pt x="88" y="66"/>
                </a:lnTo>
                <a:lnTo>
                  <a:pt x="84" y="66"/>
                </a:lnTo>
                <a:lnTo>
                  <a:pt x="84" y="66"/>
                </a:lnTo>
                <a:lnTo>
                  <a:pt x="84" y="66"/>
                </a:lnTo>
                <a:close/>
                <a:moveTo>
                  <a:pt x="204" y="76"/>
                </a:moveTo>
                <a:lnTo>
                  <a:pt x="204" y="80"/>
                </a:lnTo>
                <a:lnTo>
                  <a:pt x="208" y="80"/>
                </a:lnTo>
                <a:lnTo>
                  <a:pt x="208" y="84"/>
                </a:lnTo>
                <a:lnTo>
                  <a:pt x="212" y="84"/>
                </a:lnTo>
                <a:lnTo>
                  <a:pt x="212" y="88"/>
                </a:lnTo>
                <a:lnTo>
                  <a:pt x="212" y="92"/>
                </a:lnTo>
                <a:lnTo>
                  <a:pt x="208" y="92"/>
                </a:lnTo>
                <a:lnTo>
                  <a:pt x="204" y="92"/>
                </a:lnTo>
                <a:lnTo>
                  <a:pt x="200" y="88"/>
                </a:lnTo>
                <a:lnTo>
                  <a:pt x="200" y="84"/>
                </a:lnTo>
                <a:lnTo>
                  <a:pt x="200" y="80"/>
                </a:lnTo>
                <a:lnTo>
                  <a:pt x="196" y="80"/>
                </a:lnTo>
                <a:lnTo>
                  <a:pt x="196" y="76"/>
                </a:lnTo>
                <a:lnTo>
                  <a:pt x="194" y="76"/>
                </a:lnTo>
                <a:lnTo>
                  <a:pt x="194" y="72"/>
                </a:lnTo>
                <a:lnTo>
                  <a:pt x="194" y="70"/>
                </a:lnTo>
                <a:lnTo>
                  <a:pt x="196" y="70"/>
                </a:lnTo>
                <a:lnTo>
                  <a:pt x="200" y="72"/>
                </a:lnTo>
                <a:lnTo>
                  <a:pt x="204" y="76"/>
                </a:lnTo>
                <a:lnTo>
                  <a:pt x="204" y="76"/>
                </a:lnTo>
                <a:lnTo>
                  <a:pt x="204" y="76"/>
                </a:lnTo>
                <a:close/>
                <a:moveTo>
                  <a:pt x="100" y="72"/>
                </a:moveTo>
                <a:lnTo>
                  <a:pt x="96" y="72"/>
                </a:lnTo>
                <a:lnTo>
                  <a:pt x="96" y="70"/>
                </a:lnTo>
                <a:lnTo>
                  <a:pt x="100" y="70"/>
                </a:lnTo>
                <a:lnTo>
                  <a:pt x="100" y="72"/>
                </a:lnTo>
                <a:lnTo>
                  <a:pt x="100" y="72"/>
                </a:lnTo>
                <a:lnTo>
                  <a:pt x="100" y="72"/>
                </a:lnTo>
                <a:close/>
                <a:moveTo>
                  <a:pt x="36" y="118"/>
                </a:moveTo>
                <a:lnTo>
                  <a:pt x="34" y="118"/>
                </a:lnTo>
                <a:lnTo>
                  <a:pt x="36" y="118"/>
                </a:lnTo>
                <a:lnTo>
                  <a:pt x="36" y="118"/>
                </a:lnTo>
                <a:lnTo>
                  <a:pt x="36" y="118"/>
                </a:lnTo>
                <a:close/>
                <a:moveTo>
                  <a:pt x="36" y="126"/>
                </a:moveTo>
                <a:lnTo>
                  <a:pt x="36" y="122"/>
                </a:lnTo>
                <a:lnTo>
                  <a:pt x="34" y="122"/>
                </a:lnTo>
                <a:lnTo>
                  <a:pt x="34" y="118"/>
                </a:lnTo>
                <a:lnTo>
                  <a:pt x="30" y="118"/>
                </a:lnTo>
                <a:lnTo>
                  <a:pt x="34" y="118"/>
                </a:lnTo>
                <a:lnTo>
                  <a:pt x="34" y="122"/>
                </a:lnTo>
                <a:lnTo>
                  <a:pt x="36" y="122"/>
                </a:lnTo>
                <a:lnTo>
                  <a:pt x="36" y="126"/>
                </a:lnTo>
                <a:lnTo>
                  <a:pt x="36" y="126"/>
                </a:lnTo>
                <a:lnTo>
                  <a:pt x="36" y="126"/>
                </a:lnTo>
                <a:close/>
                <a:moveTo>
                  <a:pt x="144" y="126"/>
                </a:moveTo>
                <a:lnTo>
                  <a:pt x="140" y="126"/>
                </a:lnTo>
                <a:lnTo>
                  <a:pt x="140" y="122"/>
                </a:lnTo>
                <a:lnTo>
                  <a:pt x="140" y="118"/>
                </a:lnTo>
                <a:lnTo>
                  <a:pt x="140" y="122"/>
                </a:lnTo>
                <a:lnTo>
                  <a:pt x="140" y="126"/>
                </a:lnTo>
                <a:lnTo>
                  <a:pt x="144" y="126"/>
                </a:lnTo>
                <a:lnTo>
                  <a:pt x="144" y="126"/>
                </a:lnTo>
                <a:lnTo>
                  <a:pt x="144" y="126"/>
                </a:lnTo>
                <a:close/>
                <a:moveTo>
                  <a:pt x="166" y="132"/>
                </a:moveTo>
                <a:lnTo>
                  <a:pt x="164" y="128"/>
                </a:lnTo>
                <a:lnTo>
                  <a:pt x="166" y="128"/>
                </a:lnTo>
                <a:lnTo>
                  <a:pt x="170" y="128"/>
                </a:lnTo>
                <a:lnTo>
                  <a:pt x="170" y="132"/>
                </a:lnTo>
                <a:lnTo>
                  <a:pt x="166" y="132"/>
                </a:lnTo>
                <a:lnTo>
                  <a:pt x="166" y="132"/>
                </a:lnTo>
                <a:lnTo>
                  <a:pt x="166" y="132"/>
                </a:lnTo>
                <a:close/>
                <a:moveTo>
                  <a:pt x="34" y="128"/>
                </a:moveTo>
                <a:lnTo>
                  <a:pt x="34" y="132"/>
                </a:lnTo>
                <a:lnTo>
                  <a:pt x="30" y="128"/>
                </a:lnTo>
                <a:lnTo>
                  <a:pt x="34" y="128"/>
                </a:lnTo>
                <a:lnTo>
                  <a:pt x="34" y="128"/>
                </a:lnTo>
                <a:lnTo>
                  <a:pt x="34" y="128"/>
                </a:lnTo>
                <a:close/>
                <a:moveTo>
                  <a:pt x="134" y="136"/>
                </a:moveTo>
                <a:lnTo>
                  <a:pt x="130" y="136"/>
                </a:lnTo>
                <a:lnTo>
                  <a:pt x="130" y="132"/>
                </a:lnTo>
                <a:lnTo>
                  <a:pt x="134" y="136"/>
                </a:lnTo>
                <a:lnTo>
                  <a:pt x="134" y="136"/>
                </a:lnTo>
                <a:lnTo>
                  <a:pt x="134" y="136"/>
                </a:lnTo>
                <a:close/>
                <a:moveTo>
                  <a:pt x="138" y="140"/>
                </a:moveTo>
                <a:lnTo>
                  <a:pt x="134" y="140"/>
                </a:lnTo>
                <a:lnTo>
                  <a:pt x="134" y="136"/>
                </a:lnTo>
                <a:lnTo>
                  <a:pt x="134" y="132"/>
                </a:lnTo>
                <a:lnTo>
                  <a:pt x="134" y="136"/>
                </a:lnTo>
                <a:lnTo>
                  <a:pt x="138" y="136"/>
                </a:lnTo>
                <a:lnTo>
                  <a:pt x="140" y="136"/>
                </a:lnTo>
                <a:lnTo>
                  <a:pt x="140" y="140"/>
                </a:lnTo>
                <a:lnTo>
                  <a:pt x="138" y="140"/>
                </a:lnTo>
                <a:lnTo>
                  <a:pt x="138" y="140"/>
                </a:lnTo>
                <a:lnTo>
                  <a:pt x="138" y="140"/>
                </a:lnTo>
                <a:close/>
                <a:moveTo>
                  <a:pt x="144" y="148"/>
                </a:moveTo>
                <a:lnTo>
                  <a:pt x="140" y="148"/>
                </a:lnTo>
                <a:lnTo>
                  <a:pt x="140" y="144"/>
                </a:lnTo>
                <a:lnTo>
                  <a:pt x="138" y="144"/>
                </a:lnTo>
                <a:lnTo>
                  <a:pt x="138" y="140"/>
                </a:lnTo>
                <a:lnTo>
                  <a:pt x="140" y="144"/>
                </a:lnTo>
                <a:lnTo>
                  <a:pt x="140" y="148"/>
                </a:lnTo>
                <a:lnTo>
                  <a:pt x="144" y="148"/>
                </a:lnTo>
                <a:lnTo>
                  <a:pt x="144" y="144"/>
                </a:lnTo>
                <a:lnTo>
                  <a:pt x="144" y="148"/>
                </a:lnTo>
                <a:lnTo>
                  <a:pt x="144" y="148"/>
                </a:lnTo>
                <a:lnTo>
                  <a:pt x="144" y="148"/>
                </a:lnTo>
                <a:close/>
                <a:moveTo>
                  <a:pt x="140" y="156"/>
                </a:moveTo>
                <a:lnTo>
                  <a:pt x="138" y="156"/>
                </a:lnTo>
                <a:lnTo>
                  <a:pt x="140" y="156"/>
                </a:lnTo>
                <a:lnTo>
                  <a:pt x="140" y="156"/>
                </a:lnTo>
                <a:lnTo>
                  <a:pt x="140" y="156"/>
                </a:lnTo>
                <a:close/>
                <a:moveTo>
                  <a:pt x="166" y="158"/>
                </a:moveTo>
                <a:lnTo>
                  <a:pt x="164" y="158"/>
                </a:lnTo>
                <a:lnTo>
                  <a:pt x="164" y="156"/>
                </a:lnTo>
                <a:lnTo>
                  <a:pt x="166" y="156"/>
                </a:lnTo>
                <a:lnTo>
                  <a:pt x="166" y="158"/>
                </a:lnTo>
                <a:lnTo>
                  <a:pt x="166" y="158"/>
                </a:lnTo>
                <a:lnTo>
                  <a:pt x="166" y="158"/>
                </a:lnTo>
                <a:close/>
                <a:moveTo>
                  <a:pt x="186" y="170"/>
                </a:moveTo>
                <a:lnTo>
                  <a:pt x="182" y="170"/>
                </a:lnTo>
                <a:lnTo>
                  <a:pt x="186" y="170"/>
                </a:lnTo>
                <a:lnTo>
                  <a:pt x="186" y="166"/>
                </a:lnTo>
                <a:lnTo>
                  <a:pt x="186" y="170"/>
                </a:lnTo>
                <a:lnTo>
                  <a:pt x="190" y="170"/>
                </a:lnTo>
                <a:lnTo>
                  <a:pt x="186" y="170"/>
                </a:lnTo>
                <a:lnTo>
                  <a:pt x="186" y="170"/>
                </a:lnTo>
                <a:lnTo>
                  <a:pt x="186" y="170"/>
                </a:lnTo>
                <a:close/>
                <a:moveTo>
                  <a:pt x="178" y="174"/>
                </a:moveTo>
                <a:lnTo>
                  <a:pt x="174" y="174"/>
                </a:lnTo>
                <a:lnTo>
                  <a:pt x="174" y="170"/>
                </a:lnTo>
                <a:lnTo>
                  <a:pt x="170" y="170"/>
                </a:lnTo>
                <a:lnTo>
                  <a:pt x="174" y="170"/>
                </a:lnTo>
                <a:lnTo>
                  <a:pt x="178" y="170"/>
                </a:lnTo>
                <a:lnTo>
                  <a:pt x="178" y="174"/>
                </a:lnTo>
                <a:lnTo>
                  <a:pt x="182" y="174"/>
                </a:lnTo>
                <a:lnTo>
                  <a:pt x="178" y="174"/>
                </a:lnTo>
                <a:lnTo>
                  <a:pt x="178" y="174"/>
                </a:lnTo>
                <a:lnTo>
                  <a:pt x="178" y="17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35" name="Freeform 193">
            <a:extLst>
              <a:ext uri="{FF2B5EF4-FFF2-40B4-BE49-F238E27FC236}">
                <a16:creationId xmlns:a16="http://schemas.microsoft.com/office/drawing/2014/main" id="{91EAF66A-F4BF-48CF-8F3A-BF770D51EBF3}"/>
              </a:ext>
            </a:extLst>
          </p:cNvPr>
          <p:cNvSpPr>
            <a:spLocks noEditPoints="1"/>
          </p:cNvSpPr>
          <p:nvPr/>
        </p:nvSpPr>
        <p:spPr bwMode="auto">
          <a:xfrm>
            <a:off x="5255028" y="3325280"/>
            <a:ext cx="568325" cy="292100"/>
          </a:xfrm>
          <a:custGeom>
            <a:avLst/>
            <a:gdLst>
              <a:gd name="T0" fmla="*/ 320 w 358"/>
              <a:gd name="T1" fmla="*/ 16 h 184"/>
              <a:gd name="T2" fmla="*/ 320 w 358"/>
              <a:gd name="T3" fmla="*/ 8 h 184"/>
              <a:gd name="T4" fmla="*/ 324 w 358"/>
              <a:gd name="T5" fmla="*/ 0 h 184"/>
              <a:gd name="T6" fmla="*/ 328 w 358"/>
              <a:gd name="T7" fmla="*/ 8 h 184"/>
              <a:gd name="T8" fmla="*/ 340 w 358"/>
              <a:gd name="T9" fmla="*/ 8 h 184"/>
              <a:gd name="T10" fmla="*/ 348 w 358"/>
              <a:gd name="T11" fmla="*/ 4 h 184"/>
              <a:gd name="T12" fmla="*/ 350 w 358"/>
              <a:gd name="T13" fmla="*/ 12 h 184"/>
              <a:gd name="T14" fmla="*/ 354 w 358"/>
              <a:gd name="T15" fmla="*/ 12 h 184"/>
              <a:gd name="T16" fmla="*/ 350 w 358"/>
              <a:gd name="T17" fmla="*/ 20 h 184"/>
              <a:gd name="T18" fmla="*/ 348 w 358"/>
              <a:gd name="T19" fmla="*/ 30 h 184"/>
              <a:gd name="T20" fmla="*/ 344 w 358"/>
              <a:gd name="T21" fmla="*/ 38 h 184"/>
              <a:gd name="T22" fmla="*/ 344 w 358"/>
              <a:gd name="T23" fmla="*/ 50 h 184"/>
              <a:gd name="T24" fmla="*/ 340 w 358"/>
              <a:gd name="T25" fmla="*/ 54 h 184"/>
              <a:gd name="T26" fmla="*/ 348 w 358"/>
              <a:gd name="T27" fmla="*/ 60 h 184"/>
              <a:gd name="T28" fmla="*/ 340 w 358"/>
              <a:gd name="T29" fmla="*/ 68 h 184"/>
              <a:gd name="T30" fmla="*/ 344 w 358"/>
              <a:gd name="T31" fmla="*/ 76 h 184"/>
              <a:gd name="T32" fmla="*/ 344 w 358"/>
              <a:gd name="T33" fmla="*/ 82 h 184"/>
              <a:gd name="T34" fmla="*/ 336 w 358"/>
              <a:gd name="T35" fmla="*/ 90 h 184"/>
              <a:gd name="T36" fmla="*/ 340 w 358"/>
              <a:gd name="T37" fmla="*/ 98 h 184"/>
              <a:gd name="T38" fmla="*/ 332 w 358"/>
              <a:gd name="T39" fmla="*/ 102 h 184"/>
              <a:gd name="T40" fmla="*/ 324 w 358"/>
              <a:gd name="T41" fmla="*/ 98 h 184"/>
              <a:gd name="T42" fmla="*/ 318 w 358"/>
              <a:gd name="T43" fmla="*/ 102 h 184"/>
              <a:gd name="T44" fmla="*/ 320 w 358"/>
              <a:gd name="T45" fmla="*/ 94 h 184"/>
              <a:gd name="T46" fmla="*/ 320 w 358"/>
              <a:gd name="T47" fmla="*/ 82 h 184"/>
              <a:gd name="T48" fmla="*/ 320 w 358"/>
              <a:gd name="T49" fmla="*/ 76 h 184"/>
              <a:gd name="T50" fmla="*/ 318 w 358"/>
              <a:gd name="T51" fmla="*/ 76 h 184"/>
              <a:gd name="T52" fmla="*/ 314 w 358"/>
              <a:gd name="T53" fmla="*/ 68 h 184"/>
              <a:gd name="T54" fmla="*/ 318 w 358"/>
              <a:gd name="T55" fmla="*/ 64 h 184"/>
              <a:gd name="T56" fmla="*/ 310 w 358"/>
              <a:gd name="T57" fmla="*/ 68 h 184"/>
              <a:gd name="T58" fmla="*/ 314 w 358"/>
              <a:gd name="T59" fmla="*/ 56 h 184"/>
              <a:gd name="T60" fmla="*/ 314 w 358"/>
              <a:gd name="T61" fmla="*/ 54 h 184"/>
              <a:gd name="T62" fmla="*/ 318 w 358"/>
              <a:gd name="T63" fmla="*/ 42 h 184"/>
              <a:gd name="T64" fmla="*/ 320 w 358"/>
              <a:gd name="T65" fmla="*/ 30 h 184"/>
              <a:gd name="T66" fmla="*/ 320 w 358"/>
              <a:gd name="T67" fmla="*/ 26 h 184"/>
              <a:gd name="T68" fmla="*/ 320 w 358"/>
              <a:gd name="T69" fmla="*/ 24 h 184"/>
              <a:gd name="T70" fmla="*/ 0 w 358"/>
              <a:gd name="T71" fmla="*/ 54 h 184"/>
              <a:gd name="T72" fmla="*/ 4 w 358"/>
              <a:gd name="T73" fmla="*/ 56 h 184"/>
              <a:gd name="T74" fmla="*/ 60 w 358"/>
              <a:gd name="T75" fmla="*/ 68 h 184"/>
              <a:gd name="T76" fmla="*/ 60 w 358"/>
              <a:gd name="T77" fmla="*/ 72 h 184"/>
              <a:gd name="T78" fmla="*/ 48 w 358"/>
              <a:gd name="T79" fmla="*/ 72 h 184"/>
              <a:gd name="T80" fmla="*/ 52 w 358"/>
              <a:gd name="T81" fmla="*/ 72 h 184"/>
              <a:gd name="T82" fmla="*/ 48 w 358"/>
              <a:gd name="T83" fmla="*/ 72 h 184"/>
              <a:gd name="T84" fmla="*/ 38 w 358"/>
              <a:gd name="T85" fmla="*/ 72 h 184"/>
              <a:gd name="T86" fmla="*/ 46 w 358"/>
              <a:gd name="T87" fmla="*/ 76 h 184"/>
              <a:gd name="T88" fmla="*/ 46 w 358"/>
              <a:gd name="T89" fmla="*/ 72 h 184"/>
              <a:gd name="T90" fmla="*/ 46 w 358"/>
              <a:gd name="T91" fmla="*/ 76 h 184"/>
              <a:gd name="T92" fmla="*/ 78 w 358"/>
              <a:gd name="T93" fmla="*/ 86 h 184"/>
              <a:gd name="T94" fmla="*/ 86 w 358"/>
              <a:gd name="T95" fmla="*/ 86 h 184"/>
              <a:gd name="T96" fmla="*/ 90 w 358"/>
              <a:gd name="T97" fmla="*/ 86 h 184"/>
              <a:gd name="T98" fmla="*/ 82 w 358"/>
              <a:gd name="T99" fmla="*/ 86 h 184"/>
              <a:gd name="T100" fmla="*/ 86 w 358"/>
              <a:gd name="T101" fmla="*/ 102 h 184"/>
              <a:gd name="T102" fmla="*/ 90 w 358"/>
              <a:gd name="T103" fmla="*/ 102 h 184"/>
              <a:gd name="T104" fmla="*/ 202 w 358"/>
              <a:gd name="T105" fmla="*/ 180 h 184"/>
              <a:gd name="T106" fmla="*/ 204 w 358"/>
              <a:gd name="T107" fmla="*/ 18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58" h="184">
                <a:moveTo>
                  <a:pt x="320" y="24"/>
                </a:moveTo>
                <a:lnTo>
                  <a:pt x="320" y="20"/>
                </a:lnTo>
                <a:lnTo>
                  <a:pt x="320" y="16"/>
                </a:lnTo>
                <a:lnTo>
                  <a:pt x="320" y="12"/>
                </a:lnTo>
                <a:lnTo>
                  <a:pt x="318" y="8"/>
                </a:lnTo>
                <a:lnTo>
                  <a:pt x="320" y="8"/>
                </a:lnTo>
                <a:lnTo>
                  <a:pt x="320" y="4"/>
                </a:lnTo>
                <a:lnTo>
                  <a:pt x="324" y="4"/>
                </a:lnTo>
                <a:lnTo>
                  <a:pt x="324" y="0"/>
                </a:lnTo>
                <a:lnTo>
                  <a:pt x="328" y="0"/>
                </a:lnTo>
                <a:lnTo>
                  <a:pt x="328" y="4"/>
                </a:lnTo>
                <a:lnTo>
                  <a:pt x="328" y="8"/>
                </a:lnTo>
                <a:lnTo>
                  <a:pt x="332" y="8"/>
                </a:lnTo>
                <a:lnTo>
                  <a:pt x="336" y="8"/>
                </a:lnTo>
                <a:lnTo>
                  <a:pt x="340" y="8"/>
                </a:lnTo>
                <a:lnTo>
                  <a:pt x="344" y="8"/>
                </a:lnTo>
                <a:lnTo>
                  <a:pt x="344" y="4"/>
                </a:lnTo>
                <a:lnTo>
                  <a:pt x="348" y="4"/>
                </a:lnTo>
                <a:lnTo>
                  <a:pt x="350" y="4"/>
                </a:lnTo>
                <a:lnTo>
                  <a:pt x="350" y="8"/>
                </a:lnTo>
                <a:lnTo>
                  <a:pt x="350" y="12"/>
                </a:lnTo>
                <a:lnTo>
                  <a:pt x="354" y="12"/>
                </a:lnTo>
                <a:lnTo>
                  <a:pt x="358" y="12"/>
                </a:lnTo>
                <a:lnTo>
                  <a:pt x="354" y="12"/>
                </a:lnTo>
                <a:lnTo>
                  <a:pt x="354" y="16"/>
                </a:lnTo>
                <a:lnTo>
                  <a:pt x="354" y="20"/>
                </a:lnTo>
                <a:lnTo>
                  <a:pt x="350" y="20"/>
                </a:lnTo>
                <a:lnTo>
                  <a:pt x="348" y="24"/>
                </a:lnTo>
                <a:lnTo>
                  <a:pt x="348" y="26"/>
                </a:lnTo>
                <a:lnTo>
                  <a:pt x="348" y="30"/>
                </a:lnTo>
                <a:lnTo>
                  <a:pt x="348" y="34"/>
                </a:lnTo>
                <a:lnTo>
                  <a:pt x="348" y="38"/>
                </a:lnTo>
                <a:lnTo>
                  <a:pt x="344" y="38"/>
                </a:lnTo>
                <a:lnTo>
                  <a:pt x="344" y="42"/>
                </a:lnTo>
                <a:lnTo>
                  <a:pt x="348" y="42"/>
                </a:lnTo>
                <a:lnTo>
                  <a:pt x="344" y="50"/>
                </a:lnTo>
                <a:lnTo>
                  <a:pt x="340" y="50"/>
                </a:lnTo>
                <a:lnTo>
                  <a:pt x="336" y="50"/>
                </a:lnTo>
                <a:lnTo>
                  <a:pt x="340" y="54"/>
                </a:lnTo>
                <a:lnTo>
                  <a:pt x="340" y="56"/>
                </a:lnTo>
                <a:lnTo>
                  <a:pt x="344" y="60"/>
                </a:lnTo>
                <a:lnTo>
                  <a:pt x="348" y="60"/>
                </a:lnTo>
                <a:lnTo>
                  <a:pt x="344" y="64"/>
                </a:lnTo>
                <a:lnTo>
                  <a:pt x="344" y="68"/>
                </a:lnTo>
                <a:lnTo>
                  <a:pt x="340" y="68"/>
                </a:lnTo>
                <a:lnTo>
                  <a:pt x="340" y="72"/>
                </a:lnTo>
                <a:lnTo>
                  <a:pt x="340" y="76"/>
                </a:lnTo>
                <a:lnTo>
                  <a:pt x="344" y="76"/>
                </a:lnTo>
                <a:lnTo>
                  <a:pt x="344" y="80"/>
                </a:lnTo>
                <a:lnTo>
                  <a:pt x="348" y="80"/>
                </a:lnTo>
                <a:lnTo>
                  <a:pt x="344" y="82"/>
                </a:lnTo>
                <a:lnTo>
                  <a:pt x="340" y="82"/>
                </a:lnTo>
                <a:lnTo>
                  <a:pt x="340" y="86"/>
                </a:lnTo>
                <a:lnTo>
                  <a:pt x="336" y="90"/>
                </a:lnTo>
                <a:lnTo>
                  <a:pt x="340" y="90"/>
                </a:lnTo>
                <a:lnTo>
                  <a:pt x="340" y="94"/>
                </a:lnTo>
                <a:lnTo>
                  <a:pt x="340" y="98"/>
                </a:lnTo>
                <a:lnTo>
                  <a:pt x="336" y="98"/>
                </a:lnTo>
                <a:lnTo>
                  <a:pt x="336" y="102"/>
                </a:lnTo>
                <a:lnTo>
                  <a:pt x="332" y="102"/>
                </a:lnTo>
                <a:lnTo>
                  <a:pt x="328" y="102"/>
                </a:lnTo>
                <a:lnTo>
                  <a:pt x="328" y="98"/>
                </a:lnTo>
                <a:lnTo>
                  <a:pt x="324" y="98"/>
                </a:lnTo>
                <a:lnTo>
                  <a:pt x="320" y="98"/>
                </a:lnTo>
                <a:lnTo>
                  <a:pt x="320" y="102"/>
                </a:lnTo>
                <a:lnTo>
                  <a:pt x="318" y="102"/>
                </a:lnTo>
                <a:lnTo>
                  <a:pt x="318" y="98"/>
                </a:lnTo>
                <a:lnTo>
                  <a:pt x="318" y="94"/>
                </a:lnTo>
                <a:lnTo>
                  <a:pt x="320" y="94"/>
                </a:lnTo>
                <a:lnTo>
                  <a:pt x="320" y="90"/>
                </a:lnTo>
                <a:lnTo>
                  <a:pt x="320" y="86"/>
                </a:lnTo>
                <a:lnTo>
                  <a:pt x="320" y="82"/>
                </a:lnTo>
                <a:lnTo>
                  <a:pt x="318" y="82"/>
                </a:lnTo>
                <a:lnTo>
                  <a:pt x="320" y="80"/>
                </a:lnTo>
                <a:lnTo>
                  <a:pt x="320" y="76"/>
                </a:lnTo>
                <a:lnTo>
                  <a:pt x="320" y="72"/>
                </a:lnTo>
                <a:lnTo>
                  <a:pt x="318" y="72"/>
                </a:lnTo>
                <a:lnTo>
                  <a:pt x="318" y="76"/>
                </a:lnTo>
                <a:lnTo>
                  <a:pt x="314" y="76"/>
                </a:lnTo>
                <a:lnTo>
                  <a:pt x="314" y="72"/>
                </a:lnTo>
                <a:lnTo>
                  <a:pt x="314" y="68"/>
                </a:lnTo>
                <a:lnTo>
                  <a:pt x="318" y="72"/>
                </a:lnTo>
                <a:lnTo>
                  <a:pt x="318" y="68"/>
                </a:lnTo>
                <a:lnTo>
                  <a:pt x="318" y="64"/>
                </a:lnTo>
                <a:lnTo>
                  <a:pt x="318" y="68"/>
                </a:lnTo>
                <a:lnTo>
                  <a:pt x="314" y="68"/>
                </a:lnTo>
                <a:lnTo>
                  <a:pt x="310" y="68"/>
                </a:lnTo>
                <a:lnTo>
                  <a:pt x="310" y="64"/>
                </a:lnTo>
                <a:lnTo>
                  <a:pt x="310" y="60"/>
                </a:lnTo>
                <a:lnTo>
                  <a:pt x="314" y="56"/>
                </a:lnTo>
                <a:lnTo>
                  <a:pt x="310" y="56"/>
                </a:lnTo>
                <a:lnTo>
                  <a:pt x="314" y="56"/>
                </a:lnTo>
                <a:lnTo>
                  <a:pt x="314" y="54"/>
                </a:lnTo>
                <a:lnTo>
                  <a:pt x="318" y="50"/>
                </a:lnTo>
                <a:lnTo>
                  <a:pt x="318" y="46"/>
                </a:lnTo>
                <a:lnTo>
                  <a:pt x="318" y="42"/>
                </a:lnTo>
                <a:lnTo>
                  <a:pt x="318" y="38"/>
                </a:lnTo>
                <a:lnTo>
                  <a:pt x="320" y="34"/>
                </a:lnTo>
                <a:lnTo>
                  <a:pt x="320" y="30"/>
                </a:lnTo>
                <a:lnTo>
                  <a:pt x="320" y="26"/>
                </a:lnTo>
                <a:lnTo>
                  <a:pt x="320" y="30"/>
                </a:lnTo>
                <a:lnTo>
                  <a:pt x="320" y="26"/>
                </a:lnTo>
                <a:lnTo>
                  <a:pt x="320" y="24"/>
                </a:lnTo>
                <a:lnTo>
                  <a:pt x="320" y="24"/>
                </a:lnTo>
                <a:lnTo>
                  <a:pt x="320" y="24"/>
                </a:lnTo>
                <a:close/>
                <a:moveTo>
                  <a:pt x="4" y="56"/>
                </a:moveTo>
                <a:lnTo>
                  <a:pt x="0" y="56"/>
                </a:lnTo>
                <a:lnTo>
                  <a:pt x="0" y="54"/>
                </a:lnTo>
                <a:lnTo>
                  <a:pt x="4" y="54"/>
                </a:lnTo>
                <a:lnTo>
                  <a:pt x="4" y="56"/>
                </a:lnTo>
                <a:lnTo>
                  <a:pt x="4" y="56"/>
                </a:lnTo>
                <a:lnTo>
                  <a:pt x="4" y="56"/>
                </a:lnTo>
                <a:close/>
                <a:moveTo>
                  <a:pt x="60" y="72"/>
                </a:moveTo>
                <a:lnTo>
                  <a:pt x="60" y="68"/>
                </a:lnTo>
                <a:lnTo>
                  <a:pt x="56" y="68"/>
                </a:lnTo>
                <a:lnTo>
                  <a:pt x="60" y="68"/>
                </a:lnTo>
                <a:lnTo>
                  <a:pt x="60" y="72"/>
                </a:lnTo>
                <a:lnTo>
                  <a:pt x="60" y="72"/>
                </a:lnTo>
                <a:lnTo>
                  <a:pt x="60" y="72"/>
                </a:lnTo>
                <a:close/>
                <a:moveTo>
                  <a:pt x="48" y="72"/>
                </a:moveTo>
                <a:lnTo>
                  <a:pt x="46" y="68"/>
                </a:lnTo>
                <a:lnTo>
                  <a:pt x="48" y="68"/>
                </a:lnTo>
                <a:lnTo>
                  <a:pt x="52" y="72"/>
                </a:lnTo>
                <a:lnTo>
                  <a:pt x="48" y="72"/>
                </a:lnTo>
                <a:lnTo>
                  <a:pt x="48" y="72"/>
                </a:lnTo>
                <a:lnTo>
                  <a:pt x="48" y="72"/>
                </a:lnTo>
                <a:close/>
                <a:moveTo>
                  <a:pt x="38" y="72"/>
                </a:moveTo>
                <a:lnTo>
                  <a:pt x="38" y="68"/>
                </a:lnTo>
                <a:lnTo>
                  <a:pt x="38" y="72"/>
                </a:lnTo>
                <a:lnTo>
                  <a:pt x="38" y="72"/>
                </a:lnTo>
                <a:lnTo>
                  <a:pt x="38" y="72"/>
                </a:lnTo>
                <a:close/>
                <a:moveTo>
                  <a:pt x="46" y="76"/>
                </a:moveTo>
                <a:lnTo>
                  <a:pt x="42" y="76"/>
                </a:lnTo>
                <a:lnTo>
                  <a:pt x="42" y="72"/>
                </a:lnTo>
                <a:lnTo>
                  <a:pt x="46" y="72"/>
                </a:lnTo>
                <a:lnTo>
                  <a:pt x="48" y="76"/>
                </a:lnTo>
                <a:lnTo>
                  <a:pt x="46" y="76"/>
                </a:lnTo>
                <a:lnTo>
                  <a:pt x="46" y="76"/>
                </a:lnTo>
                <a:lnTo>
                  <a:pt x="46" y="76"/>
                </a:lnTo>
                <a:close/>
                <a:moveTo>
                  <a:pt x="82" y="86"/>
                </a:moveTo>
                <a:lnTo>
                  <a:pt x="78" y="86"/>
                </a:lnTo>
                <a:lnTo>
                  <a:pt x="78" y="82"/>
                </a:lnTo>
                <a:lnTo>
                  <a:pt x="82" y="86"/>
                </a:lnTo>
                <a:lnTo>
                  <a:pt x="86" y="86"/>
                </a:lnTo>
                <a:lnTo>
                  <a:pt x="86" y="82"/>
                </a:lnTo>
                <a:lnTo>
                  <a:pt x="90" y="82"/>
                </a:lnTo>
                <a:lnTo>
                  <a:pt x="90" y="86"/>
                </a:lnTo>
                <a:lnTo>
                  <a:pt x="86" y="86"/>
                </a:lnTo>
                <a:lnTo>
                  <a:pt x="82" y="86"/>
                </a:lnTo>
                <a:lnTo>
                  <a:pt x="82" y="86"/>
                </a:lnTo>
                <a:lnTo>
                  <a:pt x="82" y="86"/>
                </a:lnTo>
                <a:close/>
                <a:moveTo>
                  <a:pt x="90" y="102"/>
                </a:moveTo>
                <a:lnTo>
                  <a:pt x="86" y="102"/>
                </a:lnTo>
                <a:lnTo>
                  <a:pt x="90" y="102"/>
                </a:lnTo>
                <a:lnTo>
                  <a:pt x="90" y="102"/>
                </a:lnTo>
                <a:lnTo>
                  <a:pt x="90" y="102"/>
                </a:lnTo>
                <a:close/>
                <a:moveTo>
                  <a:pt x="204" y="184"/>
                </a:moveTo>
                <a:lnTo>
                  <a:pt x="202" y="184"/>
                </a:lnTo>
                <a:lnTo>
                  <a:pt x="202" y="180"/>
                </a:lnTo>
                <a:lnTo>
                  <a:pt x="204" y="180"/>
                </a:lnTo>
                <a:lnTo>
                  <a:pt x="208" y="180"/>
                </a:lnTo>
                <a:lnTo>
                  <a:pt x="204" y="184"/>
                </a:lnTo>
                <a:lnTo>
                  <a:pt x="204" y="184"/>
                </a:lnTo>
                <a:lnTo>
                  <a:pt x="204" y="18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36" name="Freeform 194">
            <a:extLst>
              <a:ext uri="{FF2B5EF4-FFF2-40B4-BE49-F238E27FC236}">
                <a16:creationId xmlns:a16="http://schemas.microsoft.com/office/drawing/2014/main" id="{17003E88-6D97-4898-8EA5-B2F7AF53E965}"/>
              </a:ext>
            </a:extLst>
          </p:cNvPr>
          <p:cNvSpPr>
            <a:spLocks noEditPoints="1"/>
          </p:cNvSpPr>
          <p:nvPr/>
        </p:nvSpPr>
        <p:spPr bwMode="auto">
          <a:xfrm>
            <a:off x="6331353" y="5131855"/>
            <a:ext cx="479425" cy="746125"/>
          </a:xfrm>
          <a:custGeom>
            <a:avLst/>
            <a:gdLst>
              <a:gd name="T0" fmla="*/ 12 w 302"/>
              <a:gd name="T1" fmla="*/ 116 h 470"/>
              <a:gd name="T2" fmla="*/ 28 w 302"/>
              <a:gd name="T3" fmla="*/ 122 h 470"/>
              <a:gd name="T4" fmla="*/ 42 w 302"/>
              <a:gd name="T5" fmla="*/ 116 h 470"/>
              <a:gd name="T6" fmla="*/ 50 w 302"/>
              <a:gd name="T7" fmla="*/ 92 h 470"/>
              <a:gd name="T8" fmla="*/ 50 w 302"/>
              <a:gd name="T9" fmla="*/ 56 h 470"/>
              <a:gd name="T10" fmla="*/ 56 w 302"/>
              <a:gd name="T11" fmla="*/ 60 h 470"/>
              <a:gd name="T12" fmla="*/ 60 w 302"/>
              <a:gd name="T13" fmla="*/ 78 h 470"/>
              <a:gd name="T14" fmla="*/ 68 w 302"/>
              <a:gd name="T15" fmla="*/ 86 h 470"/>
              <a:gd name="T16" fmla="*/ 80 w 302"/>
              <a:gd name="T17" fmla="*/ 76 h 470"/>
              <a:gd name="T18" fmla="*/ 90 w 302"/>
              <a:gd name="T19" fmla="*/ 60 h 470"/>
              <a:gd name="T20" fmla="*/ 110 w 302"/>
              <a:gd name="T21" fmla="*/ 64 h 470"/>
              <a:gd name="T22" fmla="*/ 120 w 302"/>
              <a:gd name="T23" fmla="*/ 68 h 470"/>
              <a:gd name="T24" fmla="*/ 128 w 302"/>
              <a:gd name="T25" fmla="*/ 60 h 470"/>
              <a:gd name="T26" fmla="*/ 142 w 302"/>
              <a:gd name="T27" fmla="*/ 46 h 470"/>
              <a:gd name="T28" fmla="*/ 146 w 302"/>
              <a:gd name="T29" fmla="*/ 26 h 470"/>
              <a:gd name="T30" fmla="*/ 164 w 302"/>
              <a:gd name="T31" fmla="*/ 12 h 470"/>
              <a:gd name="T32" fmla="*/ 180 w 302"/>
              <a:gd name="T33" fmla="*/ 0 h 470"/>
              <a:gd name="T34" fmla="*/ 198 w 302"/>
              <a:gd name="T35" fmla="*/ 4 h 470"/>
              <a:gd name="T36" fmla="*/ 212 w 302"/>
              <a:gd name="T37" fmla="*/ 22 h 470"/>
              <a:gd name="T38" fmla="*/ 216 w 302"/>
              <a:gd name="T39" fmla="*/ 42 h 470"/>
              <a:gd name="T40" fmla="*/ 216 w 302"/>
              <a:gd name="T41" fmla="*/ 60 h 470"/>
              <a:gd name="T42" fmla="*/ 210 w 302"/>
              <a:gd name="T43" fmla="*/ 64 h 470"/>
              <a:gd name="T44" fmla="*/ 202 w 302"/>
              <a:gd name="T45" fmla="*/ 82 h 470"/>
              <a:gd name="T46" fmla="*/ 206 w 302"/>
              <a:gd name="T47" fmla="*/ 92 h 470"/>
              <a:gd name="T48" fmla="*/ 220 w 302"/>
              <a:gd name="T49" fmla="*/ 86 h 470"/>
              <a:gd name="T50" fmla="*/ 228 w 302"/>
              <a:gd name="T51" fmla="*/ 96 h 470"/>
              <a:gd name="T52" fmla="*/ 224 w 302"/>
              <a:gd name="T53" fmla="*/ 116 h 470"/>
              <a:gd name="T54" fmla="*/ 210 w 302"/>
              <a:gd name="T55" fmla="*/ 130 h 470"/>
              <a:gd name="T56" fmla="*/ 202 w 302"/>
              <a:gd name="T57" fmla="*/ 148 h 470"/>
              <a:gd name="T58" fmla="*/ 190 w 302"/>
              <a:gd name="T59" fmla="*/ 168 h 470"/>
              <a:gd name="T60" fmla="*/ 180 w 302"/>
              <a:gd name="T61" fmla="*/ 178 h 470"/>
              <a:gd name="T62" fmla="*/ 164 w 302"/>
              <a:gd name="T63" fmla="*/ 194 h 470"/>
              <a:gd name="T64" fmla="*/ 150 w 302"/>
              <a:gd name="T65" fmla="*/ 206 h 470"/>
              <a:gd name="T66" fmla="*/ 136 w 302"/>
              <a:gd name="T67" fmla="*/ 212 h 470"/>
              <a:gd name="T68" fmla="*/ 124 w 302"/>
              <a:gd name="T69" fmla="*/ 216 h 470"/>
              <a:gd name="T70" fmla="*/ 98 w 302"/>
              <a:gd name="T71" fmla="*/ 216 h 470"/>
              <a:gd name="T72" fmla="*/ 80 w 302"/>
              <a:gd name="T73" fmla="*/ 220 h 470"/>
              <a:gd name="T74" fmla="*/ 60 w 302"/>
              <a:gd name="T75" fmla="*/ 224 h 470"/>
              <a:gd name="T76" fmla="*/ 42 w 302"/>
              <a:gd name="T77" fmla="*/ 232 h 470"/>
              <a:gd name="T78" fmla="*/ 30 w 302"/>
              <a:gd name="T79" fmla="*/ 220 h 470"/>
              <a:gd name="T80" fmla="*/ 28 w 302"/>
              <a:gd name="T81" fmla="*/ 224 h 470"/>
              <a:gd name="T82" fmla="*/ 28 w 302"/>
              <a:gd name="T83" fmla="*/ 212 h 470"/>
              <a:gd name="T84" fmla="*/ 24 w 302"/>
              <a:gd name="T85" fmla="*/ 194 h 470"/>
              <a:gd name="T86" fmla="*/ 24 w 302"/>
              <a:gd name="T87" fmla="*/ 178 h 470"/>
              <a:gd name="T88" fmla="*/ 16 w 302"/>
              <a:gd name="T89" fmla="*/ 164 h 470"/>
              <a:gd name="T90" fmla="*/ 8 w 302"/>
              <a:gd name="T91" fmla="*/ 142 h 470"/>
              <a:gd name="T92" fmla="*/ 0 w 302"/>
              <a:gd name="T93" fmla="*/ 120 h 470"/>
              <a:gd name="T94" fmla="*/ 8 w 302"/>
              <a:gd name="T95" fmla="*/ 108 h 470"/>
              <a:gd name="T96" fmla="*/ 180 w 302"/>
              <a:gd name="T97" fmla="*/ 122 h 470"/>
              <a:gd name="T98" fmla="*/ 168 w 302"/>
              <a:gd name="T99" fmla="*/ 120 h 470"/>
              <a:gd name="T100" fmla="*/ 154 w 302"/>
              <a:gd name="T101" fmla="*/ 134 h 470"/>
              <a:gd name="T102" fmla="*/ 154 w 302"/>
              <a:gd name="T103" fmla="*/ 148 h 470"/>
              <a:gd name="T104" fmla="*/ 164 w 302"/>
              <a:gd name="T105" fmla="*/ 146 h 470"/>
              <a:gd name="T106" fmla="*/ 180 w 302"/>
              <a:gd name="T107" fmla="*/ 134 h 470"/>
              <a:gd name="T108" fmla="*/ 302 w 302"/>
              <a:gd name="T109" fmla="*/ 466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02" h="470">
                <a:moveTo>
                  <a:pt x="8" y="108"/>
                </a:moveTo>
                <a:lnTo>
                  <a:pt x="8" y="112"/>
                </a:lnTo>
                <a:lnTo>
                  <a:pt x="12" y="112"/>
                </a:lnTo>
                <a:lnTo>
                  <a:pt x="12" y="108"/>
                </a:lnTo>
                <a:lnTo>
                  <a:pt x="12" y="112"/>
                </a:lnTo>
                <a:lnTo>
                  <a:pt x="12" y="116"/>
                </a:lnTo>
                <a:lnTo>
                  <a:pt x="12" y="120"/>
                </a:lnTo>
                <a:lnTo>
                  <a:pt x="16" y="120"/>
                </a:lnTo>
                <a:lnTo>
                  <a:pt x="20" y="120"/>
                </a:lnTo>
                <a:lnTo>
                  <a:pt x="20" y="122"/>
                </a:lnTo>
                <a:lnTo>
                  <a:pt x="24" y="122"/>
                </a:lnTo>
                <a:lnTo>
                  <a:pt x="28" y="122"/>
                </a:lnTo>
                <a:lnTo>
                  <a:pt x="30" y="120"/>
                </a:lnTo>
                <a:lnTo>
                  <a:pt x="34" y="122"/>
                </a:lnTo>
                <a:lnTo>
                  <a:pt x="38" y="122"/>
                </a:lnTo>
                <a:lnTo>
                  <a:pt x="38" y="120"/>
                </a:lnTo>
                <a:lnTo>
                  <a:pt x="42" y="120"/>
                </a:lnTo>
                <a:lnTo>
                  <a:pt x="42" y="116"/>
                </a:lnTo>
                <a:lnTo>
                  <a:pt x="46" y="116"/>
                </a:lnTo>
                <a:lnTo>
                  <a:pt x="50" y="112"/>
                </a:lnTo>
                <a:lnTo>
                  <a:pt x="50" y="108"/>
                </a:lnTo>
                <a:lnTo>
                  <a:pt x="50" y="104"/>
                </a:lnTo>
                <a:lnTo>
                  <a:pt x="50" y="96"/>
                </a:lnTo>
                <a:lnTo>
                  <a:pt x="50" y="92"/>
                </a:lnTo>
                <a:lnTo>
                  <a:pt x="50" y="90"/>
                </a:lnTo>
                <a:lnTo>
                  <a:pt x="50" y="78"/>
                </a:lnTo>
                <a:lnTo>
                  <a:pt x="50" y="68"/>
                </a:lnTo>
                <a:lnTo>
                  <a:pt x="50" y="64"/>
                </a:lnTo>
                <a:lnTo>
                  <a:pt x="50" y="60"/>
                </a:lnTo>
                <a:lnTo>
                  <a:pt x="50" y="56"/>
                </a:lnTo>
                <a:lnTo>
                  <a:pt x="50" y="52"/>
                </a:lnTo>
                <a:lnTo>
                  <a:pt x="50" y="48"/>
                </a:lnTo>
                <a:lnTo>
                  <a:pt x="54" y="48"/>
                </a:lnTo>
                <a:lnTo>
                  <a:pt x="54" y="52"/>
                </a:lnTo>
                <a:lnTo>
                  <a:pt x="56" y="56"/>
                </a:lnTo>
                <a:lnTo>
                  <a:pt x="56" y="60"/>
                </a:lnTo>
                <a:lnTo>
                  <a:pt x="60" y="64"/>
                </a:lnTo>
                <a:lnTo>
                  <a:pt x="56" y="64"/>
                </a:lnTo>
                <a:lnTo>
                  <a:pt x="60" y="68"/>
                </a:lnTo>
                <a:lnTo>
                  <a:pt x="60" y="72"/>
                </a:lnTo>
                <a:lnTo>
                  <a:pt x="60" y="76"/>
                </a:lnTo>
                <a:lnTo>
                  <a:pt x="60" y="78"/>
                </a:lnTo>
                <a:lnTo>
                  <a:pt x="56" y="78"/>
                </a:lnTo>
                <a:lnTo>
                  <a:pt x="56" y="82"/>
                </a:lnTo>
                <a:lnTo>
                  <a:pt x="56" y="86"/>
                </a:lnTo>
                <a:lnTo>
                  <a:pt x="60" y="86"/>
                </a:lnTo>
                <a:lnTo>
                  <a:pt x="64" y="86"/>
                </a:lnTo>
                <a:lnTo>
                  <a:pt x="68" y="86"/>
                </a:lnTo>
                <a:lnTo>
                  <a:pt x="72" y="86"/>
                </a:lnTo>
                <a:lnTo>
                  <a:pt x="76" y="86"/>
                </a:lnTo>
                <a:lnTo>
                  <a:pt x="76" y="82"/>
                </a:lnTo>
                <a:lnTo>
                  <a:pt x="80" y="82"/>
                </a:lnTo>
                <a:lnTo>
                  <a:pt x="80" y="78"/>
                </a:lnTo>
                <a:lnTo>
                  <a:pt x="80" y="76"/>
                </a:lnTo>
                <a:lnTo>
                  <a:pt x="84" y="76"/>
                </a:lnTo>
                <a:lnTo>
                  <a:pt x="86" y="72"/>
                </a:lnTo>
                <a:lnTo>
                  <a:pt x="86" y="68"/>
                </a:lnTo>
                <a:lnTo>
                  <a:pt x="86" y="64"/>
                </a:lnTo>
                <a:lnTo>
                  <a:pt x="90" y="64"/>
                </a:lnTo>
                <a:lnTo>
                  <a:pt x="90" y="60"/>
                </a:lnTo>
                <a:lnTo>
                  <a:pt x="90" y="56"/>
                </a:lnTo>
                <a:lnTo>
                  <a:pt x="94" y="56"/>
                </a:lnTo>
                <a:lnTo>
                  <a:pt x="98" y="56"/>
                </a:lnTo>
                <a:lnTo>
                  <a:pt x="102" y="60"/>
                </a:lnTo>
                <a:lnTo>
                  <a:pt x="106" y="64"/>
                </a:lnTo>
                <a:lnTo>
                  <a:pt x="110" y="64"/>
                </a:lnTo>
                <a:lnTo>
                  <a:pt x="110" y="68"/>
                </a:lnTo>
                <a:lnTo>
                  <a:pt x="112" y="68"/>
                </a:lnTo>
                <a:lnTo>
                  <a:pt x="112" y="64"/>
                </a:lnTo>
                <a:lnTo>
                  <a:pt x="112" y="68"/>
                </a:lnTo>
                <a:lnTo>
                  <a:pt x="116" y="68"/>
                </a:lnTo>
                <a:lnTo>
                  <a:pt x="120" y="68"/>
                </a:lnTo>
                <a:lnTo>
                  <a:pt x="120" y="64"/>
                </a:lnTo>
                <a:lnTo>
                  <a:pt x="120" y="68"/>
                </a:lnTo>
                <a:lnTo>
                  <a:pt x="124" y="68"/>
                </a:lnTo>
                <a:lnTo>
                  <a:pt x="124" y="64"/>
                </a:lnTo>
                <a:lnTo>
                  <a:pt x="128" y="64"/>
                </a:lnTo>
                <a:lnTo>
                  <a:pt x="128" y="60"/>
                </a:lnTo>
                <a:lnTo>
                  <a:pt x="132" y="56"/>
                </a:lnTo>
                <a:lnTo>
                  <a:pt x="132" y="52"/>
                </a:lnTo>
                <a:lnTo>
                  <a:pt x="132" y="48"/>
                </a:lnTo>
                <a:lnTo>
                  <a:pt x="136" y="46"/>
                </a:lnTo>
                <a:lnTo>
                  <a:pt x="140" y="46"/>
                </a:lnTo>
                <a:lnTo>
                  <a:pt x="142" y="46"/>
                </a:lnTo>
                <a:lnTo>
                  <a:pt x="142" y="42"/>
                </a:lnTo>
                <a:lnTo>
                  <a:pt x="146" y="42"/>
                </a:lnTo>
                <a:lnTo>
                  <a:pt x="146" y="38"/>
                </a:lnTo>
                <a:lnTo>
                  <a:pt x="146" y="34"/>
                </a:lnTo>
                <a:lnTo>
                  <a:pt x="146" y="30"/>
                </a:lnTo>
                <a:lnTo>
                  <a:pt x="146" y="26"/>
                </a:lnTo>
                <a:lnTo>
                  <a:pt x="150" y="26"/>
                </a:lnTo>
                <a:lnTo>
                  <a:pt x="154" y="22"/>
                </a:lnTo>
                <a:lnTo>
                  <a:pt x="158" y="22"/>
                </a:lnTo>
                <a:lnTo>
                  <a:pt x="158" y="18"/>
                </a:lnTo>
                <a:lnTo>
                  <a:pt x="162" y="16"/>
                </a:lnTo>
                <a:lnTo>
                  <a:pt x="164" y="12"/>
                </a:lnTo>
                <a:lnTo>
                  <a:pt x="164" y="8"/>
                </a:lnTo>
                <a:lnTo>
                  <a:pt x="168" y="8"/>
                </a:lnTo>
                <a:lnTo>
                  <a:pt x="172" y="8"/>
                </a:lnTo>
                <a:lnTo>
                  <a:pt x="176" y="8"/>
                </a:lnTo>
                <a:lnTo>
                  <a:pt x="176" y="4"/>
                </a:lnTo>
                <a:lnTo>
                  <a:pt x="180" y="0"/>
                </a:lnTo>
                <a:lnTo>
                  <a:pt x="182" y="0"/>
                </a:lnTo>
                <a:lnTo>
                  <a:pt x="186" y="0"/>
                </a:lnTo>
                <a:lnTo>
                  <a:pt x="190" y="0"/>
                </a:lnTo>
                <a:lnTo>
                  <a:pt x="190" y="4"/>
                </a:lnTo>
                <a:lnTo>
                  <a:pt x="194" y="4"/>
                </a:lnTo>
                <a:lnTo>
                  <a:pt x="198" y="4"/>
                </a:lnTo>
                <a:lnTo>
                  <a:pt x="202" y="4"/>
                </a:lnTo>
                <a:lnTo>
                  <a:pt x="206" y="4"/>
                </a:lnTo>
                <a:lnTo>
                  <a:pt x="210" y="4"/>
                </a:lnTo>
                <a:lnTo>
                  <a:pt x="210" y="8"/>
                </a:lnTo>
                <a:lnTo>
                  <a:pt x="212" y="18"/>
                </a:lnTo>
                <a:lnTo>
                  <a:pt x="212" y="22"/>
                </a:lnTo>
                <a:lnTo>
                  <a:pt x="212" y="26"/>
                </a:lnTo>
                <a:lnTo>
                  <a:pt x="212" y="30"/>
                </a:lnTo>
                <a:lnTo>
                  <a:pt x="216" y="30"/>
                </a:lnTo>
                <a:lnTo>
                  <a:pt x="216" y="34"/>
                </a:lnTo>
                <a:lnTo>
                  <a:pt x="216" y="38"/>
                </a:lnTo>
                <a:lnTo>
                  <a:pt x="216" y="42"/>
                </a:lnTo>
                <a:lnTo>
                  <a:pt x="220" y="42"/>
                </a:lnTo>
                <a:lnTo>
                  <a:pt x="216" y="46"/>
                </a:lnTo>
                <a:lnTo>
                  <a:pt x="216" y="48"/>
                </a:lnTo>
                <a:lnTo>
                  <a:pt x="216" y="52"/>
                </a:lnTo>
                <a:lnTo>
                  <a:pt x="220" y="52"/>
                </a:lnTo>
                <a:lnTo>
                  <a:pt x="216" y="60"/>
                </a:lnTo>
                <a:lnTo>
                  <a:pt x="216" y="64"/>
                </a:lnTo>
                <a:lnTo>
                  <a:pt x="216" y="68"/>
                </a:lnTo>
                <a:lnTo>
                  <a:pt x="216" y="72"/>
                </a:lnTo>
                <a:lnTo>
                  <a:pt x="216" y="68"/>
                </a:lnTo>
                <a:lnTo>
                  <a:pt x="212" y="68"/>
                </a:lnTo>
                <a:lnTo>
                  <a:pt x="210" y="64"/>
                </a:lnTo>
                <a:lnTo>
                  <a:pt x="206" y="68"/>
                </a:lnTo>
                <a:lnTo>
                  <a:pt x="206" y="72"/>
                </a:lnTo>
                <a:lnTo>
                  <a:pt x="206" y="76"/>
                </a:lnTo>
                <a:lnTo>
                  <a:pt x="202" y="76"/>
                </a:lnTo>
                <a:lnTo>
                  <a:pt x="202" y="78"/>
                </a:lnTo>
                <a:lnTo>
                  <a:pt x="202" y="82"/>
                </a:lnTo>
                <a:lnTo>
                  <a:pt x="202" y="86"/>
                </a:lnTo>
                <a:lnTo>
                  <a:pt x="202" y="82"/>
                </a:lnTo>
                <a:lnTo>
                  <a:pt x="202" y="86"/>
                </a:lnTo>
                <a:lnTo>
                  <a:pt x="206" y="86"/>
                </a:lnTo>
                <a:lnTo>
                  <a:pt x="206" y="90"/>
                </a:lnTo>
                <a:lnTo>
                  <a:pt x="206" y="92"/>
                </a:lnTo>
                <a:lnTo>
                  <a:pt x="210" y="92"/>
                </a:lnTo>
                <a:lnTo>
                  <a:pt x="212" y="92"/>
                </a:lnTo>
                <a:lnTo>
                  <a:pt x="216" y="92"/>
                </a:lnTo>
                <a:lnTo>
                  <a:pt x="216" y="90"/>
                </a:lnTo>
                <a:lnTo>
                  <a:pt x="216" y="86"/>
                </a:lnTo>
                <a:lnTo>
                  <a:pt x="220" y="86"/>
                </a:lnTo>
                <a:lnTo>
                  <a:pt x="224" y="86"/>
                </a:lnTo>
                <a:lnTo>
                  <a:pt x="228" y="86"/>
                </a:lnTo>
                <a:lnTo>
                  <a:pt x="232" y="86"/>
                </a:lnTo>
                <a:lnTo>
                  <a:pt x="232" y="90"/>
                </a:lnTo>
                <a:lnTo>
                  <a:pt x="228" y="92"/>
                </a:lnTo>
                <a:lnTo>
                  <a:pt x="228" y="96"/>
                </a:lnTo>
                <a:lnTo>
                  <a:pt x="228" y="100"/>
                </a:lnTo>
                <a:lnTo>
                  <a:pt x="228" y="104"/>
                </a:lnTo>
                <a:lnTo>
                  <a:pt x="228" y="108"/>
                </a:lnTo>
                <a:lnTo>
                  <a:pt x="224" y="108"/>
                </a:lnTo>
                <a:lnTo>
                  <a:pt x="224" y="112"/>
                </a:lnTo>
                <a:lnTo>
                  <a:pt x="224" y="116"/>
                </a:lnTo>
                <a:lnTo>
                  <a:pt x="220" y="120"/>
                </a:lnTo>
                <a:lnTo>
                  <a:pt x="220" y="122"/>
                </a:lnTo>
                <a:lnTo>
                  <a:pt x="216" y="122"/>
                </a:lnTo>
                <a:lnTo>
                  <a:pt x="212" y="122"/>
                </a:lnTo>
                <a:lnTo>
                  <a:pt x="212" y="126"/>
                </a:lnTo>
                <a:lnTo>
                  <a:pt x="210" y="130"/>
                </a:lnTo>
                <a:lnTo>
                  <a:pt x="206" y="134"/>
                </a:lnTo>
                <a:lnTo>
                  <a:pt x="206" y="138"/>
                </a:lnTo>
                <a:lnTo>
                  <a:pt x="206" y="142"/>
                </a:lnTo>
                <a:lnTo>
                  <a:pt x="202" y="142"/>
                </a:lnTo>
                <a:lnTo>
                  <a:pt x="202" y="146"/>
                </a:lnTo>
                <a:lnTo>
                  <a:pt x="202" y="148"/>
                </a:lnTo>
                <a:lnTo>
                  <a:pt x="198" y="148"/>
                </a:lnTo>
                <a:lnTo>
                  <a:pt x="198" y="156"/>
                </a:lnTo>
                <a:lnTo>
                  <a:pt x="194" y="156"/>
                </a:lnTo>
                <a:lnTo>
                  <a:pt x="194" y="160"/>
                </a:lnTo>
                <a:lnTo>
                  <a:pt x="190" y="164"/>
                </a:lnTo>
                <a:lnTo>
                  <a:pt x="190" y="168"/>
                </a:lnTo>
                <a:lnTo>
                  <a:pt x="186" y="168"/>
                </a:lnTo>
                <a:lnTo>
                  <a:pt x="186" y="172"/>
                </a:lnTo>
                <a:lnTo>
                  <a:pt x="182" y="172"/>
                </a:lnTo>
                <a:lnTo>
                  <a:pt x="182" y="176"/>
                </a:lnTo>
                <a:lnTo>
                  <a:pt x="180" y="176"/>
                </a:lnTo>
                <a:lnTo>
                  <a:pt x="180" y="178"/>
                </a:lnTo>
                <a:lnTo>
                  <a:pt x="176" y="178"/>
                </a:lnTo>
                <a:lnTo>
                  <a:pt x="176" y="182"/>
                </a:lnTo>
                <a:lnTo>
                  <a:pt x="172" y="186"/>
                </a:lnTo>
                <a:lnTo>
                  <a:pt x="168" y="190"/>
                </a:lnTo>
                <a:lnTo>
                  <a:pt x="168" y="194"/>
                </a:lnTo>
                <a:lnTo>
                  <a:pt x="164" y="194"/>
                </a:lnTo>
                <a:lnTo>
                  <a:pt x="164" y="198"/>
                </a:lnTo>
                <a:lnTo>
                  <a:pt x="162" y="198"/>
                </a:lnTo>
                <a:lnTo>
                  <a:pt x="158" y="198"/>
                </a:lnTo>
                <a:lnTo>
                  <a:pt x="158" y="202"/>
                </a:lnTo>
                <a:lnTo>
                  <a:pt x="154" y="206"/>
                </a:lnTo>
                <a:lnTo>
                  <a:pt x="150" y="206"/>
                </a:lnTo>
                <a:lnTo>
                  <a:pt x="150" y="208"/>
                </a:lnTo>
                <a:lnTo>
                  <a:pt x="146" y="208"/>
                </a:lnTo>
                <a:lnTo>
                  <a:pt x="142" y="208"/>
                </a:lnTo>
                <a:lnTo>
                  <a:pt x="142" y="212"/>
                </a:lnTo>
                <a:lnTo>
                  <a:pt x="140" y="212"/>
                </a:lnTo>
                <a:lnTo>
                  <a:pt x="136" y="212"/>
                </a:lnTo>
                <a:lnTo>
                  <a:pt x="132" y="212"/>
                </a:lnTo>
                <a:lnTo>
                  <a:pt x="128" y="212"/>
                </a:lnTo>
                <a:lnTo>
                  <a:pt x="128" y="216"/>
                </a:lnTo>
                <a:lnTo>
                  <a:pt x="132" y="216"/>
                </a:lnTo>
                <a:lnTo>
                  <a:pt x="128" y="216"/>
                </a:lnTo>
                <a:lnTo>
                  <a:pt x="124" y="216"/>
                </a:lnTo>
                <a:lnTo>
                  <a:pt x="120" y="216"/>
                </a:lnTo>
                <a:lnTo>
                  <a:pt x="116" y="220"/>
                </a:lnTo>
                <a:lnTo>
                  <a:pt x="112" y="220"/>
                </a:lnTo>
                <a:lnTo>
                  <a:pt x="106" y="216"/>
                </a:lnTo>
                <a:lnTo>
                  <a:pt x="102" y="216"/>
                </a:lnTo>
                <a:lnTo>
                  <a:pt x="98" y="216"/>
                </a:lnTo>
                <a:lnTo>
                  <a:pt x="94" y="216"/>
                </a:lnTo>
                <a:lnTo>
                  <a:pt x="90" y="216"/>
                </a:lnTo>
                <a:lnTo>
                  <a:pt x="86" y="216"/>
                </a:lnTo>
                <a:lnTo>
                  <a:pt x="84" y="216"/>
                </a:lnTo>
                <a:lnTo>
                  <a:pt x="80" y="216"/>
                </a:lnTo>
                <a:lnTo>
                  <a:pt x="80" y="220"/>
                </a:lnTo>
                <a:lnTo>
                  <a:pt x="76" y="220"/>
                </a:lnTo>
                <a:lnTo>
                  <a:pt x="76" y="224"/>
                </a:lnTo>
                <a:lnTo>
                  <a:pt x="72" y="224"/>
                </a:lnTo>
                <a:lnTo>
                  <a:pt x="68" y="224"/>
                </a:lnTo>
                <a:lnTo>
                  <a:pt x="64" y="224"/>
                </a:lnTo>
                <a:lnTo>
                  <a:pt x="60" y="224"/>
                </a:lnTo>
                <a:lnTo>
                  <a:pt x="56" y="224"/>
                </a:lnTo>
                <a:lnTo>
                  <a:pt x="56" y="228"/>
                </a:lnTo>
                <a:lnTo>
                  <a:pt x="54" y="228"/>
                </a:lnTo>
                <a:lnTo>
                  <a:pt x="50" y="232"/>
                </a:lnTo>
                <a:lnTo>
                  <a:pt x="46" y="232"/>
                </a:lnTo>
                <a:lnTo>
                  <a:pt x="42" y="232"/>
                </a:lnTo>
                <a:lnTo>
                  <a:pt x="42" y="228"/>
                </a:lnTo>
                <a:lnTo>
                  <a:pt x="38" y="228"/>
                </a:lnTo>
                <a:lnTo>
                  <a:pt x="38" y="224"/>
                </a:lnTo>
                <a:lnTo>
                  <a:pt x="34" y="224"/>
                </a:lnTo>
                <a:lnTo>
                  <a:pt x="30" y="224"/>
                </a:lnTo>
                <a:lnTo>
                  <a:pt x="30" y="220"/>
                </a:lnTo>
                <a:lnTo>
                  <a:pt x="34" y="220"/>
                </a:lnTo>
                <a:lnTo>
                  <a:pt x="30" y="220"/>
                </a:lnTo>
                <a:lnTo>
                  <a:pt x="30" y="216"/>
                </a:lnTo>
                <a:lnTo>
                  <a:pt x="28" y="216"/>
                </a:lnTo>
                <a:lnTo>
                  <a:pt x="28" y="220"/>
                </a:lnTo>
                <a:lnTo>
                  <a:pt x="28" y="224"/>
                </a:lnTo>
                <a:lnTo>
                  <a:pt x="28" y="220"/>
                </a:lnTo>
                <a:lnTo>
                  <a:pt x="24" y="216"/>
                </a:lnTo>
                <a:lnTo>
                  <a:pt x="28" y="216"/>
                </a:lnTo>
                <a:lnTo>
                  <a:pt x="28" y="212"/>
                </a:lnTo>
                <a:lnTo>
                  <a:pt x="28" y="216"/>
                </a:lnTo>
                <a:lnTo>
                  <a:pt x="28" y="212"/>
                </a:lnTo>
                <a:lnTo>
                  <a:pt x="28" y="208"/>
                </a:lnTo>
                <a:lnTo>
                  <a:pt x="24" y="206"/>
                </a:lnTo>
                <a:lnTo>
                  <a:pt x="24" y="202"/>
                </a:lnTo>
                <a:lnTo>
                  <a:pt x="20" y="198"/>
                </a:lnTo>
                <a:lnTo>
                  <a:pt x="20" y="194"/>
                </a:lnTo>
                <a:lnTo>
                  <a:pt x="24" y="194"/>
                </a:lnTo>
                <a:lnTo>
                  <a:pt x="24" y="190"/>
                </a:lnTo>
                <a:lnTo>
                  <a:pt x="28" y="190"/>
                </a:lnTo>
                <a:lnTo>
                  <a:pt x="28" y="186"/>
                </a:lnTo>
                <a:lnTo>
                  <a:pt x="28" y="182"/>
                </a:lnTo>
                <a:lnTo>
                  <a:pt x="24" y="182"/>
                </a:lnTo>
                <a:lnTo>
                  <a:pt x="24" y="178"/>
                </a:lnTo>
                <a:lnTo>
                  <a:pt x="24" y="176"/>
                </a:lnTo>
                <a:lnTo>
                  <a:pt x="24" y="172"/>
                </a:lnTo>
                <a:lnTo>
                  <a:pt x="20" y="172"/>
                </a:lnTo>
                <a:lnTo>
                  <a:pt x="20" y="168"/>
                </a:lnTo>
                <a:lnTo>
                  <a:pt x="20" y="164"/>
                </a:lnTo>
                <a:lnTo>
                  <a:pt x="16" y="164"/>
                </a:lnTo>
                <a:lnTo>
                  <a:pt x="16" y="160"/>
                </a:lnTo>
                <a:lnTo>
                  <a:pt x="12" y="156"/>
                </a:lnTo>
                <a:lnTo>
                  <a:pt x="12" y="152"/>
                </a:lnTo>
                <a:lnTo>
                  <a:pt x="12" y="148"/>
                </a:lnTo>
                <a:lnTo>
                  <a:pt x="8" y="146"/>
                </a:lnTo>
                <a:lnTo>
                  <a:pt x="8" y="142"/>
                </a:lnTo>
                <a:lnTo>
                  <a:pt x="8" y="138"/>
                </a:lnTo>
                <a:lnTo>
                  <a:pt x="8" y="134"/>
                </a:lnTo>
                <a:lnTo>
                  <a:pt x="4" y="130"/>
                </a:lnTo>
                <a:lnTo>
                  <a:pt x="4" y="126"/>
                </a:lnTo>
                <a:lnTo>
                  <a:pt x="0" y="122"/>
                </a:lnTo>
                <a:lnTo>
                  <a:pt x="0" y="120"/>
                </a:lnTo>
                <a:lnTo>
                  <a:pt x="0" y="116"/>
                </a:lnTo>
                <a:lnTo>
                  <a:pt x="4" y="116"/>
                </a:lnTo>
                <a:lnTo>
                  <a:pt x="4" y="112"/>
                </a:lnTo>
                <a:lnTo>
                  <a:pt x="4" y="108"/>
                </a:lnTo>
                <a:lnTo>
                  <a:pt x="8" y="108"/>
                </a:lnTo>
                <a:lnTo>
                  <a:pt x="8" y="108"/>
                </a:lnTo>
                <a:lnTo>
                  <a:pt x="8" y="108"/>
                </a:lnTo>
                <a:close/>
                <a:moveTo>
                  <a:pt x="180" y="134"/>
                </a:moveTo>
                <a:lnTo>
                  <a:pt x="180" y="130"/>
                </a:lnTo>
                <a:lnTo>
                  <a:pt x="182" y="130"/>
                </a:lnTo>
                <a:lnTo>
                  <a:pt x="180" y="126"/>
                </a:lnTo>
                <a:lnTo>
                  <a:pt x="180" y="122"/>
                </a:lnTo>
                <a:lnTo>
                  <a:pt x="176" y="122"/>
                </a:lnTo>
                <a:lnTo>
                  <a:pt x="176" y="120"/>
                </a:lnTo>
                <a:lnTo>
                  <a:pt x="172" y="120"/>
                </a:lnTo>
                <a:lnTo>
                  <a:pt x="172" y="116"/>
                </a:lnTo>
                <a:lnTo>
                  <a:pt x="168" y="116"/>
                </a:lnTo>
                <a:lnTo>
                  <a:pt x="168" y="120"/>
                </a:lnTo>
                <a:lnTo>
                  <a:pt x="164" y="120"/>
                </a:lnTo>
                <a:lnTo>
                  <a:pt x="162" y="122"/>
                </a:lnTo>
                <a:lnTo>
                  <a:pt x="158" y="122"/>
                </a:lnTo>
                <a:lnTo>
                  <a:pt x="158" y="126"/>
                </a:lnTo>
                <a:lnTo>
                  <a:pt x="154" y="130"/>
                </a:lnTo>
                <a:lnTo>
                  <a:pt x="154" y="134"/>
                </a:lnTo>
                <a:lnTo>
                  <a:pt x="150" y="134"/>
                </a:lnTo>
                <a:lnTo>
                  <a:pt x="150" y="138"/>
                </a:lnTo>
                <a:lnTo>
                  <a:pt x="150" y="142"/>
                </a:lnTo>
                <a:lnTo>
                  <a:pt x="154" y="142"/>
                </a:lnTo>
                <a:lnTo>
                  <a:pt x="154" y="146"/>
                </a:lnTo>
                <a:lnTo>
                  <a:pt x="154" y="148"/>
                </a:lnTo>
                <a:lnTo>
                  <a:pt x="158" y="148"/>
                </a:lnTo>
                <a:lnTo>
                  <a:pt x="158" y="152"/>
                </a:lnTo>
                <a:lnTo>
                  <a:pt x="162" y="152"/>
                </a:lnTo>
                <a:lnTo>
                  <a:pt x="164" y="152"/>
                </a:lnTo>
                <a:lnTo>
                  <a:pt x="164" y="148"/>
                </a:lnTo>
                <a:lnTo>
                  <a:pt x="164" y="146"/>
                </a:lnTo>
                <a:lnTo>
                  <a:pt x="168" y="146"/>
                </a:lnTo>
                <a:lnTo>
                  <a:pt x="172" y="146"/>
                </a:lnTo>
                <a:lnTo>
                  <a:pt x="176" y="142"/>
                </a:lnTo>
                <a:lnTo>
                  <a:pt x="180" y="142"/>
                </a:lnTo>
                <a:lnTo>
                  <a:pt x="180" y="138"/>
                </a:lnTo>
                <a:lnTo>
                  <a:pt x="180" y="134"/>
                </a:lnTo>
                <a:lnTo>
                  <a:pt x="180" y="134"/>
                </a:lnTo>
                <a:lnTo>
                  <a:pt x="180" y="134"/>
                </a:lnTo>
                <a:close/>
                <a:moveTo>
                  <a:pt x="302" y="470"/>
                </a:moveTo>
                <a:lnTo>
                  <a:pt x="298" y="470"/>
                </a:lnTo>
                <a:lnTo>
                  <a:pt x="298" y="466"/>
                </a:lnTo>
                <a:lnTo>
                  <a:pt x="302" y="466"/>
                </a:lnTo>
                <a:lnTo>
                  <a:pt x="302" y="470"/>
                </a:lnTo>
                <a:lnTo>
                  <a:pt x="302" y="470"/>
                </a:lnTo>
                <a:lnTo>
                  <a:pt x="302" y="47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37" name="Freeform 195">
            <a:extLst>
              <a:ext uri="{FF2B5EF4-FFF2-40B4-BE49-F238E27FC236}">
                <a16:creationId xmlns:a16="http://schemas.microsoft.com/office/drawing/2014/main" id="{766A52E0-3AC5-435A-9A21-21F3C448D2F0}"/>
              </a:ext>
            </a:extLst>
          </p:cNvPr>
          <p:cNvSpPr>
            <a:spLocks noEditPoints="1"/>
          </p:cNvSpPr>
          <p:nvPr/>
        </p:nvSpPr>
        <p:spPr bwMode="auto">
          <a:xfrm>
            <a:off x="5550303" y="3280830"/>
            <a:ext cx="504825" cy="479425"/>
          </a:xfrm>
          <a:custGeom>
            <a:avLst/>
            <a:gdLst>
              <a:gd name="T0" fmla="*/ 210 w 318"/>
              <a:gd name="T1" fmla="*/ 8 h 302"/>
              <a:gd name="T2" fmla="*/ 224 w 318"/>
              <a:gd name="T3" fmla="*/ 8 h 302"/>
              <a:gd name="T4" fmla="*/ 236 w 318"/>
              <a:gd name="T5" fmla="*/ 12 h 302"/>
              <a:gd name="T6" fmla="*/ 250 w 318"/>
              <a:gd name="T7" fmla="*/ 18 h 302"/>
              <a:gd name="T8" fmla="*/ 266 w 318"/>
              <a:gd name="T9" fmla="*/ 18 h 302"/>
              <a:gd name="T10" fmla="*/ 278 w 318"/>
              <a:gd name="T11" fmla="*/ 22 h 302"/>
              <a:gd name="T12" fmla="*/ 296 w 318"/>
              <a:gd name="T13" fmla="*/ 26 h 302"/>
              <a:gd name="T14" fmla="*/ 304 w 318"/>
              <a:gd name="T15" fmla="*/ 36 h 302"/>
              <a:gd name="T16" fmla="*/ 284 w 318"/>
              <a:gd name="T17" fmla="*/ 48 h 302"/>
              <a:gd name="T18" fmla="*/ 270 w 318"/>
              <a:gd name="T19" fmla="*/ 58 h 302"/>
              <a:gd name="T20" fmla="*/ 266 w 318"/>
              <a:gd name="T21" fmla="*/ 62 h 302"/>
              <a:gd name="T22" fmla="*/ 254 w 318"/>
              <a:gd name="T23" fmla="*/ 88 h 302"/>
              <a:gd name="T24" fmla="*/ 258 w 318"/>
              <a:gd name="T25" fmla="*/ 100 h 302"/>
              <a:gd name="T26" fmla="*/ 248 w 318"/>
              <a:gd name="T27" fmla="*/ 110 h 302"/>
              <a:gd name="T28" fmla="*/ 236 w 318"/>
              <a:gd name="T29" fmla="*/ 122 h 302"/>
              <a:gd name="T30" fmla="*/ 220 w 318"/>
              <a:gd name="T31" fmla="*/ 134 h 302"/>
              <a:gd name="T32" fmla="*/ 202 w 318"/>
              <a:gd name="T33" fmla="*/ 134 h 302"/>
              <a:gd name="T34" fmla="*/ 188 w 318"/>
              <a:gd name="T35" fmla="*/ 140 h 302"/>
              <a:gd name="T36" fmla="*/ 176 w 318"/>
              <a:gd name="T37" fmla="*/ 144 h 302"/>
              <a:gd name="T38" fmla="*/ 168 w 318"/>
              <a:gd name="T39" fmla="*/ 134 h 302"/>
              <a:gd name="T40" fmla="*/ 154 w 318"/>
              <a:gd name="T41" fmla="*/ 118 h 302"/>
              <a:gd name="T42" fmla="*/ 158 w 318"/>
              <a:gd name="T43" fmla="*/ 108 h 302"/>
              <a:gd name="T44" fmla="*/ 158 w 318"/>
              <a:gd name="T45" fmla="*/ 92 h 302"/>
              <a:gd name="T46" fmla="*/ 154 w 318"/>
              <a:gd name="T47" fmla="*/ 78 h 302"/>
              <a:gd name="T48" fmla="*/ 162 w 318"/>
              <a:gd name="T49" fmla="*/ 62 h 302"/>
              <a:gd name="T50" fmla="*/ 168 w 318"/>
              <a:gd name="T51" fmla="*/ 44 h 302"/>
              <a:gd name="T52" fmla="*/ 164 w 318"/>
              <a:gd name="T53" fmla="*/ 32 h 302"/>
              <a:gd name="T54" fmla="*/ 146 w 318"/>
              <a:gd name="T55" fmla="*/ 36 h 302"/>
              <a:gd name="T56" fmla="*/ 134 w 318"/>
              <a:gd name="T57" fmla="*/ 32 h 302"/>
              <a:gd name="T58" fmla="*/ 134 w 318"/>
              <a:gd name="T59" fmla="*/ 28 h 302"/>
              <a:gd name="T60" fmla="*/ 132 w 318"/>
              <a:gd name="T61" fmla="*/ 26 h 302"/>
              <a:gd name="T62" fmla="*/ 132 w 318"/>
              <a:gd name="T63" fmla="*/ 18 h 302"/>
              <a:gd name="T64" fmla="*/ 134 w 318"/>
              <a:gd name="T65" fmla="*/ 8 h 302"/>
              <a:gd name="T66" fmla="*/ 154 w 318"/>
              <a:gd name="T67" fmla="*/ 4 h 302"/>
              <a:gd name="T68" fmla="*/ 176 w 318"/>
              <a:gd name="T69" fmla="*/ 0 h 302"/>
              <a:gd name="T70" fmla="*/ 192 w 318"/>
              <a:gd name="T71" fmla="*/ 8 h 302"/>
              <a:gd name="T72" fmla="*/ 184 w 318"/>
              <a:gd name="T73" fmla="*/ 152 h 302"/>
              <a:gd name="T74" fmla="*/ 218 w 318"/>
              <a:gd name="T75" fmla="*/ 164 h 302"/>
              <a:gd name="T76" fmla="*/ 318 w 318"/>
              <a:gd name="T77" fmla="*/ 70 h 302"/>
              <a:gd name="T78" fmla="*/ 296 w 318"/>
              <a:gd name="T79" fmla="*/ 78 h 302"/>
              <a:gd name="T80" fmla="*/ 304 w 318"/>
              <a:gd name="T81" fmla="*/ 82 h 302"/>
              <a:gd name="T82" fmla="*/ 292 w 318"/>
              <a:gd name="T83" fmla="*/ 82 h 302"/>
              <a:gd name="T84" fmla="*/ 278 w 318"/>
              <a:gd name="T85" fmla="*/ 92 h 302"/>
              <a:gd name="T86" fmla="*/ 278 w 318"/>
              <a:gd name="T87" fmla="*/ 96 h 302"/>
              <a:gd name="T88" fmla="*/ 64 w 318"/>
              <a:gd name="T89" fmla="*/ 276 h 302"/>
              <a:gd name="T90" fmla="*/ 64 w 318"/>
              <a:gd name="T91" fmla="*/ 282 h 302"/>
              <a:gd name="T92" fmla="*/ 8 w 318"/>
              <a:gd name="T93" fmla="*/ 282 h 302"/>
              <a:gd name="T94" fmla="*/ 56 w 318"/>
              <a:gd name="T95" fmla="*/ 294 h 302"/>
              <a:gd name="T96" fmla="*/ 60 w 318"/>
              <a:gd name="T97" fmla="*/ 290 h 302"/>
              <a:gd name="T98" fmla="*/ 22 w 318"/>
              <a:gd name="T99" fmla="*/ 294 h 302"/>
              <a:gd name="T100" fmla="*/ 26 w 318"/>
              <a:gd name="T101" fmla="*/ 286 h 302"/>
              <a:gd name="T102" fmla="*/ 22 w 318"/>
              <a:gd name="T103" fmla="*/ 298 h 302"/>
              <a:gd name="T104" fmla="*/ 16 w 318"/>
              <a:gd name="T105" fmla="*/ 298 h 302"/>
              <a:gd name="T106" fmla="*/ 42 w 318"/>
              <a:gd name="T107" fmla="*/ 298 h 302"/>
              <a:gd name="T108" fmla="*/ 4 w 318"/>
              <a:gd name="T109" fmla="*/ 302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8" h="302">
                <a:moveTo>
                  <a:pt x="194" y="8"/>
                </a:moveTo>
                <a:lnTo>
                  <a:pt x="198" y="8"/>
                </a:lnTo>
                <a:lnTo>
                  <a:pt x="202" y="4"/>
                </a:lnTo>
                <a:lnTo>
                  <a:pt x="206" y="4"/>
                </a:lnTo>
                <a:lnTo>
                  <a:pt x="210" y="4"/>
                </a:lnTo>
                <a:lnTo>
                  <a:pt x="210" y="8"/>
                </a:lnTo>
                <a:lnTo>
                  <a:pt x="214" y="8"/>
                </a:lnTo>
                <a:lnTo>
                  <a:pt x="218" y="8"/>
                </a:lnTo>
                <a:lnTo>
                  <a:pt x="218" y="4"/>
                </a:lnTo>
                <a:lnTo>
                  <a:pt x="220" y="4"/>
                </a:lnTo>
                <a:lnTo>
                  <a:pt x="220" y="8"/>
                </a:lnTo>
                <a:lnTo>
                  <a:pt x="224" y="8"/>
                </a:lnTo>
                <a:lnTo>
                  <a:pt x="228" y="8"/>
                </a:lnTo>
                <a:lnTo>
                  <a:pt x="232" y="8"/>
                </a:lnTo>
                <a:lnTo>
                  <a:pt x="236" y="8"/>
                </a:lnTo>
                <a:lnTo>
                  <a:pt x="240" y="8"/>
                </a:lnTo>
                <a:lnTo>
                  <a:pt x="240" y="12"/>
                </a:lnTo>
                <a:lnTo>
                  <a:pt x="236" y="12"/>
                </a:lnTo>
                <a:lnTo>
                  <a:pt x="240" y="12"/>
                </a:lnTo>
                <a:lnTo>
                  <a:pt x="240" y="14"/>
                </a:lnTo>
                <a:lnTo>
                  <a:pt x="240" y="12"/>
                </a:lnTo>
                <a:lnTo>
                  <a:pt x="244" y="14"/>
                </a:lnTo>
                <a:lnTo>
                  <a:pt x="248" y="14"/>
                </a:lnTo>
                <a:lnTo>
                  <a:pt x="250" y="18"/>
                </a:lnTo>
                <a:lnTo>
                  <a:pt x="254" y="18"/>
                </a:lnTo>
                <a:lnTo>
                  <a:pt x="258" y="18"/>
                </a:lnTo>
                <a:lnTo>
                  <a:pt x="262" y="18"/>
                </a:lnTo>
                <a:lnTo>
                  <a:pt x="266" y="18"/>
                </a:lnTo>
                <a:lnTo>
                  <a:pt x="270" y="18"/>
                </a:lnTo>
                <a:lnTo>
                  <a:pt x="266" y="18"/>
                </a:lnTo>
                <a:lnTo>
                  <a:pt x="270" y="18"/>
                </a:lnTo>
                <a:lnTo>
                  <a:pt x="270" y="14"/>
                </a:lnTo>
                <a:lnTo>
                  <a:pt x="270" y="18"/>
                </a:lnTo>
                <a:lnTo>
                  <a:pt x="274" y="18"/>
                </a:lnTo>
                <a:lnTo>
                  <a:pt x="278" y="18"/>
                </a:lnTo>
                <a:lnTo>
                  <a:pt x="278" y="22"/>
                </a:lnTo>
                <a:lnTo>
                  <a:pt x="280" y="26"/>
                </a:lnTo>
                <a:lnTo>
                  <a:pt x="284" y="22"/>
                </a:lnTo>
                <a:lnTo>
                  <a:pt x="284" y="26"/>
                </a:lnTo>
                <a:lnTo>
                  <a:pt x="288" y="26"/>
                </a:lnTo>
                <a:lnTo>
                  <a:pt x="292" y="26"/>
                </a:lnTo>
                <a:lnTo>
                  <a:pt x="296" y="26"/>
                </a:lnTo>
                <a:lnTo>
                  <a:pt x="300" y="22"/>
                </a:lnTo>
                <a:lnTo>
                  <a:pt x="304" y="26"/>
                </a:lnTo>
                <a:lnTo>
                  <a:pt x="306" y="26"/>
                </a:lnTo>
                <a:lnTo>
                  <a:pt x="304" y="28"/>
                </a:lnTo>
                <a:lnTo>
                  <a:pt x="304" y="32"/>
                </a:lnTo>
                <a:lnTo>
                  <a:pt x="304" y="36"/>
                </a:lnTo>
                <a:lnTo>
                  <a:pt x="300" y="36"/>
                </a:lnTo>
                <a:lnTo>
                  <a:pt x="296" y="40"/>
                </a:lnTo>
                <a:lnTo>
                  <a:pt x="292" y="44"/>
                </a:lnTo>
                <a:lnTo>
                  <a:pt x="288" y="44"/>
                </a:lnTo>
                <a:lnTo>
                  <a:pt x="288" y="48"/>
                </a:lnTo>
                <a:lnTo>
                  <a:pt x="284" y="48"/>
                </a:lnTo>
                <a:lnTo>
                  <a:pt x="280" y="48"/>
                </a:lnTo>
                <a:lnTo>
                  <a:pt x="278" y="52"/>
                </a:lnTo>
                <a:lnTo>
                  <a:pt x="274" y="52"/>
                </a:lnTo>
                <a:lnTo>
                  <a:pt x="270" y="52"/>
                </a:lnTo>
                <a:lnTo>
                  <a:pt x="270" y="54"/>
                </a:lnTo>
                <a:lnTo>
                  <a:pt x="270" y="58"/>
                </a:lnTo>
                <a:lnTo>
                  <a:pt x="270" y="62"/>
                </a:lnTo>
                <a:lnTo>
                  <a:pt x="266" y="62"/>
                </a:lnTo>
                <a:lnTo>
                  <a:pt x="266" y="58"/>
                </a:lnTo>
                <a:lnTo>
                  <a:pt x="270" y="58"/>
                </a:lnTo>
                <a:lnTo>
                  <a:pt x="266" y="58"/>
                </a:lnTo>
                <a:lnTo>
                  <a:pt x="266" y="62"/>
                </a:lnTo>
                <a:lnTo>
                  <a:pt x="262" y="66"/>
                </a:lnTo>
                <a:lnTo>
                  <a:pt x="258" y="70"/>
                </a:lnTo>
                <a:lnTo>
                  <a:pt x="258" y="74"/>
                </a:lnTo>
                <a:lnTo>
                  <a:pt x="254" y="78"/>
                </a:lnTo>
                <a:lnTo>
                  <a:pt x="254" y="82"/>
                </a:lnTo>
                <a:lnTo>
                  <a:pt x="254" y="88"/>
                </a:lnTo>
                <a:lnTo>
                  <a:pt x="254" y="92"/>
                </a:lnTo>
                <a:lnTo>
                  <a:pt x="258" y="92"/>
                </a:lnTo>
                <a:lnTo>
                  <a:pt x="262" y="92"/>
                </a:lnTo>
                <a:lnTo>
                  <a:pt x="262" y="96"/>
                </a:lnTo>
                <a:lnTo>
                  <a:pt x="258" y="96"/>
                </a:lnTo>
                <a:lnTo>
                  <a:pt x="258" y="100"/>
                </a:lnTo>
                <a:lnTo>
                  <a:pt x="254" y="100"/>
                </a:lnTo>
                <a:lnTo>
                  <a:pt x="254" y="104"/>
                </a:lnTo>
                <a:lnTo>
                  <a:pt x="250" y="104"/>
                </a:lnTo>
                <a:lnTo>
                  <a:pt x="250" y="108"/>
                </a:lnTo>
                <a:lnTo>
                  <a:pt x="250" y="110"/>
                </a:lnTo>
                <a:lnTo>
                  <a:pt x="248" y="110"/>
                </a:lnTo>
                <a:lnTo>
                  <a:pt x="248" y="114"/>
                </a:lnTo>
                <a:lnTo>
                  <a:pt x="248" y="118"/>
                </a:lnTo>
                <a:lnTo>
                  <a:pt x="244" y="118"/>
                </a:lnTo>
                <a:lnTo>
                  <a:pt x="240" y="118"/>
                </a:lnTo>
                <a:lnTo>
                  <a:pt x="236" y="118"/>
                </a:lnTo>
                <a:lnTo>
                  <a:pt x="236" y="122"/>
                </a:lnTo>
                <a:lnTo>
                  <a:pt x="232" y="126"/>
                </a:lnTo>
                <a:lnTo>
                  <a:pt x="232" y="130"/>
                </a:lnTo>
                <a:lnTo>
                  <a:pt x="228" y="130"/>
                </a:lnTo>
                <a:lnTo>
                  <a:pt x="228" y="134"/>
                </a:lnTo>
                <a:lnTo>
                  <a:pt x="224" y="134"/>
                </a:lnTo>
                <a:lnTo>
                  <a:pt x="220" y="134"/>
                </a:lnTo>
                <a:lnTo>
                  <a:pt x="218" y="138"/>
                </a:lnTo>
                <a:lnTo>
                  <a:pt x="218" y="134"/>
                </a:lnTo>
                <a:lnTo>
                  <a:pt x="214" y="134"/>
                </a:lnTo>
                <a:lnTo>
                  <a:pt x="210" y="134"/>
                </a:lnTo>
                <a:lnTo>
                  <a:pt x="206" y="134"/>
                </a:lnTo>
                <a:lnTo>
                  <a:pt x="202" y="134"/>
                </a:lnTo>
                <a:lnTo>
                  <a:pt x="198" y="134"/>
                </a:lnTo>
                <a:lnTo>
                  <a:pt x="194" y="134"/>
                </a:lnTo>
                <a:lnTo>
                  <a:pt x="194" y="138"/>
                </a:lnTo>
                <a:lnTo>
                  <a:pt x="192" y="138"/>
                </a:lnTo>
                <a:lnTo>
                  <a:pt x="188" y="138"/>
                </a:lnTo>
                <a:lnTo>
                  <a:pt x="188" y="140"/>
                </a:lnTo>
                <a:lnTo>
                  <a:pt x="184" y="140"/>
                </a:lnTo>
                <a:lnTo>
                  <a:pt x="184" y="144"/>
                </a:lnTo>
                <a:lnTo>
                  <a:pt x="180" y="144"/>
                </a:lnTo>
                <a:lnTo>
                  <a:pt x="180" y="148"/>
                </a:lnTo>
                <a:lnTo>
                  <a:pt x="176" y="148"/>
                </a:lnTo>
                <a:lnTo>
                  <a:pt x="176" y="144"/>
                </a:lnTo>
                <a:lnTo>
                  <a:pt x="172" y="144"/>
                </a:lnTo>
                <a:lnTo>
                  <a:pt x="172" y="140"/>
                </a:lnTo>
                <a:lnTo>
                  <a:pt x="168" y="140"/>
                </a:lnTo>
                <a:lnTo>
                  <a:pt x="172" y="138"/>
                </a:lnTo>
                <a:lnTo>
                  <a:pt x="168" y="138"/>
                </a:lnTo>
                <a:lnTo>
                  <a:pt x="168" y="134"/>
                </a:lnTo>
                <a:lnTo>
                  <a:pt x="164" y="130"/>
                </a:lnTo>
                <a:lnTo>
                  <a:pt x="162" y="126"/>
                </a:lnTo>
                <a:lnTo>
                  <a:pt x="158" y="126"/>
                </a:lnTo>
                <a:lnTo>
                  <a:pt x="154" y="126"/>
                </a:lnTo>
                <a:lnTo>
                  <a:pt x="154" y="122"/>
                </a:lnTo>
                <a:lnTo>
                  <a:pt x="154" y="118"/>
                </a:lnTo>
                <a:lnTo>
                  <a:pt x="150" y="118"/>
                </a:lnTo>
                <a:lnTo>
                  <a:pt x="154" y="114"/>
                </a:lnTo>
                <a:lnTo>
                  <a:pt x="154" y="110"/>
                </a:lnTo>
                <a:lnTo>
                  <a:pt x="158" y="110"/>
                </a:lnTo>
                <a:lnTo>
                  <a:pt x="162" y="108"/>
                </a:lnTo>
                <a:lnTo>
                  <a:pt x="158" y="108"/>
                </a:lnTo>
                <a:lnTo>
                  <a:pt x="158" y="104"/>
                </a:lnTo>
                <a:lnTo>
                  <a:pt x="154" y="104"/>
                </a:lnTo>
                <a:lnTo>
                  <a:pt x="154" y="100"/>
                </a:lnTo>
                <a:lnTo>
                  <a:pt x="154" y="96"/>
                </a:lnTo>
                <a:lnTo>
                  <a:pt x="158" y="96"/>
                </a:lnTo>
                <a:lnTo>
                  <a:pt x="158" y="92"/>
                </a:lnTo>
                <a:lnTo>
                  <a:pt x="162" y="88"/>
                </a:lnTo>
                <a:lnTo>
                  <a:pt x="158" y="88"/>
                </a:lnTo>
                <a:lnTo>
                  <a:pt x="154" y="84"/>
                </a:lnTo>
                <a:lnTo>
                  <a:pt x="154" y="82"/>
                </a:lnTo>
                <a:lnTo>
                  <a:pt x="150" y="78"/>
                </a:lnTo>
                <a:lnTo>
                  <a:pt x="154" y="78"/>
                </a:lnTo>
                <a:lnTo>
                  <a:pt x="158" y="78"/>
                </a:lnTo>
                <a:lnTo>
                  <a:pt x="162" y="70"/>
                </a:lnTo>
                <a:lnTo>
                  <a:pt x="158" y="70"/>
                </a:lnTo>
                <a:lnTo>
                  <a:pt x="158" y="66"/>
                </a:lnTo>
                <a:lnTo>
                  <a:pt x="162" y="66"/>
                </a:lnTo>
                <a:lnTo>
                  <a:pt x="162" y="62"/>
                </a:lnTo>
                <a:lnTo>
                  <a:pt x="162" y="58"/>
                </a:lnTo>
                <a:lnTo>
                  <a:pt x="162" y="54"/>
                </a:lnTo>
                <a:lnTo>
                  <a:pt x="162" y="52"/>
                </a:lnTo>
                <a:lnTo>
                  <a:pt x="164" y="48"/>
                </a:lnTo>
                <a:lnTo>
                  <a:pt x="168" y="48"/>
                </a:lnTo>
                <a:lnTo>
                  <a:pt x="168" y="44"/>
                </a:lnTo>
                <a:lnTo>
                  <a:pt x="168" y="40"/>
                </a:lnTo>
                <a:lnTo>
                  <a:pt x="172" y="40"/>
                </a:lnTo>
                <a:lnTo>
                  <a:pt x="168" y="40"/>
                </a:lnTo>
                <a:lnTo>
                  <a:pt x="164" y="40"/>
                </a:lnTo>
                <a:lnTo>
                  <a:pt x="164" y="36"/>
                </a:lnTo>
                <a:lnTo>
                  <a:pt x="164" y="32"/>
                </a:lnTo>
                <a:lnTo>
                  <a:pt x="162" y="32"/>
                </a:lnTo>
                <a:lnTo>
                  <a:pt x="158" y="32"/>
                </a:lnTo>
                <a:lnTo>
                  <a:pt x="158" y="36"/>
                </a:lnTo>
                <a:lnTo>
                  <a:pt x="154" y="36"/>
                </a:lnTo>
                <a:lnTo>
                  <a:pt x="150" y="36"/>
                </a:lnTo>
                <a:lnTo>
                  <a:pt x="146" y="36"/>
                </a:lnTo>
                <a:lnTo>
                  <a:pt x="142" y="36"/>
                </a:lnTo>
                <a:lnTo>
                  <a:pt x="142" y="32"/>
                </a:lnTo>
                <a:lnTo>
                  <a:pt x="142" y="28"/>
                </a:lnTo>
                <a:lnTo>
                  <a:pt x="138" y="28"/>
                </a:lnTo>
                <a:lnTo>
                  <a:pt x="138" y="32"/>
                </a:lnTo>
                <a:lnTo>
                  <a:pt x="134" y="32"/>
                </a:lnTo>
                <a:lnTo>
                  <a:pt x="132" y="36"/>
                </a:lnTo>
                <a:lnTo>
                  <a:pt x="132" y="32"/>
                </a:lnTo>
                <a:lnTo>
                  <a:pt x="132" y="28"/>
                </a:lnTo>
                <a:lnTo>
                  <a:pt x="134" y="28"/>
                </a:lnTo>
                <a:lnTo>
                  <a:pt x="134" y="26"/>
                </a:lnTo>
                <a:lnTo>
                  <a:pt x="134" y="28"/>
                </a:lnTo>
                <a:lnTo>
                  <a:pt x="132" y="28"/>
                </a:lnTo>
                <a:lnTo>
                  <a:pt x="132" y="26"/>
                </a:lnTo>
                <a:lnTo>
                  <a:pt x="134" y="26"/>
                </a:lnTo>
                <a:lnTo>
                  <a:pt x="132" y="26"/>
                </a:lnTo>
                <a:lnTo>
                  <a:pt x="132" y="22"/>
                </a:lnTo>
                <a:lnTo>
                  <a:pt x="132" y="26"/>
                </a:lnTo>
                <a:lnTo>
                  <a:pt x="134" y="22"/>
                </a:lnTo>
                <a:lnTo>
                  <a:pt x="132" y="22"/>
                </a:lnTo>
                <a:lnTo>
                  <a:pt x="134" y="22"/>
                </a:lnTo>
                <a:lnTo>
                  <a:pt x="134" y="18"/>
                </a:lnTo>
                <a:lnTo>
                  <a:pt x="132" y="22"/>
                </a:lnTo>
                <a:lnTo>
                  <a:pt x="132" y="18"/>
                </a:lnTo>
                <a:lnTo>
                  <a:pt x="128" y="18"/>
                </a:lnTo>
                <a:lnTo>
                  <a:pt x="128" y="14"/>
                </a:lnTo>
                <a:lnTo>
                  <a:pt x="128" y="12"/>
                </a:lnTo>
                <a:lnTo>
                  <a:pt x="132" y="12"/>
                </a:lnTo>
                <a:lnTo>
                  <a:pt x="132" y="8"/>
                </a:lnTo>
                <a:lnTo>
                  <a:pt x="134" y="8"/>
                </a:lnTo>
                <a:lnTo>
                  <a:pt x="138" y="8"/>
                </a:lnTo>
                <a:lnTo>
                  <a:pt x="142" y="4"/>
                </a:lnTo>
                <a:lnTo>
                  <a:pt x="146" y="0"/>
                </a:lnTo>
                <a:lnTo>
                  <a:pt x="150" y="0"/>
                </a:lnTo>
                <a:lnTo>
                  <a:pt x="154" y="0"/>
                </a:lnTo>
                <a:lnTo>
                  <a:pt x="154" y="4"/>
                </a:lnTo>
                <a:lnTo>
                  <a:pt x="158" y="4"/>
                </a:lnTo>
                <a:lnTo>
                  <a:pt x="162" y="4"/>
                </a:lnTo>
                <a:lnTo>
                  <a:pt x="164" y="4"/>
                </a:lnTo>
                <a:lnTo>
                  <a:pt x="168" y="4"/>
                </a:lnTo>
                <a:lnTo>
                  <a:pt x="172" y="4"/>
                </a:lnTo>
                <a:lnTo>
                  <a:pt x="176" y="0"/>
                </a:lnTo>
                <a:lnTo>
                  <a:pt x="176" y="4"/>
                </a:lnTo>
                <a:lnTo>
                  <a:pt x="180" y="4"/>
                </a:lnTo>
                <a:lnTo>
                  <a:pt x="184" y="4"/>
                </a:lnTo>
                <a:lnTo>
                  <a:pt x="188" y="4"/>
                </a:lnTo>
                <a:lnTo>
                  <a:pt x="192" y="4"/>
                </a:lnTo>
                <a:lnTo>
                  <a:pt x="192" y="8"/>
                </a:lnTo>
                <a:lnTo>
                  <a:pt x="194" y="8"/>
                </a:lnTo>
                <a:lnTo>
                  <a:pt x="194" y="8"/>
                </a:lnTo>
                <a:lnTo>
                  <a:pt x="194" y="8"/>
                </a:lnTo>
                <a:close/>
                <a:moveTo>
                  <a:pt x="184" y="152"/>
                </a:moveTo>
                <a:lnTo>
                  <a:pt x="184" y="148"/>
                </a:lnTo>
                <a:lnTo>
                  <a:pt x="184" y="152"/>
                </a:lnTo>
                <a:lnTo>
                  <a:pt x="184" y="152"/>
                </a:lnTo>
                <a:lnTo>
                  <a:pt x="184" y="152"/>
                </a:lnTo>
                <a:close/>
                <a:moveTo>
                  <a:pt x="218" y="164"/>
                </a:moveTo>
                <a:lnTo>
                  <a:pt x="218" y="160"/>
                </a:lnTo>
                <a:lnTo>
                  <a:pt x="218" y="164"/>
                </a:lnTo>
                <a:lnTo>
                  <a:pt x="218" y="164"/>
                </a:lnTo>
                <a:lnTo>
                  <a:pt x="218" y="164"/>
                </a:lnTo>
                <a:close/>
                <a:moveTo>
                  <a:pt x="318" y="74"/>
                </a:moveTo>
                <a:lnTo>
                  <a:pt x="314" y="74"/>
                </a:lnTo>
                <a:lnTo>
                  <a:pt x="310" y="70"/>
                </a:lnTo>
                <a:lnTo>
                  <a:pt x="314" y="70"/>
                </a:lnTo>
                <a:lnTo>
                  <a:pt x="318" y="70"/>
                </a:lnTo>
                <a:lnTo>
                  <a:pt x="318" y="74"/>
                </a:lnTo>
                <a:lnTo>
                  <a:pt x="318" y="74"/>
                </a:lnTo>
                <a:lnTo>
                  <a:pt x="318" y="74"/>
                </a:lnTo>
                <a:close/>
                <a:moveTo>
                  <a:pt x="292" y="82"/>
                </a:moveTo>
                <a:lnTo>
                  <a:pt x="292" y="78"/>
                </a:lnTo>
                <a:lnTo>
                  <a:pt x="296" y="78"/>
                </a:lnTo>
                <a:lnTo>
                  <a:pt x="300" y="74"/>
                </a:lnTo>
                <a:lnTo>
                  <a:pt x="304" y="74"/>
                </a:lnTo>
                <a:lnTo>
                  <a:pt x="304" y="78"/>
                </a:lnTo>
                <a:lnTo>
                  <a:pt x="306" y="78"/>
                </a:lnTo>
                <a:lnTo>
                  <a:pt x="306" y="82"/>
                </a:lnTo>
                <a:lnTo>
                  <a:pt x="304" y="82"/>
                </a:lnTo>
                <a:lnTo>
                  <a:pt x="304" y="84"/>
                </a:lnTo>
                <a:lnTo>
                  <a:pt x="300" y="84"/>
                </a:lnTo>
                <a:lnTo>
                  <a:pt x="296" y="84"/>
                </a:lnTo>
                <a:lnTo>
                  <a:pt x="296" y="82"/>
                </a:lnTo>
                <a:lnTo>
                  <a:pt x="292" y="82"/>
                </a:lnTo>
                <a:lnTo>
                  <a:pt x="292" y="82"/>
                </a:lnTo>
                <a:lnTo>
                  <a:pt x="292" y="82"/>
                </a:lnTo>
                <a:close/>
                <a:moveTo>
                  <a:pt x="278" y="92"/>
                </a:moveTo>
                <a:lnTo>
                  <a:pt x="278" y="88"/>
                </a:lnTo>
                <a:lnTo>
                  <a:pt x="280" y="88"/>
                </a:lnTo>
                <a:lnTo>
                  <a:pt x="280" y="92"/>
                </a:lnTo>
                <a:lnTo>
                  <a:pt x="278" y="92"/>
                </a:lnTo>
                <a:lnTo>
                  <a:pt x="278" y="92"/>
                </a:lnTo>
                <a:lnTo>
                  <a:pt x="278" y="92"/>
                </a:lnTo>
                <a:close/>
                <a:moveTo>
                  <a:pt x="278" y="96"/>
                </a:moveTo>
                <a:lnTo>
                  <a:pt x="280" y="96"/>
                </a:lnTo>
                <a:lnTo>
                  <a:pt x="278" y="96"/>
                </a:lnTo>
                <a:lnTo>
                  <a:pt x="278" y="96"/>
                </a:lnTo>
                <a:lnTo>
                  <a:pt x="278" y="96"/>
                </a:lnTo>
                <a:close/>
                <a:moveTo>
                  <a:pt x="64" y="282"/>
                </a:moveTo>
                <a:lnTo>
                  <a:pt x="64" y="278"/>
                </a:lnTo>
                <a:lnTo>
                  <a:pt x="60" y="278"/>
                </a:lnTo>
                <a:lnTo>
                  <a:pt x="64" y="278"/>
                </a:lnTo>
                <a:lnTo>
                  <a:pt x="64" y="276"/>
                </a:lnTo>
                <a:lnTo>
                  <a:pt x="68" y="276"/>
                </a:lnTo>
                <a:lnTo>
                  <a:pt x="68" y="278"/>
                </a:lnTo>
                <a:lnTo>
                  <a:pt x="64" y="278"/>
                </a:lnTo>
                <a:lnTo>
                  <a:pt x="64" y="282"/>
                </a:lnTo>
                <a:lnTo>
                  <a:pt x="64" y="282"/>
                </a:lnTo>
                <a:lnTo>
                  <a:pt x="64" y="282"/>
                </a:lnTo>
                <a:close/>
                <a:moveTo>
                  <a:pt x="8" y="286"/>
                </a:moveTo>
                <a:lnTo>
                  <a:pt x="4" y="286"/>
                </a:lnTo>
                <a:lnTo>
                  <a:pt x="4" y="282"/>
                </a:lnTo>
                <a:lnTo>
                  <a:pt x="4" y="278"/>
                </a:lnTo>
                <a:lnTo>
                  <a:pt x="4" y="282"/>
                </a:lnTo>
                <a:lnTo>
                  <a:pt x="8" y="282"/>
                </a:lnTo>
                <a:lnTo>
                  <a:pt x="8" y="286"/>
                </a:lnTo>
                <a:lnTo>
                  <a:pt x="8" y="286"/>
                </a:lnTo>
                <a:lnTo>
                  <a:pt x="8" y="286"/>
                </a:lnTo>
                <a:close/>
                <a:moveTo>
                  <a:pt x="56" y="294"/>
                </a:moveTo>
                <a:lnTo>
                  <a:pt x="52" y="294"/>
                </a:lnTo>
                <a:lnTo>
                  <a:pt x="56" y="294"/>
                </a:lnTo>
                <a:lnTo>
                  <a:pt x="56" y="290"/>
                </a:lnTo>
                <a:lnTo>
                  <a:pt x="60" y="286"/>
                </a:lnTo>
                <a:lnTo>
                  <a:pt x="60" y="282"/>
                </a:lnTo>
                <a:lnTo>
                  <a:pt x="64" y="282"/>
                </a:lnTo>
                <a:lnTo>
                  <a:pt x="64" y="286"/>
                </a:lnTo>
                <a:lnTo>
                  <a:pt x="60" y="290"/>
                </a:lnTo>
                <a:lnTo>
                  <a:pt x="60" y="294"/>
                </a:lnTo>
                <a:lnTo>
                  <a:pt x="56" y="294"/>
                </a:lnTo>
                <a:lnTo>
                  <a:pt x="56" y="294"/>
                </a:lnTo>
                <a:lnTo>
                  <a:pt x="56" y="294"/>
                </a:lnTo>
                <a:close/>
                <a:moveTo>
                  <a:pt x="22" y="298"/>
                </a:moveTo>
                <a:lnTo>
                  <a:pt x="22" y="294"/>
                </a:lnTo>
                <a:lnTo>
                  <a:pt x="20" y="294"/>
                </a:lnTo>
                <a:lnTo>
                  <a:pt x="20" y="290"/>
                </a:lnTo>
                <a:lnTo>
                  <a:pt x="22" y="290"/>
                </a:lnTo>
                <a:lnTo>
                  <a:pt x="26" y="286"/>
                </a:lnTo>
                <a:lnTo>
                  <a:pt x="30" y="286"/>
                </a:lnTo>
                <a:lnTo>
                  <a:pt x="26" y="286"/>
                </a:lnTo>
                <a:lnTo>
                  <a:pt x="26" y="290"/>
                </a:lnTo>
                <a:lnTo>
                  <a:pt x="26" y="294"/>
                </a:lnTo>
                <a:lnTo>
                  <a:pt x="22" y="294"/>
                </a:lnTo>
                <a:lnTo>
                  <a:pt x="22" y="298"/>
                </a:lnTo>
                <a:lnTo>
                  <a:pt x="22" y="298"/>
                </a:lnTo>
                <a:lnTo>
                  <a:pt x="22" y="298"/>
                </a:lnTo>
                <a:close/>
                <a:moveTo>
                  <a:pt x="16" y="298"/>
                </a:moveTo>
                <a:lnTo>
                  <a:pt x="12" y="294"/>
                </a:lnTo>
                <a:lnTo>
                  <a:pt x="16" y="294"/>
                </a:lnTo>
                <a:lnTo>
                  <a:pt x="16" y="298"/>
                </a:lnTo>
                <a:lnTo>
                  <a:pt x="16" y="298"/>
                </a:lnTo>
                <a:lnTo>
                  <a:pt x="16" y="298"/>
                </a:lnTo>
                <a:close/>
                <a:moveTo>
                  <a:pt x="38" y="302"/>
                </a:moveTo>
                <a:lnTo>
                  <a:pt x="34" y="298"/>
                </a:lnTo>
                <a:lnTo>
                  <a:pt x="34" y="294"/>
                </a:lnTo>
                <a:lnTo>
                  <a:pt x="38" y="294"/>
                </a:lnTo>
                <a:lnTo>
                  <a:pt x="42" y="294"/>
                </a:lnTo>
                <a:lnTo>
                  <a:pt x="42" y="298"/>
                </a:lnTo>
                <a:lnTo>
                  <a:pt x="38" y="302"/>
                </a:lnTo>
                <a:lnTo>
                  <a:pt x="38" y="302"/>
                </a:lnTo>
                <a:lnTo>
                  <a:pt x="38" y="302"/>
                </a:lnTo>
                <a:close/>
                <a:moveTo>
                  <a:pt x="4" y="302"/>
                </a:moveTo>
                <a:lnTo>
                  <a:pt x="0" y="302"/>
                </a:lnTo>
                <a:lnTo>
                  <a:pt x="4" y="302"/>
                </a:lnTo>
                <a:lnTo>
                  <a:pt x="4" y="298"/>
                </a:lnTo>
                <a:lnTo>
                  <a:pt x="4" y="302"/>
                </a:lnTo>
                <a:lnTo>
                  <a:pt x="4" y="302"/>
                </a:lnTo>
                <a:lnTo>
                  <a:pt x="4" y="30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38" name="Freeform 196">
            <a:extLst>
              <a:ext uri="{FF2B5EF4-FFF2-40B4-BE49-F238E27FC236}">
                <a16:creationId xmlns:a16="http://schemas.microsoft.com/office/drawing/2014/main" id="{1E828DB3-1BAD-4A3C-8143-E3532F890BF4}"/>
              </a:ext>
            </a:extLst>
          </p:cNvPr>
          <p:cNvSpPr>
            <a:spLocks noEditPoints="1"/>
          </p:cNvSpPr>
          <p:nvPr/>
        </p:nvSpPr>
        <p:spPr bwMode="auto">
          <a:xfrm>
            <a:off x="1959378" y="2296580"/>
            <a:ext cx="8032750" cy="1711325"/>
          </a:xfrm>
          <a:custGeom>
            <a:avLst/>
            <a:gdLst>
              <a:gd name="T0" fmla="*/ 374 w 5060"/>
              <a:gd name="T1" fmla="*/ 280 h 1078"/>
              <a:gd name="T2" fmla="*/ 344 w 5060"/>
              <a:gd name="T3" fmla="*/ 284 h 1078"/>
              <a:gd name="T4" fmla="*/ 280 w 5060"/>
              <a:gd name="T5" fmla="*/ 358 h 1078"/>
              <a:gd name="T6" fmla="*/ 228 w 5060"/>
              <a:gd name="T7" fmla="*/ 370 h 1078"/>
              <a:gd name="T8" fmla="*/ 284 w 5060"/>
              <a:gd name="T9" fmla="*/ 294 h 1078"/>
              <a:gd name="T10" fmla="*/ 224 w 5060"/>
              <a:gd name="T11" fmla="*/ 262 h 1078"/>
              <a:gd name="T12" fmla="*/ 192 w 5060"/>
              <a:gd name="T13" fmla="*/ 238 h 1078"/>
              <a:gd name="T14" fmla="*/ 244 w 5060"/>
              <a:gd name="T15" fmla="*/ 176 h 1078"/>
              <a:gd name="T16" fmla="*/ 162 w 5060"/>
              <a:gd name="T17" fmla="*/ 150 h 1078"/>
              <a:gd name="T18" fmla="*/ 232 w 5060"/>
              <a:gd name="T19" fmla="*/ 136 h 1078"/>
              <a:gd name="T20" fmla="*/ 202 w 5060"/>
              <a:gd name="T21" fmla="*/ 94 h 1078"/>
              <a:gd name="T22" fmla="*/ 254 w 5060"/>
              <a:gd name="T23" fmla="*/ 24 h 1078"/>
              <a:gd name="T24" fmla="*/ 344 w 5060"/>
              <a:gd name="T25" fmla="*/ 12 h 1078"/>
              <a:gd name="T26" fmla="*/ 508 w 5060"/>
              <a:gd name="T27" fmla="*/ 38 h 1078"/>
              <a:gd name="T28" fmla="*/ 606 w 5060"/>
              <a:gd name="T29" fmla="*/ 280 h 1078"/>
              <a:gd name="T30" fmla="*/ 672 w 5060"/>
              <a:gd name="T31" fmla="*/ 380 h 1078"/>
              <a:gd name="T32" fmla="*/ 630 w 5060"/>
              <a:gd name="T33" fmla="*/ 322 h 1078"/>
              <a:gd name="T34" fmla="*/ 598 w 5060"/>
              <a:gd name="T35" fmla="*/ 302 h 1078"/>
              <a:gd name="T36" fmla="*/ 552 w 5060"/>
              <a:gd name="T37" fmla="*/ 276 h 1078"/>
              <a:gd name="T38" fmla="*/ 448 w 5060"/>
              <a:gd name="T39" fmla="*/ 246 h 1078"/>
              <a:gd name="T40" fmla="*/ 1440 w 5060"/>
              <a:gd name="T41" fmla="*/ 728 h 1078"/>
              <a:gd name="T42" fmla="*/ 1450 w 5060"/>
              <a:gd name="T43" fmla="*/ 764 h 1078"/>
              <a:gd name="T44" fmla="*/ 1428 w 5060"/>
              <a:gd name="T45" fmla="*/ 794 h 1078"/>
              <a:gd name="T46" fmla="*/ 1380 w 5060"/>
              <a:gd name="T47" fmla="*/ 906 h 1078"/>
              <a:gd name="T48" fmla="*/ 1350 w 5060"/>
              <a:gd name="T49" fmla="*/ 914 h 1078"/>
              <a:gd name="T50" fmla="*/ 1274 w 5060"/>
              <a:gd name="T51" fmla="*/ 874 h 1078"/>
              <a:gd name="T52" fmla="*/ 1198 w 5060"/>
              <a:gd name="T53" fmla="*/ 884 h 1078"/>
              <a:gd name="T54" fmla="*/ 1144 w 5060"/>
              <a:gd name="T55" fmla="*/ 952 h 1078"/>
              <a:gd name="T56" fmla="*/ 1026 w 5060"/>
              <a:gd name="T57" fmla="*/ 858 h 1078"/>
              <a:gd name="T58" fmla="*/ 846 w 5060"/>
              <a:gd name="T59" fmla="*/ 806 h 1078"/>
              <a:gd name="T60" fmla="*/ 784 w 5060"/>
              <a:gd name="T61" fmla="*/ 732 h 1078"/>
              <a:gd name="T62" fmla="*/ 772 w 5060"/>
              <a:gd name="T63" fmla="*/ 568 h 1078"/>
              <a:gd name="T64" fmla="*/ 790 w 5060"/>
              <a:gd name="T65" fmla="*/ 546 h 1078"/>
              <a:gd name="T66" fmla="*/ 1010 w 5060"/>
              <a:gd name="T67" fmla="*/ 512 h 1078"/>
              <a:gd name="T68" fmla="*/ 1242 w 5060"/>
              <a:gd name="T69" fmla="*/ 530 h 1078"/>
              <a:gd name="T70" fmla="*/ 1376 w 5060"/>
              <a:gd name="T71" fmla="*/ 648 h 1078"/>
              <a:gd name="T72" fmla="*/ 1532 w 5060"/>
              <a:gd name="T73" fmla="*/ 556 h 1078"/>
              <a:gd name="T74" fmla="*/ 1526 w 5060"/>
              <a:gd name="T75" fmla="*/ 620 h 1078"/>
              <a:gd name="T76" fmla="*/ 1472 w 5060"/>
              <a:gd name="T77" fmla="*/ 676 h 1078"/>
              <a:gd name="T78" fmla="*/ 1442 w 5060"/>
              <a:gd name="T79" fmla="*/ 728 h 1078"/>
              <a:gd name="T80" fmla="*/ 426 w 5060"/>
              <a:gd name="T81" fmla="*/ 258 h 1078"/>
              <a:gd name="T82" fmla="*/ 120 w 5060"/>
              <a:gd name="T83" fmla="*/ 350 h 1078"/>
              <a:gd name="T84" fmla="*/ 1144 w 5060"/>
              <a:gd name="T85" fmla="*/ 926 h 1078"/>
              <a:gd name="T86" fmla="*/ 116 w 5060"/>
              <a:gd name="T87" fmla="*/ 194 h 1078"/>
              <a:gd name="T88" fmla="*/ 172 w 5060"/>
              <a:gd name="T89" fmla="*/ 266 h 1078"/>
              <a:gd name="T90" fmla="*/ 370 w 5060"/>
              <a:gd name="T91" fmla="*/ 318 h 1078"/>
              <a:gd name="T92" fmla="*/ 606 w 5060"/>
              <a:gd name="T93" fmla="*/ 314 h 1078"/>
              <a:gd name="T94" fmla="*/ 348 w 5060"/>
              <a:gd name="T95" fmla="*/ 324 h 1078"/>
              <a:gd name="T96" fmla="*/ 340 w 5060"/>
              <a:gd name="T97" fmla="*/ 328 h 1078"/>
              <a:gd name="T98" fmla="*/ 354 w 5060"/>
              <a:gd name="T99" fmla="*/ 340 h 1078"/>
              <a:gd name="T100" fmla="*/ 630 w 5060"/>
              <a:gd name="T101" fmla="*/ 350 h 1078"/>
              <a:gd name="T102" fmla="*/ 648 w 5060"/>
              <a:gd name="T103" fmla="*/ 378 h 1078"/>
              <a:gd name="T104" fmla="*/ 660 w 5060"/>
              <a:gd name="T105" fmla="*/ 374 h 1078"/>
              <a:gd name="T106" fmla="*/ 630 w 5060"/>
              <a:gd name="T107" fmla="*/ 374 h 1078"/>
              <a:gd name="T108" fmla="*/ 634 w 5060"/>
              <a:gd name="T109" fmla="*/ 384 h 1078"/>
              <a:gd name="T110" fmla="*/ 642 w 5060"/>
              <a:gd name="T111" fmla="*/ 388 h 1078"/>
              <a:gd name="T112" fmla="*/ 168 w 5060"/>
              <a:gd name="T113" fmla="*/ 414 h 1078"/>
              <a:gd name="T114" fmla="*/ 52 w 5060"/>
              <a:gd name="T115" fmla="*/ 440 h 1078"/>
              <a:gd name="T116" fmla="*/ 24 w 5060"/>
              <a:gd name="T117" fmla="*/ 452 h 1078"/>
              <a:gd name="T118" fmla="*/ 780 w 5060"/>
              <a:gd name="T119" fmla="*/ 522 h 1078"/>
              <a:gd name="T120" fmla="*/ 1480 w 5060"/>
              <a:gd name="T121" fmla="*/ 678 h 1078"/>
              <a:gd name="T122" fmla="*/ 1152 w 5060"/>
              <a:gd name="T123" fmla="*/ 914 h 1078"/>
              <a:gd name="T124" fmla="*/ 302 w 5060"/>
              <a:gd name="T125" fmla="*/ 1046 h 10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060" h="1078">
                <a:moveTo>
                  <a:pt x="418" y="266"/>
                </a:moveTo>
                <a:lnTo>
                  <a:pt x="418" y="262"/>
                </a:lnTo>
                <a:lnTo>
                  <a:pt x="422" y="262"/>
                </a:lnTo>
                <a:lnTo>
                  <a:pt x="426" y="262"/>
                </a:lnTo>
                <a:lnTo>
                  <a:pt x="430" y="262"/>
                </a:lnTo>
                <a:lnTo>
                  <a:pt x="430" y="266"/>
                </a:lnTo>
                <a:lnTo>
                  <a:pt x="426" y="266"/>
                </a:lnTo>
                <a:lnTo>
                  <a:pt x="422" y="268"/>
                </a:lnTo>
                <a:lnTo>
                  <a:pt x="426" y="268"/>
                </a:lnTo>
                <a:lnTo>
                  <a:pt x="426" y="272"/>
                </a:lnTo>
                <a:lnTo>
                  <a:pt x="422" y="272"/>
                </a:lnTo>
                <a:lnTo>
                  <a:pt x="422" y="268"/>
                </a:lnTo>
                <a:lnTo>
                  <a:pt x="422" y="272"/>
                </a:lnTo>
                <a:lnTo>
                  <a:pt x="422" y="276"/>
                </a:lnTo>
                <a:lnTo>
                  <a:pt x="418" y="276"/>
                </a:lnTo>
                <a:lnTo>
                  <a:pt x="414" y="276"/>
                </a:lnTo>
                <a:lnTo>
                  <a:pt x="410" y="276"/>
                </a:lnTo>
                <a:lnTo>
                  <a:pt x="410" y="272"/>
                </a:lnTo>
                <a:lnTo>
                  <a:pt x="410" y="276"/>
                </a:lnTo>
                <a:lnTo>
                  <a:pt x="406" y="276"/>
                </a:lnTo>
                <a:lnTo>
                  <a:pt x="406" y="272"/>
                </a:lnTo>
                <a:lnTo>
                  <a:pt x="406" y="276"/>
                </a:lnTo>
                <a:lnTo>
                  <a:pt x="404" y="276"/>
                </a:lnTo>
                <a:lnTo>
                  <a:pt x="404" y="280"/>
                </a:lnTo>
                <a:lnTo>
                  <a:pt x="406" y="280"/>
                </a:lnTo>
                <a:lnTo>
                  <a:pt x="404" y="280"/>
                </a:lnTo>
                <a:lnTo>
                  <a:pt x="404" y="276"/>
                </a:lnTo>
                <a:lnTo>
                  <a:pt x="404" y="280"/>
                </a:lnTo>
                <a:lnTo>
                  <a:pt x="404" y="284"/>
                </a:lnTo>
                <a:lnTo>
                  <a:pt x="404" y="280"/>
                </a:lnTo>
                <a:lnTo>
                  <a:pt x="400" y="280"/>
                </a:lnTo>
                <a:lnTo>
                  <a:pt x="400" y="284"/>
                </a:lnTo>
                <a:lnTo>
                  <a:pt x="396" y="288"/>
                </a:lnTo>
                <a:lnTo>
                  <a:pt x="392" y="288"/>
                </a:lnTo>
                <a:lnTo>
                  <a:pt x="392" y="284"/>
                </a:lnTo>
                <a:lnTo>
                  <a:pt x="396" y="284"/>
                </a:lnTo>
                <a:lnTo>
                  <a:pt x="396" y="280"/>
                </a:lnTo>
                <a:lnTo>
                  <a:pt x="396" y="284"/>
                </a:lnTo>
                <a:lnTo>
                  <a:pt x="392" y="284"/>
                </a:lnTo>
                <a:lnTo>
                  <a:pt x="392" y="288"/>
                </a:lnTo>
                <a:lnTo>
                  <a:pt x="392" y="284"/>
                </a:lnTo>
                <a:lnTo>
                  <a:pt x="388" y="284"/>
                </a:lnTo>
                <a:lnTo>
                  <a:pt x="392" y="288"/>
                </a:lnTo>
                <a:lnTo>
                  <a:pt x="388" y="288"/>
                </a:lnTo>
                <a:lnTo>
                  <a:pt x="384" y="292"/>
                </a:lnTo>
                <a:lnTo>
                  <a:pt x="380" y="292"/>
                </a:lnTo>
                <a:lnTo>
                  <a:pt x="384" y="292"/>
                </a:lnTo>
                <a:lnTo>
                  <a:pt x="380" y="292"/>
                </a:lnTo>
                <a:lnTo>
                  <a:pt x="378" y="292"/>
                </a:lnTo>
                <a:lnTo>
                  <a:pt x="378" y="294"/>
                </a:lnTo>
                <a:lnTo>
                  <a:pt x="374" y="294"/>
                </a:lnTo>
                <a:lnTo>
                  <a:pt x="374" y="292"/>
                </a:lnTo>
                <a:lnTo>
                  <a:pt x="370" y="292"/>
                </a:lnTo>
                <a:lnTo>
                  <a:pt x="374" y="288"/>
                </a:lnTo>
                <a:lnTo>
                  <a:pt x="378" y="288"/>
                </a:lnTo>
                <a:lnTo>
                  <a:pt x="378" y="284"/>
                </a:lnTo>
                <a:lnTo>
                  <a:pt x="380" y="284"/>
                </a:lnTo>
                <a:lnTo>
                  <a:pt x="384" y="280"/>
                </a:lnTo>
                <a:lnTo>
                  <a:pt x="380" y="280"/>
                </a:lnTo>
                <a:lnTo>
                  <a:pt x="378" y="284"/>
                </a:lnTo>
                <a:lnTo>
                  <a:pt x="374" y="280"/>
                </a:lnTo>
                <a:lnTo>
                  <a:pt x="374" y="272"/>
                </a:lnTo>
                <a:lnTo>
                  <a:pt x="378" y="272"/>
                </a:lnTo>
                <a:lnTo>
                  <a:pt x="378" y="268"/>
                </a:lnTo>
                <a:lnTo>
                  <a:pt x="380" y="266"/>
                </a:lnTo>
                <a:lnTo>
                  <a:pt x="380" y="262"/>
                </a:lnTo>
                <a:lnTo>
                  <a:pt x="380" y="258"/>
                </a:lnTo>
                <a:lnTo>
                  <a:pt x="378" y="258"/>
                </a:lnTo>
                <a:lnTo>
                  <a:pt x="380" y="258"/>
                </a:lnTo>
                <a:lnTo>
                  <a:pt x="384" y="258"/>
                </a:lnTo>
                <a:lnTo>
                  <a:pt x="388" y="254"/>
                </a:lnTo>
                <a:lnTo>
                  <a:pt x="392" y="250"/>
                </a:lnTo>
                <a:lnTo>
                  <a:pt x="396" y="250"/>
                </a:lnTo>
                <a:lnTo>
                  <a:pt x="396" y="254"/>
                </a:lnTo>
                <a:lnTo>
                  <a:pt x="400" y="254"/>
                </a:lnTo>
                <a:lnTo>
                  <a:pt x="400" y="250"/>
                </a:lnTo>
                <a:lnTo>
                  <a:pt x="404" y="250"/>
                </a:lnTo>
                <a:lnTo>
                  <a:pt x="404" y="254"/>
                </a:lnTo>
                <a:lnTo>
                  <a:pt x="406" y="254"/>
                </a:lnTo>
                <a:lnTo>
                  <a:pt x="410" y="254"/>
                </a:lnTo>
                <a:lnTo>
                  <a:pt x="406" y="254"/>
                </a:lnTo>
                <a:lnTo>
                  <a:pt x="404" y="250"/>
                </a:lnTo>
                <a:lnTo>
                  <a:pt x="400" y="250"/>
                </a:lnTo>
                <a:lnTo>
                  <a:pt x="400" y="246"/>
                </a:lnTo>
                <a:lnTo>
                  <a:pt x="400" y="242"/>
                </a:lnTo>
                <a:lnTo>
                  <a:pt x="404" y="242"/>
                </a:lnTo>
                <a:lnTo>
                  <a:pt x="406" y="242"/>
                </a:lnTo>
                <a:lnTo>
                  <a:pt x="410" y="238"/>
                </a:lnTo>
                <a:lnTo>
                  <a:pt x="406" y="238"/>
                </a:lnTo>
                <a:lnTo>
                  <a:pt x="404" y="238"/>
                </a:lnTo>
                <a:lnTo>
                  <a:pt x="404" y="242"/>
                </a:lnTo>
                <a:lnTo>
                  <a:pt x="400" y="242"/>
                </a:lnTo>
                <a:lnTo>
                  <a:pt x="400" y="246"/>
                </a:lnTo>
                <a:lnTo>
                  <a:pt x="396" y="246"/>
                </a:lnTo>
                <a:lnTo>
                  <a:pt x="392" y="246"/>
                </a:lnTo>
                <a:lnTo>
                  <a:pt x="388" y="246"/>
                </a:lnTo>
                <a:lnTo>
                  <a:pt x="384" y="246"/>
                </a:lnTo>
                <a:lnTo>
                  <a:pt x="380" y="250"/>
                </a:lnTo>
                <a:lnTo>
                  <a:pt x="378" y="250"/>
                </a:lnTo>
                <a:lnTo>
                  <a:pt x="374" y="254"/>
                </a:lnTo>
                <a:lnTo>
                  <a:pt x="374" y="258"/>
                </a:lnTo>
                <a:lnTo>
                  <a:pt x="370" y="258"/>
                </a:lnTo>
                <a:lnTo>
                  <a:pt x="370" y="262"/>
                </a:lnTo>
                <a:lnTo>
                  <a:pt x="366" y="262"/>
                </a:lnTo>
                <a:lnTo>
                  <a:pt x="366" y="266"/>
                </a:lnTo>
                <a:lnTo>
                  <a:pt x="366" y="268"/>
                </a:lnTo>
                <a:lnTo>
                  <a:pt x="362" y="268"/>
                </a:lnTo>
                <a:lnTo>
                  <a:pt x="358" y="268"/>
                </a:lnTo>
                <a:lnTo>
                  <a:pt x="354" y="268"/>
                </a:lnTo>
                <a:lnTo>
                  <a:pt x="358" y="268"/>
                </a:lnTo>
                <a:lnTo>
                  <a:pt x="362" y="272"/>
                </a:lnTo>
                <a:lnTo>
                  <a:pt x="358" y="276"/>
                </a:lnTo>
                <a:lnTo>
                  <a:pt x="354" y="276"/>
                </a:lnTo>
                <a:lnTo>
                  <a:pt x="350" y="280"/>
                </a:lnTo>
                <a:lnTo>
                  <a:pt x="354" y="276"/>
                </a:lnTo>
                <a:lnTo>
                  <a:pt x="354" y="280"/>
                </a:lnTo>
                <a:lnTo>
                  <a:pt x="354" y="284"/>
                </a:lnTo>
                <a:lnTo>
                  <a:pt x="350" y="284"/>
                </a:lnTo>
                <a:lnTo>
                  <a:pt x="350" y="280"/>
                </a:lnTo>
                <a:lnTo>
                  <a:pt x="350" y="284"/>
                </a:lnTo>
                <a:lnTo>
                  <a:pt x="348" y="284"/>
                </a:lnTo>
                <a:lnTo>
                  <a:pt x="344" y="284"/>
                </a:lnTo>
                <a:lnTo>
                  <a:pt x="348" y="288"/>
                </a:lnTo>
                <a:lnTo>
                  <a:pt x="344" y="288"/>
                </a:lnTo>
                <a:lnTo>
                  <a:pt x="340" y="288"/>
                </a:lnTo>
                <a:lnTo>
                  <a:pt x="344" y="288"/>
                </a:lnTo>
                <a:lnTo>
                  <a:pt x="340" y="292"/>
                </a:lnTo>
                <a:lnTo>
                  <a:pt x="340" y="294"/>
                </a:lnTo>
                <a:lnTo>
                  <a:pt x="344" y="294"/>
                </a:lnTo>
                <a:lnTo>
                  <a:pt x="348" y="294"/>
                </a:lnTo>
                <a:lnTo>
                  <a:pt x="348" y="298"/>
                </a:lnTo>
                <a:lnTo>
                  <a:pt x="350" y="298"/>
                </a:lnTo>
                <a:lnTo>
                  <a:pt x="350" y="302"/>
                </a:lnTo>
                <a:lnTo>
                  <a:pt x="348" y="306"/>
                </a:lnTo>
                <a:lnTo>
                  <a:pt x="344" y="306"/>
                </a:lnTo>
                <a:lnTo>
                  <a:pt x="344" y="310"/>
                </a:lnTo>
                <a:lnTo>
                  <a:pt x="340" y="310"/>
                </a:lnTo>
                <a:lnTo>
                  <a:pt x="344" y="310"/>
                </a:lnTo>
                <a:lnTo>
                  <a:pt x="340" y="310"/>
                </a:lnTo>
                <a:lnTo>
                  <a:pt x="336" y="314"/>
                </a:lnTo>
                <a:lnTo>
                  <a:pt x="340" y="314"/>
                </a:lnTo>
                <a:lnTo>
                  <a:pt x="340" y="318"/>
                </a:lnTo>
                <a:lnTo>
                  <a:pt x="336" y="318"/>
                </a:lnTo>
                <a:lnTo>
                  <a:pt x="332" y="318"/>
                </a:lnTo>
                <a:lnTo>
                  <a:pt x="332" y="322"/>
                </a:lnTo>
                <a:lnTo>
                  <a:pt x="328" y="318"/>
                </a:lnTo>
                <a:lnTo>
                  <a:pt x="328" y="322"/>
                </a:lnTo>
                <a:lnTo>
                  <a:pt x="324" y="322"/>
                </a:lnTo>
                <a:lnTo>
                  <a:pt x="324" y="324"/>
                </a:lnTo>
                <a:lnTo>
                  <a:pt x="322" y="324"/>
                </a:lnTo>
                <a:lnTo>
                  <a:pt x="318" y="324"/>
                </a:lnTo>
                <a:lnTo>
                  <a:pt x="318" y="328"/>
                </a:lnTo>
                <a:lnTo>
                  <a:pt x="314" y="328"/>
                </a:lnTo>
                <a:lnTo>
                  <a:pt x="314" y="332"/>
                </a:lnTo>
                <a:lnTo>
                  <a:pt x="310" y="332"/>
                </a:lnTo>
                <a:lnTo>
                  <a:pt x="306" y="336"/>
                </a:lnTo>
                <a:lnTo>
                  <a:pt x="310" y="336"/>
                </a:lnTo>
                <a:lnTo>
                  <a:pt x="310" y="340"/>
                </a:lnTo>
                <a:lnTo>
                  <a:pt x="306" y="340"/>
                </a:lnTo>
                <a:lnTo>
                  <a:pt x="306" y="344"/>
                </a:lnTo>
                <a:lnTo>
                  <a:pt x="302" y="344"/>
                </a:lnTo>
                <a:lnTo>
                  <a:pt x="298" y="344"/>
                </a:lnTo>
                <a:lnTo>
                  <a:pt x="298" y="348"/>
                </a:lnTo>
                <a:lnTo>
                  <a:pt x="294" y="348"/>
                </a:lnTo>
                <a:lnTo>
                  <a:pt x="294" y="344"/>
                </a:lnTo>
                <a:lnTo>
                  <a:pt x="292" y="344"/>
                </a:lnTo>
                <a:lnTo>
                  <a:pt x="292" y="348"/>
                </a:lnTo>
                <a:lnTo>
                  <a:pt x="292" y="350"/>
                </a:lnTo>
                <a:lnTo>
                  <a:pt x="288" y="348"/>
                </a:lnTo>
                <a:lnTo>
                  <a:pt x="288" y="350"/>
                </a:lnTo>
                <a:lnTo>
                  <a:pt x="284" y="350"/>
                </a:lnTo>
                <a:lnTo>
                  <a:pt x="288" y="350"/>
                </a:lnTo>
                <a:lnTo>
                  <a:pt x="288" y="354"/>
                </a:lnTo>
                <a:lnTo>
                  <a:pt x="284" y="354"/>
                </a:lnTo>
                <a:lnTo>
                  <a:pt x="284" y="350"/>
                </a:lnTo>
                <a:lnTo>
                  <a:pt x="284" y="354"/>
                </a:lnTo>
                <a:lnTo>
                  <a:pt x="280" y="354"/>
                </a:lnTo>
                <a:lnTo>
                  <a:pt x="278" y="354"/>
                </a:lnTo>
                <a:lnTo>
                  <a:pt x="278" y="358"/>
                </a:lnTo>
                <a:lnTo>
                  <a:pt x="280" y="354"/>
                </a:lnTo>
                <a:lnTo>
                  <a:pt x="280" y="358"/>
                </a:lnTo>
                <a:lnTo>
                  <a:pt x="284" y="358"/>
                </a:lnTo>
                <a:lnTo>
                  <a:pt x="280" y="358"/>
                </a:lnTo>
                <a:lnTo>
                  <a:pt x="284" y="358"/>
                </a:lnTo>
                <a:lnTo>
                  <a:pt x="280" y="362"/>
                </a:lnTo>
                <a:lnTo>
                  <a:pt x="280" y="358"/>
                </a:lnTo>
                <a:lnTo>
                  <a:pt x="280" y="362"/>
                </a:lnTo>
                <a:lnTo>
                  <a:pt x="278" y="362"/>
                </a:lnTo>
                <a:lnTo>
                  <a:pt x="280" y="358"/>
                </a:lnTo>
                <a:lnTo>
                  <a:pt x="278" y="358"/>
                </a:lnTo>
                <a:lnTo>
                  <a:pt x="278" y="362"/>
                </a:lnTo>
                <a:lnTo>
                  <a:pt x="278" y="366"/>
                </a:lnTo>
                <a:lnTo>
                  <a:pt x="278" y="362"/>
                </a:lnTo>
                <a:lnTo>
                  <a:pt x="274" y="362"/>
                </a:lnTo>
                <a:lnTo>
                  <a:pt x="274" y="366"/>
                </a:lnTo>
                <a:lnTo>
                  <a:pt x="270" y="366"/>
                </a:lnTo>
                <a:lnTo>
                  <a:pt x="266" y="366"/>
                </a:lnTo>
                <a:lnTo>
                  <a:pt x="266" y="370"/>
                </a:lnTo>
                <a:lnTo>
                  <a:pt x="262" y="370"/>
                </a:lnTo>
                <a:lnTo>
                  <a:pt x="262" y="374"/>
                </a:lnTo>
                <a:lnTo>
                  <a:pt x="262" y="370"/>
                </a:lnTo>
                <a:lnTo>
                  <a:pt x="262" y="366"/>
                </a:lnTo>
                <a:lnTo>
                  <a:pt x="258" y="366"/>
                </a:lnTo>
                <a:lnTo>
                  <a:pt x="258" y="370"/>
                </a:lnTo>
                <a:lnTo>
                  <a:pt x="254" y="370"/>
                </a:lnTo>
                <a:lnTo>
                  <a:pt x="254" y="374"/>
                </a:lnTo>
                <a:lnTo>
                  <a:pt x="250" y="374"/>
                </a:lnTo>
                <a:lnTo>
                  <a:pt x="248" y="374"/>
                </a:lnTo>
                <a:lnTo>
                  <a:pt x="248" y="378"/>
                </a:lnTo>
                <a:lnTo>
                  <a:pt x="248" y="374"/>
                </a:lnTo>
                <a:lnTo>
                  <a:pt x="244" y="374"/>
                </a:lnTo>
                <a:lnTo>
                  <a:pt x="244" y="378"/>
                </a:lnTo>
                <a:lnTo>
                  <a:pt x="240" y="378"/>
                </a:lnTo>
                <a:lnTo>
                  <a:pt x="236" y="378"/>
                </a:lnTo>
                <a:lnTo>
                  <a:pt x="236" y="374"/>
                </a:lnTo>
                <a:lnTo>
                  <a:pt x="240" y="374"/>
                </a:lnTo>
                <a:lnTo>
                  <a:pt x="236" y="374"/>
                </a:lnTo>
                <a:lnTo>
                  <a:pt x="232" y="374"/>
                </a:lnTo>
                <a:lnTo>
                  <a:pt x="232" y="378"/>
                </a:lnTo>
                <a:lnTo>
                  <a:pt x="232" y="380"/>
                </a:lnTo>
                <a:lnTo>
                  <a:pt x="228" y="380"/>
                </a:lnTo>
                <a:lnTo>
                  <a:pt x="228" y="384"/>
                </a:lnTo>
                <a:lnTo>
                  <a:pt x="228" y="380"/>
                </a:lnTo>
                <a:lnTo>
                  <a:pt x="224" y="384"/>
                </a:lnTo>
                <a:lnTo>
                  <a:pt x="222" y="384"/>
                </a:lnTo>
                <a:lnTo>
                  <a:pt x="222" y="380"/>
                </a:lnTo>
                <a:lnTo>
                  <a:pt x="222" y="384"/>
                </a:lnTo>
                <a:lnTo>
                  <a:pt x="218" y="388"/>
                </a:lnTo>
                <a:lnTo>
                  <a:pt x="218" y="384"/>
                </a:lnTo>
                <a:lnTo>
                  <a:pt x="214" y="384"/>
                </a:lnTo>
                <a:lnTo>
                  <a:pt x="214" y="380"/>
                </a:lnTo>
                <a:lnTo>
                  <a:pt x="214" y="384"/>
                </a:lnTo>
                <a:lnTo>
                  <a:pt x="214" y="388"/>
                </a:lnTo>
                <a:lnTo>
                  <a:pt x="210" y="388"/>
                </a:lnTo>
                <a:lnTo>
                  <a:pt x="210" y="384"/>
                </a:lnTo>
                <a:lnTo>
                  <a:pt x="210" y="380"/>
                </a:lnTo>
                <a:lnTo>
                  <a:pt x="214" y="380"/>
                </a:lnTo>
                <a:lnTo>
                  <a:pt x="218" y="380"/>
                </a:lnTo>
                <a:lnTo>
                  <a:pt x="218" y="378"/>
                </a:lnTo>
                <a:lnTo>
                  <a:pt x="222" y="378"/>
                </a:lnTo>
                <a:lnTo>
                  <a:pt x="222" y="374"/>
                </a:lnTo>
                <a:lnTo>
                  <a:pt x="224" y="374"/>
                </a:lnTo>
                <a:lnTo>
                  <a:pt x="224" y="370"/>
                </a:lnTo>
                <a:lnTo>
                  <a:pt x="228" y="370"/>
                </a:lnTo>
                <a:lnTo>
                  <a:pt x="232" y="366"/>
                </a:lnTo>
                <a:lnTo>
                  <a:pt x="240" y="366"/>
                </a:lnTo>
                <a:lnTo>
                  <a:pt x="244" y="366"/>
                </a:lnTo>
                <a:lnTo>
                  <a:pt x="248" y="370"/>
                </a:lnTo>
                <a:lnTo>
                  <a:pt x="248" y="366"/>
                </a:lnTo>
                <a:lnTo>
                  <a:pt x="250" y="366"/>
                </a:lnTo>
                <a:lnTo>
                  <a:pt x="250" y="370"/>
                </a:lnTo>
                <a:lnTo>
                  <a:pt x="254" y="370"/>
                </a:lnTo>
                <a:lnTo>
                  <a:pt x="254" y="366"/>
                </a:lnTo>
                <a:lnTo>
                  <a:pt x="250" y="366"/>
                </a:lnTo>
                <a:lnTo>
                  <a:pt x="250" y="362"/>
                </a:lnTo>
                <a:lnTo>
                  <a:pt x="250" y="358"/>
                </a:lnTo>
                <a:lnTo>
                  <a:pt x="254" y="358"/>
                </a:lnTo>
                <a:lnTo>
                  <a:pt x="254" y="354"/>
                </a:lnTo>
                <a:lnTo>
                  <a:pt x="258" y="354"/>
                </a:lnTo>
                <a:lnTo>
                  <a:pt x="258" y="350"/>
                </a:lnTo>
                <a:lnTo>
                  <a:pt x="262" y="350"/>
                </a:lnTo>
                <a:lnTo>
                  <a:pt x="266" y="350"/>
                </a:lnTo>
                <a:lnTo>
                  <a:pt x="270" y="348"/>
                </a:lnTo>
                <a:lnTo>
                  <a:pt x="274" y="348"/>
                </a:lnTo>
                <a:lnTo>
                  <a:pt x="278" y="348"/>
                </a:lnTo>
                <a:lnTo>
                  <a:pt x="278" y="344"/>
                </a:lnTo>
                <a:lnTo>
                  <a:pt x="278" y="340"/>
                </a:lnTo>
                <a:lnTo>
                  <a:pt x="280" y="336"/>
                </a:lnTo>
                <a:lnTo>
                  <a:pt x="284" y="332"/>
                </a:lnTo>
                <a:lnTo>
                  <a:pt x="288" y="332"/>
                </a:lnTo>
                <a:lnTo>
                  <a:pt x="288" y="328"/>
                </a:lnTo>
                <a:lnTo>
                  <a:pt x="292" y="328"/>
                </a:lnTo>
                <a:lnTo>
                  <a:pt x="292" y="332"/>
                </a:lnTo>
                <a:lnTo>
                  <a:pt x="294" y="332"/>
                </a:lnTo>
                <a:lnTo>
                  <a:pt x="294" y="328"/>
                </a:lnTo>
                <a:lnTo>
                  <a:pt x="292" y="332"/>
                </a:lnTo>
                <a:lnTo>
                  <a:pt x="292" y="328"/>
                </a:lnTo>
                <a:lnTo>
                  <a:pt x="292" y="324"/>
                </a:lnTo>
                <a:lnTo>
                  <a:pt x="292" y="322"/>
                </a:lnTo>
                <a:lnTo>
                  <a:pt x="292" y="318"/>
                </a:lnTo>
                <a:lnTo>
                  <a:pt x="294" y="314"/>
                </a:lnTo>
                <a:lnTo>
                  <a:pt x="298" y="314"/>
                </a:lnTo>
                <a:lnTo>
                  <a:pt x="298" y="318"/>
                </a:lnTo>
                <a:lnTo>
                  <a:pt x="298" y="314"/>
                </a:lnTo>
                <a:lnTo>
                  <a:pt x="294" y="314"/>
                </a:lnTo>
                <a:lnTo>
                  <a:pt x="292" y="314"/>
                </a:lnTo>
                <a:lnTo>
                  <a:pt x="292" y="310"/>
                </a:lnTo>
                <a:lnTo>
                  <a:pt x="294" y="306"/>
                </a:lnTo>
                <a:lnTo>
                  <a:pt x="298" y="302"/>
                </a:lnTo>
                <a:lnTo>
                  <a:pt x="298" y="298"/>
                </a:lnTo>
                <a:lnTo>
                  <a:pt x="302" y="298"/>
                </a:lnTo>
                <a:lnTo>
                  <a:pt x="302" y="294"/>
                </a:lnTo>
                <a:lnTo>
                  <a:pt x="298" y="298"/>
                </a:lnTo>
                <a:lnTo>
                  <a:pt x="294" y="298"/>
                </a:lnTo>
                <a:lnTo>
                  <a:pt x="294" y="302"/>
                </a:lnTo>
                <a:lnTo>
                  <a:pt x="292" y="302"/>
                </a:lnTo>
                <a:lnTo>
                  <a:pt x="288" y="302"/>
                </a:lnTo>
                <a:lnTo>
                  <a:pt x="284" y="306"/>
                </a:lnTo>
                <a:lnTo>
                  <a:pt x="280" y="306"/>
                </a:lnTo>
                <a:lnTo>
                  <a:pt x="280" y="302"/>
                </a:lnTo>
                <a:lnTo>
                  <a:pt x="278" y="302"/>
                </a:lnTo>
                <a:lnTo>
                  <a:pt x="278" y="298"/>
                </a:lnTo>
                <a:lnTo>
                  <a:pt x="280" y="298"/>
                </a:lnTo>
                <a:lnTo>
                  <a:pt x="280" y="294"/>
                </a:lnTo>
                <a:lnTo>
                  <a:pt x="284" y="294"/>
                </a:lnTo>
                <a:lnTo>
                  <a:pt x="284" y="298"/>
                </a:lnTo>
                <a:lnTo>
                  <a:pt x="284" y="294"/>
                </a:lnTo>
                <a:lnTo>
                  <a:pt x="280" y="294"/>
                </a:lnTo>
                <a:lnTo>
                  <a:pt x="278" y="292"/>
                </a:lnTo>
                <a:lnTo>
                  <a:pt x="278" y="294"/>
                </a:lnTo>
                <a:lnTo>
                  <a:pt x="280" y="294"/>
                </a:lnTo>
                <a:lnTo>
                  <a:pt x="278" y="298"/>
                </a:lnTo>
                <a:lnTo>
                  <a:pt x="274" y="298"/>
                </a:lnTo>
                <a:lnTo>
                  <a:pt x="274" y="302"/>
                </a:lnTo>
                <a:lnTo>
                  <a:pt x="278" y="310"/>
                </a:lnTo>
                <a:lnTo>
                  <a:pt x="274" y="310"/>
                </a:lnTo>
                <a:lnTo>
                  <a:pt x="270" y="310"/>
                </a:lnTo>
                <a:lnTo>
                  <a:pt x="270" y="306"/>
                </a:lnTo>
                <a:lnTo>
                  <a:pt x="266" y="302"/>
                </a:lnTo>
                <a:lnTo>
                  <a:pt x="262" y="298"/>
                </a:lnTo>
                <a:lnTo>
                  <a:pt x="262" y="302"/>
                </a:lnTo>
                <a:lnTo>
                  <a:pt x="258" y="302"/>
                </a:lnTo>
                <a:lnTo>
                  <a:pt x="258" y="298"/>
                </a:lnTo>
                <a:lnTo>
                  <a:pt x="254" y="298"/>
                </a:lnTo>
                <a:lnTo>
                  <a:pt x="254" y="294"/>
                </a:lnTo>
                <a:lnTo>
                  <a:pt x="250" y="294"/>
                </a:lnTo>
                <a:lnTo>
                  <a:pt x="248" y="298"/>
                </a:lnTo>
                <a:lnTo>
                  <a:pt x="244" y="298"/>
                </a:lnTo>
                <a:lnTo>
                  <a:pt x="244" y="302"/>
                </a:lnTo>
                <a:lnTo>
                  <a:pt x="240" y="302"/>
                </a:lnTo>
                <a:lnTo>
                  <a:pt x="240" y="306"/>
                </a:lnTo>
                <a:lnTo>
                  <a:pt x="236" y="306"/>
                </a:lnTo>
                <a:lnTo>
                  <a:pt x="232" y="306"/>
                </a:lnTo>
                <a:lnTo>
                  <a:pt x="228" y="306"/>
                </a:lnTo>
                <a:lnTo>
                  <a:pt x="228" y="302"/>
                </a:lnTo>
                <a:lnTo>
                  <a:pt x="228" y="306"/>
                </a:lnTo>
                <a:lnTo>
                  <a:pt x="232" y="306"/>
                </a:lnTo>
                <a:lnTo>
                  <a:pt x="232" y="302"/>
                </a:lnTo>
                <a:lnTo>
                  <a:pt x="236" y="302"/>
                </a:lnTo>
                <a:lnTo>
                  <a:pt x="232" y="302"/>
                </a:lnTo>
                <a:lnTo>
                  <a:pt x="232" y="298"/>
                </a:lnTo>
                <a:lnTo>
                  <a:pt x="232" y="294"/>
                </a:lnTo>
                <a:lnTo>
                  <a:pt x="236" y="294"/>
                </a:lnTo>
                <a:lnTo>
                  <a:pt x="232" y="294"/>
                </a:lnTo>
                <a:lnTo>
                  <a:pt x="228" y="294"/>
                </a:lnTo>
                <a:lnTo>
                  <a:pt x="228" y="292"/>
                </a:lnTo>
                <a:lnTo>
                  <a:pt x="228" y="288"/>
                </a:lnTo>
                <a:lnTo>
                  <a:pt x="232" y="288"/>
                </a:lnTo>
                <a:lnTo>
                  <a:pt x="232" y="284"/>
                </a:lnTo>
                <a:lnTo>
                  <a:pt x="232" y="280"/>
                </a:lnTo>
                <a:lnTo>
                  <a:pt x="228" y="280"/>
                </a:lnTo>
                <a:lnTo>
                  <a:pt x="228" y="276"/>
                </a:lnTo>
                <a:lnTo>
                  <a:pt x="224" y="272"/>
                </a:lnTo>
                <a:lnTo>
                  <a:pt x="228" y="268"/>
                </a:lnTo>
                <a:lnTo>
                  <a:pt x="224" y="268"/>
                </a:lnTo>
                <a:lnTo>
                  <a:pt x="224" y="272"/>
                </a:lnTo>
                <a:lnTo>
                  <a:pt x="224" y="268"/>
                </a:lnTo>
                <a:lnTo>
                  <a:pt x="224" y="266"/>
                </a:lnTo>
                <a:lnTo>
                  <a:pt x="224" y="262"/>
                </a:lnTo>
                <a:lnTo>
                  <a:pt x="228" y="262"/>
                </a:lnTo>
                <a:lnTo>
                  <a:pt x="228" y="258"/>
                </a:lnTo>
                <a:lnTo>
                  <a:pt x="228" y="262"/>
                </a:lnTo>
                <a:lnTo>
                  <a:pt x="228" y="258"/>
                </a:lnTo>
                <a:lnTo>
                  <a:pt x="232" y="258"/>
                </a:lnTo>
                <a:lnTo>
                  <a:pt x="228" y="258"/>
                </a:lnTo>
                <a:lnTo>
                  <a:pt x="224" y="262"/>
                </a:lnTo>
                <a:lnTo>
                  <a:pt x="224" y="266"/>
                </a:lnTo>
                <a:lnTo>
                  <a:pt x="222" y="266"/>
                </a:lnTo>
                <a:lnTo>
                  <a:pt x="222" y="268"/>
                </a:lnTo>
                <a:lnTo>
                  <a:pt x="224" y="268"/>
                </a:lnTo>
                <a:lnTo>
                  <a:pt x="222" y="272"/>
                </a:lnTo>
                <a:lnTo>
                  <a:pt x="222" y="276"/>
                </a:lnTo>
                <a:lnTo>
                  <a:pt x="218" y="276"/>
                </a:lnTo>
                <a:lnTo>
                  <a:pt x="214" y="276"/>
                </a:lnTo>
                <a:lnTo>
                  <a:pt x="210" y="280"/>
                </a:lnTo>
                <a:lnTo>
                  <a:pt x="206" y="280"/>
                </a:lnTo>
                <a:lnTo>
                  <a:pt x="202" y="280"/>
                </a:lnTo>
                <a:lnTo>
                  <a:pt x="198" y="280"/>
                </a:lnTo>
                <a:lnTo>
                  <a:pt x="198" y="276"/>
                </a:lnTo>
                <a:lnTo>
                  <a:pt x="198" y="272"/>
                </a:lnTo>
                <a:lnTo>
                  <a:pt x="194" y="272"/>
                </a:lnTo>
                <a:lnTo>
                  <a:pt x="194" y="268"/>
                </a:lnTo>
                <a:lnTo>
                  <a:pt x="192" y="268"/>
                </a:lnTo>
                <a:lnTo>
                  <a:pt x="188" y="266"/>
                </a:lnTo>
                <a:lnTo>
                  <a:pt x="184" y="266"/>
                </a:lnTo>
                <a:lnTo>
                  <a:pt x="188" y="266"/>
                </a:lnTo>
                <a:lnTo>
                  <a:pt x="188" y="262"/>
                </a:lnTo>
                <a:lnTo>
                  <a:pt x="184" y="262"/>
                </a:lnTo>
                <a:lnTo>
                  <a:pt x="180" y="262"/>
                </a:lnTo>
                <a:lnTo>
                  <a:pt x="184" y="262"/>
                </a:lnTo>
                <a:lnTo>
                  <a:pt x="188" y="258"/>
                </a:lnTo>
                <a:lnTo>
                  <a:pt x="188" y="254"/>
                </a:lnTo>
                <a:lnTo>
                  <a:pt x="192" y="254"/>
                </a:lnTo>
                <a:lnTo>
                  <a:pt x="194" y="258"/>
                </a:lnTo>
                <a:lnTo>
                  <a:pt x="198" y="258"/>
                </a:lnTo>
                <a:lnTo>
                  <a:pt x="194" y="258"/>
                </a:lnTo>
                <a:lnTo>
                  <a:pt x="194" y="262"/>
                </a:lnTo>
                <a:lnTo>
                  <a:pt x="198" y="258"/>
                </a:lnTo>
                <a:lnTo>
                  <a:pt x="202" y="258"/>
                </a:lnTo>
                <a:lnTo>
                  <a:pt x="202" y="262"/>
                </a:lnTo>
                <a:lnTo>
                  <a:pt x="206" y="262"/>
                </a:lnTo>
                <a:lnTo>
                  <a:pt x="210" y="258"/>
                </a:lnTo>
                <a:lnTo>
                  <a:pt x="206" y="258"/>
                </a:lnTo>
                <a:lnTo>
                  <a:pt x="206" y="254"/>
                </a:lnTo>
                <a:lnTo>
                  <a:pt x="202" y="254"/>
                </a:lnTo>
                <a:lnTo>
                  <a:pt x="206" y="254"/>
                </a:lnTo>
                <a:lnTo>
                  <a:pt x="206" y="250"/>
                </a:lnTo>
                <a:lnTo>
                  <a:pt x="202" y="254"/>
                </a:lnTo>
                <a:lnTo>
                  <a:pt x="198" y="254"/>
                </a:lnTo>
                <a:lnTo>
                  <a:pt x="194" y="254"/>
                </a:lnTo>
                <a:lnTo>
                  <a:pt x="192" y="254"/>
                </a:lnTo>
                <a:lnTo>
                  <a:pt x="188" y="254"/>
                </a:lnTo>
                <a:lnTo>
                  <a:pt x="184" y="254"/>
                </a:lnTo>
                <a:lnTo>
                  <a:pt x="184" y="250"/>
                </a:lnTo>
                <a:lnTo>
                  <a:pt x="188" y="250"/>
                </a:lnTo>
                <a:lnTo>
                  <a:pt x="192" y="250"/>
                </a:lnTo>
                <a:lnTo>
                  <a:pt x="188" y="250"/>
                </a:lnTo>
                <a:lnTo>
                  <a:pt x="184" y="250"/>
                </a:lnTo>
                <a:lnTo>
                  <a:pt x="184" y="246"/>
                </a:lnTo>
                <a:lnTo>
                  <a:pt x="180" y="246"/>
                </a:lnTo>
                <a:lnTo>
                  <a:pt x="184" y="246"/>
                </a:lnTo>
                <a:lnTo>
                  <a:pt x="184" y="242"/>
                </a:lnTo>
                <a:lnTo>
                  <a:pt x="188" y="242"/>
                </a:lnTo>
                <a:lnTo>
                  <a:pt x="188" y="238"/>
                </a:lnTo>
                <a:lnTo>
                  <a:pt x="192" y="238"/>
                </a:lnTo>
                <a:lnTo>
                  <a:pt x="192" y="236"/>
                </a:lnTo>
                <a:lnTo>
                  <a:pt x="192" y="238"/>
                </a:lnTo>
                <a:lnTo>
                  <a:pt x="188" y="238"/>
                </a:lnTo>
                <a:lnTo>
                  <a:pt x="188" y="242"/>
                </a:lnTo>
                <a:lnTo>
                  <a:pt x="184" y="242"/>
                </a:lnTo>
                <a:lnTo>
                  <a:pt x="184" y="246"/>
                </a:lnTo>
                <a:lnTo>
                  <a:pt x="180" y="246"/>
                </a:lnTo>
                <a:lnTo>
                  <a:pt x="184" y="246"/>
                </a:lnTo>
                <a:lnTo>
                  <a:pt x="180" y="250"/>
                </a:lnTo>
                <a:lnTo>
                  <a:pt x="176" y="246"/>
                </a:lnTo>
                <a:lnTo>
                  <a:pt x="180" y="246"/>
                </a:lnTo>
                <a:lnTo>
                  <a:pt x="176" y="242"/>
                </a:lnTo>
                <a:lnTo>
                  <a:pt x="172" y="242"/>
                </a:lnTo>
                <a:lnTo>
                  <a:pt x="176" y="242"/>
                </a:lnTo>
                <a:lnTo>
                  <a:pt x="176" y="238"/>
                </a:lnTo>
                <a:lnTo>
                  <a:pt x="172" y="238"/>
                </a:lnTo>
                <a:lnTo>
                  <a:pt x="168" y="238"/>
                </a:lnTo>
                <a:lnTo>
                  <a:pt x="168" y="236"/>
                </a:lnTo>
                <a:lnTo>
                  <a:pt x="172" y="236"/>
                </a:lnTo>
                <a:lnTo>
                  <a:pt x="176" y="236"/>
                </a:lnTo>
                <a:lnTo>
                  <a:pt x="172" y="236"/>
                </a:lnTo>
                <a:lnTo>
                  <a:pt x="172" y="232"/>
                </a:lnTo>
                <a:lnTo>
                  <a:pt x="176" y="232"/>
                </a:lnTo>
                <a:lnTo>
                  <a:pt x="176" y="228"/>
                </a:lnTo>
                <a:lnTo>
                  <a:pt x="176" y="224"/>
                </a:lnTo>
                <a:lnTo>
                  <a:pt x="180" y="224"/>
                </a:lnTo>
                <a:lnTo>
                  <a:pt x="180" y="222"/>
                </a:lnTo>
                <a:lnTo>
                  <a:pt x="184" y="222"/>
                </a:lnTo>
                <a:lnTo>
                  <a:pt x="184" y="218"/>
                </a:lnTo>
                <a:lnTo>
                  <a:pt x="188" y="218"/>
                </a:lnTo>
                <a:lnTo>
                  <a:pt x="192" y="218"/>
                </a:lnTo>
                <a:lnTo>
                  <a:pt x="192" y="222"/>
                </a:lnTo>
                <a:lnTo>
                  <a:pt x="192" y="218"/>
                </a:lnTo>
                <a:lnTo>
                  <a:pt x="188" y="218"/>
                </a:lnTo>
                <a:lnTo>
                  <a:pt x="192" y="214"/>
                </a:lnTo>
                <a:lnTo>
                  <a:pt x="194" y="210"/>
                </a:lnTo>
                <a:lnTo>
                  <a:pt x="192" y="214"/>
                </a:lnTo>
                <a:lnTo>
                  <a:pt x="188" y="210"/>
                </a:lnTo>
                <a:lnTo>
                  <a:pt x="192" y="206"/>
                </a:lnTo>
                <a:lnTo>
                  <a:pt x="194" y="206"/>
                </a:lnTo>
                <a:lnTo>
                  <a:pt x="194" y="202"/>
                </a:lnTo>
                <a:lnTo>
                  <a:pt x="192" y="202"/>
                </a:lnTo>
                <a:lnTo>
                  <a:pt x="194" y="198"/>
                </a:lnTo>
                <a:lnTo>
                  <a:pt x="198" y="198"/>
                </a:lnTo>
                <a:lnTo>
                  <a:pt x="202" y="198"/>
                </a:lnTo>
                <a:lnTo>
                  <a:pt x="206" y="198"/>
                </a:lnTo>
                <a:lnTo>
                  <a:pt x="206" y="202"/>
                </a:lnTo>
                <a:lnTo>
                  <a:pt x="210" y="202"/>
                </a:lnTo>
                <a:lnTo>
                  <a:pt x="210" y="206"/>
                </a:lnTo>
                <a:lnTo>
                  <a:pt x="214" y="206"/>
                </a:lnTo>
                <a:lnTo>
                  <a:pt x="214" y="202"/>
                </a:lnTo>
                <a:lnTo>
                  <a:pt x="218" y="202"/>
                </a:lnTo>
                <a:lnTo>
                  <a:pt x="222" y="198"/>
                </a:lnTo>
                <a:lnTo>
                  <a:pt x="224" y="194"/>
                </a:lnTo>
                <a:lnTo>
                  <a:pt x="224" y="192"/>
                </a:lnTo>
                <a:lnTo>
                  <a:pt x="228" y="194"/>
                </a:lnTo>
                <a:lnTo>
                  <a:pt x="232" y="194"/>
                </a:lnTo>
                <a:lnTo>
                  <a:pt x="236" y="194"/>
                </a:lnTo>
                <a:lnTo>
                  <a:pt x="240" y="194"/>
                </a:lnTo>
                <a:lnTo>
                  <a:pt x="248" y="188"/>
                </a:lnTo>
                <a:lnTo>
                  <a:pt x="248" y="184"/>
                </a:lnTo>
                <a:lnTo>
                  <a:pt x="244" y="180"/>
                </a:lnTo>
                <a:lnTo>
                  <a:pt x="244" y="176"/>
                </a:lnTo>
                <a:lnTo>
                  <a:pt x="240" y="172"/>
                </a:lnTo>
                <a:lnTo>
                  <a:pt x="236" y="172"/>
                </a:lnTo>
                <a:lnTo>
                  <a:pt x="236" y="168"/>
                </a:lnTo>
                <a:lnTo>
                  <a:pt x="240" y="168"/>
                </a:lnTo>
                <a:lnTo>
                  <a:pt x="244" y="168"/>
                </a:lnTo>
                <a:lnTo>
                  <a:pt x="248" y="166"/>
                </a:lnTo>
                <a:lnTo>
                  <a:pt x="248" y="162"/>
                </a:lnTo>
                <a:lnTo>
                  <a:pt x="244" y="162"/>
                </a:lnTo>
                <a:lnTo>
                  <a:pt x="240" y="162"/>
                </a:lnTo>
                <a:lnTo>
                  <a:pt x="244" y="162"/>
                </a:lnTo>
                <a:lnTo>
                  <a:pt x="244" y="158"/>
                </a:lnTo>
                <a:lnTo>
                  <a:pt x="240" y="158"/>
                </a:lnTo>
                <a:lnTo>
                  <a:pt x="240" y="162"/>
                </a:lnTo>
                <a:lnTo>
                  <a:pt x="236" y="166"/>
                </a:lnTo>
                <a:lnTo>
                  <a:pt x="236" y="162"/>
                </a:lnTo>
                <a:lnTo>
                  <a:pt x="232" y="162"/>
                </a:lnTo>
                <a:lnTo>
                  <a:pt x="232" y="166"/>
                </a:lnTo>
                <a:lnTo>
                  <a:pt x="228" y="166"/>
                </a:lnTo>
                <a:lnTo>
                  <a:pt x="232" y="166"/>
                </a:lnTo>
                <a:lnTo>
                  <a:pt x="228" y="166"/>
                </a:lnTo>
                <a:lnTo>
                  <a:pt x="224" y="166"/>
                </a:lnTo>
                <a:lnTo>
                  <a:pt x="224" y="168"/>
                </a:lnTo>
                <a:lnTo>
                  <a:pt x="222" y="168"/>
                </a:lnTo>
                <a:lnTo>
                  <a:pt x="222" y="172"/>
                </a:lnTo>
                <a:lnTo>
                  <a:pt x="218" y="172"/>
                </a:lnTo>
                <a:lnTo>
                  <a:pt x="218" y="168"/>
                </a:lnTo>
                <a:lnTo>
                  <a:pt x="214" y="166"/>
                </a:lnTo>
                <a:lnTo>
                  <a:pt x="210" y="166"/>
                </a:lnTo>
                <a:lnTo>
                  <a:pt x="210" y="168"/>
                </a:lnTo>
                <a:lnTo>
                  <a:pt x="214" y="168"/>
                </a:lnTo>
                <a:lnTo>
                  <a:pt x="214" y="172"/>
                </a:lnTo>
                <a:lnTo>
                  <a:pt x="210" y="172"/>
                </a:lnTo>
                <a:lnTo>
                  <a:pt x="210" y="168"/>
                </a:lnTo>
                <a:lnTo>
                  <a:pt x="206" y="168"/>
                </a:lnTo>
                <a:lnTo>
                  <a:pt x="202" y="168"/>
                </a:lnTo>
                <a:lnTo>
                  <a:pt x="198" y="168"/>
                </a:lnTo>
                <a:lnTo>
                  <a:pt x="194" y="168"/>
                </a:lnTo>
                <a:lnTo>
                  <a:pt x="192" y="168"/>
                </a:lnTo>
                <a:lnTo>
                  <a:pt x="188" y="168"/>
                </a:lnTo>
                <a:lnTo>
                  <a:pt x="188" y="172"/>
                </a:lnTo>
                <a:lnTo>
                  <a:pt x="192" y="172"/>
                </a:lnTo>
                <a:lnTo>
                  <a:pt x="192" y="168"/>
                </a:lnTo>
                <a:lnTo>
                  <a:pt x="192" y="172"/>
                </a:lnTo>
                <a:lnTo>
                  <a:pt x="188" y="172"/>
                </a:lnTo>
                <a:lnTo>
                  <a:pt x="184" y="172"/>
                </a:lnTo>
                <a:lnTo>
                  <a:pt x="184" y="168"/>
                </a:lnTo>
                <a:lnTo>
                  <a:pt x="180" y="168"/>
                </a:lnTo>
                <a:lnTo>
                  <a:pt x="176" y="168"/>
                </a:lnTo>
                <a:lnTo>
                  <a:pt x="172" y="168"/>
                </a:lnTo>
                <a:lnTo>
                  <a:pt x="168" y="168"/>
                </a:lnTo>
                <a:lnTo>
                  <a:pt x="168" y="166"/>
                </a:lnTo>
                <a:lnTo>
                  <a:pt x="166" y="166"/>
                </a:lnTo>
                <a:lnTo>
                  <a:pt x="166" y="162"/>
                </a:lnTo>
                <a:lnTo>
                  <a:pt x="168" y="162"/>
                </a:lnTo>
                <a:lnTo>
                  <a:pt x="166" y="162"/>
                </a:lnTo>
                <a:lnTo>
                  <a:pt x="166" y="158"/>
                </a:lnTo>
                <a:lnTo>
                  <a:pt x="162" y="158"/>
                </a:lnTo>
                <a:lnTo>
                  <a:pt x="162" y="154"/>
                </a:lnTo>
                <a:lnTo>
                  <a:pt x="158" y="154"/>
                </a:lnTo>
                <a:lnTo>
                  <a:pt x="162" y="154"/>
                </a:lnTo>
                <a:lnTo>
                  <a:pt x="162" y="150"/>
                </a:lnTo>
                <a:lnTo>
                  <a:pt x="162" y="154"/>
                </a:lnTo>
                <a:lnTo>
                  <a:pt x="166" y="154"/>
                </a:lnTo>
                <a:lnTo>
                  <a:pt x="168" y="150"/>
                </a:lnTo>
                <a:lnTo>
                  <a:pt x="168" y="154"/>
                </a:lnTo>
                <a:lnTo>
                  <a:pt x="172" y="154"/>
                </a:lnTo>
                <a:lnTo>
                  <a:pt x="172" y="150"/>
                </a:lnTo>
                <a:lnTo>
                  <a:pt x="168" y="150"/>
                </a:lnTo>
                <a:lnTo>
                  <a:pt x="166" y="150"/>
                </a:lnTo>
                <a:lnTo>
                  <a:pt x="162" y="150"/>
                </a:lnTo>
                <a:lnTo>
                  <a:pt x="158" y="150"/>
                </a:lnTo>
                <a:lnTo>
                  <a:pt x="154" y="146"/>
                </a:lnTo>
                <a:lnTo>
                  <a:pt x="150" y="146"/>
                </a:lnTo>
                <a:lnTo>
                  <a:pt x="146" y="146"/>
                </a:lnTo>
                <a:lnTo>
                  <a:pt x="146" y="142"/>
                </a:lnTo>
                <a:lnTo>
                  <a:pt x="142" y="142"/>
                </a:lnTo>
                <a:lnTo>
                  <a:pt x="142" y="138"/>
                </a:lnTo>
                <a:lnTo>
                  <a:pt x="146" y="138"/>
                </a:lnTo>
                <a:lnTo>
                  <a:pt x="146" y="142"/>
                </a:lnTo>
                <a:lnTo>
                  <a:pt x="142" y="142"/>
                </a:lnTo>
                <a:lnTo>
                  <a:pt x="146" y="142"/>
                </a:lnTo>
                <a:lnTo>
                  <a:pt x="150" y="138"/>
                </a:lnTo>
                <a:lnTo>
                  <a:pt x="154" y="138"/>
                </a:lnTo>
                <a:lnTo>
                  <a:pt x="154" y="136"/>
                </a:lnTo>
                <a:lnTo>
                  <a:pt x="158" y="138"/>
                </a:lnTo>
                <a:lnTo>
                  <a:pt x="158" y="136"/>
                </a:lnTo>
                <a:lnTo>
                  <a:pt x="162" y="136"/>
                </a:lnTo>
                <a:lnTo>
                  <a:pt x="158" y="136"/>
                </a:lnTo>
                <a:lnTo>
                  <a:pt x="162" y="136"/>
                </a:lnTo>
                <a:lnTo>
                  <a:pt x="162" y="132"/>
                </a:lnTo>
                <a:lnTo>
                  <a:pt x="166" y="132"/>
                </a:lnTo>
                <a:lnTo>
                  <a:pt x="168" y="128"/>
                </a:lnTo>
                <a:lnTo>
                  <a:pt x="172" y="132"/>
                </a:lnTo>
                <a:lnTo>
                  <a:pt x="176" y="132"/>
                </a:lnTo>
                <a:lnTo>
                  <a:pt x="180" y="132"/>
                </a:lnTo>
                <a:lnTo>
                  <a:pt x="176" y="128"/>
                </a:lnTo>
                <a:lnTo>
                  <a:pt x="172" y="128"/>
                </a:lnTo>
                <a:lnTo>
                  <a:pt x="176" y="128"/>
                </a:lnTo>
                <a:lnTo>
                  <a:pt x="176" y="124"/>
                </a:lnTo>
                <a:lnTo>
                  <a:pt x="180" y="124"/>
                </a:lnTo>
                <a:lnTo>
                  <a:pt x="184" y="124"/>
                </a:lnTo>
                <a:lnTo>
                  <a:pt x="188" y="124"/>
                </a:lnTo>
                <a:lnTo>
                  <a:pt x="192" y="120"/>
                </a:lnTo>
                <a:lnTo>
                  <a:pt x="194" y="120"/>
                </a:lnTo>
                <a:lnTo>
                  <a:pt x="198" y="120"/>
                </a:lnTo>
                <a:lnTo>
                  <a:pt x="202" y="120"/>
                </a:lnTo>
                <a:lnTo>
                  <a:pt x="206" y="120"/>
                </a:lnTo>
                <a:lnTo>
                  <a:pt x="202" y="120"/>
                </a:lnTo>
                <a:lnTo>
                  <a:pt x="206" y="120"/>
                </a:lnTo>
                <a:lnTo>
                  <a:pt x="202" y="124"/>
                </a:lnTo>
                <a:lnTo>
                  <a:pt x="202" y="128"/>
                </a:lnTo>
                <a:lnTo>
                  <a:pt x="198" y="128"/>
                </a:lnTo>
                <a:lnTo>
                  <a:pt x="202" y="128"/>
                </a:lnTo>
                <a:lnTo>
                  <a:pt x="202" y="132"/>
                </a:lnTo>
                <a:lnTo>
                  <a:pt x="206" y="132"/>
                </a:lnTo>
                <a:lnTo>
                  <a:pt x="210" y="132"/>
                </a:lnTo>
                <a:lnTo>
                  <a:pt x="214" y="132"/>
                </a:lnTo>
                <a:lnTo>
                  <a:pt x="218" y="132"/>
                </a:lnTo>
                <a:lnTo>
                  <a:pt x="222" y="132"/>
                </a:lnTo>
                <a:lnTo>
                  <a:pt x="224" y="132"/>
                </a:lnTo>
                <a:lnTo>
                  <a:pt x="228" y="132"/>
                </a:lnTo>
                <a:lnTo>
                  <a:pt x="232" y="136"/>
                </a:lnTo>
                <a:lnTo>
                  <a:pt x="232" y="132"/>
                </a:lnTo>
                <a:lnTo>
                  <a:pt x="236" y="132"/>
                </a:lnTo>
                <a:lnTo>
                  <a:pt x="236" y="128"/>
                </a:lnTo>
                <a:lnTo>
                  <a:pt x="240" y="128"/>
                </a:lnTo>
                <a:lnTo>
                  <a:pt x="244" y="128"/>
                </a:lnTo>
                <a:lnTo>
                  <a:pt x="244" y="132"/>
                </a:lnTo>
                <a:lnTo>
                  <a:pt x="240" y="132"/>
                </a:lnTo>
                <a:lnTo>
                  <a:pt x="244" y="132"/>
                </a:lnTo>
                <a:lnTo>
                  <a:pt x="244" y="128"/>
                </a:lnTo>
                <a:lnTo>
                  <a:pt x="244" y="124"/>
                </a:lnTo>
                <a:lnTo>
                  <a:pt x="240" y="124"/>
                </a:lnTo>
                <a:lnTo>
                  <a:pt x="236" y="124"/>
                </a:lnTo>
                <a:lnTo>
                  <a:pt x="232" y="124"/>
                </a:lnTo>
                <a:lnTo>
                  <a:pt x="232" y="128"/>
                </a:lnTo>
                <a:lnTo>
                  <a:pt x="228" y="124"/>
                </a:lnTo>
                <a:lnTo>
                  <a:pt x="232" y="124"/>
                </a:lnTo>
                <a:lnTo>
                  <a:pt x="232" y="120"/>
                </a:lnTo>
                <a:lnTo>
                  <a:pt x="228" y="116"/>
                </a:lnTo>
                <a:lnTo>
                  <a:pt x="224" y="116"/>
                </a:lnTo>
                <a:lnTo>
                  <a:pt x="222" y="116"/>
                </a:lnTo>
                <a:lnTo>
                  <a:pt x="222" y="112"/>
                </a:lnTo>
                <a:lnTo>
                  <a:pt x="224" y="110"/>
                </a:lnTo>
                <a:lnTo>
                  <a:pt x="228" y="112"/>
                </a:lnTo>
                <a:lnTo>
                  <a:pt x="228" y="116"/>
                </a:lnTo>
                <a:lnTo>
                  <a:pt x="232" y="120"/>
                </a:lnTo>
                <a:lnTo>
                  <a:pt x="236" y="124"/>
                </a:lnTo>
                <a:lnTo>
                  <a:pt x="240" y="120"/>
                </a:lnTo>
                <a:lnTo>
                  <a:pt x="244" y="120"/>
                </a:lnTo>
                <a:lnTo>
                  <a:pt x="244" y="124"/>
                </a:lnTo>
                <a:lnTo>
                  <a:pt x="248" y="124"/>
                </a:lnTo>
                <a:lnTo>
                  <a:pt x="250" y="124"/>
                </a:lnTo>
                <a:lnTo>
                  <a:pt x="254" y="124"/>
                </a:lnTo>
                <a:lnTo>
                  <a:pt x="254" y="120"/>
                </a:lnTo>
                <a:lnTo>
                  <a:pt x="254" y="116"/>
                </a:lnTo>
                <a:lnTo>
                  <a:pt x="250" y="120"/>
                </a:lnTo>
                <a:lnTo>
                  <a:pt x="248" y="120"/>
                </a:lnTo>
                <a:lnTo>
                  <a:pt x="248" y="116"/>
                </a:lnTo>
                <a:lnTo>
                  <a:pt x="244" y="116"/>
                </a:lnTo>
                <a:lnTo>
                  <a:pt x="240" y="116"/>
                </a:lnTo>
                <a:lnTo>
                  <a:pt x="240" y="120"/>
                </a:lnTo>
                <a:lnTo>
                  <a:pt x="236" y="120"/>
                </a:lnTo>
                <a:lnTo>
                  <a:pt x="232" y="120"/>
                </a:lnTo>
                <a:lnTo>
                  <a:pt x="232" y="116"/>
                </a:lnTo>
                <a:lnTo>
                  <a:pt x="232" y="112"/>
                </a:lnTo>
                <a:lnTo>
                  <a:pt x="232" y="110"/>
                </a:lnTo>
                <a:lnTo>
                  <a:pt x="236" y="110"/>
                </a:lnTo>
                <a:lnTo>
                  <a:pt x="232" y="110"/>
                </a:lnTo>
                <a:lnTo>
                  <a:pt x="224" y="110"/>
                </a:lnTo>
                <a:lnTo>
                  <a:pt x="222" y="110"/>
                </a:lnTo>
                <a:lnTo>
                  <a:pt x="224" y="110"/>
                </a:lnTo>
                <a:lnTo>
                  <a:pt x="224" y="106"/>
                </a:lnTo>
                <a:lnTo>
                  <a:pt x="222" y="110"/>
                </a:lnTo>
                <a:lnTo>
                  <a:pt x="218" y="110"/>
                </a:lnTo>
                <a:lnTo>
                  <a:pt x="214" y="110"/>
                </a:lnTo>
                <a:lnTo>
                  <a:pt x="210" y="110"/>
                </a:lnTo>
                <a:lnTo>
                  <a:pt x="206" y="106"/>
                </a:lnTo>
                <a:lnTo>
                  <a:pt x="202" y="106"/>
                </a:lnTo>
                <a:lnTo>
                  <a:pt x="206" y="106"/>
                </a:lnTo>
                <a:lnTo>
                  <a:pt x="202" y="102"/>
                </a:lnTo>
                <a:lnTo>
                  <a:pt x="202" y="98"/>
                </a:lnTo>
                <a:lnTo>
                  <a:pt x="202" y="94"/>
                </a:lnTo>
                <a:lnTo>
                  <a:pt x="198" y="94"/>
                </a:lnTo>
                <a:lnTo>
                  <a:pt x="194" y="94"/>
                </a:lnTo>
                <a:lnTo>
                  <a:pt x="194" y="90"/>
                </a:lnTo>
                <a:lnTo>
                  <a:pt x="192" y="90"/>
                </a:lnTo>
                <a:lnTo>
                  <a:pt x="184" y="86"/>
                </a:lnTo>
                <a:lnTo>
                  <a:pt x="184" y="82"/>
                </a:lnTo>
                <a:lnTo>
                  <a:pt x="180" y="82"/>
                </a:lnTo>
                <a:lnTo>
                  <a:pt x="176" y="82"/>
                </a:lnTo>
                <a:lnTo>
                  <a:pt x="172" y="82"/>
                </a:lnTo>
                <a:lnTo>
                  <a:pt x="172" y="80"/>
                </a:lnTo>
                <a:lnTo>
                  <a:pt x="168" y="80"/>
                </a:lnTo>
                <a:lnTo>
                  <a:pt x="168" y="76"/>
                </a:lnTo>
                <a:lnTo>
                  <a:pt x="166" y="76"/>
                </a:lnTo>
                <a:lnTo>
                  <a:pt x="162" y="76"/>
                </a:lnTo>
                <a:lnTo>
                  <a:pt x="166" y="76"/>
                </a:lnTo>
                <a:lnTo>
                  <a:pt x="162" y="76"/>
                </a:lnTo>
                <a:lnTo>
                  <a:pt x="166" y="76"/>
                </a:lnTo>
                <a:lnTo>
                  <a:pt x="168" y="76"/>
                </a:lnTo>
                <a:lnTo>
                  <a:pt x="168" y="72"/>
                </a:lnTo>
                <a:lnTo>
                  <a:pt x="168" y="68"/>
                </a:lnTo>
                <a:lnTo>
                  <a:pt x="168" y="64"/>
                </a:lnTo>
                <a:lnTo>
                  <a:pt x="172" y="64"/>
                </a:lnTo>
                <a:lnTo>
                  <a:pt x="176" y="64"/>
                </a:lnTo>
                <a:lnTo>
                  <a:pt x="180" y="64"/>
                </a:lnTo>
                <a:lnTo>
                  <a:pt x="184" y="64"/>
                </a:lnTo>
                <a:lnTo>
                  <a:pt x="188" y="60"/>
                </a:lnTo>
                <a:lnTo>
                  <a:pt x="192" y="60"/>
                </a:lnTo>
                <a:lnTo>
                  <a:pt x="194" y="60"/>
                </a:lnTo>
                <a:lnTo>
                  <a:pt x="198" y="60"/>
                </a:lnTo>
                <a:lnTo>
                  <a:pt x="202" y="60"/>
                </a:lnTo>
                <a:lnTo>
                  <a:pt x="206" y="56"/>
                </a:lnTo>
                <a:lnTo>
                  <a:pt x="210" y="56"/>
                </a:lnTo>
                <a:lnTo>
                  <a:pt x="210" y="52"/>
                </a:lnTo>
                <a:lnTo>
                  <a:pt x="214" y="50"/>
                </a:lnTo>
                <a:lnTo>
                  <a:pt x="210" y="52"/>
                </a:lnTo>
                <a:lnTo>
                  <a:pt x="214" y="50"/>
                </a:lnTo>
                <a:lnTo>
                  <a:pt x="214" y="46"/>
                </a:lnTo>
                <a:lnTo>
                  <a:pt x="214" y="42"/>
                </a:lnTo>
                <a:lnTo>
                  <a:pt x="218" y="42"/>
                </a:lnTo>
                <a:lnTo>
                  <a:pt x="214" y="42"/>
                </a:lnTo>
                <a:lnTo>
                  <a:pt x="218" y="38"/>
                </a:lnTo>
                <a:lnTo>
                  <a:pt x="222" y="38"/>
                </a:lnTo>
                <a:lnTo>
                  <a:pt x="222" y="34"/>
                </a:lnTo>
                <a:lnTo>
                  <a:pt x="224" y="30"/>
                </a:lnTo>
                <a:lnTo>
                  <a:pt x="228" y="26"/>
                </a:lnTo>
                <a:lnTo>
                  <a:pt x="232" y="26"/>
                </a:lnTo>
                <a:lnTo>
                  <a:pt x="232" y="30"/>
                </a:lnTo>
                <a:lnTo>
                  <a:pt x="228" y="30"/>
                </a:lnTo>
                <a:lnTo>
                  <a:pt x="232" y="30"/>
                </a:lnTo>
                <a:lnTo>
                  <a:pt x="232" y="26"/>
                </a:lnTo>
                <a:lnTo>
                  <a:pt x="236" y="26"/>
                </a:lnTo>
                <a:lnTo>
                  <a:pt x="240" y="26"/>
                </a:lnTo>
                <a:lnTo>
                  <a:pt x="244" y="26"/>
                </a:lnTo>
                <a:lnTo>
                  <a:pt x="248" y="26"/>
                </a:lnTo>
                <a:lnTo>
                  <a:pt x="248" y="24"/>
                </a:lnTo>
                <a:lnTo>
                  <a:pt x="250" y="24"/>
                </a:lnTo>
                <a:lnTo>
                  <a:pt x="250" y="20"/>
                </a:lnTo>
                <a:lnTo>
                  <a:pt x="254" y="20"/>
                </a:lnTo>
                <a:lnTo>
                  <a:pt x="258" y="20"/>
                </a:lnTo>
                <a:lnTo>
                  <a:pt x="258" y="24"/>
                </a:lnTo>
                <a:lnTo>
                  <a:pt x="254" y="24"/>
                </a:lnTo>
                <a:lnTo>
                  <a:pt x="258" y="24"/>
                </a:lnTo>
                <a:lnTo>
                  <a:pt x="258" y="26"/>
                </a:lnTo>
                <a:lnTo>
                  <a:pt x="258" y="24"/>
                </a:lnTo>
                <a:lnTo>
                  <a:pt x="262" y="24"/>
                </a:lnTo>
                <a:lnTo>
                  <a:pt x="266" y="24"/>
                </a:lnTo>
                <a:lnTo>
                  <a:pt x="266" y="20"/>
                </a:lnTo>
                <a:lnTo>
                  <a:pt x="262" y="20"/>
                </a:lnTo>
                <a:lnTo>
                  <a:pt x="262" y="24"/>
                </a:lnTo>
                <a:lnTo>
                  <a:pt x="258" y="20"/>
                </a:lnTo>
                <a:lnTo>
                  <a:pt x="254" y="20"/>
                </a:lnTo>
                <a:lnTo>
                  <a:pt x="258" y="16"/>
                </a:lnTo>
                <a:lnTo>
                  <a:pt x="262" y="16"/>
                </a:lnTo>
                <a:lnTo>
                  <a:pt x="262" y="12"/>
                </a:lnTo>
                <a:lnTo>
                  <a:pt x="266" y="12"/>
                </a:lnTo>
                <a:lnTo>
                  <a:pt x="270" y="12"/>
                </a:lnTo>
                <a:lnTo>
                  <a:pt x="266" y="12"/>
                </a:lnTo>
                <a:lnTo>
                  <a:pt x="270" y="12"/>
                </a:lnTo>
                <a:lnTo>
                  <a:pt x="266" y="12"/>
                </a:lnTo>
                <a:lnTo>
                  <a:pt x="266" y="16"/>
                </a:lnTo>
                <a:lnTo>
                  <a:pt x="270" y="16"/>
                </a:lnTo>
                <a:lnTo>
                  <a:pt x="274" y="16"/>
                </a:lnTo>
                <a:lnTo>
                  <a:pt x="274" y="12"/>
                </a:lnTo>
                <a:lnTo>
                  <a:pt x="274" y="16"/>
                </a:lnTo>
                <a:lnTo>
                  <a:pt x="278" y="16"/>
                </a:lnTo>
                <a:lnTo>
                  <a:pt x="278" y="12"/>
                </a:lnTo>
                <a:lnTo>
                  <a:pt x="280" y="12"/>
                </a:lnTo>
                <a:lnTo>
                  <a:pt x="284" y="12"/>
                </a:lnTo>
                <a:lnTo>
                  <a:pt x="288" y="12"/>
                </a:lnTo>
                <a:lnTo>
                  <a:pt x="292" y="8"/>
                </a:lnTo>
                <a:lnTo>
                  <a:pt x="294" y="8"/>
                </a:lnTo>
                <a:lnTo>
                  <a:pt x="294" y="4"/>
                </a:lnTo>
                <a:lnTo>
                  <a:pt x="298" y="4"/>
                </a:lnTo>
                <a:lnTo>
                  <a:pt x="302" y="0"/>
                </a:lnTo>
                <a:lnTo>
                  <a:pt x="306" y="0"/>
                </a:lnTo>
                <a:lnTo>
                  <a:pt x="310" y="0"/>
                </a:lnTo>
                <a:lnTo>
                  <a:pt x="314" y="0"/>
                </a:lnTo>
                <a:lnTo>
                  <a:pt x="314" y="4"/>
                </a:lnTo>
                <a:lnTo>
                  <a:pt x="318" y="4"/>
                </a:lnTo>
                <a:lnTo>
                  <a:pt x="322" y="4"/>
                </a:lnTo>
                <a:lnTo>
                  <a:pt x="318" y="8"/>
                </a:lnTo>
                <a:lnTo>
                  <a:pt x="314" y="8"/>
                </a:lnTo>
                <a:lnTo>
                  <a:pt x="310" y="12"/>
                </a:lnTo>
                <a:lnTo>
                  <a:pt x="314" y="12"/>
                </a:lnTo>
                <a:lnTo>
                  <a:pt x="314" y="16"/>
                </a:lnTo>
                <a:lnTo>
                  <a:pt x="314" y="12"/>
                </a:lnTo>
                <a:lnTo>
                  <a:pt x="318" y="12"/>
                </a:lnTo>
                <a:lnTo>
                  <a:pt x="322" y="12"/>
                </a:lnTo>
                <a:lnTo>
                  <a:pt x="322" y="8"/>
                </a:lnTo>
                <a:lnTo>
                  <a:pt x="324" y="8"/>
                </a:lnTo>
                <a:lnTo>
                  <a:pt x="324" y="4"/>
                </a:lnTo>
                <a:lnTo>
                  <a:pt x="328" y="4"/>
                </a:lnTo>
                <a:lnTo>
                  <a:pt x="328" y="8"/>
                </a:lnTo>
                <a:lnTo>
                  <a:pt x="324" y="8"/>
                </a:lnTo>
                <a:lnTo>
                  <a:pt x="328" y="8"/>
                </a:lnTo>
                <a:lnTo>
                  <a:pt x="328" y="4"/>
                </a:lnTo>
                <a:lnTo>
                  <a:pt x="332" y="8"/>
                </a:lnTo>
                <a:lnTo>
                  <a:pt x="332" y="12"/>
                </a:lnTo>
                <a:lnTo>
                  <a:pt x="336" y="12"/>
                </a:lnTo>
                <a:lnTo>
                  <a:pt x="340" y="12"/>
                </a:lnTo>
                <a:lnTo>
                  <a:pt x="340" y="16"/>
                </a:lnTo>
                <a:lnTo>
                  <a:pt x="344" y="12"/>
                </a:lnTo>
                <a:lnTo>
                  <a:pt x="348" y="12"/>
                </a:lnTo>
                <a:lnTo>
                  <a:pt x="350" y="12"/>
                </a:lnTo>
                <a:lnTo>
                  <a:pt x="354" y="12"/>
                </a:lnTo>
                <a:lnTo>
                  <a:pt x="358" y="12"/>
                </a:lnTo>
                <a:lnTo>
                  <a:pt x="362" y="12"/>
                </a:lnTo>
                <a:lnTo>
                  <a:pt x="366" y="12"/>
                </a:lnTo>
                <a:lnTo>
                  <a:pt x="366" y="16"/>
                </a:lnTo>
                <a:lnTo>
                  <a:pt x="362" y="16"/>
                </a:lnTo>
                <a:lnTo>
                  <a:pt x="362" y="20"/>
                </a:lnTo>
                <a:lnTo>
                  <a:pt x="366" y="20"/>
                </a:lnTo>
                <a:lnTo>
                  <a:pt x="370" y="20"/>
                </a:lnTo>
                <a:lnTo>
                  <a:pt x="366" y="20"/>
                </a:lnTo>
                <a:lnTo>
                  <a:pt x="362" y="20"/>
                </a:lnTo>
                <a:lnTo>
                  <a:pt x="366" y="20"/>
                </a:lnTo>
                <a:lnTo>
                  <a:pt x="370" y="20"/>
                </a:lnTo>
                <a:lnTo>
                  <a:pt x="374" y="20"/>
                </a:lnTo>
                <a:lnTo>
                  <a:pt x="374" y="24"/>
                </a:lnTo>
                <a:lnTo>
                  <a:pt x="370" y="24"/>
                </a:lnTo>
                <a:lnTo>
                  <a:pt x="374" y="24"/>
                </a:lnTo>
                <a:lnTo>
                  <a:pt x="378" y="24"/>
                </a:lnTo>
                <a:lnTo>
                  <a:pt x="380" y="24"/>
                </a:lnTo>
                <a:lnTo>
                  <a:pt x="384" y="24"/>
                </a:lnTo>
                <a:lnTo>
                  <a:pt x="388" y="24"/>
                </a:lnTo>
                <a:lnTo>
                  <a:pt x="388" y="20"/>
                </a:lnTo>
                <a:lnTo>
                  <a:pt x="392" y="20"/>
                </a:lnTo>
                <a:lnTo>
                  <a:pt x="392" y="24"/>
                </a:lnTo>
                <a:lnTo>
                  <a:pt x="396" y="24"/>
                </a:lnTo>
                <a:lnTo>
                  <a:pt x="400" y="24"/>
                </a:lnTo>
                <a:lnTo>
                  <a:pt x="400" y="20"/>
                </a:lnTo>
                <a:lnTo>
                  <a:pt x="406" y="20"/>
                </a:lnTo>
                <a:lnTo>
                  <a:pt x="406" y="24"/>
                </a:lnTo>
                <a:lnTo>
                  <a:pt x="410" y="24"/>
                </a:lnTo>
                <a:lnTo>
                  <a:pt x="414" y="24"/>
                </a:lnTo>
                <a:lnTo>
                  <a:pt x="418" y="24"/>
                </a:lnTo>
                <a:lnTo>
                  <a:pt x="418" y="26"/>
                </a:lnTo>
                <a:lnTo>
                  <a:pt x="422" y="26"/>
                </a:lnTo>
                <a:lnTo>
                  <a:pt x="426" y="24"/>
                </a:lnTo>
                <a:lnTo>
                  <a:pt x="426" y="26"/>
                </a:lnTo>
                <a:lnTo>
                  <a:pt x="430" y="26"/>
                </a:lnTo>
                <a:lnTo>
                  <a:pt x="434" y="30"/>
                </a:lnTo>
                <a:lnTo>
                  <a:pt x="436" y="30"/>
                </a:lnTo>
                <a:lnTo>
                  <a:pt x="440" y="30"/>
                </a:lnTo>
                <a:lnTo>
                  <a:pt x="444" y="30"/>
                </a:lnTo>
                <a:lnTo>
                  <a:pt x="448" y="30"/>
                </a:lnTo>
                <a:lnTo>
                  <a:pt x="452" y="30"/>
                </a:lnTo>
                <a:lnTo>
                  <a:pt x="456" y="30"/>
                </a:lnTo>
                <a:lnTo>
                  <a:pt x="460" y="30"/>
                </a:lnTo>
                <a:lnTo>
                  <a:pt x="464" y="34"/>
                </a:lnTo>
                <a:lnTo>
                  <a:pt x="466" y="34"/>
                </a:lnTo>
                <a:lnTo>
                  <a:pt x="470" y="34"/>
                </a:lnTo>
                <a:lnTo>
                  <a:pt x="474" y="34"/>
                </a:lnTo>
                <a:lnTo>
                  <a:pt x="478" y="34"/>
                </a:lnTo>
                <a:lnTo>
                  <a:pt x="482" y="34"/>
                </a:lnTo>
                <a:lnTo>
                  <a:pt x="482" y="30"/>
                </a:lnTo>
                <a:lnTo>
                  <a:pt x="490" y="30"/>
                </a:lnTo>
                <a:lnTo>
                  <a:pt x="492" y="30"/>
                </a:lnTo>
                <a:lnTo>
                  <a:pt x="496" y="30"/>
                </a:lnTo>
                <a:lnTo>
                  <a:pt x="500" y="30"/>
                </a:lnTo>
                <a:lnTo>
                  <a:pt x="504" y="34"/>
                </a:lnTo>
                <a:lnTo>
                  <a:pt x="508" y="34"/>
                </a:lnTo>
                <a:lnTo>
                  <a:pt x="508" y="38"/>
                </a:lnTo>
                <a:lnTo>
                  <a:pt x="512" y="38"/>
                </a:lnTo>
                <a:lnTo>
                  <a:pt x="516" y="38"/>
                </a:lnTo>
                <a:lnTo>
                  <a:pt x="516" y="42"/>
                </a:lnTo>
                <a:lnTo>
                  <a:pt x="520" y="42"/>
                </a:lnTo>
                <a:lnTo>
                  <a:pt x="522" y="42"/>
                </a:lnTo>
                <a:lnTo>
                  <a:pt x="526" y="42"/>
                </a:lnTo>
                <a:lnTo>
                  <a:pt x="526" y="46"/>
                </a:lnTo>
                <a:lnTo>
                  <a:pt x="526" y="50"/>
                </a:lnTo>
                <a:lnTo>
                  <a:pt x="526" y="60"/>
                </a:lnTo>
                <a:lnTo>
                  <a:pt x="526" y="72"/>
                </a:lnTo>
                <a:lnTo>
                  <a:pt x="526" y="80"/>
                </a:lnTo>
                <a:lnTo>
                  <a:pt x="526" y="82"/>
                </a:lnTo>
                <a:lnTo>
                  <a:pt x="526" y="86"/>
                </a:lnTo>
                <a:lnTo>
                  <a:pt x="526" y="90"/>
                </a:lnTo>
                <a:lnTo>
                  <a:pt x="526" y="98"/>
                </a:lnTo>
                <a:lnTo>
                  <a:pt x="526" y="102"/>
                </a:lnTo>
                <a:lnTo>
                  <a:pt x="526" y="110"/>
                </a:lnTo>
                <a:lnTo>
                  <a:pt x="526" y="112"/>
                </a:lnTo>
                <a:lnTo>
                  <a:pt x="526" y="116"/>
                </a:lnTo>
                <a:lnTo>
                  <a:pt x="526" y="120"/>
                </a:lnTo>
                <a:lnTo>
                  <a:pt x="526" y="132"/>
                </a:lnTo>
                <a:lnTo>
                  <a:pt x="526" y="142"/>
                </a:lnTo>
                <a:lnTo>
                  <a:pt x="526" y="154"/>
                </a:lnTo>
                <a:lnTo>
                  <a:pt x="526" y="176"/>
                </a:lnTo>
                <a:lnTo>
                  <a:pt x="526" y="184"/>
                </a:lnTo>
                <a:lnTo>
                  <a:pt x="526" y="188"/>
                </a:lnTo>
                <a:lnTo>
                  <a:pt x="526" y="202"/>
                </a:lnTo>
                <a:lnTo>
                  <a:pt x="526" y="214"/>
                </a:lnTo>
                <a:lnTo>
                  <a:pt x="526" y="254"/>
                </a:lnTo>
                <a:lnTo>
                  <a:pt x="526" y="266"/>
                </a:lnTo>
                <a:lnTo>
                  <a:pt x="526" y="268"/>
                </a:lnTo>
                <a:lnTo>
                  <a:pt x="534" y="268"/>
                </a:lnTo>
                <a:lnTo>
                  <a:pt x="542" y="268"/>
                </a:lnTo>
                <a:lnTo>
                  <a:pt x="546" y="268"/>
                </a:lnTo>
                <a:lnTo>
                  <a:pt x="546" y="266"/>
                </a:lnTo>
                <a:lnTo>
                  <a:pt x="548" y="266"/>
                </a:lnTo>
                <a:lnTo>
                  <a:pt x="552" y="266"/>
                </a:lnTo>
                <a:lnTo>
                  <a:pt x="552" y="268"/>
                </a:lnTo>
                <a:lnTo>
                  <a:pt x="552" y="272"/>
                </a:lnTo>
                <a:lnTo>
                  <a:pt x="556" y="276"/>
                </a:lnTo>
                <a:lnTo>
                  <a:pt x="560" y="276"/>
                </a:lnTo>
                <a:lnTo>
                  <a:pt x="560" y="280"/>
                </a:lnTo>
                <a:lnTo>
                  <a:pt x="564" y="284"/>
                </a:lnTo>
                <a:lnTo>
                  <a:pt x="568" y="284"/>
                </a:lnTo>
                <a:lnTo>
                  <a:pt x="572" y="288"/>
                </a:lnTo>
                <a:lnTo>
                  <a:pt x="576" y="292"/>
                </a:lnTo>
                <a:lnTo>
                  <a:pt x="576" y="294"/>
                </a:lnTo>
                <a:lnTo>
                  <a:pt x="576" y="298"/>
                </a:lnTo>
                <a:lnTo>
                  <a:pt x="578" y="298"/>
                </a:lnTo>
                <a:lnTo>
                  <a:pt x="578" y="294"/>
                </a:lnTo>
                <a:lnTo>
                  <a:pt x="582" y="294"/>
                </a:lnTo>
                <a:lnTo>
                  <a:pt x="586" y="294"/>
                </a:lnTo>
                <a:lnTo>
                  <a:pt x="590" y="294"/>
                </a:lnTo>
                <a:lnTo>
                  <a:pt x="590" y="292"/>
                </a:lnTo>
                <a:lnTo>
                  <a:pt x="590" y="288"/>
                </a:lnTo>
                <a:lnTo>
                  <a:pt x="594" y="288"/>
                </a:lnTo>
                <a:lnTo>
                  <a:pt x="594" y="284"/>
                </a:lnTo>
                <a:lnTo>
                  <a:pt x="598" y="284"/>
                </a:lnTo>
                <a:lnTo>
                  <a:pt x="598" y="280"/>
                </a:lnTo>
                <a:lnTo>
                  <a:pt x="602" y="280"/>
                </a:lnTo>
                <a:lnTo>
                  <a:pt x="606" y="280"/>
                </a:lnTo>
                <a:lnTo>
                  <a:pt x="608" y="284"/>
                </a:lnTo>
                <a:lnTo>
                  <a:pt x="612" y="284"/>
                </a:lnTo>
                <a:lnTo>
                  <a:pt x="612" y="288"/>
                </a:lnTo>
                <a:lnTo>
                  <a:pt x="608" y="288"/>
                </a:lnTo>
                <a:lnTo>
                  <a:pt x="612" y="292"/>
                </a:lnTo>
                <a:lnTo>
                  <a:pt x="616" y="292"/>
                </a:lnTo>
                <a:lnTo>
                  <a:pt x="616" y="294"/>
                </a:lnTo>
                <a:lnTo>
                  <a:pt x="620" y="294"/>
                </a:lnTo>
                <a:lnTo>
                  <a:pt x="620" y="298"/>
                </a:lnTo>
                <a:lnTo>
                  <a:pt x="622" y="298"/>
                </a:lnTo>
                <a:lnTo>
                  <a:pt x="622" y="302"/>
                </a:lnTo>
                <a:lnTo>
                  <a:pt x="626" y="302"/>
                </a:lnTo>
                <a:lnTo>
                  <a:pt x="626" y="306"/>
                </a:lnTo>
                <a:lnTo>
                  <a:pt x="630" y="306"/>
                </a:lnTo>
                <a:lnTo>
                  <a:pt x="634" y="310"/>
                </a:lnTo>
                <a:lnTo>
                  <a:pt x="634" y="314"/>
                </a:lnTo>
                <a:lnTo>
                  <a:pt x="638" y="314"/>
                </a:lnTo>
                <a:lnTo>
                  <a:pt x="638" y="318"/>
                </a:lnTo>
                <a:lnTo>
                  <a:pt x="638" y="322"/>
                </a:lnTo>
                <a:lnTo>
                  <a:pt x="642" y="322"/>
                </a:lnTo>
                <a:lnTo>
                  <a:pt x="642" y="324"/>
                </a:lnTo>
                <a:lnTo>
                  <a:pt x="646" y="328"/>
                </a:lnTo>
                <a:lnTo>
                  <a:pt x="646" y="332"/>
                </a:lnTo>
                <a:lnTo>
                  <a:pt x="648" y="332"/>
                </a:lnTo>
                <a:lnTo>
                  <a:pt x="648" y="336"/>
                </a:lnTo>
                <a:lnTo>
                  <a:pt x="648" y="340"/>
                </a:lnTo>
                <a:lnTo>
                  <a:pt x="652" y="340"/>
                </a:lnTo>
                <a:lnTo>
                  <a:pt x="652" y="344"/>
                </a:lnTo>
                <a:lnTo>
                  <a:pt x="656" y="348"/>
                </a:lnTo>
                <a:lnTo>
                  <a:pt x="656" y="350"/>
                </a:lnTo>
                <a:lnTo>
                  <a:pt x="660" y="350"/>
                </a:lnTo>
                <a:lnTo>
                  <a:pt x="664" y="350"/>
                </a:lnTo>
                <a:lnTo>
                  <a:pt x="664" y="354"/>
                </a:lnTo>
                <a:lnTo>
                  <a:pt x="668" y="354"/>
                </a:lnTo>
                <a:lnTo>
                  <a:pt x="672" y="354"/>
                </a:lnTo>
                <a:lnTo>
                  <a:pt x="672" y="358"/>
                </a:lnTo>
                <a:lnTo>
                  <a:pt x="676" y="358"/>
                </a:lnTo>
                <a:lnTo>
                  <a:pt x="676" y="362"/>
                </a:lnTo>
                <a:lnTo>
                  <a:pt x="678" y="362"/>
                </a:lnTo>
                <a:lnTo>
                  <a:pt x="682" y="362"/>
                </a:lnTo>
                <a:lnTo>
                  <a:pt x="682" y="366"/>
                </a:lnTo>
                <a:lnTo>
                  <a:pt x="678" y="366"/>
                </a:lnTo>
                <a:lnTo>
                  <a:pt x="678" y="370"/>
                </a:lnTo>
                <a:lnTo>
                  <a:pt x="678" y="374"/>
                </a:lnTo>
                <a:lnTo>
                  <a:pt x="678" y="378"/>
                </a:lnTo>
                <a:lnTo>
                  <a:pt x="682" y="380"/>
                </a:lnTo>
                <a:lnTo>
                  <a:pt x="678" y="380"/>
                </a:lnTo>
                <a:lnTo>
                  <a:pt x="678" y="384"/>
                </a:lnTo>
                <a:lnTo>
                  <a:pt x="676" y="388"/>
                </a:lnTo>
                <a:lnTo>
                  <a:pt x="672" y="388"/>
                </a:lnTo>
                <a:lnTo>
                  <a:pt x="672" y="392"/>
                </a:lnTo>
                <a:lnTo>
                  <a:pt x="672" y="388"/>
                </a:lnTo>
                <a:lnTo>
                  <a:pt x="672" y="392"/>
                </a:lnTo>
                <a:lnTo>
                  <a:pt x="668" y="392"/>
                </a:lnTo>
                <a:lnTo>
                  <a:pt x="668" y="388"/>
                </a:lnTo>
                <a:lnTo>
                  <a:pt x="668" y="384"/>
                </a:lnTo>
                <a:lnTo>
                  <a:pt x="672" y="384"/>
                </a:lnTo>
                <a:lnTo>
                  <a:pt x="676" y="380"/>
                </a:lnTo>
                <a:lnTo>
                  <a:pt x="676" y="378"/>
                </a:lnTo>
                <a:lnTo>
                  <a:pt x="676" y="380"/>
                </a:lnTo>
                <a:lnTo>
                  <a:pt x="672" y="380"/>
                </a:lnTo>
                <a:lnTo>
                  <a:pt x="672" y="384"/>
                </a:lnTo>
                <a:lnTo>
                  <a:pt x="672" y="380"/>
                </a:lnTo>
                <a:lnTo>
                  <a:pt x="668" y="384"/>
                </a:lnTo>
                <a:lnTo>
                  <a:pt x="668" y="380"/>
                </a:lnTo>
                <a:lnTo>
                  <a:pt x="672" y="380"/>
                </a:lnTo>
                <a:lnTo>
                  <a:pt x="672" y="378"/>
                </a:lnTo>
                <a:lnTo>
                  <a:pt x="668" y="378"/>
                </a:lnTo>
                <a:lnTo>
                  <a:pt x="668" y="374"/>
                </a:lnTo>
                <a:lnTo>
                  <a:pt x="668" y="370"/>
                </a:lnTo>
                <a:lnTo>
                  <a:pt x="668" y="366"/>
                </a:lnTo>
                <a:lnTo>
                  <a:pt x="664" y="366"/>
                </a:lnTo>
                <a:lnTo>
                  <a:pt x="664" y="362"/>
                </a:lnTo>
                <a:lnTo>
                  <a:pt x="668" y="362"/>
                </a:lnTo>
                <a:lnTo>
                  <a:pt x="664" y="362"/>
                </a:lnTo>
                <a:lnTo>
                  <a:pt x="664" y="366"/>
                </a:lnTo>
                <a:lnTo>
                  <a:pt x="660" y="366"/>
                </a:lnTo>
                <a:lnTo>
                  <a:pt x="660" y="362"/>
                </a:lnTo>
                <a:lnTo>
                  <a:pt x="660" y="366"/>
                </a:lnTo>
                <a:lnTo>
                  <a:pt x="656" y="366"/>
                </a:lnTo>
                <a:lnTo>
                  <a:pt x="652" y="366"/>
                </a:lnTo>
                <a:lnTo>
                  <a:pt x="656" y="366"/>
                </a:lnTo>
                <a:lnTo>
                  <a:pt x="656" y="370"/>
                </a:lnTo>
                <a:lnTo>
                  <a:pt x="656" y="374"/>
                </a:lnTo>
                <a:lnTo>
                  <a:pt x="652" y="374"/>
                </a:lnTo>
                <a:lnTo>
                  <a:pt x="648" y="374"/>
                </a:lnTo>
                <a:lnTo>
                  <a:pt x="648" y="370"/>
                </a:lnTo>
                <a:lnTo>
                  <a:pt x="652" y="370"/>
                </a:lnTo>
                <a:lnTo>
                  <a:pt x="652" y="366"/>
                </a:lnTo>
                <a:lnTo>
                  <a:pt x="652" y="362"/>
                </a:lnTo>
                <a:lnTo>
                  <a:pt x="652" y="358"/>
                </a:lnTo>
                <a:lnTo>
                  <a:pt x="656" y="358"/>
                </a:lnTo>
                <a:lnTo>
                  <a:pt x="652" y="358"/>
                </a:lnTo>
                <a:lnTo>
                  <a:pt x="652" y="354"/>
                </a:lnTo>
                <a:lnTo>
                  <a:pt x="648" y="354"/>
                </a:lnTo>
                <a:lnTo>
                  <a:pt x="648" y="350"/>
                </a:lnTo>
                <a:lnTo>
                  <a:pt x="646" y="350"/>
                </a:lnTo>
                <a:lnTo>
                  <a:pt x="646" y="348"/>
                </a:lnTo>
                <a:lnTo>
                  <a:pt x="648" y="348"/>
                </a:lnTo>
                <a:lnTo>
                  <a:pt x="646" y="348"/>
                </a:lnTo>
                <a:lnTo>
                  <a:pt x="642" y="348"/>
                </a:lnTo>
                <a:lnTo>
                  <a:pt x="642" y="344"/>
                </a:lnTo>
                <a:lnTo>
                  <a:pt x="642" y="340"/>
                </a:lnTo>
                <a:lnTo>
                  <a:pt x="638" y="340"/>
                </a:lnTo>
                <a:lnTo>
                  <a:pt x="634" y="340"/>
                </a:lnTo>
                <a:lnTo>
                  <a:pt x="630" y="340"/>
                </a:lnTo>
                <a:lnTo>
                  <a:pt x="630" y="336"/>
                </a:lnTo>
                <a:lnTo>
                  <a:pt x="634" y="336"/>
                </a:lnTo>
                <a:lnTo>
                  <a:pt x="638" y="336"/>
                </a:lnTo>
                <a:lnTo>
                  <a:pt x="638" y="332"/>
                </a:lnTo>
                <a:lnTo>
                  <a:pt x="638" y="336"/>
                </a:lnTo>
                <a:lnTo>
                  <a:pt x="634" y="336"/>
                </a:lnTo>
                <a:lnTo>
                  <a:pt x="634" y="332"/>
                </a:lnTo>
                <a:lnTo>
                  <a:pt x="630" y="332"/>
                </a:lnTo>
                <a:lnTo>
                  <a:pt x="634" y="328"/>
                </a:lnTo>
                <a:lnTo>
                  <a:pt x="630" y="328"/>
                </a:lnTo>
                <a:lnTo>
                  <a:pt x="630" y="324"/>
                </a:lnTo>
                <a:lnTo>
                  <a:pt x="638" y="328"/>
                </a:lnTo>
                <a:lnTo>
                  <a:pt x="634" y="328"/>
                </a:lnTo>
                <a:lnTo>
                  <a:pt x="634" y="324"/>
                </a:lnTo>
                <a:lnTo>
                  <a:pt x="630" y="324"/>
                </a:lnTo>
                <a:lnTo>
                  <a:pt x="630" y="322"/>
                </a:lnTo>
                <a:lnTo>
                  <a:pt x="634" y="322"/>
                </a:lnTo>
                <a:lnTo>
                  <a:pt x="638" y="322"/>
                </a:lnTo>
                <a:lnTo>
                  <a:pt x="634" y="322"/>
                </a:lnTo>
                <a:lnTo>
                  <a:pt x="630" y="322"/>
                </a:lnTo>
                <a:lnTo>
                  <a:pt x="630" y="324"/>
                </a:lnTo>
                <a:lnTo>
                  <a:pt x="626" y="322"/>
                </a:lnTo>
                <a:lnTo>
                  <a:pt x="626" y="318"/>
                </a:lnTo>
                <a:lnTo>
                  <a:pt x="630" y="318"/>
                </a:lnTo>
                <a:lnTo>
                  <a:pt x="626" y="318"/>
                </a:lnTo>
                <a:lnTo>
                  <a:pt x="626" y="322"/>
                </a:lnTo>
                <a:lnTo>
                  <a:pt x="626" y="318"/>
                </a:lnTo>
                <a:lnTo>
                  <a:pt x="622" y="318"/>
                </a:lnTo>
                <a:lnTo>
                  <a:pt x="622" y="314"/>
                </a:lnTo>
                <a:lnTo>
                  <a:pt x="626" y="310"/>
                </a:lnTo>
                <a:lnTo>
                  <a:pt x="622" y="310"/>
                </a:lnTo>
                <a:lnTo>
                  <a:pt x="626" y="310"/>
                </a:lnTo>
                <a:lnTo>
                  <a:pt x="626" y="306"/>
                </a:lnTo>
                <a:lnTo>
                  <a:pt x="626" y="310"/>
                </a:lnTo>
                <a:lnTo>
                  <a:pt x="626" y="306"/>
                </a:lnTo>
                <a:lnTo>
                  <a:pt x="626" y="310"/>
                </a:lnTo>
                <a:lnTo>
                  <a:pt x="622" y="310"/>
                </a:lnTo>
                <a:lnTo>
                  <a:pt x="622" y="314"/>
                </a:lnTo>
                <a:lnTo>
                  <a:pt x="620" y="314"/>
                </a:lnTo>
                <a:lnTo>
                  <a:pt x="620" y="310"/>
                </a:lnTo>
                <a:lnTo>
                  <a:pt x="616" y="310"/>
                </a:lnTo>
                <a:lnTo>
                  <a:pt x="612" y="306"/>
                </a:lnTo>
                <a:lnTo>
                  <a:pt x="612" y="302"/>
                </a:lnTo>
                <a:lnTo>
                  <a:pt x="608" y="302"/>
                </a:lnTo>
                <a:lnTo>
                  <a:pt x="608" y="298"/>
                </a:lnTo>
                <a:lnTo>
                  <a:pt x="608" y="294"/>
                </a:lnTo>
                <a:lnTo>
                  <a:pt x="608" y="292"/>
                </a:lnTo>
                <a:lnTo>
                  <a:pt x="606" y="292"/>
                </a:lnTo>
                <a:lnTo>
                  <a:pt x="606" y="288"/>
                </a:lnTo>
                <a:lnTo>
                  <a:pt x="606" y="292"/>
                </a:lnTo>
                <a:lnTo>
                  <a:pt x="608" y="294"/>
                </a:lnTo>
                <a:lnTo>
                  <a:pt x="606" y="294"/>
                </a:lnTo>
                <a:lnTo>
                  <a:pt x="606" y="292"/>
                </a:lnTo>
                <a:lnTo>
                  <a:pt x="606" y="294"/>
                </a:lnTo>
                <a:lnTo>
                  <a:pt x="606" y="298"/>
                </a:lnTo>
                <a:lnTo>
                  <a:pt x="608" y="298"/>
                </a:lnTo>
                <a:lnTo>
                  <a:pt x="608" y="302"/>
                </a:lnTo>
                <a:lnTo>
                  <a:pt x="608" y="306"/>
                </a:lnTo>
                <a:lnTo>
                  <a:pt x="608" y="310"/>
                </a:lnTo>
                <a:lnTo>
                  <a:pt x="612" y="310"/>
                </a:lnTo>
                <a:lnTo>
                  <a:pt x="612" y="314"/>
                </a:lnTo>
                <a:lnTo>
                  <a:pt x="608" y="314"/>
                </a:lnTo>
                <a:lnTo>
                  <a:pt x="606" y="314"/>
                </a:lnTo>
                <a:lnTo>
                  <a:pt x="606" y="310"/>
                </a:lnTo>
                <a:lnTo>
                  <a:pt x="602" y="310"/>
                </a:lnTo>
                <a:lnTo>
                  <a:pt x="598" y="310"/>
                </a:lnTo>
                <a:lnTo>
                  <a:pt x="602" y="306"/>
                </a:lnTo>
                <a:lnTo>
                  <a:pt x="598" y="306"/>
                </a:lnTo>
                <a:lnTo>
                  <a:pt x="598" y="302"/>
                </a:lnTo>
                <a:lnTo>
                  <a:pt x="598" y="298"/>
                </a:lnTo>
                <a:lnTo>
                  <a:pt x="602" y="298"/>
                </a:lnTo>
                <a:lnTo>
                  <a:pt x="598" y="298"/>
                </a:lnTo>
                <a:lnTo>
                  <a:pt x="598" y="294"/>
                </a:lnTo>
                <a:lnTo>
                  <a:pt x="594" y="294"/>
                </a:lnTo>
                <a:lnTo>
                  <a:pt x="594" y="298"/>
                </a:lnTo>
                <a:lnTo>
                  <a:pt x="598" y="298"/>
                </a:lnTo>
                <a:lnTo>
                  <a:pt x="598" y="302"/>
                </a:lnTo>
                <a:lnTo>
                  <a:pt x="594" y="302"/>
                </a:lnTo>
                <a:lnTo>
                  <a:pt x="590" y="302"/>
                </a:lnTo>
                <a:lnTo>
                  <a:pt x="590" y="298"/>
                </a:lnTo>
                <a:lnTo>
                  <a:pt x="586" y="298"/>
                </a:lnTo>
                <a:lnTo>
                  <a:pt x="582" y="294"/>
                </a:lnTo>
                <a:lnTo>
                  <a:pt x="582" y="298"/>
                </a:lnTo>
                <a:lnTo>
                  <a:pt x="582" y="302"/>
                </a:lnTo>
                <a:lnTo>
                  <a:pt x="582" y="298"/>
                </a:lnTo>
                <a:lnTo>
                  <a:pt x="586" y="298"/>
                </a:lnTo>
                <a:lnTo>
                  <a:pt x="590" y="298"/>
                </a:lnTo>
                <a:lnTo>
                  <a:pt x="590" y="302"/>
                </a:lnTo>
                <a:lnTo>
                  <a:pt x="586" y="302"/>
                </a:lnTo>
                <a:lnTo>
                  <a:pt x="590" y="302"/>
                </a:lnTo>
                <a:lnTo>
                  <a:pt x="594" y="302"/>
                </a:lnTo>
                <a:lnTo>
                  <a:pt x="590" y="306"/>
                </a:lnTo>
                <a:lnTo>
                  <a:pt x="594" y="306"/>
                </a:lnTo>
                <a:lnTo>
                  <a:pt x="598" y="306"/>
                </a:lnTo>
                <a:lnTo>
                  <a:pt x="598" y="310"/>
                </a:lnTo>
                <a:lnTo>
                  <a:pt x="594" y="314"/>
                </a:lnTo>
                <a:lnTo>
                  <a:pt x="594" y="310"/>
                </a:lnTo>
                <a:lnTo>
                  <a:pt x="590" y="310"/>
                </a:lnTo>
                <a:lnTo>
                  <a:pt x="590" y="314"/>
                </a:lnTo>
                <a:lnTo>
                  <a:pt x="590" y="310"/>
                </a:lnTo>
                <a:lnTo>
                  <a:pt x="594" y="314"/>
                </a:lnTo>
                <a:lnTo>
                  <a:pt x="590" y="314"/>
                </a:lnTo>
                <a:lnTo>
                  <a:pt x="590" y="310"/>
                </a:lnTo>
                <a:lnTo>
                  <a:pt x="586" y="314"/>
                </a:lnTo>
                <a:lnTo>
                  <a:pt x="590" y="314"/>
                </a:lnTo>
                <a:lnTo>
                  <a:pt x="586" y="314"/>
                </a:lnTo>
                <a:lnTo>
                  <a:pt x="586" y="310"/>
                </a:lnTo>
                <a:lnTo>
                  <a:pt x="582" y="310"/>
                </a:lnTo>
                <a:lnTo>
                  <a:pt x="578" y="310"/>
                </a:lnTo>
                <a:lnTo>
                  <a:pt x="578" y="306"/>
                </a:lnTo>
                <a:lnTo>
                  <a:pt x="576" y="306"/>
                </a:lnTo>
                <a:lnTo>
                  <a:pt x="576" y="302"/>
                </a:lnTo>
                <a:lnTo>
                  <a:pt x="576" y="306"/>
                </a:lnTo>
                <a:lnTo>
                  <a:pt x="572" y="302"/>
                </a:lnTo>
                <a:lnTo>
                  <a:pt x="572" y="298"/>
                </a:lnTo>
                <a:lnTo>
                  <a:pt x="568" y="298"/>
                </a:lnTo>
                <a:lnTo>
                  <a:pt x="568" y="294"/>
                </a:lnTo>
                <a:lnTo>
                  <a:pt x="564" y="294"/>
                </a:lnTo>
                <a:lnTo>
                  <a:pt x="560" y="294"/>
                </a:lnTo>
                <a:lnTo>
                  <a:pt x="564" y="292"/>
                </a:lnTo>
                <a:lnTo>
                  <a:pt x="560" y="292"/>
                </a:lnTo>
                <a:lnTo>
                  <a:pt x="560" y="294"/>
                </a:lnTo>
                <a:lnTo>
                  <a:pt x="556" y="292"/>
                </a:lnTo>
                <a:lnTo>
                  <a:pt x="552" y="292"/>
                </a:lnTo>
                <a:lnTo>
                  <a:pt x="552" y="288"/>
                </a:lnTo>
                <a:lnTo>
                  <a:pt x="548" y="288"/>
                </a:lnTo>
                <a:lnTo>
                  <a:pt x="546" y="288"/>
                </a:lnTo>
                <a:lnTo>
                  <a:pt x="546" y="284"/>
                </a:lnTo>
                <a:lnTo>
                  <a:pt x="548" y="280"/>
                </a:lnTo>
                <a:lnTo>
                  <a:pt x="546" y="280"/>
                </a:lnTo>
                <a:lnTo>
                  <a:pt x="546" y="276"/>
                </a:lnTo>
                <a:lnTo>
                  <a:pt x="548" y="276"/>
                </a:lnTo>
                <a:lnTo>
                  <a:pt x="548" y="280"/>
                </a:lnTo>
                <a:lnTo>
                  <a:pt x="548" y="284"/>
                </a:lnTo>
                <a:lnTo>
                  <a:pt x="552" y="284"/>
                </a:lnTo>
                <a:lnTo>
                  <a:pt x="552" y="280"/>
                </a:lnTo>
                <a:lnTo>
                  <a:pt x="548" y="280"/>
                </a:lnTo>
                <a:lnTo>
                  <a:pt x="552" y="276"/>
                </a:lnTo>
                <a:lnTo>
                  <a:pt x="556" y="280"/>
                </a:lnTo>
                <a:lnTo>
                  <a:pt x="556" y="276"/>
                </a:lnTo>
                <a:lnTo>
                  <a:pt x="552" y="276"/>
                </a:lnTo>
                <a:lnTo>
                  <a:pt x="548" y="276"/>
                </a:lnTo>
                <a:lnTo>
                  <a:pt x="548" y="272"/>
                </a:lnTo>
                <a:lnTo>
                  <a:pt x="546" y="272"/>
                </a:lnTo>
                <a:lnTo>
                  <a:pt x="546" y="276"/>
                </a:lnTo>
                <a:lnTo>
                  <a:pt x="542" y="280"/>
                </a:lnTo>
                <a:lnTo>
                  <a:pt x="538" y="280"/>
                </a:lnTo>
                <a:lnTo>
                  <a:pt x="534" y="280"/>
                </a:lnTo>
                <a:lnTo>
                  <a:pt x="530" y="280"/>
                </a:lnTo>
                <a:lnTo>
                  <a:pt x="526" y="280"/>
                </a:lnTo>
                <a:lnTo>
                  <a:pt x="522" y="276"/>
                </a:lnTo>
                <a:lnTo>
                  <a:pt x="520" y="276"/>
                </a:lnTo>
                <a:lnTo>
                  <a:pt x="522" y="276"/>
                </a:lnTo>
                <a:lnTo>
                  <a:pt x="522" y="272"/>
                </a:lnTo>
                <a:lnTo>
                  <a:pt x="520" y="272"/>
                </a:lnTo>
                <a:lnTo>
                  <a:pt x="520" y="276"/>
                </a:lnTo>
                <a:lnTo>
                  <a:pt x="516" y="276"/>
                </a:lnTo>
                <a:lnTo>
                  <a:pt x="516" y="272"/>
                </a:lnTo>
                <a:lnTo>
                  <a:pt x="512" y="272"/>
                </a:lnTo>
                <a:lnTo>
                  <a:pt x="504" y="272"/>
                </a:lnTo>
                <a:lnTo>
                  <a:pt x="500" y="272"/>
                </a:lnTo>
                <a:lnTo>
                  <a:pt x="496" y="272"/>
                </a:lnTo>
                <a:lnTo>
                  <a:pt x="492" y="272"/>
                </a:lnTo>
                <a:lnTo>
                  <a:pt x="490" y="272"/>
                </a:lnTo>
                <a:lnTo>
                  <a:pt x="486" y="272"/>
                </a:lnTo>
                <a:lnTo>
                  <a:pt x="482" y="272"/>
                </a:lnTo>
                <a:lnTo>
                  <a:pt x="482" y="268"/>
                </a:lnTo>
                <a:lnTo>
                  <a:pt x="478" y="268"/>
                </a:lnTo>
                <a:lnTo>
                  <a:pt x="474" y="268"/>
                </a:lnTo>
                <a:lnTo>
                  <a:pt x="470" y="268"/>
                </a:lnTo>
                <a:lnTo>
                  <a:pt x="470" y="266"/>
                </a:lnTo>
                <a:lnTo>
                  <a:pt x="470" y="262"/>
                </a:lnTo>
                <a:lnTo>
                  <a:pt x="474" y="262"/>
                </a:lnTo>
                <a:lnTo>
                  <a:pt x="474" y="258"/>
                </a:lnTo>
                <a:lnTo>
                  <a:pt x="470" y="262"/>
                </a:lnTo>
                <a:lnTo>
                  <a:pt x="466" y="266"/>
                </a:lnTo>
                <a:lnTo>
                  <a:pt x="464" y="266"/>
                </a:lnTo>
                <a:lnTo>
                  <a:pt x="460" y="266"/>
                </a:lnTo>
                <a:lnTo>
                  <a:pt x="456" y="262"/>
                </a:lnTo>
                <a:lnTo>
                  <a:pt x="460" y="262"/>
                </a:lnTo>
                <a:lnTo>
                  <a:pt x="460" y="258"/>
                </a:lnTo>
                <a:lnTo>
                  <a:pt x="460" y="262"/>
                </a:lnTo>
                <a:lnTo>
                  <a:pt x="456" y="262"/>
                </a:lnTo>
                <a:lnTo>
                  <a:pt x="456" y="258"/>
                </a:lnTo>
                <a:lnTo>
                  <a:pt x="456" y="262"/>
                </a:lnTo>
                <a:lnTo>
                  <a:pt x="452" y="262"/>
                </a:lnTo>
                <a:lnTo>
                  <a:pt x="452" y="258"/>
                </a:lnTo>
                <a:lnTo>
                  <a:pt x="456" y="258"/>
                </a:lnTo>
                <a:lnTo>
                  <a:pt x="452" y="258"/>
                </a:lnTo>
                <a:lnTo>
                  <a:pt x="448" y="258"/>
                </a:lnTo>
                <a:lnTo>
                  <a:pt x="444" y="258"/>
                </a:lnTo>
                <a:lnTo>
                  <a:pt x="448" y="258"/>
                </a:lnTo>
                <a:lnTo>
                  <a:pt x="452" y="254"/>
                </a:lnTo>
                <a:lnTo>
                  <a:pt x="448" y="254"/>
                </a:lnTo>
                <a:lnTo>
                  <a:pt x="444" y="254"/>
                </a:lnTo>
                <a:lnTo>
                  <a:pt x="448" y="250"/>
                </a:lnTo>
                <a:lnTo>
                  <a:pt x="452" y="250"/>
                </a:lnTo>
                <a:lnTo>
                  <a:pt x="452" y="246"/>
                </a:lnTo>
                <a:lnTo>
                  <a:pt x="448" y="246"/>
                </a:lnTo>
                <a:lnTo>
                  <a:pt x="448" y="250"/>
                </a:lnTo>
                <a:lnTo>
                  <a:pt x="444" y="250"/>
                </a:lnTo>
                <a:lnTo>
                  <a:pt x="440" y="254"/>
                </a:lnTo>
                <a:lnTo>
                  <a:pt x="440" y="250"/>
                </a:lnTo>
                <a:lnTo>
                  <a:pt x="436" y="250"/>
                </a:lnTo>
                <a:lnTo>
                  <a:pt x="436" y="254"/>
                </a:lnTo>
                <a:lnTo>
                  <a:pt x="434" y="254"/>
                </a:lnTo>
                <a:lnTo>
                  <a:pt x="434" y="250"/>
                </a:lnTo>
                <a:lnTo>
                  <a:pt x="434" y="246"/>
                </a:lnTo>
                <a:lnTo>
                  <a:pt x="434" y="254"/>
                </a:lnTo>
                <a:lnTo>
                  <a:pt x="430" y="254"/>
                </a:lnTo>
                <a:lnTo>
                  <a:pt x="426" y="254"/>
                </a:lnTo>
                <a:lnTo>
                  <a:pt x="430" y="250"/>
                </a:lnTo>
                <a:lnTo>
                  <a:pt x="430" y="246"/>
                </a:lnTo>
                <a:lnTo>
                  <a:pt x="430" y="250"/>
                </a:lnTo>
                <a:lnTo>
                  <a:pt x="426" y="250"/>
                </a:lnTo>
                <a:lnTo>
                  <a:pt x="422" y="250"/>
                </a:lnTo>
                <a:lnTo>
                  <a:pt x="426" y="250"/>
                </a:lnTo>
                <a:lnTo>
                  <a:pt x="422" y="254"/>
                </a:lnTo>
                <a:lnTo>
                  <a:pt x="418" y="254"/>
                </a:lnTo>
                <a:lnTo>
                  <a:pt x="418" y="258"/>
                </a:lnTo>
                <a:lnTo>
                  <a:pt x="418" y="254"/>
                </a:lnTo>
                <a:lnTo>
                  <a:pt x="422" y="258"/>
                </a:lnTo>
                <a:lnTo>
                  <a:pt x="418" y="258"/>
                </a:lnTo>
                <a:lnTo>
                  <a:pt x="422" y="258"/>
                </a:lnTo>
                <a:lnTo>
                  <a:pt x="426" y="262"/>
                </a:lnTo>
                <a:lnTo>
                  <a:pt x="422" y="262"/>
                </a:lnTo>
                <a:lnTo>
                  <a:pt x="418" y="262"/>
                </a:lnTo>
                <a:lnTo>
                  <a:pt x="418" y="266"/>
                </a:lnTo>
                <a:lnTo>
                  <a:pt x="418" y="266"/>
                </a:lnTo>
                <a:lnTo>
                  <a:pt x="418" y="266"/>
                </a:lnTo>
                <a:close/>
                <a:moveTo>
                  <a:pt x="434" y="266"/>
                </a:moveTo>
                <a:lnTo>
                  <a:pt x="430" y="266"/>
                </a:lnTo>
                <a:lnTo>
                  <a:pt x="434" y="266"/>
                </a:lnTo>
                <a:lnTo>
                  <a:pt x="430" y="268"/>
                </a:lnTo>
                <a:lnTo>
                  <a:pt x="430" y="266"/>
                </a:lnTo>
                <a:lnTo>
                  <a:pt x="434" y="262"/>
                </a:lnTo>
                <a:lnTo>
                  <a:pt x="434" y="266"/>
                </a:lnTo>
                <a:lnTo>
                  <a:pt x="434" y="266"/>
                </a:lnTo>
                <a:lnTo>
                  <a:pt x="434" y="266"/>
                </a:lnTo>
                <a:close/>
                <a:moveTo>
                  <a:pt x="224" y="384"/>
                </a:moveTo>
                <a:lnTo>
                  <a:pt x="224" y="388"/>
                </a:lnTo>
                <a:lnTo>
                  <a:pt x="224" y="384"/>
                </a:lnTo>
                <a:lnTo>
                  <a:pt x="224" y="384"/>
                </a:lnTo>
                <a:lnTo>
                  <a:pt x="224" y="384"/>
                </a:lnTo>
                <a:close/>
                <a:moveTo>
                  <a:pt x="1440" y="706"/>
                </a:moveTo>
                <a:lnTo>
                  <a:pt x="1440" y="708"/>
                </a:lnTo>
                <a:lnTo>
                  <a:pt x="1440" y="706"/>
                </a:lnTo>
                <a:lnTo>
                  <a:pt x="1436" y="706"/>
                </a:lnTo>
                <a:lnTo>
                  <a:pt x="1440" y="708"/>
                </a:lnTo>
                <a:lnTo>
                  <a:pt x="1440" y="712"/>
                </a:lnTo>
                <a:lnTo>
                  <a:pt x="1440" y="716"/>
                </a:lnTo>
                <a:lnTo>
                  <a:pt x="1440" y="720"/>
                </a:lnTo>
                <a:lnTo>
                  <a:pt x="1440" y="724"/>
                </a:lnTo>
                <a:lnTo>
                  <a:pt x="1436" y="724"/>
                </a:lnTo>
                <a:lnTo>
                  <a:pt x="1436" y="720"/>
                </a:lnTo>
                <a:lnTo>
                  <a:pt x="1436" y="716"/>
                </a:lnTo>
                <a:lnTo>
                  <a:pt x="1436" y="720"/>
                </a:lnTo>
                <a:lnTo>
                  <a:pt x="1436" y="724"/>
                </a:lnTo>
                <a:lnTo>
                  <a:pt x="1440" y="724"/>
                </a:lnTo>
                <a:lnTo>
                  <a:pt x="1440" y="728"/>
                </a:lnTo>
                <a:lnTo>
                  <a:pt x="1440" y="732"/>
                </a:lnTo>
                <a:lnTo>
                  <a:pt x="1440" y="728"/>
                </a:lnTo>
                <a:lnTo>
                  <a:pt x="1436" y="728"/>
                </a:lnTo>
                <a:lnTo>
                  <a:pt x="1432" y="724"/>
                </a:lnTo>
                <a:lnTo>
                  <a:pt x="1428" y="724"/>
                </a:lnTo>
                <a:lnTo>
                  <a:pt x="1428" y="720"/>
                </a:lnTo>
                <a:lnTo>
                  <a:pt x="1428" y="716"/>
                </a:lnTo>
                <a:lnTo>
                  <a:pt x="1432" y="716"/>
                </a:lnTo>
                <a:lnTo>
                  <a:pt x="1432" y="712"/>
                </a:lnTo>
                <a:lnTo>
                  <a:pt x="1432" y="716"/>
                </a:lnTo>
                <a:lnTo>
                  <a:pt x="1428" y="716"/>
                </a:lnTo>
                <a:lnTo>
                  <a:pt x="1428" y="720"/>
                </a:lnTo>
                <a:lnTo>
                  <a:pt x="1428" y="724"/>
                </a:lnTo>
                <a:lnTo>
                  <a:pt x="1432" y="724"/>
                </a:lnTo>
                <a:lnTo>
                  <a:pt x="1432" y="728"/>
                </a:lnTo>
                <a:lnTo>
                  <a:pt x="1436" y="728"/>
                </a:lnTo>
                <a:lnTo>
                  <a:pt x="1440" y="732"/>
                </a:lnTo>
                <a:lnTo>
                  <a:pt x="1442" y="732"/>
                </a:lnTo>
                <a:lnTo>
                  <a:pt x="1442" y="734"/>
                </a:lnTo>
                <a:lnTo>
                  <a:pt x="1440" y="738"/>
                </a:lnTo>
                <a:lnTo>
                  <a:pt x="1440" y="734"/>
                </a:lnTo>
                <a:lnTo>
                  <a:pt x="1436" y="734"/>
                </a:lnTo>
                <a:lnTo>
                  <a:pt x="1432" y="732"/>
                </a:lnTo>
                <a:lnTo>
                  <a:pt x="1432" y="728"/>
                </a:lnTo>
                <a:lnTo>
                  <a:pt x="1428" y="728"/>
                </a:lnTo>
                <a:lnTo>
                  <a:pt x="1432" y="728"/>
                </a:lnTo>
                <a:lnTo>
                  <a:pt x="1432" y="732"/>
                </a:lnTo>
                <a:lnTo>
                  <a:pt x="1436" y="734"/>
                </a:lnTo>
                <a:lnTo>
                  <a:pt x="1440" y="738"/>
                </a:lnTo>
                <a:lnTo>
                  <a:pt x="1442" y="738"/>
                </a:lnTo>
                <a:lnTo>
                  <a:pt x="1442" y="742"/>
                </a:lnTo>
                <a:lnTo>
                  <a:pt x="1440" y="742"/>
                </a:lnTo>
                <a:lnTo>
                  <a:pt x="1440" y="746"/>
                </a:lnTo>
                <a:lnTo>
                  <a:pt x="1440" y="742"/>
                </a:lnTo>
                <a:lnTo>
                  <a:pt x="1436" y="742"/>
                </a:lnTo>
                <a:lnTo>
                  <a:pt x="1440" y="742"/>
                </a:lnTo>
                <a:lnTo>
                  <a:pt x="1440" y="746"/>
                </a:lnTo>
                <a:lnTo>
                  <a:pt x="1442" y="746"/>
                </a:lnTo>
                <a:lnTo>
                  <a:pt x="1440" y="750"/>
                </a:lnTo>
                <a:lnTo>
                  <a:pt x="1436" y="746"/>
                </a:lnTo>
                <a:lnTo>
                  <a:pt x="1432" y="746"/>
                </a:lnTo>
                <a:lnTo>
                  <a:pt x="1432" y="742"/>
                </a:lnTo>
                <a:lnTo>
                  <a:pt x="1428" y="742"/>
                </a:lnTo>
                <a:lnTo>
                  <a:pt x="1432" y="742"/>
                </a:lnTo>
                <a:lnTo>
                  <a:pt x="1432" y="746"/>
                </a:lnTo>
                <a:lnTo>
                  <a:pt x="1436" y="746"/>
                </a:lnTo>
                <a:lnTo>
                  <a:pt x="1436" y="750"/>
                </a:lnTo>
                <a:lnTo>
                  <a:pt x="1440" y="750"/>
                </a:lnTo>
                <a:lnTo>
                  <a:pt x="1440" y="754"/>
                </a:lnTo>
                <a:lnTo>
                  <a:pt x="1440" y="750"/>
                </a:lnTo>
                <a:lnTo>
                  <a:pt x="1442" y="750"/>
                </a:lnTo>
                <a:lnTo>
                  <a:pt x="1446" y="750"/>
                </a:lnTo>
                <a:lnTo>
                  <a:pt x="1446" y="754"/>
                </a:lnTo>
                <a:lnTo>
                  <a:pt x="1446" y="758"/>
                </a:lnTo>
                <a:lnTo>
                  <a:pt x="1446" y="762"/>
                </a:lnTo>
                <a:lnTo>
                  <a:pt x="1446" y="764"/>
                </a:lnTo>
                <a:lnTo>
                  <a:pt x="1450" y="764"/>
                </a:lnTo>
                <a:lnTo>
                  <a:pt x="1450" y="768"/>
                </a:lnTo>
                <a:lnTo>
                  <a:pt x="1450" y="772"/>
                </a:lnTo>
                <a:lnTo>
                  <a:pt x="1450" y="768"/>
                </a:lnTo>
                <a:lnTo>
                  <a:pt x="1450" y="764"/>
                </a:lnTo>
                <a:lnTo>
                  <a:pt x="1446" y="764"/>
                </a:lnTo>
                <a:lnTo>
                  <a:pt x="1446" y="762"/>
                </a:lnTo>
                <a:lnTo>
                  <a:pt x="1446" y="758"/>
                </a:lnTo>
                <a:lnTo>
                  <a:pt x="1446" y="754"/>
                </a:lnTo>
                <a:lnTo>
                  <a:pt x="1446" y="758"/>
                </a:lnTo>
                <a:lnTo>
                  <a:pt x="1442" y="758"/>
                </a:lnTo>
                <a:lnTo>
                  <a:pt x="1446" y="762"/>
                </a:lnTo>
                <a:lnTo>
                  <a:pt x="1446" y="764"/>
                </a:lnTo>
                <a:lnTo>
                  <a:pt x="1446" y="768"/>
                </a:lnTo>
                <a:lnTo>
                  <a:pt x="1446" y="764"/>
                </a:lnTo>
                <a:lnTo>
                  <a:pt x="1446" y="762"/>
                </a:lnTo>
                <a:lnTo>
                  <a:pt x="1446" y="764"/>
                </a:lnTo>
                <a:lnTo>
                  <a:pt x="1442" y="764"/>
                </a:lnTo>
                <a:lnTo>
                  <a:pt x="1442" y="762"/>
                </a:lnTo>
                <a:lnTo>
                  <a:pt x="1442" y="764"/>
                </a:lnTo>
                <a:lnTo>
                  <a:pt x="1440" y="764"/>
                </a:lnTo>
                <a:lnTo>
                  <a:pt x="1440" y="768"/>
                </a:lnTo>
                <a:lnTo>
                  <a:pt x="1436" y="768"/>
                </a:lnTo>
                <a:lnTo>
                  <a:pt x="1436" y="764"/>
                </a:lnTo>
                <a:lnTo>
                  <a:pt x="1436" y="768"/>
                </a:lnTo>
                <a:lnTo>
                  <a:pt x="1440" y="768"/>
                </a:lnTo>
                <a:lnTo>
                  <a:pt x="1442" y="768"/>
                </a:lnTo>
                <a:lnTo>
                  <a:pt x="1440" y="768"/>
                </a:lnTo>
                <a:lnTo>
                  <a:pt x="1442" y="768"/>
                </a:lnTo>
                <a:lnTo>
                  <a:pt x="1446" y="768"/>
                </a:lnTo>
                <a:lnTo>
                  <a:pt x="1442" y="772"/>
                </a:lnTo>
                <a:lnTo>
                  <a:pt x="1442" y="776"/>
                </a:lnTo>
                <a:lnTo>
                  <a:pt x="1442" y="772"/>
                </a:lnTo>
                <a:lnTo>
                  <a:pt x="1442" y="776"/>
                </a:lnTo>
                <a:lnTo>
                  <a:pt x="1446" y="772"/>
                </a:lnTo>
                <a:lnTo>
                  <a:pt x="1446" y="768"/>
                </a:lnTo>
                <a:lnTo>
                  <a:pt x="1450" y="772"/>
                </a:lnTo>
                <a:lnTo>
                  <a:pt x="1450" y="776"/>
                </a:lnTo>
                <a:lnTo>
                  <a:pt x="1446" y="776"/>
                </a:lnTo>
                <a:lnTo>
                  <a:pt x="1446" y="780"/>
                </a:lnTo>
                <a:lnTo>
                  <a:pt x="1442" y="780"/>
                </a:lnTo>
                <a:lnTo>
                  <a:pt x="1440" y="780"/>
                </a:lnTo>
                <a:lnTo>
                  <a:pt x="1436" y="780"/>
                </a:lnTo>
                <a:lnTo>
                  <a:pt x="1436" y="776"/>
                </a:lnTo>
                <a:lnTo>
                  <a:pt x="1440" y="776"/>
                </a:lnTo>
                <a:lnTo>
                  <a:pt x="1436" y="776"/>
                </a:lnTo>
                <a:lnTo>
                  <a:pt x="1436" y="780"/>
                </a:lnTo>
                <a:lnTo>
                  <a:pt x="1432" y="780"/>
                </a:lnTo>
                <a:lnTo>
                  <a:pt x="1432" y="776"/>
                </a:lnTo>
                <a:lnTo>
                  <a:pt x="1432" y="780"/>
                </a:lnTo>
                <a:lnTo>
                  <a:pt x="1440" y="780"/>
                </a:lnTo>
                <a:lnTo>
                  <a:pt x="1440" y="784"/>
                </a:lnTo>
                <a:lnTo>
                  <a:pt x="1436" y="784"/>
                </a:lnTo>
                <a:lnTo>
                  <a:pt x="1436" y="788"/>
                </a:lnTo>
                <a:lnTo>
                  <a:pt x="1432" y="788"/>
                </a:lnTo>
                <a:lnTo>
                  <a:pt x="1432" y="784"/>
                </a:lnTo>
                <a:lnTo>
                  <a:pt x="1432" y="788"/>
                </a:lnTo>
                <a:lnTo>
                  <a:pt x="1436" y="788"/>
                </a:lnTo>
                <a:lnTo>
                  <a:pt x="1440" y="788"/>
                </a:lnTo>
                <a:lnTo>
                  <a:pt x="1442" y="788"/>
                </a:lnTo>
                <a:lnTo>
                  <a:pt x="1440" y="788"/>
                </a:lnTo>
                <a:lnTo>
                  <a:pt x="1440" y="790"/>
                </a:lnTo>
                <a:lnTo>
                  <a:pt x="1436" y="790"/>
                </a:lnTo>
                <a:lnTo>
                  <a:pt x="1428" y="794"/>
                </a:lnTo>
                <a:lnTo>
                  <a:pt x="1424" y="794"/>
                </a:lnTo>
                <a:lnTo>
                  <a:pt x="1428" y="794"/>
                </a:lnTo>
                <a:lnTo>
                  <a:pt x="1424" y="790"/>
                </a:lnTo>
                <a:lnTo>
                  <a:pt x="1424" y="794"/>
                </a:lnTo>
                <a:lnTo>
                  <a:pt x="1424" y="798"/>
                </a:lnTo>
                <a:lnTo>
                  <a:pt x="1420" y="798"/>
                </a:lnTo>
                <a:lnTo>
                  <a:pt x="1420" y="802"/>
                </a:lnTo>
                <a:lnTo>
                  <a:pt x="1416" y="802"/>
                </a:lnTo>
                <a:lnTo>
                  <a:pt x="1416" y="806"/>
                </a:lnTo>
                <a:lnTo>
                  <a:pt x="1416" y="802"/>
                </a:lnTo>
                <a:lnTo>
                  <a:pt x="1416" y="806"/>
                </a:lnTo>
                <a:lnTo>
                  <a:pt x="1416" y="810"/>
                </a:lnTo>
                <a:lnTo>
                  <a:pt x="1416" y="806"/>
                </a:lnTo>
                <a:lnTo>
                  <a:pt x="1414" y="806"/>
                </a:lnTo>
                <a:lnTo>
                  <a:pt x="1410" y="810"/>
                </a:lnTo>
                <a:lnTo>
                  <a:pt x="1406" y="810"/>
                </a:lnTo>
                <a:lnTo>
                  <a:pt x="1406" y="814"/>
                </a:lnTo>
                <a:lnTo>
                  <a:pt x="1402" y="814"/>
                </a:lnTo>
                <a:lnTo>
                  <a:pt x="1402" y="818"/>
                </a:lnTo>
                <a:lnTo>
                  <a:pt x="1398" y="820"/>
                </a:lnTo>
                <a:lnTo>
                  <a:pt x="1398" y="818"/>
                </a:lnTo>
                <a:lnTo>
                  <a:pt x="1398" y="820"/>
                </a:lnTo>
                <a:lnTo>
                  <a:pt x="1398" y="824"/>
                </a:lnTo>
                <a:lnTo>
                  <a:pt x="1394" y="824"/>
                </a:lnTo>
                <a:lnTo>
                  <a:pt x="1390" y="828"/>
                </a:lnTo>
                <a:lnTo>
                  <a:pt x="1390" y="832"/>
                </a:lnTo>
                <a:lnTo>
                  <a:pt x="1386" y="832"/>
                </a:lnTo>
                <a:lnTo>
                  <a:pt x="1384" y="836"/>
                </a:lnTo>
                <a:lnTo>
                  <a:pt x="1380" y="832"/>
                </a:lnTo>
                <a:lnTo>
                  <a:pt x="1380" y="836"/>
                </a:lnTo>
                <a:lnTo>
                  <a:pt x="1384" y="836"/>
                </a:lnTo>
                <a:lnTo>
                  <a:pt x="1380" y="840"/>
                </a:lnTo>
                <a:lnTo>
                  <a:pt x="1380" y="836"/>
                </a:lnTo>
                <a:lnTo>
                  <a:pt x="1376" y="836"/>
                </a:lnTo>
                <a:lnTo>
                  <a:pt x="1376" y="832"/>
                </a:lnTo>
                <a:lnTo>
                  <a:pt x="1376" y="836"/>
                </a:lnTo>
                <a:lnTo>
                  <a:pt x="1380" y="840"/>
                </a:lnTo>
                <a:lnTo>
                  <a:pt x="1376" y="840"/>
                </a:lnTo>
                <a:lnTo>
                  <a:pt x="1376" y="844"/>
                </a:lnTo>
                <a:lnTo>
                  <a:pt x="1376" y="848"/>
                </a:lnTo>
                <a:lnTo>
                  <a:pt x="1372" y="848"/>
                </a:lnTo>
                <a:lnTo>
                  <a:pt x="1372" y="850"/>
                </a:lnTo>
                <a:lnTo>
                  <a:pt x="1368" y="850"/>
                </a:lnTo>
                <a:lnTo>
                  <a:pt x="1372" y="854"/>
                </a:lnTo>
                <a:lnTo>
                  <a:pt x="1372" y="850"/>
                </a:lnTo>
                <a:lnTo>
                  <a:pt x="1372" y="854"/>
                </a:lnTo>
                <a:lnTo>
                  <a:pt x="1372" y="858"/>
                </a:lnTo>
                <a:lnTo>
                  <a:pt x="1368" y="858"/>
                </a:lnTo>
                <a:lnTo>
                  <a:pt x="1368" y="862"/>
                </a:lnTo>
                <a:lnTo>
                  <a:pt x="1368" y="858"/>
                </a:lnTo>
                <a:lnTo>
                  <a:pt x="1368" y="862"/>
                </a:lnTo>
                <a:lnTo>
                  <a:pt x="1368" y="866"/>
                </a:lnTo>
                <a:lnTo>
                  <a:pt x="1368" y="870"/>
                </a:lnTo>
                <a:lnTo>
                  <a:pt x="1368" y="874"/>
                </a:lnTo>
                <a:lnTo>
                  <a:pt x="1368" y="876"/>
                </a:lnTo>
                <a:lnTo>
                  <a:pt x="1368" y="880"/>
                </a:lnTo>
                <a:lnTo>
                  <a:pt x="1372" y="880"/>
                </a:lnTo>
                <a:lnTo>
                  <a:pt x="1372" y="884"/>
                </a:lnTo>
                <a:lnTo>
                  <a:pt x="1372" y="888"/>
                </a:lnTo>
                <a:lnTo>
                  <a:pt x="1376" y="896"/>
                </a:lnTo>
                <a:lnTo>
                  <a:pt x="1376" y="900"/>
                </a:lnTo>
                <a:lnTo>
                  <a:pt x="1380" y="904"/>
                </a:lnTo>
                <a:lnTo>
                  <a:pt x="1380" y="906"/>
                </a:lnTo>
                <a:lnTo>
                  <a:pt x="1380" y="910"/>
                </a:lnTo>
                <a:lnTo>
                  <a:pt x="1380" y="914"/>
                </a:lnTo>
                <a:lnTo>
                  <a:pt x="1384" y="918"/>
                </a:lnTo>
                <a:lnTo>
                  <a:pt x="1380" y="918"/>
                </a:lnTo>
                <a:lnTo>
                  <a:pt x="1380" y="914"/>
                </a:lnTo>
                <a:lnTo>
                  <a:pt x="1380" y="910"/>
                </a:lnTo>
                <a:lnTo>
                  <a:pt x="1380" y="906"/>
                </a:lnTo>
                <a:lnTo>
                  <a:pt x="1376" y="906"/>
                </a:lnTo>
                <a:lnTo>
                  <a:pt x="1376" y="904"/>
                </a:lnTo>
                <a:lnTo>
                  <a:pt x="1380" y="904"/>
                </a:lnTo>
                <a:lnTo>
                  <a:pt x="1376" y="904"/>
                </a:lnTo>
                <a:lnTo>
                  <a:pt x="1380" y="910"/>
                </a:lnTo>
                <a:lnTo>
                  <a:pt x="1380" y="914"/>
                </a:lnTo>
                <a:lnTo>
                  <a:pt x="1384" y="918"/>
                </a:lnTo>
                <a:lnTo>
                  <a:pt x="1384" y="922"/>
                </a:lnTo>
                <a:lnTo>
                  <a:pt x="1384" y="926"/>
                </a:lnTo>
                <a:lnTo>
                  <a:pt x="1386" y="932"/>
                </a:lnTo>
                <a:lnTo>
                  <a:pt x="1386" y="936"/>
                </a:lnTo>
                <a:lnTo>
                  <a:pt x="1386" y="940"/>
                </a:lnTo>
                <a:lnTo>
                  <a:pt x="1386" y="944"/>
                </a:lnTo>
                <a:lnTo>
                  <a:pt x="1386" y="948"/>
                </a:lnTo>
                <a:lnTo>
                  <a:pt x="1386" y="956"/>
                </a:lnTo>
                <a:lnTo>
                  <a:pt x="1386" y="960"/>
                </a:lnTo>
                <a:lnTo>
                  <a:pt x="1384" y="960"/>
                </a:lnTo>
                <a:lnTo>
                  <a:pt x="1384" y="962"/>
                </a:lnTo>
                <a:lnTo>
                  <a:pt x="1384" y="966"/>
                </a:lnTo>
                <a:lnTo>
                  <a:pt x="1380" y="966"/>
                </a:lnTo>
                <a:lnTo>
                  <a:pt x="1376" y="966"/>
                </a:lnTo>
                <a:lnTo>
                  <a:pt x="1372" y="970"/>
                </a:lnTo>
                <a:lnTo>
                  <a:pt x="1372" y="966"/>
                </a:lnTo>
                <a:lnTo>
                  <a:pt x="1376" y="966"/>
                </a:lnTo>
                <a:lnTo>
                  <a:pt x="1372" y="966"/>
                </a:lnTo>
                <a:lnTo>
                  <a:pt x="1372" y="962"/>
                </a:lnTo>
                <a:lnTo>
                  <a:pt x="1368" y="956"/>
                </a:lnTo>
                <a:lnTo>
                  <a:pt x="1364" y="956"/>
                </a:lnTo>
                <a:lnTo>
                  <a:pt x="1364" y="952"/>
                </a:lnTo>
                <a:lnTo>
                  <a:pt x="1360" y="948"/>
                </a:lnTo>
                <a:lnTo>
                  <a:pt x="1360" y="944"/>
                </a:lnTo>
                <a:lnTo>
                  <a:pt x="1364" y="940"/>
                </a:lnTo>
                <a:lnTo>
                  <a:pt x="1360" y="940"/>
                </a:lnTo>
                <a:lnTo>
                  <a:pt x="1360" y="944"/>
                </a:lnTo>
                <a:lnTo>
                  <a:pt x="1360" y="940"/>
                </a:lnTo>
                <a:lnTo>
                  <a:pt x="1360" y="936"/>
                </a:lnTo>
                <a:lnTo>
                  <a:pt x="1358" y="936"/>
                </a:lnTo>
                <a:lnTo>
                  <a:pt x="1358" y="940"/>
                </a:lnTo>
                <a:lnTo>
                  <a:pt x="1358" y="936"/>
                </a:lnTo>
                <a:lnTo>
                  <a:pt x="1354" y="936"/>
                </a:lnTo>
                <a:lnTo>
                  <a:pt x="1354" y="932"/>
                </a:lnTo>
                <a:lnTo>
                  <a:pt x="1354" y="930"/>
                </a:lnTo>
                <a:lnTo>
                  <a:pt x="1354" y="926"/>
                </a:lnTo>
                <a:lnTo>
                  <a:pt x="1350" y="926"/>
                </a:lnTo>
                <a:lnTo>
                  <a:pt x="1354" y="926"/>
                </a:lnTo>
                <a:lnTo>
                  <a:pt x="1350" y="926"/>
                </a:lnTo>
                <a:lnTo>
                  <a:pt x="1354" y="922"/>
                </a:lnTo>
                <a:lnTo>
                  <a:pt x="1354" y="918"/>
                </a:lnTo>
                <a:lnTo>
                  <a:pt x="1350" y="914"/>
                </a:lnTo>
                <a:lnTo>
                  <a:pt x="1350" y="918"/>
                </a:lnTo>
                <a:lnTo>
                  <a:pt x="1354" y="918"/>
                </a:lnTo>
                <a:lnTo>
                  <a:pt x="1350" y="922"/>
                </a:lnTo>
                <a:lnTo>
                  <a:pt x="1350" y="918"/>
                </a:lnTo>
                <a:lnTo>
                  <a:pt x="1350" y="914"/>
                </a:lnTo>
                <a:lnTo>
                  <a:pt x="1350" y="910"/>
                </a:lnTo>
                <a:lnTo>
                  <a:pt x="1350" y="906"/>
                </a:lnTo>
                <a:lnTo>
                  <a:pt x="1350" y="904"/>
                </a:lnTo>
                <a:lnTo>
                  <a:pt x="1350" y="900"/>
                </a:lnTo>
                <a:lnTo>
                  <a:pt x="1350" y="896"/>
                </a:lnTo>
                <a:lnTo>
                  <a:pt x="1346" y="896"/>
                </a:lnTo>
                <a:lnTo>
                  <a:pt x="1346" y="892"/>
                </a:lnTo>
                <a:lnTo>
                  <a:pt x="1342" y="892"/>
                </a:lnTo>
                <a:lnTo>
                  <a:pt x="1342" y="888"/>
                </a:lnTo>
                <a:lnTo>
                  <a:pt x="1338" y="888"/>
                </a:lnTo>
                <a:lnTo>
                  <a:pt x="1338" y="884"/>
                </a:lnTo>
                <a:lnTo>
                  <a:pt x="1338" y="880"/>
                </a:lnTo>
                <a:lnTo>
                  <a:pt x="1334" y="880"/>
                </a:lnTo>
                <a:lnTo>
                  <a:pt x="1330" y="880"/>
                </a:lnTo>
                <a:lnTo>
                  <a:pt x="1330" y="876"/>
                </a:lnTo>
                <a:lnTo>
                  <a:pt x="1328" y="876"/>
                </a:lnTo>
                <a:lnTo>
                  <a:pt x="1324" y="880"/>
                </a:lnTo>
                <a:lnTo>
                  <a:pt x="1328" y="880"/>
                </a:lnTo>
                <a:lnTo>
                  <a:pt x="1324" y="880"/>
                </a:lnTo>
                <a:lnTo>
                  <a:pt x="1324" y="884"/>
                </a:lnTo>
                <a:lnTo>
                  <a:pt x="1320" y="884"/>
                </a:lnTo>
                <a:lnTo>
                  <a:pt x="1316" y="884"/>
                </a:lnTo>
                <a:lnTo>
                  <a:pt x="1312" y="884"/>
                </a:lnTo>
                <a:lnTo>
                  <a:pt x="1312" y="880"/>
                </a:lnTo>
                <a:lnTo>
                  <a:pt x="1308" y="880"/>
                </a:lnTo>
                <a:lnTo>
                  <a:pt x="1308" y="876"/>
                </a:lnTo>
                <a:lnTo>
                  <a:pt x="1308" y="880"/>
                </a:lnTo>
                <a:lnTo>
                  <a:pt x="1312" y="880"/>
                </a:lnTo>
                <a:lnTo>
                  <a:pt x="1308" y="876"/>
                </a:lnTo>
                <a:lnTo>
                  <a:pt x="1308" y="874"/>
                </a:lnTo>
                <a:lnTo>
                  <a:pt x="1304" y="874"/>
                </a:lnTo>
                <a:lnTo>
                  <a:pt x="1304" y="876"/>
                </a:lnTo>
                <a:lnTo>
                  <a:pt x="1308" y="876"/>
                </a:lnTo>
                <a:lnTo>
                  <a:pt x="1304" y="876"/>
                </a:lnTo>
                <a:lnTo>
                  <a:pt x="1304" y="874"/>
                </a:lnTo>
                <a:lnTo>
                  <a:pt x="1300" y="874"/>
                </a:lnTo>
                <a:lnTo>
                  <a:pt x="1298" y="874"/>
                </a:lnTo>
                <a:lnTo>
                  <a:pt x="1300" y="874"/>
                </a:lnTo>
                <a:lnTo>
                  <a:pt x="1300" y="870"/>
                </a:lnTo>
                <a:lnTo>
                  <a:pt x="1298" y="870"/>
                </a:lnTo>
                <a:lnTo>
                  <a:pt x="1298" y="874"/>
                </a:lnTo>
                <a:lnTo>
                  <a:pt x="1294" y="874"/>
                </a:lnTo>
                <a:lnTo>
                  <a:pt x="1290" y="874"/>
                </a:lnTo>
                <a:lnTo>
                  <a:pt x="1286" y="874"/>
                </a:lnTo>
                <a:lnTo>
                  <a:pt x="1290" y="874"/>
                </a:lnTo>
                <a:lnTo>
                  <a:pt x="1290" y="870"/>
                </a:lnTo>
                <a:lnTo>
                  <a:pt x="1286" y="870"/>
                </a:lnTo>
                <a:lnTo>
                  <a:pt x="1286" y="874"/>
                </a:lnTo>
                <a:lnTo>
                  <a:pt x="1282" y="874"/>
                </a:lnTo>
                <a:lnTo>
                  <a:pt x="1286" y="874"/>
                </a:lnTo>
                <a:lnTo>
                  <a:pt x="1282" y="870"/>
                </a:lnTo>
                <a:lnTo>
                  <a:pt x="1282" y="874"/>
                </a:lnTo>
                <a:lnTo>
                  <a:pt x="1278" y="876"/>
                </a:lnTo>
                <a:lnTo>
                  <a:pt x="1274" y="876"/>
                </a:lnTo>
                <a:lnTo>
                  <a:pt x="1278" y="876"/>
                </a:lnTo>
                <a:lnTo>
                  <a:pt x="1278" y="874"/>
                </a:lnTo>
                <a:lnTo>
                  <a:pt x="1274" y="874"/>
                </a:lnTo>
                <a:lnTo>
                  <a:pt x="1274" y="870"/>
                </a:lnTo>
                <a:lnTo>
                  <a:pt x="1274" y="866"/>
                </a:lnTo>
                <a:lnTo>
                  <a:pt x="1274" y="870"/>
                </a:lnTo>
                <a:lnTo>
                  <a:pt x="1274" y="874"/>
                </a:lnTo>
                <a:lnTo>
                  <a:pt x="1272" y="874"/>
                </a:lnTo>
                <a:lnTo>
                  <a:pt x="1268" y="874"/>
                </a:lnTo>
                <a:lnTo>
                  <a:pt x="1264" y="874"/>
                </a:lnTo>
                <a:lnTo>
                  <a:pt x="1260" y="874"/>
                </a:lnTo>
                <a:lnTo>
                  <a:pt x="1258" y="874"/>
                </a:lnTo>
                <a:lnTo>
                  <a:pt x="1258" y="876"/>
                </a:lnTo>
                <a:lnTo>
                  <a:pt x="1254" y="876"/>
                </a:lnTo>
                <a:lnTo>
                  <a:pt x="1250" y="876"/>
                </a:lnTo>
                <a:lnTo>
                  <a:pt x="1250" y="874"/>
                </a:lnTo>
                <a:lnTo>
                  <a:pt x="1246" y="874"/>
                </a:lnTo>
                <a:lnTo>
                  <a:pt x="1242" y="876"/>
                </a:lnTo>
                <a:lnTo>
                  <a:pt x="1242" y="880"/>
                </a:lnTo>
                <a:lnTo>
                  <a:pt x="1246" y="880"/>
                </a:lnTo>
                <a:lnTo>
                  <a:pt x="1250" y="876"/>
                </a:lnTo>
                <a:lnTo>
                  <a:pt x="1254" y="876"/>
                </a:lnTo>
                <a:lnTo>
                  <a:pt x="1254" y="880"/>
                </a:lnTo>
                <a:lnTo>
                  <a:pt x="1250" y="880"/>
                </a:lnTo>
                <a:lnTo>
                  <a:pt x="1254" y="880"/>
                </a:lnTo>
                <a:lnTo>
                  <a:pt x="1254" y="876"/>
                </a:lnTo>
                <a:lnTo>
                  <a:pt x="1258" y="880"/>
                </a:lnTo>
                <a:lnTo>
                  <a:pt x="1258" y="884"/>
                </a:lnTo>
                <a:lnTo>
                  <a:pt x="1254" y="884"/>
                </a:lnTo>
                <a:lnTo>
                  <a:pt x="1250" y="888"/>
                </a:lnTo>
                <a:lnTo>
                  <a:pt x="1254" y="888"/>
                </a:lnTo>
                <a:lnTo>
                  <a:pt x="1254" y="892"/>
                </a:lnTo>
                <a:lnTo>
                  <a:pt x="1258" y="892"/>
                </a:lnTo>
                <a:lnTo>
                  <a:pt x="1260" y="892"/>
                </a:lnTo>
                <a:lnTo>
                  <a:pt x="1260" y="896"/>
                </a:lnTo>
                <a:lnTo>
                  <a:pt x="1260" y="900"/>
                </a:lnTo>
                <a:lnTo>
                  <a:pt x="1258" y="896"/>
                </a:lnTo>
                <a:lnTo>
                  <a:pt x="1258" y="900"/>
                </a:lnTo>
                <a:lnTo>
                  <a:pt x="1258" y="896"/>
                </a:lnTo>
                <a:lnTo>
                  <a:pt x="1254" y="896"/>
                </a:lnTo>
                <a:lnTo>
                  <a:pt x="1254" y="892"/>
                </a:lnTo>
                <a:lnTo>
                  <a:pt x="1250" y="892"/>
                </a:lnTo>
                <a:lnTo>
                  <a:pt x="1250" y="888"/>
                </a:lnTo>
                <a:lnTo>
                  <a:pt x="1246" y="888"/>
                </a:lnTo>
                <a:lnTo>
                  <a:pt x="1246" y="892"/>
                </a:lnTo>
                <a:lnTo>
                  <a:pt x="1246" y="896"/>
                </a:lnTo>
                <a:lnTo>
                  <a:pt x="1242" y="896"/>
                </a:lnTo>
                <a:lnTo>
                  <a:pt x="1242" y="892"/>
                </a:lnTo>
                <a:lnTo>
                  <a:pt x="1238" y="892"/>
                </a:lnTo>
                <a:lnTo>
                  <a:pt x="1238" y="896"/>
                </a:lnTo>
                <a:lnTo>
                  <a:pt x="1234" y="896"/>
                </a:lnTo>
                <a:lnTo>
                  <a:pt x="1230" y="896"/>
                </a:lnTo>
                <a:lnTo>
                  <a:pt x="1230" y="892"/>
                </a:lnTo>
                <a:lnTo>
                  <a:pt x="1228" y="892"/>
                </a:lnTo>
                <a:lnTo>
                  <a:pt x="1230" y="892"/>
                </a:lnTo>
                <a:lnTo>
                  <a:pt x="1230" y="896"/>
                </a:lnTo>
                <a:lnTo>
                  <a:pt x="1230" y="892"/>
                </a:lnTo>
                <a:lnTo>
                  <a:pt x="1230" y="888"/>
                </a:lnTo>
                <a:lnTo>
                  <a:pt x="1228" y="888"/>
                </a:lnTo>
                <a:lnTo>
                  <a:pt x="1224" y="884"/>
                </a:lnTo>
                <a:lnTo>
                  <a:pt x="1220" y="884"/>
                </a:lnTo>
                <a:lnTo>
                  <a:pt x="1216" y="884"/>
                </a:lnTo>
                <a:lnTo>
                  <a:pt x="1216" y="888"/>
                </a:lnTo>
                <a:lnTo>
                  <a:pt x="1212" y="888"/>
                </a:lnTo>
                <a:lnTo>
                  <a:pt x="1208" y="888"/>
                </a:lnTo>
                <a:lnTo>
                  <a:pt x="1204" y="884"/>
                </a:lnTo>
                <a:lnTo>
                  <a:pt x="1202" y="884"/>
                </a:lnTo>
                <a:lnTo>
                  <a:pt x="1198" y="884"/>
                </a:lnTo>
                <a:lnTo>
                  <a:pt x="1194" y="884"/>
                </a:lnTo>
                <a:lnTo>
                  <a:pt x="1194" y="880"/>
                </a:lnTo>
                <a:lnTo>
                  <a:pt x="1190" y="884"/>
                </a:lnTo>
                <a:lnTo>
                  <a:pt x="1194" y="884"/>
                </a:lnTo>
                <a:lnTo>
                  <a:pt x="1190" y="884"/>
                </a:lnTo>
                <a:lnTo>
                  <a:pt x="1190" y="888"/>
                </a:lnTo>
                <a:lnTo>
                  <a:pt x="1186" y="888"/>
                </a:lnTo>
                <a:lnTo>
                  <a:pt x="1182" y="888"/>
                </a:lnTo>
                <a:lnTo>
                  <a:pt x="1182" y="892"/>
                </a:lnTo>
                <a:lnTo>
                  <a:pt x="1178" y="892"/>
                </a:lnTo>
                <a:lnTo>
                  <a:pt x="1182" y="888"/>
                </a:lnTo>
                <a:lnTo>
                  <a:pt x="1178" y="888"/>
                </a:lnTo>
                <a:lnTo>
                  <a:pt x="1182" y="888"/>
                </a:lnTo>
                <a:lnTo>
                  <a:pt x="1182" y="884"/>
                </a:lnTo>
                <a:lnTo>
                  <a:pt x="1178" y="884"/>
                </a:lnTo>
                <a:lnTo>
                  <a:pt x="1174" y="884"/>
                </a:lnTo>
                <a:lnTo>
                  <a:pt x="1174" y="888"/>
                </a:lnTo>
                <a:lnTo>
                  <a:pt x="1178" y="892"/>
                </a:lnTo>
                <a:lnTo>
                  <a:pt x="1174" y="896"/>
                </a:lnTo>
                <a:lnTo>
                  <a:pt x="1172" y="900"/>
                </a:lnTo>
                <a:lnTo>
                  <a:pt x="1168" y="904"/>
                </a:lnTo>
                <a:lnTo>
                  <a:pt x="1164" y="904"/>
                </a:lnTo>
                <a:lnTo>
                  <a:pt x="1164" y="906"/>
                </a:lnTo>
                <a:lnTo>
                  <a:pt x="1164" y="904"/>
                </a:lnTo>
                <a:lnTo>
                  <a:pt x="1168" y="904"/>
                </a:lnTo>
                <a:lnTo>
                  <a:pt x="1164" y="904"/>
                </a:lnTo>
                <a:lnTo>
                  <a:pt x="1164" y="906"/>
                </a:lnTo>
                <a:lnTo>
                  <a:pt x="1160" y="906"/>
                </a:lnTo>
                <a:lnTo>
                  <a:pt x="1164" y="906"/>
                </a:lnTo>
                <a:lnTo>
                  <a:pt x="1164" y="904"/>
                </a:lnTo>
                <a:lnTo>
                  <a:pt x="1160" y="906"/>
                </a:lnTo>
                <a:lnTo>
                  <a:pt x="1160" y="904"/>
                </a:lnTo>
                <a:lnTo>
                  <a:pt x="1156" y="904"/>
                </a:lnTo>
                <a:lnTo>
                  <a:pt x="1156" y="906"/>
                </a:lnTo>
                <a:lnTo>
                  <a:pt x="1156" y="904"/>
                </a:lnTo>
                <a:lnTo>
                  <a:pt x="1152" y="904"/>
                </a:lnTo>
                <a:lnTo>
                  <a:pt x="1152" y="906"/>
                </a:lnTo>
                <a:lnTo>
                  <a:pt x="1156" y="906"/>
                </a:lnTo>
                <a:lnTo>
                  <a:pt x="1152" y="910"/>
                </a:lnTo>
                <a:lnTo>
                  <a:pt x="1152" y="906"/>
                </a:lnTo>
                <a:lnTo>
                  <a:pt x="1148" y="910"/>
                </a:lnTo>
                <a:lnTo>
                  <a:pt x="1152" y="910"/>
                </a:lnTo>
                <a:lnTo>
                  <a:pt x="1148" y="914"/>
                </a:lnTo>
                <a:lnTo>
                  <a:pt x="1144" y="914"/>
                </a:lnTo>
                <a:lnTo>
                  <a:pt x="1148" y="914"/>
                </a:lnTo>
                <a:lnTo>
                  <a:pt x="1144" y="918"/>
                </a:lnTo>
                <a:lnTo>
                  <a:pt x="1142" y="918"/>
                </a:lnTo>
                <a:lnTo>
                  <a:pt x="1142" y="922"/>
                </a:lnTo>
                <a:lnTo>
                  <a:pt x="1144" y="922"/>
                </a:lnTo>
                <a:lnTo>
                  <a:pt x="1142" y="930"/>
                </a:lnTo>
                <a:lnTo>
                  <a:pt x="1138" y="930"/>
                </a:lnTo>
                <a:lnTo>
                  <a:pt x="1138" y="926"/>
                </a:lnTo>
                <a:lnTo>
                  <a:pt x="1138" y="930"/>
                </a:lnTo>
                <a:lnTo>
                  <a:pt x="1142" y="930"/>
                </a:lnTo>
                <a:lnTo>
                  <a:pt x="1142" y="932"/>
                </a:lnTo>
                <a:lnTo>
                  <a:pt x="1142" y="936"/>
                </a:lnTo>
                <a:lnTo>
                  <a:pt x="1142" y="940"/>
                </a:lnTo>
                <a:lnTo>
                  <a:pt x="1142" y="944"/>
                </a:lnTo>
                <a:lnTo>
                  <a:pt x="1142" y="948"/>
                </a:lnTo>
                <a:lnTo>
                  <a:pt x="1144" y="948"/>
                </a:lnTo>
                <a:lnTo>
                  <a:pt x="1144" y="952"/>
                </a:lnTo>
                <a:lnTo>
                  <a:pt x="1144" y="956"/>
                </a:lnTo>
                <a:lnTo>
                  <a:pt x="1142" y="956"/>
                </a:lnTo>
                <a:lnTo>
                  <a:pt x="1142" y="952"/>
                </a:lnTo>
                <a:lnTo>
                  <a:pt x="1138" y="952"/>
                </a:lnTo>
                <a:lnTo>
                  <a:pt x="1134" y="952"/>
                </a:lnTo>
                <a:lnTo>
                  <a:pt x="1130" y="952"/>
                </a:lnTo>
                <a:lnTo>
                  <a:pt x="1130" y="948"/>
                </a:lnTo>
                <a:lnTo>
                  <a:pt x="1126" y="948"/>
                </a:lnTo>
                <a:lnTo>
                  <a:pt x="1122" y="948"/>
                </a:lnTo>
                <a:lnTo>
                  <a:pt x="1122" y="944"/>
                </a:lnTo>
                <a:lnTo>
                  <a:pt x="1118" y="944"/>
                </a:lnTo>
                <a:lnTo>
                  <a:pt x="1118" y="940"/>
                </a:lnTo>
                <a:lnTo>
                  <a:pt x="1116" y="936"/>
                </a:lnTo>
                <a:lnTo>
                  <a:pt x="1116" y="932"/>
                </a:lnTo>
                <a:lnTo>
                  <a:pt x="1116" y="930"/>
                </a:lnTo>
                <a:lnTo>
                  <a:pt x="1116" y="926"/>
                </a:lnTo>
                <a:lnTo>
                  <a:pt x="1112" y="926"/>
                </a:lnTo>
                <a:lnTo>
                  <a:pt x="1112" y="922"/>
                </a:lnTo>
                <a:lnTo>
                  <a:pt x="1108" y="922"/>
                </a:lnTo>
                <a:lnTo>
                  <a:pt x="1108" y="918"/>
                </a:lnTo>
                <a:lnTo>
                  <a:pt x="1104" y="914"/>
                </a:lnTo>
                <a:lnTo>
                  <a:pt x="1104" y="910"/>
                </a:lnTo>
                <a:lnTo>
                  <a:pt x="1100" y="910"/>
                </a:lnTo>
                <a:lnTo>
                  <a:pt x="1100" y="906"/>
                </a:lnTo>
                <a:lnTo>
                  <a:pt x="1100" y="904"/>
                </a:lnTo>
                <a:lnTo>
                  <a:pt x="1096" y="900"/>
                </a:lnTo>
                <a:lnTo>
                  <a:pt x="1096" y="896"/>
                </a:lnTo>
                <a:lnTo>
                  <a:pt x="1092" y="892"/>
                </a:lnTo>
                <a:lnTo>
                  <a:pt x="1092" y="888"/>
                </a:lnTo>
                <a:lnTo>
                  <a:pt x="1088" y="888"/>
                </a:lnTo>
                <a:lnTo>
                  <a:pt x="1086" y="888"/>
                </a:lnTo>
                <a:lnTo>
                  <a:pt x="1086" y="884"/>
                </a:lnTo>
                <a:lnTo>
                  <a:pt x="1082" y="884"/>
                </a:lnTo>
                <a:lnTo>
                  <a:pt x="1078" y="884"/>
                </a:lnTo>
                <a:lnTo>
                  <a:pt x="1074" y="884"/>
                </a:lnTo>
                <a:lnTo>
                  <a:pt x="1074" y="880"/>
                </a:lnTo>
                <a:lnTo>
                  <a:pt x="1074" y="884"/>
                </a:lnTo>
                <a:lnTo>
                  <a:pt x="1070" y="884"/>
                </a:lnTo>
                <a:lnTo>
                  <a:pt x="1066" y="884"/>
                </a:lnTo>
                <a:lnTo>
                  <a:pt x="1066" y="888"/>
                </a:lnTo>
                <a:lnTo>
                  <a:pt x="1066" y="892"/>
                </a:lnTo>
                <a:lnTo>
                  <a:pt x="1066" y="896"/>
                </a:lnTo>
                <a:lnTo>
                  <a:pt x="1062" y="896"/>
                </a:lnTo>
                <a:lnTo>
                  <a:pt x="1062" y="900"/>
                </a:lnTo>
                <a:lnTo>
                  <a:pt x="1060" y="900"/>
                </a:lnTo>
                <a:lnTo>
                  <a:pt x="1056" y="896"/>
                </a:lnTo>
                <a:lnTo>
                  <a:pt x="1052" y="896"/>
                </a:lnTo>
                <a:lnTo>
                  <a:pt x="1052" y="892"/>
                </a:lnTo>
                <a:lnTo>
                  <a:pt x="1048" y="892"/>
                </a:lnTo>
                <a:lnTo>
                  <a:pt x="1048" y="888"/>
                </a:lnTo>
                <a:lnTo>
                  <a:pt x="1044" y="888"/>
                </a:lnTo>
                <a:lnTo>
                  <a:pt x="1040" y="884"/>
                </a:lnTo>
                <a:lnTo>
                  <a:pt x="1040" y="880"/>
                </a:lnTo>
                <a:lnTo>
                  <a:pt x="1040" y="876"/>
                </a:lnTo>
                <a:lnTo>
                  <a:pt x="1036" y="874"/>
                </a:lnTo>
                <a:lnTo>
                  <a:pt x="1036" y="870"/>
                </a:lnTo>
                <a:lnTo>
                  <a:pt x="1032" y="866"/>
                </a:lnTo>
                <a:lnTo>
                  <a:pt x="1030" y="866"/>
                </a:lnTo>
                <a:lnTo>
                  <a:pt x="1030" y="862"/>
                </a:lnTo>
                <a:lnTo>
                  <a:pt x="1026" y="862"/>
                </a:lnTo>
                <a:lnTo>
                  <a:pt x="1026" y="858"/>
                </a:lnTo>
                <a:lnTo>
                  <a:pt x="1022" y="858"/>
                </a:lnTo>
                <a:lnTo>
                  <a:pt x="1022" y="854"/>
                </a:lnTo>
                <a:lnTo>
                  <a:pt x="1018" y="854"/>
                </a:lnTo>
                <a:lnTo>
                  <a:pt x="1018" y="850"/>
                </a:lnTo>
                <a:lnTo>
                  <a:pt x="1014" y="850"/>
                </a:lnTo>
                <a:lnTo>
                  <a:pt x="1014" y="848"/>
                </a:lnTo>
                <a:lnTo>
                  <a:pt x="1010" y="848"/>
                </a:lnTo>
                <a:lnTo>
                  <a:pt x="1006" y="848"/>
                </a:lnTo>
                <a:lnTo>
                  <a:pt x="1002" y="848"/>
                </a:lnTo>
                <a:lnTo>
                  <a:pt x="1000" y="848"/>
                </a:lnTo>
                <a:lnTo>
                  <a:pt x="996" y="848"/>
                </a:lnTo>
                <a:lnTo>
                  <a:pt x="988" y="848"/>
                </a:lnTo>
                <a:lnTo>
                  <a:pt x="988" y="850"/>
                </a:lnTo>
                <a:lnTo>
                  <a:pt x="988" y="854"/>
                </a:lnTo>
                <a:lnTo>
                  <a:pt x="980" y="854"/>
                </a:lnTo>
                <a:lnTo>
                  <a:pt x="976" y="854"/>
                </a:lnTo>
                <a:lnTo>
                  <a:pt x="970" y="854"/>
                </a:lnTo>
                <a:lnTo>
                  <a:pt x="966" y="854"/>
                </a:lnTo>
                <a:lnTo>
                  <a:pt x="962" y="854"/>
                </a:lnTo>
                <a:lnTo>
                  <a:pt x="958" y="854"/>
                </a:lnTo>
                <a:lnTo>
                  <a:pt x="950" y="854"/>
                </a:lnTo>
                <a:lnTo>
                  <a:pt x="944" y="854"/>
                </a:lnTo>
                <a:lnTo>
                  <a:pt x="936" y="850"/>
                </a:lnTo>
                <a:lnTo>
                  <a:pt x="932" y="848"/>
                </a:lnTo>
                <a:lnTo>
                  <a:pt x="930" y="848"/>
                </a:lnTo>
                <a:lnTo>
                  <a:pt x="926" y="844"/>
                </a:lnTo>
                <a:lnTo>
                  <a:pt x="922" y="844"/>
                </a:lnTo>
                <a:lnTo>
                  <a:pt x="918" y="844"/>
                </a:lnTo>
                <a:lnTo>
                  <a:pt x="914" y="840"/>
                </a:lnTo>
                <a:lnTo>
                  <a:pt x="910" y="840"/>
                </a:lnTo>
                <a:lnTo>
                  <a:pt x="906" y="840"/>
                </a:lnTo>
                <a:lnTo>
                  <a:pt x="904" y="836"/>
                </a:lnTo>
                <a:lnTo>
                  <a:pt x="900" y="836"/>
                </a:lnTo>
                <a:lnTo>
                  <a:pt x="896" y="832"/>
                </a:lnTo>
                <a:lnTo>
                  <a:pt x="900" y="832"/>
                </a:lnTo>
                <a:lnTo>
                  <a:pt x="900" y="828"/>
                </a:lnTo>
                <a:lnTo>
                  <a:pt x="896" y="828"/>
                </a:lnTo>
                <a:lnTo>
                  <a:pt x="892" y="832"/>
                </a:lnTo>
                <a:lnTo>
                  <a:pt x="888" y="832"/>
                </a:lnTo>
                <a:lnTo>
                  <a:pt x="884" y="832"/>
                </a:lnTo>
                <a:lnTo>
                  <a:pt x="880" y="832"/>
                </a:lnTo>
                <a:lnTo>
                  <a:pt x="876" y="832"/>
                </a:lnTo>
                <a:lnTo>
                  <a:pt x="874" y="832"/>
                </a:lnTo>
                <a:lnTo>
                  <a:pt x="870" y="832"/>
                </a:lnTo>
                <a:lnTo>
                  <a:pt x="866" y="832"/>
                </a:lnTo>
                <a:lnTo>
                  <a:pt x="862" y="832"/>
                </a:lnTo>
                <a:lnTo>
                  <a:pt x="866" y="832"/>
                </a:lnTo>
                <a:lnTo>
                  <a:pt x="862" y="832"/>
                </a:lnTo>
                <a:lnTo>
                  <a:pt x="862" y="828"/>
                </a:lnTo>
                <a:lnTo>
                  <a:pt x="862" y="832"/>
                </a:lnTo>
                <a:lnTo>
                  <a:pt x="862" y="828"/>
                </a:lnTo>
                <a:lnTo>
                  <a:pt x="862" y="824"/>
                </a:lnTo>
                <a:lnTo>
                  <a:pt x="862" y="820"/>
                </a:lnTo>
                <a:lnTo>
                  <a:pt x="858" y="820"/>
                </a:lnTo>
                <a:lnTo>
                  <a:pt x="858" y="818"/>
                </a:lnTo>
                <a:lnTo>
                  <a:pt x="854" y="818"/>
                </a:lnTo>
                <a:lnTo>
                  <a:pt x="854" y="814"/>
                </a:lnTo>
                <a:lnTo>
                  <a:pt x="850" y="814"/>
                </a:lnTo>
                <a:lnTo>
                  <a:pt x="850" y="810"/>
                </a:lnTo>
                <a:lnTo>
                  <a:pt x="846" y="810"/>
                </a:lnTo>
                <a:lnTo>
                  <a:pt x="846" y="806"/>
                </a:lnTo>
                <a:lnTo>
                  <a:pt x="844" y="806"/>
                </a:lnTo>
                <a:lnTo>
                  <a:pt x="840" y="806"/>
                </a:lnTo>
                <a:lnTo>
                  <a:pt x="836" y="806"/>
                </a:lnTo>
                <a:lnTo>
                  <a:pt x="836" y="802"/>
                </a:lnTo>
                <a:lnTo>
                  <a:pt x="832" y="802"/>
                </a:lnTo>
                <a:lnTo>
                  <a:pt x="832" y="798"/>
                </a:lnTo>
                <a:lnTo>
                  <a:pt x="828" y="798"/>
                </a:lnTo>
                <a:lnTo>
                  <a:pt x="824" y="798"/>
                </a:lnTo>
                <a:lnTo>
                  <a:pt x="820" y="798"/>
                </a:lnTo>
                <a:lnTo>
                  <a:pt x="818" y="798"/>
                </a:lnTo>
                <a:lnTo>
                  <a:pt x="818" y="794"/>
                </a:lnTo>
                <a:lnTo>
                  <a:pt x="814" y="794"/>
                </a:lnTo>
                <a:lnTo>
                  <a:pt x="814" y="790"/>
                </a:lnTo>
                <a:lnTo>
                  <a:pt x="814" y="788"/>
                </a:lnTo>
                <a:lnTo>
                  <a:pt x="814" y="784"/>
                </a:lnTo>
                <a:lnTo>
                  <a:pt x="810" y="784"/>
                </a:lnTo>
                <a:lnTo>
                  <a:pt x="810" y="780"/>
                </a:lnTo>
                <a:lnTo>
                  <a:pt x="810" y="776"/>
                </a:lnTo>
                <a:lnTo>
                  <a:pt x="806" y="776"/>
                </a:lnTo>
                <a:lnTo>
                  <a:pt x="806" y="772"/>
                </a:lnTo>
                <a:lnTo>
                  <a:pt x="802" y="772"/>
                </a:lnTo>
                <a:lnTo>
                  <a:pt x="802" y="768"/>
                </a:lnTo>
                <a:lnTo>
                  <a:pt x="798" y="764"/>
                </a:lnTo>
                <a:lnTo>
                  <a:pt x="798" y="762"/>
                </a:lnTo>
                <a:lnTo>
                  <a:pt x="794" y="762"/>
                </a:lnTo>
                <a:lnTo>
                  <a:pt x="794" y="758"/>
                </a:lnTo>
                <a:lnTo>
                  <a:pt x="798" y="758"/>
                </a:lnTo>
                <a:lnTo>
                  <a:pt x="798" y="754"/>
                </a:lnTo>
                <a:lnTo>
                  <a:pt x="798" y="750"/>
                </a:lnTo>
                <a:lnTo>
                  <a:pt x="794" y="750"/>
                </a:lnTo>
                <a:lnTo>
                  <a:pt x="790" y="750"/>
                </a:lnTo>
                <a:lnTo>
                  <a:pt x="790" y="746"/>
                </a:lnTo>
                <a:lnTo>
                  <a:pt x="790" y="742"/>
                </a:lnTo>
                <a:lnTo>
                  <a:pt x="788" y="738"/>
                </a:lnTo>
                <a:lnTo>
                  <a:pt x="788" y="734"/>
                </a:lnTo>
                <a:lnTo>
                  <a:pt x="790" y="734"/>
                </a:lnTo>
                <a:lnTo>
                  <a:pt x="790" y="738"/>
                </a:lnTo>
                <a:lnTo>
                  <a:pt x="794" y="742"/>
                </a:lnTo>
                <a:lnTo>
                  <a:pt x="794" y="738"/>
                </a:lnTo>
                <a:lnTo>
                  <a:pt x="794" y="734"/>
                </a:lnTo>
                <a:lnTo>
                  <a:pt x="790" y="734"/>
                </a:lnTo>
                <a:lnTo>
                  <a:pt x="790" y="732"/>
                </a:lnTo>
                <a:lnTo>
                  <a:pt x="790" y="728"/>
                </a:lnTo>
                <a:lnTo>
                  <a:pt x="790" y="732"/>
                </a:lnTo>
                <a:lnTo>
                  <a:pt x="794" y="732"/>
                </a:lnTo>
                <a:lnTo>
                  <a:pt x="794" y="728"/>
                </a:lnTo>
                <a:lnTo>
                  <a:pt x="798" y="732"/>
                </a:lnTo>
                <a:lnTo>
                  <a:pt x="798" y="728"/>
                </a:lnTo>
                <a:lnTo>
                  <a:pt x="802" y="728"/>
                </a:lnTo>
                <a:lnTo>
                  <a:pt x="802" y="732"/>
                </a:lnTo>
                <a:lnTo>
                  <a:pt x="802" y="728"/>
                </a:lnTo>
                <a:lnTo>
                  <a:pt x="798" y="728"/>
                </a:lnTo>
                <a:lnTo>
                  <a:pt x="798" y="732"/>
                </a:lnTo>
                <a:lnTo>
                  <a:pt x="798" y="728"/>
                </a:lnTo>
                <a:lnTo>
                  <a:pt x="794" y="728"/>
                </a:lnTo>
                <a:lnTo>
                  <a:pt x="790" y="728"/>
                </a:lnTo>
                <a:lnTo>
                  <a:pt x="788" y="728"/>
                </a:lnTo>
                <a:lnTo>
                  <a:pt x="788" y="732"/>
                </a:lnTo>
                <a:lnTo>
                  <a:pt x="788" y="734"/>
                </a:lnTo>
                <a:lnTo>
                  <a:pt x="788" y="732"/>
                </a:lnTo>
                <a:lnTo>
                  <a:pt x="784" y="732"/>
                </a:lnTo>
                <a:lnTo>
                  <a:pt x="784" y="728"/>
                </a:lnTo>
                <a:lnTo>
                  <a:pt x="780" y="728"/>
                </a:lnTo>
                <a:lnTo>
                  <a:pt x="784" y="728"/>
                </a:lnTo>
                <a:lnTo>
                  <a:pt x="780" y="724"/>
                </a:lnTo>
                <a:lnTo>
                  <a:pt x="780" y="720"/>
                </a:lnTo>
                <a:lnTo>
                  <a:pt x="776" y="720"/>
                </a:lnTo>
                <a:lnTo>
                  <a:pt x="776" y="716"/>
                </a:lnTo>
                <a:lnTo>
                  <a:pt x="772" y="716"/>
                </a:lnTo>
                <a:lnTo>
                  <a:pt x="772" y="712"/>
                </a:lnTo>
                <a:lnTo>
                  <a:pt x="772" y="708"/>
                </a:lnTo>
                <a:lnTo>
                  <a:pt x="768" y="706"/>
                </a:lnTo>
                <a:lnTo>
                  <a:pt x="768" y="702"/>
                </a:lnTo>
                <a:lnTo>
                  <a:pt x="768" y="698"/>
                </a:lnTo>
                <a:lnTo>
                  <a:pt x="768" y="694"/>
                </a:lnTo>
                <a:lnTo>
                  <a:pt x="764" y="690"/>
                </a:lnTo>
                <a:lnTo>
                  <a:pt x="762" y="686"/>
                </a:lnTo>
                <a:lnTo>
                  <a:pt x="762" y="682"/>
                </a:lnTo>
                <a:lnTo>
                  <a:pt x="762" y="678"/>
                </a:lnTo>
                <a:lnTo>
                  <a:pt x="764" y="678"/>
                </a:lnTo>
                <a:lnTo>
                  <a:pt x="764" y="676"/>
                </a:lnTo>
                <a:lnTo>
                  <a:pt x="764" y="672"/>
                </a:lnTo>
                <a:lnTo>
                  <a:pt x="764" y="668"/>
                </a:lnTo>
                <a:lnTo>
                  <a:pt x="764" y="664"/>
                </a:lnTo>
                <a:lnTo>
                  <a:pt x="764" y="660"/>
                </a:lnTo>
                <a:lnTo>
                  <a:pt x="764" y="656"/>
                </a:lnTo>
                <a:lnTo>
                  <a:pt x="764" y="652"/>
                </a:lnTo>
                <a:lnTo>
                  <a:pt x="762" y="652"/>
                </a:lnTo>
                <a:lnTo>
                  <a:pt x="762" y="648"/>
                </a:lnTo>
                <a:lnTo>
                  <a:pt x="762" y="646"/>
                </a:lnTo>
                <a:lnTo>
                  <a:pt x="762" y="642"/>
                </a:lnTo>
                <a:lnTo>
                  <a:pt x="762" y="638"/>
                </a:lnTo>
                <a:lnTo>
                  <a:pt x="758" y="638"/>
                </a:lnTo>
                <a:lnTo>
                  <a:pt x="758" y="634"/>
                </a:lnTo>
                <a:lnTo>
                  <a:pt x="762" y="634"/>
                </a:lnTo>
                <a:lnTo>
                  <a:pt x="762" y="632"/>
                </a:lnTo>
                <a:lnTo>
                  <a:pt x="762" y="628"/>
                </a:lnTo>
                <a:lnTo>
                  <a:pt x="764" y="628"/>
                </a:lnTo>
                <a:lnTo>
                  <a:pt x="764" y="624"/>
                </a:lnTo>
                <a:lnTo>
                  <a:pt x="762" y="628"/>
                </a:lnTo>
                <a:lnTo>
                  <a:pt x="762" y="624"/>
                </a:lnTo>
                <a:lnTo>
                  <a:pt x="764" y="624"/>
                </a:lnTo>
                <a:lnTo>
                  <a:pt x="764" y="620"/>
                </a:lnTo>
                <a:lnTo>
                  <a:pt x="764" y="616"/>
                </a:lnTo>
                <a:lnTo>
                  <a:pt x="764" y="612"/>
                </a:lnTo>
                <a:lnTo>
                  <a:pt x="764" y="606"/>
                </a:lnTo>
                <a:lnTo>
                  <a:pt x="764" y="602"/>
                </a:lnTo>
                <a:lnTo>
                  <a:pt x="764" y="598"/>
                </a:lnTo>
                <a:lnTo>
                  <a:pt x="764" y="594"/>
                </a:lnTo>
                <a:lnTo>
                  <a:pt x="768" y="590"/>
                </a:lnTo>
                <a:lnTo>
                  <a:pt x="768" y="586"/>
                </a:lnTo>
                <a:lnTo>
                  <a:pt x="768" y="582"/>
                </a:lnTo>
                <a:lnTo>
                  <a:pt x="768" y="578"/>
                </a:lnTo>
                <a:lnTo>
                  <a:pt x="768" y="576"/>
                </a:lnTo>
                <a:lnTo>
                  <a:pt x="768" y="572"/>
                </a:lnTo>
                <a:lnTo>
                  <a:pt x="772" y="572"/>
                </a:lnTo>
                <a:lnTo>
                  <a:pt x="772" y="568"/>
                </a:lnTo>
                <a:lnTo>
                  <a:pt x="776" y="572"/>
                </a:lnTo>
                <a:lnTo>
                  <a:pt x="780" y="572"/>
                </a:lnTo>
                <a:lnTo>
                  <a:pt x="776" y="572"/>
                </a:lnTo>
                <a:lnTo>
                  <a:pt x="776" y="568"/>
                </a:lnTo>
                <a:lnTo>
                  <a:pt x="772" y="568"/>
                </a:lnTo>
                <a:lnTo>
                  <a:pt x="768" y="568"/>
                </a:lnTo>
                <a:lnTo>
                  <a:pt x="764" y="568"/>
                </a:lnTo>
                <a:lnTo>
                  <a:pt x="764" y="564"/>
                </a:lnTo>
                <a:lnTo>
                  <a:pt x="764" y="560"/>
                </a:lnTo>
                <a:lnTo>
                  <a:pt x="764" y="564"/>
                </a:lnTo>
                <a:lnTo>
                  <a:pt x="768" y="568"/>
                </a:lnTo>
                <a:lnTo>
                  <a:pt x="768" y="564"/>
                </a:lnTo>
                <a:lnTo>
                  <a:pt x="768" y="560"/>
                </a:lnTo>
                <a:lnTo>
                  <a:pt x="764" y="560"/>
                </a:lnTo>
                <a:lnTo>
                  <a:pt x="764" y="556"/>
                </a:lnTo>
                <a:lnTo>
                  <a:pt x="768" y="556"/>
                </a:lnTo>
                <a:lnTo>
                  <a:pt x="768" y="552"/>
                </a:lnTo>
                <a:lnTo>
                  <a:pt x="764" y="552"/>
                </a:lnTo>
                <a:lnTo>
                  <a:pt x="764" y="556"/>
                </a:lnTo>
                <a:lnTo>
                  <a:pt x="764" y="552"/>
                </a:lnTo>
                <a:lnTo>
                  <a:pt x="764" y="550"/>
                </a:lnTo>
                <a:lnTo>
                  <a:pt x="762" y="546"/>
                </a:lnTo>
                <a:lnTo>
                  <a:pt x="762" y="542"/>
                </a:lnTo>
                <a:lnTo>
                  <a:pt x="762" y="538"/>
                </a:lnTo>
                <a:lnTo>
                  <a:pt x="758" y="534"/>
                </a:lnTo>
                <a:lnTo>
                  <a:pt x="758" y="530"/>
                </a:lnTo>
                <a:lnTo>
                  <a:pt x="758" y="526"/>
                </a:lnTo>
                <a:lnTo>
                  <a:pt x="762" y="526"/>
                </a:lnTo>
                <a:lnTo>
                  <a:pt x="764" y="526"/>
                </a:lnTo>
                <a:lnTo>
                  <a:pt x="764" y="530"/>
                </a:lnTo>
                <a:lnTo>
                  <a:pt x="768" y="530"/>
                </a:lnTo>
                <a:lnTo>
                  <a:pt x="772" y="530"/>
                </a:lnTo>
                <a:lnTo>
                  <a:pt x="776" y="530"/>
                </a:lnTo>
                <a:lnTo>
                  <a:pt x="780" y="530"/>
                </a:lnTo>
                <a:lnTo>
                  <a:pt x="784" y="530"/>
                </a:lnTo>
                <a:lnTo>
                  <a:pt x="784" y="534"/>
                </a:lnTo>
                <a:lnTo>
                  <a:pt x="788" y="534"/>
                </a:lnTo>
                <a:lnTo>
                  <a:pt x="784" y="538"/>
                </a:lnTo>
                <a:lnTo>
                  <a:pt x="784" y="542"/>
                </a:lnTo>
                <a:lnTo>
                  <a:pt x="780" y="542"/>
                </a:lnTo>
                <a:lnTo>
                  <a:pt x="780" y="546"/>
                </a:lnTo>
                <a:lnTo>
                  <a:pt x="784" y="546"/>
                </a:lnTo>
                <a:lnTo>
                  <a:pt x="780" y="546"/>
                </a:lnTo>
                <a:lnTo>
                  <a:pt x="780" y="542"/>
                </a:lnTo>
                <a:lnTo>
                  <a:pt x="784" y="542"/>
                </a:lnTo>
                <a:lnTo>
                  <a:pt x="784" y="538"/>
                </a:lnTo>
                <a:lnTo>
                  <a:pt x="788" y="534"/>
                </a:lnTo>
                <a:lnTo>
                  <a:pt x="788" y="538"/>
                </a:lnTo>
                <a:lnTo>
                  <a:pt x="788" y="542"/>
                </a:lnTo>
                <a:lnTo>
                  <a:pt x="784" y="542"/>
                </a:lnTo>
                <a:lnTo>
                  <a:pt x="788" y="542"/>
                </a:lnTo>
                <a:lnTo>
                  <a:pt x="788" y="546"/>
                </a:lnTo>
                <a:lnTo>
                  <a:pt x="788" y="550"/>
                </a:lnTo>
                <a:lnTo>
                  <a:pt x="784" y="550"/>
                </a:lnTo>
                <a:lnTo>
                  <a:pt x="788" y="546"/>
                </a:lnTo>
                <a:lnTo>
                  <a:pt x="784" y="546"/>
                </a:lnTo>
                <a:lnTo>
                  <a:pt x="784" y="550"/>
                </a:lnTo>
                <a:lnTo>
                  <a:pt x="784" y="546"/>
                </a:lnTo>
                <a:lnTo>
                  <a:pt x="784" y="550"/>
                </a:lnTo>
                <a:lnTo>
                  <a:pt x="780" y="550"/>
                </a:lnTo>
                <a:lnTo>
                  <a:pt x="780" y="552"/>
                </a:lnTo>
                <a:lnTo>
                  <a:pt x="784" y="552"/>
                </a:lnTo>
                <a:lnTo>
                  <a:pt x="784" y="550"/>
                </a:lnTo>
                <a:lnTo>
                  <a:pt x="784" y="552"/>
                </a:lnTo>
                <a:lnTo>
                  <a:pt x="788" y="550"/>
                </a:lnTo>
                <a:lnTo>
                  <a:pt x="790" y="546"/>
                </a:lnTo>
                <a:lnTo>
                  <a:pt x="790" y="542"/>
                </a:lnTo>
                <a:lnTo>
                  <a:pt x="788" y="542"/>
                </a:lnTo>
                <a:lnTo>
                  <a:pt x="790" y="538"/>
                </a:lnTo>
                <a:lnTo>
                  <a:pt x="790" y="534"/>
                </a:lnTo>
                <a:lnTo>
                  <a:pt x="790" y="530"/>
                </a:lnTo>
                <a:lnTo>
                  <a:pt x="788" y="530"/>
                </a:lnTo>
                <a:lnTo>
                  <a:pt x="788" y="526"/>
                </a:lnTo>
                <a:lnTo>
                  <a:pt x="790" y="526"/>
                </a:lnTo>
                <a:lnTo>
                  <a:pt x="788" y="522"/>
                </a:lnTo>
                <a:lnTo>
                  <a:pt x="788" y="526"/>
                </a:lnTo>
                <a:lnTo>
                  <a:pt x="784" y="522"/>
                </a:lnTo>
                <a:lnTo>
                  <a:pt x="788" y="522"/>
                </a:lnTo>
                <a:lnTo>
                  <a:pt x="788" y="520"/>
                </a:lnTo>
                <a:lnTo>
                  <a:pt x="784" y="516"/>
                </a:lnTo>
                <a:lnTo>
                  <a:pt x="784" y="512"/>
                </a:lnTo>
                <a:lnTo>
                  <a:pt x="788" y="512"/>
                </a:lnTo>
                <a:lnTo>
                  <a:pt x="790" y="512"/>
                </a:lnTo>
                <a:lnTo>
                  <a:pt x="794" y="512"/>
                </a:lnTo>
                <a:lnTo>
                  <a:pt x="810" y="512"/>
                </a:lnTo>
                <a:lnTo>
                  <a:pt x="818" y="512"/>
                </a:lnTo>
                <a:lnTo>
                  <a:pt x="820" y="512"/>
                </a:lnTo>
                <a:lnTo>
                  <a:pt x="824" y="512"/>
                </a:lnTo>
                <a:lnTo>
                  <a:pt x="832" y="512"/>
                </a:lnTo>
                <a:lnTo>
                  <a:pt x="836" y="512"/>
                </a:lnTo>
                <a:lnTo>
                  <a:pt x="840" y="512"/>
                </a:lnTo>
                <a:lnTo>
                  <a:pt x="846" y="512"/>
                </a:lnTo>
                <a:lnTo>
                  <a:pt x="850" y="512"/>
                </a:lnTo>
                <a:lnTo>
                  <a:pt x="854" y="512"/>
                </a:lnTo>
                <a:lnTo>
                  <a:pt x="858" y="512"/>
                </a:lnTo>
                <a:lnTo>
                  <a:pt x="862" y="512"/>
                </a:lnTo>
                <a:lnTo>
                  <a:pt x="866" y="512"/>
                </a:lnTo>
                <a:lnTo>
                  <a:pt x="880" y="512"/>
                </a:lnTo>
                <a:lnTo>
                  <a:pt x="884" y="512"/>
                </a:lnTo>
                <a:lnTo>
                  <a:pt x="888" y="512"/>
                </a:lnTo>
                <a:lnTo>
                  <a:pt x="892" y="512"/>
                </a:lnTo>
                <a:lnTo>
                  <a:pt x="896" y="512"/>
                </a:lnTo>
                <a:lnTo>
                  <a:pt x="900" y="512"/>
                </a:lnTo>
                <a:lnTo>
                  <a:pt x="904" y="512"/>
                </a:lnTo>
                <a:lnTo>
                  <a:pt x="906" y="512"/>
                </a:lnTo>
                <a:lnTo>
                  <a:pt x="914" y="512"/>
                </a:lnTo>
                <a:lnTo>
                  <a:pt x="918" y="512"/>
                </a:lnTo>
                <a:lnTo>
                  <a:pt x="922" y="512"/>
                </a:lnTo>
                <a:lnTo>
                  <a:pt x="930" y="512"/>
                </a:lnTo>
                <a:lnTo>
                  <a:pt x="932" y="512"/>
                </a:lnTo>
                <a:lnTo>
                  <a:pt x="936" y="512"/>
                </a:lnTo>
                <a:lnTo>
                  <a:pt x="940" y="512"/>
                </a:lnTo>
                <a:lnTo>
                  <a:pt x="944" y="512"/>
                </a:lnTo>
                <a:lnTo>
                  <a:pt x="954" y="512"/>
                </a:lnTo>
                <a:lnTo>
                  <a:pt x="958" y="512"/>
                </a:lnTo>
                <a:lnTo>
                  <a:pt x="962" y="512"/>
                </a:lnTo>
                <a:lnTo>
                  <a:pt x="966" y="512"/>
                </a:lnTo>
                <a:lnTo>
                  <a:pt x="970" y="512"/>
                </a:lnTo>
                <a:lnTo>
                  <a:pt x="974" y="512"/>
                </a:lnTo>
                <a:lnTo>
                  <a:pt x="980" y="512"/>
                </a:lnTo>
                <a:lnTo>
                  <a:pt x="984" y="512"/>
                </a:lnTo>
                <a:lnTo>
                  <a:pt x="988" y="512"/>
                </a:lnTo>
                <a:lnTo>
                  <a:pt x="992" y="512"/>
                </a:lnTo>
                <a:lnTo>
                  <a:pt x="996" y="512"/>
                </a:lnTo>
                <a:lnTo>
                  <a:pt x="1000" y="512"/>
                </a:lnTo>
                <a:lnTo>
                  <a:pt x="1002" y="512"/>
                </a:lnTo>
                <a:lnTo>
                  <a:pt x="1010" y="512"/>
                </a:lnTo>
                <a:lnTo>
                  <a:pt x="1014" y="512"/>
                </a:lnTo>
                <a:lnTo>
                  <a:pt x="1018" y="512"/>
                </a:lnTo>
                <a:lnTo>
                  <a:pt x="1022" y="512"/>
                </a:lnTo>
                <a:lnTo>
                  <a:pt x="1026" y="512"/>
                </a:lnTo>
                <a:lnTo>
                  <a:pt x="1032" y="512"/>
                </a:lnTo>
                <a:lnTo>
                  <a:pt x="1036" y="512"/>
                </a:lnTo>
                <a:lnTo>
                  <a:pt x="1044" y="512"/>
                </a:lnTo>
                <a:lnTo>
                  <a:pt x="1048" y="512"/>
                </a:lnTo>
                <a:lnTo>
                  <a:pt x="1052" y="512"/>
                </a:lnTo>
                <a:lnTo>
                  <a:pt x="1056" y="512"/>
                </a:lnTo>
                <a:lnTo>
                  <a:pt x="1060" y="512"/>
                </a:lnTo>
                <a:lnTo>
                  <a:pt x="1062" y="512"/>
                </a:lnTo>
                <a:lnTo>
                  <a:pt x="1066" y="512"/>
                </a:lnTo>
                <a:lnTo>
                  <a:pt x="1070" y="512"/>
                </a:lnTo>
                <a:lnTo>
                  <a:pt x="1074" y="512"/>
                </a:lnTo>
                <a:lnTo>
                  <a:pt x="1086" y="512"/>
                </a:lnTo>
                <a:lnTo>
                  <a:pt x="1088" y="512"/>
                </a:lnTo>
                <a:lnTo>
                  <a:pt x="1100" y="512"/>
                </a:lnTo>
                <a:lnTo>
                  <a:pt x="1108" y="512"/>
                </a:lnTo>
                <a:lnTo>
                  <a:pt x="1116" y="512"/>
                </a:lnTo>
                <a:lnTo>
                  <a:pt x="1122" y="512"/>
                </a:lnTo>
                <a:lnTo>
                  <a:pt x="1126" y="512"/>
                </a:lnTo>
                <a:lnTo>
                  <a:pt x="1130" y="512"/>
                </a:lnTo>
                <a:lnTo>
                  <a:pt x="1134" y="512"/>
                </a:lnTo>
                <a:lnTo>
                  <a:pt x="1138" y="512"/>
                </a:lnTo>
                <a:lnTo>
                  <a:pt x="1142" y="512"/>
                </a:lnTo>
                <a:lnTo>
                  <a:pt x="1144" y="512"/>
                </a:lnTo>
                <a:lnTo>
                  <a:pt x="1172" y="512"/>
                </a:lnTo>
                <a:lnTo>
                  <a:pt x="1174" y="512"/>
                </a:lnTo>
                <a:lnTo>
                  <a:pt x="1174" y="508"/>
                </a:lnTo>
                <a:lnTo>
                  <a:pt x="1174" y="504"/>
                </a:lnTo>
                <a:lnTo>
                  <a:pt x="1178" y="504"/>
                </a:lnTo>
                <a:lnTo>
                  <a:pt x="1178" y="508"/>
                </a:lnTo>
                <a:lnTo>
                  <a:pt x="1178" y="512"/>
                </a:lnTo>
                <a:lnTo>
                  <a:pt x="1182" y="512"/>
                </a:lnTo>
                <a:lnTo>
                  <a:pt x="1182" y="516"/>
                </a:lnTo>
                <a:lnTo>
                  <a:pt x="1182" y="520"/>
                </a:lnTo>
                <a:lnTo>
                  <a:pt x="1186" y="520"/>
                </a:lnTo>
                <a:lnTo>
                  <a:pt x="1190" y="520"/>
                </a:lnTo>
                <a:lnTo>
                  <a:pt x="1194" y="520"/>
                </a:lnTo>
                <a:lnTo>
                  <a:pt x="1194" y="522"/>
                </a:lnTo>
                <a:lnTo>
                  <a:pt x="1198" y="522"/>
                </a:lnTo>
                <a:lnTo>
                  <a:pt x="1202" y="520"/>
                </a:lnTo>
                <a:lnTo>
                  <a:pt x="1204" y="520"/>
                </a:lnTo>
                <a:lnTo>
                  <a:pt x="1208" y="522"/>
                </a:lnTo>
                <a:lnTo>
                  <a:pt x="1212" y="522"/>
                </a:lnTo>
                <a:lnTo>
                  <a:pt x="1212" y="526"/>
                </a:lnTo>
                <a:lnTo>
                  <a:pt x="1216" y="530"/>
                </a:lnTo>
                <a:lnTo>
                  <a:pt x="1216" y="526"/>
                </a:lnTo>
                <a:lnTo>
                  <a:pt x="1220" y="526"/>
                </a:lnTo>
                <a:lnTo>
                  <a:pt x="1220" y="530"/>
                </a:lnTo>
                <a:lnTo>
                  <a:pt x="1224" y="530"/>
                </a:lnTo>
                <a:lnTo>
                  <a:pt x="1228" y="530"/>
                </a:lnTo>
                <a:lnTo>
                  <a:pt x="1228" y="534"/>
                </a:lnTo>
                <a:lnTo>
                  <a:pt x="1228" y="530"/>
                </a:lnTo>
                <a:lnTo>
                  <a:pt x="1230" y="530"/>
                </a:lnTo>
                <a:lnTo>
                  <a:pt x="1234" y="530"/>
                </a:lnTo>
                <a:lnTo>
                  <a:pt x="1234" y="526"/>
                </a:lnTo>
                <a:lnTo>
                  <a:pt x="1234" y="530"/>
                </a:lnTo>
                <a:lnTo>
                  <a:pt x="1238" y="530"/>
                </a:lnTo>
                <a:lnTo>
                  <a:pt x="1242" y="530"/>
                </a:lnTo>
                <a:lnTo>
                  <a:pt x="1246" y="530"/>
                </a:lnTo>
                <a:lnTo>
                  <a:pt x="1246" y="534"/>
                </a:lnTo>
                <a:lnTo>
                  <a:pt x="1250" y="534"/>
                </a:lnTo>
                <a:lnTo>
                  <a:pt x="1254" y="534"/>
                </a:lnTo>
                <a:lnTo>
                  <a:pt x="1258" y="534"/>
                </a:lnTo>
                <a:lnTo>
                  <a:pt x="1260" y="530"/>
                </a:lnTo>
                <a:lnTo>
                  <a:pt x="1264" y="526"/>
                </a:lnTo>
                <a:lnTo>
                  <a:pt x="1268" y="526"/>
                </a:lnTo>
                <a:lnTo>
                  <a:pt x="1272" y="526"/>
                </a:lnTo>
                <a:lnTo>
                  <a:pt x="1282" y="534"/>
                </a:lnTo>
                <a:lnTo>
                  <a:pt x="1286" y="534"/>
                </a:lnTo>
                <a:lnTo>
                  <a:pt x="1286" y="538"/>
                </a:lnTo>
                <a:lnTo>
                  <a:pt x="1290" y="538"/>
                </a:lnTo>
                <a:lnTo>
                  <a:pt x="1294" y="542"/>
                </a:lnTo>
                <a:lnTo>
                  <a:pt x="1298" y="542"/>
                </a:lnTo>
                <a:lnTo>
                  <a:pt x="1300" y="546"/>
                </a:lnTo>
                <a:lnTo>
                  <a:pt x="1304" y="546"/>
                </a:lnTo>
                <a:lnTo>
                  <a:pt x="1304" y="550"/>
                </a:lnTo>
                <a:lnTo>
                  <a:pt x="1308" y="550"/>
                </a:lnTo>
                <a:lnTo>
                  <a:pt x="1312" y="550"/>
                </a:lnTo>
                <a:lnTo>
                  <a:pt x="1312" y="552"/>
                </a:lnTo>
                <a:lnTo>
                  <a:pt x="1320" y="556"/>
                </a:lnTo>
                <a:lnTo>
                  <a:pt x="1320" y="560"/>
                </a:lnTo>
                <a:lnTo>
                  <a:pt x="1324" y="564"/>
                </a:lnTo>
                <a:lnTo>
                  <a:pt x="1328" y="564"/>
                </a:lnTo>
                <a:lnTo>
                  <a:pt x="1330" y="564"/>
                </a:lnTo>
                <a:lnTo>
                  <a:pt x="1330" y="568"/>
                </a:lnTo>
                <a:lnTo>
                  <a:pt x="1330" y="572"/>
                </a:lnTo>
                <a:lnTo>
                  <a:pt x="1334" y="572"/>
                </a:lnTo>
                <a:lnTo>
                  <a:pt x="1338" y="572"/>
                </a:lnTo>
                <a:lnTo>
                  <a:pt x="1338" y="576"/>
                </a:lnTo>
                <a:lnTo>
                  <a:pt x="1338" y="578"/>
                </a:lnTo>
                <a:lnTo>
                  <a:pt x="1342" y="578"/>
                </a:lnTo>
                <a:lnTo>
                  <a:pt x="1346" y="582"/>
                </a:lnTo>
                <a:lnTo>
                  <a:pt x="1350" y="586"/>
                </a:lnTo>
                <a:lnTo>
                  <a:pt x="1354" y="586"/>
                </a:lnTo>
                <a:lnTo>
                  <a:pt x="1354" y="598"/>
                </a:lnTo>
                <a:lnTo>
                  <a:pt x="1358" y="606"/>
                </a:lnTo>
                <a:lnTo>
                  <a:pt x="1358" y="616"/>
                </a:lnTo>
                <a:lnTo>
                  <a:pt x="1358" y="624"/>
                </a:lnTo>
                <a:lnTo>
                  <a:pt x="1358" y="628"/>
                </a:lnTo>
                <a:lnTo>
                  <a:pt x="1358" y="632"/>
                </a:lnTo>
                <a:lnTo>
                  <a:pt x="1354" y="632"/>
                </a:lnTo>
                <a:lnTo>
                  <a:pt x="1354" y="634"/>
                </a:lnTo>
                <a:lnTo>
                  <a:pt x="1354" y="638"/>
                </a:lnTo>
                <a:lnTo>
                  <a:pt x="1354" y="642"/>
                </a:lnTo>
                <a:lnTo>
                  <a:pt x="1350" y="642"/>
                </a:lnTo>
                <a:lnTo>
                  <a:pt x="1350" y="646"/>
                </a:lnTo>
                <a:lnTo>
                  <a:pt x="1346" y="646"/>
                </a:lnTo>
                <a:lnTo>
                  <a:pt x="1346" y="648"/>
                </a:lnTo>
                <a:lnTo>
                  <a:pt x="1342" y="652"/>
                </a:lnTo>
                <a:lnTo>
                  <a:pt x="1346" y="652"/>
                </a:lnTo>
                <a:lnTo>
                  <a:pt x="1346" y="656"/>
                </a:lnTo>
                <a:lnTo>
                  <a:pt x="1350" y="660"/>
                </a:lnTo>
                <a:lnTo>
                  <a:pt x="1354" y="660"/>
                </a:lnTo>
                <a:lnTo>
                  <a:pt x="1358" y="656"/>
                </a:lnTo>
                <a:lnTo>
                  <a:pt x="1360" y="652"/>
                </a:lnTo>
                <a:lnTo>
                  <a:pt x="1364" y="652"/>
                </a:lnTo>
                <a:lnTo>
                  <a:pt x="1368" y="648"/>
                </a:lnTo>
                <a:lnTo>
                  <a:pt x="1372" y="648"/>
                </a:lnTo>
                <a:lnTo>
                  <a:pt x="1376" y="648"/>
                </a:lnTo>
                <a:lnTo>
                  <a:pt x="1380" y="646"/>
                </a:lnTo>
                <a:lnTo>
                  <a:pt x="1386" y="646"/>
                </a:lnTo>
                <a:lnTo>
                  <a:pt x="1390" y="642"/>
                </a:lnTo>
                <a:lnTo>
                  <a:pt x="1394" y="642"/>
                </a:lnTo>
                <a:lnTo>
                  <a:pt x="1398" y="638"/>
                </a:lnTo>
                <a:lnTo>
                  <a:pt x="1402" y="638"/>
                </a:lnTo>
                <a:lnTo>
                  <a:pt x="1402" y="634"/>
                </a:lnTo>
                <a:lnTo>
                  <a:pt x="1406" y="634"/>
                </a:lnTo>
                <a:lnTo>
                  <a:pt x="1402" y="634"/>
                </a:lnTo>
                <a:lnTo>
                  <a:pt x="1402" y="632"/>
                </a:lnTo>
                <a:lnTo>
                  <a:pt x="1402" y="628"/>
                </a:lnTo>
                <a:lnTo>
                  <a:pt x="1402" y="624"/>
                </a:lnTo>
                <a:lnTo>
                  <a:pt x="1406" y="620"/>
                </a:lnTo>
                <a:lnTo>
                  <a:pt x="1414" y="620"/>
                </a:lnTo>
                <a:lnTo>
                  <a:pt x="1416" y="620"/>
                </a:lnTo>
                <a:lnTo>
                  <a:pt x="1420" y="620"/>
                </a:lnTo>
                <a:lnTo>
                  <a:pt x="1424" y="620"/>
                </a:lnTo>
                <a:lnTo>
                  <a:pt x="1428" y="620"/>
                </a:lnTo>
                <a:lnTo>
                  <a:pt x="1432" y="620"/>
                </a:lnTo>
                <a:lnTo>
                  <a:pt x="1436" y="620"/>
                </a:lnTo>
                <a:lnTo>
                  <a:pt x="1436" y="616"/>
                </a:lnTo>
                <a:lnTo>
                  <a:pt x="1440" y="616"/>
                </a:lnTo>
                <a:lnTo>
                  <a:pt x="1440" y="612"/>
                </a:lnTo>
                <a:lnTo>
                  <a:pt x="1442" y="608"/>
                </a:lnTo>
                <a:lnTo>
                  <a:pt x="1446" y="608"/>
                </a:lnTo>
                <a:lnTo>
                  <a:pt x="1446" y="606"/>
                </a:lnTo>
                <a:lnTo>
                  <a:pt x="1450" y="606"/>
                </a:lnTo>
                <a:lnTo>
                  <a:pt x="1450" y="602"/>
                </a:lnTo>
                <a:lnTo>
                  <a:pt x="1454" y="598"/>
                </a:lnTo>
                <a:lnTo>
                  <a:pt x="1458" y="598"/>
                </a:lnTo>
                <a:lnTo>
                  <a:pt x="1458" y="594"/>
                </a:lnTo>
                <a:lnTo>
                  <a:pt x="1462" y="594"/>
                </a:lnTo>
                <a:lnTo>
                  <a:pt x="1466" y="594"/>
                </a:lnTo>
                <a:lnTo>
                  <a:pt x="1470" y="594"/>
                </a:lnTo>
                <a:lnTo>
                  <a:pt x="1476" y="594"/>
                </a:lnTo>
                <a:lnTo>
                  <a:pt x="1480" y="594"/>
                </a:lnTo>
                <a:lnTo>
                  <a:pt x="1484" y="594"/>
                </a:lnTo>
                <a:lnTo>
                  <a:pt x="1488" y="594"/>
                </a:lnTo>
                <a:lnTo>
                  <a:pt x="1492" y="594"/>
                </a:lnTo>
                <a:lnTo>
                  <a:pt x="1496" y="594"/>
                </a:lnTo>
                <a:lnTo>
                  <a:pt x="1498" y="594"/>
                </a:lnTo>
                <a:lnTo>
                  <a:pt x="1502" y="594"/>
                </a:lnTo>
                <a:lnTo>
                  <a:pt x="1506" y="594"/>
                </a:lnTo>
                <a:lnTo>
                  <a:pt x="1510" y="594"/>
                </a:lnTo>
                <a:lnTo>
                  <a:pt x="1510" y="590"/>
                </a:lnTo>
                <a:lnTo>
                  <a:pt x="1510" y="586"/>
                </a:lnTo>
                <a:lnTo>
                  <a:pt x="1514" y="586"/>
                </a:lnTo>
                <a:lnTo>
                  <a:pt x="1514" y="590"/>
                </a:lnTo>
                <a:lnTo>
                  <a:pt x="1514" y="586"/>
                </a:lnTo>
                <a:lnTo>
                  <a:pt x="1518" y="590"/>
                </a:lnTo>
                <a:lnTo>
                  <a:pt x="1522" y="586"/>
                </a:lnTo>
                <a:lnTo>
                  <a:pt x="1522" y="582"/>
                </a:lnTo>
                <a:lnTo>
                  <a:pt x="1522" y="578"/>
                </a:lnTo>
                <a:lnTo>
                  <a:pt x="1526" y="578"/>
                </a:lnTo>
                <a:lnTo>
                  <a:pt x="1526" y="576"/>
                </a:lnTo>
                <a:lnTo>
                  <a:pt x="1526" y="572"/>
                </a:lnTo>
                <a:lnTo>
                  <a:pt x="1526" y="568"/>
                </a:lnTo>
                <a:lnTo>
                  <a:pt x="1528" y="568"/>
                </a:lnTo>
                <a:lnTo>
                  <a:pt x="1528" y="564"/>
                </a:lnTo>
                <a:lnTo>
                  <a:pt x="1528" y="560"/>
                </a:lnTo>
                <a:lnTo>
                  <a:pt x="1532" y="556"/>
                </a:lnTo>
                <a:lnTo>
                  <a:pt x="1532" y="552"/>
                </a:lnTo>
                <a:lnTo>
                  <a:pt x="1536" y="552"/>
                </a:lnTo>
                <a:lnTo>
                  <a:pt x="1540" y="550"/>
                </a:lnTo>
                <a:lnTo>
                  <a:pt x="1540" y="546"/>
                </a:lnTo>
                <a:lnTo>
                  <a:pt x="1544" y="546"/>
                </a:lnTo>
                <a:lnTo>
                  <a:pt x="1544" y="550"/>
                </a:lnTo>
                <a:lnTo>
                  <a:pt x="1548" y="550"/>
                </a:lnTo>
                <a:lnTo>
                  <a:pt x="1552" y="550"/>
                </a:lnTo>
                <a:lnTo>
                  <a:pt x="1556" y="546"/>
                </a:lnTo>
                <a:lnTo>
                  <a:pt x="1558" y="550"/>
                </a:lnTo>
                <a:lnTo>
                  <a:pt x="1558" y="552"/>
                </a:lnTo>
                <a:lnTo>
                  <a:pt x="1562" y="552"/>
                </a:lnTo>
                <a:lnTo>
                  <a:pt x="1562" y="556"/>
                </a:lnTo>
                <a:lnTo>
                  <a:pt x="1562" y="568"/>
                </a:lnTo>
                <a:lnTo>
                  <a:pt x="1562" y="576"/>
                </a:lnTo>
                <a:lnTo>
                  <a:pt x="1562" y="578"/>
                </a:lnTo>
                <a:lnTo>
                  <a:pt x="1562" y="582"/>
                </a:lnTo>
                <a:lnTo>
                  <a:pt x="1566" y="582"/>
                </a:lnTo>
                <a:lnTo>
                  <a:pt x="1566" y="586"/>
                </a:lnTo>
                <a:lnTo>
                  <a:pt x="1566" y="590"/>
                </a:lnTo>
                <a:lnTo>
                  <a:pt x="1570" y="590"/>
                </a:lnTo>
                <a:lnTo>
                  <a:pt x="1570" y="594"/>
                </a:lnTo>
                <a:lnTo>
                  <a:pt x="1574" y="594"/>
                </a:lnTo>
                <a:lnTo>
                  <a:pt x="1570" y="594"/>
                </a:lnTo>
                <a:lnTo>
                  <a:pt x="1570" y="598"/>
                </a:lnTo>
                <a:lnTo>
                  <a:pt x="1574" y="598"/>
                </a:lnTo>
                <a:lnTo>
                  <a:pt x="1570" y="602"/>
                </a:lnTo>
                <a:lnTo>
                  <a:pt x="1566" y="602"/>
                </a:lnTo>
                <a:lnTo>
                  <a:pt x="1562" y="606"/>
                </a:lnTo>
                <a:lnTo>
                  <a:pt x="1562" y="602"/>
                </a:lnTo>
                <a:lnTo>
                  <a:pt x="1558" y="606"/>
                </a:lnTo>
                <a:lnTo>
                  <a:pt x="1558" y="608"/>
                </a:lnTo>
                <a:lnTo>
                  <a:pt x="1558" y="606"/>
                </a:lnTo>
                <a:lnTo>
                  <a:pt x="1556" y="606"/>
                </a:lnTo>
                <a:lnTo>
                  <a:pt x="1552" y="606"/>
                </a:lnTo>
                <a:lnTo>
                  <a:pt x="1552" y="608"/>
                </a:lnTo>
                <a:lnTo>
                  <a:pt x="1548" y="608"/>
                </a:lnTo>
                <a:lnTo>
                  <a:pt x="1548" y="606"/>
                </a:lnTo>
                <a:lnTo>
                  <a:pt x="1548" y="602"/>
                </a:lnTo>
                <a:lnTo>
                  <a:pt x="1548" y="606"/>
                </a:lnTo>
                <a:lnTo>
                  <a:pt x="1544" y="606"/>
                </a:lnTo>
                <a:lnTo>
                  <a:pt x="1544" y="608"/>
                </a:lnTo>
                <a:lnTo>
                  <a:pt x="1544" y="612"/>
                </a:lnTo>
                <a:lnTo>
                  <a:pt x="1540" y="616"/>
                </a:lnTo>
                <a:lnTo>
                  <a:pt x="1540" y="612"/>
                </a:lnTo>
                <a:lnTo>
                  <a:pt x="1536" y="616"/>
                </a:lnTo>
                <a:lnTo>
                  <a:pt x="1536" y="612"/>
                </a:lnTo>
                <a:lnTo>
                  <a:pt x="1536" y="616"/>
                </a:lnTo>
                <a:lnTo>
                  <a:pt x="1536" y="612"/>
                </a:lnTo>
                <a:lnTo>
                  <a:pt x="1536" y="616"/>
                </a:lnTo>
                <a:lnTo>
                  <a:pt x="1532" y="616"/>
                </a:lnTo>
                <a:lnTo>
                  <a:pt x="1536" y="616"/>
                </a:lnTo>
                <a:lnTo>
                  <a:pt x="1532" y="620"/>
                </a:lnTo>
                <a:lnTo>
                  <a:pt x="1532" y="616"/>
                </a:lnTo>
                <a:lnTo>
                  <a:pt x="1532" y="612"/>
                </a:lnTo>
                <a:lnTo>
                  <a:pt x="1532" y="616"/>
                </a:lnTo>
                <a:lnTo>
                  <a:pt x="1532" y="620"/>
                </a:lnTo>
                <a:lnTo>
                  <a:pt x="1532" y="616"/>
                </a:lnTo>
                <a:lnTo>
                  <a:pt x="1528" y="616"/>
                </a:lnTo>
                <a:lnTo>
                  <a:pt x="1528" y="620"/>
                </a:lnTo>
                <a:lnTo>
                  <a:pt x="1526" y="620"/>
                </a:lnTo>
                <a:lnTo>
                  <a:pt x="1528" y="620"/>
                </a:lnTo>
                <a:lnTo>
                  <a:pt x="1528" y="624"/>
                </a:lnTo>
                <a:lnTo>
                  <a:pt x="1526" y="624"/>
                </a:lnTo>
                <a:lnTo>
                  <a:pt x="1526" y="628"/>
                </a:lnTo>
                <a:lnTo>
                  <a:pt x="1522" y="628"/>
                </a:lnTo>
                <a:lnTo>
                  <a:pt x="1522" y="632"/>
                </a:lnTo>
                <a:lnTo>
                  <a:pt x="1522" y="634"/>
                </a:lnTo>
                <a:lnTo>
                  <a:pt x="1518" y="634"/>
                </a:lnTo>
                <a:lnTo>
                  <a:pt x="1518" y="638"/>
                </a:lnTo>
                <a:lnTo>
                  <a:pt x="1522" y="642"/>
                </a:lnTo>
                <a:lnTo>
                  <a:pt x="1522" y="638"/>
                </a:lnTo>
                <a:lnTo>
                  <a:pt x="1522" y="642"/>
                </a:lnTo>
                <a:lnTo>
                  <a:pt x="1518" y="642"/>
                </a:lnTo>
                <a:lnTo>
                  <a:pt x="1514" y="646"/>
                </a:lnTo>
                <a:lnTo>
                  <a:pt x="1518" y="648"/>
                </a:lnTo>
                <a:lnTo>
                  <a:pt x="1522" y="648"/>
                </a:lnTo>
                <a:lnTo>
                  <a:pt x="1522" y="652"/>
                </a:lnTo>
                <a:lnTo>
                  <a:pt x="1522" y="656"/>
                </a:lnTo>
                <a:lnTo>
                  <a:pt x="1526" y="656"/>
                </a:lnTo>
                <a:lnTo>
                  <a:pt x="1526" y="660"/>
                </a:lnTo>
                <a:lnTo>
                  <a:pt x="1528" y="656"/>
                </a:lnTo>
                <a:lnTo>
                  <a:pt x="1528" y="652"/>
                </a:lnTo>
                <a:lnTo>
                  <a:pt x="1526" y="652"/>
                </a:lnTo>
                <a:lnTo>
                  <a:pt x="1528" y="652"/>
                </a:lnTo>
                <a:lnTo>
                  <a:pt x="1532" y="652"/>
                </a:lnTo>
                <a:lnTo>
                  <a:pt x="1532" y="656"/>
                </a:lnTo>
                <a:lnTo>
                  <a:pt x="1532" y="660"/>
                </a:lnTo>
                <a:lnTo>
                  <a:pt x="1528" y="660"/>
                </a:lnTo>
                <a:lnTo>
                  <a:pt x="1526" y="660"/>
                </a:lnTo>
                <a:lnTo>
                  <a:pt x="1522" y="660"/>
                </a:lnTo>
                <a:lnTo>
                  <a:pt x="1522" y="656"/>
                </a:lnTo>
                <a:lnTo>
                  <a:pt x="1518" y="660"/>
                </a:lnTo>
                <a:lnTo>
                  <a:pt x="1514" y="664"/>
                </a:lnTo>
                <a:lnTo>
                  <a:pt x="1514" y="660"/>
                </a:lnTo>
                <a:lnTo>
                  <a:pt x="1514" y="656"/>
                </a:lnTo>
                <a:lnTo>
                  <a:pt x="1514" y="660"/>
                </a:lnTo>
                <a:lnTo>
                  <a:pt x="1510" y="660"/>
                </a:lnTo>
                <a:lnTo>
                  <a:pt x="1510" y="656"/>
                </a:lnTo>
                <a:lnTo>
                  <a:pt x="1510" y="660"/>
                </a:lnTo>
                <a:lnTo>
                  <a:pt x="1510" y="664"/>
                </a:lnTo>
                <a:lnTo>
                  <a:pt x="1506" y="664"/>
                </a:lnTo>
                <a:lnTo>
                  <a:pt x="1506" y="668"/>
                </a:lnTo>
                <a:lnTo>
                  <a:pt x="1502" y="668"/>
                </a:lnTo>
                <a:lnTo>
                  <a:pt x="1502" y="664"/>
                </a:lnTo>
                <a:lnTo>
                  <a:pt x="1498" y="668"/>
                </a:lnTo>
                <a:lnTo>
                  <a:pt x="1496" y="668"/>
                </a:lnTo>
                <a:lnTo>
                  <a:pt x="1492" y="668"/>
                </a:lnTo>
                <a:lnTo>
                  <a:pt x="1488" y="668"/>
                </a:lnTo>
                <a:lnTo>
                  <a:pt x="1484" y="668"/>
                </a:lnTo>
                <a:lnTo>
                  <a:pt x="1484" y="672"/>
                </a:lnTo>
                <a:lnTo>
                  <a:pt x="1480" y="672"/>
                </a:lnTo>
                <a:lnTo>
                  <a:pt x="1476" y="672"/>
                </a:lnTo>
                <a:lnTo>
                  <a:pt x="1476" y="676"/>
                </a:lnTo>
                <a:lnTo>
                  <a:pt x="1472" y="676"/>
                </a:lnTo>
                <a:lnTo>
                  <a:pt x="1476" y="676"/>
                </a:lnTo>
                <a:lnTo>
                  <a:pt x="1476" y="672"/>
                </a:lnTo>
                <a:lnTo>
                  <a:pt x="1476" y="668"/>
                </a:lnTo>
                <a:lnTo>
                  <a:pt x="1472" y="668"/>
                </a:lnTo>
                <a:lnTo>
                  <a:pt x="1476" y="668"/>
                </a:lnTo>
                <a:lnTo>
                  <a:pt x="1476" y="672"/>
                </a:lnTo>
                <a:lnTo>
                  <a:pt x="1472" y="676"/>
                </a:lnTo>
                <a:lnTo>
                  <a:pt x="1472" y="678"/>
                </a:lnTo>
                <a:lnTo>
                  <a:pt x="1470" y="678"/>
                </a:lnTo>
                <a:lnTo>
                  <a:pt x="1470" y="682"/>
                </a:lnTo>
                <a:lnTo>
                  <a:pt x="1472" y="682"/>
                </a:lnTo>
                <a:lnTo>
                  <a:pt x="1472" y="686"/>
                </a:lnTo>
                <a:lnTo>
                  <a:pt x="1472" y="690"/>
                </a:lnTo>
                <a:lnTo>
                  <a:pt x="1472" y="698"/>
                </a:lnTo>
                <a:lnTo>
                  <a:pt x="1472" y="694"/>
                </a:lnTo>
                <a:lnTo>
                  <a:pt x="1472" y="690"/>
                </a:lnTo>
                <a:lnTo>
                  <a:pt x="1472" y="694"/>
                </a:lnTo>
                <a:lnTo>
                  <a:pt x="1472" y="698"/>
                </a:lnTo>
                <a:lnTo>
                  <a:pt x="1470" y="698"/>
                </a:lnTo>
                <a:lnTo>
                  <a:pt x="1470" y="702"/>
                </a:lnTo>
                <a:lnTo>
                  <a:pt x="1466" y="702"/>
                </a:lnTo>
                <a:lnTo>
                  <a:pt x="1466" y="706"/>
                </a:lnTo>
                <a:lnTo>
                  <a:pt x="1470" y="706"/>
                </a:lnTo>
                <a:lnTo>
                  <a:pt x="1466" y="706"/>
                </a:lnTo>
                <a:lnTo>
                  <a:pt x="1466" y="708"/>
                </a:lnTo>
                <a:lnTo>
                  <a:pt x="1462" y="708"/>
                </a:lnTo>
                <a:lnTo>
                  <a:pt x="1462" y="712"/>
                </a:lnTo>
                <a:lnTo>
                  <a:pt x="1462" y="708"/>
                </a:lnTo>
                <a:lnTo>
                  <a:pt x="1458" y="708"/>
                </a:lnTo>
                <a:lnTo>
                  <a:pt x="1458" y="706"/>
                </a:lnTo>
                <a:lnTo>
                  <a:pt x="1454" y="706"/>
                </a:lnTo>
                <a:lnTo>
                  <a:pt x="1450" y="702"/>
                </a:lnTo>
                <a:lnTo>
                  <a:pt x="1450" y="698"/>
                </a:lnTo>
                <a:lnTo>
                  <a:pt x="1454" y="698"/>
                </a:lnTo>
                <a:lnTo>
                  <a:pt x="1454" y="694"/>
                </a:lnTo>
                <a:lnTo>
                  <a:pt x="1458" y="694"/>
                </a:lnTo>
                <a:lnTo>
                  <a:pt x="1458" y="690"/>
                </a:lnTo>
                <a:lnTo>
                  <a:pt x="1458" y="694"/>
                </a:lnTo>
                <a:lnTo>
                  <a:pt x="1454" y="694"/>
                </a:lnTo>
                <a:lnTo>
                  <a:pt x="1454" y="698"/>
                </a:lnTo>
                <a:lnTo>
                  <a:pt x="1450" y="698"/>
                </a:lnTo>
                <a:lnTo>
                  <a:pt x="1450" y="702"/>
                </a:lnTo>
                <a:lnTo>
                  <a:pt x="1454" y="706"/>
                </a:lnTo>
                <a:lnTo>
                  <a:pt x="1454" y="708"/>
                </a:lnTo>
                <a:lnTo>
                  <a:pt x="1454" y="712"/>
                </a:lnTo>
                <a:lnTo>
                  <a:pt x="1458" y="716"/>
                </a:lnTo>
                <a:lnTo>
                  <a:pt x="1458" y="720"/>
                </a:lnTo>
                <a:lnTo>
                  <a:pt x="1458" y="724"/>
                </a:lnTo>
                <a:lnTo>
                  <a:pt x="1458" y="720"/>
                </a:lnTo>
                <a:lnTo>
                  <a:pt x="1458" y="724"/>
                </a:lnTo>
                <a:lnTo>
                  <a:pt x="1458" y="728"/>
                </a:lnTo>
                <a:lnTo>
                  <a:pt x="1454" y="728"/>
                </a:lnTo>
                <a:lnTo>
                  <a:pt x="1454" y="732"/>
                </a:lnTo>
                <a:lnTo>
                  <a:pt x="1454" y="734"/>
                </a:lnTo>
                <a:lnTo>
                  <a:pt x="1450" y="734"/>
                </a:lnTo>
                <a:lnTo>
                  <a:pt x="1450" y="738"/>
                </a:lnTo>
                <a:lnTo>
                  <a:pt x="1446" y="742"/>
                </a:lnTo>
                <a:lnTo>
                  <a:pt x="1446" y="746"/>
                </a:lnTo>
                <a:lnTo>
                  <a:pt x="1446" y="742"/>
                </a:lnTo>
                <a:lnTo>
                  <a:pt x="1446" y="738"/>
                </a:lnTo>
                <a:lnTo>
                  <a:pt x="1446" y="734"/>
                </a:lnTo>
                <a:lnTo>
                  <a:pt x="1450" y="734"/>
                </a:lnTo>
                <a:lnTo>
                  <a:pt x="1450" y="732"/>
                </a:lnTo>
                <a:lnTo>
                  <a:pt x="1446" y="732"/>
                </a:lnTo>
                <a:lnTo>
                  <a:pt x="1446" y="728"/>
                </a:lnTo>
                <a:lnTo>
                  <a:pt x="1446" y="724"/>
                </a:lnTo>
                <a:lnTo>
                  <a:pt x="1446" y="728"/>
                </a:lnTo>
                <a:lnTo>
                  <a:pt x="1442" y="728"/>
                </a:lnTo>
                <a:lnTo>
                  <a:pt x="1442" y="724"/>
                </a:lnTo>
                <a:lnTo>
                  <a:pt x="1440" y="720"/>
                </a:lnTo>
                <a:lnTo>
                  <a:pt x="1442" y="720"/>
                </a:lnTo>
                <a:lnTo>
                  <a:pt x="1446" y="720"/>
                </a:lnTo>
                <a:lnTo>
                  <a:pt x="1446" y="716"/>
                </a:lnTo>
                <a:lnTo>
                  <a:pt x="1446" y="720"/>
                </a:lnTo>
                <a:lnTo>
                  <a:pt x="1442" y="720"/>
                </a:lnTo>
                <a:lnTo>
                  <a:pt x="1442" y="716"/>
                </a:lnTo>
                <a:lnTo>
                  <a:pt x="1440" y="716"/>
                </a:lnTo>
                <a:lnTo>
                  <a:pt x="1442" y="712"/>
                </a:lnTo>
                <a:lnTo>
                  <a:pt x="1442" y="716"/>
                </a:lnTo>
                <a:lnTo>
                  <a:pt x="1442" y="712"/>
                </a:lnTo>
                <a:lnTo>
                  <a:pt x="1440" y="712"/>
                </a:lnTo>
                <a:lnTo>
                  <a:pt x="1440" y="708"/>
                </a:lnTo>
                <a:lnTo>
                  <a:pt x="1442" y="712"/>
                </a:lnTo>
                <a:lnTo>
                  <a:pt x="1442" y="708"/>
                </a:lnTo>
                <a:lnTo>
                  <a:pt x="1442" y="706"/>
                </a:lnTo>
                <a:lnTo>
                  <a:pt x="1446" y="706"/>
                </a:lnTo>
                <a:lnTo>
                  <a:pt x="1446" y="702"/>
                </a:lnTo>
                <a:lnTo>
                  <a:pt x="1446" y="698"/>
                </a:lnTo>
                <a:lnTo>
                  <a:pt x="1442" y="702"/>
                </a:lnTo>
                <a:lnTo>
                  <a:pt x="1442" y="706"/>
                </a:lnTo>
                <a:lnTo>
                  <a:pt x="1442" y="702"/>
                </a:lnTo>
                <a:lnTo>
                  <a:pt x="1440" y="706"/>
                </a:lnTo>
                <a:lnTo>
                  <a:pt x="1440" y="706"/>
                </a:lnTo>
                <a:lnTo>
                  <a:pt x="1440" y="706"/>
                </a:lnTo>
                <a:close/>
                <a:moveTo>
                  <a:pt x="780" y="520"/>
                </a:moveTo>
                <a:lnTo>
                  <a:pt x="780" y="522"/>
                </a:lnTo>
                <a:lnTo>
                  <a:pt x="780" y="520"/>
                </a:lnTo>
                <a:lnTo>
                  <a:pt x="780" y="520"/>
                </a:lnTo>
                <a:lnTo>
                  <a:pt x="780" y="520"/>
                </a:lnTo>
                <a:close/>
                <a:moveTo>
                  <a:pt x="824" y="806"/>
                </a:moveTo>
                <a:lnTo>
                  <a:pt x="828" y="806"/>
                </a:lnTo>
                <a:lnTo>
                  <a:pt x="824" y="806"/>
                </a:lnTo>
                <a:lnTo>
                  <a:pt x="824" y="806"/>
                </a:lnTo>
                <a:lnTo>
                  <a:pt x="824" y="806"/>
                </a:lnTo>
                <a:close/>
                <a:moveTo>
                  <a:pt x="192" y="120"/>
                </a:moveTo>
                <a:lnTo>
                  <a:pt x="188" y="120"/>
                </a:lnTo>
                <a:lnTo>
                  <a:pt x="180" y="124"/>
                </a:lnTo>
                <a:lnTo>
                  <a:pt x="184" y="120"/>
                </a:lnTo>
                <a:lnTo>
                  <a:pt x="188" y="120"/>
                </a:lnTo>
                <a:lnTo>
                  <a:pt x="192" y="120"/>
                </a:lnTo>
                <a:lnTo>
                  <a:pt x="192" y="120"/>
                </a:lnTo>
                <a:lnTo>
                  <a:pt x="192" y="120"/>
                </a:lnTo>
                <a:close/>
                <a:moveTo>
                  <a:pt x="168" y="128"/>
                </a:moveTo>
                <a:lnTo>
                  <a:pt x="166" y="132"/>
                </a:lnTo>
                <a:lnTo>
                  <a:pt x="166" y="128"/>
                </a:lnTo>
                <a:lnTo>
                  <a:pt x="168" y="128"/>
                </a:lnTo>
                <a:lnTo>
                  <a:pt x="168" y="128"/>
                </a:lnTo>
                <a:lnTo>
                  <a:pt x="168" y="128"/>
                </a:lnTo>
                <a:close/>
                <a:moveTo>
                  <a:pt x="224" y="192"/>
                </a:moveTo>
                <a:lnTo>
                  <a:pt x="222" y="192"/>
                </a:lnTo>
                <a:lnTo>
                  <a:pt x="224" y="192"/>
                </a:lnTo>
                <a:lnTo>
                  <a:pt x="224" y="192"/>
                </a:lnTo>
                <a:lnTo>
                  <a:pt x="224" y="192"/>
                </a:lnTo>
                <a:close/>
                <a:moveTo>
                  <a:pt x="426" y="258"/>
                </a:moveTo>
                <a:lnTo>
                  <a:pt x="426" y="262"/>
                </a:lnTo>
                <a:lnTo>
                  <a:pt x="426" y="258"/>
                </a:lnTo>
                <a:lnTo>
                  <a:pt x="422" y="258"/>
                </a:lnTo>
                <a:lnTo>
                  <a:pt x="426" y="258"/>
                </a:lnTo>
                <a:lnTo>
                  <a:pt x="426" y="258"/>
                </a:lnTo>
                <a:lnTo>
                  <a:pt x="426" y="258"/>
                </a:lnTo>
                <a:close/>
                <a:moveTo>
                  <a:pt x="82" y="268"/>
                </a:moveTo>
                <a:lnTo>
                  <a:pt x="82" y="266"/>
                </a:lnTo>
                <a:lnTo>
                  <a:pt x="80" y="266"/>
                </a:lnTo>
                <a:lnTo>
                  <a:pt x="76" y="266"/>
                </a:lnTo>
                <a:lnTo>
                  <a:pt x="72" y="262"/>
                </a:lnTo>
                <a:lnTo>
                  <a:pt x="76" y="262"/>
                </a:lnTo>
                <a:lnTo>
                  <a:pt x="76" y="266"/>
                </a:lnTo>
                <a:lnTo>
                  <a:pt x="80" y="266"/>
                </a:lnTo>
                <a:lnTo>
                  <a:pt x="82" y="266"/>
                </a:lnTo>
                <a:lnTo>
                  <a:pt x="82" y="268"/>
                </a:lnTo>
                <a:lnTo>
                  <a:pt x="82" y="268"/>
                </a:lnTo>
                <a:lnTo>
                  <a:pt x="82" y="268"/>
                </a:lnTo>
                <a:close/>
                <a:moveTo>
                  <a:pt x="466" y="266"/>
                </a:moveTo>
                <a:lnTo>
                  <a:pt x="466" y="268"/>
                </a:lnTo>
                <a:lnTo>
                  <a:pt x="466" y="266"/>
                </a:lnTo>
                <a:lnTo>
                  <a:pt x="466" y="266"/>
                </a:lnTo>
                <a:lnTo>
                  <a:pt x="466" y="266"/>
                </a:lnTo>
                <a:close/>
                <a:moveTo>
                  <a:pt x="426" y="266"/>
                </a:moveTo>
                <a:lnTo>
                  <a:pt x="426" y="268"/>
                </a:lnTo>
                <a:lnTo>
                  <a:pt x="426" y="266"/>
                </a:lnTo>
                <a:lnTo>
                  <a:pt x="426" y="266"/>
                </a:lnTo>
                <a:lnTo>
                  <a:pt x="426" y="266"/>
                </a:lnTo>
                <a:close/>
                <a:moveTo>
                  <a:pt x="426" y="268"/>
                </a:moveTo>
                <a:lnTo>
                  <a:pt x="426" y="272"/>
                </a:lnTo>
                <a:lnTo>
                  <a:pt x="422" y="272"/>
                </a:lnTo>
                <a:lnTo>
                  <a:pt x="426" y="272"/>
                </a:lnTo>
                <a:lnTo>
                  <a:pt x="426" y="268"/>
                </a:lnTo>
                <a:lnTo>
                  <a:pt x="426" y="268"/>
                </a:lnTo>
                <a:lnTo>
                  <a:pt x="426" y="268"/>
                </a:lnTo>
                <a:close/>
                <a:moveTo>
                  <a:pt x="482" y="276"/>
                </a:moveTo>
                <a:lnTo>
                  <a:pt x="478" y="276"/>
                </a:lnTo>
                <a:lnTo>
                  <a:pt x="474" y="276"/>
                </a:lnTo>
                <a:lnTo>
                  <a:pt x="474" y="280"/>
                </a:lnTo>
                <a:lnTo>
                  <a:pt x="474" y="276"/>
                </a:lnTo>
                <a:lnTo>
                  <a:pt x="478" y="276"/>
                </a:lnTo>
                <a:lnTo>
                  <a:pt x="478" y="272"/>
                </a:lnTo>
                <a:lnTo>
                  <a:pt x="482" y="272"/>
                </a:lnTo>
                <a:lnTo>
                  <a:pt x="482" y="276"/>
                </a:lnTo>
                <a:lnTo>
                  <a:pt x="482" y="276"/>
                </a:lnTo>
                <a:lnTo>
                  <a:pt x="482" y="276"/>
                </a:lnTo>
                <a:close/>
                <a:moveTo>
                  <a:pt x="244" y="306"/>
                </a:moveTo>
                <a:lnTo>
                  <a:pt x="244" y="302"/>
                </a:lnTo>
                <a:lnTo>
                  <a:pt x="248" y="302"/>
                </a:lnTo>
                <a:lnTo>
                  <a:pt x="244" y="306"/>
                </a:lnTo>
                <a:lnTo>
                  <a:pt x="244" y="306"/>
                </a:lnTo>
                <a:lnTo>
                  <a:pt x="244" y="306"/>
                </a:lnTo>
                <a:close/>
                <a:moveTo>
                  <a:pt x="620" y="314"/>
                </a:moveTo>
                <a:lnTo>
                  <a:pt x="616" y="314"/>
                </a:lnTo>
                <a:lnTo>
                  <a:pt x="616" y="310"/>
                </a:lnTo>
                <a:lnTo>
                  <a:pt x="620" y="314"/>
                </a:lnTo>
                <a:lnTo>
                  <a:pt x="620" y="314"/>
                </a:lnTo>
                <a:lnTo>
                  <a:pt x="620" y="314"/>
                </a:lnTo>
                <a:close/>
                <a:moveTo>
                  <a:pt x="112" y="340"/>
                </a:moveTo>
                <a:lnTo>
                  <a:pt x="110" y="340"/>
                </a:lnTo>
                <a:lnTo>
                  <a:pt x="110" y="336"/>
                </a:lnTo>
                <a:lnTo>
                  <a:pt x="112" y="336"/>
                </a:lnTo>
                <a:lnTo>
                  <a:pt x="112" y="340"/>
                </a:lnTo>
                <a:lnTo>
                  <a:pt x="112" y="340"/>
                </a:lnTo>
                <a:lnTo>
                  <a:pt x="112" y="340"/>
                </a:lnTo>
                <a:close/>
                <a:moveTo>
                  <a:pt x="120" y="350"/>
                </a:moveTo>
                <a:lnTo>
                  <a:pt x="124" y="350"/>
                </a:lnTo>
                <a:lnTo>
                  <a:pt x="120" y="350"/>
                </a:lnTo>
                <a:lnTo>
                  <a:pt x="120" y="350"/>
                </a:lnTo>
                <a:lnTo>
                  <a:pt x="120" y="350"/>
                </a:lnTo>
                <a:close/>
                <a:moveTo>
                  <a:pt x="340" y="350"/>
                </a:moveTo>
                <a:lnTo>
                  <a:pt x="336" y="350"/>
                </a:lnTo>
                <a:lnTo>
                  <a:pt x="340" y="350"/>
                </a:lnTo>
                <a:lnTo>
                  <a:pt x="340" y="350"/>
                </a:lnTo>
                <a:lnTo>
                  <a:pt x="340" y="350"/>
                </a:lnTo>
                <a:close/>
                <a:moveTo>
                  <a:pt x="344" y="350"/>
                </a:moveTo>
                <a:lnTo>
                  <a:pt x="340" y="350"/>
                </a:lnTo>
                <a:lnTo>
                  <a:pt x="344" y="350"/>
                </a:lnTo>
                <a:lnTo>
                  <a:pt x="344" y="350"/>
                </a:lnTo>
                <a:lnTo>
                  <a:pt x="344" y="350"/>
                </a:lnTo>
                <a:close/>
                <a:moveTo>
                  <a:pt x="322" y="366"/>
                </a:moveTo>
                <a:lnTo>
                  <a:pt x="322" y="370"/>
                </a:lnTo>
                <a:lnTo>
                  <a:pt x="318" y="370"/>
                </a:lnTo>
                <a:lnTo>
                  <a:pt x="318" y="366"/>
                </a:lnTo>
                <a:lnTo>
                  <a:pt x="322" y="366"/>
                </a:lnTo>
                <a:lnTo>
                  <a:pt x="322" y="366"/>
                </a:lnTo>
                <a:lnTo>
                  <a:pt x="322" y="366"/>
                </a:lnTo>
                <a:close/>
                <a:moveTo>
                  <a:pt x="634" y="366"/>
                </a:moveTo>
                <a:lnTo>
                  <a:pt x="634" y="370"/>
                </a:lnTo>
                <a:lnTo>
                  <a:pt x="634" y="366"/>
                </a:lnTo>
                <a:lnTo>
                  <a:pt x="634" y="366"/>
                </a:lnTo>
                <a:lnTo>
                  <a:pt x="634" y="366"/>
                </a:lnTo>
                <a:close/>
                <a:moveTo>
                  <a:pt x="1472" y="678"/>
                </a:moveTo>
                <a:lnTo>
                  <a:pt x="1472" y="682"/>
                </a:lnTo>
                <a:lnTo>
                  <a:pt x="1470" y="682"/>
                </a:lnTo>
                <a:lnTo>
                  <a:pt x="1470" y="678"/>
                </a:lnTo>
                <a:lnTo>
                  <a:pt x="1472" y="678"/>
                </a:lnTo>
                <a:lnTo>
                  <a:pt x="1472" y="678"/>
                </a:lnTo>
                <a:lnTo>
                  <a:pt x="1472" y="678"/>
                </a:lnTo>
                <a:close/>
                <a:moveTo>
                  <a:pt x="1450" y="784"/>
                </a:moveTo>
                <a:lnTo>
                  <a:pt x="1450" y="780"/>
                </a:lnTo>
                <a:lnTo>
                  <a:pt x="1454" y="780"/>
                </a:lnTo>
                <a:lnTo>
                  <a:pt x="1454" y="776"/>
                </a:lnTo>
                <a:lnTo>
                  <a:pt x="1450" y="772"/>
                </a:lnTo>
                <a:lnTo>
                  <a:pt x="1454" y="772"/>
                </a:lnTo>
                <a:lnTo>
                  <a:pt x="1454" y="776"/>
                </a:lnTo>
                <a:lnTo>
                  <a:pt x="1454" y="780"/>
                </a:lnTo>
                <a:lnTo>
                  <a:pt x="1450" y="784"/>
                </a:lnTo>
                <a:lnTo>
                  <a:pt x="1450" y="784"/>
                </a:lnTo>
                <a:lnTo>
                  <a:pt x="1450" y="784"/>
                </a:lnTo>
                <a:close/>
                <a:moveTo>
                  <a:pt x="1380" y="910"/>
                </a:moveTo>
                <a:lnTo>
                  <a:pt x="1380" y="906"/>
                </a:lnTo>
                <a:lnTo>
                  <a:pt x="1380" y="910"/>
                </a:lnTo>
                <a:lnTo>
                  <a:pt x="1380" y="910"/>
                </a:lnTo>
                <a:lnTo>
                  <a:pt x="1380" y="910"/>
                </a:lnTo>
                <a:close/>
                <a:moveTo>
                  <a:pt x="1384" y="918"/>
                </a:moveTo>
                <a:lnTo>
                  <a:pt x="1384" y="922"/>
                </a:lnTo>
                <a:lnTo>
                  <a:pt x="1384" y="926"/>
                </a:lnTo>
                <a:lnTo>
                  <a:pt x="1386" y="930"/>
                </a:lnTo>
                <a:lnTo>
                  <a:pt x="1386" y="932"/>
                </a:lnTo>
                <a:lnTo>
                  <a:pt x="1386" y="930"/>
                </a:lnTo>
                <a:lnTo>
                  <a:pt x="1384" y="926"/>
                </a:lnTo>
                <a:lnTo>
                  <a:pt x="1384" y="922"/>
                </a:lnTo>
                <a:lnTo>
                  <a:pt x="1384" y="918"/>
                </a:lnTo>
                <a:lnTo>
                  <a:pt x="1384" y="918"/>
                </a:lnTo>
                <a:lnTo>
                  <a:pt x="1384" y="918"/>
                </a:lnTo>
                <a:close/>
                <a:moveTo>
                  <a:pt x="1144" y="926"/>
                </a:moveTo>
                <a:lnTo>
                  <a:pt x="1144" y="930"/>
                </a:lnTo>
                <a:lnTo>
                  <a:pt x="1142" y="930"/>
                </a:lnTo>
                <a:lnTo>
                  <a:pt x="1144" y="926"/>
                </a:lnTo>
                <a:lnTo>
                  <a:pt x="1144" y="922"/>
                </a:lnTo>
                <a:lnTo>
                  <a:pt x="1148" y="918"/>
                </a:lnTo>
                <a:lnTo>
                  <a:pt x="1148" y="922"/>
                </a:lnTo>
                <a:lnTo>
                  <a:pt x="1144" y="922"/>
                </a:lnTo>
                <a:lnTo>
                  <a:pt x="1144" y="926"/>
                </a:lnTo>
                <a:lnTo>
                  <a:pt x="1144" y="926"/>
                </a:lnTo>
                <a:lnTo>
                  <a:pt x="1144" y="926"/>
                </a:lnTo>
                <a:close/>
                <a:moveTo>
                  <a:pt x="1144" y="940"/>
                </a:moveTo>
                <a:lnTo>
                  <a:pt x="1144" y="936"/>
                </a:lnTo>
                <a:lnTo>
                  <a:pt x="1142" y="936"/>
                </a:lnTo>
                <a:lnTo>
                  <a:pt x="1142" y="932"/>
                </a:lnTo>
                <a:lnTo>
                  <a:pt x="1142" y="930"/>
                </a:lnTo>
                <a:lnTo>
                  <a:pt x="1142" y="932"/>
                </a:lnTo>
                <a:lnTo>
                  <a:pt x="1144" y="936"/>
                </a:lnTo>
                <a:lnTo>
                  <a:pt x="1144" y="940"/>
                </a:lnTo>
                <a:lnTo>
                  <a:pt x="1144" y="944"/>
                </a:lnTo>
                <a:lnTo>
                  <a:pt x="1144" y="948"/>
                </a:lnTo>
                <a:lnTo>
                  <a:pt x="1144" y="952"/>
                </a:lnTo>
                <a:lnTo>
                  <a:pt x="1144" y="948"/>
                </a:lnTo>
                <a:lnTo>
                  <a:pt x="1144" y="944"/>
                </a:lnTo>
                <a:lnTo>
                  <a:pt x="1144" y="940"/>
                </a:lnTo>
                <a:lnTo>
                  <a:pt x="1144" y="940"/>
                </a:lnTo>
                <a:lnTo>
                  <a:pt x="1144" y="940"/>
                </a:lnTo>
                <a:close/>
                <a:moveTo>
                  <a:pt x="132" y="202"/>
                </a:moveTo>
                <a:lnTo>
                  <a:pt x="128" y="202"/>
                </a:lnTo>
                <a:lnTo>
                  <a:pt x="124" y="202"/>
                </a:lnTo>
                <a:lnTo>
                  <a:pt x="120" y="206"/>
                </a:lnTo>
                <a:lnTo>
                  <a:pt x="120" y="202"/>
                </a:lnTo>
                <a:lnTo>
                  <a:pt x="116" y="202"/>
                </a:lnTo>
                <a:lnTo>
                  <a:pt x="112" y="202"/>
                </a:lnTo>
                <a:lnTo>
                  <a:pt x="112" y="198"/>
                </a:lnTo>
                <a:lnTo>
                  <a:pt x="110" y="194"/>
                </a:lnTo>
                <a:lnTo>
                  <a:pt x="106" y="194"/>
                </a:lnTo>
                <a:lnTo>
                  <a:pt x="102" y="194"/>
                </a:lnTo>
                <a:lnTo>
                  <a:pt x="106" y="194"/>
                </a:lnTo>
                <a:lnTo>
                  <a:pt x="110" y="194"/>
                </a:lnTo>
                <a:lnTo>
                  <a:pt x="110" y="198"/>
                </a:lnTo>
                <a:lnTo>
                  <a:pt x="112" y="198"/>
                </a:lnTo>
                <a:lnTo>
                  <a:pt x="110" y="198"/>
                </a:lnTo>
                <a:lnTo>
                  <a:pt x="106" y="194"/>
                </a:lnTo>
                <a:lnTo>
                  <a:pt x="102" y="194"/>
                </a:lnTo>
                <a:lnTo>
                  <a:pt x="98" y="194"/>
                </a:lnTo>
                <a:lnTo>
                  <a:pt x="98" y="198"/>
                </a:lnTo>
                <a:lnTo>
                  <a:pt x="94" y="198"/>
                </a:lnTo>
                <a:lnTo>
                  <a:pt x="90" y="198"/>
                </a:lnTo>
                <a:lnTo>
                  <a:pt x="90" y="194"/>
                </a:lnTo>
                <a:lnTo>
                  <a:pt x="90" y="192"/>
                </a:lnTo>
                <a:lnTo>
                  <a:pt x="90" y="188"/>
                </a:lnTo>
                <a:lnTo>
                  <a:pt x="94" y="188"/>
                </a:lnTo>
                <a:lnTo>
                  <a:pt x="94" y="192"/>
                </a:lnTo>
                <a:lnTo>
                  <a:pt x="98" y="192"/>
                </a:lnTo>
                <a:lnTo>
                  <a:pt x="102" y="192"/>
                </a:lnTo>
                <a:lnTo>
                  <a:pt x="106" y="192"/>
                </a:lnTo>
                <a:lnTo>
                  <a:pt x="110" y="188"/>
                </a:lnTo>
                <a:lnTo>
                  <a:pt x="112" y="188"/>
                </a:lnTo>
                <a:lnTo>
                  <a:pt x="112" y="192"/>
                </a:lnTo>
                <a:lnTo>
                  <a:pt x="116" y="192"/>
                </a:lnTo>
                <a:lnTo>
                  <a:pt x="116" y="194"/>
                </a:lnTo>
                <a:lnTo>
                  <a:pt x="120" y="194"/>
                </a:lnTo>
                <a:lnTo>
                  <a:pt x="124" y="194"/>
                </a:lnTo>
                <a:lnTo>
                  <a:pt x="124" y="198"/>
                </a:lnTo>
                <a:lnTo>
                  <a:pt x="128" y="198"/>
                </a:lnTo>
                <a:lnTo>
                  <a:pt x="132" y="198"/>
                </a:lnTo>
                <a:lnTo>
                  <a:pt x="136" y="198"/>
                </a:lnTo>
                <a:lnTo>
                  <a:pt x="132" y="202"/>
                </a:lnTo>
                <a:lnTo>
                  <a:pt x="132" y="202"/>
                </a:lnTo>
                <a:lnTo>
                  <a:pt x="132" y="202"/>
                </a:lnTo>
                <a:close/>
                <a:moveTo>
                  <a:pt x="426" y="254"/>
                </a:moveTo>
                <a:lnTo>
                  <a:pt x="430" y="254"/>
                </a:lnTo>
                <a:lnTo>
                  <a:pt x="426" y="258"/>
                </a:lnTo>
                <a:lnTo>
                  <a:pt x="426" y="254"/>
                </a:lnTo>
                <a:lnTo>
                  <a:pt x="426" y="254"/>
                </a:lnTo>
                <a:lnTo>
                  <a:pt x="426" y="254"/>
                </a:lnTo>
                <a:close/>
                <a:moveTo>
                  <a:pt x="460" y="262"/>
                </a:moveTo>
                <a:lnTo>
                  <a:pt x="456" y="262"/>
                </a:lnTo>
                <a:lnTo>
                  <a:pt x="452" y="266"/>
                </a:lnTo>
                <a:lnTo>
                  <a:pt x="452" y="262"/>
                </a:lnTo>
                <a:lnTo>
                  <a:pt x="456" y="262"/>
                </a:lnTo>
                <a:lnTo>
                  <a:pt x="460" y="262"/>
                </a:lnTo>
                <a:lnTo>
                  <a:pt x="460" y="262"/>
                </a:lnTo>
                <a:lnTo>
                  <a:pt x="460" y="262"/>
                </a:lnTo>
                <a:close/>
                <a:moveTo>
                  <a:pt x="456" y="266"/>
                </a:moveTo>
                <a:lnTo>
                  <a:pt x="452" y="266"/>
                </a:lnTo>
                <a:lnTo>
                  <a:pt x="448" y="266"/>
                </a:lnTo>
                <a:lnTo>
                  <a:pt x="448" y="268"/>
                </a:lnTo>
                <a:lnTo>
                  <a:pt x="444" y="268"/>
                </a:lnTo>
                <a:lnTo>
                  <a:pt x="448" y="268"/>
                </a:lnTo>
                <a:lnTo>
                  <a:pt x="448" y="266"/>
                </a:lnTo>
                <a:lnTo>
                  <a:pt x="444" y="266"/>
                </a:lnTo>
                <a:lnTo>
                  <a:pt x="448" y="266"/>
                </a:lnTo>
                <a:lnTo>
                  <a:pt x="448" y="262"/>
                </a:lnTo>
                <a:lnTo>
                  <a:pt x="448" y="266"/>
                </a:lnTo>
                <a:lnTo>
                  <a:pt x="452" y="266"/>
                </a:lnTo>
                <a:lnTo>
                  <a:pt x="456" y="266"/>
                </a:lnTo>
                <a:lnTo>
                  <a:pt x="456" y="266"/>
                </a:lnTo>
                <a:lnTo>
                  <a:pt x="456" y="266"/>
                </a:lnTo>
                <a:close/>
                <a:moveTo>
                  <a:pt x="172" y="266"/>
                </a:moveTo>
                <a:lnTo>
                  <a:pt x="176" y="266"/>
                </a:lnTo>
                <a:lnTo>
                  <a:pt x="176" y="268"/>
                </a:lnTo>
                <a:lnTo>
                  <a:pt x="176" y="272"/>
                </a:lnTo>
                <a:lnTo>
                  <a:pt x="180" y="276"/>
                </a:lnTo>
                <a:lnTo>
                  <a:pt x="176" y="276"/>
                </a:lnTo>
                <a:lnTo>
                  <a:pt x="172" y="276"/>
                </a:lnTo>
                <a:lnTo>
                  <a:pt x="168" y="276"/>
                </a:lnTo>
                <a:lnTo>
                  <a:pt x="168" y="280"/>
                </a:lnTo>
                <a:lnTo>
                  <a:pt x="172" y="280"/>
                </a:lnTo>
                <a:lnTo>
                  <a:pt x="168" y="280"/>
                </a:lnTo>
                <a:lnTo>
                  <a:pt x="166" y="276"/>
                </a:lnTo>
                <a:lnTo>
                  <a:pt x="158" y="276"/>
                </a:lnTo>
                <a:lnTo>
                  <a:pt x="158" y="272"/>
                </a:lnTo>
                <a:lnTo>
                  <a:pt x="154" y="272"/>
                </a:lnTo>
                <a:lnTo>
                  <a:pt x="154" y="268"/>
                </a:lnTo>
                <a:lnTo>
                  <a:pt x="158" y="268"/>
                </a:lnTo>
                <a:lnTo>
                  <a:pt x="162" y="268"/>
                </a:lnTo>
                <a:lnTo>
                  <a:pt x="162" y="266"/>
                </a:lnTo>
                <a:lnTo>
                  <a:pt x="166" y="266"/>
                </a:lnTo>
                <a:lnTo>
                  <a:pt x="168" y="266"/>
                </a:lnTo>
                <a:lnTo>
                  <a:pt x="172" y="266"/>
                </a:lnTo>
                <a:lnTo>
                  <a:pt x="172" y="266"/>
                </a:lnTo>
                <a:lnTo>
                  <a:pt x="172" y="266"/>
                </a:lnTo>
                <a:close/>
                <a:moveTo>
                  <a:pt x="440" y="268"/>
                </a:moveTo>
                <a:lnTo>
                  <a:pt x="436" y="268"/>
                </a:lnTo>
                <a:lnTo>
                  <a:pt x="436" y="272"/>
                </a:lnTo>
                <a:lnTo>
                  <a:pt x="434" y="276"/>
                </a:lnTo>
                <a:lnTo>
                  <a:pt x="430" y="280"/>
                </a:lnTo>
                <a:lnTo>
                  <a:pt x="430" y="276"/>
                </a:lnTo>
                <a:lnTo>
                  <a:pt x="434" y="272"/>
                </a:lnTo>
                <a:lnTo>
                  <a:pt x="436" y="272"/>
                </a:lnTo>
                <a:lnTo>
                  <a:pt x="436" y="268"/>
                </a:lnTo>
                <a:lnTo>
                  <a:pt x="436" y="266"/>
                </a:lnTo>
                <a:lnTo>
                  <a:pt x="440" y="266"/>
                </a:lnTo>
                <a:lnTo>
                  <a:pt x="440" y="268"/>
                </a:lnTo>
                <a:lnTo>
                  <a:pt x="440" y="268"/>
                </a:lnTo>
                <a:lnTo>
                  <a:pt x="440" y="268"/>
                </a:lnTo>
                <a:close/>
                <a:moveTo>
                  <a:pt x="430" y="272"/>
                </a:moveTo>
                <a:lnTo>
                  <a:pt x="426" y="272"/>
                </a:lnTo>
                <a:lnTo>
                  <a:pt x="430" y="268"/>
                </a:lnTo>
                <a:lnTo>
                  <a:pt x="430" y="272"/>
                </a:lnTo>
                <a:lnTo>
                  <a:pt x="430" y="272"/>
                </a:lnTo>
                <a:lnTo>
                  <a:pt x="430" y="272"/>
                </a:lnTo>
                <a:close/>
                <a:moveTo>
                  <a:pt x="430" y="272"/>
                </a:moveTo>
                <a:lnTo>
                  <a:pt x="430" y="276"/>
                </a:lnTo>
                <a:lnTo>
                  <a:pt x="426" y="276"/>
                </a:lnTo>
                <a:lnTo>
                  <a:pt x="426" y="272"/>
                </a:lnTo>
                <a:lnTo>
                  <a:pt x="430" y="272"/>
                </a:lnTo>
                <a:lnTo>
                  <a:pt x="430" y="272"/>
                </a:lnTo>
                <a:lnTo>
                  <a:pt x="430" y="272"/>
                </a:lnTo>
                <a:close/>
                <a:moveTo>
                  <a:pt x="350" y="288"/>
                </a:moveTo>
                <a:lnTo>
                  <a:pt x="350" y="292"/>
                </a:lnTo>
                <a:lnTo>
                  <a:pt x="348" y="292"/>
                </a:lnTo>
                <a:lnTo>
                  <a:pt x="348" y="288"/>
                </a:lnTo>
                <a:lnTo>
                  <a:pt x="350" y="288"/>
                </a:lnTo>
                <a:lnTo>
                  <a:pt x="350" y="288"/>
                </a:lnTo>
                <a:lnTo>
                  <a:pt x="350" y="288"/>
                </a:lnTo>
                <a:close/>
                <a:moveTo>
                  <a:pt x="388" y="288"/>
                </a:moveTo>
                <a:lnTo>
                  <a:pt x="388" y="292"/>
                </a:lnTo>
                <a:lnTo>
                  <a:pt x="388" y="288"/>
                </a:lnTo>
                <a:lnTo>
                  <a:pt x="388" y="288"/>
                </a:lnTo>
                <a:lnTo>
                  <a:pt x="388" y="288"/>
                </a:lnTo>
                <a:close/>
                <a:moveTo>
                  <a:pt x="366" y="306"/>
                </a:moveTo>
                <a:lnTo>
                  <a:pt x="362" y="310"/>
                </a:lnTo>
                <a:lnTo>
                  <a:pt x="362" y="306"/>
                </a:lnTo>
                <a:lnTo>
                  <a:pt x="366" y="306"/>
                </a:lnTo>
                <a:lnTo>
                  <a:pt x="366" y="306"/>
                </a:lnTo>
                <a:lnTo>
                  <a:pt x="366" y="306"/>
                </a:lnTo>
                <a:close/>
                <a:moveTo>
                  <a:pt x="362" y="318"/>
                </a:moveTo>
                <a:lnTo>
                  <a:pt x="358" y="322"/>
                </a:lnTo>
                <a:lnTo>
                  <a:pt x="358" y="318"/>
                </a:lnTo>
                <a:lnTo>
                  <a:pt x="354" y="318"/>
                </a:lnTo>
                <a:lnTo>
                  <a:pt x="354" y="314"/>
                </a:lnTo>
                <a:lnTo>
                  <a:pt x="358" y="318"/>
                </a:lnTo>
                <a:lnTo>
                  <a:pt x="358" y="314"/>
                </a:lnTo>
                <a:lnTo>
                  <a:pt x="354" y="314"/>
                </a:lnTo>
                <a:lnTo>
                  <a:pt x="358" y="314"/>
                </a:lnTo>
                <a:lnTo>
                  <a:pt x="358" y="310"/>
                </a:lnTo>
                <a:lnTo>
                  <a:pt x="362" y="310"/>
                </a:lnTo>
                <a:lnTo>
                  <a:pt x="366" y="310"/>
                </a:lnTo>
                <a:lnTo>
                  <a:pt x="370" y="310"/>
                </a:lnTo>
                <a:lnTo>
                  <a:pt x="370" y="314"/>
                </a:lnTo>
                <a:lnTo>
                  <a:pt x="370" y="318"/>
                </a:lnTo>
                <a:lnTo>
                  <a:pt x="366" y="314"/>
                </a:lnTo>
                <a:lnTo>
                  <a:pt x="366" y="318"/>
                </a:lnTo>
                <a:lnTo>
                  <a:pt x="362" y="318"/>
                </a:lnTo>
                <a:lnTo>
                  <a:pt x="362" y="318"/>
                </a:lnTo>
                <a:lnTo>
                  <a:pt x="362" y="318"/>
                </a:lnTo>
                <a:close/>
                <a:moveTo>
                  <a:pt x="626" y="332"/>
                </a:moveTo>
                <a:lnTo>
                  <a:pt x="622" y="332"/>
                </a:lnTo>
                <a:lnTo>
                  <a:pt x="626" y="332"/>
                </a:lnTo>
                <a:lnTo>
                  <a:pt x="626" y="336"/>
                </a:lnTo>
                <a:lnTo>
                  <a:pt x="622" y="336"/>
                </a:lnTo>
                <a:lnTo>
                  <a:pt x="622" y="332"/>
                </a:lnTo>
                <a:lnTo>
                  <a:pt x="622" y="336"/>
                </a:lnTo>
                <a:lnTo>
                  <a:pt x="620" y="340"/>
                </a:lnTo>
                <a:lnTo>
                  <a:pt x="616" y="340"/>
                </a:lnTo>
                <a:lnTo>
                  <a:pt x="616" y="336"/>
                </a:lnTo>
                <a:lnTo>
                  <a:pt x="620" y="332"/>
                </a:lnTo>
                <a:lnTo>
                  <a:pt x="620" y="336"/>
                </a:lnTo>
                <a:lnTo>
                  <a:pt x="620" y="332"/>
                </a:lnTo>
                <a:lnTo>
                  <a:pt x="616" y="332"/>
                </a:lnTo>
                <a:lnTo>
                  <a:pt x="620" y="332"/>
                </a:lnTo>
                <a:lnTo>
                  <a:pt x="620" y="328"/>
                </a:lnTo>
                <a:lnTo>
                  <a:pt x="616" y="328"/>
                </a:lnTo>
                <a:lnTo>
                  <a:pt x="616" y="324"/>
                </a:lnTo>
                <a:lnTo>
                  <a:pt x="616" y="318"/>
                </a:lnTo>
                <a:lnTo>
                  <a:pt x="612" y="314"/>
                </a:lnTo>
                <a:lnTo>
                  <a:pt x="612" y="310"/>
                </a:lnTo>
                <a:lnTo>
                  <a:pt x="612" y="314"/>
                </a:lnTo>
                <a:lnTo>
                  <a:pt x="616" y="314"/>
                </a:lnTo>
                <a:lnTo>
                  <a:pt x="616" y="318"/>
                </a:lnTo>
                <a:lnTo>
                  <a:pt x="616" y="314"/>
                </a:lnTo>
                <a:lnTo>
                  <a:pt x="620" y="314"/>
                </a:lnTo>
                <a:lnTo>
                  <a:pt x="620" y="318"/>
                </a:lnTo>
                <a:lnTo>
                  <a:pt x="622" y="318"/>
                </a:lnTo>
                <a:lnTo>
                  <a:pt x="622" y="322"/>
                </a:lnTo>
                <a:lnTo>
                  <a:pt x="626" y="324"/>
                </a:lnTo>
                <a:lnTo>
                  <a:pt x="626" y="328"/>
                </a:lnTo>
                <a:lnTo>
                  <a:pt x="626" y="324"/>
                </a:lnTo>
                <a:lnTo>
                  <a:pt x="622" y="324"/>
                </a:lnTo>
                <a:lnTo>
                  <a:pt x="622" y="322"/>
                </a:lnTo>
                <a:lnTo>
                  <a:pt x="622" y="318"/>
                </a:lnTo>
                <a:lnTo>
                  <a:pt x="620" y="318"/>
                </a:lnTo>
                <a:lnTo>
                  <a:pt x="620" y="322"/>
                </a:lnTo>
                <a:lnTo>
                  <a:pt x="622" y="322"/>
                </a:lnTo>
                <a:lnTo>
                  <a:pt x="622" y="324"/>
                </a:lnTo>
                <a:lnTo>
                  <a:pt x="622" y="328"/>
                </a:lnTo>
                <a:lnTo>
                  <a:pt x="626" y="328"/>
                </a:lnTo>
                <a:lnTo>
                  <a:pt x="626" y="332"/>
                </a:lnTo>
                <a:lnTo>
                  <a:pt x="626" y="332"/>
                </a:lnTo>
                <a:lnTo>
                  <a:pt x="626" y="332"/>
                </a:lnTo>
                <a:close/>
                <a:moveTo>
                  <a:pt x="594" y="324"/>
                </a:moveTo>
                <a:lnTo>
                  <a:pt x="590" y="324"/>
                </a:lnTo>
                <a:lnTo>
                  <a:pt x="594" y="322"/>
                </a:lnTo>
                <a:lnTo>
                  <a:pt x="598" y="322"/>
                </a:lnTo>
                <a:lnTo>
                  <a:pt x="594" y="322"/>
                </a:lnTo>
                <a:lnTo>
                  <a:pt x="590" y="318"/>
                </a:lnTo>
                <a:lnTo>
                  <a:pt x="594" y="314"/>
                </a:lnTo>
                <a:lnTo>
                  <a:pt x="594" y="318"/>
                </a:lnTo>
                <a:lnTo>
                  <a:pt x="594" y="314"/>
                </a:lnTo>
                <a:lnTo>
                  <a:pt x="598" y="314"/>
                </a:lnTo>
                <a:lnTo>
                  <a:pt x="602" y="314"/>
                </a:lnTo>
                <a:lnTo>
                  <a:pt x="606" y="314"/>
                </a:lnTo>
                <a:lnTo>
                  <a:pt x="606" y="318"/>
                </a:lnTo>
                <a:lnTo>
                  <a:pt x="602" y="318"/>
                </a:lnTo>
                <a:lnTo>
                  <a:pt x="602" y="322"/>
                </a:lnTo>
                <a:lnTo>
                  <a:pt x="606" y="322"/>
                </a:lnTo>
                <a:lnTo>
                  <a:pt x="606" y="318"/>
                </a:lnTo>
                <a:lnTo>
                  <a:pt x="608" y="318"/>
                </a:lnTo>
                <a:lnTo>
                  <a:pt x="612" y="318"/>
                </a:lnTo>
                <a:lnTo>
                  <a:pt x="612" y="322"/>
                </a:lnTo>
                <a:lnTo>
                  <a:pt x="608" y="322"/>
                </a:lnTo>
                <a:lnTo>
                  <a:pt x="612" y="322"/>
                </a:lnTo>
                <a:lnTo>
                  <a:pt x="612" y="324"/>
                </a:lnTo>
                <a:lnTo>
                  <a:pt x="608" y="324"/>
                </a:lnTo>
                <a:lnTo>
                  <a:pt x="606" y="324"/>
                </a:lnTo>
                <a:lnTo>
                  <a:pt x="606" y="322"/>
                </a:lnTo>
                <a:lnTo>
                  <a:pt x="602" y="322"/>
                </a:lnTo>
                <a:lnTo>
                  <a:pt x="598" y="322"/>
                </a:lnTo>
                <a:lnTo>
                  <a:pt x="602" y="322"/>
                </a:lnTo>
                <a:lnTo>
                  <a:pt x="606" y="322"/>
                </a:lnTo>
                <a:lnTo>
                  <a:pt x="606" y="324"/>
                </a:lnTo>
                <a:lnTo>
                  <a:pt x="608" y="324"/>
                </a:lnTo>
                <a:lnTo>
                  <a:pt x="612" y="324"/>
                </a:lnTo>
                <a:lnTo>
                  <a:pt x="612" y="328"/>
                </a:lnTo>
                <a:lnTo>
                  <a:pt x="612" y="332"/>
                </a:lnTo>
                <a:lnTo>
                  <a:pt x="608" y="332"/>
                </a:lnTo>
                <a:lnTo>
                  <a:pt x="608" y="328"/>
                </a:lnTo>
                <a:lnTo>
                  <a:pt x="606" y="328"/>
                </a:lnTo>
                <a:lnTo>
                  <a:pt x="606" y="324"/>
                </a:lnTo>
                <a:lnTo>
                  <a:pt x="602" y="324"/>
                </a:lnTo>
                <a:lnTo>
                  <a:pt x="602" y="328"/>
                </a:lnTo>
                <a:lnTo>
                  <a:pt x="606" y="328"/>
                </a:lnTo>
                <a:lnTo>
                  <a:pt x="606" y="332"/>
                </a:lnTo>
                <a:lnTo>
                  <a:pt x="602" y="332"/>
                </a:lnTo>
                <a:lnTo>
                  <a:pt x="598" y="332"/>
                </a:lnTo>
                <a:lnTo>
                  <a:pt x="598" y="328"/>
                </a:lnTo>
                <a:lnTo>
                  <a:pt x="598" y="332"/>
                </a:lnTo>
                <a:lnTo>
                  <a:pt x="602" y="332"/>
                </a:lnTo>
                <a:lnTo>
                  <a:pt x="598" y="328"/>
                </a:lnTo>
                <a:lnTo>
                  <a:pt x="594" y="324"/>
                </a:lnTo>
                <a:lnTo>
                  <a:pt x="594" y="324"/>
                </a:lnTo>
                <a:lnTo>
                  <a:pt x="594" y="324"/>
                </a:lnTo>
                <a:close/>
                <a:moveTo>
                  <a:pt x="350" y="318"/>
                </a:moveTo>
                <a:lnTo>
                  <a:pt x="354" y="318"/>
                </a:lnTo>
                <a:lnTo>
                  <a:pt x="358" y="318"/>
                </a:lnTo>
                <a:lnTo>
                  <a:pt x="358" y="322"/>
                </a:lnTo>
                <a:lnTo>
                  <a:pt x="354" y="322"/>
                </a:lnTo>
                <a:lnTo>
                  <a:pt x="354" y="318"/>
                </a:lnTo>
                <a:lnTo>
                  <a:pt x="350" y="318"/>
                </a:lnTo>
                <a:lnTo>
                  <a:pt x="350" y="318"/>
                </a:lnTo>
                <a:lnTo>
                  <a:pt x="350" y="318"/>
                </a:lnTo>
                <a:close/>
                <a:moveTo>
                  <a:pt x="590" y="318"/>
                </a:moveTo>
                <a:lnTo>
                  <a:pt x="594" y="318"/>
                </a:lnTo>
                <a:lnTo>
                  <a:pt x="594" y="322"/>
                </a:lnTo>
                <a:lnTo>
                  <a:pt x="590" y="322"/>
                </a:lnTo>
                <a:lnTo>
                  <a:pt x="590" y="318"/>
                </a:lnTo>
                <a:lnTo>
                  <a:pt x="590" y="318"/>
                </a:lnTo>
                <a:lnTo>
                  <a:pt x="590" y="318"/>
                </a:lnTo>
                <a:close/>
                <a:moveTo>
                  <a:pt x="348" y="328"/>
                </a:moveTo>
                <a:lnTo>
                  <a:pt x="348" y="324"/>
                </a:lnTo>
                <a:lnTo>
                  <a:pt x="344" y="324"/>
                </a:lnTo>
                <a:lnTo>
                  <a:pt x="348" y="322"/>
                </a:lnTo>
                <a:lnTo>
                  <a:pt x="348" y="324"/>
                </a:lnTo>
                <a:lnTo>
                  <a:pt x="348" y="328"/>
                </a:lnTo>
                <a:lnTo>
                  <a:pt x="350" y="324"/>
                </a:lnTo>
                <a:lnTo>
                  <a:pt x="350" y="322"/>
                </a:lnTo>
                <a:lnTo>
                  <a:pt x="354" y="324"/>
                </a:lnTo>
                <a:lnTo>
                  <a:pt x="354" y="322"/>
                </a:lnTo>
                <a:lnTo>
                  <a:pt x="354" y="324"/>
                </a:lnTo>
                <a:lnTo>
                  <a:pt x="354" y="322"/>
                </a:lnTo>
                <a:lnTo>
                  <a:pt x="350" y="322"/>
                </a:lnTo>
                <a:lnTo>
                  <a:pt x="354" y="322"/>
                </a:lnTo>
                <a:lnTo>
                  <a:pt x="358" y="322"/>
                </a:lnTo>
                <a:lnTo>
                  <a:pt x="358" y="324"/>
                </a:lnTo>
                <a:lnTo>
                  <a:pt x="358" y="322"/>
                </a:lnTo>
                <a:lnTo>
                  <a:pt x="362" y="322"/>
                </a:lnTo>
                <a:lnTo>
                  <a:pt x="366" y="322"/>
                </a:lnTo>
                <a:lnTo>
                  <a:pt x="366" y="324"/>
                </a:lnTo>
                <a:lnTo>
                  <a:pt x="362" y="324"/>
                </a:lnTo>
                <a:lnTo>
                  <a:pt x="366" y="328"/>
                </a:lnTo>
                <a:lnTo>
                  <a:pt x="370" y="328"/>
                </a:lnTo>
                <a:lnTo>
                  <a:pt x="366" y="328"/>
                </a:lnTo>
                <a:lnTo>
                  <a:pt x="366" y="332"/>
                </a:lnTo>
                <a:lnTo>
                  <a:pt x="362" y="332"/>
                </a:lnTo>
                <a:lnTo>
                  <a:pt x="358" y="328"/>
                </a:lnTo>
                <a:lnTo>
                  <a:pt x="354" y="332"/>
                </a:lnTo>
                <a:lnTo>
                  <a:pt x="358" y="332"/>
                </a:lnTo>
                <a:lnTo>
                  <a:pt x="362" y="332"/>
                </a:lnTo>
                <a:lnTo>
                  <a:pt x="362" y="336"/>
                </a:lnTo>
                <a:lnTo>
                  <a:pt x="358" y="336"/>
                </a:lnTo>
                <a:lnTo>
                  <a:pt x="354" y="332"/>
                </a:lnTo>
                <a:lnTo>
                  <a:pt x="354" y="336"/>
                </a:lnTo>
                <a:lnTo>
                  <a:pt x="358" y="336"/>
                </a:lnTo>
                <a:lnTo>
                  <a:pt x="354" y="336"/>
                </a:lnTo>
                <a:lnTo>
                  <a:pt x="350" y="336"/>
                </a:lnTo>
                <a:lnTo>
                  <a:pt x="350" y="340"/>
                </a:lnTo>
                <a:lnTo>
                  <a:pt x="348" y="340"/>
                </a:lnTo>
                <a:lnTo>
                  <a:pt x="348" y="344"/>
                </a:lnTo>
                <a:lnTo>
                  <a:pt x="344" y="344"/>
                </a:lnTo>
                <a:lnTo>
                  <a:pt x="344" y="348"/>
                </a:lnTo>
                <a:lnTo>
                  <a:pt x="340" y="348"/>
                </a:lnTo>
                <a:lnTo>
                  <a:pt x="340" y="344"/>
                </a:lnTo>
                <a:lnTo>
                  <a:pt x="344" y="344"/>
                </a:lnTo>
                <a:lnTo>
                  <a:pt x="344" y="340"/>
                </a:lnTo>
                <a:lnTo>
                  <a:pt x="344" y="344"/>
                </a:lnTo>
                <a:lnTo>
                  <a:pt x="344" y="340"/>
                </a:lnTo>
                <a:lnTo>
                  <a:pt x="348" y="340"/>
                </a:lnTo>
                <a:lnTo>
                  <a:pt x="344" y="340"/>
                </a:lnTo>
                <a:lnTo>
                  <a:pt x="340" y="340"/>
                </a:lnTo>
                <a:lnTo>
                  <a:pt x="340" y="344"/>
                </a:lnTo>
                <a:lnTo>
                  <a:pt x="340" y="340"/>
                </a:lnTo>
                <a:lnTo>
                  <a:pt x="344" y="340"/>
                </a:lnTo>
                <a:lnTo>
                  <a:pt x="340" y="340"/>
                </a:lnTo>
                <a:lnTo>
                  <a:pt x="336" y="340"/>
                </a:lnTo>
                <a:lnTo>
                  <a:pt x="340" y="340"/>
                </a:lnTo>
                <a:lnTo>
                  <a:pt x="340" y="344"/>
                </a:lnTo>
                <a:lnTo>
                  <a:pt x="336" y="344"/>
                </a:lnTo>
                <a:lnTo>
                  <a:pt x="336" y="340"/>
                </a:lnTo>
                <a:lnTo>
                  <a:pt x="336" y="336"/>
                </a:lnTo>
                <a:lnTo>
                  <a:pt x="332" y="336"/>
                </a:lnTo>
                <a:lnTo>
                  <a:pt x="332" y="332"/>
                </a:lnTo>
                <a:lnTo>
                  <a:pt x="332" y="328"/>
                </a:lnTo>
                <a:lnTo>
                  <a:pt x="336" y="328"/>
                </a:lnTo>
                <a:lnTo>
                  <a:pt x="340" y="328"/>
                </a:lnTo>
                <a:lnTo>
                  <a:pt x="344" y="328"/>
                </a:lnTo>
                <a:lnTo>
                  <a:pt x="344" y="332"/>
                </a:lnTo>
                <a:lnTo>
                  <a:pt x="344" y="336"/>
                </a:lnTo>
                <a:lnTo>
                  <a:pt x="348" y="336"/>
                </a:lnTo>
                <a:lnTo>
                  <a:pt x="344" y="332"/>
                </a:lnTo>
                <a:lnTo>
                  <a:pt x="344" y="328"/>
                </a:lnTo>
                <a:lnTo>
                  <a:pt x="348" y="328"/>
                </a:lnTo>
                <a:lnTo>
                  <a:pt x="348" y="328"/>
                </a:lnTo>
                <a:lnTo>
                  <a:pt x="348" y="328"/>
                </a:lnTo>
                <a:close/>
                <a:moveTo>
                  <a:pt x="350" y="322"/>
                </a:moveTo>
                <a:lnTo>
                  <a:pt x="354" y="322"/>
                </a:lnTo>
                <a:lnTo>
                  <a:pt x="354" y="324"/>
                </a:lnTo>
                <a:lnTo>
                  <a:pt x="350" y="324"/>
                </a:lnTo>
                <a:lnTo>
                  <a:pt x="350" y="322"/>
                </a:lnTo>
                <a:lnTo>
                  <a:pt x="348" y="322"/>
                </a:lnTo>
                <a:lnTo>
                  <a:pt x="350" y="322"/>
                </a:lnTo>
                <a:lnTo>
                  <a:pt x="350" y="322"/>
                </a:lnTo>
                <a:lnTo>
                  <a:pt x="350" y="322"/>
                </a:lnTo>
                <a:close/>
                <a:moveTo>
                  <a:pt x="616" y="350"/>
                </a:moveTo>
                <a:lnTo>
                  <a:pt x="616" y="354"/>
                </a:lnTo>
                <a:lnTo>
                  <a:pt x="616" y="358"/>
                </a:lnTo>
                <a:lnTo>
                  <a:pt x="612" y="354"/>
                </a:lnTo>
                <a:lnTo>
                  <a:pt x="612" y="350"/>
                </a:lnTo>
                <a:lnTo>
                  <a:pt x="612" y="348"/>
                </a:lnTo>
                <a:lnTo>
                  <a:pt x="608" y="350"/>
                </a:lnTo>
                <a:lnTo>
                  <a:pt x="608" y="348"/>
                </a:lnTo>
                <a:lnTo>
                  <a:pt x="606" y="344"/>
                </a:lnTo>
                <a:lnTo>
                  <a:pt x="606" y="340"/>
                </a:lnTo>
                <a:lnTo>
                  <a:pt x="606" y="336"/>
                </a:lnTo>
                <a:lnTo>
                  <a:pt x="602" y="336"/>
                </a:lnTo>
                <a:lnTo>
                  <a:pt x="602" y="332"/>
                </a:lnTo>
                <a:lnTo>
                  <a:pt x="606" y="332"/>
                </a:lnTo>
                <a:lnTo>
                  <a:pt x="606" y="328"/>
                </a:lnTo>
                <a:lnTo>
                  <a:pt x="608" y="332"/>
                </a:lnTo>
                <a:lnTo>
                  <a:pt x="612" y="332"/>
                </a:lnTo>
                <a:lnTo>
                  <a:pt x="612" y="336"/>
                </a:lnTo>
                <a:lnTo>
                  <a:pt x="616" y="340"/>
                </a:lnTo>
                <a:lnTo>
                  <a:pt x="616" y="344"/>
                </a:lnTo>
                <a:lnTo>
                  <a:pt x="616" y="348"/>
                </a:lnTo>
                <a:lnTo>
                  <a:pt x="616" y="350"/>
                </a:lnTo>
                <a:lnTo>
                  <a:pt x="616" y="350"/>
                </a:lnTo>
                <a:lnTo>
                  <a:pt x="616" y="350"/>
                </a:lnTo>
                <a:close/>
                <a:moveTo>
                  <a:pt x="612" y="332"/>
                </a:moveTo>
                <a:lnTo>
                  <a:pt x="616" y="332"/>
                </a:lnTo>
                <a:lnTo>
                  <a:pt x="612" y="336"/>
                </a:lnTo>
                <a:lnTo>
                  <a:pt x="612" y="332"/>
                </a:lnTo>
                <a:lnTo>
                  <a:pt x="612" y="332"/>
                </a:lnTo>
                <a:lnTo>
                  <a:pt x="612" y="332"/>
                </a:lnTo>
                <a:close/>
                <a:moveTo>
                  <a:pt x="602" y="336"/>
                </a:moveTo>
                <a:lnTo>
                  <a:pt x="606" y="336"/>
                </a:lnTo>
                <a:lnTo>
                  <a:pt x="606" y="340"/>
                </a:lnTo>
                <a:lnTo>
                  <a:pt x="602" y="340"/>
                </a:lnTo>
                <a:lnTo>
                  <a:pt x="602" y="344"/>
                </a:lnTo>
                <a:lnTo>
                  <a:pt x="602" y="340"/>
                </a:lnTo>
                <a:lnTo>
                  <a:pt x="602" y="336"/>
                </a:lnTo>
                <a:lnTo>
                  <a:pt x="598" y="336"/>
                </a:lnTo>
                <a:lnTo>
                  <a:pt x="602" y="336"/>
                </a:lnTo>
                <a:lnTo>
                  <a:pt x="602" y="336"/>
                </a:lnTo>
                <a:lnTo>
                  <a:pt x="602" y="336"/>
                </a:lnTo>
                <a:close/>
                <a:moveTo>
                  <a:pt x="358" y="340"/>
                </a:moveTo>
                <a:lnTo>
                  <a:pt x="354" y="340"/>
                </a:lnTo>
                <a:lnTo>
                  <a:pt x="350" y="340"/>
                </a:lnTo>
                <a:lnTo>
                  <a:pt x="350" y="344"/>
                </a:lnTo>
                <a:lnTo>
                  <a:pt x="350" y="340"/>
                </a:lnTo>
                <a:lnTo>
                  <a:pt x="350" y="336"/>
                </a:lnTo>
                <a:lnTo>
                  <a:pt x="354" y="336"/>
                </a:lnTo>
                <a:lnTo>
                  <a:pt x="358" y="336"/>
                </a:lnTo>
                <a:lnTo>
                  <a:pt x="358" y="340"/>
                </a:lnTo>
                <a:lnTo>
                  <a:pt x="358" y="340"/>
                </a:lnTo>
                <a:lnTo>
                  <a:pt x="358" y="340"/>
                </a:lnTo>
                <a:close/>
                <a:moveTo>
                  <a:pt x="638" y="344"/>
                </a:moveTo>
                <a:lnTo>
                  <a:pt x="642" y="344"/>
                </a:lnTo>
                <a:lnTo>
                  <a:pt x="638" y="348"/>
                </a:lnTo>
                <a:lnTo>
                  <a:pt x="642" y="350"/>
                </a:lnTo>
                <a:lnTo>
                  <a:pt x="638" y="350"/>
                </a:lnTo>
                <a:lnTo>
                  <a:pt x="638" y="348"/>
                </a:lnTo>
                <a:lnTo>
                  <a:pt x="634" y="348"/>
                </a:lnTo>
                <a:lnTo>
                  <a:pt x="634" y="344"/>
                </a:lnTo>
                <a:lnTo>
                  <a:pt x="634" y="348"/>
                </a:lnTo>
                <a:lnTo>
                  <a:pt x="638" y="350"/>
                </a:lnTo>
                <a:lnTo>
                  <a:pt x="638" y="354"/>
                </a:lnTo>
                <a:lnTo>
                  <a:pt x="634" y="354"/>
                </a:lnTo>
                <a:lnTo>
                  <a:pt x="630" y="354"/>
                </a:lnTo>
                <a:lnTo>
                  <a:pt x="630" y="350"/>
                </a:lnTo>
                <a:lnTo>
                  <a:pt x="630" y="348"/>
                </a:lnTo>
                <a:lnTo>
                  <a:pt x="626" y="348"/>
                </a:lnTo>
                <a:lnTo>
                  <a:pt x="626" y="344"/>
                </a:lnTo>
                <a:lnTo>
                  <a:pt x="622" y="340"/>
                </a:lnTo>
                <a:lnTo>
                  <a:pt x="626" y="340"/>
                </a:lnTo>
                <a:lnTo>
                  <a:pt x="630" y="340"/>
                </a:lnTo>
                <a:lnTo>
                  <a:pt x="634" y="340"/>
                </a:lnTo>
                <a:lnTo>
                  <a:pt x="634" y="344"/>
                </a:lnTo>
                <a:lnTo>
                  <a:pt x="638" y="340"/>
                </a:lnTo>
                <a:lnTo>
                  <a:pt x="638" y="344"/>
                </a:lnTo>
                <a:lnTo>
                  <a:pt x="638" y="344"/>
                </a:lnTo>
                <a:lnTo>
                  <a:pt x="638" y="344"/>
                </a:lnTo>
                <a:close/>
                <a:moveTo>
                  <a:pt x="626" y="358"/>
                </a:moveTo>
                <a:lnTo>
                  <a:pt x="626" y="354"/>
                </a:lnTo>
                <a:lnTo>
                  <a:pt x="626" y="358"/>
                </a:lnTo>
                <a:lnTo>
                  <a:pt x="626" y="362"/>
                </a:lnTo>
                <a:lnTo>
                  <a:pt x="622" y="362"/>
                </a:lnTo>
                <a:lnTo>
                  <a:pt x="622" y="358"/>
                </a:lnTo>
                <a:lnTo>
                  <a:pt x="622" y="362"/>
                </a:lnTo>
                <a:lnTo>
                  <a:pt x="620" y="358"/>
                </a:lnTo>
                <a:lnTo>
                  <a:pt x="622" y="358"/>
                </a:lnTo>
                <a:lnTo>
                  <a:pt x="620" y="354"/>
                </a:lnTo>
                <a:lnTo>
                  <a:pt x="622" y="354"/>
                </a:lnTo>
                <a:lnTo>
                  <a:pt x="622" y="350"/>
                </a:lnTo>
                <a:lnTo>
                  <a:pt x="620" y="350"/>
                </a:lnTo>
                <a:lnTo>
                  <a:pt x="620" y="348"/>
                </a:lnTo>
                <a:lnTo>
                  <a:pt x="620" y="344"/>
                </a:lnTo>
                <a:lnTo>
                  <a:pt x="622" y="344"/>
                </a:lnTo>
                <a:lnTo>
                  <a:pt x="620" y="344"/>
                </a:lnTo>
                <a:lnTo>
                  <a:pt x="622" y="344"/>
                </a:lnTo>
                <a:lnTo>
                  <a:pt x="626" y="344"/>
                </a:lnTo>
                <a:lnTo>
                  <a:pt x="626" y="348"/>
                </a:lnTo>
                <a:lnTo>
                  <a:pt x="626" y="350"/>
                </a:lnTo>
                <a:lnTo>
                  <a:pt x="622" y="350"/>
                </a:lnTo>
                <a:lnTo>
                  <a:pt x="626" y="350"/>
                </a:lnTo>
                <a:lnTo>
                  <a:pt x="626" y="348"/>
                </a:lnTo>
                <a:lnTo>
                  <a:pt x="630" y="348"/>
                </a:lnTo>
                <a:lnTo>
                  <a:pt x="630" y="350"/>
                </a:lnTo>
                <a:lnTo>
                  <a:pt x="626" y="350"/>
                </a:lnTo>
                <a:lnTo>
                  <a:pt x="626" y="354"/>
                </a:lnTo>
                <a:lnTo>
                  <a:pt x="626" y="358"/>
                </a:lnTo>
                <a:lnTo>
                  <a:pt x="626" y="358"/>
                </a:lnTo>
                <a:lnTo>
                  <a:pt x="626" y="358"/>
                </a:lnTo>
                <a:close/>
                <a:moveTo>
                  <a:pt x="642" y="348"/>
                </a:moveTo>
                <a:lnTo>
                  <a:pt x="646" y="348"/>
                </a:lnTo>
                <a:lnTo>
                  <a:pt x="646" y="350"/>
                </a:lnTo>
                <a:lnTo>
                  <a:pt x="642" y="350"/>
                </a:lnTo>
                <a:lnTo>
                  <a:pt x="638" y="350"/>
                </a:lnTo>
                <a:lnTo>
                  <a:pt x="642" y="350"/>
                </a:lnTo>
                <a:lnTo>
                  <a:pt x="642" y="348"/>
                </a:lnTo>
                <a:lnTo>
                  <a:pt x="642" y="348"/>
                </a:lnTo>
                <a:lnTo>
                  <a:pt x="642" y="348"/>
                </a:lnTo>
                <a:close/>
                <a:moveTo>
                  <a:pt x="336" y="350"/>
                </a:moveTo>
                <a:lnTo>
                  <a:pt x="332" y="354"/>
                </a:lnTo>
                <a:lnTo>
                  <a:pt x="332" y="350"/>
                </a:lnTo>
                <a:lnTo>
                  <a:pt x="336" y="350"/>
                </a:lnTo>
                <a:lnTo>
                  <a:pt x="336" y="350"/>
                </a:lnTo>
                <a:lnTo>
                  <a:pt x="336" y="350"/>
                </a:lnTo>
                <a:close/>
                <a:moveTo>
                  <a:pt x="294" y="350"/>
                </a:moveTo>
                <a:lnTo>
                  <a:pt x="298" y="350"/>
                </a:lnTo>
                <a:lnTo>
                  <a:pt x="294" y="350"/>
                </a:lnTo>
                <a:lnTo>
                  <a:pt x="294" y="350"/>
                </a:lnTo>
                <a:lnTo>
                  <a:pt x="294" y="350"/>
                </a:lnTo>
                <a:close/>
                <a:moveTo>
                  <a:pt x="652" y="362"/>
                </a:moveTo>
                <a:lnTo>
                  <a:pt x="652" y="358"/>
                </a:lnTo>
                <a:lnTo>
                  <a:pt x="648" y="358"/>
                </a:lnTo>
                <a:lnTo>
                  <a:pt x="648" y="354"/>
                </a:lnTo>
                <a:lnTo>
                  <a:pt x="652" y="354"/>
                </a:lnTo>
                <a:lnTo>
                  <a:pt x="652" y="358"/>
                </a:lnTo>
                <a:lnTo>
                  <a:pt x="652" y="362"/>
                </a:lnTo>
                <a:lnTo>
                  <a:pt x="652" y="362"/>
                </a:lnTo>
                <a:lnTo>
                  <a:pt x="652" y="362"/>
                </a:lnTo>
                <a:close/>
                <a:moveTo>
                  <a:pt x="642" y="358"/>
                </a:moveTo>
                <a:lnTo>
                  <a:pt x="638" y="354"/>
                </a:lnTo>
                <a:lnTo>
                  <a:pt x="642" y="354"/>
                </a:lnTo>
                <a:lnTo>
                  <a:pt x="646" y="354"/>
                </a:lnTo>
                <a:lnTo>
                  <a:pt x="646" y="358"/>
                </a:lnTo>
                <a:lnTo>
                  <a:pt x="642" y="358"/>
                </a:lnTo>
                <a:lnTo>
                  <a:pt x="642" y="358"/>
                </a:lnTo>
                <a:lnTo>
                  <a:pt x="642" y="358"/>
                </a:lnTo>
                <a:close/>
                <a:moveTo>
                  <a:pt x="648" y="366"/>
                </a:moveTo>
                <a:lnTo>
                  <a:pt x="646" y="366"/>
                </a:lnTo>
                <a:lnTo>
                  <a:pt x="648" y="362"/>
                </a:lnTo>
                <a:lnTo>
                  <a:pt x="646" y="362"/>
                </a:lnTo>
                <a:lnTo>
                  <a:pt x="642" y="362"/>
                </a:lnTo>
                <a:lnTo>
                  <a:pt x="642" y="358"/>
                </a:lnTo>
                <a:lnTo>
                  <a:pt x="646" y="358"/>
                </a:lnTo>
                <a:lnTo>
                  <a:pt x="646" y="354"/>
                </a:lnTo>
                <a:lnTo>
                  <a:pt x="648" y="354"/>
                </a:lnTo>
                <a:lnTo>
                  <a:pt x="648" y="358"/>
                </a:lnTo>
                <a:lnTo>
                  <a:pt x="652" y="362"/>
                </a:lnTo>
                <a:lnTo>
                  <a:pt x="652" y="366"/>
                </a:lnTo>
                <a:lnTo>
                  <a:pt x="648" y="366"/>
                </a:lnTo>
                <a:lnTo>
                  <a:pt x="648" y="366"/>
                </a:lnTo>
                <a:lnTo>
                  <a:pt x="648" y="366"/>
                </a:lnTo>
                <a:close/>
                <a:moveTo>
                  <a:pt x="648" y="378"/>
                </a:moveTo>
                <a:lnTo>
                  <a:pt x="648" y="374"/>
                </a:lnTo>
                <a:lnTo>
                  <a:pt x="646" y="374"/>
                </a:lnTo>
                <a:lnTo>
                  <a:pt x="648" y="378"/>
                </a:lnTo>
                <a:lnTo>
                  <a:pt x="652" y="380"/>
                </a:lnTo>
                <a:lnTo>
                  <a:pt x="648" y="380"/>
                </a:lnTo>
                <a:lnTo>
                  <a:pt x="652" y="380"/>
                </a:lnTo>
                <a:lnTo>
                  <a:pt x="652" y="384"/>
                </a:lnTo>
                <a:lnTo>
                  <a:pt x="648" y="384"/>
                </a:lnTo>
                <a:lnTo>
                  <a:pt x="652" y="384"/>
                </a:lnTo>
                <a:lnTo>
                  <a:pt x="652" y="388"/>
                </a:lnTo>
                <a:lnTo>
                  <a:pt x="652" y="392"/>
                </a:lnTo>
                <a:lnTo>
                  <a:pt x="648" y="392"/>
                </a:lnTo>
                <a:lnTo>
                  <a:pt x="648" y="388"/>
                </a:lnTo>
                <a:lnTo>
                  <a:pt x="646" y="384"/>
                </a:lnTo>
                <a:lnTo>
                  <a:pt x="646" y="388"/>
                </a:lnTo>
                <a:lnTo>
                  <a:pt x="646" y="384"/>
                </a:lnTo>
                <a:lnTo>
                  <a:pt x="646" y="380"/>
                </a:lnTo>
                <a:lnTo>
                  <a:pt x="642" y="380"/>
                </a:lnTo>
                <a:lnTo>
                  <a:pt x="638" y="380"/>
                </a:lnTo>
                <a:lnTo>
                  <a:pt x="642" y="380"/>
                </a:lnTo>
                <a:lnTo>
                  <a:pt x="638" y="380"/>
                </a:lnTo>
                <a:lnTo>
                  <a:pt x="634" y="380"/>
                </a:lnTo>
                <a:lnTo>
                  <a:pt x="634" y="378"/>
                </a:lnTo>
                <a:lnTo>
                  <a:pt x="638" y="378"/>
                </a:lnTo>
                <a:lnTo>
                  <a:pt x="642" y="378"/>
                </a:lnTo>
                <a:lnTo>
                  <a:pt x="638" y="378"/>
                </a:lnTo>
                <a:lnTo>
                  <a:pt x="638" y="374"/>
                </a:lnTo>
                <a:lnTo>
                  <a:pt x="642" y="374"/>
                </a:lnTo>
                <a:lnTo>
                  <a:pt x="638" y="374"/>
                </a:lnTo>
                <a:lnTo>
                  <a:pt x="634" y="374"/>
                </a:lnTo>
                <a:lnTo>
                  <a:pt x="634" y="370"/>
                </a:lnTo>
                <a:lnTo>
                  <a:pt x="638" y="366"/>
                </a:lnTo>
                <a:lnTo>
                  <a:pt x="634" y="366"/>
                </a:lnTo>
                <a:lnTo>
                  <a:pt x="634" y="358"/>
                </a:lnTo>
                <a:lnTo>
                  <a:pt x="630" y="358"/>
                </a:lnTo>
                <a:lnTo>
                  <a:pt x="630" y="354"/>
                </a:lnTo>
                <a:lnTo>
                  <a:pt x="634" y="354"/>
                </a:lnTo>
                <a:lnTo>
                  <a:pt x="638" y="354"/>
                </a:lnTo>
                <a:lnTo>
                  <a:pt x="638" y="358"/>
                </a:lnTo>
                <a:lnTo>
                  <a:pt x="638" y="362"/>
                </a:lnTo>
                <a:lnTo>
                  <a:pt x="642" y="362"/>
                </a:lnTo>
                <a:lnTo>
                  <a:pt x="646" y="366"/>
                </a:lnTo>
                <a:lnTo>
                  <a:pt x="646" y="370"/>
                </a:lnTo>
                <a:lnTo>
                  <a:pt x="648" y="370"/>
                </a:lnTo>
                <a:lnTo>
                  <a:pt x="648" y="374"/>
                </a:lnTo>
                <a:lnTo>
                  <a:pt x="652" y="374"/>
                </a:lnTo>
                <a:lnTo>
                  <a:pt x="652" y="378"/>
                </a:lnTo>
                <a:lnTo>
                  <a:pt x="648" y="378"/>
                </a:lnTo>
                <a:lnTo>
                  <a:pt x="648" y="378"/>
                </a:lnTo>
                <a:lnTo>
                  <a:pt x="648" y="378"/>
                </a:lnTo>
                <a:close/>
                <a:moveTo>
                  <a:pt x="634" y="362"/>
                </a:moveTo>
                <a:lnTo>
                  <a:pt x="630" y="366"/>
                </a:lnTo>
                <a:lnTo>
                  <a:pt x="626" y="366"/>
                </a:lnTo>
                <a:lnTo>
                  <a:pt x="630" y="362"/>
                </a:lnTo>
                <a:lnTo>
                  <a:pt x="634" y="358"/>
                </a:lnTo>
                <a:lnTo>
                  <a:pt x="634" y="362"/>
                </a:lnTo>
                <a:lnTo>
                  <a:pt x="634" y="362"/>
                </a:lnTo>
                <a:lnTo>
                  <a:pt x="634" y="362"/>
                </a:lnTo>
                <a:close/>
                <a:moveTo>
                  <a:pt x="660" y="380"/>
                </a:moveTo>
                <a:lnTo>
                  <a:pt x="660" y="378"/>
                </a:lnTo>
                <a:lnTo>
                  <a:pt x="664" y="378"/>
                </a:lnTo>
                <a:lnTo>
                  <a:pt x="664" y="374"/>
                </a:lnTo>
                <a:lnTo>
                  <a:pt x="664" y="370"/>
                </a:lnTo>
                <a:lnTo>
                  <a:pt x="660" y="374"/>
                </a:lnTo>
                <a:lnTo>
                  <a:pt x="664" y="374"/>
                </a:lnTo>
                <a:lnTo>
                  <a:pt x="664" y="378"/>
                </a:lnTo>
                <a:lnTo>
                  <a:pt x="660" y="378"/>
                </a:lnTo>
                <a:lnTo>
                  <a:pt x="660" y="374"/>
                </a:lnTo>
                <a:lnTo>
                  <a:pt x="660" y="378"/>
                </a:lnTo>
                <a:lnTo>
                  <a:pt x="660" y="380"/>
                </a:lnTo>
                <a:lnTo>
                  <a:pt x="656" y="378"/>
                </a:lnTo>
                <a:lnTo>
                  <a:pt x="656" y="374"/>
                </a:lnTo>
                <a:lnTo>
                  <a:pt x="656" y="370"/>
                </a:lnTo>
                <a:lnTo>
                  <a:pt x="660" y="370"/>
                </a:lnTo>
                <a:lnTo>
                  <a:pt x="656" y="370"/>
                </a:lnTo>
                <a:lnTo>
                  <a:pt x="656" y="366"/>
                </a:lnTo>
                <a:lnTo>
                  <a:pt x="660" y="366"/>
                </a:lnTo>
                <a:lnTo>
                  <a:pt x="664" y="366"/>
                </a:lnTo>
                <a:lnTo>
                  <a:pt x="668" y="366"/>
                </a:lnTo>
                <a:lnTo>
                  <a:pt x="668" y="370"/>
                </a:lnTo>
                <a:lnTo>
                  <a:pt x="668" y="374"/>
                </a:lnTo>
                <a:lnTo>
                  <a:pt x="668" y="378"/>
                </a:lnTo>
                <a:lnTo>
                  <a:pt x="668" y="380"/>
                </a:lnTo>
                <a:lnTo>
                  <a:pt x="664" y="380"/>
                </a:lnTo>
                <a:lnTo>
                  <a:pt x="664" y="378"/>
                </a:lnTo>
                <a:lnTo>
                  <a:pt x="664" y="380"/>
                </a:lnTo>
                <a:lnTo>
                  <a:pt x="660" y="380"/>
                </a:lnTo>
                <a:lnTo>
                  <a:pt x="660" y="380"/>
                </a:lnTo>
                <a:lnTo>
                  <a:pt x="660" y="380"/>
                </a:lnTo>
                <a:close/>
                <a:moveTo>
                  <a:pt x="622" y="366"/>
                </a:moveTo>
                <a:lnTo>
                  <a:pt x="620" y="366"/>
                </a:lnTo>
                <a:lnTo>
                  <a:pt x="622" y="366"/>
                </a:lnTo>
                <a:lnTo>
                  <a:pt x="622" y="366"/>
                </a:lnTo>
                <a:lnTo>
                  <a:pt x="622" y="366"/>
                </a:lnTo>
                <a:close/>
                <a:moveTo>
                  <a:pt x="274" y="366"/>
                </a:moveTo>
                <a:lnTo>
                  <a:pt x="278" y="366"/>
                </a:lnTo>
                <a:lnTo>
                  <a:pt x="274" y="370"/>
                </a:lnTo>
                <a:lnTo>
                  <a:pt x="274" y="366"/>
                </a:lnTo>
                <a:lnTo>
                  <a:pt x="274" y="366"/>
                </a:lnTo>
                <a:lnTo>
                  <a:pt x="274" y="366"/>
                </a:lnTo>
                <a:close/>
                <a:moveTo>
                  <a:pt x="634" y="370"/>
                </a:moveTo>
                <a:lnTo>
                  <a:pt x="630" y="370"/>
                </a:lnTo>
                <a:lnTo>
                  <a:pt x="630" y="366"/>
                </a:lnTo>
                <a:lnTo>
                  <a:pt x="634" y="370"/>
                </a:lnTo>
                <a:lnTo>
                  <a:pt x="634" y="370"/>
                </a:lnTo>
                <a:lnTo>
                  <a:pt x="634" y="370"/>
                </a:lnTo>
                <a:close/>
                <a:moveTo>
                  <a:pt x="634" y="374"/>
                </a:moveTo>
                <a:lnTo>
                  <a:pt x="634" y="378"/>
                </a:lnTo>
                <a:lnTo>
                  <a:pt x="634" y="374"/>
                </a:lnTo>
                <a:lnTo>
                  <a:pt x="634" y="374"/>
                </a:lnTo>
                <a:lnTo>
                  <a:pt x="634" y="374"/>
                </a:lnTo>
                <a:close/>
                <a:moveTo>
                  <a:pt x="630" y="378"/>
                </a:moveTo>
                <a:lnTo>
                  <a:pt x="626" y="378"/>
                </a:lnTo>
                <a:lnTo>
                  <a:pt x="626" y="374"/>
                </a:lnTo>
                <a:lnTo>
                  <a:pt x="630" y="374"/>
                </a:lnTo>
                <a:lnTo>
                  <a:pt x="630" y="378"/>
                </a:lnTo>
                <a:lnTo>
                  <a:pt x="630" y="378"/>
                </a:lnTo>
                <a:lnTo>
                  <a:pt x="630" y="378"/>
                </a:lnTo>
                <a:close/>
                <a:moveTo>
                  <a:pt x="630" y="374"/>
                </a:moveTo>
                <a:lnTo>
                  <a:pt x="634" y="374"/>
                </a:lnTo>
                <a:lnTo>
                  <a:pt x="634" y="378"/>
                </a:lnTo>
                <a:lnTo>
                  <a:pt x="630" y="378"/>
                </a:lnTo>
                <a:lnTo>
                  <a:pt x="630" y="374"/>
                </a:lnTo>
                <a:lnTo>
                  <a:pt x="630" y="374"/>
                </a:lnTo>
                <a:lnTo>
                  <a:pt x="630" y="374"/>
                </a:lnTo>
                <a:close/>
                <a:moveTo>
                  <a:pt x="634" y="378"/>
                </a:moveTo>
                <a:lnTo>
                  <a:pt x="630" y="378"/>
                </a:lnTo>
                <a:lnTo>
                  <a:pt x="630" y="380"/>
                </a:lnTo>
                <a:lnTo>
                  <a:pt x="630" y="378"/>
                </a:lnTo>
                <a:lnTo>
                  <a:pt x="634" y="378"/>
                </a:lnTo>
                <a:lnTo>
                  <a:pt x="634" y="378"/>
                </a:lnTo>
                <a:lnTo>
                  <a:pt x="634" y="378"/>
                </a:lnTo>
                <a:close/>
                <a:moveTo>
                  <a:pt x="656" y="378"/>
                </a:moveTo>
                <a:lnTo>
                  <a:pt x="660" y="380"/>
                </a:lnTo>
                <a:lnTo>
                  <a:pt x="656" y="380"/>
                </a:lnTo>
                <a:lnTo>
                  <a:pt x="656" y="378"/>
                </a:lnTo>
                <a:lnTo>
                  <a:pt x="656" y="378"/>
                </a:lnTo>
                <a:lnTo>
                  <a:pt x="656" y="378"/>
                </a:lnTo>
                <a:close/>
                <a:moveTo>
                  <a:pt x="248" y="378"/>
                </a:moveTo>
                <a:lnTo>
                  <a:pt x="250" y="378"/>
                </a:lnTo>
                <a:lnTo>
                  <a:pt x="250" y="380"/>
                </a:lnTo>
                <a:lnTo>
                  <a:pt x="248" y="380"/>
                </a:lnTo>
                <a:lnTo>
                  <a:pt x="248" y="384"/>
                </a:lnTo>
                <a:lnTo>
                  <a:pt x="248" y="380"/>
                </a:lnTo>
                <a:lnTo>
                  <a:pt x="248" y="378"/>
                </a:lnTo>
                <a:lnTo>
                  <a:pt x="248" y="378"/>
                </a:lnTo>
                <a:lnTo>
                  <a:pt x="248" y="378"/>
                </a:lnTo>
                <a:close/>
                <a:moveTo>
                  <a:pt x="254" y="378"/>
                </a:moveTo>
                <a:lnTo>
                  <a:pt x="254" y="380"/>
                </a:lnTo>
                <a:lnTo>
                  <a:pt x="250" y="380"/>
                </a:lnTo>
                <a:lnTo>
                  <a:pt x="250" y="378"/>
                </a:lnTo>
                <a:lnTo>
                  <a:pt x="254" y="378"/>
                </a:lnTo>
                <a:lnTo>
                  <a:pt x="254" y="378"/>
                </a:lnTo>
                <a:lnTo>
                  <a:pt x="254" y="378"/>
                </a:lnTo>
                <a:close/>
                <a:moveTo>
                  <a:pt x="634" y="378"/>
                </a:moveTo>
                <a:lnTo>
                  <a:pt x="634" y="380"/>
                </a:lnTo>
                <a:lnTo>
                  <a:pt x="634" y="378"/>
                </a:lnTo>
                <a:lnTo>
                  <a:pt x="634" y="378"/>
                </a:lnTo>
                <a:lnTo>
                  <a:pt x="634" y="378"/>
                </a:lnTo>
                <a:close/>
                <a:moveTo>
                  <a:pt x="258" y="380"/>
                </a:moveTo>
                <a:lnTo>
                  <a:pt x="258" y="384"/>
                </a:lnTo>
                <a:lnTo>
                  <a:pt x="254" y="384"/>
                </a:lnTo>
                <a:lnTo>
                  <a:pt x="254" y="388"/>
                </a:lnTo>
                <a:lnTo>
                  <a:pt x="254" y="384"/>
                </a:lnTo>
                <a:lnTo>
                  <a:pt x="254" y="380"/>
                </a:lnTo>
                <a:lnTo>
                  <a:pt x="258" y="380"/>
                </a:lnTo>
                <a:lnTo>
                  <a:pt x="258" y="384"/>
                </a:lnTo>
                <a:lnTo>
                  <a:pt x="258" y="380"/>
                </a:lnTo>
                <a:lnTo>
                  <a:pt x="258" y="380"/>
                </a:lnTo>
                <a:lnTo>
                  <a:pt x="258" y="380"/>
                </a:lnTo>
                <a:close/>
                <a:moveTo>
                  <a:pt x="660" y="380"/>
                </a:moveTo>
                <a:lnTo>
                  <a:pt x="664" y="384"/>
                </a:lnTo>
                <a:lnTo>
                  <a:pt x="660" y="384"/>
                </a:lnTo>
                <a:lnTo>
                  <a:pt x="660" y="380"/>
                </a:lnTo>
                <a:lnTo>
                  <a:pt x="660" y="380"/>
                </a:lnTo>
                <a:lnTo>
                  <a:pt x="660" y="380"/>
                </a:lnTo>
                <a:close/>
                <a:moveTo>
                  <a:pt x="638" y="380"/>
                </a:moveTo>
                <a:lnTo>
                  <a:pt x="638" y="384"/>
                </a:lnTo>
                <a:lnTo>
                  <a:pt x="642" y="388"/>
                </a:lnTo>
                <a:lnTo>
                  <a:pt x="642" y="392"/>
                </a:lnTo>
                <a:lnTo>
                  <a:pt x="646" y="392"/>
                </a:lnTo>
                <a:lnTo>
                  <a:pt x="642" y="392"/>
                </a:lnTo>
                <a:lnTo>
                  <a:pt x="642" y="388"/>
                </a:lnTo>
                <a:lnTo>
                  <a:pt x="638" y="388"/>
                </a:lnTo>
                <a:lnTo>
                  <a:pt x="638" y="384"/>
                </a:lnTo>
                <a:lnTo>
                  <a:pt x="634" y="384"/>
                </a:lnTo>
                <a:lnTo>
                  <a:pt x="638" y="380"/>
                </a:lnTo>
                <a:lnTo>
                  <a:pt x="638" y="380"/>
                </a:lnTo>
                <a:lnTo>
                  <a:pt x="638" y="380"/>
                </a:lnTo>
                <a:close/>
                <a:moveTo>
                  <a:pt x="266" y="380"/>
                </a:moveTo>
                <a:lnTo>
                  <a:pt x="266" y="384"/>
                </a:lnTo>
                <a:lnTo>
                  <a:pt x="262" y="384"/>
                </a:lnTo>
                <a:lnTo>
                  <a:pt x="266" y="380"/>
                </a:lnTo>
                <a:lnTo>
                  <a:pt x="266" y="380"/>
                </a:lnTo>
                <a:lnTo>
                  <a:pt x="266" y="380"/>
                </a:lnTo>
                <a:close/>
                <a:moveTo>
                  <a:pt x="642" y="380"/>
                </a:moveTo>
                <a:lnTo>
                  <a:pt x="642" y="384"/>
                </a:lnTo>
                <a:lnTo>
                  <a:pt x="646" y="384"/>
                </a:lnTo>
                <a:lnTo>
                  <a:pt x="642" y="384"/>
                </a:lnTo>
                <a:lnTo>
                  <a:pt x="642" y="380"/>
                </a:lnTo>
                <a:lnTo>
                  <a:pt x="642" y="380"/>
                </a:lnTo>
                <a:lnTo>
                  <a:pt x="642" y="380"/>
                </a:lnTo>
                <a:close/>
                <a:moveTo>
                  <a:pt x="232" y="380"/>
                </a:moveTo>
                <a:lnTo>
                  <a:pt x="236" y="380"/>
                </a:lnTo>
                <a:lnTo>
                  <a:pt x="236" y="384"/>
                </a:lnTo>
                <a:lnTo>
                  <a:pt x="232" y="384"/>
                </a:lnTo>
                <a:lnTo>
                  <a:pt x="232" y="380"/>
                </a:lnTo>
                <a:lnTo>
                  <a:pt x="232" y="380"/>
                </a:lnTo>
                <a:lnTo>
                  <a:pt x="232" y="380"/>
                </a:lnTo>
                <a:close/>
                <a:moveTo>
                  <a:pt x="266" y="384"/>
                </a:moveTo>
                <a:lnTo>
                  <a:pt x="266" y="388"/>
                </a:lnTo>
                <a:lnTo>
                  <a:pt x="266" y="384"/>
                </a:lnTo>
                <a:lnTo>
                  <a:pt x="266" y="384"/>
                </a:lnTo>
                <a:lnTo>
                  <a:pt x="266" y="384"/>
                </a:lnTo>
                <a:close/>
                <a:moveTo>
                  <a:pt x="198" y="396"/>
                </a:moveTo>
                <a:lnTo>
                  <a:pt x="194" y="396"/>
                </a:lnTo>
                <a:lnTo>
                  <a:pt x="194" y="400"/>
                </a:lnTo>
                <a:lnTo>
                  <a:pt x="192" y="400"/>
                </a:lnTo>
                <a:lnTo>
                  <a:pt x="188" y="400"/>
                </a:lnTo>
                <a:lnTo>
                  <a:pt x="188" y="396"/>
                </a:lnTo>
                <a:lnTo>
                  <a:pt x="188" y="392"/>
                </a:lnTo>
                <a:lnTo>
                  <a:pt x="192" y="392"/>
                </a:lnTo>
                <a:lnTo>
                  <a:pt x="194" y="388"/>
                </a:lnTo>
                <a:lnTo>
                  <a:pt x="198" y="388"/>
                </a:lnTo>
                <a:lnTo>
                  <a:pt x="202" y="384"/>
                </a:lnTo>
                <a:lnTo>
                  <a:pt x="206" y="384"/>
                </a:lnTo>
                <a:lnTo>
                  <a:pt x="210" y="388"/>
                </a:lnTo>
                <a:lnTo>
                  <a:pt x="210" y="392"/>
                </a:lnTo>
                <a:lnTo>
                  <a:pt x="214" y="392"/>
                </a:lnTo>
                <a:lnTo>
                  <a:pt x="210" y="392"/>
                </a:lnTo>
                <a:lnTo>
                  <a:pt x="206" y="392"/>
                </a:lnTo>
                <a:lnTo>
                  <a:pt x="206" y="396"/>
                </a:lnTo>
                <a:lnTo>
                  <a:pt x="206" y="392"/>
                </a:lnTo>
                <a:lnTo>
                  <a:pt x="202" y="392"/>
                </a:lnTo>
                <a:lnTo>
                  <a:pt x="198" y="392"/>
                </a:lnTo>
                <a:lnTo>
                  <a:pt x="198" y="396"/>
                </a:lnTo>
                <a:lnTo>
                  <a:pt x="198" y="396"/>
                </a:lnTo>
                <a:lnTo>
                  <a:pt x="198" y="396"/>
                </a:lnTo>
                <a:close/>
                <a:moveTo>
                  <a:pt x="664" y="384"/>
                </a:moveTo>
                <a:lnTo>
                  <a:pt x="664" y="388"/>
                </a:lnTo>
                <a:lnTo>
                  <a:pt x="660" y="388"/>
                </a:lnTo>
                <a:lnTo>
                  <a:pt x="664" y="384"/>
                </a:lnTo>
                <a:lnTo>
                  <a:pt x="664" y="384"/>
                </a:lnTo>
                <a:lnTo>
                  <a:pt x="664" y="384"/>
                </a:lnTo>
                <a:close/>
                <a:moveTo>
                  <a:pt x="646" y="388"/>
                </a:moveTo>
                <a:lnTo>
                  <a:pt x="646" y="392"/>
                </a:lnTo>
                <a:lnTo>
                  <a:pt x="642" y="388"/>
                </a:lnTo>
                <a:lnTo>
                  <a:pt x="646" y="388"/>
                </a:lnTo>
                <a:lnTo>
                  <a:pt x="646" y="388"/>
                </a:lnTo>
                <a:lnTo>
                  <a:pt x="646" y="388"/>
                </a:lnTo>
                <a:close/>
                <a:moveTo>
                  <a:pt x="218" y="396"/>
                </a:moveTo>
                <a:lnTo>
                  <a:pt x="222" y="396"/>
                </a:lnTo>
                <a:lnTo>
                  <a:pt x="222" y="400"/>
                </a:lnTo>
                <a:lnTo>
                  <a:pt x="218" y="400"/>
                </a:lnTo>
                <a:lnTo>
                  <a:pt x="218" y="396"/>
                </a:lnTo>
                <a:lnTo>
                  <a:pt x="218" y="396"/>
                </a:lnTo>
                <a:lnTo>
                  <a:pt x="218" y="396"/>
                </a:lnTo>
                <a:close/>
                <a:moveTo>
                  <a:pt x="180" y="404"/>
                </a:moveTo>
                <a:lnTo>
                  <a:pt x="176" y="404"/>
                </a:lnTo>
                <a:lnTo>
                  <a:pt x="176" y="400"/>
                </a:lnTo>
                <a:lnTo>
                  <a:pt x="180" y="400"/>
                </a:lnTo>
                <a:lnTo>
                  <a:pt x="180" y="404"/>
                </a:lnTo>
                <a:lnTo>
                  <a:pt x="180" y="404"/>
                </a:lnTo>
                <a:lnTo>
                  <a:pt x="180" y="404"/>
                </a:lnTo>
                <a:close/>
                <a:moveTo>
                  <a:pt x="172" y="408"/>
                </a:moveTo>
                <a:lnTo>
                  <a:pt x="172" y="404"/>
                </a:lnTo>
                <a:lnTo>
                  <a:pt x="176" y="404"/>
                </a:lnTo>
                <a:lnTo>
                  <a:pt x="176" y="408"/>
                </a:lnTo>
                <a:lnTo>
                  <a:pt x="172" y="408"/>
                </a:lnTo>
                <a:lnTo>
                  <a:pt x="172" y="408"/>
                </a:lnTo>
                <a:lnTo>
                  <a:pt x="172" y="408"/>
                </a:lnTo>
                <a:close/>
                <a:moveTo>
                  <a:pt x="188" y="404"/>
                </a:moveTo>
                <a:lnTo>
                  <a:pt x="188" y="408"/>
                </a:lnTo>
                <a:lnTo>
                  <a:pt x="184" y="408"/>
                </a:lnTo>
                <a:lnTo>
                  <a:pt x="184" y="404"/>
                </a:lnTo>
                <a:lnTo>
                  <a:pt x="188" y="404"/>
                </a:lnTo>
                <a:lnTo>
                  <a:pt x="188" y="404"/>
                </a:lnTo>
                <a:lnTo>
                  <a:pt x="188" y="404"/>
                </a:lnTo>
                <a:close/>
                <a:moveTo>
                  <a:pt x="158" y="414"/>
                </a:moveTo>
                <a:lnTo>
                  <a:pt x="162" y="414"/>
                </a:lnTo>
                <a:lnTo>
                  <a:pt x="158" y="410"/>
                </a:lnTo>
                <a:lnTo>
                  <a:pt x="158" y="408"/>
                </a:lnTo>
                <a:lnTo>
                  <a:pt x="162" y="408"/>
                </a:lnTo>
                <a:lnTo>
                  <a:pt x="166" y="408"/>
                </a:lnTo>
                <a:lnTo>
                  <a:pt x="166" y="410"/>
                </a:lnTo>
                <a:lnTo>
                  <a:pt x="166" y="408"/>
                </a:lnTo>
                <a:lnTo>
                  <a:pt x="168" y="408"/>
                </a:lnTo>
                <a:lnTo>
                  <a:pt x="168" y="410"/>
                </a:lnTo>
                <a:lnTo>
                  <a:pt x="166" y="410"/>
                </a:lnTo>
                <a:lnTo>
                  <a:pt x="166" y="414"/>
                </a:lnTo>
                <a:lnTo>
                  <a:pt x="166" y="410"/>
                </a:lnTo>
                <a:lnTo>
                  <a:pt x="168" y="410"/>
                </a:lnTo>
                <a:lnTo>
                  <a:pt x="168" y="414"/>
                </a:lnTo>
                <a:lnTo>
                  <a:pt x="166" y="414"/>
                </a:lnTo>
                <a:lnTo>
                  <a:pt x="166" y="418"/>
                </a:lnTo>
                <a:lnTo>
                  <a:pt x="162" y="418"/>
                </a:lnTo>
                <a:lnTo>
                  <a:pt x="158" y="418"/>
                </a:lnTo>
                <a:lnTo>
                  <a:pt x="154" y="422"/>
                </a:lnTo>
                <a:lnTo>
                  <a:pt x="150" y="422"/>
                </a:lnTo>
                <a:lnTo>
                  <a:pt x="146" y="422"/>
                </a:lnTo>
                <a:lnTo>
                  <a:pt x="150" y="422"/>
                </a:lnTo>
                <a:lnTo>
                  <a:pt x="150" y="418"/>
                </a:lnTo>
                <a:lnTo>
                  <a:pt x="154" y="418"/>
                </a:lnTo>
                <a:lnTo>
                  <a:pt x="158" y="418"/>
                </a:lnTo>
                <a:lnTo>
                  <a:pt x="158" y="414"/>
                </a:lnTo>
                <a:lnTo>
                  <a:pt x="158" y="414"/>
                </a:lnTo>
                <a:lnTo>
                  <a:pt x="158" y="414"/>
                </a:lnTo>
                <a:close/>
                <a:moveTo>
                  <a:pt x="168" y="414"/>
                </a:moveTo>
                <a:lnTo>
                  <a:pt x="168" y="410"/>
                </a:lnTo>
                <a:lnTo>
                  <a:pt x="172" y="410"/>
                </a:lnTo>
                <a:lnTo>
                  <a:pt x="168" y="414"/>
                </a:lnTo>
                <a:lnTo>
                  <a:pt x="168" y="414"/>
                </a:lnTo>
                <a:lnTo>
                  <a:pt x="168" y="414"/>
                </a:lnTo>
                <a:close/>
                <a:moveTo>
                  <a:pt x="146" y="418"/>
                </a:moveTo>
                <a:lnTo>
                  <a:pt x="146" y="422"/>
                </a:lnTo>
                <a:lnTo>
                  <a:pt x="142" y="422"/>
                </a:lnTo>
                <a:lnTo>
                  <a:pt x="138" y="422"/>
                </a:lnTo>
                <a:lnTo>
                  <a:pt x="138" y="426"/>
                </a:lnTo>
                <a:lnTo>
                  <a:pt x="138" y="430"/>
                </a:lnTo>
                <a:lnTo>
                  <a:pt x="136" y="430"/>
                </a:lnTo>
                <a:lnTo>
                  <a:pt x="132" y="430"/>
                </a:lnTo>
                <a:lnTo>
                  <a:pt x="132" y="434"/>
                </a:lnTo>
                <a:lnTo>
                  <a:pt x="128" y="434"/>
                </a:lnTo>
                <a:lnTo>
                  <a:pt x="132" y="430"/>
                </a:lnTo>
                <a:lnTo>
                  <a:pt x="136" y="426"/>
                </a:lnTo>
                <a:lnTo>
                  <a:pt x="132" y="426"/>
                </a:lnTo>
                <a:lnTo>
                  <a:pt x="136" y="426"/>
                </a:lnTo>
                <a:lnTo>
                  <a:pt x="136" y="422"/>
                </a:lnTo>
                <a:lnTo>
                  <a:pt x="138" y="422"/>
                </a:lnTo>
                <a:lnTo>
                  <a:pt x="138" y="418"/>
                </a:lnTo>
                <a:lnTo>
                  <a:pt x="142" y="418"/>
                </a:lnTo>
                <a:lnTo>
                  <a:pt x="146" y="418"/>
                </a:lnTo>
                <a:lnTo>
                  <a:pt x="146" y="418"/>
                </a:lnTo>
                <a:lnTo>
                  <a:pt x="146" y="418"/>
                </a:lnTo>
                <a:close/>
                <a:moveTo>
                  <a:pt x="4964" y="434"/>
                </a:moveTo>
                <a:lnTo>
                  <a:pt x="4964" y="430"/>
                </a:lnTo>
                <a:lnTo>
                  <a:pt x="4960" y="434"/>
                </a:lnTo>
                <a:lnTo>
                  <a:pt x="4960" y="430"/>
                </a:lnTo>
                <a:lnTo>
                  <a:pt x="4964" y="430"/>
                </a:lnTo>
                <a:lnTo>
                  <a:pt x="4968" y="430"/>
                </a:lnTo>
                <a:lnTo>
                  <a:pt x="4972" y="430"/>
                </a:lnTo>
                <a:lnTo>
                  <a:pt x="4972" y="434"/>
                </a:lnTo>
                <a:lnTo>
                  <a:pt x="4968" y="434"/>
                </a:lnTo>
                <a:lnTo>
                  <a:pt x="4964" y="434"/>
                </a:lnTo>
                <a:lnTo>
                  <a:pt x="4964" y="434"/>
                </a:lnTo>
                <a:lnTo>
                  <a:pt x="4964" y="434"/>
                </a:lnTo>
                <a:close/>
                <a:moveTo>
                  <a:pt x="116" y="434"/>
                </a:moveTo>
                <a:lnTo>
                  <a:pt x="120" y="430"/>
                </a:lnTo>
                <a:lnTo>
                  <a:pt x="120" y="434"/>
                </a:lnTo>
                <a:lnTo>
                  <a:pt x="116" y="434"/>
                </a:lnTo>
                <a:lnTo>
                  <a:pt x="116" y="434"/>
                </a:lnTo>
                <a:lnTo>
                  <a:pt x="116" y="434"/>
                </a:lnTo>
                <a:close/>
                <a:moveTo>
                  <a:pt x="106" y="436"/>
                </a:moveTo>
                <a:lnTo>
                  <a:pt x="110" y="436"/>
                </a:lnTo>
                <a:lnTo>
                  <a:pt x="106" y="436"/>
                </a:lnTo>
                <a:lnTo>
                  <a:pt x="106" y="436"/>
                </a:lnTo>
                <a:lnTo>
                  <a:pt x="106" y="436"/>
                </a:lnTo>
                <a:close/>
                <a:moveTo>
                  <a:pt x="4974" y="440"/>
                </a:moveTo>
                <a:lnTo>
                  <a:pt x="4972" y="440"/>
                </a:lnTo>
                <a:lnTo>
                  <a:pt x="4974" y="440"/>
                </a:lnTo>
                <a:lnTo>
                  <a:pt x="4974" y="440"/>
                </a:lnTo>
                <a:lnTo>
                  <a:pt x="4974" y="440"/>
                </a:lnTo>
                <a:close/>
                <a:moveTo>
                  <a:pt x="46" y="448"/>
                </a:moveTo>
                <a:lnTo>
                  <a:pt x="50" y="448"/>
                </a:lnTo>
                <a:lnTo>
                  <a:pt x="52" y="448"/>
                </a:lnTo>
                <a:lnTo>
                  <a:pt x="52" y="444"/>
                </a:lnTo>
                <a:lnTo>
                  <a:pt x="56" y="444"/>
                </a:lnTo>
                <a:lnTo>
                  <a:pt x="52" y="444"/>
                </a:lnTo>
                <a:lnTo>
                  <a:pt x="52" y="440"/>
                </a:lnTo>
                <a:lnTo>
                  <a:pt x="56" y="440"/>
                </a:lnTo>
                <a:lnTo>
                  <a:pt x="60" y="440"/>
                </a:lnTo>
                <a:lnTo>
                  <a:pt x="60" y="444"/>
                </a:lnTo>
                <a:lnTo>
                  <a:pt x="56" y="448"/>
                </a:lnTo>
                <a:lnTo>
                  <a:pt x="52" y="448"/>
                </a:lnTo>
                <a:lnTo>
                  <a:pt x="50" y="448"/>
                </a:lnTo>
                <a:lnTo>
                  <a:pt x="46" y="448"/>
                </a:lnTo>
                <a:lnTo>
                  <a:pt x="42" y="448"/>
                </a:lnTo>
                <a:lnTo>
                  <a:pt x="46" y="448"/>
                </a:lnTo>
                <a:lnTo>
                  <a:pt x="46" y="448"/>
                </a:lnTo>
                <a:lnTo>
                  <a:pt x="46" y="448"/>
                </a:lnTo>
                <a:close/>
                <a:moveTo>
                  <a:pt x="80" y="444"/>
                </a:moveTo>
                <a:lnTo>
                  <a:pt x="80" y="440"/>
                </a:lnTo>
                <a:lnTo>
                  <a:pt x="82" y="440"/>
                </a:lnTo>
                <a:lnTo>
                  <a:pt x="82" y="444"/>
                </a:lnTo>
                <a:lnTo>
                  <a:pt x="80" y="444"/>
                </a:lnTo>
                <a:lnTo>
                  <a:pt x="80" y="444"/>
                </a:lnTo>
                <a:lnTo>
                  <a:pt x="80" y="444"/>
                </a:lnTo>
                <a:close/>
                <a:moveTo>
                  <a:pt x="68" y="448"/>
                </a:moveTo>
                <a:lnTo>
                  <a:pt x="64" y="448"/>
                </a:lnTo>
                <a:lnTo>
                  <a:pt x="60" y="448"/>
                </a:lnTo>
                <a:lnTo>
                  <a:pt x="56" y="448"/>
                </a:lnTo>
                <a:lnTo>
                  <a:pt x="60" y="448"/>
                </a:lnTo>
                <a:lnTo>
                  <a:pt x="64" y="448"/>
                </a:lnTo>
                <a:lnTo>
                  <a:pt x="68" y="448"/>
                </a:lnTo>
                <a:lnTo>
                  <a:pt x="72" y="448"/>
                </a:lnTo>
                <a:lnTo>
                  <a:pt x="76" y="448"/>
                </a:lnTo>
                <a:lnTo>
                  <a:pt x="72" y="448"/>
                </a:lnTo>
                <a:lnTo>
                  <a:pt x="68" y="448"/>
                </a:lnTo>
                <a:lnTo>
                  <a:pt x="68" y="448"/>
                </a:lnTo>
                <a:lnTo>
                  <a:pt x="68" y="448"/>
                </a:lnTo>
                <a:close/>
                <a:moveTo>
                  <a:pt x="5028" y="452"/>
                </a:moveTo>
                <a:lnTo>
                  <a:pt x="5030" y="448"/>
                </a:lnTo>
                <a:lnTo>
                  <a:pt x="5030" y="452"/>
                </a:lnTo>
                <a:lnTo>
                  <a:pt x="5028" y="452"/>
                </a:lnTo>
                <a:lnTo>
                  <a:pt x="5028" y="452"/>
                </a:lnTo>
                <a:lnTo>
                  <a:pt x="5028" y="452"/>
                </a:lnTo>
                <a:close/>
                <a:moveTo>
                  <a:pt x="30" y="452"/>
                </a:moveTo>
                <a:lnTo>
                  <a:pt x="26" y="452"/>
                </a:lnTo>
                <a:lnTo>
                  <a:pt x="26" y="448"/>
                </a:lnTo>
                <a:lnTo>
                  <a:pt x="30" y="448"/>
                </a:lnTo>
                <a:lnTo>
                  <a:pt x="30" y="452"/>
                </a:lnTo>
                <a:lnTo>
                  <a:pt x="30" y="452"/>
                </a:lnTo>
                <a:lnTo>
                  <a:pt x="30" y="452"/>
                </a:lnTo>
                <a:close/>
                <a:moveTo>
                  <a:pt x="5060" y="452"/>
                </a:moveTo>
                <a:lnTo>
                  <a:pt x="5058" y="452"/>
                </a:lnTo>
                <a:lnTo>
                  <a:pt x="5060" y="448"/>
                </a:lnTo>
                <a:lnTo>
                  <a:pt x="5060" y="452"/>
                </a:lnTo>
                <a:lnTo>
                  <a:pt x="5060" y="452"/>
                </a:lnTo>
                <a:lnTo>
                  <a:pt x="5060" y="452"/>
                </a:lnTo>
                <a:close/>
                <a:moveTo>
                  <a:pt x="5042" y="452"/>
                </a:moveTo>
                <a:lnTo>
                  <a:pt x="5046" y="452"/>
                </a:lnTo>
                <a:lnTo>
                  <a:pt x="5042" y="452"/>
                </a:lnTo>
                <a:lnTo>
                  <a:pt x="5042" y="452"/>
                </a:lnTo>
                <a:lnTo>
                  <a:pt x="5042" y="452"/>
                </a:lnTo>
                <a:close/>
                <a:moveTo>
                  <a:pt x="20" y="460"/>
                </a:moveTo>
                <a:lnTo>
                  <a:pt x="16" y="460"/>
                </a:lnTo>
                <a:lnTo>
                  <a:pt x="16" y="456"/>
                </a:lnTo>
                <a:lnTo>
                  <a:pt x="20" y="456"/>
                </a:lnTo>
                <a:lnTo>
                  <a:pt x="20" y="452"/>
                </a:lnTo>
                <a:lnTo>
                  <a:pt x="24" y="452"/>
                </a:lnTo>
                <a:lnTo>
                  <a:pt x="26" y="456"/>
                </a:lnTo>
                <a:lnTo>
                  <a:pt x="24" y="456"/>
                </a:lnTo>
                <a:lnTo>
                  <a:pt x="20" y="456"/>
                </a:lnTo>
                <a:lnTo>
                  <a:pt x="20" y="460"/>
                </a:lnTo>
                <a:lnTo>
                  <a:pt x="20" y="460"/>
                </a:lnTo>
                <a:lnTo>
                  <a:pt x="20" y="460"/>
                </a:lnTo>
                <a:close/>
                <a:moveTo>
                  <a:pt x="8" y="456"/>
                </a:moveTo>
                <a:lnTo>
                  <a:pt x="12" y="456"/>
                </a:lnTo>
                <a:lnTo>
                  <a:pt x="16" y="456"/>
                </a:lnTo>
                <a:lnTo>
                  <a:pt x="16" y="452"/>
                </a:lnTo>
                <a:lnTo>
                  <a:pt x="16" y="456"/>
                </a:lnTo>
                <a:lnTo>
                  <a:pt x="12" y="456"/>
                </a:lnTo>
                <a:lnTo>
                  <a:pt x="8" y="456"/>
                </a:lnTo>
                <a:lnTo>
                  <a:pt x="8" y="456"/>
                </a:lnTo>
                <a:lnTo>
                  <a:pt x="8" y="456"/>
                </a:lnTo>
                <a:close/>
                <a:moveTo>
                  <a:pt x="4" y="460"/>
                </a:moveTo>
                <a:lnTo>
                  <a:pt x="0" y="456"/>
                </a:lnTo>
                <a:lnTo>
                  <a:pt x="4" y="456"/>
                </a:lnTo>
                <a:lnTo>
                  <a:pt x="0" y="456"/>
                </a:lnTo>
                <a:lnTo>
                  <a:pt x="0" y="452"/>
                </a:lnTo>
                <a:lnTo>
                  <a:pt x="4" y="452"/>
                </a:lnTo>
                <a:lnTo>
                  <a:pt x="4" y="456"/>
                </a:lnTo>
                <a:lnTo>
                  <a:pt x="4" y="460"/>
                </a:lnTo>
                <a:lnTo>
                  <a:pt x="4" y="460"/>
                </a:lnTo>
                <a:lnTo>
                  <a:pt x="4" y="460"/>
                </a:lnTo>
                <a:close/>
                <a:moveTo>
                  <a:pt x="30" y="456"/>
                </a:moveTo>
                <a:lnTo>
                  <a:pt x="26" y="456"/>
                </a:lnTo>
                <a:lnTo>
                  <a:pt x="26" y="452"/>
                </a:lnTo>
                <a:lnTo>
                  <a:pt x="30" y="452"/>
                </a:lnTo>
                <a:lnTo>
                  <a:pt x="30" y="456"/>
                </a:lnTo>
                <a:lnTo>
                  <a:pt x="30" y="452"/>
                </a:lnTo>
                <a:lnTo>
                  <a:pt x="30" y="456"/>
                </a:lnTo>
                <a:lnTo>
                  <a:pt x="30" y="456"/>
                </a:lnTo>
                <a:lnTo>
                  <a:pt x="30" y="456"/>
                </a:lnTo>
                <a:close/>
                <a:moveTo>
                  <a:pt x="26" y="456"/>
                </a:moveTo>
                <a:lnTo>
                  <a:pt x="26" y="452"/>
                </a:lnTo>
                <a:lnTo>
                  <a:pt x="26" y="456"/>
                </a:lnTo>
                <a:lnTo>
                  <a:pt x="26" y="456"/>
                </a:lnTo>
                <a:lnTo>
                  <a:pt x="26" y="456"/>
                </a:lnTo>
                <a:close/>
                <a:moveTo>
                  <a:pt x="5054" y="464"/>
                </a:moveTo>
                <a:lnTo>
                  <a:pt x="5050" y="460"/>
                </a:lnTo>
                <a:lnTo>
                  <a:pt x="5046" y="460"/>
                </a:lnTo>
                <a:lnTo>
                  <a:pt x="5046" y="456"/>
                </a:lnTo>
                <a:lnTo>
                  <a:pt x="5046" y="460"/>
                </a:lnTo>
                <a:lnTo>
                  <a:pt x="5050" y="460"/>
                </a:lnTo>
                <a:lnTo>
                  <a:pt x="5054" y="460"/>
                </a:lnTo>
                <a:lnTo>
                  <a:pt x="5054" y="464"/>
                </a:lnTo>
                <a:lnTo>
                  <a:pt x="5058" y="464"/>
                </a:lnTo>
                <a:lnTo>
                  <a:pt x="5054" y="464"/>
                </a:lnTo>
                <a:lnTo>
                  <a:pt x="5054" y="464"/>
                </a:lnTo>
                <a:lnTo>
                  <a:pt x="5054" y="464"/>
                </a:lnTo>
                <a:close/>
                <a:moveTo>
                  <a:pt x="784" y="520"/>
                </a:moveTo>
                <a:lnTo>
                  <a:pt x="784" y="522"/>
                </a:lnTo>
                <a:lnTo>
                  <a:pt x="780" y="520"/>
                </a:lnTo>
                <a:lnTo>
                  <a:pt x="784" y="520"/>
                </a:lnTo>
                <a:lnTo>
                  <a:pt x="784" y="520"/>
                </a:lnTo>
                <a:lnTo>
                  <a:pt x="784" y="520"/>
                </a:lnTo>
                <a:close/>
                <a:moveTo>
                  <a:pt x="784" y="522"/>
                </a:moveTo>
                <a:lnTo>
                  <a:pt x="784" y="526"/>
                </a:lnTo>
                <a:lnTo>
                  <a:pt x="784" y="522"/>
                </a:lnTo>
                <a:lnTo>
                  <a:pt x="780" y="522"/>
                </a:lnTo>
                <a:lnTo>
                  <a:pt x="784" y="522"/>
                </a:lnTo>
                <a:lnTo>
                  <a:pt x="784" y="522"/>
                </a:lnTo>
                <a:lnTo>
                  <a:pt x="784" y="522"/>
                </a:lnTo>
                <a:close/>
                <a:moveTo>
                  <a:pt x="788" y="526"/>
                </a:moveTo>
                <a:lnTo>
                  <a:pt x="788" y="530"/>
                </a:lnTo>
                <a:lnTo>
                  <a:pt x="790" y="534"/>
                </a:lnTo>
                <a:lnTo>
                  <a:pt x="788" y="534"/>
                </a:lnTo>
                <a:lnTo>
                  <a:pt x="788" y="530"/>
                </a:lnTo>
                <a:lnTo>
                  <a:pt x="784" y="530"/>
                </a:lnTo>
                <a:lnTo>
                  <a:pt x="784" y="526"/>
                </a:lnTo>
                <a:lnTo>
                  <a:pt x="788" y="526"/>
                </a:lnTo>
                <a:lnTo>
                  <a:pt x="788" y="526"/>
                </a:lnTo>
                <a:lnTo>
                  <a:pt x="788" y="526"/>
                </a:lnTo>
                <a:close/>
                <a:moveTo>
                  <a:pt x="790" y="546"/>
                </a:moveTo>
                <a:lnTo>
                  <a:pt x="788" y="546"/>
                </a:lnTo>
                <a:lnTo>
                  <a:pt x="788" y="542"/>
                </a:lnTo>
                <a:lnTo>
                  <a:pt x="788" y="546"/>
                </a:lnTo>
                <a:lnTo>
                  <a:pt x="790" y="546"/>
                </a:lnTo>
                <a:lnTo>
                  <a:pt x="790" y="546"/>
                </a:lnTo>
                <a:lnTo>
                  <a:pt x="790" y="546"/>
                </a:lnTo>
                <a:close/>
                <a:moveTo>
                  <a:pt x="1556" y="606"/>
                </a:moveTo>
                <a:lnTo>
                  <a:pt x="1556" y="608"/>
                </a:lnTo>
                <a:lnTo>
                  <a:pt x="1552" y="608"/>
                </a:lnTo>
                <a:lnTo>
                  <a:pt x="1552" y="606"/>
                </a:lnTo>
                <a:lnTo>
                  <a:pt x="1556" y="606"/>
                </a:lnTo>
                <a:lnTo>
                  <a:pt x="1556" y="606"/>
                </a:lnTo>
                <a:lnTo>
                  <a:pt x="1556" y="606"/>
                </a:lnTo>
                <a:close/>
                <a:moveTo>
                  <a:pt x="1552" y="608"/>
                </a:moveTo>
                <a:lnTo>
                  <a:pt x="1548" y="612"/>
                </a:lnTo>
                <a:lnTo>
                  <a:pt x="1548" y="608"/>
                </a:lnTo>
                <a:lnTo>
                  <a:pt x="1552" y="608"/>
                </a:lnTo>
                <a:lnTo>
                  <a:pt x="1552" y="608"/>
                </a:lnTo>
                <a:lnTo>
                  <a:pt x="1552" y="608"/>
                </a:lnTo>
                <a:close/>
                <a:moveTo>
                  <a:pt x="1514" y="660"/>
                </a:moveTo>
                <a:lnTo>
                  <a:pt x="1514" y="664"/>
                </a:lnTo>
                <a:lnTo>
                  <a:pt x="1510" y="664"/>
                </a:lnTo>
                <a:lnTo>
                  <a:pt x="1510" y="660"/>
                </a:lnTo>
                <a:lnTo>
                  <a:pt x="1514" y="660"/>
                </a:lnTo>
                <a:lnTo>
                  <a:pt x="1514" y="660"/>
                </a:lnTo>
                <a:lnTo>
                  <a:pt x="1514" y="660"/>
                </a:lnTo>
                <a:close/>
                <a:moveTo>
                  <a:pt x="1522" y="664"/>
                </a:moveTo>
                <a:lnTo>
                  <a:pt x="1522" y="668"/>
                </a:lnTo>
                <a:lnTo>
                  <a:pt x="1518" y="668"/>
                </a:lnTo>
                <a:lnTo>
                  <a:pt x="1518" y="664"/>
                </a:lnTo>
                <a:lnTo>
                  <a:pt x="1522" y="664"/>
                </a:lnTo>
                <a:lnTo>
                  <a:pt x="1522" y="664"/>
                </a:lnTo>
                <a:lnTo>
                  <a:pt x="1522" y="664"/>
                </a:lnTo>
                <a:close/>
                <a:moveTo>
                  <a:pt x="1528" y="664"/>
                </a:moveTo>
                <a:lnTo>
                  <a:pt x="1528" y="668"/>
                </a:lnTo>
                <a:lnTo>
                  <a:pt x="1532" y="668"/>
                </a:lnTo>
                <a:lnTo>
                  <a:pt x="1528" y="668"/>
                </a:lnTo>
                <a:lnTo>
                  <a:pt x="1526" y="668"/>
                </a:lnTo>
                <a:lnTo>
                  <a:pt x="1528" y="668"/>
                </a:lnTo>
                <a:lnTo>
                  <a:pt x="1528" y="664"/>
                </a:lnTo>
                <a:lnTo>
                  <a:pt x="1528" y="664"/>
                </a:lnTo>
                <a:lnTo>
                  <a:pt x="1528" y="664"/>
                </a:lnTo>
                <a:close/>
                <a:moveTo>
                  <a:pt x="1488" y="678"/>
                </a:moveTo>
                <a:lnTo>
                  <a:pt x="1488" y="676"/>
                </a:lnTo>
                <a:lnTo>
                  <a:pt x="1488" y="678"/>
                </a:lnTo>
                <a:lnTo>
                  <a:pt x="1484" y="678"/>
                </a:lnTo>
                <a:lnTo>
                  <a:pt x="1480" y="678"/>
                </a:lnTo>
                <a:lnTo>
                  <a:pt x="1476" y="678"/>
                </a:lnTo>
                <a:lnTo>
                  <a:pt x="1472" y="678"/>
                </a:lnTo>
                <a:lnTo>
                  <a:pt x="1472" y="676"/>
                </a:lnTo>
                <a:lnTo>
                  <a:pt x="1476" y="676"/>
                </a:lnTo>
                <a:lnTo>
                  <a:pt x="1480" y="676"/>
                </a:lnTo>
                <a:lnTo>
                  <a:pt x="1484" y="676"/>
                </a:lnTo>
                <a:lnTo>
                  <a:pt x="1488" y="672"/>
                </a:lnTo>
                <a:lnTo>
                  <a:pt x="1492" y="672"/>
                </a:lnTo>
                <a:lnTo>
                  <a:pt x="1496" y="672"/>
                </a:lnTo>
                <a:lnTo>
                  <a:pt x="1498" y="668"/>
                </a:lnTo>
                <a:lnTo>
                  <a:pt x="1498" y="672"/>
                </a:lnTo>
                <a:lnTo>
                  <a:pt x="1496" y="672"/>
                </a:lnTo>
                <a:lnTo>
                  <a:pt x="1492" y="676"/>
                </a:lnTo>
                <a:lnTo>
                  <a:pt x="1496" y="676"/>
                </a:lnTo>
                <a:lnTo>
                  <a:pt x="1496" y="672"/>
                </a:lnTo>
                <a:lnTo>
                  <a:pt x="1498" y="672"/>
                </a:lnTo>
                <a:lnTo>
                  <a:pt x="1502" y="672"/>
                </a:lnTo>
                <a:lnTo>
                  <a:pt x="1498" y="672"/>
                </a:lnTo>
                <a:lnTo>
                  <a:pt x="1496" y="676"/>
                </a:lnTo>
                <a:lnTo>
                  <a:pt x="1492" y="676"/>
                </a:lnTo>
                <a:lnTo>
                  <a:pt x="1488" y="678"/>
                </a:lnTo>
                <a:lnTo>
                  <a:pt x="1488" y="678"/>
                </a:lnTo>
                <a:lnTo>
                  <a:pt x="1488" y="678"/>
                </a:lnTo>
                <a:close/>
                <a:moveTo>
                  <a:pt x="824" y="806"/>
                </a:moveTo>
                <a:lnTo>
                  <a:pt x="820" y="806"/>
                </a:lnTo>
                <a:lnTo>
                  <a:pt x="824" y="806"/>
                </a:lnTo>
                <a:lnTo>
                  <a:pt x="824" y="806"/>
                </a:lnTo>
                <a:lnTo>
                  <a:pt x="824" y="806"/>
                </a:lnTo>
                <a:close/>
                <a:moveTo>
                  <a:pt x="844" y="818"/>
                </a:moveTo>
                <a:lnTo>
                  <a:pt x="846" y="818"/>
                </a:lnTo>
                <a:lnTo>
                  <a:pt x="844" y="818"/>
                </a:lnTo>
                <a:lnTo>
                  <a:pt x="844" y="818"/>
                </a:lnTo>
                <a:lnTo>
                  <a:pt x="844" y="818"/>
                </a:lnTo>
                <a:close/>
                <a:moveTo>
                  <a:pt x="844" y="824"/>
                </a:moveTo>
                <a:lnTo>
                  <a:pt x="846" y="828"/>
                </a:lnTo>
                <a:lnTo>
                  <a:pt x="844" y="828"/>
                </a:lnTo>
                <a:lnTo>
                  <a:pt x="844" y="824"/>
                </a:lnTo>
                <a:lnTo>
                  <a:pt x="844" y="824"/>
                </a:lnTo>
                <a:lnTo>
                  <a:pt x="844" y="824"/>
                </a:lnTo>
                <a:close/>
                <a:moveTo>
                  <a:pt x="1298" y="874"/>
                </a:moveTo>
                <a:lnTo>
                  <a:pt x="1294" y="874"/>
                </a:lnTo>
                <a:lnTo>
                  <a:pt x="1290" y="874"/>
                </a:lnTo>
                <a:lnTo>
                  <a:pt x="1286" y="874"/>
                </a:lnTo>
                <a:lnTo>
                  <a:pt x="1290" y="874"/>
                </a:lnTo>
                <a:lnTo>
                  <a:pt x="1294" y="874"/>
                </a:lnTo>
                <a:lnTo>
                  <a:pt x="1298" y="874"/>
                </a:lnTo>
                <a:lnTo>
                  <a:pt x="1298" y="874"/>
                </a:lnTo>
                <a:lnTo>
                  <a:pt x="1298" y="874"/>
                </a:lnTo>
                <a:close/>
                <a:moveTo>
                  <a:pt x="1224" y="888"/>
                </a:moveTo>
                <a:lnTo>
                  <a:pt x="1220" y="888"/>
                </a:lnTo>
                <a:lnTo>
                  <a:pt x="1224" y="888"/>
                </a:lnTo>
                <a:lnTo>
                  <a:pt x="1224" y="888"/>
                </a:lnTo>
                <a:lnTo>
                  <a:pt x="1224" y="888"/>
                </a:lnTo>
                <a:close/>
                <a:moveTo>
                  <a:pt x="1178" y="892"/>
                </a:moveTo>
                <a:lnTo>
                  <a:pt x="1178" y="896"/>
                </a:lnTo>
                <a:lnTo>
                  <a:pt x="1174" y="896"/>
                </a:lnTo>
                <a:lnTo>
                  <a:pt x="1178" y="896"/>
                </a:lnTo>
                <a:lnTo>
                  <a:pt x="1178" y="892"/>
                </a:lnTo>
                <a:lnTo>
                  <a:pt x="1178" y="892"/>
                </a:lnTo>
                <a:lnTo>
                  <a:pt x="1178" y="892"/>
                </a:lnTo>
                <a:close/>
                <a:moveTo>
                  <a:pt x="1152" y="914"/>
                </a:moveTo>
                <a:lnTo>
                  <a:pt x="1152" y="910"/>
                </a:lnTo>
                <a:lnTo>
                  <a:pt x="1156" y="910"/>
                </a:lnTo>
                <a:lnTo>
                  <a:pt x="1152" y="914"/>
                </a:lnTo>
                <a:lnTo>
                  <a:pt x="1152" y="914"/>
                </a:lnTo>
                <a:lnTo>
                  <a:pt x="1152" y="914"/>
                </a:lnTo>
                <a:close/>
                <a:moveTo>
                  <a:pt x="1152" y="914"/>
                </a:moveTo>
                <a:lnTo>
                  <a:pt x="1148" y="914"/>
                </a:lnTo>
                <a:lnTo>
                  <a:pt x="1148" y="918"/>
                </a:lnTo>
                <a:lnTo>
                  <a:pt x="1148" y="914"/>
                </a:lnTo>
                <a:lnTo>
                  <a:pt x="1152" y="914"/>
                </a:lnTo>
                <a:lnTo>
                  <a:pt x="1152" y="914"/>
                </a:lnTo>
                <a:lnTo>
                  <a:pt x="1152" y="914"/>
                </a:lnTo>
                <a:close/>
                <a:moveTo>
                  <a:pt x="1384" y="966"/>
                </a:moveTo>
                <a:lnTo>
                  <a:pt x="1384" y="962"/>
                </a:lnTo>
                <a:lnTo>
                  <a:pt x="1384" y="966"/>
                </a:lnTo>
                <a:lnTo>
                  <a:pt x="1380" y="970"/>
                </a:lnTo>
                <a:lnTo>
                  <a:pt x="1384" y="970"/>
                </a:lnTo>
                <a:lnTo>
                  <a:pt x="1384" y="966"/>
                </a:lnTo>
                <a:lnTo>
                  <a:pt x="1384" y="966"/>
                </a:lnTo>
                <a:lnTo>
                  <a:pt x="1384" y="966"/>
                </a:lnTo>
                <a:close/>
                <a:moveTo>
                  <a:pt x="266" y="1026"/>
                </a:moveTo>
                <a:lnTo>
                  <a:pt x="262" y="1026"/>
                </a:lnTo>
                <a:lnTo>
                  <a:pt x="262" y="1022"/>
                </a:lnTo>
                <a:lnTo>
                  <a:pt x="262" y="1018"/>
                </a:lnTo>
                <a:lnTo>
                  <a:pt x="266" y="1018"/>
                </a:lnTo>
                <a:lnTo>
                  <a:pt x="266" y="1022"/>
                </a:lnTo>
                <a:lnTo>
                  <a:pt x="270" y="1022"/>
                </a:lnTo>
                <a:lnTo>
                  <a:pt x="266" y="1026"/>
                </a:lnTo>
                <a:lnTo>
                  <a:pt x="266" y="1026"/>
                </a:lnTo>
                <a:lnTo>
                  <a:pt x="266" y="1026"/>
                </a:lnTo>
                <a:close/>
                <a:moveTo>
                  <a:pt x="254" y="1026"/>
                </a:moveTo>
                <a:lnTo>
                  <a:pt x="254" y="1022"/>
                </a:lnTo>
                <a:lnTo>
                  <a:pt x="258" y="1022"/>
                </a:lnTo>
                <a:lnTo>
                  <a:pt x="258" y="1026"/>
                </a:lnTo>
                <a:lnTo>
                  <a:pt x="254" y="1026"/>
                </a:lnTo>
                <a:lnTo>
                  <a:pt x="254" y="1026"/>
                </a:lnTo>
                <a:lnTo>
                  <a:pt x="254" y="1026"/>
                </a:lnTo>
                <a:close/>
                <a:moveTo>
                  <a:pt x="288" y="1038"/>
                </a:moveTo>
                <a:lnTo>
                  <a:pt x="284" y="1038"/>
                </a:lnTo>
                <a:lnTo>
                  <a:pt x="284" y="1034"/>
                </a:lnTo>
                <a:lnTo>
                  <a:pt x="280" y="1030"/>
                </a:lnTo>
                <a:lnTo>
                  <a:pt x="284" y="1030"/>
                </a:lnTo>
                <a:lnTo>
                  <a:pt x="288" y="1030"/>
                </a:lnTo>
                <a:lnTo>
                  <a:pt x="288" y="1034"/>
                </a:lnTo>
                <a:lnTo>
                  <a:pt x="292" y="1038"/>
                </a:lnTo>
                <a:lnTo>
                  <a:pt x="288" y="1038"/>
                </a:lnTo>
                <a:lnTo>
                  <a:pt x="288" y="1038"/>
                </a:lnTo>
                <a:lnTo>
                  <a:pt x="288" y="1038"/>
                </a:lnTo>
                <a:close/>
                <a:moveTo>
                  <a:pt x="302" y="1042"/>
                </a:moveTo>
                <a:lnTo>
                  <a:pt x="298" y="1042"/>
                </a:lnTo>
                <a:lnTo>
                  <a:pt x="294" y="1042"/>
                </a:lnTo>
                <a:lnTo>
                  <a:pt x="294" y="1038"/>
                </a:lnTo>
                <a:lnTo>
                  <a:pt x="298" y="1038"/>
                </a:lnTo>
                <a:lnTo>
                  <a:pt x="302" y="1038"/>
                </a:lnTo>
                <a:lnTo>
                  <a:pt x="302" y="1042"/>
                </a:lnTo>
                <a:lnTo>
                  <a:pt x="302" y="1042"/>
                </a:lnTo>
                <a:lnTo>
                  <a:pt x="302" y="1042"/>
                </a:lnTo>
                <a:close/>
                <a:moveTo>
                  <a:pt x="310" y="1048"/>
                </a:moveTo>
                <a:lnTo>
                  <a:pt x="306" y="1048"/>
                </a:lnTo>
                <a:lnTo>
                  <a:pt x="306" y="1046"/>
                </a:lnTo>
                <a:lnTo>
                  <a:pt x="302" y="1046"/>
                </a:lnTo>
                <a:lnTo>
                  <a:pt x="302" y="1042"/>
                </a:lnTo>
                <a:lnTo>
                  <a:pt x="306" y="1042"/>
                </a:lnTo>
                <a:lnTo>
                  <a:pt x="306" y="1046"/>
                </a:lnTo>
                <a:lnTo>
                  <a:pt x="310" y="1046"/>
                </a:lnTo>
                <a:lnTo>
                  <a:pt x="310" y="1042"/>
                </a:lnTo>
                <a:lnTo>
                  <a:pt x="310" y="1046"/>
                </a:lnTo>
                <a:lnTo>
                  <a:pt x="314" y="1046"/>
                </a:lnTo>
                <a:lnTo>
                  <a:pt x="314" y="1048"/>
                </a:lnTo>
                <a:lnTo>
                  <a:pt x="310" y="1048"/>
                </a:lnTo>
                <a:lnTo>
                  <a:pt x="310" y="1048"/>
                </a:lnTo>
                <a:lnTo>
                  <a:pt x="310" y="1048"/>
                </a:lnTo>
                <a:close/>
                <a:moveTo>
                  <a:pt x="302" y="1046"/>
                </a:moveTo>
                <a:lnTo>
                  <a:pt x="298" y="1046"/>
                </a:lnTo>
                <a:lnTo>
                  <a:pt x="302" y="1046"/>
                </a:lnTo>
                <a:lnTo>
                  <a:pt x="302" y="1046"/>
                </a:lnTo>
                <a:lnTo>
                  <a:pt x="302" y="1046"/>
                </a:lnTo>
                <a:close/>
                <a:moveTo>
                  <a:pt x="318" y="1056"/>
                </a:moveTo>
                <a:lnTo>
                  <a:pt x="322" y="1056"/>
                </a:lnTo>
                <a:lnTo>
                  <a:pt x="324" y="1060"/>
                </a:lnTo>
                <a:lnTo>
                  <a:pt x="324" y="1062"/>
                </a:lnTo>
                <a:lnTo>
                  <a:pt x="328" y="1062"/>
                </a:lnTo>
                <a:lnTo>
                  <a:pt x="328" y="1066"/>
                </a:lnTo>
                <a:lnTo>
                  <a:pt x="332" y="1066"/>
                </a:lnTo>
                <a:lnTo>
                  <a:pt x="328" y="1070"/>
                </a:lnTo>
                <a:lnTo>
                  <a:pt x="324" y="1070"/>
                </a:lnTo>
                <a:lnTo>
                  <a:pt x="322" y="1074"/>
                </a:lnTo>
                <a:lnTo>
                  <a:pt x="322" y="1078"/>
                </a:lnTo>
                <a:lnTo>
                  <a:pt x="318" y="1078"/>
                </a:lnTo>
                <a:lnTo>
                  <a:pt x="314" y="1074"/>
                </a:lnTo>
                <a:lnTo>
                  <a:pt x="314" y="1070"/>
                </a:lnTo>
                <a:lnTo>
                  <a:pt x="314" y="1066"/>
                </a:lnTo>
                <a:lnTo>
                  <a:pt x="314" y="1062"/>
                </a:lnTo>
                <a:lnTo>
                  <a:pt x="318" y="1060"/>
                </a:lnTo>
                <a:lnTo>
                  <a:pt x="314" y="1056"/>
                </a:lnTo>
                <a:lnTo>
                  <a:pt x="318" y="1056"/>
                </a:lnTo>
                <a:lnTo>
                  <a:pt x="318" y="1056"/>
                </a:lnTo>
                <a:lnTo>
                  <a:pt x="318" y="105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39" name="Freeform 197">
            <a:extLst>
              <a:ext uri="{FF2B5EF4-FFF2-40B4-BE49-F238E27FC236}">
                <a16:creationId xmlns:a16="http://schemas.microsoft.com/office/drawing/2014/main" id="{1F4037FA-FEAD-4F8E-A609-7409CA0FF50A}"/>
              </a:ext>
            </a:extLst>
          </p:cNvPr>
          <p:cNvSpPr>
            <a:spLocks/>
          </p:cNvSpPr>
          <p:nvPr/>
        </p:nvSpPr>
        <p:spPr bwMode="auto">
          <a:xfrm>
            <a:off x="4356503" y="2471205"/>
            <a:ext cx="53975" cy="41275"/>
          </a:xfrm>
          <a:custGeom>
            <a:avLst/>
            <a:gdLst>
              <a:gd name="T0" fmla="*/ 0 w 34"/>
              <a:gd name="T1" fmla="*/ 6 h 26"/>
              <a:gd name="T2" fmla="*/ 4 w 34"/>
              <a:gd name="T3" fmla="*/ 2 h 26"/>
              <a:gd name="T4" fmla="*/ 4 w 34"/>
              <a:gd name="T5" fmla="*/ 0 h 26"/>
              <a:gd name="T6" fmla="*/ 4 w 34"/>
              <a:gd name="T7" fmla="*/ 0 h 26"/>
              <a:gd name="T8" fmla="*/ 4 w 34"/>
              <a:gd name="T9" fmla="*/ 0 h 26"/>
              <a:gd name="T10" fmla="*/ 8 w 34"/>
              <a:gd name="T11" fmla="*/ 0 h 26"/>
              <a:gd name="T12" fmla="*/ 8 w 34"/>
              <a:gd name="T13" fmla="*/ 0 h 26"/>
              <a:gd name="T14" fmla="*/ 8 w 34"/>
              <a:gd name="T15" fmla="*/ 0 h 26"/>
              <a:gd name="T16" fmla="*/ 8 w 34"/>
              <a:gd name="T17" fmla="*/ 0 h 26"/>
              <a:gd name="T18" fmla="*/ 12 w 34"/>
              <a:gd name="T19" fmla="*/ 2 h 26"/>
              <a:gd name="T20" fmla="*/ 12 w 34"/>
              <a:gd name="T21" fmla="*/ 2 h 26"/>
              <a:gd name="T22" fmla="*/ 20 w 34"/>
              <a:gd name="T23" fmla="*/ 6 h 26"/>
              <a:gd name="T24" fmla="*/ 26 w 34"/>
              <a:gd name="T25" fmla="*/ 10 h 26"/>
              <a:gd name="T26" fmla="*/ 26 w 34"/>
              <a:gd name="T27" fmla="*/ 10 h 26"/>
              <a:gd name="T28" fmla="*/ 26 w 34"/>
              <a:gd name="T29" fmla="*/ 10 h 26"/>
              <a:gd name="T30" fmla="*/ 26 w 34"/>
              <a:gd name="T31" fmla="*/ 10 h 26"/>
              <a:gd name="T32" fmla="*/ 30 w 34"/>
              <a:gd name="T33" fmla="*/ 10 h 26"/>
              <a:gd name="T34" fmla="*/ 30 w 34"/>
              <a:gd name="T35" fmla="*/ 10 h 26"/>
              <a:gd name="T36" fmla="*/ 30 w 34"/>
              <a:gd name="T37" fmla="*/ 10 h 26"/>
              <a:gd name="T38" fmla="*/ 26 w 34"/>
              <a:gd name="T39" fmla="*/ 10 h 26"/>
              <a:gd name="T40" fmla="*/ 24 w 34"/>
              <a:gd name="T41" fmla="*/ 14 h 26"/>
              <a:gd name="T42" fmla="*/ 26 w 34"/>
              <a:gd name="T43" fmla="*/ 14 h 26"/>
              <a:gd name="T44" fmla="*/ 30 w 34"/>
              <a:gd name="T45" fmla="*/ 14 h 26"/>
              <a:gd name="T46" fmla="*/ 30 w 34"/>
              <a:gd name="T47" fmla="*/ 14 h 26"/>
              <a:gd name="T48" fmla="*/ 34 w 34"/>
              <a:gd name="T49" fmla="*/ 14 h 26"/>
              <a:gd name="T50" fmla="*/ 34 w 34"/>
              <a:gd name="T51" fmla="*/ 14 h 26"/>
              <a:gd name="T52" fmla="*/ 30 w 34"/>
              <a:gd name="T53" fmla="*/ 14 h 26"/>
              <a:gd name="T54" fmla="*/ 26 w 34"/>
              <a:gd name="T55" fmla="*/ 18 h 26"/>
              <a:gd name="T56" fmla="*/ 26 w 34"/>
              <a:gd name="T57" fmla="*/ 18 h 26"/>
              <a:gd name="T58" fmla="*/ 26 w 34"/>
              <a:gd name="T59" fmla="*/ 18 h 26"/>
              <a:gd name="T60" fmla="*/ 24 w 34"/>
              <a:gd name="T61" fmla="*/ 18 h 26"/>
              <a:gd name="T62" fmla="*/ 24 w 34"/>
              <a:gd name="T63" fmla="*/ 18 h 26"/>
              <a:gd name="T64" fmla="*/ 20 w 34"/>
              <a:gd name="T65" fmla="*/ 18 h 26"/>
              <a:gd name="T66" fmla="*/ 16 w 34"/>
              <a:gd name="T67" fmla="*/ 18 h 26"/>
              <a:gd name="T68" fmla="*/ 16 w 34"/>
              <a:gd name="T69" fmla="*/ 18 h 26"/>
              <a:gd name="T70" fmla="*/ 16 w 34"/>
              <a:gd name="T71" fmla="*/ 18 h 26"/>
              <a:gd name="T72" fmla="*/ 12 w 34"/>
              <a:gd name="T73" fmla="*/ 14 h 26"/>
              <a:gd name="T74" fmla="*/ 12 w 34"/>
              <a:gd name="T75" fmla="*/ 18 h 26"/>
              <a:gd name="T76" fmla="*/ 8 w 34"/>
              <a:gd name="T77" fmla="*/ 22 h 26"/>
              <a:gd name="T78" fmla="*/ 4 w 34"/>
              <a:gd name="T79" fmla="*/ 26 h 26"/>
              <a:gd name="T80" fmla="*/ 0 w 34"/>
              <a:gd name="T81" fmla="*/ 26 h 26"/>
              <a:gd name="T82" fmla="*/ 4 w 34"/>
              <a:gd name="T83" fmla="*/ 22 h 26"/>
              <a:gd name="T84" fmla="*/ 4 w 34"/>
              <a:gd name="T85" fmla="*/ 22 h 26"/>
              <a:gd name="T86" fmla="*/ 4 w 34"/>
              <a:gd name="T87" fmla="*/ 22 h 26"/>
              <a:gd name="T88" fmla="*/ 4 w 34"/>
              <a:gd name="T89" fmla="*/ 22 h 26"/>
              <a:gd name="T90" fmla="*/ 0 w 34"/>
              <a:gd name="T91" fmla="*/ 22 h 26"/>
              <a:gd name="T92" fmla="*/ 4 w 34"/>
              <a:gd name="T93" fmla="*/ 22 h 26"/>
              <a:gd name="T94" fmla="*/ 4 w 34"/>
              <a:gd name="T95" fmla="*/ 18 h 26"/>
              <a:gd name="T96" fmla="*/ 4 w 34"/>
              <a:gd name="T97" fmla="*/ 14 h 26"/>
              <a:gd name="T98" fmla="*/ 0 w 34"/>
              <a:gd name="T99" fmla="*/ 10 h 26"/>
              <a:gd name="T100" fmla="*/ 0 w 34"/>
              <a:gd name="T101" fmla="*/ 1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4" h="26">
                <a:moveTo>
                  <a:pt x="0" y="10"/>
                </a:moveTo>
                <a:lnTo>
                  <a:pt x="0" y="10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4" y="2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12" y="2"/>
                </a:lnTo>
                <a:lnTo>
                  <a:pt x="12" y="2"/>
                </a:lnTo>
                <a:lnTo>
                  <a:pt x="12" y="2"/>
                </a:lnTo>
                <a:lnTo>
                  <a:pt x="12" y="2"/>
                </a:lnTo>
                <a:lnTo>
                  <a:pt x="12" y="2"/>
                </a:lnTo>
                <a:lnTo>
                  <a:pt x="12" y="2"/>
                </a:lnTo>
                <a:lnTo>
                  <a:pt x="12" y="2"/>
                </a:lnTo>
                <a:lnTo>
                  <a:pt x="12" y="2"/>
                </a:lnTo>
                <a:lnTo>
                  <a:pt x="12" y="6"/>
                </a:lnTo>
                <a:lnTo>
                  <a:pt x="12" y="6"/>
                </a:lnTo>
                <a:lnTo>
                  <a:pt x="16" y="6"/>
                </a:lnTo>
                <a:lnTo>
                  <a:pt x="20" y="6"/>
                </a:lnTo>
                <a:lnTo>
                  <a:pt x="20" y="6"/>
                </a:lnTo>
                <a:lnTo>
                  <a:pt x="20" y="6"/>
                </a:lnTo>
                <a:lnTo>
                  <a:pt x="24" y="6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30" y="10"/>
                </a:lnTo>
                <a:lnTo>
                  <a:pt x="30" y="10"/>
                </a:lnTo>
                <a:lnTo>
                  <a:pt x="30" y="10"/>
                </a:lnTo>
                <a:lnTo>
                  <a:pt x="30" y="10"/>
                </a:lnTo>
                <a:lnTo>
                  <a:pt x="30" y="10"/>
                </a:lnTo>
                <a:lnTo>
                  <a:pt x="30" y="10"/>
                </a:lnTo>
                <a:lnTo>
                  <a:pt x="30" y="10"/>
                </a:lnTo>
                <a:lnTo>
                  <a:pt x="30" y="10"/>
                </a:lnTo>
                <a:lnTo>
                  <a:pt x="30" y="10"/>
                </a:lnTo>
                <a:lnTo>
                  <a:pt x="30" y="10"/>
                </a:lnTo>
                <a:lnTo>
                  <a:pt x="30" y="10"/>
                </a:lnTo>
                <a:lnTo>
                  <a:pt x="30" y="10"/>
                </a:lnTo>
                <a:lnTo>
                  <a:pt x="30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4"/>
                </a:lnTo>
                <a:lnTo>
                  <a:pt x="24" y="14"/>
                </a:lnTo>
                <a:lnTo>
                  <a:pt x="24" y="14"/>
                </a:lnTo>
                <a:lnTo>
                  <a:pt x="26" y="14"/>
                </a:lnTo>
                <a:lnTo>
                  <a:pt x="26" y="14"/>
                </a:lnTo>
                <a:lnTo>
                  <a:pt x="26" y="14"/>
                </a:lnTo>
                <a:lnTo>
                  <a:pt x="26" y="14"/>
                </a:lnTo>
                <a:lnTo>
                  <a:pt x="30" y="14"/>
                </a:lnTo>
                <a:lnTo>
                  <a:pt x="30" y="14"/>
                </a:lnTo>
                <a:lnTo>
                  <a:pt x="30" y="14"/>
                </a:lnTo>
                <a:lnTo>
                  <a:pt x="30" y="14"/>
                </a:lnTo>
                <a:lnTo>
                  <a:pt x="30" y="14"/>
                </a:lnTo>
                <a:lnTo>
                  <a:pt x="30" y="14"/>
                </a:lnTo>
                <a:lnTo>
                  <a:pt x="30" y="14"/>
                </a:lnTo>
                <a:lnTo>
                  <a:pt x="30" y="14"/>
                </a:lnTo>
                <a:lnTo>
                  <a:pt x="30" y="14"/>
                </a:lnTo>
                <a:lnTo>
                  <a:pt x="30" y="14"/>
                </a:lnTo>
                <a:lnTo>
                  <a:pt x="34" y="14"/>
                </a:lnTo>
                <a:lnTo>
                  <a:pt x="34" y="14"/>
                </a:lnTo>
                <a:lnTo>
                  <a:pt x="34" y="14"/>
                </a:lnTo>
                <a:lnTo>
                  <a:pt x="34" y="14"/>
                </a:lnTo>
                <a:lnTo>
                  <a:pt x="34" y="14"/>
                </a:lnTo>
                <a:lnTo>
                  <a:pt x="34" y="14"/>
                </a:lnTo>
                <a:lnTo>
                  <a:pt x="34" y="14"/>
                </a:lnTo>
                <a:lnTo>
                  <a:pt x="30" y="14"/>
                </a:lnTo>
                <a:lnTo>
                  <a:pt x="30" y="14"/>
                </a:lnTo>
                <a:lnTo>
                  <a:pt x="30" y="14"/>
                </a:lnTo>
                <a:lnTo>
                  <a:pt x="30" y="14"/>
                </a:lnTo>
                <a:lnTo>
                  <a:pt x="26" y="18"/>
                </a:lnTo>
                <a:lnTo>
                  <a:pt x="26" y="18"/>
                </a:lnTo>
                <a:lnTo>
                  <a:pt x="26" y="18"/>
                </a:lnTo>
                <a:lnTo>
                  <a:pt x="26" y="18"/>
                </a:lnTo>
                <a:lnTo>
                  <a:pt x="26" y="18"/>
                </a:lnTo>
                <a:lnTo>
                  <a:pt x="26" y="18"/>
                </a:lnTo>
                <a:lnTo>
                  <a:pt x="26" y="18"/>
                </a:lnTo>
                <a:lnTo>
                  <a:pt x="26" y="18"/>
                </a:lnTo>
                <a:lnTo>
                  <a:pt x="26" y="18"/>
                </a:lnTo>
                <a:lnTo>
                  <a:pt x="26" y="18"/>
                </a:lnTo>
                <a:lnTo>
                  <a:pt x="26" y="18"/>
                </a:lnTo>
                <a:lnTo>
                  <a:pt x="26" y="18"/>
                </a:lnTo>
                <a:lnTo>
                  <a:pt x="24" y="18"/>
                </a:lnTo>
                <a:lnTo>
                  <a:pt x="24" y="18"/>
                </a:lnTo>
                <a:lnTo>
                  <a:pt x="24" y="18"/>
                </a:lnTo>
                <a:lnTo>
                  <a:pt x="24" y="18"/>
                </a:lnTo>
                <a:lnTo>
                  <a:pt x="24" y="18"/>
                </a:lnTo>
                <a:lnTo>
                  <a:pt x="24" y="18"/>
                </a:lnTo>
                <a:lnTo>
                  <a:pt x="24" y="18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20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22"/>
                </a:lnTo>
                <a:lnTo>
                  <a:pt x="16" y="22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2" y="14"/>
                </a:lnTo>
                <a:lnTo>
                  <a:pt x="12" y="14"/>
                </a:lnTo>
                <a:lnTo>
                  <a:pt x="12" y="14"/>
                </a:lnTo>
                <a:lnTo>
                  <a:pt x="12" y="14"/>
                </a:lnTo>
                <a:lnTo>
                  <a:pt x="12" y="18"/>
                </a:lnTo>
                <a:lnTo>
                  <a:pt x="12" y="18"/>
                </a:lnTo>
                <a:lnTo>
                  <a:pt x="12" y="18"/>
                </a:lnTo>
                <a:lnTo>
                  <a:pt x="12" y="18"/>
                </a:lnTo>
                <a:lnTo>
                  <a:pt x="12" y="18"/>
                </a:lnTo>
                <a:lnTo>
                  <a:pt x="12" y="18"/>
                </a:lnTo>
                <a:lnTo>
                  <a:pt x="12" y="18"/>
                </a:lnTo>
                <a:lnTo>
                  <a:pt x="8" y="22"/>
                </a:lnTo>
                <a:lnTo>
                  <a:pt x="8" y="22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4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0" y="22"/>
                </a:lnTo>
                <a:lnTo>
                  <a:pt x="0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18"/>
                </a:lnTo>
                <a:lnTo>
                  <a:pt x="4" y="18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40" name="Freeform 198">
            <a:extLst>
              <a:ext uri="{FF2B5EF4-FFF2-40B4-BE49-F238E27FC236}">
                <a16:creationId xmlns:a16="http://schemas.microsoft.com/office/drawing/2014/main" id="{A3A68A5A-BD9E-471F-9FCC-41415791AFAF}"/>
              </a:ext>
            </a:extLst>
          </p:cNvPr>
          <p:cNvSpPr>
            <a:spLocks/>
          </p:cNvSpPr>
          <p:nvPr/>
        </p:nvSpPr>
        <p:spPr bwMode="auto">
          <a:xfrm>
            <a:off x="4032653" y="4195230"/>
            <a:ext cx="22225" cy="31750"/>
          </a:xfrm>
          <a:custGeom>
            <a:avLst/>
            <a:gdLst>
              <a:gd name="T0" fmla="*/ 14 w 14"/>
              <a:gd name="T1" fmla="*/ 16 h 20"/>
              <a:gd name="T2" fmla="*/ 14 w 14"/>
              <a:gd name="T3" fmla="*/ 20 h 20"/>
              <a:gd name="T4" fmla="*/ 14 w 14"/>
              <a:gd name="T5" fmla="*/ 20 h 20"/>
              <a:gd name="T6" fmla="*/ 14 w 14"/>
              <a:gd name="T7" fmla="*/ 20 h 20"/>
              <a:gd name="T8" fmla="*/ 14 w 14"/>
              <a:gd name="T9" fmla="*/ 20 h 20"/>
              <a:gd name="T10" fmla="*/ 14 w 14"/>
              <a:gd name="T11" fmla="*/ 20 h 20"/>
              <a:gd name="T12" fmla="*/ 10 w 14"/>
              <a:gd name="T13" fmla="*/ 20 h 20"/>
              <a:gd name="T14" fmla="*/ 6 w 14"/>
              <a:gd name="T15" fmla="*/ 16 h 20"/>
              <a:gd name="T16" fmla="*/ 2 w 14"/>
              <a:gd name="T17" fmla="*/ 16 h 20"/>
              <a:gd name="T18" fmla="*/ 2 w 14"/>
              <a:gd name="T19" fmla="*/ 12 h 20"/>
              <a:gd name="T20" fmla="*/ 2 w 14"/>
              <a:gd name="T21" fmla="*/ 12 h 20"/>
              <a:gd name="T22" fmla="*/ 0 w 14"/>
              <a:gd name="T23" fmla="*/ 12 h 20"/>
              <a:gd name="T24" fmla="*/ 0 w 14"/>
              <a:gd name="T25" fmla="*/ 12 h 20"/>
              <a:gd name="T26" fmla="*/ 0 w 14"/>
              <a:gd name="T27" fmla="*/ 12 h 20"/>
              <a:gd name="T28" fmla="*/ 0 w 14"/>
              <a:gd name="T29" fmla="*/ 8 h 20"/>
              <a:gd name="T30" fmla="*/ 0 w 14"/>
              <a:gd name="T31" fmla="*/ 8 h 20"/>
              <a:gd name="T32" fmla="*/ 0 w 14"/>
              <a:gd name="T33" fmla="*/ 4 h 20"/>
              <a:gd name="T34" fmla="*/ 0 w 14"/>
              <a:gd name="T35" fmla="*/ 4 h 20"/>
              <a:gd name="T36" fmla="*/ 0 w 14"/>
              <a:gd name="T37" fmla="*/ 4 h 20"/>
              <a:gd name="T38" fmla="*/ 0 w 14"/>
              <a:gd name="T39" fmla="*/ 4 h 20"/>
              <a:gd name="T40" fmla="*/ 0 w 14"/>
              <a:gd name="T41" fmla="*/ 4 h 20"/>
              <a:gd name="T42" fmla="*/ 0 w 14"/>
              <a:gd name="T43" fmla="*/ 0 h 20"/>
              <a:gd name="T44" fmla="*/ 0 w 14"/>
              <a:gd name="T45" fmla="*/ 0 h 20"/>
              <a:gd name="T46" fmla="*/ 0 w 14"/>
              <a:gd name="T47" fmla="*/ 0 h 20"/>
              <a:gd name="T48" fmla="*/ 0 w 14"/>
              <a:gd name="T49" fmla="*/ 0 h 20"/>
              <a:gd name="T50" fmla="*/ 0 w 14"/>
              <a:gd name="T51" fmla="*/ 0 h 20"/>
              <a:gd name="T52" fmla="*/ 2 w 14"/>
              <a:gd name="T53" fmla="*/ 0 h 20"/>
              <a:gd name="T54" fmla="*/ 2 w 14"/>
              <a:gd name="T55" fmla="*/ 0 h 20"/>
              <a:gd name="T56" fmla="*/ 2 w 14"/>
              <a:gd name="T57" fmla="*/ 0 h 20"/>
              <a:gd name="T58" fmla="*/ 6 w 14"/>
              <a:gd name="T59" fmla="*/ 4 h 20"/>
              <a:gd name="T60" fmla="*/ 6 w 14"/>
              <a:gd name="T61" fmla="*/ 4 h 20"/>
              <a:gd name="T62" fmla="*/ 6 w 14"/>
              <a:gd name="T63" fmla="*/ 4 h 20"/>
              <a:gd name="T64" fmla="*/ 10 w 14"/>
              <a:gd name="T65" fmla="*/ 8 h 20"/>
              <a:gd name="T66" fmla="*/ 10 w 14"/>
              <a:gd name="T67" fmla="*/ 8 h 20"/>
              <a:gd name="T68" fmla="*/ 10 w 14"/>
              <a:gd name="T69" fmla="*/ 8 h 20"/>
              <a:gd name="T70" fmla="*/ 14 w 14"/>
              <a:gd name="T71" fmla="*/ 12 h 20"/>
              <a:gd name="T72" fmla="*/ 14 w 14"/>
              <a:gd name="T73" fmla="*/ 16 h 20"/>
              <a:gd name="T74" fmla="*/ 14 w 14"/>
              <a:gd name="T75" fmla="*/ 16 h 20"/>
              <a:gd name="T76" fmla="*/ 14 w 14"/>
              <a:gd name="T77" fmla="*/ 16 h 20"/>
              <a:gd name="T78" fmla="*/ 14 w 14"/>
              <a:gd name="T79" fmla="*/ 16 h 20"/>
              <a:gd name="T80" fmla="*/ 14 w 14"/>
              <a:gd name="T81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" h="20">
                <a:moveTo>
                  <a:pt x="14" y="16"/>
                </a:moveTo>
                <a:lnTo>
                  <a:pt x="14" y="16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0" y="20"/>
                </a:lnTo>
                <a:lnTo>
                  <a:pt x="10" y="16"/>
                </a:lnTo>
                <a:lnTo>
                  <a:pt x="6" y="16"/>
                </a:lnTo>
                <a:lnTo>
                  <a:pt x="6" y="16"/>
                </a:lnTo>
                <a:lnTo>
                  <a:pt x="2" y="16"/>
                </a:lnTo>
                <a:lnTo>
                  <a:pt x="2" y="16"/>
                </a:lnTo>
                <a:lnTo>
                  <a:pt x="2" y="12"/>
                </a:lnTo>
                <a:lnTo>
                  <a:pt x="2" y="12"/>
                </a:lnTo>
                <a:lnTo>
                  <a:pt x="2" y="12"/>
                </a:lnTo>
                <a:lnTo>
                  <a:pt x="0" y="12"/>
                </a:lnTo>
                <a:lnTo>
                  <a:pt x="0" y="12"/>
                </a:lnTo>
                <a:lnTo>
                  <a:pt x="0" y="12"/>
                </a:lnTo>
                <a:lnTo>
                  <a:pt x="0" y="12"/>
                </a:lnTo>
                <a:lnTo>
                  <a:pt x="0" y="12"/>
                </a:lnTo>
                <a:lnTo>
                  <a:pt x="0" y="12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12"/>
                </a:lnTo>
                <a:lnTo>
                  <a:pt x="14" y="12"/>
                </a:lnTo>
                <a:lnTo>
                  <a:pt x="14" y="12"/>
                </a:lnTo>
                <a:lnTo>
                  <a:pt x="14" y="16"/>
                </a:lnTo>
                <a:lnTo>
                  <a:pt x="14" y="16"/>
                </a:lnTo>
                <a:lnTo>
                  <a:pt x="14" y="16"/>
                </a:lnTo>
                <a:lnTo>
                  <a:pt x="14" y="16"/>
                </a:lnTo>
                <a:lnTo>
                  <a:pt x="14" y="16"/>
                </a:lnTo>
                <a:lnTo>
                  <a:pt x="14" y="16"/>
                </a:lnTo>
                <a:lnTo>
                  <a:pt x="14" y="16"/>
                </a:lnTo>
                <a:lnTo>
                  <a:pt x="14" y="16"/>
                </a:lnTo>
                <a:lnTo>
                  <a:pt x="14" y="16"/>
                </a:lnTo>
                <a:lnTo>
                  <a:pt x="14" y="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41" name="Freeform 199">
            <a:extLst>
              <a:ext uri="{FF2B5EF4-FFF2-40B4-BE49-F238E27FC236}">
                <a16:creationId xmlns:a16="http://schemas.microsoft.com/office/drawing/2014/main" id="{D75B2CB2-E1CA-4C47-B67B-073B10303E11}"/>
              </a:ext>
            </a:extLst>
          </p:cNvPr>
          <p:cNvSpPr>
            <a:spLocks/>
          </p:cNvSpPr>
          <p:nvPr/>
        </p:nvSpPr>
        <p:spPr bwMode="auto">
          <a:xfrm>
            <a:off x="4096153" y="3309405"/>
            <a:ext cx="12700" cy="9525"/>
          </a:xfrm>
          <a:custGeom>
            <a:avLst/>
            <a:gdLst>
              <a:gd name="T0" fmla="*/ 4 w 8"/>
              <a:gd name="T1" fmla="*/ 4 h 6"/>
              <a:gd name="T2" fmla="*/ 4 w 8"/>
              <a:gd name="T3" fmla="*/ 4 h 6"/>
              <a:gd name="T4" fmla="*/ 8 w 8"/>
              <a:gd name="T5" fmla="*/ 4 h 6"/>
              <a:gd name="T6" fmla="*/ 8 w 8"/>
              <a:gd name="T7" fmla="*/ 4 h 6"/>
              <a:gd name="T8" fmla="*/ 8 w 8"/>
              <a:gd name="T9" fmla="*/ 4 h 6"/>
              <a:gd name="T10" fmla="*/ 8 w 8"/>
              <a:gd name="T11" fmla="*/ 4 h 6"/>
              <a:gd name="T12" fmla="*/ 8 w 8"/>
              <a:gd name="T13" fmla="*/ 4 h 6"/>
              <a:gd name="T14" fmla="*/ 8 w 8"/>
              <a:gd name="T15" fmla="*/ 4 h 6"/>
              <a:gd name="T16" fmla="*/ 8 w 8"/>
              <a:gd name="T17" fmla="*/ 6 h 6"/>
              <a:gd name="T18" fmla="*/ 8 w 8"/>
              <a:gd name="T19" fmla="*/ 6 h 6"/>
              <a:gd name="T20" fmla="*/ 8 w 8"/>
              <a:gd name="T21" fmla="*/ 6 h 6"/>
              <a:gd name="T22" fmla="*/ 8 w 8"/>
              <a:gd name="T23" fmla="*/ 6 h 6"/>
              <a:gd name="T24" fmla="*/ 8 w 8"/>
              <a:gd name="T25" fmla="*/ 6 h 6"/>
              <a:gd name="T26" fmla="*/ 8 w 8"/>
              <a:gd name="T27" fmla="*/ 6 h 6"/>
              <a:gd name="T28" fmla="*/ 4 w 8"/>
              <a:gd name="T29" fmla="*/ 6 h 6"/>
              <a:gd name="T30" fmla="*/ 4 w 8"/>
              <a:gd name="T31" fmla="*/ 6 h 6"/>
              <a:gd name="T32" fmla="*/ 4 w 8"/>
              <a:gd name="T33" fmla="*/ 6 h 6"/>
              <a:gd name="T34" fmla="*/ 4 w 8"/>
              <a:gd name="T35" fmla="*/ 6 h 6"/>
              <a:gd name="T36" fmla="*/ 0 w 8"/>
              <a:gd name="T37" fmla="*/ 6 h 6"/>
              <a:gd name="T38" fmla="*/ 0 w 8"/>
              <a:gd name="T39" fmla="*/ 6 h 6"/>
              <a:gd name="T40" fmla="*/ 0 w 8"/>
              <a:gd name="T41" fmla="*/ 6 h 6"/>
              <a:gd name="T42" fmla="*/ 0 w 8"/>
              <a:gd name="T43" fmla="*/ 6 h 6"/>
              <a:gd name="T44" fmla="*/ 0 w 8"/>
              <a:gd name="T45" fmla="*/ 6 h 6"/>
              <a:gd name="T46" fmla="*/ 0 w 8"/>
              <a:gd name="T47" fmla="*/ 6 h 6"/>
              <a:gd name="T48" fmla="*/ 0 w 8"/>
              <a:gd name="T49" fmla="*/ 6 h 6"/>
              <a:gd name="T50" fmla="*/ 0 w 8"/>
              <a:gd name="T51" fmla="*/ 6 h 6"/>
              <a:gd name="T52" fmla="*/ 0 w 8"/>
              <a:gd name="T53" fmla="*/ 6 h 6"/>
              <a:gd name="T54" fmla="*/ 0 w 8"/>
              <a:gd name="T55" fmla="*/ 6 h 6"/>
              <a:gd name="T56" fmla="*/ 0 w 8"/>
              <a:gd name="T57" fmla="*/ 6 h 6"/>
              <a:gd name="T58" fmla="*/ 0 w 8"/>
              <a:gd name="T59" fmla="*/ 6 h 6"/>
              <a:gd name="T60" fmla="*/ 4 w 8"/>
              <a:gd name="T61" fmla="*/ 6 h 6"/>
              <a:gd name="T62" fmla="*/ 4 w 8"/>
              <a:gd name="T63" fmla="*/ 6 h 6"/>
              <a:gd name="T64" fmla="*/ 4 w 8"/>
              <a:gd name="T65" fmla="*/ 6 h 6"/>
              <a:gd name="T66" fmla="*/ 0 w 8"/>
              <a:gd name="T67" fmla="*/ 4 h 6"/>
              <a:gd name="T68" fmla="*/ 0 w 8"/>
              <a:gd name="T69" fmla="*/ 4 h 6"/>
              <a:gd name="T70" fmla="*/ 0 w 8"/>
              <a:gd name="T71" fmla="*/ 4 h 6"/>
              <a:gd name="T72" fmla="*/ 4 w 8"/>
              <a:gd name="T73" fmla="*/ 4 h 6"/>
              <a:gd name="T74" fmla="*/ 4 w 8"/>
              <a:gd name="T75" fmla="*/ 4 h 6"/>
              <a:gd name="T76" fmla="*/ 4 w 8"/>
              <a:gd name="T77" fmla="*/ 4 h 6"/>
              <a:gd name="T78" fmla="*/ 4 w 8"/>
              <a:gd name="T79" fmla="*/ 0 h 6"/>
              <a:gd name="T80" fmla="*/ 4 w 8"/>
              <a:gd name="T81" fmla="*/ 0 h 6"/>
              <a:gd name="T82" fmla="*/ 4 w 8"/>
              <a:gd name="T83" fmla="*/ 0 h 6"/>
              <a:gd name="T84" fmla="*/ 4 w 8"/>
              <a:gd name="T85" fmla="*/ 0 h 6"/>
              <a:gd name="T86" fmla="*/ 4 w 8"/>
              <a:gd name="T87" fmla="*/ 0 h 6"/>
              <a:gd name="T88" fmla="*/ 4 w 8"/>
              <a:gd name="T89" fmla="*/ 4 h 6"/>
              <a:gd name="T90" fmla="*/ 4 w 8"/>
              <a:gd name="T91" fmla="*/ 4 h 6"/>
              <a:gd name="T92" fmla="*/ 4 w 8"/>
              <a:gd name="T93" fmla="*/ 4 h 6"/>
              <a:gd name="T94" fmla="*/ 4 w 8"/>
              <a:gd name="T95" fmla="*/ 4 h 6"/>
              <a:gd name="T96" fmla="*/ 4 w 8"/>
              <a:gd name="T97" fmla="*/ 4 h 6"/>
              <a:gd name="T98" fmla="*/ 4 w 8"/>
              <a:gd name="T99" fmla="*/ 4 h 6"/>
              <a:gd name="T100" fmla="*/ 4 w 8"/>
              <a:gd name="T101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8" h="6">
                <a:moveTo>
                  <a:pt x="4" y="4"/>
                </a:moveTo>
                <a:lnTo>
                  <a:pt x="4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42" name="Freeform 200">
            <a:extLst>
              <a:ext uri="{FF2B5EF4-FFF2-40B4-BE49-F238E27FC236}">
                <a16:creationId xmlns:a16="http://schemas.microsoft.com/office/drawing/2014/main" id="{6838C135-3BA0-4300-9E4E-2D33C410E6C3}"/>
              </a:ext>
            </a:extLst>
          </p:cNvPr>
          <p:cNvSpPr>
            <a:spLocks/>
          </p:cNvSpPr>
          <p:nvPr/>
        </p:nvSpPr>
        <p:spPr bwMode="auto">
          <a:xfrm>
            <a:off x="9836553" y="5490630"/>
            <a:ext cx="136525" cy="222250"/>
          </a:xfrm>
          <a:custGeom>
            <a:avLst/>
            <a:gdLst>
              <a:gd name="T0" fmla="*/ 52 w 86"/>
              <a:gd name="T1" fmla="*/ 124 h 140"/>
              <a:gd name="T2" fmla="*/ 44 w 86"/>
              <a:gd name="T3" fmla="*/ 136 h 140"/>
              <a:gd name="T4" fmla="*/ 38 w 86"/>
              <a:gd name="T5" fmla="*/ 136 h 140"/>
              <a:gd name="T6" fmla="*/ 30 w 86"/>
              <a:gd name="T7" fmla="*/ 136 h 140"/>
              <a:gd name="T8" fmla="*/ 34 w 86"/>
              <a:gd name="T9" fmla="*/ 124 h 140"/>
              <a:gd name="T10" fmla="*/ 38 w 86"/>
              <a:gd name="T11" fmla="*/ 112 h 140"/>
              <a:gd name="T12" fmla="*/ 30 w 86"/>
              <a:gd name="T13" fmla="*/ 106 h 140"/>
              <a:gd name="T14" fmla="*/ 22 w 86"/>
              <a:gd name="T15" fmla="*/ 98 h 140"/>
              <a:gd name="T16" fmla="*/ 18 w 86"/>
              <a:gd name="T17" fmla="*/ 90 h 140"/>
              <a:gd name="T18" fmla="*/ 30 w 86"/>
              <a:gd name="T19" fmla="*/ 86 h 140"/>
              <a:gd name="T20" fmla="*/ 30 w 86"/>
              <a:gd name="T21" fmla="*/ 72 h 140"/>
              <a:gd name="T22" fmla="*/ 30 w 86"/>
              <a:gd name="T23" fmla="*/ 64 h 140"/>
              <a:gd name="T24" fmla="*/ 30 w 86"/>
              <a:gd name="T25" fmla="*/ 56 h 140"/>
              <a:gd name="T26" fmla="*/ 26 w 86"/>
              <a:gd name="T27" fmla="*/ 54 h 140"/>
              <a:gd name="T28" fmla="*/ 34 w 86"/>
              <a:gd name="T29" fmla="*/ 54 h 140"/>
              <a:gd name="T30" fmla="*/ 26 w 86"/>
              <a:gd name="T31" fmla="*/ 46 h 140"/>
              <a:gd name="T32" fmla="*/ 26 w 86"/>
              <a:gd name="T33" fmla="*/ 42 h 140"/>
              <a:gd name="T34" fmla="*/ 26 w 86"/>
              <a:gd name="T35" fmla="*/ 34 h 140"/>
              <a:gd name="T36" fmla="*/ 22 w 86"/>
              <a:gd name="T37" fmla="*/ 34 h 140"/>
              <a:gd name="T38" fmla="*/ 18 w 86"/>
              <a:gd name="T39" fmla="*/ 30 h 140"/>
              <a:gd name="T40" fmla="*/ 18 w 86"/>
              <a:gd name="T41" fmla="*/ 38 h 140"/>
              <a:gd name="T42" fmla="*/ 14 w 86"/>
              <a:gd name="T43" fmla="*/ 26 h 140"/>
              <a:gd name="T44" fmla="*/ 14 w 86"/>
              <a:gd name="T45" fmla="*/ 16 h 140"/>
              <a:gd name="T46" fmla="*/ 12 w 86"/>
              <a:gd name="T47" fmla="*/ 20 h 140"/>
              <a:gd name="T48" fmla="*/ 4 w 86"/>
              <a:gd name="T49" fmla="*/ 8 h 140"/>
              <a:gd name="T50" fmla="*/ 8 w 86"/>
              <a:gd name="T51" fmla="*/ 0 h 140"/>
              <a:gd name="T52" fmla="*/ 4 w 86"/>
              <a:gd name="T53" fmla="*/ 4 h 140"/>
              <a:gd name="T54" fmla="*/ 8 w 86"/>
              <a:gd name="T55" fmla="*/ 12 h 140"/>
              <a:gd name="T56" fmla="*/ 14 w 86"/>
              <a:gd name="T57" fmla="*/ 12 h 140"/>
              <a:gd name="T58" fmla="*/ 22 w 86"/>
              <a:gd name="T59" fmla="*/ 16 h 140"/>
              <a:gd name="T60" fmla="*/ 26 w 86"/>
              <a:gd name="T61" fmla="*/ 20 h 140"/>
              <a:gd name="T62" fmla="*/ 26 w 86"/>
              <a:gd name="T63" fmla="*/ 26 h 140"/>
              <a:gd name="T64" fmla="*/ 30 w 86"/>
              <a:gd name="T65" fmla="*/ 30 h 140"/>
              <a:gd name="T66" fmla="*/ 30 w 86"/>
              <a:gd name="T67" fmla="*/ 46 h 140"/>
              <a:gd name="T68" fmla="*/ 34 w 86"/>
              <a:gd name="T69" fmla="*/ 50 h 140"/>
              <a:gd name="T70" fmla="*/ 40 w 86"/>
              <a:gd name="T71" fmla="*/ 50 h 140"/>
              <a:gd name="T72" fmla="*/ 38 w 86"/>
              <a:gd name="T73" fmla="*/ 38 h 140"/>
              <a:gd name="T74" fmla="*/ 44 w 86"/>
              <a:gd name="T75" fmla="*/ 50 h 140"/>
              <a:gd name="T76" fmla="*/ 48 w 86"/>
              <a:gd name="T77" fmla="*/ 54 h 140"/>
              <a:gd name="T78" fmla="*/ 48 w 86"/>
              <a:gd name="T79" fmla="*/ 60 h 140"/>
              <a:gd name="T80" fmla="*/ 52 w 86"/>
              <a:gd name="T81" fmla="*/ 64 h 140"/>
              <a:gd name="T82" fmla="*/ 64 w 86"/>
              <a:gd name="T83" fmla="*/ 68 h 140"/>
              <a:gd name="T84" fmla="*/ 74 w 86"/>
              <a:gd name="T85" fmla="*/ 64 h 140"/>
              <a:gd name="T86" fmla="*/ 86 w 86"/>
              <a:gd name="T87" fmla="*/ 64 h 140"/>
              <a:gd name="T88" fmla="*/ 82 w 86"/>
              <a:gd name="T89" fmla="*/ 76 h 140"/>
              <a:gd name="T90" fmla="*/ 74 w 86"/>
              <a:gd name="T91" fmla="*/ 86 h 140"/>
              <a:gd name="T92" fmla="*/ 70 w 86"/>
              <a:gd name="T93" fmla="*/ 90 h 140"/>
              <a:gd name="T94" fmla="*/ 60 w 86"/>
              <a:gd name="T95" fmla="*/ 98 h 140"/>
              <a:gd name="T96" fmla="*/ 60 w 86"/>
              <a:gd name="T97" fmla="*/ 112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86" h="140">
                <a:moveTo>
                  <a:pt x="56" y="116"/>
                </a:moveTo>
                <a:lnTo>
                  <a:pt x="56" y="120"/>
                </a:lnTo>
                <a:lnTo>
                  <a:pt x="52" y="120"/>
                </a:lnTo>
                <a:lnTo>
                  <a:pt x="52" y="124"/>
                </a:lnTo>
                <a:lnTo>
                  <a:pt x="52" y="128"/>
                </a:lnTo>
                <a:lnTo>
                  <a:pt x="48" y="128"/>
                </a:lnTo>
                <a:lnTo>
                  <a:pt x="48" y="132"/>
                </a:lnTo>
                <a:lnTo>
                  <a:pt x="44" y="136"/>
                </a:lnTo>
                <a:lnTo>
                  <a:pt x="40" y="136"/>
                </a:lnTo>
                <a:lnTo>
                  <a:pt x="40" y="140"/>
                </a:lnTo>
                <a:lnTo>
                  <a:pt x="38" y="140"/>
                </a:lnTo>
                <a:lnTo>
                  <a:pt x="38" y="136"/>
                </a:lnTo>
                <a:lnTo>
                  <a:pt x="34" y="136"/>
                </a:lnTo>
                <a:lnTo>
                  <a:pt x="34" y="132"/>
                </a:lnTo>
                <a:lnTo>
                  <a:pt x="30" y="132"/>
                </a:lnTo>
                <a:lnTo>
                  <a:pt x="30" y="136"/>
                </a:lnTo>
                <a:lnTo>
                  <a:pt x="30" y="132"/>
                </a:lnTo>
                <a:lnTo>
                  <a:pt x="30" y="128"/>
                </a:lnTo>
                <a:lnTo>
                  <a:pt x="34" y="128"/>
                </a:lnTo>
                <a:lnTo>
                  <a:pt x="34" y="124"/>
                </a:lnTo>
                <a:lnTo>
                  <a:pt x="34" y="120"/>
                </a:lnTo>
                <a:lnTo>
                  <a:pt x="38" y="120"/>
                </a:lnTo>
                <a:lnTo>
                  <a:pt x="38" y="116"/>
                </a:lnTo>
                <a:lnTo>
                  <a:pt x="38" y="112"/>
                </a:lnTo>
                <a:lnTo>
                  <a:pt x="38" y="110"/>
                </a:lnTo>
                <a:lnTo>
                  <a:pt x="34" y="110"/>
                </a:lnTo>
                <a:lnTo>
                  <a:pt x="34" y="106"/>
                </a:lnTo>
                <a:lnTo>
                  <a:pt x="30" y="106"/>
                </a:lnTo>
                <a:lnTo>
                  <a:pt x="26" y="106"/>
                </a:lnTo>
                <a:lnTo>
                  <a:pt x="26" y="102"/>
                </a:lnTo>
                <a:lnTo>
                  <a:pt x="22" y="102"/>
                </a:lnTo>
                <a:lnTo>
                  <a:pt x="22" y="98"/>
                </a:lnTo>
                <a:lnTo>
                  <a:pt x="18" y="98"/>
                </a:lnTo>
                <a:lnTo>
                  <a:pt x="14" y="94"/>
                </a:lnTo>
                <a:lnTo>
                  <a:pt x="14" y="90"/>
                </a:lnTo>
                <a:lnTo>
                  <a:pt x="18" y="90"/>
                </a:lnTo>
                <a:lnTo>
                  <a:pt x="22" y="90"/>
                </a:lnTo>
                <a:lnTo>
                  <a:pt x="22" y="86"/>
                </a:lnTo>
                <a:lnTo>
                  <a:pt x="26" y="86"/>
                </a:lnTo>
                <a:lnTo>
                  <a:pt x="30" y="86"/>
                </a:lnTo>
                <a:lnTo>
                  <a:pt x="30" y="82"/>
                </a:lnTo>
                <a:lnTo>
                  <a:pt x="30" y="80"/>
                </a:lnTo>
                <a:lnTo>
                  <a:pt x="30" y="76"/>
                </a:lnTo>
                <a:lnTo>
                  <a:pt x="30" y="72"/>
                </a:lnTo>
                <a:lnTo>
                  <a:pt x="34" y="72"/>
                </a:lnTo>
                <a:lnTo>
                  <a:pt x="34" y="68"/>
                </a:lnTo>
                <a:lnTo>
                  <a:pt x="30" y="68"/>
                </a:lnTo>
                <a:lnTo>
                  <a:pt x="30" y="64"/>
                </a:lnTo>
                <a:lnTo>
                  <a:pt x="34" y="64"/>
                </a:lnTo>
                <a:lnTo>
                  <a:pt x="30" y="64"/>
                </a:lnTo>
                <a:lnTo>
                  <a:pt x="30" y="60"/>
                </a:lnTo>
                <a:lnTo>
                  <a:pt x="30" y="56"/>
                </a:lnTo>
                <a:lnTo>
                  <a:pt x="34" y="56"/>
                </a:lnTo>
                <a:lnTo>
                  <a:pt x="30" y="56"/>
                </a:lnTo>
                <a:lnTo>
                  <a:pt x="30" y="54"/>
                </a:lnTo>
                <a:lnTo>
                  <a:pt x="26" y="54"/>
                </a:lnTo>
                <a:lnTo>
                  <a:pt x="26" y="50"/>
                </a:lnTo>
                <a:lnTo>
                  <a:pt x="30" y="50"/>
                </a:lnTo>
                <a:lnTo>
                  <a:pt x="30" y="54"/>
                </a:lnTo>
                <a:lnTo>
                  <a:pt x="34" y="54"/>
                </a:lnTo>
                <a:lnTo>
                  <a:pt x="34" y="50"/>
                </a:lnTo>
                <a:lnTo>
                  <a:pt x="30" y="50"/>
                </a:lnTo>
                <a:lnTo>
                  <a:pt x="26" y="50"/>
                </a:lnTo>
                <a:lnTo>
                  <a:pt x="26" y="46"/>
                </a:lnTo>
                <a:lnTo>
                  <a:pt x="22" y="42"/>
                </a:lnTo>
                <a:lnTo>
                  <a:pt x="22" y="38"/>
                </a:lnTo>
                <a:lnTo>
                  <a:pt x="22" y="42"/>
                </a:lnTo>
                <a:lnTo>
                  <a:pt x="26" y="42"/>
                </a:lnTo>
                <a:lnTo>
                  <a:pt x="26" y="38"/>
                </a:lnTo>
                <a:lnTo>
                  <a:pt x="22" y="38"/>
                </a:lnTo>
                <a:lnTo>
                  <a:pt x="26" y="38"/>
                </a:lnTo>
                <a:lnTo>
                  <a:pt x="26" y="34"/>
                </a:lnTo>
                <a:lnTo>
                  <a:pt x="26" y="38"/>
                </a:lnTo>
                <a:lnTo>
                  <a:pt x="22" y="38"/>
                </a:lnTo>
                <a:lnTo>
                  <a:pt x="26" y="34"/>
                </a:lnTo>
                <a:lnTo>
                  <a:pt x="22" y="34"/>
                </a:lnTo>
                <a:lnTo>
                  <a:pt x="18" y="34"/>
                </a:lnTo>
                <a:lnTo>
                  <a:pt x="18" y="30"/>
                </a:lnTo>
                <a:lnTo>
                  <a:pt x="18" y="26"/>
                </a:lnTo>
                <a:lnTo>
                  <a:pt x="18" y="30"/>
                </a:lnTo>
                <a:lnTo>
                  <a:pt x="18" y="34"/>
                </a:lnTo>
                <a:lnTo>
                  <a:pt x="22" y="34"/>
                </a:lnTo>
                <a:lnTo>
                  <a:pt x="22" y="38"/>
                </a:lnTo>
                <a:lnTo>
                  <a:pt x="18" y="38"/>
                </a:lnTo>
                <a:lnTo>
                  <a:pt x="18" y="34"/>
                </a:lnTo>
                <a:lnTo>
                  <a:pt x="18" y="30"/>
                </a:lnTo>
                <a:lnTo>
                  <a:pt x="14" y="30"/>
                </a:lnTo>
                <a:lnTo>
                  <a:pt x="14" y="26"/>
                </a:lnTo>
                <a:lnTo>
                  <a:pt x="12" y="24"/>
                </a:lnTo>
                <a:lnTo>
                  <a:pt x="12" y="20"/>
                </a:lnTo>
                <a:lnTo>
                  <a:pt x="14" y="20"/>
                </a:lnTo>
                <a:lnTo>
                  <a:pt x="14" y="16"/>
                </a:lnTo>
                <a:lnTo>
                  <a:pt x="14" y="20"/>
                </a:lnTo>
                <a:lnTo>
                  <a:pt x="12" y="20"/>
                </a:lnTo>
                <a:lnTo>
                  <a:pt x="12" y="24"/>
                </a:lnTo>
                <a:lnTo>
                  <a:pt x="12" y="20"/>
                </a:lnTo>
                <a:lnTo>
                  <a:pt x="8" y="20"/>
                </a:lnTo>
                <a:lnTo>
                  <a:pt x="8" y="16"/>
                </a:lnTo>
                <a:lnTo>
                  <a:pt x="8" y="12"/>
                </a:lnTo>
                <a:lnTo>
                  <a:pt x="4" y="8"/>
                </a:lnTo>
                <a:lnTo>
                  <a:pt x="4" y="4"/>
                </a:lnTo>
                <a:lnTo>
                  <a:pt x="0" y="0"/>
                </a:lnTo>
                <a:lnTo>
                  <a:pt x="4" y="0"/>
                </a:lnTo>
                <a:lnTo>
                  <a:pt x="8" y="0"/>
                </a:lnTo>
                <a:lnTo>
                  <a:pt x="8" y="4"/>
                </a:lnTo>
                <a:lnTo>
                  <a:pt x="8" y="0"/>
                </a:lnTo>
                <a:lnTo>
                  <a:pt x="4" y="0"/>
                </a:lnTo>
                <a:lnTo>
                  <a:pt x="4" y="4"/>
                </a:lnTo>
                <a:lnTo>
                  <a:pt x="8" y="4"/>
                </a:lnTo>
                <a:lnTo>
                  <a:pt x="8" y="8"/>
                </a:lnTo>
                <a:lnTo>
                  <a:pt x="12" y="12"/>
                </a:lnTo>
                <a:lnTo>
                  <a:pt x="8" y="12"/>
                </a:lnTo>
                <a:lnTo>
                  <a:pt x="12" y="12"/>
                </a:lnTo>
                <a:lnTo>
                  <a:pt x="12" y="8"/>
                </a:lnTo>
                <a:lnTo>
                  <a:pt x="12" y="12"/>
                </a:lnTo>
                <a:lnTo>
                  <a:pt x="14" y="12"/>
                </a:lnTo>
                <a:lnTo>
                  <a:pt x="18" y="12"/>
                </a:lnTo>
                <a:lnTo>
                  <a:pt x="22" y="16"/>
                </a:lnTo>
                <a:lnTo>
                  <a:pt x="18" y="16"/>
                </a:lnTo>
                <a:lnTo>
                  <a:pt x="22" y="16"/>
                </a:lnTo>
                <a:lnTo>
                  <a:pt x="22" y="20"/>
                </a:lnTo>
                <a:lnTo>
                  <a:pt x="22" y="16"/>
                </a:lnTo>
                <a:lnTo>
                  <a:pt x="26" y="16"/>
                </a:lnTo>
                <a:lnTo>
                  <a:pt x="26" y="20"/>
                </a:lnTo>
                <a:lnTo>
                  <a:pt x="26" y="24"/>
                </a:lnTo>
                <a:lnTo>
                  <a:pt x="30" y="24"/>
                </a:lnTo>
                <a:lnTo>
                  <a:pt x="26" y="24"/>
                </a:lnTo>
                <a:lnTo>
                  <a:pt x="26" y="26"/>
                </a:lnTo>
                <a:lnTo>
                  <a:pt x="30" y="26"/>
                </a:lnTo>
                <a:lnTo>
                  <a:pt x="26" y="26"/>
                </a:lnTo>
                <a:lnTo>
                  <a:pt x="26" y="30"/>
                </a:lnTo>
                <a:lnTo>
                  <a:pt x="30" y="30"/>
                </a:lnTo>
                <a:lnTo>
                  <a:pt x="30" y="34"/>
                </a:lnTo>
                <a:lnTo>
                  <a:pt x="30" y="38"/>
                </a:lnTo>
                <a:lnTo>
                  <a:pt x="30" y="42"/>
                </a:lnTo>
                <a:lnTo>
                  <a:pt x="30" y="46"/>
                </a:lnTo>
                <a:lnTo>
                  <a:pt x="34" y="46"/>
                </a:lnTo>
                <a:lnTo>
                  <a:pt x="34" y="50"/>
                </a:lnTo>
                <a:lnTo>
                  <a:pt x="34" y="46"/>
                </a:lnTo>
                <a:lnTo>
                  <a:pt x="34" y="50"/>
                </a:lnTo>
                <a:lnTo>
                  <a:pt x="38" y="50"/>
                </a:lnTo>
                <a:lnTo>
                  <a:pt x="38" y="54"/>
                </a:lnTo>
                <a:lnTo>
                  <a:pt x="40" y="54"/>
                </a:lnTo>
                <a:lnTo>
                  <a:pt x="40" y="50"/>
                </a:lnTo>
                <a:lnTo>
                  <a:pt x="40" y="46"/>
                </a:lnTo>
                <a:lnTo>
                  <a:pt x="40" y="42"/>
                </a:lnTo>
                <a:lnTo>
                  <a:pt x="38" y="42"/>
                </a:lnTo>
                <a:lnTo>
                  <a:pt x="38" y="38"/>
                </a:lnTo>
                <a:lnTo>
                  <a:pt x="40" y="42"/>
                </a:lnTo>
                <a:lnTo>
                  <a:pt x="40" y="46"/>
                </a:lnTo>
                <a:lnTo>
                  <a:pt x="44" y="46"/>
                </a:lnTo>
                <a:lnTo>
                  <a:pt x="44" y="50"/>
                </a:lnTo>
                <a:lnTo>
                  <a:pt x="44" y="46"/>
                </a:lnTo>
                <a:lnTo>
                  <a:pt x="44" y="50"/>
                </a:lnTo>
                <a:lnTo>
                  <a:pt x="48" y="50"/>
                </a:lnTo>
                <a:lnTo>
                  <a:pt x="48" y="54"/>
                </a:lnTo>
                <a:lnTo>
                  <a:pt x="44" y="54"/>
                </a:lnTo>
                <a:lnTo>
                  <a:pt x="48" y="54"/>
                </a:lnTo>
                <a:lnTo>
                  <a:pt x="48" y="56"/>
                </a:lnTo>
                <a:lnTo>
                  <a:pt x="48" y="60"/>
                </a:lnTo>
                <a:lnTo>
                  <a:pt x="52" y="60"/>
                </a:lnTo>
                <a:lnTo>
                  <a:pt x="48" y="60"/>
                </a:lnTo>
                <a:lnTo>
                  <a:pt x="48" y="64"/>
                </a:lnTo>
                <a:lnTo>
                  <a:pt x="52" y="64"/>
                </a:lnTo>
                <a:lnTo>
                  <a:pt x="56" y="64"/>
                </a:lnTo>
                <a:lnTo>
                  <a:pt x="56" y="68"/>
                </a:lnTo>
                <a:lnTo>
                  <a:pt x="60" y="68"/>
                </a:lnTo>
                <a:lnTo>
                  <a:pt x="64" y="68"/>
                </a:lnTo>
                <a:lnTo>
                  <a:pt x="66" y="68"/>
                </a:lnTo>
                <a:lnTo>
                  <a:pt x="70" y="68"/>
                </a:lnTo>
                <a:lnTo>
                  <a:pt x="70" y="64"/>
                </a:lnTo>
                <a:lnTo>
                  <a:pt x="74" y="64"/>
                </a:lnTo>
                <a:lnTo>
                  <a:pt x="74" y="60"/>
                </a:lnTo>
                <a:lnTo>
                  <a:pt x="78" y="60"/>
                </a:lnTo>
                <a:lnTo>
                  <a:pt x="82" y="60"/>
                </a:lnTo>
                <a:lnTo>
                  <a:pt x="86" y="64"/>
                </a:lnTo>
                <a:lnTo>
                  <a:pt x="82" y="64"/>
                </a:lnTo>
                <a:lnTo>
                  <a:pt x="82" y="68"/>
                </a:lnTo>
                <a:lnTo>
                  <a:pt x="82" y="72"/>
                </a:lnTo>
                <a:lnTo>
                  <a:pt x="82" y="76"/>
                </a:lnTo>
                <a:lnTo>
                  <a:pt x="82" y="80"/>
                </a:lnTo>
                <a:lnTo>
                  <a:pt x="78" y="82"/>
                </a:lnTo>
                <a:lnTo>
                  <a:pt x="74" y="82"/>
                </a:lnTo>
                <a:lnTo>
                  <a:pt x="74" y="86"/>
                </a:lnTo>
                <a:lnTo>
                  <a:pt x="74" y="90"/>
                </a:lnTo>
                <a:lnTo>
                  <a:pt x="74" y="94"/>
                </a:lnTo>
                <a:lnTo>
                  <a:pt x="74" y="90"/>
                </a:lnTo>
                <a:lnTo>
                  <a:pt x="70" y="90"/>
                </a:lnTo>
                <a:lnTo>
                  <a:pt x="66" y="90"/>
                </a:lnTo>
                <a:lnTo>
                  <a:pt x="64" y="90"/>
                </a:lnTo>
                <a:lnTo>
                  <a:pt x="60" y="94"/>
                </a:lnTo>
                <a:lnTo>
                  <a:pt x="60" y="98"/>
                </a:lnTo>
                <a:lnTo>
                  <a:pt x="60" y="102"/>
                </a:lnTo>
                <a:lnTo>
                  <a:pt x="64" y="102"/>
                </a:lnTo>
                <a:lnTo>
                  <a:pt x="60" y="110"/>
                </a:lnTo>
                <a:lnTo>
                  <a:pt x="60" y="112"/>
                </a:lnTo>
                <a:lnTo>
                  <a:pt x="56" y="1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43" name="Freeform 201">
            <a:extLst>
              <a:ext uri="{FF2B5EF4-FFF2-40B4-BE49-F238E27FC236}">
                <a16:creationId xmlns:a16="http://schemas.microsoft.com/office/drawing/2014/main" id="{BE008B3E-E9EC-4B03-A287-D03B767B3BC4}"/>
              </a:ext>
            </a:extLst>
          </p:cNvPr>
          <p:cNvSpPr>
            <a:spLocks/>
          </p:cNvSpPr>
          <p:nvPr/>
        </p:nvSpPr>
        <p:spPr bwMode="auto">
          <a:xfrm>
            <a:off x="9836553" y="5490630"/>
            <a:ext cx="136525" cy="222250"/>
          </a:xfrm>
          <a:custGeom>
            <a:avLst/>
            <a:gdLst>
              <a:gd name="T0" fmla="*/ 52 w 86"/>
              <a:gd name="T1" fmla="*/ 124 h 140"/>
              <a:gd name="T2" fmla="*/ 44 w 86"/>
              <a:gd name="T3" fmla="*/ 136 h 140"/>
              <a:gd name="T4" fmla="*/ 38 w 86"/>
              <a:gd name="T5" fmla="*/ 136 h 140"/>
              <a:gd name="T6" fmla="*/ 30 w 86"/>
              <a:gd name="T7" fmla="*/ 136 h 140"/>
              <a:gd name="T8" fmla="*/ 34 w 86"/>
              <a:gd name="T9" fmla="*/ 124 h 140"/>
              <a:gd name="T10" fmla="*/ 38 w 86"/>
              <a:gd name="T11" fmla="*/ 112 h 140"/>
              <a:gd name="T12" fmla="*/ 30 w 86"/>
              <a:gd name="T13" fmla="*/ 106 h 140"/>
              <a:gd name="T14" fmla="*/ 22 w 86"/>
              <a:gd name="T15" fmla="*/ 98 h 140"/>
              <a:gd name="T16" fmla="*/ 18 w 86"/>
              <a:gd name="T17" fmla="*/ 90 h 140"/>
              <a:gd name="T18" fmla="*/ 30 w 86"/>
              <a:gd name="T19" fmla="*/ 86 h 140"/>
              <a:gd name="T20" fmla="*/ 30 w 86"/>
              <a:gd name="T21" fmla="*/ 72 h 140"/>
              <a:gd name="T22" fmla="*/ 30 w 86"/>
              <a:gd name="T23" fmla="*/ 64 h 140"/>
              <a:gd name="T24" fmla="*/ 30 w 86"/>
              <a:gd name="T25" fmla="*/ 56 h 140"/>
              <a:gd name="T26" fmla="*/ 26 w 86"/>
              <a:gd name="T27" fmla="*/ 54 h 140"/>
              <a:gd name="T28" fmla="*/ 34 w 86"/>
              <a:gd name="T29" fmla="*/ 54 h 140"/>
              <a:gd name="T30" fmla="*/ 26 w 86"/>
              <a:gd name="T31" fmla="*/ 46 h 140"/>
              <a:gd name="T32" fmla="*/ 26 w 86"/>
              <a:gd name="T33" fmla="*/ 42 h 140"/>
              <a:gd name="T34" fmla="*/ 26 w 86"/>
              <a:gd name="T35" fmla="*/ 34 h 140"/>
              <a:gd name="T36" fmla="*/ 22 w 86"/>
              <a:gd name="T37" fmla="*/ 34 h 140"/>
              <a:gd name="T38" fmla="*/ 18 w 86"/>
              <a:gd name="T39" fmla="*/ 30 h 140"/>
              <a:gd name="T40" fmla="*/ 18 w 86"/>
              <a:gd name="T41" fmla="*/ 38 h 140"/>
              <a:gd name="T42" fmla="*/ 14 w 86"/>
              <a:gd name="T43" fmla="*/ 26 h 140"/>
              <a:gd name="T44" fmla="*/ 14 w 86"/>
              <a:gd name="T45" fmla="*/ 16 h 140"/>
              <a:gd name="T46" fmla="*/ 12 w 86"/>
              <a:gd name="T47" fmla="*/ 20 h 140"/>
              <a:gd name="T48" fmla="*/ 4 w 86"/>
              <a:gd name="T49" fmla="*/ 8 h 140"/>
              <a:gd name="T50" fmla="*/ 8 w 86"/>
              <a:gd name="T51" fmla="*/ 0 h 140"/>
              <a:gd name="T52" fmla="*/ 4 w 86"/>
              <a:gd name="T53" fmla="*/ 4 h 140"/>
              <a:gd name="T54" fmla="*/ 8 w 86"/>
              <a:gd name="T55" fmla="*/ 12 h 140"/>
              <a:gd name="T56" fmla="*/ 14 w 86"/>
              <a:gd name="T57" fmla="*/ 12 h 140"/>
              <a:gd name="T58" fmla="*/ 22 w 86"/>
              <a:gd name="T59" fmla="*/ 16 h 140"/>
              <a:gd name="T60" fmla="*/ 26 w 86"/>
              <a:gd name="T61" fmla="*/ 20 h 140"/>
              <a:gd name="T62" fmla="*/ 26 w 86"/>
              <a:gd name="T63" fmla="*/ 26 h 140"/>
              <a:gd name="T64" fmla="*/ 30 w 86"/>
              <a:gd name="T65" fmla="*/ 30 h 140"/>
              <a:gd name="T66" fmla="*/ 30 w 86"/>
              <a:gd name="T67" fmla="*/ 46 h 140"/>
              <a:gd name="T68" fmla="*/ 34 w 86"/>
              <a:gd name="T69" fmla="*/ 50 h 140"/>
              <a:gd name="T70" fmla="*/ 40 w 86"/>
              <a:gd name="T71" fmla="*/ 50 h 140"/>
              <a:gd name="T72" fmla="*/ 38 w 86"/>
              <a:gd name="T73" fmla="*/ 38 h 140"/>
              <a:gd name="T74" fmla="*/ 44 w 86"/>
              <a:gd name="T75" fmla="*/ 50 h 140"/>
              <a:gd name="T76" fmla="*/ 48 w 86"/>
              <a:gd name="T77" fmla="*/ 54 h 140"/>
              <a:gd name="T78" fmla="*/ 48 w 86"/>
              <a:gd name="T79" fmla="*/ 60 h 140"/>
              <a:gd name="T80" fmla="*/ 52 w 86"/>
              <a:gd name="T81" fmla="*/ 64 h 140"/>
              <a:gd name="T82" fmla="*/ 64 w 86"/>
              <a:gd name="T83" fmla="*/ 68 h 140"/>
              <a:gd name="T84" fmla="*/ 74 w 86"/>
              <a:gd name="T85" fmla="*/ 64 h 140"/>
              <a:gd name="T86" fmla="*/ 86 w 86"/>
              <a:gd name="T87" fmla="*/ 64 h 140"/>
              <a:gd name="T88" fmla="*/ 82 w 86"/>
              <a:gd name="T89" fmla="*/ 76 h 140"/>
              <a:gd name="T90" fmla="*/ 74 w 86"/>
              <a:gd name="T91" fmla="*/ 86 h 140"/>
              <a:gd name="T92" fmla="*/ 70 w 86"/>
              <a:gd name="T93" fmla="*/ 90 h 140"/>
              <a:gd name="T94" fmla="*/ 60 w 86"/>
              <a:gd name="T95" fmla="*/ 98 h 140"/>
              <a:gd name="T96" fmla="*/ 60 w 86"/>
              <a:gd name="T97" fmla="*/ 112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86" h="140">
                <a:moveTo>
                  <a:pt x="56" y="116"/>
                </a:moveTo>
                <a:lnTo>
                  <a:pt x="56" y="120"/>
                </a:lnTo>
                <a:lnTo>
                  <a:pt x="52" y="120"/>
                </a:lnTo>
                <a:lnTo>
                  <a:pt x="52" y="124"/>
                </a:lnTo>
                <a:lnTo>
                  <a:pt x="52" y="128"/>
                </a:lnTo>
                <a:lnTo>
                  <a:pt x="48" y="128"/>
                </a:lnTo>
                <a:lnTo>
                  <a:pt x="48" y="132"/>
                </a:lnTo>
                <a:lnTo>
                  <a:pt x="44" y="136"/>
                </a:lnTo>
                <a:lnTo>
                  <a:pt x="40" y="136"/>
                </a:lnTo>
                <a:lnTo>
                  <a:pt x="40" y="140"/>
                </a:lnTo>
                <a:lnTo>
                  <a:pt x="38" y="140"/>
                </a:lnTo>
                <a:lnTo>
                  <a:pt x="38" y="136"/>
                </a:lnTo>
                <a:lnTo>
                  <a:pt x="34" y="136"/>
                </a:lnTo>
                <a:lnTo>
                  <a:pt x="34" y="132"/>
                </a:lnTo>
                <a:lnTo>
                  <a:pt x="30" y="132"/>
                </a:lnTo>
                <a:lnTo>
                  <a:pt x="30" y="136"/>
                </a:lnTo>
                <a:lnTo>
                  <a:pt x="30" y="132"/>
                </a:lnTo>
                <a:lnTo>
                  <a:pt x="30" y="128"/>
                </a:lnTo>
                <a:lnTo>
                  <a:pt x="34" y="128"/>
                </a:lnTo>
                <a:lnTo>
                  <a:pt x="34" y="124"/>
                </a:lnTo>
                <a:lnTo>
                  <a:pt x="34" y="120"/>
                </a:lnTo>
                <a:lnTo>
                  <a:pt x="38" y="120"/>
                </a:lnTo>
                <a:lnTo>
                  <a:pt x="38" y="116"/>
                </a:lnTo>
                <a:lnTo>
                  <a:pt x="38" y="112"/>
                </a:lnTo>
                <a:lnTo>
                  <a:pt x="38" y="110"/>
                </a:lnTo>
                <a:lnTo>
                  <a:pt x="34" y="110"/>
                </a:lnTo>
                <a:lnTo>
                  <a:pt x="34" y="106"/>
                </a:lnTo>
                <a:lnTo>
                  <a:pt x="30" y="106"/>
                </a:lnTo>
                <a:lnTo>
                  <a:pt x="26" y="106"/>
                </a:lnTo>
                <a:lnTo>
                  <a:pt x="26" y="102"/>
                </a:lnTo>
                <a:lnTo>
                  <a:pt x="22" y="102"/>
                </a:lnTo>
                <a:lnTo>
                  <a:pt x="22" y="98"/>
                </a:lnTo>
                <a:lnTo>
                  <a:pt x="18" y="98"/>
                </a:lnTo>
                <a:lnTo>
                  <a:pt x="14" y="94"/>
                </a:lnTo>
                <a:lnTo>
                  <a:pt x="14" y="90"/>
                </a:lnTo>
                <a:lnTo>
                  <a:pt x="18" y="90"/>
                </a:lnTo>
                <a:lnTo>
                  <a:pt x="22" y="90"/>
                </a:lnTo>
                <a:lnTo>
                  <a:pt x="22" y="86"/>
                </a:lnTo>
                <a:lnTo>
                  <a:pt x="26" y="86"/>
                </a:lnTo>
                <a:lnTo>
                  <a:pt x="30" y="86"/>
                </a:lnTo>
                <a:lnTo>
                  <a:pt x="30" y="82"/>
                </a:lnTo>
                <a:lnTo>
                  <a:pt x="30" y="80"/>
                </a:lnTo>
                <a:lnTo>
                  <a:pt x="30" y="76"/>
                </a:lnTo>
                <a:lnTo>
                  <a:pt x="30" y="72"/>
                </a:lnTo>
                <a:lnTo>
                  <a:pt x="34" y="72"/>
                </a:lnTo>
                <a:lnTo>
                  <a:pt x="34" y="68"/>
                </a:lnTo>
                <a:lnTo>
                  <a:pt x="30" y="68"/>
                </a:lnTo>
                <a:lnTo>
                  <a:pt x="30" y="64"/>
                </a:lnTo>
                <a:lnTo>
                  <a:pt x="34" y="64"/>
                </a:lnTo>
                <a:lnTo>
                  <a:pt x="30" y="64"/>
                </a:lnTo>
                <a:lnTo>
                  <a:pt x="30" y="60"/>
                </a:lnTo>
                <a:lnTo>
                  <a:pt x="30" y="56"/>
                </a:lnTo>
                <a:lnTo>
                  <a:pt x="34" y="56"/>
                </a:lnTo>
                <a:lnTo>
                  <a:pt x="30" y="56"/>
                </a:lnTo>
                <a:lnTo>
                  <a:pt x="30" y="54"/>
                </a:lnTo>
                <a:lnTo>
                  <a:pt x="26" y="54"/>
                </a:lnTo>
                <a:lnTo>
                  <a:pt x="26" y="50"/>
                </a:lnTo>
                <a:lnTo>
                  <a:pt x="30" y="50"/>
                </a:lnTo>
                <a:lnTo>
                  <a:pt x="30" y="54"/>
                </a:lnTo>
                <a:lnTo>
                  <a:pt x="34" y="54"/>
                </a:lnTo>
                <a:lnTo>
                  <a:pt x="34" y="50"/>
                </a:lnTo>
                <a:lnTo>
                  <a:pt x="30" y="50"/>
                </a:lnTo>
                <a:lnTo>
                  <a:pt x="26" y="50"/>
                </a:lnTo>
                <a:lnTo>
                  <a:pt x="26" y="46"/>
                </a:lnTo>
                <a:lnTo>
                  <a:pt x="22" y="42"/>
                </a:lnTo>
                <a:lnTo>
                  <a:pt x="22" y="38"/>
                </a:lnTo>
                <a:lnTo>
                  <a:pt x="22" y="42"/>
                </a:lnTo>
                <a:lnTo>
                  <a:pt x="26" y="42"/>
                </a:lnTo>
                <a:lnTo>
                  <a:pt x="26" y="38"/>
                </a:lnTo>
                <a:lnTo>
                  <a:pt x="22" y="38"/>
                </a:lnTo>
                <a:lnTo>
                  <a:pt x="26" y="38"/>
                </a:lnTo>
                <a:lnTo>
                  <a:pt x="26" y="34"/>
                </a:lnTo>
                <a:lnTo>
                  <a:pt x="26" y="38"/>
                </a:lnTo>
                <a:lnTo>
                  <a:pt x="22" y="38"/>
                </a:lnTo>
                <a:lnTo>
                  <a:pt x="26" y="34"/>
                </a:lnTo>
                <a:lnTo>
                  <a:pt x="22" y="34"/>
                </a:lnTo>
                <a:lnTo>
                  <a:pt x="18" y="34"/>
                </a:lnTo>
                <a:lnTo>
                  <a:pt x="18" y="30"/>
                </a:lnTo>
                <a:lnTo>
                  <a:pt x="18" y="26"/>
                </a:lnTo>
                <a:lnTo>
                  <a:pt x="18" y="30"/>
                </a:lnTo>
                <a:lnTo>
                  <a:pt x="18" y="34"/>
                </a:lnTo>
                <a:lnTo>
                  <a:pt x="22" y="34"/>
                </a:lnTo>
                <a:lnTo>
                  <a:pt x="22" y="38"/>
                </a:lnTo>
                <a:lnTo>
                  <a:pt x="18" y="38"/>
                </a:lnTo>
                <a:lnTo>
                  <a:pt x="18" y="34"/>
                </a:lnTo>
                <a:lnTo>
                  <a:pt x="18" y="30"/>
                </a:lnTo>
                <a:lnTo>
                  <a:pt x="14" y="30"/>
                </a:lnTo>
                <a:lnTo>
                  <a:pt x="14" y="26"/>
                </a:lnTo>
                <a:lnTo>
                  <a:pt x="12" y="24"/>
                </a:lnTo>
                <a:lnTo>
                  <a:pt x="12" y="20"/>
                </a:lnTo>
                <a:lnTo>
                  <a:pt x="14" y="20"/>
                </a:lnTo>
                <a:lnTo>
                  <a:pt x="14" y="16"/>
                </a:lnTo>
                <a:lnTo>
                  <a:pt x="14" y="20"/>
                </a:lnTo>
                <a:lnTo>
                  <a:pt x="12" y="20"/>
                </a:lnTo>
                <a:lnTo>
                  <a:pt x="12" y="24"/>
                </a:lnTo>
                <a:lnTo>
                  <a:pt x="12" y="20"/>
                </a:lnTo>
                <a:lnTo>
                  <a:pt x="8" y="20"/>
                </a:lnTo>
                <a:lnTo>
                  <a:pt x="8" y="16"/>
                </a:lnTo>
                <a:lnTo>
                  <a:pt x="8" y="12"/>
                </a:lnTo>
                <a:lnTo>
                  <a:pt x="4" y="8"/>
                </a:lnTo>
                <a:lnTo>
                  <a:pt x="4" y="4"/>
                </a:lnTo>
                <a:lnTo>
                  <a:pt x="0" y="0"/>
                </a:lnTo>
                <a:lnTo>
                  <a:pt x="4" y="0"/>
                </a:lnTo>
                <a:lnTo>
                  <a:pt x="8" y="0"/>
                </a:lnTo>
                <a:lnTo>
                  <a:pt x="8" y="4"/>
                </a:lnTo>
                <a:lnTo>
                  <a:pt x="8" y="0"/>
                </a:lnTo>
                <a:lnTo>
                  <a:pt x="4" y="0"/>
                </a:lnTo>
                <a:lnTo>
                  <a:pt x="4" y="4"/>
                </a:lnTo>
                <a:lnTo>
                  <a:pt x="8" y="4"/>
                </a:lnTo>
                <a:lnTo>
                  <a:pt x="8" y="8"/>
                </a:lnTo>
                <a:lnTo>
                  <a:pt x="12" y="12"/>
                </a:lnTo>
                <a:lnTo>
                  <a:pt x="8" y="12"/>
                </a:lnTo>
                <a:lnTo>
                  <a:pt x="12" y="12"/>
                </a:lnTo>
                <a:lnTo>
                  <a:pt x="12" y="8"/>
                </a:lnTo>
                <a:lnTo>
                  <a:pt x="12" y="12"/>
                </a:lnTo>
                <a:lnTo>
                  <a:pt x="14" y="12"/>
                </a:lnTo>
                <a:lnTo>
                  <a:pt x="18" y="12"/>
                </a:lnTo>
                <a:lnTo>
                  <a:pt x="22" y="16"/>
                </a:lnTo>
                <a:lnTo>
                  <a:pt x="18" y="16"/>
                </a:lnTo>
                <a:lnTo>
                  <a:pt x="22" y="16"/>
                </a:lnTo>
                <a:lnTo>
                  <a:pt x="22" y="20"/>
                </a:lnTo>
                <a:lnTo>
                  <a:pt x="22" y="16"/>
                </a:lnTo>
                <a:lnTo>
                  <a:pt x="26" y="16"/>
                </a:lnTo>
                <a:lnTo>
                  <a:pt x="26" y="20"/>
                </a:lnTo>
                <a:lnTo>
                  <a:pt x="26" y="24"/>
                </a:lnTo>
                <a:lnTo>
                  <a:pt x="30" y="24"/>
                </a:lnTo>
                <a:lnTo>
                  <a:pt x="26" y="24"/>
                </a:lnTo>
                <a:lnTo>
                  <a:pt x="26" y="26"/>
                </a:lnTo>
                <a:lnTo>
                  <a:pt x="30" y="26"/>
                </a:lnTo>
                <a:lnTo>
                  <a:pt x="26" y="26"/>
                </a:lnTo>
                <a:lnTo>
                  <a:pt x="26" y="30"/>
                </a:lnTo>
                <a:lnTo>
                  <a:pt x="30" y="30"/>
                </a:lnTo>
                <a:lnTo>
                  <a:pt x="30" y="34"/>
                </a:lnTo>
                <a:lnTo>
                  <a:pt x="30" y="38"/>
                </a:lnTo>
                <a:lnTo>
                  <a:pt x="30" y="42"/>
                </a:lnTo>
                <a:lnTo>
                  <a:pt x="30" y="46"/>
                </a:lnTo>
                <a:lnTo>
                  <a:pt x="34" y="46"/>
                </a:lnTo>
                <a:lnTo>
                  <a:pt x="34" y="50"/>
                </a:lnTo>
                <a:lnTo>
                  <a:pt x="34" y="46"/>
                </a:lnTo>
                <a:lnTo>
                  <a:pt x="34" y="50"/>
                </a:lnTo>
                <a:lnTo>
                  <a:pt x="38" y="50"/>
                </a:lnTo>
                <a:lnTo>
                  <a:pt x="38" y="54"/>
                </a:lnTo>
                <a:lnTo>
                  <a:pt x="40" y="54"/>
                </a:lnTo>
                <a:lnTo>
                  <a:pt x="40" y="50"/>
                </a:lnTo>
                <a:lnTo>
                  <a:pt x="40" y="46"/>
                </a:lnTo>
                <a:lnTo>
                  <a:pt x="40" y="42"/>
                </a:lnTo>
                <a:lnTo>
                  <a:pt x="38" y="42"/>
                </a:lnTo>
                <a:lnTo>
                  <a:pt x="38" y="38"/>
                </a:lnTo>
                <a:lnTo>
                  <a:pt x="40" y="42"/>
                </a:lnTo>
                <a:lnTo>
                  <a:pt x="40" y="46"/>
                </a:lnTo>
                <a:lnTo>
                  <a:pt x="44" y="46"/>
                </a:lnTo>
                <a:lnTo>
                  <a:pt x="44" y="50"/>
                </a:lnTo>
                <a:lnTo>
                  <a:pt x="44" y="46"/>
                </a:lnTo>
                <a:lnTo>
                  <a:pt x="44" y="50"/>
                </a:lnTo>
                <a:lnTo>
                  <a:pt x="48" y="50"/>
                </a:lnTo>
                <a:lnTo>
                  <a:pt x="48" y="54"/>
                </a:lnTo>
                <a:lnTo>
                  <a:pt x="44" y="54"/>
                </a:lnTo>
                <a:lnTo>
                  <a:pt x="48" y="54"/>
                </a:lnTo>
                <a:lnTo>
                  <a:pt x="48" y="56"/>
                </a:lnTo>
                <a:lnTo>
                  <a:pt x="48" y="60"/>
                </a:lnTo>
                <a:lnTo>
                  <a:pt x="52" y="60"/>
                </a:lnTo>
                <a:lnTo>
                  <a:pt x="48" y="60"/>
                </a:lnTo>
                <a:lnTo>
                  <a:pt x="48" y="64"/>
                </a:lnTo>
                <a:lnTo>
                  <a:pt x="52" y="64"/>
                </a:lnTo>
                <a:lnTo>
                  <a:pt x="56" y="64"/>
                </a:lnTo>
                <a:lnTo>
                  <a:pt x="56" y="68"/>
                </a:lnTo>
                <a:lnTo>
                  <a:pt x="60" y="68"/>
                </a:lnTo>
                <a:lnTo>
                  <a:pt x="64" y="68"/>
                </a:lnTo>
                <a:lnTo>
                  <a:pt x="66" y="68"/>
                </a:lnTo>
                <a:lnTo>
                  <a:pt x="70" y="68"/>
                </a:lnTo>
                <a:lnTo>
                  <a:pt x="70" y="64"/>
                </a:lnTo>
                <a:lnTo>
                  <a:pt x="74" y="64"/>
                </a:lnTo>
                <a:lnTo>
                  <a:pt x="74" y="60"/>
                </a:lnTo>
                <a:lnTo>
                  <a:pt x="78" y="60"/>
                </a:lnTo>
                <a:lnTo>
                  <a:pt x="82" y="60"/>
                </a:lnTo>
                <a:lnTo>
                  <a:pt x="86" y="64"/>
                </a:lnTo>
                <a:lnTo>
                  <a:pt x="82" y="64"/>
                </a:lnTo>
                <a:lnTo>
                  <a:pt x="82" y="68"/>
                </a:lnTo>
                <a:lnTo>
                  <a:pt x="82" y="72"/>
                </a:lnTo>
                <a:lnTo>
                  <a:pt x="82" y="76"/>
                </a:lnTo>
                <a:lnTo>
                  <a:pt x="82" y="80"/>
                </a:lnTo>
                <a:lnTo>
                  <a:pt x="78" y="82"/>
                </a:lnTo>
                <a:lnTo>
                  <a:pt x="74" y="82"/>
                </a:lnTo>
                <a:lnTo>
                  <a:pt x="74" y="86"/>
                </a:lnTo>
                <a:lnTo>
                  <a:pt x="74" y="90"/>
                </a:lnTo>
                <a:lnTo>
                  <a:pt x="74" y="94"/>
                </a:lnTo>
                <a:lnTo>
                  <a:pt x="74" y="90"/>
                </a:lnTo>
                <a:lnTo>
                  <a:pt x="70" y="90"/>
                </a:lnTo>
                <a:lnTo>
                  <a:pt x="66" y="90"/>
                </a:lnTo>
                <a:lnTo>
                  <a:pt x="64" y="90"/>
                </a:lnTo>
                <a:lnTo>
                  <a:pt x="60" y="94"/>
                </a:lnTo>
                <a:lnTo>
                  <a:pt x="60" y="98"/>
                </a:lnTo>
                <a:lnTo>
                  <a:pt x="60" y="102"/>
                </a:lnTo>
                <a:lnTo>
                  <a:pt x="64" y="102"/>
                </a:lnTo>
                <a:lnTo>
                  <a:pt x="60" y="110"/>
                </a:lnTo>
                <a:lnTo>
                  <a:pt x="60" y="112"/>
                </a:lnTo>
                <a:lnTo>
                  <a:pt x="56" y="116"/>
                </a:lnTo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44" name="Freeform 202">
            <a:extLst>
              <a:ext uri="{FF2B5EF4-FFF2-40B4-BE49-F238E27FC236}">
                <a16:creationId xmlns:a16="http://schemas.microsoft.com/office/drawing/2014/main" id="{FF0157EA-F94B-405B-99B0-E5FFC6F4A542}"/>
              </a:ext>
            </a:extLst>
          </p:cNvPr>
          <p:cNvSpPr>
            <a:spLocks/>
          </p:cNvSpPr>
          <p:nvPr/>
        </p:nvSpPr>
        <p:spPr bwMode="auto">
          <a:xfrm>
            <a:off x="9700028" y="5674780"/>
            <a:ext cx="177800" cy="193675"/>
          </a:xfrm>
          <a:custGeom>
            <a:avLst/>
            <a:gdLst>
              <a:gd name="T0" fmla="*/ 12 w 112"/>
              <a:gd name="T1" fmla="*/ 96 h 122"/>
              <a:gd name="T2" fmla="*/ 12 w 112"/>
              <a:gd name="T3" fmla="*/ 90 h 122"/>
              <a:gd name="T4" fmla="*/ 16 w 112"/>
              <a:gd name="T5" fmla="*/ 90 h 122"/>
              <a:gd name="T6" fmla="*/ 16 w 112"/>
              <a:gd name="T7" fmla="*/ 82 h 122"/>
              <a:gd name="T8" fmla="*/ 22 w 112"/>
              <a:gd name="T9" fmla="*/ 74 h 122"/>
              <a:gd name="T10" fmla="*/ 34 w 112"/>
              <a:gd name="T11" fmla="*/ 70 h 122"/>
              <a:gd name="T12" fmla="*/ 36 w 112"/>
              <a:gd name="T13" fmla="*/ 64 h 122"/>
              <a:gd name="T14" fmla="*/ 44 w 112"/>
              <a:gd name="T15" fmla="*/ 60 h 122"/>
              <a:gd name="T16" fmla="*/ 52 w 112"/>
              <a:gd name="T17" fmla="*/ 52 h 122"/>
              <a:gd name="T18" fmla="*/ 60 w 112"/>
              <a:gd name="T19" fmla="*/ 50 h 122"/>
              <a:gd name="T20" fmla="*/ 66 w 112"/>
              <a:gd name="T21" fmla="*/ 38 h 122"/>
              <a:gd name="T22" fmla="*/ 70 w 112"/>
              <a:gd name="T23" fmla="*/ 28 h 122"/>
              <a:gd name="T24" fmla="*/ 78 w 112"/>
              <a:gd name="T25" fmla="*/ 24 h 122"/>
              <a:gd name="T26" fmla="*/ 78 w 112"/>
              <a:gd name="T27" fmla="*/ 8 h 122"/>
              <a:gd name="T28" fmla="*/ 86 w 112"/>
              <a:gd name="T29" fmla="*/ 4 h 122"/>
              <a:gd name="T30" fmla="*/ 86 w 112"/>
              <a:gd name="T31" fmla="*/ 4 h 122"/>
              <a:gd name="T32" fmla="*/ 94 w 112"/>
              <a:gd name="T33" fmla="*/ 12 h 122"/>
              <a:gd name="T34" fmla="*/ 100 w 112"/>
              <a:gd name="T35" fmla="*/ 12 h 122"/>
              <a:gd name="T36" fmla="*/ 104 w 112"/>
              <a:gd name="T37" fmla="*/ 12 h 122"/>
              <a:gd name="T38" fmla="*/ 104 w 112"/>
              <a:gd name="T39" fmla="*/ 16 h 122"/>
              <a:gd name="T40" fmla="*/ 108 w 112"/>
              <a:gd name="T41" fmla="*/ 16 h 122"/>
              <a:gd name="T42" fmla="*/ 108 w 112"/>
              <a:gd name="T43" fmla="*/ 12 h 122"/>
              <a:gd name="T44" fmla="*/ 104 w 112"/>
              <a:gd name="T45" fmla="*/ 16 h 122"/>
              <a:gd name="T46" fmla="*/ 108 w 112"/>
              <a:gd name="T47" fmla="*/ 16 h 122"/>
              <a:gd name="T48" fmla="*/ 108 w 112"/>
              <a:gd name="T49" fmla="*/ 20 h 122"/>
              <a:gd name="T50" fmla="*/ 108 w 112"/>
              <a:gd name="T51" fmla="*/ 24 h 122"/>
              <a:gd name="T52" fmla="*/ 104 w 112"/>
              <a:gd name="T53" fmla="*/ 30 h 122"/>
              <a:gd name="T54" fmla="*/ 100 w 112"/>
              <a:gd name="T55" fmla="*/ 40 h 122"/>
              <a:gd name="T56" fmla="*/ 96 w 112"/>
              <a:gd name="T57" fmla="*/ 50 h 122"/>
              <a:gd name="T58" fmla="*/ 90 w 112"/>
              <a:gd name="T59" fmla="*/ 56 h 122"/>
              <a:gd name="T60" fmla="*/ 94 w 112"/>
              <a:gd name="T61" fmla="*/ 64 h 122"/>
              <a:gd name="T62" fmla="*/ 90 w 112"/>
              <a:gd name="T63" fmla="*/ 64 h 122"/>
              <a:gd name="T64" fmla="*/ 86 w 112"/>
              <a:gd name="T65" fmla="*/ 64 h 122"/>
              <a:gd name="T66" fmla="*/ 78 w 112"/>
              <a:gd name="T67" fmla="*/ 68 h 122"/>
              <a:gd name="T68" fmla="*/ 70 w 112"/>
              <a:gd name="T69" fmla="*/ 70 h 122"/>
              <a:gd name="T70" fmla="*/ 66 w 112"/>
              <a:gd name="T71" fmla="*/ 78 h 122"/>
              <a:gd name="T72" fmla="*/ 66 w 112"/>
              <a:gd name="T73" fmla="*/ 90 h 122"/>
              <a:gd name="T74" fmla="*/ 60 w 112"/>
              <a:gd name="T75" fmla="*/ 96 h 122"/>
              <a:gd name="T76" fmla="*/ 56 w 112"/>
              <a:gd name="T77" fmla="*/ 104 h 122"/>
              <a:gd name="T78" fmla="*/ 60 w 112"/>
              <a:gd name="T79" fmla="*/ 104 h 122"/>
              <a:gd name="T80" fmla="*/ 52 w 112"/>
              <a:gd name="T81" fmla="*/ 108 h 122"/>
              <a:gd name="T82" fmla="*/ 48 w 112"/>
              <a:gd name="T83" fmla="*/ 120 h 122"/>
              <a:gd name="T84" fmla="*/ 36 w 112"/>
              <a:gd name="T85" fmla="*/ 122 h 122"/>
              <a:gd name="T86" fmla="*/ 30 w 112"/>
              <a:gd name="T87" fmla="*/ 120 h 122"/>
              <a:gd name="T88" fmla="*/ 26 w 112"/>
              <a:gd name="T89" fmla="*/ 120 h 122"/>
              <a:gd name="T90" fmla="*/ 26 w 112"/>
              <a:gd name="T91" fmla="*/ 120 h 122"/>
              <a:gd name="T92" fmla="*/ 22 w 112"/>
              <a:gd name="T93" fmla="*/ 116 h 122"/>
              <a:gd name="T94" fmla="*/ 12 w 112"/>
              <a:gd name="T95" fmla="*/ 112 h 122"/>
              <a:gd name="T96" fmla="*/ 4 w 112"/>
              <a:gd name="T97" fmla="*/ 116 h 122"/>
              <a:gd name="T98" fmla="*/ 4 w 112"/>
              <a:gd name="T99" fmla="*/ 112 h 122"/>
              <a:gd name="T100" fmla="*/ 4 w 112"/>
              <a:gd name="T101" fmla="*/ 108 h 122"/>
              <a:gd name="T102" fmla="*/ 0 w 112"/>
              <a:gd name="T103" fmla="*/ 108 h 122"/>
              <a:gd name="T104" fmla="*/ 8 w 112"/>
              <a:gd name="T105" fmla="*/ 104 h 122"/>
              <a:gd name="T106" fmla="*/ 8 w 112"/>
              <a:gd name="T107" fmla="*/ 100 h 122"/>
              <a:gd name="T108" fmla="*/ 4 w 112"/>
              <a:gd name="T109" fmla="*/ 94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2" h="122">
                <a:moveTo>
                  <a:pt x="12" y="96"/>
                </a:moveTo>
                <a:lnTo>
                  <a:pt x="8" y="96"/>
                </a:lnTo>
                <a:lnTo>
                  <a:pt x="12" y="96"/>
                </a:lnTo>
                <a:lnTo>
                  <a:pt x="8" y="94"/>
                </a:lnTo>
                <a:lnTo>
                  <a:pt x="8" y="90"/>
                </a:lnTo>
                <a:lnTo>
                  <a:pt x="12" y="90"/>
                </a:lnTo>
                <a:lnTo>
                  <a:pt x="12" y="86"/>
                </a:lnTo>
                <a:lnTo>
                  <a:pt x="12" y="90"/>
                </a:lnTo>
                <a:lnTo>
                  <a:pt x="16" y="90"/>
                </a:lnTo>
                <a:lnTo>
                  <a:pt x="16" y="86"/>
                </a:lnTo>
                <a:lnTo>
                  <a:pt x="12" y="86"/>
                </a:lnTo>
                <a:lnTo>
                  <a:pt x="16" y="82"/>
                </a:lnTo>
                <a:lnTo>
                  <a:pt x="20" y="82"/>
                </a:lnTo>
                <a:lnTo>
                  <a:pt x="20" y="78"/>
                </a:lnTo>
                <a:lnTo>
                  <a:pt x="22" y="74"/>
                </a:lnTo>
                <a:lnTo>
                  <a:pt x="26" y="70"/>
                </a:lnTo>
                <a:lnTo>
                  <a:pt x="30" y="70"/>
                </a:lnTo>
                <a:lnTo>
                  <a:pt x="34" y="70"/>
                </a:lnTo>
                <a:lnTo>
                  <a:pt x="34" y="68"/>
                </a:lnTo>
                <a:lnTo>
                  <a:pt x="36" y="68"/>
                </a:lnTo>
                <a:lnTo>
                  <a:pt x="36" y="64"/>
                </a:lnTo>
                <a:lnTo>
                  <a:pt x="40" y="64"/>
                </a:lnTo>
                <a:lnTo>
                  <a:pt x="44" y="64"/>
                </a:lnTo>
                <a:lnTo>
                  <a:pt x="44" y="60"/>
                </a:lnTo>
                <a:lnTo>
                  <a:pt x="48" y="56"/>
                </a:lnTo>
                <a:lnTo>
                  <a:pt x="52" y="56"/>
                </a:lnTo>
                <a:lnTo>
                  <a:pt x="52" y="52"/>
                </a:lnTo>
                <a:lnTo>
                  <a:pt x="56" y="52"/>
                </a:lnTo>
                <a:lnTo>
                  <a:pt x="56" y="50"/>
                </a:lnTo>
                <a:lnTo>
                  <a:pt x="60" y="50"/>
                </a:lnTo>
                <a:lnTo>
                  <a:pt x="64" y="40"/>
                </a:lnTo>
                <a:lnTo>
                  <a:pt x="66" y="40"/>
                </a:lnTo>
                <a:lnTo>
                  <a:pt x="66" y="38"/>
                </a:lnTo>
                <a:lnTo>
                  <a:pt x="66" y="34"/>
                </a:lnTo>
                <a:lnTo>
                  <a:pt x="66" y="30"/>
                </a:lnTo>
                <a:lnTo>
                  <a:pt x="70" y="28"/>
                </a:lnTo>
                <a:lnTo>
                  <a:pt x="74" y="28"/>
                </a:lnTo>
                <a:lnTo>
                  <a:pt x="74" y="24"/>
                </a:lnTo>
                <a:lnTo>
                  <a:pt x="78" y="24"/>
                </a:lnTo>
                <a:lnTo>
                  <a:pt x="78" y="20"/>
                </a:lnTo>
                <a:lnTo>
                  <a:pt x="78" y="16"/>
                </a:lnTo>
                <a:lnTo>
                  <a:pt x="78" y="8"/>
                </a:lnTo>
                <a:lnTo>
                  <a:pt x="82" y="8"/>
                </a:lnTo>
                <a:lnTo>
                  <a:pt x="82" y="4"/>
                </a:lnTo>
                <a:lnTo>
                  <a:pt x="86" y="4"/>
                </a:lnTo>
                <a:lnTo>
                  <a:pt x="86" y="0"/>
                </a:lnTo>
                <a:lnTo>
                  <a:pt x="90" y="0"/>
                </a:lnTo>
                <a:lnTo>
                  <a:pt x="86" y="4"/>
                </a:lnTo>
                <a:lnTo>
                  <a:pt x="90" y="8"/>
                </a:lnTo>
                <a:lnTo>
                  <a:pt x="94" y="8"/>
                </a:lnTo>
                <a:lnTo>
                  <a:pt x="94" y="12"/>
                </a:lnTo>
                <a:lnTo>
                  <a:pt x="94" y="16"/>
                </a:lnTo>
                <a:lnTo>
                  <a:pt x="96" y="16"/>
                </a:lnTo>
                <a:lnTo>
                  <a:pt x="100" y="12"/>
                </a:lnTo>
                <a:lnTo>
                  <a:pt x="104" y="12"/>
                </a:lnTo>
                <a:lnTo>
                  <a:pt x="104" y="8"/>
                </a:lnTo>
                <a:lnTo>
                  <a:pt x="104" y="12"/>
                </a:lnTo>
                <a:lnTo>
                  <a:pt x="100" y="12"/>
                </a:lnTo>
                <a:lnTo>
                  <a:pt x="104" y="12"/>
                </a:lnTo>
                <a:lnTo>
                  <a:pt x="104" y="16"/>
                </a:lnTo>
                <a:lnTo>
                  <a:pt x="100" y="16"/>
                </a:lnTo>
                <a:lnTo>
                  <a:pt x="104" y="16"/>
                </a:lnTo>
                <a:lnTo>
                  <a:pt x="108" y="16"/>
                </a:lnTo>
                <a:lnTo>
                  <a:pt x="104" y="16"/>
                </a:lnTo>
                <a:lnTo>
                  <a:pt x="104" y="12"/>
                </a:lnTo>
                <a:lnTo>
                  <a:pt x="108" y="12"/>
                </a:lnTo>
                <a:lnTo>
                  <a:pt x="112" y="12"/>
                </a:lnTo>
                <a:lnTo>
                  <a:pt x="108" y="16"/>
                </a:lnTo>
                <a:lnTo>
                  <a:pt x="104" y="16"/>
                </a:lnTo>
                <a:lnTo>
                  <a:pt x="108" y="16"/>
                </a:lnTo>
                <a:lnTo>
                  <a:pt x="112" y="16"/>
                </a:lnTo>
                <a:lnTo>
                  <a:pt x="108" y="16"/>
                </a:lnTo>
                <a:lnTo>
                  <a:pt x="108" y="20"/>
                </a:lnTo>
                <a:lnTo>
                  <a:pt x="104" y="20"/>
                </a:lnTo>
                <a:lnTo>
                  <a:pt x="108" y="20"/>
                </a:lnTo>
                <a:lnTo>
                  <a:pt x="108" y="24"/>
                </a:lnTo>
                <a:lnTo>
                  <a:pt x="108" y="20"/>
                </a:lnTo>
                <a:lnTo>
                  <a:pt x="108" y="24"/>
                </a:lnTo>
                <a:lnTo>
                  <a:pt x="108" y="28"/>
                </a:lnTo>
                <a:lnTo>
                  <a:pt x="108" y="30"/>
                </a:lnTo>
                <a:lnTo>
                  <a:pt x="104" y="30"/>
                </a:lnTo>
                <a:lnTo>
                  <a:pt x="104" y="34"/>
                </a:lnTo>
                <a:lnTo>
                  <a:pt x="104" y="38"/>
                </a:lnTo>
                <a:lnTo>
                  <a:pt x="100" y="40"/>
                </a:lnTo>
                <a:lnTo>
                  <a:pt x="96" y="40"/>
                </a:lnTo>
                <a:lnTo>
                  <a:pt x="96" y="46"/>
                </a:lnTo>
                <a:lnTo>
                  <a:pt x="96" y="50"/>
                </a:lnTo>
                <a:lnTo>
                  <a:pt x="94" y="52"/>
                </a:lnTo>
                <a:lnTo>
                  <a:pt x="90" y="52"/>
                </a:lnTo>
                <a:lnTo>
                  <a:pt x="90" y="56"/>
                </a:lnTo>
                <a:lnTo>
                  <a:pt x="86" y="56"/>
                </a:lnTo>
                <a:lnTo>
                  <a:pt x="90" y="64"/>
                </a:lnTo>
                <a:lnTo>
                  <a:pt x="94" y="64"/>
                </a:lnTo>
                <a:lnTo>
                  <a:pt x="94" y="68"/>
                </a:lnTo>
                <a:lnTo>
                  <a:pt x="90" y="68"/>
                </a:lnTo>
                <a:lnTo>
                  <a:pt x="90" y="64"/>
                </a:lnTo>
                <a:lnTo>
                  <a:pt x="90" y="68"/>
                </a:lnTo>
                <a:lnTo>
                  <a:pt x="86" y="68"/>
                </a:lnTo>
                <a:lnTo>
                  <a:pt x="86" y="64"/>
                </a:lnTo>
                <a:lnTo>
                  <a:pt x="82" y="64"/>
                </a:lnTo>
                <a:lnTo>
                  <a:pt x="82" y="68"/>
                </a:lnTo>
                <a:lnTo>
                  <a:pt x="78" y="68"/>
                </a:lnTo>
                <a:lnTo>
                  <a:pt x="78" y="70"/>
                </a:lnTo>
                <a:lnTo>
                  <a:pt x="74" y="70"/>
                </a:lnTo>
                <a:lnTo>
                  <a:pt x="70" y="70"/>
                </a:lnTo>
                <a:lnTo>
                  <a:pt x="70" y="74"/>
                </a:lnTo>
                <a:lnTo>
                  <a:pt x="66" y="74"/>
                </a:lnTo>
                <a:lnTo>
                  <a:pt x="66" y="78"/>
                </a:lnTo>
                <a:lnTo>
                  <a:pt x="66" y="82"/>
                </a:lnTo>
                <a:lnTo>
                  <a:pt x="66" y="86"/>
                </a:lnTo>
                <a:lnTo>
                  <a:pt x="66" y="90"/>
                </a:lnTo>
                <a:lnTo>
                  <a:pt x="64" y="90"/>
                </a:lnTo>
                <a:lnTo>
                  <a:pt x="64" y="94"/>
                </a:lnTo>
                <a:lnTo>
                  <a:pt x="60" y="96"/>
                </a:lnTo>
                <a:lnTo>
                  <a:pt x="60" y="100"/>
                </a:lnTo>
                <a:lnTo>
                  <a:pt x="60" y="104"/>
                </a:lnTo>
                <a:lnTo>
                  <a:pt x="56" y="104"/>
                </a:lnTo>
                <a:lnTo>
                  <a:pt x="56" y="108"/>
                </a:lnTo>
                <a:lnTo>
                  <a:pt x="60" y="108"/>
                </a:lnTo>
                <a:lnTo>
                  <a:pt x="60" y="104"/>
                </a:lnTo>
                <a:lnTo>
                  <a:pt x="60" y="108"/>
                </a:lnTo>
                <a:lnTo>
                  <a:pt x="56" y="108"/>
                </a:lnTo>
                <a:lnTo>
                  <a:pt x="52" y="108"/>
                </a:lnTo>
                <a:lnTo>
                  <a:pt x="52" y="112"/>
                </a:lnTo>
                <a:lnTo>
                  <a:pt x="48" y="116"/>
                </a:lnTo>
                <a:lnTo>
                  <a:pt x="48" y="120"/>
                </a:lnTo>
                <a:lnTo>
                  <a:pt x="44" y="120"/>
                </a:lnTo>
                <a:lnTo>
                  <a:pt x="40" y="122"/>
                </a:lnTo>
                <a:lnTo>
                  <a:pt x="36" y="122"/>
                </a:lnTo>
                <a:lnTo>
                  <a:pt x="34" y="122"/>
                </a:lnTo>
                <a:lnTo>
                  <a:pt x="34" y="120"/>
                </a:lnTo>
                <a:lnTo>
                  <a:pt x="30" y="120"/>
                </a:lnTo>
                <a:lnTo>
                  <a:pt x="30" y="122"/>
                </a:lnTo>
                <a:lnTo>
                  <a:pt x="26" y="122"/>
                </a:lnTo>
                <a:lnTo>
                  <a:pt x="26" y="120"/>
                </a:lnTo>
                <a:lnTo>
                  <a:pt x="30" y="122"/>
                </a:lnTo>
                <a:lnTo>
                  <a:pt x="30" y="120"/>
                </a:lnTo>
                <a:lnTo>
                  <a:pt x="26" y="120"/>
                </a:lnTo>
                <a:lnTo>
                  <a:pt x="26" y="122"/>
                </a:lnTo>
                <a:lnTo>
                  <a:pt x="26" y="120"/>
                </a:lnTo>
                <a:lnTo>
                  <a:pt x="22" y="116"/>
                </a:lnTo>
                <a:lnTo>
                  <a:pt x="20" y="116"/>
                </a:lnTo>
                <a:lnTo>
                  <a:pt x="16" y="112"/>
                </a:lnTo>
                <a:lnTo>
                  <a:pt x="12" y="112"/>
                </a:lnTo>
                <a:lnTo>
                  <a:pt x="12" y="116"/>
                </a:lnTo>
                <a:lnTo>
                  <a:pt x="8" y="116"/>
                </a:lnTo>
                <a:lnTo>
                  <a:pt x="4" y="116"/>
                </a:lnTo>
                <a:lnTo>
                  <a:pt x="4" y="112"/>
                </a:lnTo>
                <a:lnTo>
                  <a:pt x="0" y="112"/>
                </a:lnTo>
                <a:lnTo>
                  <a:pt x="4" y="112"/>
                </a:lnTo>
                <a:lnTo>
                  <a:pt x="4" y="108"/>
                </a:lnTo>
                <a:lnTo>
                  <a:pt x="8" y="108"/>
                </a:lnTo>
                <a:lnTo>
                  <a:pt x="4" y="108"/>
                </a:lnTo>
                <a:lnTo>
                  <a:pt x="4" y="112"/>
                </a:lnTo>
                <a:lnTo>
                  <a:pt x="0" y="112"/>
                </a:lnTo>
                <a:lnTo>
                  <a:pt x="0" y="108"/>
                </a:lnTo>
                <a:lnTo>
                  <a:pt x="0" y="104"/>
                </a:lnTo>
                <a:lnTo>
                  <a:pt x="4" y="104"/>
                </a:lnTo>
                <a:lnTo>
                  <a:pt x="8" y="104"/>
                </a:lnTo>
                <a:lnTo>
                  <a:pt x="4" y="104"/>
                </a:lnTo>
                <a:lnTo>
                  <a:pt x="4" y="100"/>
                </a:lnTo>
                <a:lnTo>
                  <a:pt x="8" y="100"/>
                </a:lnTo>
                <a:lnTo>
                  <a:pt x="4" y="100"/>
                </a:lnTo>
                <a:lnTo>
                  <a:pt x="4" y="96"/>
                </a:lnTo>
                <a:lnTo>
                  <a:pt x="4" y="94"/>
                </a:lnTo>
                <a:lnTo>
                  <a:pt x="8" y="96"/>
                </a:lnTo>
                <a:lnTo>
                  <a:pt x="12" y="9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45" name="Freeform 203">
            <a:extLst>
              <a:ext uri="{FF2B5EF4-FFF2-40B4-BE49-F238E27FC236}">
                <a16:creationId xmlns:a16="http://schemas.microsoft.com/office/drawing/2014/main" id="{E3644103-27B8-433B-867B-E5CB0A2272A2}"/>
              </a:ext>
            </a:extLst>
          </p:cNvPr>
          <p:cNvSpPr>
            <a:spLocks/>
          </p:cNvSpPr>
          <p:nvPr/>
        </p:nvSpPr>
        <p:spPr bwMode="auto">
          <a:xfrm>
            <a:off x="9700028" y="5674780"/>
            <a:ext cx="177800" cy="193675"/>
          </a:xfrm>
          <a:custGeom>
            <a:avLst/>
            <a:gdLst>
              <a:gd name="T0" fmla="*/ 12 w 112"/>
              <a:gd name="T1" fmla="*/ 96 h 122"/>
              <a:gd name="T2" fmla="*/ 12 w 112"/>
              <a:gd name="T3" fmla="*/ 90 h 122"/>
              <a:gd name="T4" fmla="*/ 16 w 112"/>
              <a:gd name="T5" fmla="*/ 90 h 122"/>
              <a:gd name="T6" fmla="*/ 16 w 112"/>
              <a:gd name="T7" fmla="*/ 82 h 122"/>
              <a:gd name="T8" fmla="*/ 22 w 112"/>
              <a:gd name="T9" fmla="*/ 74 h 122"/>
              <a:gd name="T10" fmla="*/ 34 w 112"/>
              <a:gd name="T11" fmla="*/ 70 h 122"/>
              <a:gd name="T12" fmla="*/ 36 w 112"/>
              <a:gd name="T13" fmla="*/ 64 h 122"/>
              <a:gd name="T14" fmla="*/ 44 w 112"/>
              <a:gd name="T15" fmla="*/ 60 h 122"/>
              <a:gd name="T16" fmla="*/ 52 w 112"/>
              <a:gd name="T17" fmla="*/ 52 h 122"/>
              <a:gd name="T18" fmla="*/ 60 w 112"/>
              <a:gd name="T19" fmla="*/ 50 h 122"/>
              <a:gd name="T20" fmla="*/ 66 w 112"/>
              <a:gd name="T21" fmla="*/ 38 h 122"/>
              <a:gd name="T22" fmla="*/ 70 w 112"/>
              <a:gd name="T23" fmla="*/ 28 h 122"/>
              <a:gd name="T24" fmla="*/ 78 w 112"/>
              <a:gd name="T25" fmla="*/ 24 h 122"/>
              <a:gd name="T26" fmla="*/ 78 w 112"/>
              <a:gd name="T27" fmla="*/ 8 h 122"/>
              <a:gd name="T28" fmla="*/ 86 w 112"/>
              <a:gd name="T29" fmla="*/ 4 h 122"/>
              <a:gd name="T30" fmla="*/ 86 w 112"/>
              <a:gd name="T31" fmla="*/ 4 h 122"/>
              <a:gd name="T32" fmla="*/ 94 w 112"/>
              <a:gd name="T33" fmla="*/ 12 h 122"/>
              <a:gd name="T34" fmla="*/ 100 w 112"/>
              <a:gd name="T35" fmla="*/ 12 h 122"/>
              <a:gd name="T36" fmla="*/ 104 w 112"/>
              <a:gd name="T37" fmla="*/ 12 h 122"/>
              <a:gd name="T38" fmla="*/ 104 w 112"/>
              <a:gd name="T39" fmla="*/ 16 h 122"/>
              <a:gd name="T40" fmla="*/ 108 w 112"/>
              <a:gd name="T41" fmla="*/ 16 h 122"/>
              <a:gd name="T42" fmla="*/ 108 w 112"/>
              <a:gd name="T43" fmla="*/ 12 h 122"/>
              <a:gd name="T44" fmla="*/ 104 w 112"/>
              <a:gd name="T45" fmla="*/ 16 h 122"/>
              <a:gd name="T46" fmla="*/ 108 w 112"/>
              <a:gd name="T47" fmla="*/ 16 h 122"/>
              <a:gd name="T48" fmla="*/ 108 w 112"/>
              <a:gd name="T49" fmla="*/ 20 h 122"/>
              <a:gd name="T50" fmla="*/ 108 w 112"/>
              <a:gd name="T51" fmla="*/ 24 h 122"/>
              <a:gd name="T52" fmla="*/ 104 w 112"/>
              <a:gd name="T53" fmla="*/ 30 h 122"/>
              <a:gd name="T54" fmla="*/ 100 w 112"/>
              <a:gd name="T55" fmla="*/ 40 h 122"/>
              <a:gd name="T56" fmla="*/ 96 w 112"/>
              <a:gd name="T57" fmla="*/ 50 h 122"/>
              <a:gd name="T58" fmla="*/ 90 w 112"/>
              <a:gd name="T59" fmla="*/ 56 h 122"/>
              <a:gd name="T60" fmla="*/ 94 w 112"/>
              <a:gd name="T61" fmla="*/ 64 h 122"/>
              <a:gd name="T62" fmla="*/ 90 w 112"/>
              <a:gd name="T63" fmla="*/ 64 h 122"/>
              <a:gd name="T64" fmla="*/ 86 w 112"/>
              <a:gd name="T65" fmla="*/ 64 h 122"/>
              <a:gd name="T66" fmla="*/ 78 w 112"/>
              <a:gd name="T67" fmla="*/ 68 h 122"/>
              <a:gd name="T68" fmla="*/ 70 w 112"/>
              <a:gd name="T69" fmla="*/ 70 h 122"/>
              <a:gd name="T70" fmla="*/ 66 w 112"/>
              <a:gd name="T71" fmla="*/ 78 h 122"/>
              <a:gd name="T72" fmla="*/ 66 w 112"/>
              <a:gd name="T73" fmla="*/ 90 h 122"/>
              <a:gd name="T74" fmla="*/ 60 w 112"/>
              <a:gd name="T75" fmla="*/ 96 h 122"/>
              <a:gd name="T76" fmla="*/ 56 w 112"/>
              <a:gd name="T77" fmla="*/ 104 h 122"/>
              <a:gd name="T78" fmla="*/ 60 w 112"/>
              <a:gd name="T79" fmla="*/ 104 h 122"/>
              <a:gd name="T80" fmla="*/ 52 w 112"/>
              <a:gd name="T81" fmla="*/ 108 h 122"/>
              <a:gd name="T82" fmla="*/ 48 w 112"/>
              <a:gd name="T83" fmla="*/ 120 h 122"/>
              <a:gd name="T84" fmla="*/ 36 w 112"/>
              <a:gd name="T85" fmla="*/ 122 h 122"/>
              <a:gd name="T86" fmla="*/ 30 w 112"/>
              <a:gd name="T87" fmla="*/ 120 h 122"/>
              <a:gd name="T88" fmla="*/ 26 w 112"/>
              <a:gd name="T89" fmla="*/ 120 h 122"/>
              <a:gd name="T90" fmla="*/ 26 w 112"/>
              <a:gd name="T91" fmla="*/ 120 h 122"/>
              <a:gd name="T92" fmla="*/ 22 w 112"/>
              <a:gd name="T93" fmla="*/ 116 h 122"/>
              <a:gd name="T94" fmla="*/ 12 w 112"/>
              <a:gd name="T95" fmla="*/ 112 h 122"/>
              <a:gd name="T96" fmla="*/ 4 w 112"/>
              <a:gd name="T97" fmla="*/ 116 h 122"/>
              <a:gd name="T98" fmla="*/ 4 w 112"/>
              <a:gd name="T99" fmla="*/ 112 h 122"/>
              <a:gd name="T100" fmla="*/ 4 w 112"/>
              <a:gd name="T101" fmla="*/ 108 h 122"/>
              <a:gd name="T102" fmla="*/ 0 w 112"/>
              <a:gd name="T103" fmla="*/ 108 h 122"/>
              <a:gd name="T104" fmla="*/ 8 w 112"/>
              <a:gd name="T105" fmla="*/ 104 h 122"/>
              <a:gd name="T106" fmla="*/ 8 w 112"/>
              <a:gd name="T107" fmla="*/ 100 h 122"/>
              <a:gd name="T108" fmla="*/ 4 w 112"/>
              <a:gd name="T109" fmla="*/ 94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2" h="122">
                <a:moveTo>
                  <a:pt x="12" y="96"/>
                </a:moveTo>
                <a:lnTo>
                  <a:pt x="8" y="96"/>
                </a:lnTo>
                <a:lnTo>
                  <a:pt x="12" y="96"/>
                </a:lnTo>
                <a:lnTo>
                  <a:pt x="8" y="94"/>
                </a:lnTo>
                <a:lnTo>
                  <a:pt x="8" y="90"/>
                </a:lnTo>
                <a:lnTo>
                  <a:pt x="12" y="90"/>
                </a:lnTo>
                <a:lnTo>
                  <a:pt x="12" y="86"/>
                </a:lnTo>
                <a:lnTo>
                  <a:pt x="12" y="90"/>
                </a:lnTo>
                <a:lnTo>
                  <a:pt x="16" y="90"/>
                </a:lnTo>
                <a:lnTo>
                  <a:pt x="16" y="86"/>
                </a:lnTo>
                <a:lnTo>
                  <a:pt x="12" y="86"/>
                </a:lnTo>
                <a:lnTo>
                  <a:pt x="16" y="82"/>
                </a:lnTo>
                <a:lnTo>
                  <a:pt x="20" y="82"/>
                </a:lnTo>
                <a:lnTo>
                  <a:pt x="20" y="78"/>
                </a:lnTo>
                <a:lnTo>
                  <a:pt x="22" y="74"/>
                </a:lnTo>
                <a:lnTo>
                  <a:pt x="26" y="70"/>
                </a:lnTo>
                <a:lnTo>
                  <a:pt x="30" y="70"/>
                </a:lnTo>
                <a:lnTo>
                  <a:pt x="34" y="70"/>
                </a:lnTo>
                <a:lnTo>
                  <a:pt x="34" y="68"/>
                </a:lnTo>
                <a:lnTo>
                  <a:pt x="36" y="68"/>
                </a:lnTo>
                <a:lnTo>
                  <a:pt x="36" y="64"/>
                </a:lnTo>
                <a:lnTo>
                  <a:pt x="40" y="64"/>
                </a:lnTo>
                <a:lnTo>
                  <a:pt x="44" y="64"/>
                </a:lnTo>
                <a:lnTo>
                  <a:pt x="44" y="60"/>
                </a:lnTo>
                <a:lnTo>
                  <a:pt x="48" y="56"/>
                </a:lnTo>
                <a:lnTo>
                  <a:pt x="52" y="56"/>
                </a:lnTo>
                <a:lnTo>
                  <a:pt x="52" y="52"/>
                </a:lnTo>
                <a:lnTo>
                  <a:pt x="56" y="52"/>
                </a:lnTo>
                <a:lnTo>
                  <a:pt x="56" y="50"/>
                </a:lnTo>
                <a:lnTo>
                  <a:pt x="60" y="50"/>
                </a:lnTo>
                <a:lnTo>
                  <a:pt x="64" y="40"/>
                </a:lnTo>
                <a:lnTo>
                  <a:pt x="66" y="40"/>
                </a:lnTo>
                <a:lnTo>
                  <a:pt x="66" y="38"/>
                </a:lnTo>
                <a:lnTo>
                  <a:pt x="66" y="34"/>
                </a:lnTo>
                <a:lnTo>
                  <a:pt x="66" y="30"/>
                </a:lnTo>
                <a:lnTo>
                  <a:pt x="70" y="28"/>
                </a:lnTo>
                <a:lnTo>
                  <a:pt x="74" y="28"/>
                </a:lnTo>
                <a:lnTo>
                  <a:pt x="74" y="24"/>
                </a:lnTo>
                <a:lnTo>
                  <a:pt x="78" y="24"/>
                </a:lnTo>
                <a:lnTo>
                  <a:pt x="78" y="20"/>
                </a:lnTo>
                <a:lnTo>
                  <a:pt x="78" y="16"/>
                </a:lnTo>
                <a:lnTo>
                  <a:pt x="78" y="8"/>
                </a:lnTo>
                <a:lnTo>
                  <a:pt x="82" y="8"/>
                </a:lnTo>
                <a:lnTo>
                  <a:pt x="82" y="4"/>
                </a:lnTo>
                <a:lnTo>
                  <a:pt x="86" y="4"/>
                </a:lnTo>
                <a:lnTo>
                  <a:pt x="86" y="0"/>
                </a:lnTo>
                <a:lnTo>
                  <a:pt x="90" y="0"/>
                </a:lnTo>
                <a:lnTo>
                  <a:pt x="86" y="4"/>
                </a:lnTo>
                <a:lnTo>
                  <a:pt x="90" y="8"/>
                </a:lnTo>
                <a:lnTo>
                  <a:pt x="94" y="8"/>
                </a:lnTo>
                <a:lnTo>
                  <a:pt x="94" y="12"/>
                </a:lnTo>
                <a:lnTo>
                  <a:pt x="94" y="16"/>
                </a:lnTo>
                <a:lnTo>
                  <a:pt x="96" y="16"/>
                </a:lnTo>
                <a:lnTo>
                  <a:pt x="100" y="12"/>
                </a:lnTo>
                <a:lnTo>
                  <a:pt x="104" y="12"/>
                </a:lnTo>
                <a:lnTo>
                  <a:pt x="104" y="8"/>
                </a:lnTo>
                <a:lnTo>
                  <a:pt x="104" y="12"/>
                </a:lnTo>
                <a:lnTo>
                  <a:pt x="100" y="12"/>
                </a:lnTo>
                <a:lnTo>
                  <a:pt x="104" y="12"/>
                </a:lnTo>
                <a:lnTo>
                  <a:pt x="104" y="16"/>
                </a:lnTo>
                <a:lnTo>
                  <a:pt x="100" y="16"/>
                </a:lnTo>
                <a:lnTo>
                  <a:pt x="104" y="16"/>
                </a:lnTo>
                <a:lnTo>
                  <a:pt x="108" y="16"/>
                </a:lnTo>
                <a:lnTo>
                  <a:pt x="104" y="16"/>
                </a:lnTo>
                <a:lnTo>
                  <a:pt x="104" y="12"/>
                </a:lnTo>
                <a:lnTo>
                  <a:pt x="108" y="12"/>
                </a:lnTo>
                <a:lnTo>
                  <a:pt x="112" y="12"/>
                </a:lnTo>
                <a:lnTo>
                  <a:pt x="108" y="16"/>
                </a:lnTo>
                <a:lnTo>
                  <a:pt x="104" y="16"/>
                </a:lnTo>
                <a:lnTo>
                  <a:pt x="108" y="16"/>
                </a:lnTo>
                <a:lnTo>
                  <a:pt x="112" y="16"/>
                </a:lnTo>
                <a:lnTo>
                  <a:pt x="108" y="16"/>
                </a:lnTo>
                <a:lnTo>
                  <a:pt x="108" y="20"/>
                </a:lnTo>
                <a:lnTo>
                  <a:pt x="104" y="20"/>
                </a:lnTo>
                <a:lnTo>
                  <a:pt x="108" y="20"/>
                </a:lnTo>
                <a:lnTo>
                  <a:pt x="108" y="24"/>
                </a:lnTo>
                <a:lnTo>
                  <a:pt x="108" y="20"/>
                </a:lnTo>
                <a:lnTo>
                  <a:pt x="108" y="24"/>
                </a:lnTo>
                <a:lnTo>
                  <a:pt x="108" y="28"/>
                </a:lnTo>
                <a:lnTo>
                  <a:pt x="108" y="30"/>
                </a:lnTo>
                <a:lnTo>
                  <a:pt x="104" y="30"/>
                </a:lnTo>
                <a:lnTo>
                  <a:pt x="104" y="34"/>
                </a:lnTo>
                <a:lnTo>
                  <a:pt x="104" y="38"/>
                </a:lnTo>
                <a:lnTo>
                  <a:pt x="100" y="40"/>
                </a:lnTo>
                <a:lnTo>
                  <a:pt x="96" y="40"/>
                </a:lnTo>
                <a:lnTo>
                  <a:pt x="96" y="46"/>
                </a:lnTo>
                <a:lnTo>
                  <a:pt x="96" y="50"/>
                </a:lnTo>
                <a:lnTo>
                  <a:pt x="94" y="52"/>
                </a:lnTo>
                <a:lnTo>
                  <a:pt x="90" y="52"/>
                </a:lnTo>
                <a:lnTo>
                  <a:pt x="90" y="56"/>
                </a:lnTo>
                <a:lnTo>
                  <a:pt x="86" y="56"/>
                </a:lnTo>
                <a:lnTo>
                  <a:pt x="90" y="64"/>
                </a:lnTo>
                <a:lnTo>
                  <a:pt x="94" y="64"/>
                </a:lnTo>
                <a:lnTo>
                  <a:pt x="94" y="68"/>
                </a:lnTo>
                <a:lnTo>
                  <a:pt x="90" y="68"/>
                </a:lnTo>
                <a:lnTo>
                  <a:pt x="90" y="64"/>
                </a:lnTo>
                <a:lnTo>
                  <a:pt x="90" y="68"/>
                </a:lnTo>
                <a:lnTo>
                  <a:pt x="86" y="68"/>
                </a:lnTo>
                <a:lnTo>
                  <a:pt x="86" y="64"/>
                </a:lnTo>
                <a:lnTo>
                  <a:pt x="82" y="64"/>
                </a:lnTo>
                <a:lnTo>
                  <a:pt x="82" y="68"/>
                </a:lnTo>
                <a:lnTo>
                  <a:pt x="78" y="68"/>
                </a:lnTo>
                <a:lnTo>
                  <a:pt x="78" y="70"/>
                </a:lnTo>
                <a:lnTo>
                  <a:pt x="74" y="70"/>
                </a:lnTo>
                <a:lnTo>
                  <a:pt x="70" y="70"/>
                </a:lnTo>
                <a:lnTo>
                  <a:pt x="70" y="74"/>
                </a:lnTo>
                <a:lnTo>
                  <a:pt x="66" y="74"/>
                </a:lnTo>
                <a:lnTo>
                  <a:pt x="66" y="78"/>
                </a:lnTo>
                <a:lnTo>
                  <a:pt x="66" y="82"/>
                </a:lnTo>
                <a:lnTo>
                  <a:pt x="66" y="86"/>
                </a:lnTo>
                <a:lnTo>
                  <a:pt x="66" y="90"/>
                </a:lnTo>
                <a:lnTo>
                  <a:pt x="64" y="90"/>
                </a:lnTo>
                <a:lnTo>
                  <a:pt x="64" y="94"/>
                </a:lnTo>
                <a:lnTo>
                  <a:pt x="60" y="96"/>
                </a:lnTo>
                <a:lnTo>
                  <a:pt x="60" y="100"/>
                </a:lnTo>
                <a:lnTo>
                  <a:pt x="60" y="104"/>
                </a:lnTo>
                <a:lnTo>
                  <a:pt x="56" y="104"/>
                </a:lnTo>
                <a:lnTo>
                  <a:pt x="56" y="108"/>
                </a:lnTo>
                <a:lnTo>
                  <a:pt x="60" y="108"/>
                </a:lnTo>
                <a:lnTo>
                  <a:pt x="60" y="104"/>
                </a:lnTo>
                <a:lnTo>
                  <a:pt x="60" y="108"/>
                </a:lnTo>
                <a:lnTo>
                  <a:pt x="56" y="108"/>
                </a:lnTo>
                <a:lnTo>
                  <a:pt x="52" y="108"/>
                </a:lnTo>
                <a:lnTo>
                  <a:pt x="52" y="112"/>
                </a:lnTo>
                <a:lnTo>
                  <a:pt x="48" y="116"/>
                </a:lnTo>
                <a:lnTo>
                  <a:pt x="48" y="120"/>
                </a:lnTo>
                <a:lnTo>
                  <a:pt x="44" y="120"/>
                </a:lnTo>
                <a:lnTo>
                  <a:pt x="40" y="122"/>
                </a:lnTo>
                <a:lnTo>
                  <a:pt x="36" y="122"/>
                </a:lnTo>
                <a:lnTo>
                  <a:pt x="34" y="122"/>
                </a:lnTo>
                <a:lnTo>
                  <a:pt x="34" y="120"/>
                </a:lnTo>
                <a:lnTo>
                  <a:pt x="30" y="120"/>
                </a:lnTo>
                <a:lnTo>
                  <a:pt x="30" y="122"/>
                </a:lnTo>
                <a:lnTo>
                  <a:pt x="26" y="122"/>
                </a:lnTo>
                <a:lnTo>
                  <a:pt x="26" y="120"/>
                </a:lnTo>
                <a:lnTo>
                  <a:pt x="30" y="122"/>
                </a:lnTo>
                <a:lnTo>
                  <a:pt x="30" y="120"/>
                </a:lnTo>
                <a:lnTo>
                  <a:pt x="26" y="120"/>
                </a:lnTo>
                <a:lnTo>
                  <a:pt x="26" y="122"/>
                </a:lnTo>
                <a:lnTo>
                  <a:pt x="26" y="120"/>
                </a:lnTo>
                <a:lnTo>
                  <a:pt x="22" y="116"/>
                </a:lnTo>
                <a:lnTo>
                  <a:pt x="20" y="116"/>
                </a:lnTo>
                <a:lnTo>
                  <a:pt x="16" y="112"/>
                </a:lnTo>
                <a:lnTo>
                  <a:pt x="12" y="112"/>
                </a:lnTo>
                <a:lnTo>
                  <a:pt x="12" y="116"/>
                </a:lnTo>
                <a:lnTo>
                  <a:pt x="8" y="116"/>
                </a:lnTo>
                <a:lnTo>
                  <a:pt x="4" y="116"/>
                </a:lnTo>
                <a:lnTo>
                  <a:pt x="4" y="112"/>
                </a:lnTo>
                <a:lnTo>
                  <a:pt x="0" y="112"/>
                </a:lnTo>
                <a:lnTo>
                  <a:pt x="4" y="112"/>
                </a:lnTo>
                <a:lnTo>
                  <a:pt x="4" y="108"/>
                </a:lnTo>
                <a:lnTo>
                  <a:pt x="8" y="108"/>
                </a:lnTo>
                <a:lnTo>
                  <a:pt x="4" y="108"/>
                </a:lnTo>
                <a:lnTo>
                  <a:pt x="4" y="112"/>
                </a:lnTo>
                <a:lnTo>
                  <a:pt x="0" y="112"/>
                </a:lnTo>
                <a:lnTo>
                  <a:pt x="0" y="108"/>
                </a:lnTo>
                <a:lnTo>
                  <a:pt x="0" y="104"/>
                </a:lnTo>
                <a:lnTo>
                  <a:pt x="4" y="104"/>
                </a:lnTo>
                <a:lnTo>
                  <a:pt x="8" y="104"/>
                </a:lnTo>
                <a:lnTo>
                  <a:pt x="4" y="104"/>
                </a:lnTo>
                <a:lnTo>
                  <a:pt x="4" y="100"/>
                </a:lnTo>
                <a:lnTo>
                  <a:pt x="8" y="100"/>
                </a:lnTo>
                <a:lnTo>
                  <a:pt x="4" y="100"/>
                </a:lnTo>
                <a:lnTo>
                  <a:pt x="4" y="96"/>
                </a:lnTo>
                <a:lnTo>
                  <a:pt x="4" y="94"/>
                </a:lnTo>
                <a:lnTo>
                  <a:pt x="8" y="96"/>
                </a:lnTo>
                <a:lnTo>
                  <a:pt x="12" y="96"/>
                </a:lnTo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46" name="Freeform 204">
            <a:extLst>
              <a:ext uri="{FF2B5EF4-FFF2-40B4-BE49-F238E27FC236}">
                <a16:creationId xmlns:a16="http://schemas.microsoft.com/office/drawing/2014/main" id="{6C014C93-FCE4-4E64-9F20-07332C3242BB}"/>
              </a:ext>
            </a:extLst>
          </p:cNvPr>
          <p:cNvSpPr>
            <a:spLocks noEditPoints="1"/>
          </p:cNvSpPr>
          <p:nvPr/>
        </p:nvSpPr>
        <p:spPr bwMode="auto">
          <a:xfrm>
            <a:off x="9474603" y="4715930"/>
            <a:ext cx="215900" cy="117475"/>
          </a:xfrm>
          <a:custGeom>
            <a:avLst/>
            <a:gdLst>
              <a:gd name="T0" fmla="*/ 6 w 136"/>
              <a:gd name="T1" fmla="*/ 8 h 74"/>
              <a:gd name="T2" fmla="*/ 8 w 136"/>
              <a:gd name="T3" fmla="*/ 4 h 74"/>
              <a:gd name="T4" fmla="*/ 14 w 136"/>
              <a:gd name="T5" fmla="*/ 10 h 74"/>
              <a:gd name="T6" fmla="*/ 14 w 136"/>
              <a:gd name="T7" fmla="*/ 12 h 74"/>
              <a:gd name="T8" fmla="*/ 48 w 136"/>
              <a:gd name="T9" fmla="*/ 26 h 74"/>
              <a:gd name="T10" fmla="*/ 30 w 136"/>
              <a:gd name="T11" fmla="*/ 12 h 74"/>
              <a:gd name="T12" fmla="*/ 48 w 136"/>
              <a:gd name="T13" fmla="*/ 26 h 74"/>
              <a:gd name="T14" fmla="*/ 48 w 136"/>
              <a:gd name="T15" fmla="*/ 26 h 74"/>
              <a:gd name="T16" fmla="*/ 0 w 136"/>
              <a:gd name="T17" fmla="*/ 14 h 74"/>
              <a:gd name="T18" fmla="*/ 2 w 136"/>
              <a:gd name="T19" fmla="*/ 18 h 74"/>
              <a:gd name="T20" fmla="*/ 2 w 136"/>
              <a:gd name="T21" fmla="*/ 18 h 74"/>
              <a:gd name="T22" fmla="*/ 6 w 136"/>
              <a:gd name="T23" fmla="*/ 20 h 74"/>
              <a:gd name="T24" fmla="*/ 10 w 136"/>
              <a:gd name="T25" fmla="*/ 16 h 74"/>
              <a:gd name="T26" fmla="*/ 10 w 136"/>
              <a:gd name="T27" fmla="*/ 22 h 74"/>
              <a:gd name="T28" fmla="*/ 18 w 136"/>
              <a:gd name="T29" fmla="*/ 28 h 74"/>
              <a:gd name="T30" fmla="*/ 12 w 136"/>
              <a:gd name="T31" fmla="*/ 22 h 74"/>
              <a:gd name="T32" fmla="*/ 18 w 136"/>
              <a:gd name="T33" fmla="*/ 22 h 74"/>
              <a:gd name="T34" fmla="*/ 18 w 136"/>
              <a:gd name="T35" fmla="*/ 28 h 74"/>
              <a:gd name="T36" fmla="*/ 18 w 136"/>
              <a:gd name="T37" fmla="*/ 28 h 74"/>
              <a:gd name="T38" fmla="*/ 12 w 136"/>
              <a:gd name="T39" fmla="*/ 28 h 74"/>
              <a:gd name="T40" fmla="*/ 12 w 136"/>
              <a:gd name="T41" fmla="*/ 28 h 74"/>
              <a:gd name="T42" fmla="*/ 12 w 136"/>
              <a:gd name="T43" fmla="*/ 28 h 74"/>
              <a:gd name="T44" fmla="*/ 20 w 136"/>
              <a:gd name="T45" fmla="*/ 28 h 74"/>
              <a:gd name="T46" fmla="*/ 22 w 136"/>
              <a:gd name="T47" fmla="*/ 28 h 74"/>
              <a:gd name="T48" fmla="*/ 22 w 136"/>
              <a:gd name="T49" fmla="*/ 28 h 74"/>
              <a:gd name="T50" fmla="*/ 132 w 136"/>
              <a:gd name="T51" fmla="*/ 56 h 74"/>
              <a:gd name="T52" fmla="*/ 134 w 136"/>
              <a:gd name="T53" fmla="*/ 60 h 74"/>
              <a:gd name="T54" fmla="*/ 134 w 136"/>
              <a:gd name="T55" fmla="*/ 60 h 74"/>
              <a:gd name="T56" fmla="*/ 48 w 136"/>
              <a:gd name="T57" fmla="*/ 68 h 74"/>
              <a:gd name="T58" fmla="*/ 58 w 136"/>
              <a:gd name="T59" fmla="*/ 74 h 74"/>
              <a:gd name="T60" fmla="*/ 58 w 136"/>
              <a:gd name="T61" fmla="*/ 74 h 74"/>
              <a:gd name="T62" fmla="*/ 70 w 136"/>
              <a:gd name="T63" fmla="*/ 42 h 74"/>
              <a:gd name="T64" fmla="*/ 58 w 136"/>
              <a:gd name="T65" fmla="*/ 22 h 74"/>
              <a:gd name="T66" fmla="*/ 64 w 136"/>
              <a:gd name="T67" fmla="*/ 28 h 74"/>
              <a:gd name="T68" fmla="*/ 68 w 136"/>
              <a:gd name="T69" fmla="*/ 34 h 74"/>
              <a:gd name="T70" fmla="*/ 68 w 136"/>
              <a:gd name="T71" fmla="*/ 34 h 74"/>
              <a:gd name="T72" fmla="*/ 60 w 136"/>
              <a:gd name="T73" fmla="*/ 46 h 74"/>
              <a:gd name="T74" fmla="*/ 44 w 136"/>
              <a:gd name="T75" fmla="*/ 38 h 74"/>
              <a:gd name="T76" fmla="*/ 62 w 136"/>
              <a:gd name="T77" fmla="*/ 46 h 74"/>
              <a:gd name="T78" fmla="*/ 62 w 136"/>
              <a:gd name="T79" fmla="*/ 46 h 74"/>
              <a:gd name="T80" fmla="*/ 84 w 136"/>
              <a:gd name="T81" fmla="*/ 60 h 74"/>
              <a:gd name="T82" fmla="*/ 68 w 136"/>
              <a:gd name="T83" fmla="*/ 50 h 74"/>
              <a:gd name="T84" fmla="*/ 84 w 136"/>
              <a:gd name="T85" fmla="*/ 56 h 74"/>
              <a:gd name="T86" fmla="*/ 84 w 136"/>
              <a:gd name="T87" fmla="*/ 5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6" h="74">
                <a:moveTo>
                  <a:pt x="14" y="12"/>
                </a:moveTo>
                <a:lnTo>
                  <a:pt x="6" y="8"/>
                </a:lnTo>
                <a:lnTo>
                  <a:pt x="0" y="0"/>
                </a:lnTo>
                <a:lnTo>
                  <a:pt x="8" y="4"/>
                </a:lnTo>
                <a:lnTo>
                  <a:pt x="10" y="6"/>
                </a:lnTo>
                <a:lnTo>
                  <a:pt x="14" y="10"/>
                </a:lnTo>
                <a:lnTo>
                  <a:pt x="14" y="12"/>
                </a:lnTo>
                <a:lnTo>
                  <a:pt x="14" y="12"/>
                </a:lnTo>
                <a:lnTo>
                  <a:pt x="14" y="12"/>
                </a:lnTo>
                <a:close/>
                <a:moveTo>
                  <a:pt x="48" y="26"/>
                </a:moveTo>
                <a:lnTo>
                  <a:pt x="34" y="18"/>
                </a:lnTo>
                <a:lnTo>
                  <a:pt x="30" y="12"/>
                </a:lnTo>
                <a:lnTo>
                  <a:pt x="48" y="22"/>
                </a:lnTo>
                <a:lnTo>
                  <a:pt x="48" y="26"/>
                </a:lnTo>
                <a:lnTo>
                  <a:pt x="48" y="26"/>
                </a:lnTo>
                <a:lnTo>
                  <a:pt x="48" y="26"/>
                </a:lnTo>
                <a:close/>
                <a:moveTo>
                  <a:pt x="2" y="18"/>
                </a:moveTo>
                <a:lnTo>
                  <a:pt x="0" y="14"/>
                </a:lnTo>
                <a:lnTo>
                  <a:pt x="6" y="16"/>
                </a:lnTo>
                <a:lnTo>
                  <a:pt x="2" y="18"/>
                </a:lnTo>
                <a:lnTo>
                  <a:pt x="2" y="18"/>
                </a:lnTo>
                <a:lnTo>
                  <a:pt x="2" y="18"/>
                </a:lnTo>
                <a:close/>
                <a:moveTo>
                  <a:pt x="10" y="22"/>
                </a:moveTo>
                <a:lnTo>
                  <a:pt x="6" y="20"/>
                </a:lnTo>
                <a:lnTo>
                  <a:pt x="8" y="16"/>
                </a:lnTo>
                <a:lnTo>
                  <a:pt x="10" y="16"/>
                </a:lnTo>
                <a:lnTo>
                  <a:pt x="10" y="22"/>
                </a:lnTo>
                <a:lnTo>
                  <a:pt x="10" y="22"/>
                </a:lnTo>
                <a:lnTo>
                  <a:pt x="10" y="22"/>
                </a:lnTo>
                <a:close/>
                <a:moveTo>
                  <a:pt x="18" y="28"/>
                </a:moveTo>
                <a:lnTo>
                  <a:pt x="14" y="22"/>
                </a:lnTo>
                <a:lnTo>
                  <a:pt x="12" y="22"/>
                </a:lnTo>
                <a:lnTo>
                  <a:pt x="12" y="18"/>
                </a:lnTo>
                <a:lnTo>
                  <a:pt x="18" y="22"/>
                </a:lnTo>
                <a:lnTo>
                  <a:pt x="20" y="26"/>
                </a:lnTo>
                <a:lnTo>
                  <a:pt x="18" y="28"/>
                </a:lnTo>
                <a:lnTo>
                  <a:pt x="18" y="28"/>
                </a:lnTo>
                <a:lnTo>
                  <a:pt x="18" y="28"/>
                </a:lnTo>
                <a:close/>
                <a:moveTo>
                  <a:pt x="12" y="28"/>
                </a:moveTo>
                <a:lnTo>
                  <a:pt x="12" y="28"/>
                </a:lnTo>
                <a:lnTo>
                  <a:pt x="12" y="24"/>
                </a:lnTo>
                <a:lnTo>
                  <a:pt x="12" y="28"/>
                </a:lnTo>
                <a:lnTo>
                  <a:pt x="12" y="28"/>
                </a:lnTo>
                <a:lnTo>
                  <a:pt x="12" y="28"/>
                </a:lnTo>
                <a:close/>
                <a:moveTo>
                  <a:pt x="22" y="28"/>
                </a:moveTo>
                <a:lnTo>
                  <a:pt x="20" y="28"/>
                </a:lnTo>
                <a:lnTo>
                  <a:pt x="24" y="26"/>
                </a:lnTo>
                <a:lnTo>
                  <a:pt x="22" y="28"/>
                </a:lnTo>
                <a:lnTo>
                  <a:pt x="22" y="28"/>
                </a:lnTo>
                <a:lnTo>
                  <a:pt x="22" y="28"/>
                </a:lnTo>
                <a:close/>
                <a:moveTo>
                  <a:pt x="134" y="60"/>
                </a:moveTo>
                <a:lnTo>
                  <a:pt x="132" y="56"/>
                </a:lnTo>
                <a:lnTo>
                  <a:pt x="136" y="56"/>
                </a:lnTo>
                <a:lnTo>
                  <a:pt x="134" y="60"/>
                </a:lnTo>
                <a:lnTo>
                  <a:pt x="134" y="60"/>
                </a:lnTo>
                <a:lnTo>
                  <a:pt x="134" y="60"/>
                </a:lnTo>
                <a:close/>
                <a:moveTo>
                  <a:pt x="58" y="74"/>
                </a:moveTo>
                <a:lnTo>
                  <a:pt x="48" y="68"/>
                </a:lnTo>
                <a:lnTo>
                  <a:pt x="56" y="72"/>
                </a:lnTo>
                <a:lnTo>
                  <a:pt x="58" y="74"/>
                </a:lnTo>
                <a:lnTo>
                  <a:pt x="58" y="74"/>
                </a:lnTo>
                <a:lnTo>
                  <a:pt x="58" y="74"/>
                </a:lnTo>
                <a:close/>
                <a:moveTo>
                  <a:pt x="68" y="34"/>
                </a:moveTo>
                <a:lnTo>
                  <a:pt x="70" y="42"/>
                </a:lnTo>
                <a:lnTo>
                  <a:pt x="62" y="34"/>
                </a:lnTo>
                <a:lnTo>
                  <a:pt x="58" y="22"/>
                </a:lnTo>
                <a:lnTo>
                  <a:pt x="62" y="24"/>
                </a:lnTo>
                <a:lnTo>
                  <a:pt x="64" y="28"/>
                </a:lnTo>
                <a:lnTo>
                  <a:pt x="64" y="30"/>
                </a:lnTo>
                <a:lnTo>
                  <a:pt x="68" y="34"/>
                </a:lnTo>
                <a:lnTo>
                  <a:pt x="68" y="34"/>
                </a:lnTo>
                <a:lnTo>
                  <a:pt x="68" y="34"/>
                </a:lnTo>
                <a:close/>
                <a:moveTo>
                  <a:pt x="62" y="46"/>
                </a:moveTo>
                <a:lnTo>
                  <a:pt x="60" y="46"/>
                </a:lnTo>
                <a:lnTo>
                  <a:pt x="48" y="44"/>
                </a:lnTo>
                <a:lnTo>
                  <a:pt x="44" y="38"/>
                </a:lnTo>
                <a:lnTo>
                  <a:pt x="56" y="40"/>
                </a:lnTo>
                <a:lnTo>
                  <a:pt x="62" y="46"/>
                </a:lnTo>
                <a:lnTo>
                  <a:pt x="62" y="46"/>
                </a:lnTo>
                <a:lnTo>
                  <a:pt x="62" y="46"/>
                </a:lnTo>
                <a:close/>
                <a:moveTo>
                  <a:pt x="84" y="56"/>
                </a:moveTo>
                <a:lnTo>
                  <a:pt x="84" y="60"/>
                </a:lnTo>
                <a:lnTo>
                  <a:pt x="76" y="56"/>
                </a:lnTo>
                <a:lnTo>
                  <a:pt x="68" y="50"/>
                </a:lnTo>
                <a:lnTo>
                  <a:pt x="80" y="54"/>
                </a:lnTo>
                <a:lnTo>
                  <a:pt x="84" y="56"/>
                </a:lnTo>
                <a:lnTo>
                  <a:pt x="84" y="56"/>
                </a:lnTo>
                <a:lnTo>
                  <a:pt x="84" y="5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47" name="Freeform 205">
            <a:extLst>
              <a:ext uri="{FF2B5EF4-FFF2-40B4-BE49-F238E27FC236}">
                <a16:creationId xmlns:a16="http://schemas.microsoft.com/office/drawing/2014/main" id="{577A6649-233F-4A38-AB37-55275937EAE6}"/>
              </a:ext>
            </a:extLst>
          </p:cNvPr>
          <p:cNvSpPr>
            <a:spLocks noEditPoints="1"/>
          </p:cNvSpPr>
          <p:nvPr/>
        </p:nvSpPr>
        <p:spPr bwMode="auto">
          <a:xfrm>
            <a:off x="9944503" y="4931830"/>
            <a:ext cx="60325" cy="69850"/>
          </a:xfrm>
          <a:custGeom>
            <a:avLst/>
            <a:gdLst>
              <a:gd name="T0" fmla="*/ 38 w 38"/>
              <a:gd name="T1" fmla="*/ 0 h 44"/>
              <a:gd name="T2" fmla="*/ 30 w 38"/>
              <a:gd name="T3" fmla="*/ 8 h 44"/>
              <a:gd name="T4" fmla="*/ 36 w 38"/>
              <a:gd name="T5" fmla="*/ 4 h 44"/>
              <a:gd name="T6" fmla="*/ 36 w 38"/>
              <a:gd name="T7" fmla="*/ 8 h 44"/>
              <a:gd name="T8" fmla="*/ 28 w 38"/>
              <a:gd name="T9" fmla="*/ 8 h 44"/>
              <a:gd name="T10" fmla="*/ 28 w 38"/>
              <a:gd name="T11" fmla="*/ 8 h 44"/>
              <a:gd name="T12" fmla="*/ 20 w 38"/>
              <a:gd name="T13" fmla="*/ 14 h 44"/>
              <a:gd name="T14" fmla="*/ 16 w 38"/>
              <a:gd name="T15" fmla="*/ 8 h 44"/>
              <a:gd name="T16" fmla="*/ 22 w 38"/>
              <a:gd name="T17" fmla="*/ 4 h 44"/>
              <a:gd name="T18" fmla="*/ 38 w 38"/>
              <a:gd name="T19" fmla="*/ 0 h 44"/>
              <a:gd name="T20" fmla="*/ 38 w 38"/>
              <a:gd name="T21" fmla="*/ 0 h 44"/>
              <a:gd name="T22" fmla="*/ 38 w 38"/>
              <a:gd name="T23" fmla="*/ 0 h 44"/>
              <a:gd name="T24" fmla="*/ 38 w 38"/>
              <a:gd name="T25" fmla="*/ 0 h 44"/>
              <a:gd name="T26" fmla="*/ 2 w 38"/>
              <a:gd name="T27" fmla="*/ 30 h 44"/>
              <a:gd name="T28" fmla="*/ 0 w 38"/>
              <a:gd name="T29" fmla="*/ 26 h 44"/>
              <a:gd name="T30" fmla="*/ 4 w 38"/>
              <a:gd name="T31" fmla="*/ 20 h 44"/>
              <a:gd name="T32" fmla="*/ 12 w 38"/>
              <a:gd name="T33" fmla="*/ 16 h 44"/>
              <a:gd name="T34" fmla="*/ 16 w 38"/>
              <a:gd name="T35" fmla="*/ 22 h 44"/>
              <a:gd name="T36" fmla="*/ 18 w 38"/>
              <a:gd name="T37" fmla="*/ 28 h 44"/>
              <a:gd name="T38" fmla="*/ 16 w 38"/>
              <a:gd name="T39" fmla="*/ 28 h 44"/>
              <a:gd name="T40" fmla="*/ 10 w 38"/>
              <a:gd name="T41" fmla="*/ 32 h 44"/>
              <a:gd name="T42" fmla="*/ 2 w 38"/>
              <a:gd name="T43" fmla="*/ 30 h 44"/>
              <a:gd name="T44" fmla="*/ 2 w 38"/>
              <a:gd name="T45" fmla="*/ 30 h 44"/>
              <a:gd name="T46" fmla="*/ 2 w 38"/>
              <a:gd name="T47" fmla="*/ 30 h 44"/>
              <a:gd name="T48" fmla="*/ 10 w 38"/>
              <a:gd name="T49" fmla="*/ 44 h 44"/>
              <a:gd name="T50" fmla="*/ 10 w 38"/>
              <a:gd name="T51" fmla="*/ 44 h 44"/>
              <a:gd name="T52" fmla="*/ 10 w 38"/>
              <a:gd name="T53" fmla="*/ 42 h 44"/>
              <a:gd name="T54" fmla="*/ 16 w 38"/>
              <a:gd name="T55" fmla="*/ 42 h 44"/>
              <a:gd name="T56" fmla="*/ 10 w 38"/>
              <a:gd name="T57" fmla="*/ 44 h 44"/>
              <a:gd name="T58" fmla="*/ 10 w 38"/>
              <a:gd name="T59" fmla="*/ 44 h 44"/>
              <a:gd name="T60" fmla="*/ 10 w 38"/>
              <a:gd name="T61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" h="44">
                <a:moveTo>
                  <a:pt x="38" y="0"/>
                </a:moveTo>
                <a:lnTo>
                  <a:pt x="30" y="8"/>
                </a:lnTo>
                <a:lnTo>
                  <a:pt x="36" y="4"/>
                </a:lnTo>
                <a:lnTo>
                  <a:pt x="36" y="8"/>
                </a:lnTo>
                <a:lnTo>
                  <a:pt x="28" y="8"/>
                </a:lnTo>
                <a:lnTo>
                  <a:pt x="28" y="8"/>
                </a:lnTo>
                <a:lnTo>
                  <a:pt x="20" y="14"/>
                </a:lnTo>
                <a:lnTo>
                  <a:pt x="16" y="8"/>
                </a:lnTo>
                <a:lnTo>
                  <a:pt x="22" y="4"/>
                </a:ln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close/>
                <a:moveTo>
                  <a:pt x="2" y="30"/>
                </a:moveTo>
                <a:lnTo>
                  <a:pt x="0" y="26"/>
                </a:lnTo>
                <a:lnTo>
                  <a:pt x="4" y="20"/>
                </a:lnTo>
                <a:lnTo>
                  <a:pt x="12" y="16"/>
                </a:lnTo>
                <a:lnTo>
                  <a:pt x="16" y="22"/>
                </a:lnTo>
                <a:lnTo>
                  <a:pt x="18" y="28"/>
                </a:lnTo>
                <a:lnTo>
                  <a:pt x="16" y="28"/>
                </a:lnTo>
                <a:lnTo>
                  <a:pt x="10" y="32"/>
                </a:lnTo>
                <a:lnTo>
                  <a:pt x="2" y="30"/>
                </a:lnTo>
                <a:lnTo>
                  <a:pt x="2" y="30"/>
                </a:lnTo>
                <a:lnTo>
                  <a:pt x="2" y="30"/>
                </a:lnTo>
                <a:close/>
                <a:moveTo>
                  <a:pt x="10" y="44"/>
                </a:moveTo>
                <a:lnTo>
                  <a:pt x="10" y="44"/>
                </a:lnTo>
                <a:lnTo>
                  <a:pt x="10" y="42"/>
                </a:lnTo>
                <a:lnTo>
                  <a:pt x="16" y="42"/>
                </a:lnTo>
                <a:lnTo>
                  <a:pt x="10" y="44"/>
                </a:lnTo>
                <a:lnTo>
                  <a:pt x="10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48" name="Freeform 206">
            <a:extLst>
              <a:ext uri="{FF2B5EF4-FFF2-40B4-BE49-F238E27FC236}">
                <a16:creationId xmlns:a16="http://schemas.microsoft.com/office/drawing/2014/main" id="{86DFFFEB-91F7-46D0-A5B9-6690B2C1BAE6}"/>
              </a:ext>
            </a:extLst>
          </p:cNvPr>
          <p:cNvSpPr>
            <a:spLocks noEditPoints="1"/>
          </p:cNvSpPr>
          <p:nvPr/>
        </p:nvSpPr>
        <p:spPr bwMode="auto">
          <a:xfrm>
            <a:off x="9700028" y="4896905"/>
            <a:ext cx="66675" cy="117475"/>
          </a:xfrm>
          <a:custGeom>
            <a:avLst/>
            <a:gdLst>
              <a:gd name="T0" fmla="*/ 8 w 42"/>
              <a:gd name="T1" fmla="*/ 6 h 74"/>
              <a:gd name="T2" fmla="*/ 12 w 42"/>
              <a:gd name="T3" fmla="*/ 12 h 74"/>
              <a:gd name="T4" fmla="*/ 4 w 42"/>
              <a:gd name="T5" fmla="*/ 14 h 74"/>
              <a:gd name="T6" fmla="*/ 0 w 42"/>
              <a:gd name="T7" fmla="*/ 0 h 74"/>
              <a:gd name="T8" fmla="*/ 6 w 42"/>
              <a:gd name="T9" fmla="*/ 6 h 74"/>
              <a:gd name="T10" fmla="*/ 6 w 42"/>
              <a:gd name="T11" fmla="*/ 4 h 74"/>
              <a:gd name="T12" fmla="*/ 8 w 42"/>
              <a:gd name="T13" fmla="*/ 6 h 74"/>
              <a:gd name="T14" fmla="*/ 8 w 42"/>
              <a:gd name="T15" fmla="*/ 6 h 74"/>
              <a:gd name="T16" fmla="*/ 8 w 42"/>
              <a:gd name="T17" fmla="*/ 6 h 74"/>
              <a:gd name="T18" fmla="*/ 28 w 42"/>
              <a:gd name="T19" fmla="*/ 48 h 74"/>
              <a:gd name="T20" fmla="*/ 24 w 42"/>
              <a:gd name="T21" fmla="*/ 44 h 74"/>
              <a:gd name="T22" fmla="*/ 26 w 42"/>
              <a:gd name="T23" fmla="*/ 42 h 74"/>
              <a:gd name="T24" fmla="*/ 30 w 42"/>
              <a:gd name="T25" fmla="*/ 44 h 74"/>
              <a:gd name="T26" fmla="*/ 28 w 42"/>
              <a:gd name="T27" fmla="*/ 48 h 74"/>
              <a:gd name="T28" fmla="*/ 28 w 42"/>
              <a:gd name="T29" fmla="*/ 48 h 74"/>
              <a:gd name="T30" fmla="*/ 28 w 42"/>
              <a:gd name="T31" fmla="*/ 48 h 74"/>
              <a:gd name="T32" fmla="*/ 40 w 42"/>
              <a:gd name="T33" fmla="*/ 64 h 74"/>
              <a:gd name="T34" fmla="*/ 36 w 42"/>
              <a:gd name="T35" fmla="*/ 62 h 74"/>
              <a:gd name="T36" fmla="*/ 36 w 42"/>
              <a:gd name="T37" fmla="*/ 60 h 74"/>
              <a:gd name="T38" fmla="*/ 40 w 42"/>
              <a:gd name="T39" fmla="*/ 62 h 74"/>
              <a:gd name="T40" fmla="*/ 40 w 42"/>
              <a:gd name="T41" fmla="*/ 64 h 74"/>
              <a:gd name="T42" fmla="*/ 40 w 42"/>
              <a:gd name="T43" fmla="*/ 64 h 74"/>
              <a:gd name="T44" fmla="*/ 40 w 42"/>
              <a:gd name="T45" fmla="*/ 64 h 74"/>
              <a:gd name="T46" fmla="*/ 42 w 42"/>
              <a:gd name="T47" fmla="*/ 74 h 74"/>
              <a:gd name="T48" fmla="*/ 40 w 42"/>
              <a:gd name="T49" fmla="*/ 72 h 74"/>
              <a:gd name="T50" fmla="*/ 40 w 42"/>
              <a:gd name="T51" fmla="*/ 70 h 74"/>
              <a:gd name="T52" fmla="*/ 42 w 42"/>
              <a:gd name="T53" fmla="*/ 72 h 74"/>
              <a:gd name="T54" fmla="*/ 42 w 42"/>
              <a:gd name="T55" fmla="*/ 74 h 74"/>
              <a:gd name="T56" fmla="*/ 42 w 42"/>
              <a:gd name="T57" fmla="*/ 74 h 74"/>
              <a:gd name="T58" fmla="*/ 42 w 42"/>
              <a:gd name="T59" fmla="*/ 74 h 74"/>
              <a:gd name="T60" fmla="*/ 18 w 42"/>
              <a:gd name="T61" fmla="*/ 12 h 74"/>
              <a:gd name="T62" fmla="*/ 18 w 42"/>
              <a:gd name="T63" fmla="*/ 12 h 74"/>
              <a:gd name="T64" fmla="*/ 22 w 42"/>
              <a:gd name="T65" fmla="*/ 10 h 74"/>
              <a:gd name="T66" fmla="*/ 18 w 42"/>
              <a:gd name="T67" fmla="*/ 12 h 74"/>
              <a:gd name="T68" fmla="*/ 18 w 42"/>
              <a:gd name="T69" fmla="*/ 12 h 74"/>
              <a:gd name="T70" fmla="*/ 18 w 42"/>
              <a:gd name="T71" fmla="*/ 12 h 74"/>
              <a:gd name="T72" fmla="*/ 14 w 42"/>
              <a:gd name="T73" fmla="*/ 28 h 74"/>
              <a:gd name="T74" fmla="*/ 12 w 42"/>
              <a:gd name="T75" fmla="*/ 22 h 74"/>
              <a:gd name="T76" fmla="*/ 10 w 42"/>
              <a:gd name="T77" fmla="*/ 20 h 74"/>
              <a:gd name="T78" fmla="*/ 12 w 42"/>
              <a:gd name="T79" fmla="*/ 18 h 74"/>
              <a:gd name="T80" fmla="*/ 18 w 42"/>
              <a:gd name="T81" fmla="*/ 26 h 74"/>
              <a:gd name="T82" fmla="*/ 14 w 42"/>
              <a:gd name="T83" fmla="*/ 28 h 74"/>
              <a:gd name="T84" fmla="*/ 14 w 42"/>
              <a:gd name="T85" fmla="*/ 28 h 74"/>
              <a:gd name="T86" fmla="*/ 14 w 42"/>
              <a:gd name="T87" fmla="*/ 28 h 74"/>
              <a:gd name="T88" fmla="*/ 24 w 42"/>
              <a:gd name="T89" fmla="*/ 24 h 74"/>
              <a:gd name="T90" fmla="*/ 20 w 42"/>
              <a:gd name="T91" fmla="*/ 24 h 74"/>
              <a:gd name="T92" fmla="*/ 24 w 42"/>
              <a:gd name="T93" fmla="*/ 20 h 74"/>
              <a:gd name="T94" fmla="*/ 26 w 42"/>
              <a:gd name="T95" fmla="*/ 24 h 74"/>
              <a:gd name="T96" fmla="*/ 24 w 42"/>
              <a:gd name="T97" fmla="*/ 24 h 74"/>
              <a:gd name="T98" fmla="*/ 24 w 42"/>
              <a:gd name="T99" fmla="*/ 24 h 74"/>
              <a:gd name="T100" fmla="*/ 24 w 42"/>
              <a:gd name="T101" fmla="*/ 24 h 74"/>
              <a:gd name="T102" fmla="*/ 28 w 42"/>
              <a:gd name="T103" fmla="*/ 32 h 74"/>
              <a:gd name="T104" fmla="*/ 24 w 42"/>
              <a:gd name="T105" fmla="*/ 30 h 74"/>
              <a:gd name="T106" fmla="*/ 24 w 42"/>
              <a:gd name="T107" fmla="*/ 28 h 74"/>
              <a:gd name="T108" fmla="*/ 28 w 42"/>
              <a:gd name="T109" fmla="*/ 32 h 74"/>
              <a:gd name="T110" fmla="*/ 28 w 42"/>
              <a:gd name="T111" fmla="*/ 32 h 74"/>
              <a:gd name="T112" fmla="*/ 28 w 42"/>
              <a:gd name="T113" fmla="*/ 3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2" h="74">
                <a:moveTo>
                  <a:pt x="8" y="6"/>
                </a:moveTo>
                <a:lnTo>
                  <a:pt x="12" y="12"/>
                </a:lnTo>
                <a:lnTo>
                  <a:pt x="4" y="14"/>
                </a:lnTo>
                <a:lnTo>
                  <a:pt x="0" y="0"/>
                </a:lnTo>
                <a:lnTo>
                  <a:pt x="6" y="6"/>
                </a:lnTo>
                <a:lnTo>
                  <a:pt x="6" y="4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close/>
                <a:moveTo>
                  <a:pt x="28" y="48"/>
                </a:moveTo>
                <a:lnTo>
                  <a:pt x="24" y="44"/>
                </a:lnTo>
                <a:lnTo>
                  <a:pt x="26" y="42"/>
                </a:lnTo>
                <a:lnTo>
                  <a:pt x="30" y="44"/>
                </a:lnTo>
                <a:lnTo>
                  <a:pt x="28" y="48"/>
                </a:lnTo>
                <a:lnTo>
                  <a:pt x="28" y="48"/>
                </a:lnTo>
                <a:lnTo>
                  <a:pt x="28" y="48"/>
                </a:lnTo>
                <a:close/>
                <a:moveTo>
                  <a:pt x="40" y="64"/>
                </a:moveTo>
                <a:lnTo>
                  <a:pt x="36" y="62"/>
                </a:lnTo>
                <a:lnTo>
                  <a:pt x="36" y="60"/>
                </a:lnTo>
                <a:lnTo>
                  <a:pt x="40" y="62"/>
                </a:lnTo>
                <a:lnTo>
                  <a:pt x="40" y="64"/>
                </a:lnTo>
                <a:lnTo>
                  <a:pt x="40" y="64"/>
                </a:lnTo>
                <a:lnTo>
                  <a:pt x="40" y="64"/>
                </a:lnTo>
                <a:close/>
                <a:moveTo>
                  <a:pt x="42" y="74"/>
                </a:moveTo>
                <a:lnTo>
                  <a:pt x="40" y="72"/>
                </a:lnTo>
                <a:lnTo>
                  <a:pt x="40" y="70"/>
                </a:lnTo>
                <a:lnTo>
                  <a:pt x="42" y="72"/>
                </a:lnTo>
                <a:lnTo>
                  <a:pt x="42" y="74"/>
                </a:lnTo>
                <a:lnTo>
                  <a:pt x="42" y="74"/>
                </a:lnTo>
                <a:lnTo>
                  <a:pt x="42" y="74"/>
                </a:lnTo>
                <a:close/>
                <a:moveTo>
                  <a:pt x="18" y="12"/>
                </a:moveTo>
                <a:lnTo>
                  <a:pt x="18" y="12"/>
                </a:lnTo>
                <a:lnTo>
                  <a:pt x="22" y="10"/>
                </a:lnTo>
                <a:lnTo>
                  <a:pt x="18" y="12"/>
                </a:lnTo>
                <a:lnTo>
                  <a:pt x="18" y="12"/>
                </a:lnTo>
                <a:lnTo>
                  <a:pt x="18" y="12"/>
                </a:lnTo>
                <a:close/>
                <a:moveTo>
                  <a:pt x="14" y="28"/>
                </a:moveTo>
                <a:lnTo>
                  <a:pt x="12" y="22"/>
                </a:lnTo>
                <a:lnTo>
                  <a:pt x="10" y="20"/>
                </a:lnTo>
                <a:lnTo>
                  <a:pt x="12" y="18"/>
                </a:lnTo>
                <a:lnTo>
                  <a:pt x="18" y="26"/>
                </a:lnTo>
                <a:lnTo>
                  <a:pt x="14" y="28"/>
                </a:lnTo>
                <a:lnTo>
                  <a:pt x="14" y="28"/>
                </a:lnTo>
                <a:lnTo>
                  <a:pt x="14" y="28"/>
                </a:lnTo>
                <a:close/>
                <a:moveTo>
                  <a:pt x="24" y="24"/>
                </a:moveTo>
                <a:lnTo>
                  <a:pt x="20" y="24"/>
                </a:lnTo>
                <a:lnTo>
                  <a:pt x="24" y="20"/>
                </a:lnTo>
                <a:lnTo>
                  <a:pt x="26" y="24"/>
                </a:lnTo>
                <a:lnTo>
                  <a:pt x="24" y="24"/>
                </a:lnTo>
                <a:lnTo>
                  <a:pt x="24" y="24"/>
                </a:lnTo>
                <a:lnTo>
                  <a:pt x="24" y="24"/>
                </a:lnTo>
                <a:close/>
                <a:moveTo>
                  <a:pt x="28" y="32"/>
                </a:moveTo>
                <a:lnTo>
                  <a:pt x="24" y="30"/>
                </a:lnTo>
                <a:lnTo>
                  <a:pt x="24" y="28"/>
                </a:lnTo>
                <a:lnTo>
                  <a:pt x="28" y="32"/>
                </a:lnTo>
                <a:lnTo>
                  <a:pt x="28" y="32"/>
                </a:lnTo>
                <a:lnTo>
                  <a:pt x="28" y="3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49" name="Freeform 207">
            <a:extLst>
              <a:ext uri="{FF2B5EF4-FFF2-40B4-BE49-F238E27FC236}">
                <a16:creationId xmlns:a16="http://schemas.microsoft.com/office/drawing/2014/main" id="{F92D5853-F86E-4047-9A86-C540109D2ADD}"/>
              </a:ext>
            </a:extLst>
          </p:cNvPr>
          <p:cNvSpPr>
            <a:spLocks noEditPoints="1"/>
          </p:cNvSpPr>
          <p:nvPr/>
        </p:nvSpPr>
        <p:spPr bwMode="auto">
          <a:xfrm>
            <a:off x="9642878" y="5023905"/>
            <a:ext cx="95250" cy="53975"/>
          </a:xfrm>
          <a:custGeom>
            <a:avLst/>
            <a:gdLst>
              <a:gd name="T0" fmla="*/ 22 w 60"/>
              <a:gd name="T1" fmla="*/ 14 h 34"/>
              <a:gd name="T2" fmla="*/ 42 w 60"/>
              <a:gd name="T3" fmla="*/ 30 h 34"/>
              <a:gd name="T4" fmla="*/ 42 w 60"/>
              <a:gd name="T5" fmla="*/ 34 h 34"/>
              <a:gd name="T6" fmla="*/ 36 w 60"/>
              <a:gd name="T7" fmla="*/ 34 h 34"/>
              <a:gd name="T8" fmla="*/ 30 w 60"/>
              <a:gd name="T9" fmla="*/ 28 h 34"/>
              <a:gd name="T10" fmla="*/ 18 w 60"/>
              <a:gd name="T11" fmla="*/ 22 h 34"/>
              <a:gd name="T12" fmla="*/ 6 w 60"/>
              <a:gd name="T13" fmla="*/ 10 h 34"/>
              <a:gd name="T14" fmla="*/ 0 w 60"/>
              <a:gd name="T15" fmla="*/ 0 h 34"/>
              <a:gd name="T16" fmla="*/ 18 w 60"/>
              <a:gd name="T17" fmla="*/ 10 h 34"/>
              <a:gd name="T18" fmla="*/ 22 w 60"/>
              <a:gd name="T19" fmla="*/ 14 h 34"/>
              <a:gd name="T20" fmla="*/ 22 w 60"/>
              <a:gd name="T21" fmla="*/ 14 h 34"/>
              <a:gd name="T22" fmla="*/ 22 w 60"/>
              <a:gd name="T23" fmla="*/ 14 h 34"/>
              <a:gd name="T24" fmla="*/ 48 w 60"/>
              <a:gd name="T25" fmla="*/ 16 h 34"/>
              <a:gd name="T26" fmla="*/ 44 w 60"/>
              <a:gd name="T27" fmla="*/ 12 h 34"/>
              <a:gd name="T28" fmla="*/ 46 w 60"/>
              <a:gd name="T29" fmla="*/ 12 h 34"/>
              <a:gd name="T30" fmla="*/ 44 w 60"/>
              <a:gd name="T31" fmla="*/ 8 h 34"/>
              <a:gd name="T32" fmla="*/ 48 w 60"/>
              <a:gd name="T33" fmla="*/ 8 h 34"/>
              <a:gd name="T34" fmla="*/ 48 w 60"/>
              <a:gd name="T35" fmla="*/ 12 h 34"/>
              <a:gd name="T36" fmla="*/ 50 w 60"/>
              <a:gd name="T37" fmla="*/ 14 h 34"/>
              <a:gd name="T38" fmla="*/ 48 w 60"/>
              <a:gd name="T39" fmla="*/ 16 h 34"/>
              <a:gd name="T40" fmla="*/ 48 w 60"/>
              <a:gd name="T41" fmla="*/ 16 h 34"/>
              <a:gd name="T42" fmla="*/ 48 w 60"/>
              <a:gd name="T43" fmla="*/ 16 h 34"/>
              <a:gd name="T44" fmla="*/ 58 w 60"/>
              <a:gd name="T45" fmla="*/ 24 h 34"/>
              <a:gd name="T46" fmla="*/ 54 w 60"/>
              <a:gd name="T47" fmla="*/ 18 h 34"/>
              <a:gd name="T48" fmla="*/ 60 w 60"/>
              <a:gd name="T49" fmla="*/ 20 h 34"/>
              <a:gd name="T50" fmla="*/ 60 w 60"/>
              <a:gd name="T51" fmla="*/ 24 h 34"/>
              <a:gd name="T52" fmla="*/ 58 w 60"/>
              <a:gd name="T53" fmla="*/ 24 h 34"/>
              <a:gd name="T54" fmla="*/ 58 w 60"/>
              <a:gd name="T55" fmla="*/ 24 h 34"/>
              <a:gd name="T56" fmla="*/ 58 w 60"/>
              <a:gd name="T57" fmla="*/ 2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0" h="34">
                <a:moveTo>
                  <a:pt x="22" y="14"/>
                </a:moveTo>
                <a:lnTo>
                  <a:pt x="42" y="30"/>
                </a:lnTo>
                <a:lnTo>
                  <a:pt x="42" y="34"/>
                </a:lnTo>
                <a:lnTo>
                  <a:pt x="36" y="34"/>
                </a:lnTo>
                <a:lnTo>
                  <a:pt x="30" y="28"/>
                </a:lnTo>
                <a:lnTo>
                  <a:pt x="18" y="22"/>
                </a:lnTo>
                <a:lnTo>
                  <a:pt x="6" y="10"/>
                </a:lnTo>
                <a:lnTo>
                  <a:pt x="0" y="0"/>
                </a:lnTo>
                <a:lnTo>
                  <a:pt x="18" y="10"/>
                </a:lnTo>
                <a:lnTo>
                  <a:pt x="22" y="14"/>
                </a:lnTo>
                <a:lnTo>
                  <a:pt x="22" y="14"/>
                </a:lnTo>
                <a:lnTo>
                  <a:pt x="22" y="14"/>
                </a:lnTo>
                <a:close/>
                <a:moveTo>
                  <a:pt x="48" y="16"/>
                </a:moveTo>
                <a:lnTo>
                  <a:pt x="44" y="12"/>
                </a:lnTo>
                <a:lnTo>
                  <a:pt x="46" y="12"/>
                </a:lnTo>
                <a:lnTo>
                  <a:pt x="44" y="8"/>
                </a:lnTo>
                <a:lnTo>
                  <a:pt x="48" y="8"/>
                </a:lnTo>
                <a:lnTo>
                  <a:pt x="48" y="12"/>
                </a:lnTo>
                <a:lnTo>
                  <a:pt x="50" y="14"/>
                </a:lnTo>
                <a:lnTo>
                  <a:pt x="48" y="16"/>
                </a:lnTo>
                <a:lnTo>
                  <a:pt x="48" y="16"/>
                </a:lnTo>
                <a:lnTo>
                  <a:pt x="48" y="16"/>
                </a:lnTo>
                <a:close/>
                <a:moveTo>
                  <a:pt x="58" y="24"/>
                </a:moveTo>
                <a:lnTo>
                  <a:pt x="54" y="18"/>
                </a:lnTo>
                <a:lnTo>
                  <a:pt x="60" y="20"/>
                </a:lnTo>
                <a:lnTo>
                  <a:pt x="60" y="24"/>
                </a:lnTo>
                <a:lnTo>
                  <a:pt x="58" y="24"/>
                </a:lnTo>
                <a:lnTo>
                  <a:pt x="58" y="24"/>
                </a:lnTo>
                <a:lnTo>
                  <a:pt x="58" y="2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50" name="Freeform 208">
            <a:extLst>
              <a:ext uri="{FF2B5EF4-FFF2-40B4-BE49-F238E27FC236}">
                <a16:creationId xmlns:a16="http://schemas.microsoft.com/office/drawing/2014/main" id="{C177F6C4-2836-4BB1-89E3-99DC1E0BE067}"/>
              </a:ext>
            </a:extLst>
          </p:cNvPr>
          <p:cNvSpPr>
            <a:spLocks/>
          </p:cNvSpPr>
          <p:nvPr/>
        </p:nvSpPr>
        <p:spPr bwMode="auto">
          <a:xfrm>
            <a:off x="2010178" y="3760255"/>
            <a:ext cx="3175" cy="3175"/>
          </a:xfrm>
          <a:custGeom>
            <a:avLst/>
            <a:gdLst>
              <a:gd name="T0" fmla="*/ 0 w 2"/>
              <a:gd name="T1" fmla="*/ 0 h 2"/>
              <a:gd name="T2" fmla="*/ 2 w 2"/>
              <a:gd name="T3" fmla="*/ 0 h 2"/>
              <a:gd name="T4" fmla="*/ 2 w 2"/>
              <a:gd name="T5" fmla="*/ 2 h 2"/>
              <a:gd name="T6" fmla="*/ 0 w 2"/>
              <a:gd name="T7" fmla="*/ 2 h 2"/>
              <a:gd name="T8" fmla="*/ 0 w 2"/>
              <a:gd name="T9" fmla="*/ 0 h 2"/>
              <a:gd name="T10" fmla="*/ 0 w 2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51" name="Freeform 209">
            <a:extLst>
              <a:ext uri="{FF2B5EF4-FFF2-40B4-BE49-F238E27FC236}">
                <a16:creationId xmlns:a16="http://schemas.microsoft.com/office/drawing/2014/main" id="{E3A50915-D7D6-4849-A5AE-C14FD10164E8}"/>
              </a:ext>
            </a:extLst>
          </p:cNvPr>
          <p:cNvSpPr>
            <a:spLocks/>
          </p:cNvSpPr>
          <p:nvPr/>
        </p:nvSpPr>
        <p:spPr bwMode="auto">
          <a:xfrm>
            <a:off x="8363353" y="4808005"/>
            <a:ext cx="3175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2 h 2"/>
              <a:gd name="T4" fmla="*/ 2 w 2"/>
              <a:gd name="T5" fmla="*/ 2 h 2"/>
              <a:gd name="T6" fmla="*/ 0 w 2"/>
              <a:gd name="T7" fmla="*/ 2 h 2"/>
              <a:gd name="T8" fmla="*/ 2 w 2"/>
              <a:gd name="T9" fmla="*/ 0 h 2"/>
              <a:gd name="T10" fmla="*/ 2 w 2"/>
              <a:gd name="T11" fmla="*/ 0 h 2"/>
              <a:gd name="T12" fmla="*/ 2 w 2"/>
              <a:gd name="T1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52" name="Freeform 210">
            <a:extLst>
              <a:ext uri="{FF2B5EF4-FFF2-40B4-BE49-F238E27FC236}">
                <a16:creationId xmlns:a16="http://schemas.microsoft.com/office/drawing/2014/main" id="{6F42493E-0CC0-4F9B-A85D-02F7D1A49111}"/>
              </a:ext>
            </a:extLst>
          </p:cNvPr>
          <p:cNvSpPr>
            <a:spLocks/>
          </p:cNvSpPr>
          <p:nvPr/>
        </p:nvSpPr>
        <p:spPr bwMode="auto">
          <a:xfrm>
            <a:off x="9258703" y="4115855"/>
            <a:ext cx="6350" cy="12700"/>
          </a:xfrm>
          <a:custGeom>
            <a:avLst/>
            <a:gdLst>
              <a:gd name="T0" fmla="*/ 0 w 4"/>
              <a:gd name="T1" fmla="*/ 8 h 8"/>
              <a:gd name="T2" fmla="*/ 0 w 4"/>
              <a:gd name="T3" fmla="*/ 6 h 8"/>
              <a:gd name="T4" fmla="*/ 4 w 4"/>
              <a:gd name="T5" fmla="*/ 0 h 8"/>
              <a:gd name="T6" fmla="*/ 0 w 4"/>
              <a:gd name="T7" fmla="*/ 8 h 8"/>
              <a:gd name="T8" fmla="*/ 0 w 4"/>
              <a:gd name="T9" fmla="*/ 8 h 8"/>
              <a:gd name="T10" fmla="*/ 0 w 4"/>
              <a:gd name="T11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8">
                <a:moveTo>
                  <a:pt x="0" y="8"/>
                </a:moveTo>
                <a:lnTo>
                  <a:pt x="0" y="6"/>
                </a:lnTo>
                <a:lnTo>
                  <a:pt x="4" y="0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53" name="Freeform 211">
            <a:extLst>
              <a:ext uri="{FF2B5EF4-FFF2-40B4-BE49-F238E27FC236}">
                <a16:creationId xmlns:a16="http://schemas.microsoft.com/office/drawing/2014/main" id="{7061D8AA-B31B-4E4D-8CE1-4D517A4FB025}"/>
              </a:ext>
            </a:extLst>
          </p:cNvPr>
          <p:cNvSpPr>
            <a:spLocks/>
          </p:cNvSpPr>
          <p:nvPr/>
        </p:nvSpPr>
        <p:spPr bwMode="auto">
          <a:xfrm>
            <a:off x="9280928" y="4080930"/>
            <a:ext cx="3175" cy="6350"/>
          </a:xfrm>
          <a:custGeom>
            <a:avLst/>
            <a:gdLst>
              <a:gd name="T0" fmla="*/ 2 w 2"/>
              <a:gd name="T1" fmla="*/ 0 h 4"/>
              <a:gd name="T2" fmla="*/ 2 w 2"/>
              <a:gd name="T3" fmla="*/ 4 h 4"/>
              <a:gd name="T4" fmla="*/ 0 w 2"/>
              <a:gd name="T5" fmla="*/ 2 h 4"/>
              <a:gd name="T6" fmla="*/ 2 w 2"/>
              <a:gd name="T7" fmla="*/ 0 h 4"/>
              <a:gd name="T8" fmla="*/ 2 w 2"/>
              <a:gd name="T9" fmla="*/ 0 h 4"/>
              <a:gd name="T10" fmla="*/ 2 w 2"/>
              <a:gd name="T11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4">
                <a:moveTo>
                  <a:pt x="2" y="0"/>
                </a:moveTo>
                <a:lnTo>
                  <a:pt x="2" y="4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54" name="Freeform 212">
            <a:extLst>
              <a:ext uri="{FF2B5EF4-FFF2-40B4-BE49-F238E27FC236}">
                <a16:creationId xmlns:a16="http://schemas.microsoft.com/office/drawing/2014/main" id="{5E09A12D-3CF2-4F10-93BA-7D22FB54F69E}"/>
              </a:ext>
            </a:extLst>
          </p:cNvPr>
          <p:cNvSpPr>
            <a:spLocks/>
          </p:cNvSpPr>
          <p:nvPr/>
        </p:nvSpPr>
        <p:spPr bwMode="auto">
          <a:xfrm>
            <a:off x="9014228" y="4309530"/>
            <a:ext cx="3175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2 w 2"/>
              <a:gd name="T1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55" name="Freeform 214">
            <a:extLst>
              <a:ext uri="{FF2B5EF4-FFF2-40B4-BE49-F238E27FC236}">
                <a16:creationId xmlns:a16="http://schemas.microsoft.com/office/drawing/2014/main" id="{3D067BA9-99F1-41B3-8487-996DAAFB4990}"/>
              </a:ext>
            </a:extLst>
          </p:cNvPr>
          <p:cNvSpPr>
            <a:spLocks/>
          </p:cNvSpPr>
          <p:nvPr/>
        </p:nvSpPr>
        <p:spPr bwMode="auto">
          <a:xfrm>
            <a:off x="9519053" y="4290480"/>
            <a:ext cx="3175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0 h 2"/>
              <a:gd name="T4" fmla="*/ 2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0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56" name="Freeform 215">
            <a:extLst>
              <a:ext uri="{FF2B5EF4-FFF2-40B4-BE49-F238E27FC236}">
                <a16:creationId xmlns:a16="http://schemas.microsoft.com/office/drawing/2014/main" id="{74134A45-8CC4-48B7-BC6F-4CA8720E24BE}"/>
              </a:ext>
            </a:extLst>
          </p:cNvPr>
          <p:cNvSpPr>
            <a:spLocks noEditPoints="1"/>
          </p:cNvSpPr>
          <p:nvPr/>
        </p:nvSpPr>
        <p:spPr bwMode="auto">
          <a:xfrm>
            <a:off x="4572403" y="6030380"/>
            <a:ext cx="76200" cy="38100"/>
          </a:xfrm>
          <a:custGeom>
            <a:avLst/>
            <a:gdLst>
              <a:gd name="T0" fmla="*/ 30 w 48"/>
              <a:gd name="T1" fmla="*/ 12 h 24"/>
              <a:gd name="T2" fmla="*/ 26 w 48"/>
              <a:gd name="T3" fmla="*/ 6 h 24"/>
              <a:gd name="T4" fmla="*/ 30 w 48"/>
              <a:gd name="T5" fmla="*/ 0 h 24"/>
              <a:gd name="T6" fmla="*/ 38 w 48"/>
              <a:gd name="T7" fmla="*/ 0 h 24"/>
              <a:gd name="T8" fmla="*/ 38 w 48"/>
              <a:gd name="T9" fmla="*/ 2 h 24"/>
              <a:gd name="T10" fmla="*/ 36 w 48"/>
              <a:gd name="T11" fmla="*/ 2 h 24"/>
              <a:gd name="T12" fmla="*/ 40 w 48"/>
              <a:gd name="T13" fmla="*/ 8 h 24"/>
              <a:gd name="T14" fmla="*/ 40 w 48"/>
              <a:gd name="T15" fmla="*/ 2 h 24"/>
              <a:gd name="T16" fmla="*/ 44 w 48"/>
              <a:gd name="T17" fmla="*/ 2 h 24"/>
              <a:gd name="T18" fmla="*/ 46 w 48"/>
              <a:gd name="T19" fmla="*/ 6 h 24"/>
              <a:gd name="T20" fmla="*/ 42 w 48"/>
              <a:gd name="T21" fmla="*/ 6 h 24"/>
              <a:gd name="T22" fmla="*/ 48 w 48"/>
              <a:gd name="T23" fmla="*/ 8 h 24"/>
              <a:gd name="T24" fmla="*/ 38 w 48"/>
              <a:gd name="T25" fmla="*/ 14 h 24"/>
              <a:gd name="T26" fmla="*/ 30 w 48"/>
              <a:gd name="T27" fmla="*/ 12 h 24"/>
              <a:gd name="T28" fmla="*/ 34 w 48"/>
              <a:gd name="T29" fmla="*/ 18 h 24"/>
              <a:gd name="T30" fmla="*/ 26 w 48"/>
              <a:gd name="T31" fmla="*/ 16 h 24"/>
              <a:gd name="T32" fmla="*/ 28 w 48"/>
              <a:gd name="T33" fmla="*/ 20 h 24"/>
              <a:gd name="T34" fmla="*/ 24 w 48"/>
              <a:gd name="T35" fmla="*/ 20 h 24"/>
              <a:gd name="T36" fmla="*/ 24 w 48"/>
              <a:gd name="T37" fmla="*/ 24 h 24"/>
              <a:gd name="T38" fmla="*/ 20 w 48"/>
              <a:gd name="T39" fmla="*/ 18 h 24"/>
              <a:gd name="T40" fmla="*/ 26 w 48"/>
              <a:gd name="T41" fmla="*/ 8 h 24"/>
              <a:gd name="T42" fmla="*/ 30 w 48"/>
              <a:gd name="T43" fmla="*/ 12 h 24"/>
              <a:gd name="T44" fmla="*/ 30 w 48"/>
              <a:gd name="T45" fmla="*/ 12 h 24"/>
              <a:gd name="T46" fmla="*/ 30 w 48"/>
              <a:gd name="T47" fmla="*/ 12 h 24"/>
              <a:gd name="T48" fmla="*/ 10 w 48"/>
              <a:gd name="T49" fmla="*/ 12 h 24"/>
              <a:gd name="T50" fmla="*/ 14 w 48"/>
              <a:gd name="T51" fmla="*/ 8 h 24"/>
              <a:gd name="T52" fmla="*/ 6 w 48"/>
              <a:gd name="T53" fmla="*/ 8 h 24"/>
              <a:gd name="T54" fmla="*/ 14 w 48"/>
              <a:gd name="T55" fmla="*/ 8 h 24"/>
              <a:gd name="T56" fmla="*/ 6 w 48"/>
              <a:gd name="T57" fmla="*/ 2 h 24"/>
              <a:gd name="T58" fmla="*/ 14 w 48"/>
              <a:gd name="T59" fmla="*/ 4 h 24"/>
              <a:gd name="T60" fmla="*/ 14 w 48"/>
              <a:gd name="T61" fmla="*/ 2 h 24"/>
              <a:gd name="T62" fmla="*/ 26 w 48"/>
              <a:gd name="T63" fmla="*/ 2 h 24"/>
              <a:gd name="T64" fmla="*/ 10 w 48"/>
              <a:gd name="T65" fmla="*/ 20 h 24"/>
              <a:gd name="T66" fmla="*/ 6 w 48"/>
              <a:gd name="T67" fmla="*/ 22 h 24"/>
              <a:gd name="T68" fmla="*/ 2 w 48"/>
              <a:gd name="T69" fmla="*/ 18 h 24"/>
              <a:gd name="T70" fmla="*/ 8 w 48"/>
              <a:gd name="T71" fmla="*/ 14 h 24"/>
              <a:gd name="T72" fmla="*/ 8 w 48"/>
              <a:gd name="T73" fmla="*/ 10 h 24"/>
              <a:gd name="T74" fmla="*/ 10 w 48"/>
              <a:gd name="T75" fmla="*/ 12 h 24"/>
              <a:gd name="T76" fmla="*/ 10 w 48"/>
              <a:gd name="T77" fmla="*/ 12 h 24"/>
              <a:gd name="T78" fmla="*/ 10 w 48"/>
              <a:gd name="T79" fmla="*/ 12 h 24"/>
              <a:gd name="T80" fmla="*/ 2 w 48"/>
              <a:gd name="T81" fmla="*/ 14 h 24"/>
              <a:gd name="T82" fmla="*/ 0 w 48"/>
              <a:gd name="T83" fmla="*/ 12 h 24"/>
              <a:gd name="T84" fmla="*/ 4 w 48"/>
              <a:gd name="T85" fmla="*/ 12 h 24"/>
              <a:gd name="T86" fmla="*/ 2 w 48"/>
              <a:gd name="T87" fmla="*/ 14 h 24"/>
              <a:gd name="T88" fmla="*/ 2 w 48"/>
              <a:gd name="T89" fmla="*/ 14 h 24"/>
              <a:gd name="T90" fmla="*/ 2 w 48"/>
              <a:gd name="T91" fmla="*/ 1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8" h="24">
                <a:moveTo>
                  <a:pt x="30" y="12"/>
                </a:moveTo>
                <a:lnTo>
                  <a:pt x="26" y="6"/>
                </a:lnTo>
                <a:lnTo>
                  <a:pt x="30" y="0"/>
                </a:lnTo>
                <a:lnTo>
                  <a:pt x="38" y="0"/>
                </a:lnTo>
                <a:lnTo>
                  <a:pt x="38" y="2"/>
                </a:lnTo>
                <a:lnTo>
                  <a:pt x="36" y="2"/>
                </a:lnTo>
                <a:lnTo>
                  <a:pt x="40" y="8"/>
                </a:lnTo>
                <a:lnTo>
                  <a:pt x="40" y="2"/>
                </a:lnTo>
                <a:lnTo>
                  <a:pt x="44" y="2"/>
                </a:lnTo>
                <a:lnTo>
                  <a:pt x="46" y="6"/>
                </a:lnTo>
                <a:lnTo>
                  <a:pt x="42" y="6"/>
                </a:lnTo>
                <a:lnTo>
                  <a:pt x="48" y="8"/>
                </a:lnTo>
                <a:lnTo>
                  <a:pt x="38" y="14"/>
                </a:lnTo>
                <a:lnTo>
                  <a:pt x="30" y="12"/>
                </a:lnTo>
                <a:lnTo>
                  <a:pt x="34" y="18"/>
                </a:lnTo>
                <a:lnTo>
                  <a:pt x="26" y="16"/>
                </a:lnTo>
                <a:lnTo>
                  <a:pt x="28" y="20"/>
                </a:lnTo>
                <a:lnTo>
                  <a:pt x="24" y="20"/>
                </a:lnTo>
                <a:lnTo>
                  <a:pt x="24" y="24"/>
                </a:lnTo>
                <a:lnTo>
                  <a:pt x="20" y="18"/>
                </a:lnTo>
                <a:lnTo>
                  <a:pt x="26" y="8"/>
                </a:lnTo>
                <a:lnTo>
                  <a:pt x="30" y="12"/>
                </a:lnTo>
                <a:lnTo>
                  <a:pt x="30" y="12"/>
                </a:lnTo>
                <a:lnTo>
                  <a:pt x="30" y="12"/>
                </a:lnTo>
                <a:close/>
                <a:moveTo>
                  <a:pt x="10" y="12"/>
                </a:moveTo>
                <a:lnTo>
                  <a:pt x="14" y="8"/>
                </a:lnTo>
                <a:lnTo>
                  <a:pt x="6" y="8"/>
                </a:lnTo>
                <a:lnTo>
                  <a:pt x="14" y="8"/>
                </a:lnTo>
                <a:lnTo>
                  <a:pt x="6" y="2"/>
                </a:lnTo>
                <a:lnTo>
                  <a:pt x="14" y="4"/>
                </a:lnTo>
                <a:lnTo>
                  <a:pt x="14" y="2"/>
                </a:lnTo>
                <a:lnTo>
                  <a:pt x="26" y="2"/>
                </a:lnTo>
                <a:lnTo>
                  <a:pt x="10" y="20"/>
                </a:lnTo>
                <a:lnTo>
                  <a:pt x="6" y="22"/>
                </a:lnTo>
                <a:lnTo>
                  <a:pt x="2" y="18"/>
                </a:lnTo>
                <a:lnTo>
                  <a:pt x="8" y="14"/>
                </a:lnTo>
                <a:lnTo>
                  <a:pt x="8" y="10"/>
                </a:lnTo>
                <a:lnTo>
                  <a:pt x="10" y="12"/>
                </a:lnTo>
                <a:lnTo>
                  <a:pt x="10" y="12"/>
                </a:lnTo>
                <a:lnTo>
                  <a:pt x="10" y="12"/>
                </a:lnTo>
                <a:close/>
                <a:moveTo>
                  <a:pt x="2" y="14"/>
                </a:moveTo>
                <a:lnTo>
                  <a:pt x="0" y="12"/>
                </a:lnTo>
                <a:lnTo>
                  <a:pt x="4" y="12"/>
                </a:lnTo>
                <a:lnTo>
                  <a:pt x="2" y="14"/>
                </a:lnTo>
                <a:lnTo>
                  <a:pt x="2" y="14"/>
                </a:lnTo>
                <a:lnTo>
                  <a:pt x="2" y="1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57" name="Freeform 216">
            <a:extLst>
              <a:ext uri="{FF2B5EF4-FFF2-40B4-BE49-F238E27FC236}">
                <a16:creationId xmlns:a16="http://schemas.microsoft.com/office/drawing/2014/main" id="{4132AB4B-5CAE-454D-9196-EFF57DC06A12}"/>
              </a:ext>
            </a:extLst>
          </p:cNvPr>
          <p:cNvSpPr>
            <a:spLocks/>
          </p:cNvSpPr>
          <p:nvPr/>
        </p:nvSpPr>
        <p:spPr bwMode="auto">
          <a:xfrm>
            <a:off x="4521603" y="3607855"/>
            <a:ext cx="3175" cy="6350"/>
          </a:xfrm>
          <a:custGeom>
            <a:avLst/>
            <a:gdLst>
              <a:gd name="T0" fmla="*/ 2 w 2"/>
              <a:gd name="T1" fmla="*/ 0 h 4"/>
              <a:gd name="T2" fmla="*/ 2 w 2"/>
              <a:gd name="T3" fmla="*/ 2 h 4"/>
              <a:gd name="T4" fmla="*/ 0 w 2"/>
              <a:gd name="T5" fmla="*/ 4 h 4"/>
              <a:gd name="T6" fmla="*/ 2 w 2"/>
              <a:gd name="T7" fmla="*/ 0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4">
                <a:moveTo>
                  <a:pt x="2" y="0"/>
                </a:moveTo>
                <a:lnTo>
                  <a:pt x="2" y="2"/>
                </a:lnTo>
                <a:lnTo>
                  <a:pt x="0" y="4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58" name="Freeform 217">
            <a:extLst>
              <a:ext uri="{FF2B5EF4-FFF2-40B4-BE49-F238E27FC236}">
                <a16:creationId xmlns:a16="http://schemas.microsoft.com/office/drawing/2014/main" id="{752C3D34-42C2-49ED-9264-61ADA9203208}"/>
              </a:ext>
            </a:extLst>
          </p:cNvPr>
          <p:cNvSpPr>
            <a:spLocks/>
          </p:cNvSpPr>
          <p:nvPr/>
        </p:nvSpPr>
        <p:spPr bwMode="auto">
          <a:xfrm>
            <a:off x="6248803" y="4131730"/>
            <a:ext cx="53975" cy="53975"/>
          </a:xfrm>
          <a:custGeom>
            <a:avLst/>
            <a:gdLst>
              <a:gd name="T0" fmla="*/ 4 w 34"/>
              <a:gd name="T1" fmla="*/ 8 h 34"/>
              <a:gd name="T2" fmla="*/ 4 w 34"/>
              <a:gd name="T3" fmla="*/ 8 h 34"/>
              <a:gd name="T4" fmla="*/ 0 w 34"/>
              <a:gd name="T5" fmla="*/ 8 h 34"/>
              <a:gd name="T6" fmla="*/ 4 w 34"/>
              <a:gd name="T7" fmla="*/ 4 h 34"/>
              <a:gd name="T8" fmla="*/ 8 w 34"/>
              <a:gd name="T9" fmla="*/ 0 h 34"/>
              <a:gd name="T10" fmla="*/ 12 w 34"/>
              <a:gd name="T11" fmla="*/ 0 h 34"/>
              <a:gd name="T12" fmla="*/ 12 w 34"/>
              <a:gd name="T13" fmla="*/ 4 h 34"/>
              <a:gd name="T14" fmla="*/ 16 w 34"/>
              <a:gd name="T15" fmla="*/ 4 h 34"/>
              <a:gd name="T16" fmla="*/ 18 w 34"/>
              <a:gd name="T17" fmla="*/ 8 h 34"/>
              <a:gd name="T18" fmla="*/ 18 w 34"/>
              <a:gd name="T19" fmla="*/ 8 h 34"/>
              <a:gd name="T20" fmla="*/ 18 w 34"/>
              <a:gd name="T21" fmla="*/ 8 h 34"/>
              <a:gd name="T22" fmla="*/ 18 w 34"/>
              <a:gd name="T23" fmla="*/ 12 h 34"/>
              <a:gd name="T24" fmla="*/ 18 w 34"/>
              <a:gd name="T25" fmla="*/ 16 h 34"/>
              <a:gd name="T26" fmla="*/ 18 w 34"/>
              <a:gd name="T27" fmla="*/ 16 h 34"/>
              <a:gd name="T28" fmla="*/ 22 w 34"/>
              <a:gd name="T29" fmla="*/ 16 h 34"/>
              <a:gd name="T30" fmla="*/ 22 w 34"/>
              <a:gd name="T31" fmla="*/ 16 h 34"/>
              <a:gd name="T32" fmla="*/ 26 w 34"/>
              <a:gd name="T33" fmla="*/ 16 h 34"/>
              <a:gd name="T34" fmla="*/ 30 w 34"/>
              <a:gd name="T35" fmla="*/ 20 h 34"/>
              <a:gd name="T36" fmla="*/ 34 w 34"/>
              <a:gd name="T37" fmla="*/ 20 h 34"/>
              <a:gd name="T38" fmla="*/ 34 w 34"/>
              <a:gd name="T39" fmla="*/ 20 h 34"/>
              <a:gd name="T40" fmla="*/ 34 w 34"/>
              <a:gd name="T41" fmla="*/ 20 h 34"/>
              <a:gd name="T42" fmla="*/ 34 w 34"/>
              <a:gd name="T43" fmla="*/ 22 h 34"/>
              <a:gd name="T44" fmla="*/ 34 w 34"/>
              <a:gd name="T45" fmla="*/ 22 h 34"/>
              <a:gd name="T46" fmla="*/ 34 w 34"/>
              <a:gd name="T47" fmla="*/ 22 h 34"/>
              <a:gd name="T48" fmla="*/ 34 w 34"/>
              <a:gd name="T49" fmla="*/ 22 h 34"/>
              <a:gd name="T50" fmla="*/ 30 w 34"/>
              <a:gd name="T51" fmla="*/ 26 h 34"/>
              <a:gd name="T52" fmla="*/ 30 w 34"/>
              <a:gd name="T53" fmla="*/ 26 h 34"/>
              <a:gd name="T54" fmla="*/ 26 w 34"/>
              <a:gd name="T55" fmla="*/ 26 h 34"/>
              <a:gd name="T56" fmla="*/ 22 w 34"/>
              <a:gd name="T57" fmla="*/ 26 h 34"/>
              <a:gd name="T58" fmla="*/ 22 w 34"/>
              <a:gd name="T59" fmla="*/ 26 h 34"/>
              <a:gd name="T60" fmla="*/ 22 w 34"/>
              <a:gd name="T61" fmla="*/ 26 h 34"/>
              <a:gd name="T62" fmla="*/ 22 w 34"/>
              <a:gd name="T63" fmla="*/ 26 h 34"/>
              <a:gd name="T64" fmla="*/ 22 w 34"/>
              <a:gd name="T65" fmla="*/ 30 h 34"/>
              <a:gd name="T66" fmla="*/ 22 w 34"/>
              <a:gd name="T67" fmla="*/ 30 h 34"/>
              <a:gd name="T68" fmla="*/ 18 w 34"/>
              <a:gd name="T69" fmla="*/ 30 h 34"/>
              <a:gd name="T70" fmla="*/ 18 w 34"/>
              <a:gd name="T71" fmla="*/ 30 h 34"/>
              <a:gd name="T72" fmla="*/ 18 w 34"/>
              <a:gd name="T73" fmla="*/ 30 h 34"/>
              <a:gd name="T74" fmla="*/ 18 w 34"/>
              <a:gd name="T75" fmla="*/ 34 h 34"/>
              <a:gd name="T76" fmla="*/ 18 w 34"/>
              <a:gd name="T77" fmla="*/ 34 h 34"/>
              <a:gd name="T78" fmla="*/ 18 w 34"/>
              <a:gd name="T79" fmla="*/ 34 h 34"/>
              <a:gd name="T80" fmla="*/ 18 w 34"/>
              <a:gd name="T81" fmla="*/ 34 h 34"/>
              <a:gd name="T82" fmla="*/ 18 w 34"/>
              <a:gd name="T83" fmla="*/ 34 h 34"/>
              <a:gd name="T84" fmla="*/ 16 w 34"/>
              <a:gd name="T85" fmla="*/ 34 h 34"/>
              <a:gd name="T86" fmla="*/ 16 w 34"/>
              <a:gd name="T87" fmla="*/ 34 h 34"/>
              <a:gd name="T88" fmla="*/ 16 w 34"/>
              <a:gd name="T89" fmla="*/ 30 h 34"/>
              <a:gd name="T90" fmla="*/ 12 w 34"/>
              <a:gd name="T91" fmla="*/ 22 h 34"/>
              <a:gd name="T92" fmla="*/ 8 w 34"/>
              <a:gd name="T93" fmla="*/ 20 h 34"/>
              <a:gd name="T94" fmla="*/ 8 w 34"/>
              <a:gd name="T95" fmla="*/ 20 h 34"/>
              <a:gd name="T96" fmla="*/ 8 w 34"/>
              <a:gd name="T97" fmla="*/ 20 h 34"/>
              <a:gd name="T98" fmla="*/ 8 w 34"/>
              <a:gd name="T99" fmla="*/ 12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4" h="34">
                <a:moveTo>
                  <a:pt x="8" y="12"/>
                </a:moveTo>
                <a:lnTo>
                  <a:pt x="8" y="12"/>
                </a:lnTo>
                <a:lnTo>
                  <a:pt x="4" y="12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0" y="8"/>
                </a:lnTo>
                <a:lnTo>
                  <a:pt x="0" y="4"/>
                </a:lnTo>
                <a:lnTo>
                  <a:pt x="0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8" y="4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2" y="0"/>
                </a:lnTo>
                <a:lnTo>
                  <a:pt x="12" y="4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18" y="8"/>
                </a:lnTo>
                <a:lnTo>
                  <a:pt x="18" y="12"/>
                </a:lnTo>
                <a:lnTo>
                  <a:pt x="18" y="12"/>
                </a:lnTo>
                <a:lnTo>
                  <a:pt x="18" y="12"/>
                </a:lnTo>
                <a:lnTo>
                  <a:pt x="18" y="12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22" y="16"/>
                </a:lnTo>
                <a:lnTo>
                  <a:pt x="22" y="16"/>
                </a:lnTo>
                <a:lnTo>
                  <a:pt x="22" y="16"/>
                </a:lnTo>
                <a:lnTo>
                  <a:pt x="22" y="16"/>
                </a:lnTo>
                <a:lnTo>
                  <a:pt x="22" y="16"/>
                </a:lnTo>
                <a:lnTo>
                  <a:pt x="22" y="16"/>
                </a:lnTo>
                <a:lnTo>
                  <a:pt x="22" y="16"/>
                </a:lnTo>
                <a:lnTo>
                  <a:pt x="22" y="16"/>
                </a:lnTo>
                <a:lnTo>
                  <a:pt x="26" y="16"/>
                </a:lnTo>
                <a:lnTo>
                  <a:pt x="26" y="16"/>
                </a:lnTo>
                <a:lnTo>
                  <a:pt x="26" y="16"/>
                </a:lnTo>
                <a:lnTo>
                  <a:pt x="26" y="16"/>
                </a:lnTo>
                <a:lnTo>
                  <a:pt x="26" y="16"/>
                </a:lnTo>
                <a:lnTo>
                  <a:pt x="30" y="16"/>
                </a:lnTo>
                <a:lnTo>
                  <a:pt x="30" y="16"/>
                </a:lnTo>
                <a:lnTo>
                  <a:pt x="30" y="20"/>
                </a:lnTo>
                <a:lnTo>
                  <a:pt x="30" y="20"/>
                </a:lnTo>
                <a:lnTo>
                  <a:pt x="30" y="20"/>
                </a:lnTo>
                <a:lnTo>
                  <a:pt x="30" y="20"/>
                </a:lnTo>
                <a:lnTo>
                  <a:pt x="34" y="20"/>
                </a:lnTo>
                <a:lnTo>
                  <a:pt x="34" y="20"/>
                </a:lnTo>
                <a:lnTo>
                  <a:pt x="34" y="20"/>
                </a:lnTo>
                <a:lnTo>
                  <a:pt x="34" y="20"/>
                </a:lnTo>
                <a:lnTo>
                  <a:pt x="34" y="20"/>
                </a:lnTo>
                <a:lnTo>
                  <a:pt x="34" y="20"/>
                </a:lnTo>
                <a:lnTo>
                  <a:pt x="34" y="20"/>
                </a:lnTo>
                <a:lnTo>
                  <a:pt x="34" y="20"/>
                </a:lnTo>
                <a:lnTo>
                  <a:pt x="34" y="20"/>
                </a:lnTo>
                <a:lnTo>
                  <a:pt x="34" y="20"/>
                </a:lnTo>
                <a:lnTo>
                  <a:pt x="34" y="20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4" y="22"/>
                </a:lnTo>
                <a:lnTo>
                  <a:pt x="34" y="26"/>
                </a:lnTo>
                <a:lnTo>
                  <a:pt x="30" y="26"/>
                </a:lnTo>
                <a:lnTo>
                  <a:pt x="30" y="26"/>
                </a:lnTo>
                <a:lnTo>
                  <a:pt x="30" y="26"/>
                </a:lnTo>
                <a:lnTo>
                  <a:pt x="30" y="26"/>
                </a:lnTo>
                <a:lnTo>
                  <a:pt x="30" y="26"/>
                </a:lnTo>
                <a:lnTo>
                  <a:pt x="30" y="26"/>
                </a:lnTo>
                <a:lnTo>
                  <a:pt x="30" y="26"/>
                </a:lnTo>
                <a:lnTo>
                  <a:pt x="30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2" y="26"/>
                </a:lnTo>
                <a:lnTo>
                  <a:pt x="22" y="26"/>
                </a:lnTo>
                <a:lnTo>
                  <a:pt x="22" y="26"/>
                </a:lnTo>
                <a:lnTo>
                  <a:pt x="22" y="26"/>
                </a:lnTo>
                <a:lnTo>
                  <a:pt x="22" y="26"/>
                </a:lnTo>
                <a:lnTo>
                  <a:pt x="22" y="26"/>
                </a:lnTo>
                <a:lnTo>
                  <a:pt x="22" y="26"/>
                </a:lnTo>
                <a:lnTo>
                  <a:pt x="22" y="26"/>
                </a:lnTo>
                <a:lnTo>
                  <a:pt x="22" y="26"/>
                </a:lnTo>
                <a:lnTo>
                  <a:pt x="22" y="26"/>
                </a:lnTo>
                <a:lnTo>
                  <a:pt x="22" y="26"/>
                </a:lnTo>
                <a:lnTo>
                  <a:pt x="22" y="26"/>
                </a:lnTo>
                <a:lnTo>
                  <a:pt x="22" y="26"/>
                </a:lnTo>
                <a:lnTo>
                  <a:pt x="22" y="26"/>
                </a:lnTo>
                <a:lnTo>
                  <a:pt x="22" y="26"/>
                </a:lnTo>
                <a:lnTo>
                  <a:pt x="22" y="30"/>
                </a:lnTo>
                <a:lnTo>
                  <a:pt x="22" y="30"/>
                </a:lnTo>
                <a:lnTo>
                  <a:pt x="22" y="30"/>
                </a:lnTo>
                <a:lnTo>
                  <a:pt x="22" y="30"/>
                </a:lnTo>
                <a:lnTo>
                  <a:pt x="22" y="30"/>
                </a:lnTo>
                <a:lnTo>
                  <a:pt x="22" y="30"/>
                </a:lnTo>
                <a:lnTo>
                  <a:pt x="22" y="30"/>
                </a:lnTo>
                <a:lnTo>
                  <a:pt x="22" y="30"/>
                </a:lnTo>
                <a:lnTo>
                  <a:pt x="22" y="30"/>
                </a:lnTo>
                <a:lnTo>
                  <a:pt x="22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0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8" y="34"/>
                </a:lnTo>
                <a:lnTo>
                  <a:pt x="16" y="34"/>
                </a:lnTo>
                <a:lnTo>
                  <a:pt x="16" y="34"/>
                </a:lnTo>
                <a:lnTo>
                  <a:pt x="16" y="34"/>
                </a:lnTo>
                <a:lnTo>
                  <a:pt x="16" y="34"/>
                </a:lnTo>
                <a:lnTo>
                  <a:pt x="16" y="34"/>
                </a:lnTo>
                <a:lnTo>
                  <a:pt x="16" y="34"/>
                </a:lnTo>
                <a:lnTo>
                  <a:pt x="16" y="30"/>
                </a:lnTo>
                <a:lnTo>
                  <a:pt x="16" y="30"/>
                </a:lnTo>
                <a:lnTo>
                  <a:pt x="16" y="30"/>
                </a:lnTo>
                <a:lnTo>
                  <a:pt x="16" y="30"/>
                </a:lnTo>
                <a:lnTo>
                  <a:pt x="16" y="26"/>
                </a:lnTo>
                <a:lnTo>
                  <a:pt x="12" y="26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8" y="22"/>
                </a:lnTo>
                <a:lnTo>
                  <a:pt x="8" y="20"/>
                </a:lnTo>
                <a:lnTo>
                  <a:pt x="8" y="20"/>
                </a:lnTo>
                <a:lnTo>
                  <a:pt x="8" y="20"/>
                </a:lnTo>
                <a:lnTo>
                  <a:pt x="8" y="20"/>
                </a:lnTo>
                <a:lnTo>
                  <a:pt x="8" y="20"/>
                </a:lnTo>
                <a:lnTo>
                  <a:pt x="8" y="20"/>
                </a:lnTo>
                <a:lnTo>
                  <a:pt x="8" y="20"/>
                </a:lnTo>
                <a:lnTo>
                  <a:pt x="8" y="20"/>
                </a:lnTo>
                <a:lnTo>
                  <a:pt x="8" y="20"/>
                </a:lnTo>
                <a:lnTo>
                  <a:pt x="8" y="16"/>
                </a:lnTo>
                <a:lnTo>
                  <a:pt x="8" y="12"/>
                </a:lnTo>
                <a:lnTo>
                  <a:pt x="8" y="12"/>
                </a:lnTo>
                <a:lnTo>
                  <a:pt x="8" y="12"/>
                </a:lnTo>
                <a:lnTo>
                  <a:pt x="8" y="1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59" name="Freeform 218">
            <a:extLst>
              <a:ext uri="{FF2B5EF4-FFF2-40B4-BE49-F238E27FC236}">
                <a16:creationId xmlns:a16="http://schemas.microsoft.com/office/drawing/2014/main" id="{8A5D2BCC-569E-47C3-8784-32267343EE2A}"/>
              </a:ext>
            </a:extLst>
          </p:cNvPr>
          <p:cNvSpPr>
            <a:spLocks/>
          </p:cNvSpPr>
          <p:nvPr/>
        </p:nvSpPr>
        <p:spPr bwMode="auto">
          <a:xfrm>
            <a:off x="6671078" y="4519080"/>
            <a:ext cx="69850" cy="88900"/>
          </a:xfrm>
          <a:custGeom>
            <a:avLst/>
            <a:gdLst>
              <a:gd name="T0" fmla="*/ 24 w 44"/>
              <a:gd name="T1" fmla="*/ 0 h 56"/>
              <a:gd name="T2" fmla="*/ 28 w 44"/>
              <a:gd name="T3" fmla="*/ 0 h 56"/>
              <a:gd name="T4" fmla="*/ 32 w 44"/>
              <a:gd name="T5" fmla="*/ 4 h 56"/>
              <a:gd name="T6" fmla="*/ 32 w 44"/>
              <a:gd name="T7" fmla="*/ 4 h 56"/>
              <a:gd name="T8" fmla="*/ 36 w 44"/>
              <a:gd name="T9" fmla="*/ 6 h 56"/>
              <a:gd name="T10" fmla="*/ 36 w 44"/>
              <a:gd name="T11" fmla="*/ 6 h 56"/>
              <a:gd name="T12" fmla="*/ 40 w 44"/>
              <a:gd name="T13" fmla="*/ 10 h 56"/>
              <a:gd name="T14" fmla="*/ 36 w 44"/>
              <a:gd name="T15" fmla="*/ 6 h 56"/>
              <a:gd name="T16" fmla="*/ 44 w 44"/>
              <a:gd name="T17" fmla="*/ 6 h 56"/>
              <a:gd name="T18" fmla="*/ 40 w 44"/>
              <a:gd name="T19" fmla="*/ 10 h 56"/>
              <a:gd name="T20" fmla="*/ 36 w 44"/>
              <a:gd name="T21" fmla="*/ 14 h 56"/>
              <a:gd name="T22" fmla="*/ 32 w 44"/>
              <a:gd name="T23" fmla="*/ 14 h 56"/>
              <a:gd name="T24" fmla="*/ 36 w 44"/>
              <a:gd name="T25" fmla="*/ 22 h 56"/>
              <a:gd name="T26" fmla="*/ 32 w 44"/>
              <a:gd name="T27" fmla="*/ 26 h 56"/>
              <a:gd name="T28" fmla="*/ 32 w 44"/>
              <a:gd name="T29" fmla="*/ 30 h 56"/>
              <a:gd name="T30" fmla="*/ 28 w 44"/>
              <a:gd name="T31" fmla="*/ 30 h 56"/>
              <a:gd name="T32" fmla="*/ 28 w 44"/>
              <a:gd name="T33" fmla="*/ 36 h 56"/>
              <a:gd name="T34" fmla="*/ 22 w 44"/>
              <a:gd name="T35" fmla="*/ 36 h 56"/>
              <a:gd name="T36" fmla="*/ 24 w 44"/>
              <a:gd name="T37" fmla="*/ 40 h 56"/>
              <a:gd name="T38" fmla="*/ 24 w 44"/>
              <a:gd name="T39" fmla="*/ 40 h 56"/>
              <a:gd name="T40" fmla="*/ 28 w 44"/>
              <a:gd name="T41" fmla="*/ 40 h 56"/>
              <a:gd name="T42" fmla="*/ 24 w 44"/>
              <a:gd name="T43" fmla="*/ 44 h 56"/>
              <a:gd name="T44" fmla="*/ 22 w 44"/>
              <a:gd name="T45" fmla="*/ 48 h 56"/>
              <a:gd name="T46" fmla="*/ 18 w 44"/>
              <a:gd name="T47" fmla="*/ 44 h 56"/>
              <a:gd name="T48" fmla="*/ 18 w 44"/>
              <a:gd name="T49" fmla="*/ 52 h 56"/>
              <a:gd name="T50" fmla="*/ 14 w 44"/>
              <a:gd name="T51" fmla="*/ 56 h 56"/>
              <a:gd name="T52" fmla="*/ 18 w 44"/>
              <a:gd name="T53" fmla="*/ 52 h 56"/>
              <a:gd name="T54" fmla="*/ 14 w 44"/>
              <a:gd name="T55" fmla="*/ 48 h 56"/>
              <a:gd name="T56" fmla="*/ 14 w 44"/>
              <a:gd name="T57" fmla="*/ 48 h 56"/>
              <a:gd name="T58" fmla="*/ 10 w 44"/>
              <a:gd name="T59" fmla="*/ 44 h 56"/>
              <a:gd name="T60" fmla="*/ 6 w 44"/>
              <a:gd name="T61" fmla="*/ 48 h 56"/>
              <a:gd name="T62" fmla="*/ 2 w 44"/>
              <a:gd name="T63" fmla="*/ 52 h 56"/>
              <a:gd name="T64" fmla="*/ 2 w 44"/>
              <a:gd name="T65" fmla="*/ 48 h 56"/>
              <a:gd name="T66" fmla="*/ 0 w 44"/>
              <a:gd name="T67" fmla="*/ 44 h 56"/>
              <a:gd name="T68" fmla="*/ 0 w 44"/>
              <a:gd name="T69" fmla="*/ 36 h 56"/>
              <a:gd name="T70" fmla="*/ 0 w 44"/>
              <a:gd name="T71" fmla="*/ 30 h 56"/>
              <a:gd name="T72" fmla="*/ 2 w 44"/>
              <a:gd name="T73" fmla="*/ 26 h 56"/>
              <a:gd name="T74" fmla="*/ 0 w 44"/>
              <a:gd name="T75" fmla="*/ 18 h 56"/>
              <a:gd name="T76" fmla="*/ 2 w 44"/>
              <a:gd name="T77" fmla="*/ 10 h 56"/>
              <a:gd name="T78" fmla="*/ 6 w 44"/>
              <a:gd name="T79" fmla="*/ 6 h 56"/>
              <a:gd name="T80" fmla="*/ 10 w 44"/>
              <a:gd name="T81" fmla="*/ 4 h 56"/>
              <a:gd name="T82" fmla="*/ 14 w 44"/>
              <a:gd name="T83" fmla="*/ 0 h 56"/>
              <a:gd name="T84" fmla="*/ 18 w 44"/>
              <a:gd name="T85" fmla="*/ 4 h 56"/>
              <a:gd name="T86" fmla="*/ 22 w 44"/>
              <a:gd name="T87" fmla="*/ 0 h 56"/>
              <a:gd name="T88" fmla="*/ 22 w 44"/>
              <a:gd name="T89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4" h="56">
                <a:moveTo>
                  <a:pt x="22" y="0"/>
                </a:moveTo>
                <a:lnTo>
                  <a:pt x="24" y="0"/>
                </a:lnTo>
                <a:lnTo>
                  <a:pt x="24" y="4"/>
                </a:lnTo>
                <a:lnTo>
                  <a:pt x="28" y="0"/>
                </a:lnTo>
                <a:lnTo>
                  <a:pt x="28" y="4"/>
                </a:lnTo>
                <a:lnTo>
                  <a:pt x="32" y="4"/>
                </a:lnTo>
                <a:lnTo>
                  <a:pt x="32" y="0"/>
                </a:lnTo>
                <a:lnTo>
                  <a:pt x="32" y="4"/>
                </a:lnTo>
                <a:lnTo>
                  <a:pt x="32" y="6"/>
                </a:lnTo>
                <a:lnTo>
                  <a:pt x="36" y="6"/>
                </a:lnTo>
                <a:lnTo>
                  <a:pt x="32" y="6"/>
                </a:lnTo>
                <a:lnTo>
                  <a:pt x="36" y="6"/>
                </a:lnTo>
                <a:lnTo>
                  <a:pt x="36" y="10"/>
                </a:lnTo>
                <a:lnTo>
                  <a:pt x="40" y="10"/>
                </a:lnTo>
                <a:lnTo>
                  <a:pt x="36" y="10"/>
                </a:lnTo>
                <a:lnTo>
                  <a:pt x="36" y="6"/>
                </a:lnTo>
                <a:lnTo>
                  <a:pt x="40" y="6"/>
                </a:lnTo>
                <a:lnTo>
                  <a:pt x="44" y="6"/>
                </a:lnTo>
                <a:lnTo>
                  <a:pt x="44" y="10"/>
                </a:lnTo>
                <a:lnTo>
                  <a:pt x="40" y="10"/>
                </a:lnTo>
                <a:lnTo>
                  <a:pt x="40" y="14"/>
                </a:lnTo>
                <a:lnTo>
                  <a:pt x="36" y="14"/>
                </a:lnTo>
                <a:lnTo>
                  <a:pt x="36" y="10"/>
                </a:lnTo>
                <a:lnTo>
                  <a:pt x="32" y="14"/>
                </a:lnTo>
                <a:lnTo>
                  <a:pt x="32" y="18"/>
                </a:lnTo>
                <a:lnTo>
                  <a:pt x="36" y="22"/>
                </a:lnTo>
                <a:lnTo>
                  <a:pt x="32" y="22"/>
                </a:lnTo>
                <a:lnTo>
                  <a:pt x="32" y="26"/>
                </a:lnTo>
                <a:lnTo>
                  <a:pt x="28" y="30"/>
                </a:lnTo>
                <a:lnTo>
                  <a:pt x="32" y="30"/>
                </a:lnTo>
                <a:lnTo>
                  <a:pt x="32" y="32"/>
                </a:lnTo>
                <a:lnTo>
                  <a:pt x="28" y="30"/>
                </a:lnTo>
                <a:lnTo>
                  <a:pt x="28" y="32"/>
                </a:lnTo>
                <a:lnTo>
                  <a:pt x="28" y="36"/>
                </a:lnTo>
                <a:lnTo>
                  <a:pt x="24" y="36"/>
                </a:lnTo>
                <a:lnTo>
                  <a:pt x="22" y="36"/>
                </a:lnTo>
                <a:lnTo>
                  <a:pt x="24" y="36"/>
                </a:lnTo>
                <a:lnTo>
                  <a:pt x="24" y="40"/>
                </a:lnTo>
                <a:lnTo>
                  <a:pt x="22" y="40"/>
                </a:lnTo>
                <a:lnTo>
                  <a:pt x="24" y="40"/>
                </a:lnTo>
                <a:lnTo>
                  <a:pt x="28" y="44"/>
                </a:lnTo>
                <a:lnTo>
                  <a:pt x="28" y="40"/>
                </a:lnTo>
                <a:lnTo>
                  <a:pt x="28" y="44"/>
                </a:lnTo>
                <a:lnTo>
                  <a:pt x="24" y="44"/>
                </a:lnTo>
                <a:lnTo>
                  <a:pt x="24" y="48"/>
                </a:lnTo>
                <a:lnTo>
                  <a:pt x="22" y="48"/>
                </a:lnTo>
                <a:lnTo>
                  <a:pt x="22" y="44"/>
                </a:lnTo>
                <a:lnTo>
                  <a:pt x="18" y="44"/>
                </a:lnTo>
                <a:lnTo>
                  <a:pt x="18" y="48"/>
                </a:lnTo>
                <a:lnTo>
                  <a:pt x="18" y="52"/>
                </a:lnTo>
                <a:lnTo>
                  <a:pt x="18" y="56"/>
                </a:lnTo>
                <a:lnTo>
                  <a:pt x="14" y="56"/>
                </a:lnTo>
                <a:lnTo>
                  <a:pt x="18" y="56"/>
                </a:lnTo>
                <a:lnTo>
                  <a:pt x="18" y="52"/>
                </a:lnTo>
                <a:lnTo>
                  <a:pt x="18" y="48"/>
                </a:lnTo>
                <a:lnTo>
                  <a:pt x="14" y="48"/>
                </a:lnTo>
                <a:lnTo>
                  <a:pt x="14" y="44"/>
                </a:lnTo>
                <a:lnTo>
                  <a:pt x="14" y="48"/>
                </a:lnTo>
                <a:lnTo>
                  <a:pt x="10" y="48"/>
                </a:lnTo>
                <a:lnTo>
                  <a:pt x="10" y="44"/>
                </a:lnTo>
                <a:lnTo>
                  <a:pt x="6" y="44"/>
                </a:lnTo>
                <a:lnTo>
                  <a:pt x="6" y="48"/>
                </a:lnTo>
                <a:lnTo>
                  <a:pt x="2" y="48"/>
                </a:lnTo>
                <a:lnTo>
                  <a:pt x="2" y="52"/>
                </a:lnTo>
                <a:lnTo>
                  <a:pt x="0" y="48"/>
                </a:lnTo>
                <a:lnTo>
                  <a:pt x="2" y="48"/>
                </a:lnTo>
                <a:lnTo>
                  <a:pt x="2" y="44"/>
                </a:lnTo>
                <a:lnTo>
                  <a:pt x="0" y="44"/>
                </a:lnTo>
                <a:lnTo>
                  <a:pt x="0" y="40"/>
                </a:lnTo>
                <a:lnTo>
                  <a:pt x="0" y="36"/>
                </a:lnTo>
                <a:lnTo>
                  <a:pt x="0" y="32"/>
                </a:lnTo>
                <a:lnTo>
                  <a:pt x="0" y="30"/>
                </a:lnTo>
                <a:lnTo>
                  <a:pt x="2" y="30"/>
                </a:lnTo>
                <a:lnTo>
                  <a:pt x="2" y="26"/>
                </a:lnTo>
                <a:lnTo>
                  <a:pt x="2" y="22"/>
                </a:lnTo>
                <a:lnTo>
                  <a:pt x="0" y="18"/>
                </a:lnTo>
                <a:lnTo>
                  <a:pt x="2" y="14"/>
                </a:lnTo>
                <a:lnTo>
                  <a:pt x="2" y="10"/>
                </a:lnTo>
                <a:lnTo>
                  <a:pt x="2" y="6"/>
                </a:lnTo>
                <a:lnTo>
                  <a:pt x="6" y="6"/>
                </a:lnTo>
                <a:lnTo>
                  <a:pt x="10" y="6"/>
                </a:lnTo>
                <a:lnTo>
                  <a:pt x="10" y="4"/>
                </a:lnTo>
                <a:lnTo>
                  <a:pt x="14" y="4"/>
                </a:lnTo>
                <a:lnTo>
                  <a:pt x="14" y="0"/>
                </a:lnTo>
                <a:lnTo>
                  <a:pt x="14" y="4"/>
                </a:lnTo>
                <a:lnTo>
                  <a:pt x="18" y="4"/>
                </a:lnTo>
                <a:lnTo>
                  <a:pt x="22" y="4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60" name="Freeform 219">
            <a:extLst>
              <a:ext uri="{FF2B5EF4-FFF2-40B4-BE49-F238E27FC236}">
                <a16:creationId xmlns:a16="http://schemas.microsoft.com/office/drawing/2014/main" id="{0E435609-502D-4466-8EB5-4E41B10F50A5}"/>
              </a:ext>
            </a:extLst>
          </p:cNvPr>
          <p:cNvSpPr>
            <a:spLocks/>
          </p:cNvSpPr>
          <p:nvPr/>
        </p:nvSpPr>
        <p:spPr bwMode="auto">
          <a:xfrm>
            <a:off x="6626628" y="2664880"/>
            <a:ext cx="73025" cy="69850"/>
          </a:xfrm>
          <a:custGeom>
            <a:avLst/>
            <a:gdLst>
              <a:gd name="T0" fmla="*/ 18 w 46"/>
              <a:gd name="T1" fmla="*/ 40 h 44"/>
              <a:gd name="T2" fmla="*/ 18 w 46"/>
              <a:gd name="T3" fmla="*/ 40 h 44"/>
              <a:gd name="T4" fmla="*/ 18 w 46"/>
              <a:gd name="T5" fmla="*/ 36 h 44"/>
              <a:gd name="T6" fmla="*/ 16 w 46"/>
              <a:gd name="T7" fmla="*/ 32 h 44"/>
              <a:gd name="T8" fmla="*/ 16 w 46"/>
              <a:gd name="T9" fmla="*/ 32 h 44"/>
              <a:gd name="T10" fmla="*/ 12 w 46"/>
              <a:gd name="T11" fmla="*/ 30 h 44"/>
              <a:gd name="T12" fmla="*/ 12 w 46"/>
              <a:gd name="T13" fmla="*/ 26 h 44"/>
              <a:gd name="T14" fmla="*/ 12 w 46"/>
              <a:gd name="T15" fmla="*/ 26 h 44"/>
              <a:gd name="T16" fmla="*/ 8 w 46"/>
              <a:gd name="T17" fmla="*/ 18 h 44"/>
              <a:gd name="T18" fmla="*/ 4 w 46"/>
              <a:gd name="T19" fmla="*/ 14 h 44"/>
              <a:gd name="T20" fmla="*/ 0 w 46"/>
              <a:gd name="T21" fmla="*/ 14 h 44"/>
              <a:gd name="T22" fmla="*/ 4 w 46"/>
              <a:gd name="T23" fmla="*/ 14 h 44"/>
              <a:gd name="T24" fmla="*/ 4 w 46"/>
              <a:gd name="T25" fmla="*/ 14 h 44"/>
              <a:gd name="T26" fmla="*/ 0 w 46"/>
              <a:gd name="T27" fmla="*/ 14 h 44"/>
              <a:gd name="T28" fmla="*/ 4 w 46"/>
              <a:gd name="T29" fmla="*/ 10 h 44"/>
              <a:gd name="T30" fmla="*/ 8 w 46"/>
              <a:gd name="T31" fmla="*/ 10 h 44"/>
              <a:gd name="T32" fmla="*/ 8 w 46"/>
              <a:gd name="T33" fmla="*/ 10 h 44"/>
              <a:gd name="T34" fmla="*/ 8 w 46"/>
              <a:gd name="T35" fmla="*/ 6 h 44"/>
              <a:gd name="T36" fmla="*/ 12 w 46"/>
              <a:gd name="T37" fmla="*/ 6 h 44"/>
              <a:gd name="T38" fmla="*/ 16 w 46"/>
              <a:gd name="T39" fmla="*/ 2 h 44"/>
              <a:gd name="T40" fmla="*/ 16 w 46"/>
              <a:gd name="T41" fmla="*/ 2 h 44"/>
              <a:gd name="T42" fmla="*/ 18 w 46"/>
              <a:gd name="T43" fmla="*/ 2 h 44"/>
              <a:gd name="T44" fmla="*/ 18 w 46"/>
              <a:gd name="T45" fmla="*/ 2 h 44"/>
              <a:gd name="T46" fmla="*/ 18 w 46"/>
              <a:gd name="T47" fmla="*/ 2 h 44"/>
              <a:gd name="T48" fmla="*/ 18 w 46"/>
              <a:gd name="T49" fmla="*/ 6 h 44"/>
              <a:gd name="T50" fmla="*/ 18 w 46"/>
              <a:gd name="T51" fmla="*/ 2 h 44"/>
              <a:gd name="T52" fmla="*/ 22 w 46"/>
              <a:gd name="T53" fmla="*/ 2 h 44"/>
              <a:gd name="T54" fmla="*/ 26 w 46"/>
              <a:gd name="T55" fmla="*/ 6 h 44"/>
              <a:gd name="T56" fmla="*/ 26 w 46"/>
              <a:gd name="T57" fmla="*/ 10 h 44"/>
              <a:gd name="T58" fmla="*/ 26 w 46"/>
              <a:gd name="T59" fmla="*/ 10 h 44"/>
              <a:gd name="T60" fmla="*/ 30 w 46"/>
              <a:gd name="T61" fmla="*/ 14 h 44"/>
              <a:gd name="T62" fmla="*/ 38 w 46"/>
              <a:gd name="T63" fmla="*/ 14 h 44"/>
              <a:gd name="T64" fmla="*/ 42 w 46"/>
              <a:gd name="T65" fmla="*/ 18 h 44"/>
              <a:gd name="T66" fmla="*/ 42 w 46"/>
              <a:gd name="T67" fmla="*/ 18 h 44"/>
              <a:gd name="T68" fmla="*/ 42 w 46"/>
              <a:gd name="T69" fmla="*/ 22 h 44"/>
              <a:gd name="T70" fmla="*/ 46 w 46"/>
              <a:gd name="T71" fmla="*/ 22 h 44"/>
              <a:gd name="T72" fmla="*/ 42 w 46"/>
              <a:gd name="T73" fmla="*/ 26 h 44"/>
              <a:gd name="T74" fmla="*/ 46 w 46"/>
              <a:gd name="T75" fmla="*/ 26 h 44"/>
              <a:gd name="T76" fmla="*/ 46 w 46"/>
              <a:gd name="T77" fmla="*/ 30 h 44"/>
              <a:gd name="T78" fmla="*/ 46 w 46"/>
              <a:gd name="T79" fmla="*/ 30 h 44"/>
              <a:gd name="T80" fmla="*/ 42 w 46"/>
              <a:gd name="T81" fmla="*/ 30 h 44"/>
              <a:gd name="T82" fmla="*/ 42 w 46"/>
              <a:gd name="T83" fmla="*/ 30 h 44"/>
              <a:gd name="T84" fmla="*/ 42 w 46"/>
              <a:gd name="T85" fmla="*/ 32 h 44"/>
              <a:gd name="T86" fmla="*/ 42 w 46"/>
              <a:gd name="T87" fmla="*/ 32 h 44"/>
              <a:gd name="T88" fmla="*/ 42 w 46"/>
              <a:gd name="T89" fmla="*/ 36 h 44"/>
              <a:gd name="T90" fmla="*/ 38 w 46"/>
              <a:gd name="T91" fmla="*/ 40 h 44"/>
              <a:gd name="T92" fmla="*/ 34 w 46"/>
              <a:gd name="T93" fmla="*/ 36 h 44"/>
              <a:gd name="T94" fmla="*/ 34 w 46"/>
              <a:gd name="T95" fmla="*/ 36 h 44"/>
              <a:gd name="T96" fmla="*/ 26 w 46"/>
              <a:gd name="T97" fmla="*/ 36 h 44"/>
              <a:gd name="T98" fmla="*/ 26 w 46"/>
              <a:gd name="T99" fmla="*/ 40 h 44"/>
              <a:gd name="T100" fmla="*/ 26 w 46"/>
              <a:gd name="T101" fmla="*/ 40 h 44"/>
              <a:gd name="T102" fmla="*/ 26 w 46"/>
              <a:gd name="T103" fmla="*/ 44 h 44"/>
              <a:gd name="T104" fmla="*/ 22 w 46"/>
              <a:gd name="T105" fmla="*/ 44 h 44"/>
              <a:gd name="T106" fmla="*/ 18 w 46"/>
              <a:gd name="T107" fmla="*/ 44 h 44"/>
              <a:gd name="T108" fmla="*/ 18 w 46"/>
              <a:gd name="T109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6" h="44">
                <a:moveTo>
                  <a:pt x="18" y="44"/>
                </a:moveTo>
                <a:lnTo>
                  <a:pt x="18" y="44"/>
                </a:lnTo>
                <a:lnTo>
                  <a:pt x="18" y="44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36"/>
                </a:lnTo>
                <a:lnTo>
                  <a:pt x="18" y="36"/>
                </a:lnTo>
                <a:lnTo>
                  <a:pt x="18" y="36"/>
                </a:lnTo>
                <a:lnTo>
                  <a:pt x="18" y="36"/>
                </a:lnTo>
                <a:lnTo>
                  <a:pt x="18" y="36"/>
                </a:lnTo>
                <a:lnTo>
                  <a:pt x="18" y="36"/>
                </a:lnTo>
                <a:lnTo>
                  <a:pt x="18" y="36"/>
                </a:lnTo>
                <a:lnTo>
                  <a:pt x="16" y="32"/>
                </a:lnTo>
                <a:lnTo>
                  <a:pt x="16" y="32"/>
                </a:lnTo>
                <a:lnTo>
                  <a:pt x="16" y="32"/>
                </a:lnTo>
                <a:lnTo>
                  <a:pt x="16" y="32"/>
                </a:lnTo>
                <a:lnTo>
                  <a:pt x="16" y="32"/>
                </a:lnTo>
                <a:lnTo>
                  <a:pt x="16" y="30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2" y="22"/>
                </a:lnTo>
                <a:lnTo>
                  <a:pt x="12" y="22"/>
                </a:lnTo>
                <a:lnTo>
                  <a:pt x="8" y="22"/>
                </a:lnTo>
                <a:lnTo>
                  <a:pt x="8" y="18"/>
                </a:lnTo>
                <a:lnTo>
                  <a:pt x="4" y="18"/>
                </a:lnTo>
                <a:lnTo>
                  <a:pt x="4" y="18"/>
                </a:lnTo>
                <a:lnTo>
                  <a:pt x="4" y="14"/>
                </a:lnTo>
                <a:lnTo>
                  <a:pt x="4" y="14"/>
                </a:lnTo>
                <a:lnTo>
                  <a:pt x="0" y="14"/>
                </a:lnTo>
                <a:lnTo>
                  <a:pt x="0" y="14"/>
                </a:lnTo>
                <a:lnTo>
                  <a:pt x="0" y="14"/>
                </a:lnTo>
                <a:lnTo>
                  <a:pt x="0" y="14"/>
                </a:lnTo>
                <a:lnTo>
                  <a:pt x="0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0" y="14"/>
                </a:lnTo>
                <a:lnTo>
                  <a:pt x="0" y="14"/>
                </a:lnTo>
                <a:lnTo>
                  <a:pt x="0" y="14"/>
                </a:lnTo>
                <a:lnTo>
                  <a:pt x="0" y="10"/>
                </a:lnTo>
                <a:lnTo>
                  <a:pt x="0" y="10"/>
                </a:lnTo>
                <a:lnTo>
                  <a:pt x="4" y="10"/>
                </a:lnTo>
                <a:lnTo>
                  <a:pt x="4" y="14"/>
                </a:lnTo>
                <a:lnTo>
                  <a:pt x="4" y="14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12" y="6"/>
                </a:lnTo>
                <a:lnTo>
                  <a:pt x="12" y="6"/>
                </a:lnTo>
                <a:lnTo>
                  <a:pt x="12" y="6"/>
                </a:lnTo>
                <a:lnTo>
                  <a:pt x="12" y="6"/>
                </a:lnTo>
                <a:lnTo>
                  <a:pt x="12" y="6"/>
                </a:lnTo>
                <a:lnTo>
                  <a:pt x="16" y="2"/>
                </a:lnTo>
                <a:lnTo>
                  <a:pt x="16" y="2"/>
                </a:lnTo>
                <a:lnTo>
                  <a:pt x="16" y="0"/>
                </a:lnTo>
                <a:lnTo>
                  <a:pt x="16" y="0"/>
                </a:lnTo>
                <a:lnTo>
                  <a:pt x="16" y="2"/>
                </a:lnTo>
                <a:lnTo>
                  <a:pt x="16" y="2"/>
                </a:lnTo>
                <a:lnTo>
                  <a:pt x="16" y="2"/>
                </a:lnTo>
                <a:lnTo>
                  <a:pt x="16" y="2"/>
                </a:lnTo>
                <a:lnTo>
                  <a:pt x="18" y="2"/>
                </a:lnTo>
                <a:lnTo>
                  <a:pt x="18" y="2"/>
                </a:lnTo>
                <a:lnTo>
                  <a:pt x="18" y="2"/>
                </a:lnTo>
                <a:lnTo>
                  <a:pt x="18" y="2"/>
                </a:lnTo>
                <a:lnTo>
                  <a:pt x="18" y="2"/>
                </a:lnTo>
                <a:lnTo>
                  <a:pt x="18" y="2"/>
                </a:lnTo>
                <a:lnTo>
                  <a:pt x="18" y="2"/>
                </a:lnTo>
                <a:lnTo>
                  <a:pt x="18" y="2"/>
                </a:lnTo>
                <a:lnTo>
                  <a:pt x="18" y="2"/>
                </a:lnTo>
                <a:lnTo>
                  <a:pt x="18" y="2"/>
                </a:lnTo>
                <a:lnTo>
                  <a:pt x="18" y="6"/>
                </a:lnTo>
                <a:lnTo>
                  <a:pt x="18" y="6"/>
                </a:lnTo>
                <a:lnTo>
                  <a:pt x="18" y="6"/>
                </a:lnTo>
                <a:lnTo>
                  <a:pt x="18" y="2"/>
                </a:lnTo>
                <a:lnTo>
                  <a:pt x="18" y="2"/>
                </a:lnTo>
                <a:lnTo>
                  <a:pt x="18" y="2"/>
                </a:lnTo>
                <a:lnTo>
                  <a:pt x="18" y="2"/>
                </a:lnTo>
                <a:lnTo>
                  <a:pt x="22" y="2"/>
                </a:lnTo>
                <a:lnTo>
                  <a:pt x="22" y="2"/>
                </a:lnTo>
                <a:lnTo>
                  <a:pt x="22" y="2"/>
                </a:lnTo>
                <a:lnTo>
                  <a:pt x="22" y="2"/>
                </a:lnTo>
                <a:lnTo>
                  <a:pt x="22" y="6"/>
                </a:lnTo>
                <a:lnTo>
                  <a:pt x="26" y="6"/>
                </a:lnTo>
                <a:lnTo>
                  <a:pt x="26" y="6"/>
                </a:lnTo>
                <a:lnTo>
                  <a:pt x="26" y="6"/>
                </a:lnTo>
                <a:lnTo>
                  <a:pt x="26" y="6"/>
                </a:lnTo>
                <a:lnTo>
                  <a:pt x="26" y="6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30" y="10"/>
                </a:lnTo>
                <a:lnTo>
                  <a:pt x="30" y="10"/>
                </a:lnTo>
                <a:lnTo>
                  <a:pt x="30" y="14"/>
                </a:lnTo>
                <a:lnTo>
                  <a:pt x="34" y="14"/>
                </a:lnTo>
                <a:lnTo>
                  <a:pt x="34" y="14"/>
                </a:lnTo>
                <a:lnTo>
                  <a:pt x="38" y="14"/>
                </a:lnTo>
                <a:lnTo>
                  <a:pt x="38" y="14"/>
                </a:lnTo>
                <a:lnTo>
                  <a:pt x="38" y="14"/>
                </a:lnTo>
                <a:lnTo>
                  <a:pt x="38" y="18"/>
                </a:lnTo>
                <a:lnTo>
                  <a:pt x="42" y="18"/>
                </a:lnTo>
                <a:lnTo>
                  <a:pt x="42" y="18"/>
                </a:lnTo>
                <a:lnTo>
                  <a:pt x="42" y="18"/>
                </a:lnTo>
                <a:lnTo>
                  <a:pt x="42" y="18"/>
                </a:lnTo>
                <a:lnTo>
                  <a:pt x="42" y="18"/>
                </a:lnTo>
                <a:lnTo>
                  <a:pt x="42" y="18"/>
                </a:lnTo>
                <a:lnTo>
                  <a:pt x="42" y="18"/>
                </a:lnTo>
                <a:lnTo>
                  <a:pt x="42" y="18"/>
                </a:lnTo>
                <a:lnTo>
                  <a:pt x="42" y="22"/>
                </a:lnTo>
                <a:lnTo>
                  <a:pt x="42" y="22"/>
                </a:lnTo>
                <a:lnTo>
                  <a:pt x="42" y="22"/>
                </a:lnTo>
                <a:lnTo>
                  <a:pt x="46" y="22"/>
                </a:lnTo>
                <a:lnTo>
                  <a:pt x="46" y="22"/>
                </a:lnTo>
                <a:lnTo>
                  <a:pt x="46" y="22"/>
                </a:lnTo>
                <a:lnTo>
                  <a:pt x="46" y="22"/>
                </a:lnTo>
                <a:lnTo>
                  <a:pt x="46" y="26"/>
                </a:lnTo>
                <a:lnTo>
                  <a:pt x="42" y="26"/>
                </a:lnTo>
                <a:lnTo>
                  <a:pt x="42" y="26"/>
                </a:lnTo>
                <a:lnTo>
                  <a:pt x="46" y="26"/>
                </a:lnTo>
                <a:lnTo>
                  <a:pt x="46" y="26"/>
                </a:lnTo>
                <a:lnTo>
                  <a:pt x="46" y="26"/>
                </a:lnTo>
                <a:lnTo>
                  <a:pt x="46" y="26"/>
                </a:lnTo>
                <a:lnTo>
                  <a:pt x="46" y="26"/>
                </a:lnTo>
                <a:lnTo>
                  <a:pt x="46" y="26"/>
                </a:lnTo>
                <a:lnTo>
                  <a:pt x="46" y="26"/>
                </a:lnTo>
                <a:lnTo>
                  <a:pt x="46" y="30"/>
                </a:lnTo>
                <a:lnTo>
                  <a:pt x="46" y="30"/>
                </a:lnTo>
                <a:lnTo>
                  <a:pt x="46" y="30"/>
                </a:lnTo>
                <a:lnTo>
                  <a:pt x="46" y="30"/>
                </a:lnTo>
                <a:lnTo>
                  <a:pt x="46" y="30"/>
                </a:lnTo>
                <a:lnTo>
                  <a:pt x="42" y="32"/>
                </a:lnTo>
                <a:lnTo>
                  <a:pt x="42" y="30"/>
                </a:lnTo>
                <a:lnTo>
                  <a:pt x="42" y="30"/>
                </a:lnTo>
                <a:lnTo>
                  <a:pt x="42" y="30"/>
                </a:lnTo>
                <a:lnTo>
                  <a:pt x="42" y="30"/>
                </a:lnTo>
                <a:lnTo>
                  <a:pt x="42" y="30"/>
                </a:lnTo>
                <a:lnTo>
                  <a:pt x="42" y="30"/>
                </a:lnTo>
                <a:lnTo>
                  <a:pt x="42" y="30"/>
                </a:lnTo>
                <a:lnTo>
                  <a:pt x="42" y="30"/>
                </a:lnTo>
                <a:lnTo>
                  <a:pt x="42" y="30"/>
                </a:lnTo>
                <a:lnTo>
                  <a:pt x="42" y="32"/>
                </a:lnTo>
                <a:lnTo>
                  <a:pt x="42" y="32"/>
                </a:lnTo>
                <a:lnTo>
                  <a:pt x="42" y="32"/>
                </a:lnTo>
                <a:lnTo>
                  <a:pt x="42" y="32"/>
                </a:lnTo>
                <a:lnTo>
                  <a:pt x="42" y="32"/>
                </a:lnTo>
                <a:lnTo>
                  <a:pt x="42" y="32"/>
                </a:lnTo>
                <a:lnTo>
                  <a:pt x="42" y="36"/>
                </a:lnTo>
                <a:lnTo>
                  <a:pt x="42" y="36"/>
                </a:lnTo>
                <a:lnTo>
                  <a:pt x="42" y="36"/>
                </a:lnTo>
                <a:lnTo>
                  <a:pt x="42" y="36"/>
                </a:lnTo>
                <a:lnTo>
                  <a:pt x="38" y="36"/>
                </a:lnTo>
                <a:lnTo>
                  <a:pt x="38" y="36"/>
                </a:lnTo>
                <a:lnTo>
                  <a:pt x="38" y="40"/>
                </a:lnTo>
                <a:lnTo>
                  <a:pt x="38" y="40"/>
                </a:lnTo>
                <a:lnTo>
                  <a:pt x="38" y="40"/>
                </a:lnTo>
                <a:lnTo>
                  <a:pt x="34" y="40"/>
                </a:lnTo>
                <a:lnTo>
                  <a:pt x="34" y="40"/>
                </a:lnTo>
                <a:lnTo>
                  <a:pt x="34" y="36"/>
                </a:lnTo>
                <a:lnTo>
                  <a:pt x="34" y="36"/>
                </a:lnTo>
                <a:lnTo>
                  <a:pt x="34" y="36"/>
                </a:lnTo>
                <a:lnTo>
                  <a:pt x="34" y="36"/>
                </a:lnTo>
                <a:lnTo>
                  <a:pt x="34" y="36"/>
                </a:lnTo>
                <a:lnTo>
                  <a:pt x="30" y="36"/>
                </a:lnTo>
                <a:lnTo>
                  <a:pt x="30" y="36"/>
                </a:lnTo>
                <a:lnTo>
                  <a:pt x="30" y="36"/>
                </a:lnTo>
                <a:lnTo>
                  <a:pt x="26" y="36"/>
                </a:lnTo>
                <a:lnTo>
                  <a:pt x="26" y="36"/>
                </a:lnTo>
                <a:lnTo>
                  <a:pt x="26" y="36"/>
                </a:lnTo>
                <a:lnTo>
                  <a:pt x="26" y="40"/>
                </a:lnTo>
                <a:lnTo>
                  <a:pt x="26" y="40"/>
                </a:lnTo>
                <a:lnTo>
                  <a:pt x="26" y="40"/>
                </a:lnTo>
                <a:lnTo>
                  <a:pt x="26" y="40"/>
                </a:lnTo>
                <a:lnTo>
                  <a:pt x="26" y="40"/>
                </a:lnTo>
                <a:lnTo>
                  <a:pt x="26" y="40"/>
                </a:lnTo>
                <a:lnTo>
                  <a:pt x="26" y="44"/>
                </a:lnTo>
                <a:lnTo>
                  <a:pt x="26" y="44"/>
                </a:lnTo>
                <a:lnTo>
                  <a:pt x="26" y="44"/>
                </a:lnTo>
                <a:lnTo>
                  <a:pt x="26" y="44"/>
                </a:lnTo>
                <a:lnTo>
                  <a:pt x="26" y="44"/>
                </a:lnTo>
                <a:lnTo>
                  <a:pt x="22" y="44"/>
                </a:lnTo>
                <a:lnTo>
                  <a:pt x="22" y="44"/>
                </a:lnTo>
                <a:lnTo>
                  <a:pt x="22" y="44"/>
                </a:lnTo>
                <a:lnTo>
                  <a:pt x="22" y="44"/>
                </a:lnTo>
                <a:lnTo>
                  <a:pt x="18" y="44"/>
                </a:lnTo>
                <a:lnTo>
                  <a:pt x="18" y="44"/>
                </a:lnTo>
                <a:lnTo>
                  <a:pt x="18" y="44"/>
                </a:lnTo>
                <a:lnTo>
                  <a:pt x="18" y="44"/>
                </a:lnTo>
                <a:lnTo>
                  <a:pt x="18" y="44"/>
                </a:lnTo>
                <a:lnTo>
                  <a:pt x="18" y="44"/>
                </a:lnTo>
                <a:lnTo>
                  <a:pt x="18" y="44"/>
                </a:lnTo>
                <a:lnTo>
                  <a:pt x="18" y="4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61" name="Freeform 220">
            <a:extLst>
              <a:ext uri="{FF2B5EF4-FFF2-40B4-BE49-F238E27FC236}">
                <a16:creationId xmlns:a16="http://schemas.microsoft.com/office/drawing/2014/main" id="{29F3E807-8B00-44B4-A77F-CC94D1F825D1}"/>
              </a:ext>
            </a:extLst>
          </p:cNvPr>
          <p:cNvSpPr>
            <a:spLocks/>
          </p:cNvSpPr>
          <p:nvPr/>
        </p:nvSpPr>
        <p:spPr bwMode="auto">
          <a:xfrm>
            <a:off x="7007628" y="3172880"/>
            <a:ext cx="180975" cy="327025"/>
          </a:xfrm>
          <a:custGeom>
            <a:avLst/>
            <a:gdLst>
              <a:gd name="T0" fmla="*/ 36 w 114"/>
              <a:gd name="T1" fmla="*/ 146 h 206"/>
              <a:gd name="T2" fmla="*/ 48 w 114"/>
              <a:gd name="T3" fmla="*/ 134 h 206"/>
              <a:gd name="T4" fmla="*/ 44 w 114"/>
              <a:gd name="T5" fmla="*/ 130 h 206"/>
              <a:gd name="T6" fmla="*/ 36 w 114"/>
              <a:gd name="T7" fmla="*/ 120 h 206"/>
              <a:gd name="T8" fmla="*/ 30 w 114"/>
              <a:gd name="T9" fmla="*/ 108 h 206"/>
              <a:gd name="T10" fmla="*/ 22 w 114"/>
              <a:gd name="T11" fmla="*/ 94 h 206"/>
              <a:gd name="T12" fmla="*/ 14 w 114"/>
              <a:gd name="T13" fmla="*/ 82 h 206"/>
              <a:gd name="T14" fmla="*/ 10 w 114"/>
              <a:gd name="T15" fmla="*/ 76 h 206"/>
              <a:gd name="T16" fmla="*/ 10 w 114"/>
              <a:gd name="T17" fmla="*/ 64 h 206"/>
              <a:gd name="T18" fmla="*/ 10 w 114"/>
              <a:gd name="T19" fmla="*/ 68 h 206"/>
              <a:gd name="T20" fmla="*/ 2 w 114"/>
              <a:gd name="T21" fmla="*/ 52 h 206"/>
              <a:gd name="T22" fmla="*/ 6 w 114"/>
              <a:gd name="T23" fmla="*/ 46 h 206"/>
              <a:gd name="T24" fmla="*/ 10 w 114"/>
              <a:gd name="T25" fmla="*/ 30 h 206"/>
              <a:gd name="T26" fmla="*/ 14 w 114"/>
              <a:gd name="T27" fmla="*/ 26 h 206"/>
              <a:gd name="T28" fmla="*/ 30 w 114"/>
              <a:gd name="T29" fmla="*/ 24 h 206"/>
              <a:gd name="T30" fmla="*/ 36 w 114"/>
              <a:gd name="T31" fmla="*/ 16 h 206"/>
              <a:gd name="T32" fmla="*/ 44 w 114"/>
              <a:gd name="T33" fmla="*/ 12 h 206"/>
              <a:gd name="T34" fmla="*/ 60 w 114"/>
              <a:gd name="T35" fmla="*/ 4 h 206"/>
              <a:gd name="T36" fmla="*/ 70 w 114"/>
              <a:gd name="T37" fmla="*/ 4 h 206"/>
              <a:gd name="T38" fmla="*/ 84 w 114"/>
              <a:gd name="T39" fmla="*/ 4 h 206"/>
              <a:gd name="T40" fmla="*/ 92 w 114"/>
              <a:gd name="T41" fmla="*/ 16 h 206"/>
              <a:gd name="T42" fmla="*/ 88 w 114"/>
              <a:gd name="T43" fmla="*/ 34 h 206"/>
              <a:gd name="T44" fmla="*/ 76 w 114"/>
              <a:gd name="T45" fmla="*/ 34 h 206"/>
              <a:gd name="T46" fmla="*/ 62 w 114"/>
              <a:gd name="T47" fmla="*/ 38 h 206"/>
              <a:gd name="T48" fmla="*/ 62 w 114"/>
              <a:gd name="T49" fmla="*/ 50 h 206"/>
              <a:gd name="T50" fmla="*/ 62 w 114"/>
              <a:gd name="T51" fmla="*/ 52 h 206"/>
              <a:gd name="T52" fmla="*/ 52 w 114"/>
              <a:gd name="T53" fmla="*/ 56 h 206"/>
              <a:gd name="T54" fmla="*/ 62 w 114"/>
              <a:gd name="T55" fmla="*/ 68 h 206"/>
              <a:gd name="T56" fmla="*/ 74 w 114"/>
              <a:gd name="T57" fmla="*/ 82 h 206"/>
              <a:gd name="T58" fmla="*/ 84 w 114"/>
              <a:gd name="T59" fmla="*/ 86 h 206"/>
              <a:gd name="T60" fmla="*/ 80 w 114"/>
              <a:gd name="T61" fmla="*/ 100 h 206"/>
              <a:gd name="T62" fmla="*/ 80 w 114"/>
              <a:gd name="T63" fmla="*/ 112 h 206"/>
              <a:gd name="T64" fmla="*/ 84 w 114"/>
              <a:gd name="T65" fmla="*/ 112 h 206"/>
              <a:gd name="T66" fmla="*/ 88 w 114"/>
              <a:gd name="T67" fmla="*/ 100 h 206"/>
              <a:gd name="T68" fmla="*/ 104 w 114"/>
              <a:gd name="T69" fmla="*/ 104 h 206"/>
              <a:gd name="T70" fmla="*/ 110 w 114"/>
              <a:gd name="T71" fmla="*/ 116 h 206"/>
              <a:gd name="T72" fmla="*/ 106 w 114"/>
              <a:gd name="T73" fmla="*/ 126 h 206"/>
              <a:gd name="T74" fmla="*/ 100 w 114"/>
              <a:gd name="T75" fmla="*/ 122 h 206"/>
              <a:gd name="T76" fmla="*/ 88 w 114"/>
              <a:gd name="T77" fmla="*/ 122 h 206"/>
              <a:gd name="T78" fmla="*/ 88 w 114"/>
              <a:gd name="T79" fmla="*/ 126 h 206"/>
              <a:gd name="T80" fmla="*/ 84 w 114"/>
              <a:gd name="T81" fmla="*/ 142 h 206"/>
              <a:gd name="T82" fmla="*/ 88 w 114"/>
              <a:gd name="T83" fmla="*/ 142 h 206"/>
              <a:gd name="T84" fmla="*/ 100 w 114"/>
              <a:gd name="T85" fmla="*/ 146 h 206"/>
              <a:gd name="T86" fmla="*/ 92 w 114"/>
              <a:gd name="T87" fmla="*/ 150 h 206"/>
              <a:gd name="T88" fmla="*/ 100 w 114"/>
              <a:gd name="T89" fmla="*/ 156 h 206"/>
              <a:gd name="T90" fmla="*/ 100 w 114"/>
              <a:gd name="T91" fmla="*/ 172 h 206"/>
              <a:gd name="T92" fmla="*/ 104 w 114"/>
              <a:gd name="T93" fmla="*/ 190 h 206"/>
              <a:gd name="T94" fmla="*/ 96 w 114"/>
              <a:gd name="T95" fmla="*/ 202 h 206"/>
              <a:gd name="T96" fmla="*/ 100 w 114"/>
              <a:gd name="T97" fmla="*/ 198 h 206"/>
              <a:gd name="T98" fmla="*/ 80 w 114"/>
              <a:gd name="T99" fmla="*/ 202 h 206"/>
              <a:gd name="T100" fmla="*/ 66 w 114"/>
              <a:gd name="T101" fmla="*/ 202 h 206"/>
              <a:gd name="T102" fmla="*/ 52 w 114"/>
              <a:gd name="T103" fmla="*/ 190 h 206"/>
              <a:gd name="T104" fmla="*/ 32 w 114"/>
              <a:gd name="T105" fmla="*/ 186 h 206"/>
              <a:gd name="T106" fmla="*/ 30 w 114"/>
              <a:gd name="T107" fmla="*/ 164 h 206"/>
              <a:gd name="T108" fmla="*/ 32 w 114"/>
              <a:gd name="T109" fmla="*/ 160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4" h="206">
                <a:moveTo>
                  <a:pt x="36" y="156"/>
                </a:moveTo>
                <a:lnTo>
                  <a:pt x="36" y="152"/>
                </a:lnTo>
                <a:lnTo>
                  <a:pt x="40" y="152"/>
                </a:lnTo>
                <a:lnTo>
                  <a:pt x="36" y="150"/>
                </a:lnTo>
                <a:lnTo>
                  <a:pt x="36" y="146"/>
                </a:lnTo>
                <a:lnTo>
                  <a:pt x="40" y="142"/>
                </a:lnTo>
                <a:lnTo>
                  <a:pt x="40" y="138"/>
                </a:lnTo>
                <a:lnTo>
                  <a:pt x="40" y="134"/>
                </a:lnTo>
                <a:lnTo>
                  <a:pt x="44" y="134"/>
                </a:lnTo>
                <a:lnTo>
                  <a:pt x="48" y="134"/>
                </a:lnTo>
                <a:lnTo>
                  <a:pt x="52" y="134"/>
                </a:lnTo>
                <a:lnTo>
                  <a:pt x="52" y="130"/>
                </a:lnTo>
                <a:lnTo>
                  <a:pt x="48" y="126"/>
                </a:lnTo>
                <a:lnTo>
                  <a:pt x="44" y="126"/>
                </a:lnTo>
                <a:lnTo>
                  <a:pt x="44" y="130"/>
                </a:lnTo>
                <a:lnTo>
                  <a:pt x="44" y="126"/>
                </a:lnTo>
                <a:lnTo>
                  <a:pt x="40" y="126"/>
                </a:lnTo>
                <a:lnTo>
                  <a:pt x="40" y="122"/>
                </a:lnTo>
                <a:lnTo>
                  <a:pt x="36" y="122"/>
                </a:lnTo>
                <a:lnTo>
                  <a:pt x="36" y="120"/>
                </a:lnTo>
                <a:lnTo>
                  <a:pt x="36" y="116"/>
                </a:lnTo>
                <a:lnTo>
                  <a:pt x="32" y="116"/>
                </a:lnTo>
                <a:lnTo>
                  <a:pt x="32" y="112"/>
                </a:lnTo>
                <a:lnTo>
                  <a:pt x="32" y="108"/>
                </a:lnTo>
                <a:lnTo>
                  <a:pt x="30" y="108"/>
                </a:lnTo>
                <a:lnTo>
                  <a:pt x="30" y="104"/>
                </a:lnTo>
                <a:lnTo>
                  <a:pt x="26" y="104"/>
                </a:lnTo>
                <a:lnTo>
                  <a:pt x="26" y="100"/>
                </a:lnTo>
                <a:lnTo>
                  <a:pt x="22" y="100"/>
                </a:lnTo>
                <a:lnTo>
                  <a:pt x="22" y="94"/>
                </a:lnTo>
                <a:lnTo>
                  <a:pt x="18" y="94"/>
                </a:lnTo>
                <a:lnTo>
                  <a:pt x="18" y="90"/>
                </a:lnTo>
                <a:lnTo>
                  <a:pt x="14" y="90"/>
                </a:lnTo>
                <a:lnTo>
                  <a:pt x="14" y="86"/>
                </a:lnTo>
                <a:lnTo>
                  <a:pt x="14" y="82"/>
                </a:lnTo>
                <a:lnTo>
                  <a:pt x="10" y="82"/>
                </a:lnTo>
                <a:lnTo>
                  <a:pt x="10" y="80"/>
                </a:lnTo>
                <a:lnTo>
                  <a:pt x="10" y="76"/>
                </a:lnTo>
                <a:lnTo>
                  <a:pt x="14" y="76"/>
                </a:lnTo>
                <a:lnTo>
                  <a:pt x="10" y="76"/>
                </a:lnTo>
                <a:lnTo>
                  <a:pt x="10" y="72"/>
                </a:lnTo>
                <a:lnTo>
                  <a:pt x="10" y="68"/>
                </a:lnTo>
                <a:lnTo>
                  <a:pt x="14" y="68"/>
                </a:lnTo>
                <a:lnTo>
                  <a:pt x="14" y="64"/>
                </a:lnTo>
                <a:lnTo>
                  <a:pt x="10" y="64"/>
                </a:lnTo>
                <a:lnTo>
                  <a:pt x="10" y="68"/>
                </a:lnTo>
                <a:lnTo>
                  <a:pt x="10" y="72"/>
                </a:lnTo>
                <a:lnTo>
                  <a:pt x="10" y="68"/>
                </a:lnTo>
                <a:lnTo>
                  <a:pt x="10" y="72"/>
                </a:lnTo>
                <a:lnTo>
                  <a:pt x="10" y="68"/>
                </a:lnTo>
                <a:lnTo>
                  <a:pt x="10" y="64"/>
                </a:lnTo>
                <a:lnTo>
                  <a:pt x="10" y="60"/>
                </a:lnTo>
                <a:lnTo>
                  <a:pt x="6" y="60"/>
                </a:lnTo>
                <a:lnTo>
                  <a:pt x="6" y="56"/>
                </a:lnTo>
                <a:lnTo>
                  <a:pt x="2" y="52"/>
                </a:lnTo>
                <a:lnTo>
                  <a:pt x="0" y="52"/>
                </a:lnTo>
                <a:lnTo>
                  <a:pt x="0" y="50"/>
                </a:lnTo>
                <a:lnTo>
                  <a:pt x="2" y="50"/>
                </a:lnTo>
                <a:lnTo>
                  <a:pt x="2" y="46"/>
                </a:lnTo>
                <a:lnTo>
                  <a:pt x="6" y="46"/>
                </a:lnTo>
                <a:lnTo>
                  <a:pt x="6" y="42"/>
                </a:lnTo>
                <a:lnTo>
                  <a:pt x="10" y="38"/>
                </a:lnTo>
                <a:lnTo>
                  <a:pt x="10" y="34"/>
                </a:lnTo>
                <a:lnTo>
                  <a:pt x="14" y="30"/>
                </a:lnTo>
                <a:lnTo>
                  <a:pt x="10" y="30"/>
                </a:lnTo>
                <a:lnTo>
                  <a:pt x="10" y="26"/>
                </a:lnTo>
                <a:lnTo>
                  <a:pt x="14" y="30"/>
                </a:lnTo>
                <a:lnTo>
                  <a:pt x="14" y="26"/>
                </a:lnTo>
                <a:lnTo>
                  <a:pt x="10" y="26"/>
                </a:lnTo>
                <a:lnTo>
                  <a:pt x="14" y="26"/>
                </a:lnTo>
                <a:lnTo>
                  <a:pt x="18" y="30"/>
                </a:lnTo>
                <a:lnTo>
                  <a:pt x="18" y="26"/>
                </a:lnTo>
                <a:lnTo>
                  <a:pt x="22" y="26"/>
                </a:lnTo>
                <a:lnTo>
                  <a:pt x="26" y="24"/>
                </a:lnTo>
                <a:lnTo>
                  <a:pt x="30" y="24"/>
                </a:lnTo>
                <a:lnTo>
                  <a:pt x="30" y="26"/>
                </a:lnTo>
                <a:lnTo>
                  <a:pt x="30" y="24"/>
                </a:lnTo>
                <a:lnTo>
                  <a:pt x="30" y="20"/>
                </a:lnTo>
                <a:lnTo>
                  <a:pt x="32" y="20"/>
                </a:lnTo>
                <a:lnTo>
                  <a:pt x="36" y="16"/>
                </a:lnTo>
                <a:lnTo>
                  <a:pt x="36" y="12"/>
                </a:lnTo>
                <a:lnTo>
                  <a:pt x="36" y="16"/>
                </a:lnTo>
                <a:lnTo>
                  <a:pt x="36" y="12"/>
                </a:lnTo>
                <a:lnTo>
                  <a:pt x="40" y="12"/>
                </a:lnTo>
                <a:lnTo>
                  <a:pt x="44" y="12"/>
                </a:lnTo>
                <a:lnTo>
                  <a:pt x="48" y="8"/>
                </a:lnTo>
                <a:lnTo>
                  <a:pt x="52" y="8"/>
                </a:lnTo>
                <a:lnTo>
                  <a:pt x="52" y="4"/>
                </a:lnTo>
                <a:lnTo>
                  <a:pt x="56" y="4"/>
                </a:lnTo>
                <a:lnTo>
                  <a:pt x="60" y="4"/>
                </a:lnTo>
                <a:lnTo>
                  <a:pt x="60" y="0"/>
                </a:lnTo>
                <a:lnTo>
                  <a:pt x="62" y="0"/>
                </a:lnTo>
                <a:lnTo>
                  <a:pt x="66" y="0"/>
                </a:lnTo>
                <a:lnTo>
                  <a:pt x="70" y="0"/>
                </a:lnTo>
                <a:lnTo>
                  <a:pt x="70" y="4"/>
                </a:lnTo>
                <a:lnTo>
                  <a:pt x="74" y="4"/>
                </a:lnTo>
                <a:lnTo>
                  <a:pt x="76" y="4"/>
                </a:lnTo>
                <a:lnTo>
                  <a:pt x="80" y="4"/>
                </a:lnTo>
                <a:lnTo>
                  <a:pt x="80" y="0"/>
                </a:lnTo>
                <a:lnTo>
                  <a:pt x="84" y="4"/>
                </a:lnTo>
                <a:lnTo>
                  <a:pt x="88" y="4"/>
                </a:lnTo>
                <a:lnTo>
                  <a:pt x="92" y="4"/>
                </a:lnTo>
                <a:lnTo>
                  <a:pt x="92" y="8"/>
                </a:lnTo>
                <a:lnTo>
                  <a:pt x="88" y="12"/>
                </a:lnTo>
                <a:lnTo>
                  <a:pt x="92" y="16"/>
                </a:lnTo>
                <a:lnTo>
                  <a:pt x="92" y="20"/>
                </a:lnTo>
                <a:lnTo>
                  <a:pt x="88" y="24"/>
                </a:lnTo>
                <a:lnTo>
                  <a:pt x="88" y="26"/>
                </a:lnTo>
                <a:lnTo>
                  <a:pt x="84" y="30"/>
                </a:lnTo>
                <a:lnTo>
                  <a:pt x="88" y="34"/>
                </a:lnTo>
                <a:lnTo>
                  <a:pt x="92" y="34"/>
                </a:lnTo>
                <a:lnTo>
                  <a:pt x="88" y="34"/>
                </a:lnTo>
                <a:lnTo>
                  <a:pt x="84" y="34"/>
                </a:lnTo>
                <a:lnTo>
                  <a:pt x="80" y="34"/>
                </a:lnTo>
                <a:lnTo>
                  <a:pt x="76" y="34"/>
                </a:lnTo>
                <a:lnTo>
                  <a:pt x="74" y="34"/>
                </a:lnTo>
                <a:lnTo>
                  <a:pt x="70" y="34"/>
                </a:lnTo>
                <a:lnTo>
                  <a:pt x="66" y="34"/>
                </a:lnTo>
                <a:lnTo>
                  <a:pt x="66" y="38"/>
                </a:lnTo>
                <a:lnTo>
                  <a:pt x="62" y="38"/>
                </a:lnTo>
                <a:lnTo>
                  <a:pt x="62" y="42"/>
                </a:lnTo>
                <a:lnTo>
                  <a:pt x="60" y="42"/>
                </a:lnTo>
                <a:lnTo>
                  <a:pt x="60" y="46"/>
                </a:lnTo>
                <a:lnTo>
                  <a:pt x="62" y="46"/>
                </a:lnTo>
                <a:lnTo>
                  <a:pt x="62" y="50"/>
                </a:lnTo>
                <a:lnTo>
                  <a:pt x="66" y="50"/>
                </a:lnTo>
                <a:lnTo>
                  <a:pt x="70" y="50"/>
                </a:lnTo>
                <a:lnTo>
                  <a:pt x="70" y="52"/>
                </a:lnTo>
                <a:lnTo>
                  <a:pt x="66" y="52"/>
                </a:lnTo>
                <a:lnTo>
                  <a:pt x="62" y="52"/>
                </a:lnTo>
                <a:lnTo>
                  <a:pt x="60" y="50"/>
                </a:lnTo>
                <a:lnTo>
                  <a:pt x="56" y="50"/>
                </a:lnTo>
                <a:lnTo>
                  <a:pt x="52" y="50"/>
                </a:lnTo>
                <a:lnTo>
                  <a:pt x="52" y="52"/>
                </a:lnTo>
                <a:lnTo>
                  <a:pt x="52" y="56"/>
                </a:lnTo>
                <a:lnTo>
                  <a:pt x="56" y="56"/>
                </a:lnTo>
                <a:lnTo>
                  <a:pt x="60" y="56"/>
                </a:lnTo>
                <a:lnTo>
                  <a:pt x="60" y="60"/>
                </a:lnTo>
                <a:lnTo>
                  <a:pt x="62" y="64"/>
                </a:lnTo>
                <a:lnTo>
                  <a:pt x="62" y="68"/>
                </a:lnTo>
                <a:lnTo>
                  <a:pt x="66" y="72"/>
                </a:lnTo>
                <a:lnTo>
                  <a:pt x="66" y="76"/>
                </a:lnTo>
                <a:lnTo>
                  <a:pt x="66" y="80"/>
                </a:lnTo>
                <a:lnTo>
                  <a:pt x="70" y="80"/>
                </a:lnTo>
                <a:lnTo>
                  <a:pt x="74" y="82"/>
                </a:lnTo>
                <a:lnTo>
                  <a:pt x="74" y="86"/>
                </a:lnTo>
                <a:lnTo>
                  <a:pt x="74" y="82"/>
                </a:lnTo>
                <a:lnTo>
                  <a:pt x="76" y="82"/>
                </a:lnTo>
                <a:lnTo>
                  <a:pt x="80" y="86"/>
                </a:lnTo>
                <a:lnTo>
                  <a:pt x="84" y="86"/>
                </a:lnTo>
                <a:lnTo>
                  <a:pt x="84" y="90"/>
                </a:lnTo>
                <a:lnTo>
                  <a:pt x="84" y="94"/>
                </a:lnTo>
                <a:lnTo>
                  <a:pt x="80" y="94"/>
                </a:lnTo>
                <a:lnTo>
                  <a:pt x="80" y="96"/>
                </a:lnTo>
                <a:lnTo>
                  <a:pt x="80" y="100"/>
                </a:lnTo>
                <a:lnTo>
                  <a:pt x="80" y="104"/>
                </a:lnTo>
                <a:lnTo>
                  <a:pt x="80" y="108"/>
                </a:lnTo>
                <a:lnTo>
                  <a:pt x="84" y="108"/>
                </a:lnTo>
                <a:lnTo>
                  <a:pt x="80" y="108"/>
                </a:lnTo>
                <a:lnTo>
                  <a:pt x="80" y="112"/>
                </a:lnTo>
                <a:lnTo>
                  <a:pt x="84" y="112"/>
                </a:lnTo>
                <a:lnTo>
                  <a:pt x="84" y="116"/>
                </a:lnTo>
                <a:lnTo>
                  <a:pt x="88" y="120"/>
                </a:lnTo>
                <a:lnTo>
                  <a:pt x="88" y="116"/>
                </a:lnTo>
                <a:lnTo>
                  <a:pt x="84" y="112"/>
                </a:lnTo>
                <a:lnTo>
                  <a:pt x="88" y="112"/>
                </a:lnTo>
                <a:lnTo>
                  <a:pt x="88" y="108"/>
                </a:lnTo>
                <a:lnTo>
                  <a:pt x="84" y="108"/>
                </a:lnTo>
                <a:lnTo>
                  <a:pt x="88" y="104"/>
                </a:lnTo>
                <a:lnTo>
                  <a:pt x="88" y="100"/>
                </a:lnTo>
                <a:lnTo>
                  <a:pt x="92" y="100"/>
                </a:lnTo>
                <a:lnTo>
                  <a:pt x="96" y="96"/>
                </a:lnTo>
                <a:lnTo>
                  <a:pt x="100" y="96"/>
                </a:lnTo>
                <a:lnTo>
                  <a:pt x="104" y="100"/>
                </a:lnTo>
                <a:lnTo>
                  <a:pt x="104" y="104"/>
                </a:lnTo>
                <a:lnTo>
                  <a:pt x="104" y="108"/>
                </a:lnTo>
                <a:lnTo>
                  <a:pt x="104" y="112"/>
                </a:lnTo>
                <a:lnTo>
                  <a:pt x="106" y="112"/>
                </a:lnTo>
                <a:lnTo>
                  <a:pt x="106" y="116"/>
                </a:lnTo>
                <a:lnTo>
                  <a:pt x="110" y="116"/>
                </a:lnTo>
                <a:lnTo>
                  <a:pt x="114" y="120"/>
                </a:lnTo>
                <a:lnTo>
                  <a:pt x="114" y="122"/>
                </a:lnTo>
                <a:lnTo>
                  <a:pt x="110" y="122"/>
                </a:lnTo>
                <a:lnTo>
                  <a:pt x="106" y="122"/>
                </a:lnTo>
                <a:lnTo>
                  <a:pt x="106" y="126"/>
                </a:lnTo>
                <a:lnTo>
                  <a:pt x="110" y="126"/>
                </a:lnTo>
                <a:lnTo>
                  <a:pt x="106" y="126"/>
                </a:lnTo>
                <a:lnTo>
                  <a:pt x="104" y="126"/>
                </a:lnTo>
                <a:lnTo>
                  <a:pt x="100" y="126"/>
                </a:lnTo>
                <a:lnTo>
                  <a:pt x="100" y="122"/>
                </a:lnTo>
                <a:lnTo>
                  <a:pt x="96" y="122"/>
                </a:lnTo>
                <a:lnTo>
                  <a:pt x="96" y="126"/>
                </a:lnTo>
                <a:lnTo>
                  <a:pt x="96" y="122"/>
                </a:lnTo>
                <a:lnTo>
                  <a:pt x="92" y="122"/>
                </a:lnTo>
                <a:lnTo>
                  <a:pt x="88" y="122"/>
                </a:lnTo>
                <a:lnTo>
                  <a:pt x="88" y="120"/>
                </a:lnTo>
                <a:lnTo>
                  <a:pt x="88" y="122"/>
                </a:lnTo>
                <a:lnTo>
                  <a:pt x="88" y="126"/>
                </a:lnTo>
                <a:lnTo>
                  <a:pt x="84" y="126"/>
                </a:lnTo>
                <a:lnTo>
                  <a:pt x="88" y="126"/>
                </a:lnTo>
                <a:lnTo>
                  <a:pt x="84" y="126"/>
                </a:lnTo>
                <a:lnTo>
                  <a:pt x="84" y="130"/>
                </a:lnTo>
                <a:lnTo>
                  <a:pt x="84" y="134"/>
                </a:lnTo>
                <a:lnTo>
                  <a:pt x="84" y="138"/>
                </a:lnTo>
                <a:lnTo>
                  <a:pt x="84" y="142"/>
                </a:lnTo>
                <a:lnTo>
                  <a:pt x="88" y="142"/>
                </a:lnTo>
                <a:lnTo>
                  <a:pt x="88" y="146"/>
                </a:lnTo>
                <a:lnTo>
                  <a:pt x="88" y="142"/>
                </a:lnTo>
                <a:lnTo>
                  <a:pt x="88" y="138"/>
                </a:lnTo>
                <a:lnTo>
                  <a:pt x="88" y="142"/>
                </a:lnTo>
                <a:lnTo>
                  <a:pt x="92" y="142"/>
                </a:lnTo>
                <a:lnTo>
                  <a:pt x="96" y="138"/>
                </a:lnTo>
                <a:lnTo>
                  <a:pt x="96" y="142"/>
                </a:lnTo>
                <a:lnTo>
                  <a:pt x="96" y="146"/>
                </a:lnTo>
                <a:lnTo>
                  <a:pt x="100" y="146"/>
                </a:lnTo>
                <a:lnTo>
                  <a:pt x="100" y="150"/>
                </a:lnTo>
                <a:lnTo>
                  <a:pt x="96" y="150"/>
                </a:lnTo>
                <a:lnTo>
                  <a:pt x="92" y="150"/>
                </a:lnTo>
                <a:lnTo>
                  <a:pt x="92" y="146"/>
                </a:lnTo>
                <a:lnTo>
                  <a:pt x="92" y="150"/>
                </a:lnTo>
                <a:lnTo>
                  <a:pt x="92" y="152"/>
                </a:lnTo>
                <a:lnTo>
                  <a:pt x="92" y="156"/>
                </a:lnTo>
                <a:lnTo>
                  <a:pt x="92" y="152"/>
                </a:lnTo>
                <a:lnTo>
                  <a:pt x="96" y="152"/>
                </a:lnTo>
                <a:lnTo>
                  <a:pt x="100" y="156"/>
                </a:lnTo>
                <a:lnTo>
                  <a:pt x="104" y="160"/>
                </a:lnTo>
                <a:lnTo>
                  <a:pt x="104" y="164"/>
                </a:lnTo>
                <a:lnTo>
                  <a:pt x="100" y="164"/>
                </a:lnTo>
                <a:lnTo>
                  <a:pt x="100" y="168"/>
                </a:lnTo>
                <a:lnTo>
                  <a:pt x="100" y="172"/>
                </a:lnTo>
                <a:lnTo>
                  <a:pt x="100" y="176"/>
                </a:lnTo>
                <a:lnTo>
                  <a:pt x="100" y="178"/>
                </a:lnTo>
                <a:lnTo>
                  <a:pt x="100" y="182"/>
                </a:lnTo>
                <a:lnTo>
                  <a:pt x="100" y="186"/>
                </a:lnTo>
                <a:lnTo>
                  <a:pt x="104" y="190"/>
                </a:lnTo>
                <a:lnTo>
                  <a:pt x="104" y="194"/>
                </a:lnTo>
                <a:lnTo>
                  <a:pt x="104" y="198"/>
                </a:lnTo>
                <a:lnTo>
                  <a:pt x="104" y="202"/>
                </a:lnTo>
                <a:lnTo>
                  <a:pt x="100" y="202"/>
                </a:lnTo>
                <a:lnTo>
                  <a:pt x="96" y="202"/>
                </a:lnTo>
                <a:lnTo>
                  <a:pt x="100" y="198"/>
                </a:lnTo>
                <a:lnTo>
                  <a:pt x="100" y="202"/>
                </a:lnTo>
                <a:lnTo>
                  <a:pt x="100" y="198"/>
                </a:lnTo>
                <a:lnTo>
                  <a:pt x="104" y="198"/>
                </a:lnTo>
                <a:lnTo>
                  <a:pt x="100" y="198"/>
                </a:lnTo>
                <a:lnTo>
                  <a:pt x="96" y="198"/>
                </a:lnTo>
                <a:lnTo>
                  <a:pt x="92" y="202"/>
                </a:lnTo>
                <a:lnTo>
                  <a:pt x="88" y="202"/>
                </a:lnTo>
                <a:lnTo>
                  <a:pt x="84" y="202"/>
                </a:lnTo>
                <a:lnTo>
                  <a:pt x="80" y="202"/>
                </a:lnTo>
                <a:lnTo>
                  <a:pt x="76" y="206"/>
                </a:lnTo>
                <a:lnTo>
                  <a:pt x="74" y="206"/>
                </a:lnTo>
                <a:lnTo>
                  <a:pt x="70" y="206"/>
                </a:lnTo>
                <a:lnTo>
                  <a:pt x="66" y="206"/>
                </a:lnTo>
                <a:lnTo>
                  <a:pt x="66" y="202"/>
                </a:lnTo>
                <a:lnTo>
                  <a:pt x="62" y="202"/>
                </a:lnTo>
                <a:lnTo>
                  <a:pt x="60" y="202"/>
                </a:lnTo>
                <a:lnTo>
                  <a:pt x="56" y="198"/>
                </a:lnTo>
                <a:lnTo>
                  <a:pt x="52" y="194"/>
                </a:lnTo>
                <a:lnTo>
                  <a:pt x="52" y="190"/>
                </a:lnTo>
                <a:lnTo>
                  <a:pt x="48" y="190"/>
                </a:lnTo>
                <a:lnTo>
                  <a:pt x="44" y="190"/>
                </a:lnTo>
                <a:lnTo>
                  <a:pt x="40" y="186"/>
                </a:lnTo>
                <a:lnTo>
                  <a:pt x="36" y="186"/>
                </a:lnTo>
                <a:lnTo>
                  <a:pt x="32" y="186"/>
                </a:lnTo>
                <a:lnTo>
                  <a:pt x="32" y="182"/>
                </a:lnTo>
                <a:lnTo>
                  <a:pt x="32" y="178"/>
                </a:lnTo>
                <a:lnTo>
                  <a:pt x="30" y="172"/>
                </a:lnTo>
                <a:lnTo>
                  <a:pt x="30" y="168"/>
                </a:lnTo>
                <a:lnTo>
                  <a:pt x="30" y="164"/>
                </a:lnTo>
                <a:lnTo>
                  <a:pt x="32" y="160"/>
                </a:lnTo>
                <a:lnTo>
                  <a:pt x="32" y="156"/>
                </a:lnTo>
                <a:lnTo>
                  <a:pt x="36" y="156"/>
                </a:lnTo>
                <a:lnTo>
                  <a:pt x="32" y="156"/>
                </a:lnTo>
                <a:lnTo>
                  <a:pt x="32" y="160"/>
                </a:lnTo>
                <a:lnTo>
                  <a:pt x="36" y="160"/>
                </a:lnTo>
                <a:lnTo>
                  <a:pt x="36" y="156"/>
                </a:lnTo>
                <a:lnTo>
                  <a:pt x="36" y="156"/>
                </a:lnTo>
                <a:lnTo>
                  <a:pt x="36" y="15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62" name="Freeform 221">
            <a:extLst>
              <a:ext uri="{FF2B5EF4-FFF2-40B4-BE49-F238E27FC236}">
                <a16:creationId xmlns:a16="http://schemas.microsoft.com/office/drawing/2014/main" id="{C3274201-33A6-49D5-8617-F90AB7206B26}"/>
              </a:ext>
            </a:extLst>
          </p:cNvPr>
          <p:cNvSpPr>
            <a:spLocks/>
          </p:cNvSpPr>
          <p:nvPr/>
        </p:nvSpPr>
        <p:spPr bwMode="auto">
          <a:xfrm>
            <a:off x="7267978" y="3179230"/>
            <a:ext cx="82550" cy="114300"/>
          </a:xfrm>
          <a:custGeom>
            <a:avLst/>
            <a:gdLst>
              <a:gd name="T0" fmla="*/ 40 w 52"/>
              <a:gd name="T1" fmla="*/ 20 h 72"/>
              <a:gd name="T2" fmla="*/ 36 w 52"/>
              <a:gd name="T3" fmla="*/ 22 h 72"/>
              <a:gd name="T4" fmla="*/ 40 w 52"/>
              <a:gd name="T5" fmla="*/ 26 h 72"/>
              <a:gd name="T6" fmla="*/ 44 w 52"/>
              <a:gd name="T7" fmla="*/ 22 h 72"/>
              <a:gd name="T8" fmla="*/ 40 w 52"/>
              <a:gd name="T9" fmla="*/ 26 h 72"/>
              <a:gd name="T10" fmla="*/ 44 w 52"/>
              <a:gd name="T11" fmla="*/ 34 h 72"/>
              <a:gd name="T12" fmla="*/ 52 w 52"/>
              <a:gd name="T13" fmla="*/ 34 h 72"/>
              <a:gd name="T14" fmla="*/ 48 w 52"/>
              <a:gd name="T15" fmla="*/ 38 h 72"/>
              <a:gd name="T16" fmla="*/ 48 w 52"/>
              <a:gd name="T17" fmla="*/ 42 h 72"/>
              <a:gd name="T18" fmla="*/ 44 w 52"/>
              <a:gd name="T19" fmla="*/ 46 h 72"/>
              <a:gd name="T20" fmla="*/ 40 w 52"/>
              <a:gd name="T21" fmla="*/ 50 h 72"/>
              <a:gd name="T22" fmla="*/ 40 w 52"/>
              <a:gd name="T23" fmla="*/ 50 h 72"/>
              <a:gd name="T24" fmla="*/ 40 w 52"/>
              <a:gd name="T25" fmla="*/ 56 h 72"/>
              <a:gd name="T26" fmla="*/ 36 w 52"/>
              <a:gd name="T27" fmla="*/ 52 h 72"/>
              <a:gd name="T28" fmla="*/ 32 w 52"/>
              <a:gd name="T29" fmla="*/ 56 h 72"/>
              <a:gd name="T30" fmla="*/ 36 w 52"/>
              <a:gd name="T31" fmla="*/ 60 h 72"/>
              <a:gd name="T32" fmla="*/ 40 w 52"/>
              <a:gd name="T33" fmla="*/ 64 h 72"/>
              <a:gd name="T34" fmla="*/ 32 w 52"/>
              <a:gd name="T35" fmla="*/ 68 h 72"/>
              <a:gd name="T36" fmla="*/ 28 w 52"/>
              <a:gd name="T37" fmla="*/ 64 h 72"/>
              <a:gd name="T38" fmla="*/ 26 w 52"/>
              <a:gd name="T39" fmla="*/ 68 h 72"/>
              <a:gd name="T40" fmla="*/ 22 w 52"/>
              <a:gd name="T41" fmla="*/ 72 h 72"/>
              <a:gd name="T42" fmla="*/ 18 w 52"/>
              <a:gd name="T43" fmla="*/ 68 h 72"/>
              <a:gd name="T44" fmla="*/ 18 w 52"/>
              <a:gd name="T45" fmla="*/ 64 h 72"/>
              <a:gd name="T46" fmla="*/ 14 w 52"/>
              <a:gd name="T47" fmla="*/ 60 h 72"/>
              <a:gd name="T48" fmla="*/ 10 w 52"/>
              <a:gd name="T49" fmla="*/ 64 h 72"/>
              <a:gd name="T50" fmla="*/ 6 w 52"/>
              <a:gd name="T51" fmla="*/ 60 h 72"/>
              <a:gd name="T52" fmla="*/ 6 w 52"/>
              <a:gd name="T53" fmla="*/ 60 h 72"/>
              <a:gd name="T54" fmla="*/ 10 w 52"/>
              <a:gd name="T55" fmla="*/ 64 h 72"/>
              <a:gd name="T56" fmla="*/ 4 w 52"/>
              <a:gd name="T57" fmla="*/ 64 h 72"/>
              <a:gd name="T58" fmla="*/ 0 w 52"/>
              <a:gd name="T59" fmla="*/ 60 h 72"/>
              <a:gd name="T60" fmla="*/ 0 w 52"/>
              <a:gd name="T61" fmla="*/ 52 h 72"/>
              <a:gd name="T62" fmla="*/ 0 w 52"/>
              <a:gd name="T63" fmla="*/ 46 h 72"/>
              <a:gd name="T64" fmla="*/ 0 w 52"/>
              <a:gd name="T65" fmla="*/ 38 h 72"/>
              <a:gd name="T66" fmla="*/ 4 w 52"/>
              <a:gd name="T67" fmla="*/ 30 h 72"/>
              <a:gd name="T68" fmla="*/ 4 w 52"/>
              <a:gd name="T69" fmla="*/ 22 h 72"/>
              <a:gd name="T70" fmla="*/ 6 w 52"/>
              <a:gd name="T71" fmla="*/ 20 h 72"/>
              <a:gd name="T72" fmla="*/ 14 w 52"/>
              <a:gd name="T73" fmla="*/ 20 h 72"/>
              <a:gd name="T74" fmla="*/ 14 w 52"/>
              <a:gd name="T75" fmla="*/ 20 h 72"/>
              <a:gd name="T76" fmla="*/ 14 w 52"/>
              <a:gd name="T77" fmla="*/ 20 h 72"/>
              <a:gd name="T78" fmla="*/ 18 w 52"/>
              <a:gd name="T79" fmla="*/ 22 h 72"/>
              <a:gd name="T80" fmla="*/ 18 w 52"/>
              <a:gd name="T81" fmla="*/ 16 h 72"/>
              <a:gd name="T82" fmla="*/ 22 w 52"/>
              <a:gd name="T83" fmla="*/ 12 h 72"/>
              <a:gd name="T84" fmla="*/ 26 w 52"/>
              <a:gd name="T85" fmla="*/ 16 h 72"/>
              <a:gd name="T86" fmla="*/ 22 w 52"/>
              <a:gd name="T87" fmla="*/ 12 h 72"/>
              <a:gd name="T88" fmla="*/ 22 w 52"/>
              <a:gd name="T89" fmla="*/ 4 h 72"/>
              <a:gd name="T90" fmla="*/ 28 w 52"/>
              <a:gd name="T91" fmla="*/ 4 h 72"/>
              <a:gd name="T92" fmla="*/ 32 w 52"/>
              <a:gd name="T93" fmla="*/ 4 h 72"/>
              <a:gd name="T94" fmla="*/ 32 w 52"/>
              <a:gd name="T95" fmla="*/ 0 h 72"/>
              <a:gd name="T96" fmla="*/ 36 w 52"/>
              <a:gd name="T97" fmla="*/ 4 h 72"/>
              <a:gd name="T98" fmla="*/ 40 w 52"/>
              <a:gd name="T99" fmla="*/ 8 h 72"/>
              <a:gd name="T100" fmla="*/ 44 w 52"/>
              <a:gd name="T101" fmla="*/ 4 h 72"/>
              <a:gd name="T102" fmla="*/ 48 w 52"/>
              <a:gd name="T103" fmla="*/ 0 h 72"/>
              <a:gd name="T104" fmla="*/ 48 w 52"/>
              <a:gd name="T105" fmla="*/ 8 h 72"/>
              <a:gd name="T106" fmla="*/ 40 w 52"/>
              <a:gd name="T107" fmla="*/ 12 h 72"/>
              <a:gd name="T108" fmla="*/ 36 w 52"/>
              <a:gd name="T109" fmla="*/ 16 h 72"/>
              <a:gd name="T110" fmla="*/ 36 w 52"/>
              <a:gd name="T111" fmla="*/ 1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2" h="72">
                <a:moveTo>
                  <a:pt x="36" y="16"/>
                </a:moveTo>
                <a:lnTo>
                  <a:pt x="40" y="20"/>
                </a:lnTo>
                <a:lnTo>
                  <a:pt x="40" y="22"/>
                </a:lnTo>
                <a:lnTo>
                  <a:pt x="36" y="22"/>
                </a:lnTo>
                <a:lnTo>
                  <a:pt x="36" y="26"/>
                </a:lnTo>
                <a:lnTo>
                  <a:pt x="40" y="26"/>
                </a:lnTo>
                <a:lnTo>
                  <a:pt x="40" y="22"/>
                </a:lnTo>
                <a:lnTo>
                  <a:pt x="44" y="22"/>
                </a:lnTo>
                <a:lnTo>
                  <a:pt x="44" y="26"/>
                </a:lnTo>
                <a:lnTo>
                  <a:pt x="40" y="26"/>
                </a:lnTo>
                <a:lnTo>
                  <a:pt x="44" y="30"/>
                </a:lnTo>
                <a:lnTo>
                  <a:pt x="44" y="34"/>
                </a:lnTo>
                <a:lnTo>
                  <a:pt x="48" y="34"/>
                </a:lnTo>
                <a:lnTo>
                  <a:pt x="52" y="34"/>
                </a:lnTo>
                <a:lnTo>
                  <a:pt x="48" y="34"/>
                </a:lnTo>
                <a:lnTo>
                  <a:pt x="48" y="38"/>
                </a:lnTo>
                <a:lnTo>
                  <a:pt x="52" y="38"/>
                </a:lnTo>
                <a:lnTo>
                  <a:pt x="48" y="42"/>
                </a:lnTo>
                <a:lnTo>
                  <a:pt x="44" y="42"/>
                </a:lnTo>
                <a:lnTo>
                  <a:pt x="44" y="46"/>
                </a:lnTo>
                <a:lnTo>
                  <a:pt x="40" y="46"/>
                </a:lnTo>
                <a:lnTo>
                  <a:pt x="40" y="50"/>
                </a:lnTo>
                <a:lnTo>
                  <a:pt x="40" y="52"/>
                </a:lnTo>
                <a:lnTo>
                  <a:pt x="40" y="50"/>
                </a:lnTo>
                <a:lnTo>
                  <a:pt x="40" y="52"/>
                </a:lnTo>
                <a:lnTo>
                  <a:pt x="40" y="56"/>
                </a:lnTo>
                <a:lnTo>
                  <a:pt x="40" y="52"/>
                </a:lnTo>
                <a:lnTo>
                  <a:pt x="36" y="52"/>
                </a:lnTo>
                <a:lnTo>
                  <a:pt x="36" y="56"/>
                </a:lnTo>
                <a:lnTo>
                  <a:pt x="32" y="56"/>
                </a:lnTo>
                <a:lnTo>
                  <a:pt x="32" y="60"/>
                </a:lnTo>
                <a:lnTo>
                  <a:pt x="36" y="60"/>
                </a:lnTo>
                <a:lnTo>
                  <a:pt x="40" y="60"/>
                </a:lnTo>
                <a:lnTo>
                  <a:pt x="40" y="64"/>
                </a:lnTo>
                <a:lnTo>
                  <a:pt x="36" y="64"/>
                </a:lnTo>
                <a:lnTo>
                  <a:pt x="32" y="68"/>
                </a:lnTo>
                <a:lnTo>
                  <a:pt x="32" y="64"/>
                </a:lnTo>
                <a:lnTo>
                  <a:pt x="28" y="64"/>
                </a:lnTo>
                <a:lnTo>
                  <a:pt x="28" y="68"/>
                </a:lnTo>
                <a:lnTo>
                  <a:pt x="26" y="68"/>
                </a:lnTo>
                <a:lnTo>
                  <a:pt x="22" y="68"/>
                </a:lnTo>
                <a:lnTo>
                  <a:pt x="22" y="72"/>
                </a:lnTo>
                <a:lnTo>
                  <a:pt x="22" y="68"/>
                </a:lnTo>
                <a:lnTo>
                  <a:pt x="18" y="68"/>
                </a:lnTo>
                <a:lnTo>
                  <a:pt x="22" y="64"/>
                </a:lnTo>
                <a:lnTo>
                  <a:pt x="18" y="64"/>
                </a:lnTo>
                <a:lnTo>
                  <a:pt x="14" y="64"/>
                </a:lnTo>
                <a:lnTo>
                  <a:pt x="14" y="60"/>
                </a:lnTo>
                <a:lnTo>
                  <a:pt x="14" y="64"/>
                </a:lnTo>
                <a:lnTo>
                  <a:pt x="10" y="64"/>
                </a:lnTo>
                <a:lnTo>
                  <a:pt x="10" y="60"/>
                </a:lnTo>
                <a:lnTo>
                  <a:pt x="6" y="60"/>
                </a:lnTo>
                <a:lnTo>
                  <a:pt x="10" y="60"/>
                </a:lnTo>
                <a:lnTo>
                  <a:pt x="6" y="60"/>
                </a:lnTo>
                <a:lnTo>
                  <a:pt x="10" y="60"/>
                </a:lnTo>
                <a:lnTo>
                  <a:pt x="10" y="64"/>
                </a:lnTo>
                <a:lnTo>
                  <a:pt x="6" y="64"/>
                </a:lnTo>
                <a:lnTo>
                  <a:pt x="4" y="64"/>
                </a:lnTo>
                <a:lnTo>
                  <a:pt x="0" y="64"/>
                </a:lnTo>
                <a:lnTo>
                  <a:pt x="0" y="60"/>
                </a:lnTo>
                <a:lnTo>
                  <a:pt x="4" y="56"/>
                </a:lnTo>
                <a:lnTo>
                  <a:pt x="0" y="52"/>
                </a:lnTo>
                <a:lnTo>
                  <a:pt x="0" y="50"/>
                </a:lnTo>
                <a:lnTo>
                  <a:pt x="0" y="46"/>
                </a:lnTo>
                <a:lnTo>
                  <a:pt x="0" y="42"/>
                </a:lnTo>
                <a:lnTo>
                  <a:pt x="0" y="38"/>
                </a:lnTo>
                <a:lnTo>
                  <a:pt x="0" y="34"/>
                </a:lnTo>
                <a:lnTo>
                  <a:pt x="4" y="30"/>
                </a:lnTo>
                <a:lnTo>
                  <a:pt x="4" y="26"/>
                </a:lnTo>
                <a:lnTo>
                  <a:pt x="4" y="22"/>
                </a:lnTo>
                <a:lnTo>
                  <a:pt x="6" y="22"/>
                </a:lnTo>
                <a:lnTo>
                  <a:pt x="6" y="20"/>
                </a:lnTo>
                <a:lnTo>
                  <a:pt x="10" y="20"/>
                </a:lnTo>
                <a:lnTo>
                  <a:pt x="14" y="20"/>
                </a:lnTo>
                <a:lnTo>
                  <a:pt x="14" y="16"/>
                </a:lnTo>
                <a:lnTo>
                  <a:pt x="14" y="20"/>
                </a:lnTo>
                <a:lnTo>
                  <a:pt x="18" y="20"/>
                </a:lnTo>
                <a:lnTo>
                  <a:pt x="14" y="20"/>
                </a:lnTo>
                <a:lnTo>
                  <a:pt x="14" y="22"/>
                </a:lnTo>
                <a:lnTo>
                  <a:pt x="18" y="22"/>
                </a:lnTo>
                <a:lnTo>
                  <a:pt x="18" y="20"/>
                </a:lnTo>
                <a:lnTo>
                  <a:pt x="18" y="16"/>
                </a:lnTo>
                <a:lnTo>
                  <a:pt x="18" y="12"/>
                </a:lnTo>
                <a:lnTo>
                  <a:pt x="22" y="12"/>
                </a:lnTo>
                <a:lnTo>
                  <a:pt x="22" y="16"/>
                </a:lnTo>
                <a:lnTo>
                  <a:pt x="26" y="16"/>
                </a:lnTo>
                <a:lnTo>
                  <a:pt x="26" y="12"/>
                </a:lnTo>
                <a:lnTo>
                  <a:pt x="22" y="12"/>
                </a:lnTo>
                <a:lnTo>
                  <a:pt x="22" y="8"/>
                </a:lnTo>
                <a:lnTo>
                  <a:pt x="22" y="4"/>
                </a:lnTo>
                <a:lnTo>
                  <a:pt x="26" y="4"/>
                </a:lnTo>
                <a:lnTo>
                  <a:pt x="28" y="4"/>
                </a:lnTo>
                <a:lnTo>
                  <a:pt x="32" y="8"/>
                </a:lnTo>
                <a:lnTo>
                  <a:pt x="32" y="4"/>
                </a:lnTo>
                <a:lnTo>
                  <a:pt x="28" y="4"/>
                </a:lnTo>
                <a:lnTo>
                  <a:pt x="32" y="0"/>
                </a:lnTo>
                <a:lnTo>
                  <a:pt x="36" y="0"/>
                </a:lnTo>
                <a:lnTo>
                  <a:pt x="36" y="4"/>
                </a:lnTo>
                <a:lnTo>
                  <a:pt x="36" y="8"/>
                </a:lnTo>
                <a:lnTo>
                  <a:pt x="40" y="8"/>
                </a:lnTo>
                <a:lnTo>
                  <a:pt x="40" y="4"/>
                </a:lnTo>
                <a:lnTo>
                  <a:pt x="44" y="4"/>
                </a:lnTo>
                <a:lnTo>
                  <a:pt x="44" y="0"/>
                </a:lnTo>
                <a:lnTo>
                  <a:pt x="48" y="0"/>
                </a:lnTo>
                <a:lnTo>
                  <a:pt x="48" y="4"/>
                </a:lnTo>
                <a:lnTo>
                  <a:pt x="48" y="8"/>
                </a:lnTo>
                <a:lnTo>
                  <a:pt x="44" y="12"/>
                </a:lnTo>
                <a:lnTo>
                  <a:pt x="40" y="12"/>
                </a:lnTo>
                <a:lnTo>
                  <a:pt x="40" y="16"/>
                </a:lnTo>
                <a:lnTo>
                  <a:pt x="36" y="16"/>
                </a:lnTo>
                <a:lnTo>
                  <a:pt x="36" y="16"/>
                </a:lnTo>
                <a:lnTo>
                  <a:pt x="36" y="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63" name="Freeform 222">
            <a:extLst>
              <a:ext uri="{FF2B5EF4-FFF2-40B4-BE49-F238E27FC236}">
                <a16:creationId xmlns:a16="http://schemas.microsoft.com/office/drawing/2014/main" id="{D481BA28-DA20-4460-B3AB-AA0B26D071FD}"/>
              </a:ext>
            </a:extLst>
          </p:cNvPr>
          <p:cNvSpPr>
            <a:spLocks noEditPoints="1"/>
          </p:cNvSpPr>
          <p:nvPr/>
        </p:nvSpPr>
        <p:spPr bwMode="auto">
          <a:xfrm>
            <a:off x="3889778" y="3109380"/>
            <a:ext cx="177800" cy="82550"/>
          </a:xfrm>
          <a:custGeom>
            <a:avLst/>
            <a:gdLst>
              <a:gd name="T0" fmla="*/ 100 w 112"/>
              <a:gd name="T1" fmla="*/ 52 h 52"/>
              <a:gd name="T2" fmla="*/ 96 w 112"/>
              <a:gd name="T3" fmla="*/ 48 h 52"/>
              <a:gd name="T4" fmla="*/ 86 w 112"/>
              <a:gd name="T5" fmla="*/ 48 h 52"/>
              <a:gd name="T6" fmla="*/ 74 w 112"/>
              <a:gd name="T7" fmla="*/ 52 h 52"/>
              <a:gd name="T8" fmla="*/ 66 w 112"/>
              <a:gd name="T9" fmla="*/ 48 h 52"/>
              <a:gd name="T10" fmla="*/ 58 w 112"/>
              <a:gd name="T11" fmla="*/ 44 h 52"/>
              <a:gd name="T12" fmla="*/ 56 w 112"/>
              <a:gd name="T13" fmla="*/ 40 h 52"/>
              <a:gd name="T14" fmla="*/ 52 w 112"/>
              <a:gd name="T15" fmla="*/ 48 h 52"/>
              <a:gd name="T16" fmla="*/ 52 w 112"/>
              <a:gd name="T17" fmla="*/ 38 h 52"/>
              <a:gd name="T18" fmla="*/ 44 w 112"/>
              <a:gd name="T19" fmla="*/ 40 h 52"/>
              <a:gd name="T20" fmla="*/ 34 w 112"/>
              <a:gd name="T21" fmla="*/ 44 h 52"/>
              <a:gd name="T22" fmla="*/ 26 w 112"/>
              <a:gd name="T23" fmla="*/ 52 h 52"/>
              <a:gd name="T24" fmla="*/ 18 w 112"/>
              <a:gd name="T25" fmla="*/ 44 h 52"/>
              <a:gd name="T26" fmla="*/ 18 w 112"/>
              <a:gd name="T27" fmla="*/ 40 h 52"/>
              <a:gd name="T28" fmla="*/ 12 w 112"/>
              <a:gd name="T29" fmla="*/ 44 h 52"/>
              <a:gd name="T30" fmla="*/ 4 w 112"/>
              <a:gd name="T31" fmla="*/ 48 h 52"/>
              <a:gd name="T32" fmla="*/ 4 w 112"/>
              <a:gd name="T33" fmla="*/ 44 h 52"/>
              <a:gd name="T34" fmla="*/ 12 w 112"/>
              <a:gd name="T35" fmla="*/ 38 h 52"/>
              <a:gd name="T36" fmla="*/ 18 w 112"/>
              <a:gd name="T37" fmla="*/ 30 h 52"/>
              <a:gd name="T38" fmla="*/ 30 w 112"/>
              <a:gd name="T39" fmla="*/ 26 h 52"/>
              <a:gd name="T40" fmla="*/ 42 w 112"/>
              <a:gd name="T41" fmla="*/ 18 h 52"/>
              <a:gd name="T42" fmla="*/ 44 w 112"/>
              <a:gd name="T43" fmla="*/ 10 h 52"/>
              <a:gd name="T44" fmla="*/ 44 w 112"/>
              <a:gd name="T45" fmla="*/ 14 h 52"/>
              <a:gd name="T46" fmla="*/ 52 w 112"/>
              <a:gd name="T47" fmla="*/ 10 h 52"/>
              <a:gd name="T48" fmla="*/ 56 w 112"/>
              <a:gd name="T49" fmla="*/ 4 h 52"/>
              <a:gd name="T50" fmla="*/ 52 w 112"/>
              <a:gd name="T51" fmla="*/ 10 h 52"/>
              <a:gd name="T52" fmla="*/ 56 w 112"/>
              <a:gd name="T53" fmla="*/ 6 h 52"/>
              <a:gd name="T54" fmla="*/ 56 w 112"/>
              <a:gd name="T55" fmla="*/ 4 h 52"/>
              <a:gd name="T56" fmla="*/ 58 w 112"/>
              <a:gd name="T57" fmla="*/ 4 h 52"/>
              <a:gd name="T58" fmla="*/ 70 w 112"/>
              <a:gd name="T59" fmla="*/ 6 h 52"/>
              <a:gd name="T60" fmla="*/ 78 w 112"/>
              <a:gd name="T61" fmla="*/ 6 h 52"/>
              <a:gd name="T62" fmla="*/ 86 w 112"/>
              <a:gd name="T63" fmla="*/ 10 h 52"/>
              <a:gd name="T64" fmla="*/ 88 w 112"/>
              <a:gd name="T65" fmla="*/ 18 h 52"/>
              <a:gd name="T66" fmla="*/ 96 w 112"/>
              <a:gd name="T67" fmla="*/ 22 h 52"/>
              <a:gd name="T68" fmla="*/ 104 w 112"/>
              <a:gd name="T69" fmla="*/ 26 h 52"/>
              <a:gd name="T70" fmla="*/ 104 w 112"/>
              <a:gd name="T71" fmla="*/ 34 h 52"/>
              <a:gd name="T72" fmla="*/ 104 w 112"/>
              <a:gd name="T73" fmla="*/ 38 h 52"/>
              <a:gd name="T74" fmla="*/ 112 w 112"/>
              <a:gd name="T75" fmla="*/ 44 h 52"/>
              <a:gd name="T76" fmla="*/ 112 w 112"/>
              <a:gd name="T77" fmla="*/ 48 h 52"/>
              <a:gd name="T78" fmla="*/ 108 w 112"/>
              <a:gd name="T79" fmla="*/ 52 h 52"/>
              <a:gd name="T80" fmla="*/ 48 w 112"/>
              <a:gd name="T81" fmla="*/ 18 h 52"/>
              <a:gd name="T82" fmla="*/ 42 w 112"/>
              <a:gd name="T83" fmla="*/ 26 h 52"/>
              <a:gd name="T84" fmla="*/ 48 w 112"/>
              <a:gd name="T85" fmla="*/ 22 h 52"/>
              <a:gd name="T86" fmla="*/ 52 w 112"/>
              <a:gd name="T87" fmla="*/ 18 h 52"/>
              <a:gd name="T88" fmla="*/ 52 w 112"/>
              <a:gd name="T89" fmla="*/ 40 h 52"/>
              <a:gd name="T90" fmla="*/ 52 w 112"/>
              <a:gd name="T91" fmla="*/ 40 h 52"/>
              <a:gd name="T92" fmla="*/ 58 w 112"/>
              <a:gd name="T93" fmla="*/ 38 h 52"/>
              <a:gd name="T94" fmla="*/ 58 w 112"/>
              <a:gd name="T95" fmla="*/ 34 h 52"/>
              <a:gd name="T96" fmla="*/ 52 w 112"/>
              <a:gd name="T97" fmla="*/ 3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2" h="52">
                <a:moveTo>
                  <a:pt x="108" y="52"/>
                </a:moveTo>
                <a:lnTo>
                  <a:pt x="104" y="52"/>
                </a:lnTo>
                <a:lnTo>
                  <a:pt x="100" y="52"/>
                </a:lnTo>
                <a:lnTo>
                  <a:pt x="100" y="48"/>
                </a:lnTo>
                <a:lnTo>
                  <a:pt x="100" y="44"/>
                </a:lnTo>
                <a:lnTo>
                  <a:pt x="96" y="48"/>
                </a:lnTo>
                <a:lnTo>
                  <a:pt x="92" y="48"/>
                </a:lnTo>
                <a:lnTo>
                  <a:pt x="88" y="48"/>
                </a:lnTo>
                <a:lnTo>
                  <a:pt x="86" y="48"/>
                </a:lnTo>
                <a:lnTo>
                  <a:pt x="82" y="52"/>
                </a:lnTo>
                <a:lnTo>
                  <a:pt x="78" y="52"/>
                </a:lnTo>
                <a:lnTo>
                  <a:pt x="74" y="52"/>
                </a:lnTo>
                <a:lnTo>
                  <a:pt x="70" y="52"/>
                </a:lnTo>
                <a:lnTo>
                  <a:pt x="66" y="52"/>
                </a:lnTo>
                <a:lnTo>
                  <a:pt x="66" y="48"/>
                </a:lnTo>
                <a:lnTo>
                  <a:pt x="66" y="44"/>
                </a:lnTo>
                <a:lnTo>
                  <a:pt x="62" y="44"/>
                </a:lnTo>
                <a:lnTo>
                  <a:pt x="58" y="44"/>
                </a:lnTo>
                <a:lnTo>
                  <a:pt x="56" y="44"/>
                </a:lnTo>
                <a:lnTo>
                  <a:pt x="58" y="40"/>
                </a:lnTo>
                <a:lnTo>
                  <a:pt x="56" y="40"/>
                </a:lnTo>
                <a:lnTo>
                  <a:pt x="56" y="44"/>
                </a:lnTo>
                <a:lnTo>
                  <a:pt x="52" y="44"/>
                </a:lnTo>
                <a:lnTo>
                  <a:pt x="52" y="48"/>
                </a:lnTo>
                <a:lnTo>
                  <a:pt x="52" y="44"/>
                </a:lnTo>
                <a:lnTo>
                  <a:pt x="52" y="40"/>
                </a:lnTo>
                <a:lnTo>
                  <a:pt x="52" y="38"/>
                </a:lnTo>
                <a:lnTo>
                  <a:pt x="48" y="38"/>
                </a:lnTo>
                <a:lnTo>
                  <a:pt x="48" y="40"/>
                </a:lnTo>
                <a:lnTo>
                  <a:pt x="44" y="40"/>
                </a:lnTo>
                <a:lnTo>
                  <a:pt x="42" y="44"/>
                </a:lnTo>
                <a:lnTo>
                  <a:pt x="38" y="44"/>
                </a:lnTo>
                <a:lnTo>
                  <a:pt x="34" y="44"/>
                </a:lnTo>
                <a:lnTo>
                  <a:pt x="34" y="48"/>
                </a:lnTo>
                <a:lnTo>
                  <a:pt x="30" y="48"/>
                </a:lnTo>
                <a:lnTo>
                  <a:pt x="26" y="52"/>
                </a:lnTo>
                <a:lnTo>
                  <a:pt x="22" y="48"/>
                </a:lnTo>
                <a:lnTo>
                  <a:pt x="18" y="48"/>
                </a:lnTo>
                <a:lnTo>
                  <a:pt x="18" y="44"/>
                </a:lnTo>
                <a:lnTo>
                  <a:pt x="22" y="44"/>
                </a:lnTo>
                <a:lnTo>
                  <a:pt x="18" y="44"/>
                </a:lnTo>
                <a:lnTo>
                  <a:pt x="18" y="40"/>
                </a:lnTo>
                <a:lnTo>
                  <a:pt x="18" y="44"/>
                </a:lnTo>
                <a:lnTo>
                  <a:pt x="14" y="44"/>
                </a:lnTo>
                <a:lnTo>
                  <a:pt x="12" y="44"/>
                </a:lnTo>
                <a:lnTo>
                  <a:pt x="12" y="48"/>
                </a:lnTo>
                <a:lnTo>
                  <a:pt x="8" y="48"/>
                </a:lnTo>
                <a:lnTo>
                  <a:pt x="4" y="48"/>
                </a:lnTo>
                <a:lnTo>
                  <a:pt x="0" y="48"/>
                </a:lnTo>
                <a:lnTo>
                  <a:pt x="0" y="44"/>
                </a:lnTo>
                <a:lnTo>
                  <a:pt x="4" y="44"/>
                </a:lnTo>
                <a:lnTo>
                  <a:pt x="8" y="44"/>
                </a:lnTo>
                <a:lnTo>
                  <a:pt x="8" y="40"/>
                </a:lnTo>
                <a:lnTo>
                  <a:pt x="12" y="38"/>
                </a:lnTo>
                <a:lnTo>
                  <a:pt x="14" y="38"/>
                </a:lnTo>
                <a:lnTo>
                  <a:pt x="14" y="34"/>
                </a:lnTo>
                <a:lnTo>
                  <a:pt x="18" y="30"/>
                </a:lnTo>
                <a:lnTo>
                  <a:pt x="22" y="30"/>
                </a:lnTo>
                <a:lnTo>
                  <a:pt x="26" y="26"/>
                </a:lnTo>
                <a:lnTo>
                  <a:pt x="30" y="26"/>
                </a:lnTo>
                <a:lnTo>
                  <a:pt x="34" y="22"/>
                </a:lnTo>
                <a:lnTo>
                  <a:pt x="38" y="22"/>
                </a:lnTo>
                <a:lnTo>
                  <a:pt x="42" y="18"/>
                </a:lnTo>
                <a:lnTo>
                  <a:pt x="42" y="14"/>
                </a:lnTo>
                <a:lnTo>
                  <a:pt x="42" y="10"/>
                </a:lnTo>
                <a:lnTo>
                  <a:pt x="44" y="10"/>
                </a:lnTo>
                <a:lnTo>
                  <a:pt x="48" y="10"/>
                </a:lnTo>
                <a:lnTo>
                  <a:pt x="48" y="14"/>
                </a:lnTo>
                <a:lnTo>
                  <a:pt x="44" y="14"/>
                </a:lnTo>
                <a:lnTo>
                  <a:pt x="48" y="14"/>
                </a:lnTo>
                <a:lnTo>
                  <a:pt x="48" y="10"/>
                </a:lnTo>
                <a:lnTo>
                  <a:pt x="52" y="10"/>
                </a:lnTo>
                <a:lnTo>
                  <a:pt x="52" y="6"/>
                </a:lnTo>
                <a:lnTo>
                  <a:pt x="52" y="4"/>
                </a:lnTo>
                <a:lnTo>
                  <a:pt x="56" y="4"/>
                </a:lnTo>
                <a:lnTo>
                  <a:pt x="56" y="6"/>
                </a:lnTo>
                <a:lnTo>
                  <a:pt x="52" y="6"/>
                </a:lnTo>
                <a:lnTo>
                  <a:pt x="52" y="10"/>
                </a:lnTo>
                <a:lnTo>
                  <a:pt x="56" y="6"/>
                </a:lnTo>
                <a:lnTo>
                  <a:pt x="56" y="10"/>
                </a:lnTo>
                <a:lnTo>
                  <a:pt x="56" y="6"/>
                </a:lnTo>
                <a:lnTo>
                  <a:pt x="58" y="6"/>
                </a:lnTo>
                <a:lnTo>
                  <a:pt x="58" y="4"/>
                </a:lnTo>
                <a:lnTo>
                  <a:pt x="56" y="4"/>
                </a:lnTo>
                <a:lnTo>
                  <a:pt x="56" y="0"/>
                </a:lnTo>
                <a:lnTo>
                  <a:pt x="58" y="0"/>
                </a:lnTo>
                <a:lnTo>
                  <a:pt x="58" y="4"/>
                </a:lnTo>
                <a:lnTo>
                  <a:pt x="62" y="4"/>
                </a:lnTo>
                <a:lnTo>
                  <a:pt x="66" y="4"/>
                </a:lnTo>
                <a:lnTo>
                  <a:pt x="70" y="6"/>
                </a:lnTo>
                <a:lnTo>
                  <a:pt x="74" y="4"/>
                </a:lnTo>
                <a:lnTo>
                  <a:pt x="74" y="6"/>
                </a:lnTo>
                <a:lnTo>
                  <a:pt x="78" y="6"/>
                </a:lnTo>
                <a:lnTo>
                  <a:pt x="78" y="4"/>
                </a:lnTo>
                <a:lnTo>
                  <a:pt x="82" y="6"/>
                </a:lnTo>
                <a:lnTo>
                  <a:pt x="86" y="10"/>
                </a:lnTo>
                <a:lnTo>
                  <a:pt x="86" y="14"/>
                </a:lnTo>
                <a:lnTo>
                  <a:pt x="86" y="18"/>
                </a:lnTo>
                <a:lnTo>
                  <a:pt x="88" y="18"/>
                </a:lnTo>
                <a:lnTo>
                  <a:pt x="88" y="22"/>
                </a:lnTo>
                <a:lnTo>
                  <a:pt x="92" y="22"/>
                </a:lnTo>
                <a:lnTo>
                  <a:pt x="96" y="22"/>
                </a:lnTo>
                <a:lnTo>
                  <a:pt x="100" y="22"/>
                </a:lnTo>
                <a:lnTo>
                  <a:pt x="104" y="22"/>
                </a:lnTo>
                <a:lnTo>
                  <a:pt x="104" y="26"/>
                </a:lnTo>
                <a:lnTo>
                  <a:pt x="100" y="30"/>
                </a:lnTo>
                <a:lnTo>
                  <a:pt x="104" y="30"/>
                </a:lnTo>
                <a:lnTo>
                  <a:pt x="104" y="34"/>
                </a:lnTo>
                <a:lnTo>
                  <a:pt x="108" y="34"/>
                </a:lnTo>
                <a:lnTo>
                  <a:pt x="108" y="38"/>
                </a:lnTo>
                <a:lnTo>
                  <a:pt x="104" y="38"/>
                </a:lnTo>
                <a:lnTo>
                  <a:pt x="104" y="40"/>
                </a:lnTo>
                <a:lnTo>
                  <a:pt x="108" y="44"/>
                </a:lnTo>
                <a:lnTo>
                  <a:pt x="112" y="44"/>
                </a:lnTo>
                <a:lnTo>
                  <a:pt x="108" y="44"/>
                </a:lnTo>
                <a:lnTo>
                  <a:pt x="108" y="48"/>
                </a:lnTo>
                <a:lnTo>
                  <a:pt x="112" y="48"/>
                </a:lnTo>
                <a:lnTo>
                  <a:pt x="108" y="48"/>
                </a:lnTo>
                <a:lnTo>
                  <a:pt x="108" y="52"/>
                </a:lnTo>
                <a:lnTo>
                  <a:pt x="108" y="52"/>
                </a:lnTo>
                <a:lnTo>
                  <a:pt x="108" y="52"/>
                </a:lnTo>
                <a:close/>
                <a:moveTo>
                  <a:pt x="52" y="18"/>
                </a:moveTo>
                <a:lnTo>
                  <a:pt x="48" y="18"/>
                </a:lnTo>
                <a:lnTo>
                  <a:pt x="44" y="22"/>
                </a:lnTo>
                <a:lnTo>
                  <a:pt x="42" y="22"/>
                </a:lnTo>
                <a:lnTo>
                  <a:pt x="42" y="26"/>
                </a:lnTo>
                <a:lnTo>
                  <a:pt x="44" y="26"/>
                </a:lnTo>
                <a:lnTo>
                  <a:pt x="44" y="22"/>
                </a:lnTo>
                <a:lnTo>
                  <a:pt x="48" y="22"/>
                </a:lnTo>
                <a:lnTo>
                  <a:pt x="52" y="22"/>
                </a:lnTo>
                <a:lnTo>
                  <a:pt x="52" y="18"/>
                </a:lnTo>
                <a:lnTo>
                  <a:pt x="52" y="18"/>
                </a:lnTo>
                <a:lnTo>
                  <a:pt x="52" y="18"/>
                </a:lnTo>
                <a:close/>
                <a:moveTo>
                  <a:pt x="52" y="38"/>
                </a:moveTo>
                <a:lnTo>
                  <a:pt x="52" y="40"/>
                </a:lnTo>
                <a:lnTo>
                  <a:pt x="52" y="38"/>
                </a:lnTo>
                <a:lnTo>
                  <a:pt x="56" y="38"/>
                </a:lnTo>
                <a:lnTo>
                  <a:pt x="52" y="40"/>
                </a:lnTo>
                <a:lnTo>
                  <a:pt x="56" y="40"/>
                </a:lnTo>
                <a:lnTo>
                  <a:pt x="56" y="38"/>
                </a:lnTo>
                <a:lnTo>
                  <a:pt x="58" y="38"/>
                </a:lnTo>
                <a:lnTo>
                  <a:pt x="58" y="34"/>
                </a:lnTo>
                <a:lnTo>
                  <a:pt x="62" y="34"/>
                </a:lnTo>
                <a:lnTo>
                  <a:pt x="58" y="34"/>
                </a:lnTo>
                <a:lnTo>
                  <a:pt x="56" y="34"/>
                </a:lnTo>
                <a:lnTo>
                  <a:pt x="52" y="34"/>
                </a:lnTo>
                <a:lnTo>
                  <a:pt x="52" y="38"/>
                </a:lnTo>
                <a:lnTo>
                  <a:pt x="52" y="38"/>
                </a:lnTo>
                <a:lnTo>
                  <a:pt x="52" y="3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64" name="Freeform 223">
            <a:extLst>
              <a:ext uri="{FF2B5EF4-FFF2-40B4-BE49-F238E27FC236}">
                <a16:creationId xmlns:a16="http://schemas.microsoft.com/office/drawing/2014/main" id="{6594AFB8-FB66-48E2-9A47-33A65C2C43CC}"/>
              </a:ext>
            </a:extLst>
          </p:cNvPr>
          <p:cNvSpPr>
            <a:spLocks noEditPoints="1"/>
          </p:cNvSpPr>
          <p:nvPr/>
        </p:nvSpPr>
        <p:spPr bwMode="auto">
          <a:xfrm>
            <a:off x="3981853" y="3201455"/>
            <a:ext cx="73025" cy="142875"/>
          </a:xfrm>
          <a:custGeom>
            <a:avLst/>
            <a:gdLst>
              <a:gd name="T0" fmla="*/ 46 w 46"/>
              <a:gd name="T1" fmla="*/ 8 h 90"/>
              <a:gd name="T2" fmla="*/ 46 w 46"/>
              <a:gd name="T3" fmla="*/ 8 h 90"/>
              <a:gd name="T4" fmla="*/ 42 w 46"/>
              <a:gd name="T5" fmla="*/ 12 h 90"/>
              <a:gd name="T6" fmla="*/ 42 w 46"/>
              <a:gd name="T7" fmla="*/ 16 h 90"/>
              <a:gd name="T8" fmla="*/ 46 w 46"/>
              <a:gd name="T9" fmla="*/ 16 h 90"/>
              <a:gd name="T10" fmla="*/ 42 w 46"/>
              <a:gd name="T11" fmla="*/ 16 h 90"/>
              <a:gd name="T12" fmla="*/ 38 w 46"/>
              <a:gd name="T13" fmla="*/ 20 h 90"/>
              <a:gd name="T14" fmla="*/ 34 w 46"/>
              <a:gd name="T15" fmla="*/ 28 h 90"/>
              <a:gd name="T16" fmla="*/ 34 w 46"/>
              <a:gd name="T17" fmla="*/ 28 h 90"/>
              <a:gd name="T18" fmla="*/ 38 w 46"/>
              <a:gd name="T19" fmla="*/ 24 h 90"/>
              <a:gd name="T20" fmla="*/ 34 w 46"/>
              <a:gd name="T21" fmla="*/ 28 h 90"/>
              <a:gd name="T22" fmla="*/ 34 w 46"/>
              <a:gd name="T23" fmla="*/ 24 h 90"/>
              <a:gd name="T24" fmla="*/ 34 w 46"/>
              <a:gd name="T25" fmla="*/ 20 h 90"/>
              <a:gd name="T26" fmla="*/ 34 w 46"/>
              <a:gd name="T27" fmla="*/ 24 h 90"/>
              <a:gd name="T28" fmla="*/ 30 w 46"/>
              <a:gd name="T29" fmla="*/ 24 h 90"/>
              <a:gd name="T30" fmla="*/ 26 w 46"/>
              <a:gd name="T31" fmla="*/ 28 h 90"/>
              <a:gd name="T32" fmla="*/ 26 w 46"/>
              <a:gd name="T33" fmla="*/ 30 h 90"/>
              <a:gd name="T34" fmla="*/ 24 w 46"/>
              <a:gd name="T35" fmla="*/ 42 h 90"/>
              <a:gd name="T36" fmla="*/ 24 w 46"/>
              <a:gd name="T37" fmla="*/ 50 h 90"/>
              <a:gd name="T38" fmla="*/ 24 w 46"/>
              <a:gd name="T39" fmla="*/ 50 h 90"/>
              <a:gd name="T40" fmla="*/ 26 w 46"/>
              <a:gd name="T41" fmla="*/ 64 h 90"/>
              <a:gd name="T42" fmla="*/ 26 w 46"/>
              <a:gd name="T43" fmla="*/ 76 h 90"/>
              <a:gd name="T44" fmla="*/ 20 w 46"/>
              <a:gd name="T45" fmla="*/ 82 h 90"/>
              <a:gd name="T46" fmla="*/ 12 w 46"/>
              <a:gd name="T47" fmla="*/ 90 h 90"/>
              <a:gd name="T48" fmla="*/ 8 w 46"/>
              <a:gd name="T49" fmla="*/ 90 h 90"/>
              <a:gd name="T50" fmla="*/ 4 w 46"/>
              <a:gd name="T51" fmla="*/ 82 h 90"/>
              <a:gd name="T52" fmla="*/ 4 w 46"/>
              <a:gd name="T53" fmla="*/ 76 h 90"/>
              <a:gd name="T54" fmla="*/ 4 w 46"/>
              <a:gd name="T55" fmla="*/ 68 h 90"/>
              <a:gd name="T56" fmla="*/ 4 w 46"/>
              <a:gd name="T57" fmla="*/ 62 h 90"/>
              <a:gd name="T58" fmla="*/ 4 w 46"/>
              <a:gd name="T59" fmla="*/ 58 h 90"/>
              <a:gd name="T60" fmla="*/ 4 w 46"/>
              <a:gd name="T61" fmla="*/ 54 h 90"/>
              <a:gd name="T62" fmla="*/ 4 w 46"/>
              <a:gd name="T63" fmla="*/ 46 h 90"/>
              <a:gd name="T64" fmla="*/ 8 w 46"/>
              <a:gd name="T65" fmla="*/ 42 h 90"/>
              <a:gd name="T66" fmla="*/ 8 w 46"/>
              <a:gd name="T67" fmla="*/ 38 h 90"/>
              <a:gd name="T68" fmla="*/ 8 w 46"/>
              <a:gd name="T69" fmla="*/ 34 h 90"/>
              <a:gd name="T70" fmla="*/ 8 w 46"/>
              <a:gd name="T71" fmla="*/ 30 h 90"/>
              <a:gd name="T72" fmla="*/ 4 w 46"/>
              <a:gd name="T73" fmla="*/ 28 h 90"/>
              <a:gd name="T74" fmla="*/ 0 w 46"/>
              <a:gd name="T75" fmla="*/ 34 h 90"/>
              <a:gd name="T76" fmla="*/ 4 w 46"/>
              <a:gd name="T77" fmla="*/ 24 h 90"/>
              <a:gd name="T78" fmla="*/ 4 w 46"/>
              <a:gd name="T79" fmla="*/ 24 h 90"/>
              <a:gd name="T80" fmla="*/ 12 w 46"/>
              <a:gd name="T81" fmla="*/ 16 h 90"/>
              <a:gd name="T82" fmla="*/ 16 w 46"/>
              <a:gd name="T83" fmla="*/ 4 h 90"/>
              <a:gd name="T84" fmla="*/ 16 w 46"/>
              <a:gd name="T85" fmla="*/ 8 h 90"/>
              <a:gd name="T86" fmla="*/ 24 w 46"/>
              <a:gd name="T87" fmla="*/ 4 h 90"/>
              <a:gd name="T88" fmla="*/ 20 w 46"/>
              <a:gd name="T89" fmla="*/ 8 h 90"/>
              <a:gd name="T90" fmla="*/ 20 w 46"/>
              <a:gd name="T91" fmla="*/ 12 h 90"/>
              <a:gd name="T92" fmla="*/ 20 w 46"/>
              <a:gd name="T93" fmla="*/ 8 h 90"/>
              <a:gd name="T94" fmla="*/ 24 w 46"/>
              <a:gd name="T95" fmla="*/ 4 h 90"/>
              <a:gd name="T96" fmla="*/ 34 w 46"/>
              <a:gd name="T97" fmla="*/ 4 h 90"/>
              <a:gd name="T98" fmla="*/ 34 w 46"/>
              <a:gd name="T99" fmla="*/ 0 h 90"/>
              <a:gd name="T100" fmla="*/ 42 w 46"/>
              <a:gd name="T101" fmla="*/ 4 h 90"/>
              <a:gd name="T102" fmla="*/ 46 w 46"/>
              <a:gd name="T103" fmla="*/ 8 h 90"/>
              <a:gd name="T104" fmla="*/ 12 w 46"/>
              <a:gd name="T105" fmla="*/ 20 h 90"/>
              <a:gd name="T106" fmla="*/ 8 w 46"/>
              <a:gd name="T107" fmla="*/ 24 h 90"/>
              <a:gd name="T108" fmla="*/ 12 w 46"/>
              <a:gd name="T109" fmla="*/ 28 h 90"/>
              <a:gd name="T110" fmla="*/ 12 w 46"/>
              <a:gd name="T111" fmla="*/ 24 h 90"/>
              <a:gd name="T112" fmla="*/ 16 w 46"/>
              <a:gd name="T113" fmla="*/ 2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6" h="90">
                <a:moveTo>
                  <a:pt x="46" y="8"/>
                </a:move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2" y="8"/>
                </a:lnTo>
                <a:lnTo>
                  <a:pt x="42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lnTo>
                  <a:pt x="42" y="8"/>
                </a:lnTo>
                <a:lnTo>
                  <a:pt x="42" y="8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6"/>
                </a:lnTo>
                <a:lnTo>
                  <a:pt x="42" y="16"/>
                </a:lnTo>
                <a:lnTo>
                  <a:pt x="42" y="16"/>
                </a:lnTo>
                <a:lnTo>
                  <a:pt x="42" y="16"/>
                </a:lnTo>
                <a:lnTo>
                  <a:pt x="42" y="16"/>
                </a:lnTo>
                <a:lnTo>
                  <a:pt x="46" y="16"/>
                </a:lnTo>
                <a:lnTo>
                  <a:pt x="46" y="16"/>
                </a:lnTo>
                <a:lnTo>
                  <a:pt x="46" y="16"/>
                </a:lnTo>
                <a:lnTo>
                  <a:pt x="46" y="16"/>
                </a:lnTo>
                <a:lnTo>
                  <a:pt x="46" y="16"/>
                </a:lnTo>
                <a:lnTo>
                  <a:pt x="46" y="16"/>
                </a:lnTo>
                <a:lnTo>
                  <a:pt x="46" y="16"/>
                </a:lnTo>
                <a:lnTo>
                  <a:pt x="42" y="16"/>
                </a:lnTo>
                <a:lnTo>
                  <a:pt x="42" y="16"/>
                </a:lnTo>
                <a:lnTo>
                  <a:pt x="42" y="16"/>
                </a:lnTo>
                <a:lnTo>
                  <a:pt x="42" y="16"/>
                </a:lnTo>
                <a:lnTo>
                  <a:pt x="42" y="16"/>
                </a:lnTo>
                <a:lnTo>
                  <a:pt x="42" y="16"/>
                </a:lnTo>
                <a:lnTo>
                  <a:pt x="42" y="16"/>
                </a:lnTo>
                <a:lnTo>
                  <a:pt x="42" y="16"/>
                </a:lnTo>
                <a:lnTo>
                  <a:pt x="38" y="16"/>
                </a:lnTo>
                <a:lnTo>
                  <a:pt x="38" y="16"/>
                </a:lnTo>
                <a:lnTo>
                  <a:pt x="38" y="20"/>
                </a:lnTo>
                <a:lnTo>
                  <a:pt x="38" y="20"/>
                </a:lnTo>
                <a:lnTo>
                  <a:pt x="38" y="20"/>
                </a:lnTo>
                <a:lnTo>
                  <a:pt x="38" y="20"/>
                </a:lnTo>
                <a:lnTo>
                  <a:pt x="38" y="20"/>
                </a:lnTo>
                <a:lnTo>
                  <a:pt x="38" y="20"/>
                </a:lnTo>
                <a:lnTo>
                  <a:pt x="38" y="20"/>
                </a:lnTo>
                <a:lnTo>
                  <a:pt x="38" y="24"/>
                </a:lnTo>
                <a:lnTo>
                  <a:pt x="38" y="24"/>
                </a:lnTo>
                <a:lnTo>
                  <a:pt x="38" y="24"/>
                </a:lnTo>
                <a:lnTo>
                  <a:pt x="38" y="24"/>
                </a:lnTo>
                <a:lnTo>
                  <a:pt x="38" y="24"/>
                </a:lnTo>
                <a:lnTo>
                  <a:pt x="38" y="24"/>
                </a:lnTo>
                <a:lnTo>
                  <a:pt x="34" y="28"/>
                </a:lnTo>
                <a:lnTo>
                  <a:pt x="34" y="28"/>
                </a:lnTo>
                <a:lnTo>
                  <a:pt x="34" y="28"/>
                </a:lnTo>
                <a:lnTo>
                  <a:pt x="34" y="28"/>
                </a:lnTo>
                <a:lnTo>
                  <a:pt x="34" y="28"/>
                </a:lnTo>
                <a:lnTo>
                  <a:pt x="34" y="28"/>
                </a:lnTo>
                <a:lnTo>
                  <a:pt x="34" y="28"/>
                </a:lnTo>
                <a:lnTo>
                  <a:pt x="34" y="28"/>
                </a:lnTo>
                <a:lnTo>
                  <a:pt x="34" y="28"/>
                </a:lnTo>
                <a:lnTo>
                  <a:pt x="34" y="28"/>
                </a:lnTo>
                <a:lnTo>
                  <a:pt x="38" y="28"/>
                </a:lnTo>
                <a:lnTo>
                  <a:pt x="38" y="24"/>
                </a:lnTo>
                <a:lnTo>
                  <a:pt x="38" y="24"/>
                </a:lnTo>
                <a:lnTo>
                  <a:pt x="38" y="24"/>
                </a:lnTo>
                <a:lnTo>
                  <a:pt x="38" y="24"/>
                </a:lnTo>
                <a:lnTo>
                  <a:pt x="38" y="24"/>
                </a:lnTo>
                <a:lnTo>
                  <a:pt x="38" y="24"/>
                </a:lnTo>
                <a:lnTo>
                  <a:pt x="34" y="24"/>
                </a:lnTo>
                <a:lnTo>
                  <a:pt x="34" y="24"/>
                </a:lnTo>
                <a:lnTo>
                  <a:pt x="34" y="28"/>
                </a:lnTo>
                <a:lnTo>
                  <a:pt x="34" y="28"/>
                </a:lnTo>
                <a:lnTo>
                  <a:pt x="34" y="28"/>
                </a:lnTo>
                <a:lnTo>
                  <a:pt x="34" y="28"/>
                </a:lnTo>
                <a:lnTo>
                  <a:pt x="34" y="28"/>
                </a:lnTo>
                <a:lnTo>
                  <a:pt x="34" y="28"/>
                </a:lnTo>
                <a:lnTo>
                  <a:pt x="34" y="28"/>
                </a:lnTo>
                <a:lnTo>
                  <a:pt x="34" y="28"/>
                </a:lnTo>
                <a:lnTo>
                  <a:pt x="34" y="28"/>
                </a:lnTo>
                <a:lnTo>
                  <a:pt x="34" y="28"/>
                </a:lnTo>
                <a:lnTo>
                  <a:pt x="34" y="28"/>
                </a:lnTo>
                <a:lnTo>
                  <a:pt x="34" y="28"/>
                </a:lnTo>
                <a:lnTo>
                  <a:pt x="34" y="24"/>
                </a:lnTo>
                <a:lnTo>
                  <a:pt x="34" y="24"/>
                </a:lnTo>
                <a:lnTo>
                  <a:pt x="34" y="24"/>
                </a:lnTo>
                <a:lnTo>
                  <a:pt x="34" y="24"/>
                </a:lnTo>
                <a:lnTo>
                  <a:pt x="34" y="24"/>
                </a:lnTo>
                <a:lnTo>
                  <a:pt x="34" y="20"/>
                </a:lnTo>
                <a:lnTo>
                  <a:pt x="34" y="20"/>
                </a:lnTo>
                <a:lnTo>
                  <a:pt x="34" y="20"/>
                </a:lnTo>
                <a:lnTo>
                  <a:pt x="34" y="20"/>
                </a:lnTo>
                <a:lnTo>
                  <a:pt x="34" y="20"/>
                </a:lnTo>
                <a:lnTo>
                  <a:pt x="34" y="20"/>
                </a:lnTo>
                <a:lnTo>
                  <a:pt x="34" y="20"/>
                </a:lnTo>
                <a:lnTo>
                  <a:pt x="34" y="20"/>
                </a:lnTo>
                <a:lnTo>
                  <a:pt x="34" y="20"/>
                </a:lnTo>
                <a:lnTo>
                  <a:pt x="34" y="20"/>
                </a:lnTo>
                <a:lnTo>
                  <a:pt x="34" y="24"/>
                </a:lnTo>
                <a:lnTo>
                  <a:pt x="34" y="24"/>
                </a:lnTo>
                <a:lnTo>
                  <a:pt x="34" y="24"/>
                </a:lnTo>
                <a:lnTo>
                  <a:pt x="30" y="24"/>
                </a:lnTo>
                <a:lnTo>
                  <a:pt x="30" y="24"/>
                </a:lnTo>
                <a:lnTo>
                  <a:pt x="30" y="24"/>
                </a:lnTo>
                <a:lnTo>
                  <a:pt x="30" y="24"/>
                </a:lnTo>
                <a:lnTo>
                  <a:pt x="30" y="24"/>
                </a:lnTo>
                <a:lnTo>
                  <a:pt x="30" y="24"/>
                </a:lnTo>
                <a:lnTo>
                  <a:pt x="30" y="24"/>
                </a:lnTo>
                <a:lnTo>
                  <a:pt x="30" y="24"/>
                </a:lnTo>
                <a:lnTo>
                  <a:pt x="30" y="24"/>
                </a:lnTo>
                <a:lnTo>
                  <a:pt x="26" y="24"/>
                </a:lnTo>
                <a:lnTo>
                  <a:pt x="26" y="28"/>
                </a:lnTo>
                <a:lnTo>
                  <a:pt x="26" y="28"/>
                </a:lnTo>
                <a:lnTo>
                  <a:pt x="26" y="28"/>
                </a:lnTo>
                <a:lnTo>
                  <a:pt x="26" y="28"/>
                </a:lnTo>
                <a:lnTo>
                  <a:pt x="26" y="28"/>
                </a:lnTo>
                <a:lnTo>
                  <a:pt x="26" y="28"/>
                </a:lnTo>
                <a:lnTo>
                  <a:pt x="26" y="28"/>
                </a:lnTo>
                <a:lnTo>
                  <a:pt x="26" y="28"/>
                </a:lnTo>
                <a:lnTo>
                  <a:pt x="26" y="28"/>
                </a:lnTo>
                <a:lnTo>
                  <a:pt x="26" y="30"/>
                </a:lnTo>
                <a:lnTo>
                  <a:pt x="26" y="30"/>
                </a:lnTo>
                <a:lnTo>
                  <a:pt x="26" y="30"/>
                </a:lnTo>
                <a:lnTo>
                  <a:pt x="26" y="30"/>
                </a:lnTo>
                <a:lnTo>
                  <a:pt x="26" y="30"/>
                </a:lnTo>
                <a:lnTo>
                  <a:pt x="26" y="30"/>
                </a:lnTo>
                <a:lnTo>
                  <a:pt x="26" y="34"/>
                </a:lnTo>
                <a:lnTo>
                  <a:pt x="26" y="34"/>
                </a:lnTo>
                <a:lnTo>
                  <a:pt x="26" y="34"/>
                </a:lnTo>
                <a:lnTo>
                  <a:pt x="26" y="38"/>
                </a:lnTo>
                <a:lnTo>
                  <a:pt x="24" y="38"/>
                </a:lnTo>
                <a:lnTo>
                  <a:pt x="24" y="42"/>
                </a:lnTo>
                <a:lnTo>
                  <a:pt x="24" y="42"/>
                </a:lnTo>
                <a:lnTo>
                  <a:pt x="24" y="42"/>
                </a:lnTo>
                <a:lnTo>
                  <a:pt x="24" y="42"/>
                </a:lnTo>
                <a:lnTo>
                  <a:pt x="24" y="42"/>
                </a:lnTo>
                <a:lnTo>
                  <a:pt x="24" y="42"/>
                </a:lnTo>
                <a:lnTo>
                  <a:pt x="24" y="42"/>
                </a:lnTo>
                <a:lnTo>
                  <a:pt x="24" y="46"/>
                </a:lnTo>
                <a:lnTo>
                  <a:pt x="24" y="46"/>
                </a:lnTo>
                <a:lnTo>
                  <a:pt x="24" y="50"/>
                </a:lnTo>
                <a:lnTo>
                  <a:pt x="24" y="50"/>
                </a:lnTo>
                <a:lnTo>
                  <a:pt x="24" y="50"/>
                </a:lnTo>
                <a:lnTo>
                  <a:pt x="24" y="50"/>
                </a:lnTo>
                <a:lnTo>
                  <a:pt x="24" y="50"/>
                </a:lnTo>
                <a:lnTo>
                  <a:pt x="24" y="50"/>
                </a:lnTo>
                <a:lnTo>
                  <a:pt x="24" y="50"/>
                </a:lnTo>
                <a:lnTo>
                  <a:pt x="24" y="50"/>
                </a:lnTo>
                <a:lnTo>
                  <a:pt x="24" y="50"/>
                </a:lnTo>
                <a:lnTo>
                  <a:pt x="24" y="50"/>
                </a:lnTo>
                <a:lnTo>
                  <a:pt x="24" y="54"/>
                </a:lnTo>
                <a:lnTo>
                  <a:pt x="24" y="58"/>
                </a:lnTo>
                <a:lnTo>
                  <a:pt x="24" y="58"/>
                </a:lnTo>
                <a:lnTo>
                  <a:pt x="24" y="58"/>
                </a:lnTo>
                <a:lnTo>
                  <a:pt x="24" y="62"/>
                </a:lnTo>
                <a:lnTo>
                  <a:pt x="26" y="64"/>
                </a:lnTo>
                <a:lnTo>
                  <a:pt x="26" y="64"/>
                </a:lnTo>
                <a:lnTo>
                  <a:pt x="26" y="68"/>
                </a:lnTo>
                <a:lnTo>
                  <a:pt x="26" y="68"/>
                </a:lnTo>
                <a:lnTo>
                  <a:pt x="26" y="68"/>
                </a:lnTo>
                <a:lnTo>
                  <a:pt x="26" y="72"/>
                </a:lnTo>
                <a:lnTo>
                  <a:pt x="26" y="72"/>
                </a:lnTo>
                <a:lnTo>
                  <a:pt x="26" y="72"/>
                </a:lnTo>
                <a:lnTo>
                  <a:pt x="26" y="76"/>
                </a:lnTo>
                <a:lnTo>
                  <a:pt x="26" y="76"/>
                </a:lnTo>
                <a:lnTo>
                  <a:pt x="24" y="76"/>
                </a:lnTo>
                <a:lnTo>
                  <a:pt x="24" y="76"/>
                </a:lnTo>
                <a:lnTo>
                  <a:pt x="24" y="78"/>
                </a:lnTo>
                <a:lnTo>
                  <a:pt x="24" y="78"/>
                </a:lnTo>
                <a:lnTo>
                  <a:pt x="24" y="82"/>
                </a:lnTo>
                <a:lnTo>
                  <a:pt x="24" y="82"/>
                </a:lnTo>
                <a:lnTo>
                  <a:pt x="20" y="82"/>
                </a:lnTo>
                <a:lnTo>
                  <a:pt x="20" y="82"/>
                </a:lnTo>
                <a:lnTo>
                  <a:pt x="20" y="82"/>
                </a:lnTo>
                <a:lnTo>
                  <a:pt x="20" y="86"/>
                </a:lnTo>
                <a:lnTo>
                  <a:pt x="20" y="86"/>
                </a:lnTo>
                <a:lnTo>
                  <a:pt x="20" y="86"/>
                </a:lnTo>
                <a:lnTo>
                  <a:pt x="20" y="86"/>
                </a:lnTo>
                <a:lnTo>
                  <a:pt x="16" y="90"/>
                </a:lnTo>
                <a:lnTo>
                  <a:pt x="16" y="90"/>
                </a:lnTo>
                <a:lnTo>
                  <a:pt x="12" y="90"/>
                </a:lnTo>
                <a:lnTo>
                  <a:pt x="12" y="90"/>
                </a:lnTo>
                <a:lnTo>
                  <a:pt x="12" y="90"/>
                </a:lnTo>
                <a:lnTo>
                  <a:pt x="12" y="90"/>
                </a:lnTo>
                <a:lnTo>
                  <a:pt x="12" y="90"/>
                </a:lnTo>
                <a:lnTo>
                  <a:pt x="8" y="90"/>
                </a:lnTo>
                <a:lnTo>
                  <a:pt x="8" y="90"/>
                </a:lnTo>
                <a:lnTo>
                  <a:pt x="8" y="90"/>
                </a:lnTo>
                <a:lnTo>
                  <a:pt x="8" y="90"/>
                </a:lnTo>
                <a:lnTo>
                  <a:pt x="8" y="86"/>
                </a:lnTo>
                <a:lnTo>
                  <a:pt x="8" y="86"/>
                </a:lnTo>
                <a:lnTo>
                  <a:pt x="8" y="86"/>
                </a:lnTo>
                <a:lnTo>
                  <a:pt x="4" y="82"/>
                </a:lnTo>
                <a:lnTo>
                  <a:pt x="4" y="82"/>
                </a:lnTo>
                <a:lnTo>
                  <a:pt x="4" y="82"/>
                </a:lnTo>
                <a:lnTo>
                  <a:pt x="4" y="82"/>
                </a:lnTo>
                <a:lnTo>
                  <a:pt x="4" y="82"/>
                </a:lnTo>
                <a:lnTo>
                  <a:pt x="4" y="82"/>
                </a:lnTo>
                <a:lnTo>
                  <a:pt x="4" y="78"/>
                </a:lnTo>
                <a:lnTo>
                  <a:pt x="4" y="78"/>
                </a:lnTo>
                <a:lnTo>
                  <a:pt x="4" y="78"/>
                </a:lnTo>
                <a:lnTo>
                  <a:pt x="4" y="76"/>
                </a:lnTo>
                <a:lnTo>
                  <a:pt x="4" y="76"/>
                </a:lnTo>
                <a:lnTo>
                  <a:pt x="4" y="76"/>
                </a:lnTo>
                <a:lnTo>
                  <a:pt x="4" y="76"/>
                </a:lnTo>
                <a:lnTo>
                  <a:pt x="4" y="76"/>
                </a:lnTo>
                <a:lnTo>
                  <a:pt x="4" y="76"/>
                </a:lnTo>
                <a:lnTo>
                  <a:pt x="4" y="72"/>
                </a:lnTo>
                <a:lnTo>
                  <a:pt x="4" y="72"/>
                </a:lnTo>
                <a:lnTo>
                  <a:pt x="4" y="72"/>
                </a:lnTo>
                <a:lnTo>
                  <a:pt x="4" y="72"/>
                </a:lnTo>
                <a:lnTo>
                  <a:pt x="4" y="72"/>
                </a:lnTo>
                <a:lnTo>
                  <a:pt x="4" y="68"/>
                </a:lnTo>
                <a:lnTo>
                  <a:pt x="4" y="68"/>
                </a:lnTo>
                <a:lnTo>
                  <a:pt x="4" y="68"/>
                </a:lnTo>
                <a:lnTo>
                  <a:pt x="4" y="68"/>
                </a:lnTo>
                <a:lnTo>
                  <a:pt x="4" y="68"/>
                </a:lnTo>
                <a:lnTo>
                  <a:pt x="4" y="68"/>
                </a:lnTo>
                <a:lnTo>
                  <a:pt x="4" y="64"/>
                </a:lnTo>
                <a:lnTo>
                  <a:pt x="4" y="62"/>
                </a:lnTo>
                <a:lnTo>
                  <a:pt x="4" y="62"/>
                </a:lnTo>
                <a:lnTo>
                  <a:pt x="4" y="62"/>
                </a:lnTo>
                <a:lnTo>
                  <a:pt x="0" y="62"/>
                </a:lnTo>
                <a:lnTo>
                  <a:pt x="0" y="62"/>
                </a:lnTo>
                <a:lnTo>
                  <a:pt x="0" y="62"/>
                </a:lnTo>
                <a:lnTo>
                  <a:pt x="0" y="58"/>
                </a:lnTo>
                <a:lnTo>
                  <a:pt x="0" y="58"/>
                </a:lnTo>
                <a:lnTo>
                  <a:pt x="4" y="58"/>
                </a:lnTo>
                <a:lnTo>
                  <a:pt x="4" y="58"/>
                </a:lnTo>
                <a:lnTo>
                  <a:pt x="4" y="58"/>
                </a:lnTo>
                <a:lnTo>
                  <a:pt x="4" y="58"/>
                </a:lnTo>
                <a:lnTo>
                  <a:pt x="4" y="54"/>
                </a:lnTo>
                <a:lnTo>
                  <a:pt x="4" y="54"/>
                </a:lnTo>
                <a:lnTo>
                  <a:pt x="4" y="54"/>
                </a:lnTo>
                <a:lnTo>
                  <a:pt x="4" y="54"/>
                </a:lnTo>
                <a:lnTo>
                  <a:pt x="4" y="54"/>
                </a:lnTo>
                <a:lnTo>
                  <a:pt x="4" y="54"/>
                </a:lnTo>
                <a:lnTo>
                  <a:pt x="4" y="54"/>
                </a:lnTo>
                <a:lnTo>
                  <a:pt x="4" y="54"/>
                </a:lnTo>
                <a:lnTo>
                  <a:pt x="4" y="50"/>
                </a:lnTo>
                <a:lnTo>
                  <a:pt x="4" y="50"/>
                </a:lnTo>
                <a:lnTo>
                  <a:pt x="4" y="50"/>
                </a:lnTo>
                <a:lnTo>
                  <a:pt x="4" y="50"/>
                </a:lnTo>
                <a:lnTo>
                  <a:pt x="4" y="46"/>
                </a:lnTo>
                <a:lnTo>
                  <a:pt x="4" y="46"/>
                </a:lnTo>
                <a:lnTo>
                  <a:pt x="4" y="46"/>
                </a:lnTo>
                <a:lnTo>
                  <a:pt x="4" y="46"/>
                </a:lnTo>
                <a:lnTo>
                  <a:pt x="4" y="42"/>
                </a:lnTo>
                <a:lnTo>
                  <a:pt x="4" y="42"/>
                </a:lnTo>
                <a:lnTo>
                  <a:pt x="4" y="42"/>
                </a:lnTo>
                <a:lnTo>
                  <a:pt x="4" y="42"/>
                </a:lnTo>
                <a:lnTo>
                  <a:pt x="8" y="42"/>
                </a:lnTo>
                <a:lnTo>
                  <a:pt x="8" y="42"/>
                </a:lnTo>
                <a:lnTo>
                  <a:pt x="8" y="42"/>
                </a:lnTo>
                <a:lnTo>
                  <a:pt x="8" y="42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12" y="28"/>
                </a:lnTo>
                <a:lnTo>
                  <a:pt x="12" y="28"/>
                </a:lnTo>
                <a:lnTo>
                  <a:pt x="12" y="28"/>
                </a:lnTo>
                <a:lnTo>
                  <a:pt x="8" y="28"/>
                </a:lnTo>
                <a:lnTo>
                  <a:pt x="8" y="28"/>
                </a:lnTo>
                <a:lnTo>
                  <a:pt x="8" y="28"/>
                </a:lnTo>
                <a:lnTo>
                  <a:pt x="4" y="28"/>
                </a:lnTo>
                <a:lnTo>
                  <a:pt x="4" y="28"/>
                </a:lnTo>
                <a:lnTo>
                  <a:pt x="4" y="28"/>
                </a:lnTo>
                <a:lnTo>
                  <a:pt x="4" y="28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28"/>
                </a:lnTo>
                <a:lnTo>
                  <a:pt x="4" y="28"/>
                </a:lnTo>
                <a:lnTo>
                  <a:pt x="4" y="24"/>
                </a:lnTo>
                <a:lnTo>
                  <a:pt x="4" y="24"/>
                </a:lnTo>
                <a:lnTo>
                  <a:pt x="4" y="24"/>
                </a:lnTo>
                <a:lnTo>
                  <a:pt x="4" y="24"/>
                </a:lnTo>
                <a:lnTo>
                  <a:pt x="4" y="24"/>
                </a:lnTo>
                <a:lnTo>
                  <a:pt x="4" y="24"/>
                </a:lnTo>
                <a:lnTo>
                  <a:pt x="4" y="24"/>
                </a:lnTo>
                <a:lnTo>
                  <a:pt x="4" y="24"/>
                </a:lnTo>
                <a:lnTo>
                  <a:pt x="4" y="24"/>
                </a:lnTo>
                <a:lnTo>
                  <a:pt x="8" y="20"/>
                </a:lnTo>
                <a:lnTo>
                  <a:pt x="8" y="20"/>
                </a:lnTo>
                <a:lnTo>
                  <a:pt x="8" y="20"/>
                </a:lnTo>
                <a:lnTo>
                  <a:pt x="8" y="20"/>
                </a:lnTo>
                <a:lnTo>
                  <a:pt x="8" y="20"/>
                </a:lnTo>
                <a:lnTo>
                  <a:pt x="8" y="20"/>
                </a:lnTo>
                <a:lnTo>
                  <a:pt x="8" y="16"/>
                </a:lnTo>
                <a:lnTo>
                  <a:pt x="12" y="16"/>
                </a:lnTo>
                <a:lnTo>
                  <a:pt x="12" y="16"/>
                </a:lnTo>
                <a:lnTo>
                  <a:pt x="12" y="8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16" y="4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16" y="8"/>
                </a:lnTo>
                <a:lnTo>
                  <a:pt x="20" y="8"/>
                </a:lnTo>
                <a:lnTo>
                  <a:pt x="20" y="4"/>
                </a:lnTo>
                <a:lnTo>
                  <a:pt x="20" y="4"/>
                </a:lnTo>
                <a:lnTo>
                  <a:pt x="20" y="4"/>
                </a:lnTo>
                <a:lnTo>
                  <a:pt x="24" y="4"/>
                </a:lnTo>
                <a:lnTo>
                  <a:pt x="24" y="4"/>
                </a:lnTo>
                <a:lnTo>
                  <a:pt x="24" y="4"/>
                </a:lnTo>
                <a:lnTo>
                  <a:pt x="24" y="8"/>
                </a:lnTo>
                <a:lnTo>
                  <a:pt x="24" y="8"/>
                </a:lnTo>
                <a:lnTo>
                  <a:pt x="20" y="8"/>
                </a:lnTo>
                <a:lnTo>
                  <a:pt x="20" y="8"/>
                </a:lnTo>
                <a:lnTo>
                  <a:pt x="20" y="8"/>
                </a:lnTo>
                <a:lnTo>
                  <a:pt x="20" y="8"/>
                </a:lnTo>
                <a:lnTo>
                  <a:pt x="20" y="8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8"/>
                </a:lnTo>
                <a:lnTo>
                  <a:pt x="20" y="8"/>
                </a:lnTo>
                <a:lnTo>
                  <a:pt x="20" y="8"/>
                </a:lnTo>
                <a:lnTo>
                  <a:pt x="24" y="8"/>
                </a:lnTo>
                <a:lnTo>
                  <a:pt x="24" y="8"/>
                </a:lnTo>
                <a:lnTo>
                  <a:pt x="24" y="8"/>
                </a:lnTo>
                <a:lnTo>
                  <a:pt x="24" y="8"/>
                </a:lnTo>
                <a:lnTo>
                  <a:pt x="24" y="8"/>
                </a:lnTo>
                <a:lnTo>
                  <a:pt x="24" y="4"/>
                </a:lnTo>
                <a:lnTo>
                  <a:pt x="24" y="4"/>
                </a:lnTo>
                <a:lnTo>
                  <a:pt x="24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26" y="4"/>
                </a:lnTo>
                <a:lnTo>
                  <a:pt x="30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4" y="0"/>
                </a:lnTo>
                <a:lnTo>
                  <a:pt x="34" y="0"/>
                </a:lnTo>
                <a:lnTo>
                  <a:pt x="34" y="0"/>
                </a:lnTo>
                <a:lnTo>
                  <a:pt x="34" y="0"/>
                </a:lnTo>
                <a:lnTo>
                  <a:pt x="38" y="0"/>
                </a:lnTo>
                <a:lnTo>
                  <a:pt x="38" y="0"/>
                </a:lnTo>
                <a:lnTo>
                  <a:pt x="42" y="0"/>
                </a:lnTo>
                <a:lnTo>
                  <a:pt x="42" y="0"/>
                </a:lnTo>
                <a:lnTo>
                  <a:pt x="42" y="4"/>
                </a:lnTo>
                <a:lnTo>
                  <a:pt x="42" y="4"/>
                </a:lnTo>
                <a:lnTo>
                  <a:pt x="46" y="4"/>
                </a:lnTo>
                <a:lnTo>
                  <a:pt x="46" y="4"/>
                </a:lnTo>
                <a:lnTo>
                  <a:pt x="46" y="4"/>
                </a:lnTo>
                <a:lnTo>
                  <a:pt x="46" y="4"/>
                </a:lnTo>
                <a:lnTo>
                  <a:pt x="46" y="4"/>
                </a:lnTo>
                <a:lnTo>
                  <a:pt x="46" y="8"/>
                </a:lnTo>
                <a:lnTo>
                  <a:pt x="46" y="8"/>
                </a:lnTo>
                <a:lnTo>
                  <a:pt x="46" y="8"/>
                </a:lnTo>
                <a:close/>
                <a:moveTo>
                  <a:pt x="16" y="20"/>
                </a:moveTo>
                <a:lnTo>
                  <a:pt x="16" y="20"/>
                </a:lnTo>
                <a:lnTo>
                  <a:pt x="16" y="20"/>
                </a:lnTo>
                <a:lnTo>
                  <a:pt x="16" y="16"/>
                </a:lnTo>
                <a:lnTo>
                  <a:pt x="16" y="16"/>
                </a:lnTo>
                <a:lnTo>
                  <a:pt x="16" y="16"/>
                </a:lnTo>
                <a:lnTo>
                  <a:pt x="12" y="20"/>
                </a:lnTo>
                <a:lnTo>
                  <a:pt x="12" y="20"/>
                </a:lnTo>
                <a:lnTo>
                  <a:pt x="12" y="20"/>
                </a:lnTo>
                <a:lnTo>
                  <a:pt x="12" y="20"/>
                </a:lnTo>
                <a:lnTo>
                  <a:pt x="12" y="20"/>
                </a:lnTo>
                <a:lnTo>
                  <a:pt x="12" y="20"/>
                </a:lnTo>
                <a:lnTo>
                  <a:pt x="12" y="20"/>
                </a:lnTo>
                <a:lnTo>
                  <a:pt x="12" y="20"/>
                </a:lnTo>
                <a:lnTo>
                  <a:pt x="12" y="20"/>
                </a:lnTo>
                <a:lnTo>
                  <a:pt x="8" y="24"/>
                </a:lnTo>
                <a:lnTo>
                  <a:pt x="8" y="24"/>
                </a:lnTo>
                <a:lnTo>
                  <a:pt x="8" y="28"/>
                </a:lnTo>
                <a:lnTo>
                  <a:pt x="8" y="28"/>
                </a:lnTo>
                <a:lnTo>
                  <a:pt x="8" y="28"/>
                </a:lnTo>
                <a:lnTo>
                  <a:pt x="8" y="28"/>
                </a:lnTo>
                <a:lnTo>
                  <a:pt x="8" y="28"/>
                </a:lnTo>
                <a:lnTo>
                  <a:pt x="12" y="28"/>
                </a:lnTo>
                <a:lnTo>
                  <a:pt x="12" y="28"/>
                </a:lnTo>
                <a:lnTo>
                  <a:pt x="12" y="28"/>
                </a:lnTo>
                <a:lnTo>
                  <a:pt x="12" y="28"/>
                </a:lnTo>
                <a:lnTo>
                  <a:pt x="12" y="28"/>
                </a:lnTo>
                <a:lnTo>
                  <a:pt x="12" y="28"/>
                </a:lnTo>
                <a:lnTo>
                  <a:pt x="12" y="24"/>
                </a:lnTo>
                <a:lnTo>
                  <a:pt x="12" y="24"/>
                </a:lnTo>
                <a:lnTo>
                  <a:pt x="12" y="24"/>
                </a:lnTo>
                <a:lnTo>
                  <a:pt x="12" y="24"/>
                </a:lnTo>
                <a:lnTo>
                  <a:pt x="12" y="24"/>
                </a:lnTo>
                <a:lnTo>
                  <a:pt x="12" y="24"/>
                </a:lnTo>
                <a:lnTo>
                  <a:pt x="12" y="24"/>
                </a:lnTo>
                <a:lnTo>
                  <a:pt x="12" y="24"/>
                </a:lnTo>
                <a:lnTo>
                  <a:pt x="16" y="20"/>
                </a:lnTo>
                <a:lnTo>
                  <a:pt x="16" y="20"/>
                </a:lnTo>
                <a:lnTo>
                  <a:pt x="16" y="20"/>
                </a:lnTo>
                <a:lnTo>
                  <a:pt x="16" y="20"/>
                </a:lnTo>
                <a:lnTo>
                  <a:pt x="16" y="20"/>
                </a:lnTo>
                <a:lnTo>
                  <a:pt x="16" y="20"/>
                </a:lnTo>
                <a:lnTo>
                  <a:pt x="16" y="20"/>
                </a:lnTo>
                <a:lnTo>
                  <a:pt x="16" y="2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65" name="Freeform 224">
            <a:extLst>
              <a:ext uri="{FF2B5EF4-FFF2-40B4-BE49-F238E27FC236}">
                <a16:creationId xmlns:a16="http://schemas.microsoft.com/office/drawing/2014/main" id="{C27FA1B5-00A8-4AB9-8CFE-1702A214B1FD}"/>
              </a:ext>
            </a:extLst>
          </p:cNvPr>
          <p:cNvSpPr>
            <a:spLocks/>
          </p:cNvSpPr>
          <p:nvPr/>
        </p:nvSpPr>
        <p:spPr bwMode="auto">
          <a:xfrm>
            <a:off x="4166003" y="3255430"/>
            <a:ext cx="88900" cy="44450"/>
          </a:xfrm>
          <a:custGeom>
            <a:avLst/>
            <a:gdLst>
              <a:gd name="T0" fmla="*/ 8 w 56"/>
              <a:gd name="T1" fmla="*/ 28 h 28"/>
              <a:gd name="T2" fmla="*/ 4 w 56"/>
              <a:gd name="T3" fmla="*/ 24 h 28"/>
              <a:gd name="T4" fmla="*/ 0 w 56"/>
              <a:gd name="T5" fmla="*/ 24 h 28"/>
              <a:gd name="T6" fmla="*/ 4 w 56"/>
              <a:gd name="T7" fmla="*/ 20 h 28"/>
              <a:gd name="T8" fmla="*/ 4 w 56"/>
              <a:gd name="T9" fmla="*/ 20 h 28"/>
              <a:gd name="T10" fmla="*/ 8 w 56"/>
              <a:gd name="T11" fmla="*/ 16 h 28"/>
              <a:gd name="T12" fmla="*/ 12 w 56"/>
              <a:gd name="T13" fmla="*/ 12 h 28"/>
              <a:gd name="T14" fmla="*/ 24 w 56"/>
              <a:gd name="T15" fmla="*/ 12 h 28"/>
              <a:gd name="T16" fmla="*/ 30 w 56"/>
              <a:gd name="T17" fmla="*/ 8 h 28"/>
              <a:gd name="T18" fmla="*/ 34 w 56"/>
              <a:gd name="T19" fmla="*/ 8 h 28"/>
              <a:gd name="T20" fmla="*/ 34 w 56"/>
              <a:gd name="T21" fmla="*/ 12 h 28"/>
              <a:gd name="T22" fmla="*/ 38 w 56"/>
              <a:gd name="T23" fmla="*/ 12 h 28"/>
              <a:gd name="T24" fmla="*/ 38 w 56"/>
              <a:gd name="T25" fmla="*/ 12 h 28"/>
              <a:gd name="T26" fmla="*/ 42 w 56"/>
              <a:gd name="T27" fmla="*/ 12 h 28"/>
              <a:gd name="T28" fmla="*/ 42 w 56"/>
              <a:gd name="T29" fmla="*/ 12 h 28"/>
              <a:gd name="T30" fmla="*/ 42 w 56"/>
              <a:gd name="T31" fmla="*/ 12 h 28"/>
              <a:gd name="T32" fmla="*/ 42 w 56"/>
              <a:gd name="T33" fmla="*/ 12 h 28"/>
              <a:gd name="T34" fmla="*/ 42 w 56"/>
              <a:gd name="T35" fmla="*/ 8 h 28"/>
              <a:gd name="T36" fmla="*/ 42 w 56"/>
              <a:gd name="T37" fmla="*/ 8 h 28"/>
              <a:gd name="T38" fmla="*/ 42 w 56"/>
              <a:gd name="T39" fmla="*/ 8 h 28"/>
              <a:gd name="T40" fmla="*/ 42 w 56"/>
              <a:gd name="T41" fmla="*/ 8 h 28"/>
              <a:gd name="T42" fmla="*/ 42 w 56"/>
              <a:gd name="T43" fmla="*/ 4 h 28"/>
              <a:gd name="T44" fmla="*/ 34 w 56"/>
              <a:gd name="T45" fmla="*/ 8 h 28"/>
              <a:gd name="T46" fmla="*/ 38 w 56"/>
              <a:gd name="T47" fmla="*/ 4 h 28"/>
              <a:gd name="T48" fmla="*/ 42 w 56"/>
              <a:gd name="T49" fmla="*/ 4 h 28"/>
              <a:gd name="T50" fmla="*/ 42 w 56"/>
              <a:gd name="T51" fmla="*/ 8 h 28"/>
              <a:gd name="T52" fmla="*/ 42 w 56"/>
              <a:gd name="T53" fmla="*/ 8 h 28"/>
              <a:gd name="T54" fmla="*/ 42 w 56"/>
              <a:gd name="T55" fmla="*/ 8 h 28"/>
              <a:gd name="T56" fmla="*/ 46 w 56"/>
              <a:gd name="T57" fmla="*/ 4 h 28"/>
              <a:gd name="T58" fmla="*/ 46 w 56"/>
              <a:gd name="T59" fmla="*/ 4 h 28"/>
              <a:gd name="T60" fmla="*/ 52 w 56"/>
              <a:gd name="T61" fmla="*/ 4 h 28"/>
              <a:gd name="T62" fmla="*/ 56 w 56"/>
              <a:gd name="T63" fmla="*/ 0 h 28"/>
              <a:gd name="T64" fmla="*/ 56 w 56"/>
              <a:gd name="T65" fmla="*/ 0 h 28"/>
              <a:gd name="T66" fmla="*/ 56 w 56"/>
              <a:gd name="T67" fmla="*/ 0 h 28"/>
              <a:gd name="T68" fmla="*/ 52 w 56"/>
              <a:gd name="T69" fmla="*/ 4 h 28"/>
              <a:gd name="T70" fmla="*/ 48 w 56"/>
              <a:gd name="T71" fmla="*/ 8 h 28"/>
              <a:gd name="T72" fmla="*/ 48 w 56"/>
              <a:gd name="T73" fmla="*/ 8 h 28"/>
              <a:gd name="T74" fmla="*/ 52 w 56"/>
              <a:gd name="T75" fmla="*/ 8 h 28"/>
              <a:gd name="T76" fmla="*/ 52 w 56"/>
              <a:gd name="T77" fmla="*/ 8 h 28"/>
              <a:gd name="T78" fmla="*/ 52 w 56"/>
              <a:gd name="T79" fmla="*/ 8 h 28"/>
              <a:gd name="T80" fmla="*/ 52 w 56"/>
              <a:gd name="T81" fmla="*/ 12 h 28"/>
              <a:gd name="T82" fmla="*/ 52 w 56"/>
              <a:gd name="T83" fmla="*/ 20 h 28"/>
              <a:gd name="T84" fmla="*/ 48 w 56"/>
              <a:gd name="T85" fmla="*/ 20 h 28"/>
              <a:gd name="T86" fmla="*/ 48 w 56"/>
              <a:gd name="T87" fmla="*/ 20 h 28"/>
              <a:gd name="T88" fmla="*/ 46 w 56"/>
              <a:gd name="T89" fmla="*/ 24 h 28"/>
              <a:gd name="T90" fmla="*/ 38 w 56"/>
              <a:gd name="T91" fmla="*/ 24 h 28"/>
              <a:gd name="T92" fmla="*/ 34 w 56"/>
              <a:gd name="T93" fmla="*/ 24 h 28"/>
              <a:gd name="T94" fmla="*/ 30 w 56"/>
              <a:gd name="T95" fmla="*/ 24 h 28"/>
              <a:gd name="T96" fmla="*/ 26 w 56"/>
              <a:gd name="T97" fmla="*/ 24 h 28"/>
              <a:gd name="T98" fmla="*/ 20 w 56"/>
              <a:gd name="T99" fmla="*/ 24 h 28"/>
              <a:gd name="T100" fmla="*/ 12 w 56"/>
              <a:gd name="T101" fmla="*/ 2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6" h="28">
                <a:moveTo>
                  <a:pt x="12" y="24"/>
                </a:moveTo>
                <a:lnTo>
                  <a:pt x="12" y="24"/>
                </a:lnTo>
                <a:lnTo>
                  <a:pt x="12" y="24"/>
                </a:lnTo>
                <a:lnTo>
                  <a:pt x="12" y="24"/>
                </a:lnTo>
                <a:lnTo>
                  <a:pt x="8" y="28"/>
                </a:lnTo>
                <a:lnTo>
                  <a:pt x="8" y="28"/>
                </a:lnTo>
                <a:lnTo>
                  <a:pt x="8" y="28"/>
                </a:lnTo>
                <a:lnTo>
                  <a:pt x="4" y="28"/>
                </a:lnTo>
                <a:lnTo>
                  <a:pt x="4" y="28"/>
                </a:lnTo>
                <a:lnTo>
                  <a:pt x="4" y="24"/>
                </a:lnTo>
                <a:lnTo>
                  <a:pt x="0" y="24"/>
                </a:lnTo>
                <a:lnTo>
                  <a:pt x="0" y="24"/>
                </a:lnTo>
                <a:lnTo>
                  <a:pt x="0" y="24"/>
                </a:lnTo>
                <a:lnTo>
                  <a:pt x="0" y="24"/>
                </a:lnTo>
                <a:lnTo>
                  <a:pt x="0" y="24"/>
                </a:lnTo>
                <a:lnTo>
                  <a:pt x="0" y="24"/>
                </a:lnTo>
                <a:lnTo>
                  <a:pt x="0" y="24"/>
                </a:lnTo>
                <a:lnTo>
                  <a:pt x="0" y="24"/>
                </a:lnTo>
                <a:lnTo>
                  <a:pt x="4" y="20"/>
                </a:lnTo>
                <a:lnTo>
                  <a:pt x="4" y="20"/>
                </a:lnTo>
                <a:lnTo>
                  <a:pt x="4" y="20"/>
                </a:lnTo>
                <a:lnTo>
                  <a:pt x="4" y="20"/>
                </a:lnTo>
                <a:lnTo>
                  <a:pt x="4" y="20"/>
                </a:lnTo>
                <a:lnTo>
                  <a:pt x="4" y="20"/>
                </a:lnTo>
                <a:lnTo>
                  <a:pt x="4" y="20"/>
                </a:lnTo>
                <a:lnTo>
                  <a:pt x="4" y="20"/>
                </a:lnTo>
                <a:lnTo>
                  <a:pt x="4" y="16"/>
                </a:lnTo>
                <a:lnTo>
                  <a:pt x="4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12" y="16"/>
                </a:lnTo>
                <a:lnTo>
                  <a:pt x="12" y="12"/>
                </a:lnTo>
                <a:lnTo>
                  <a:pt x="12" y="12"/>
                </a:lnTo>
                <a:lnTo>
                  <a:pt x="16" y="12"/>
                </a:lnTo>
                <a:lnTo>
                  <a:pt x="20" y="12"/>
                </a:lnTo>
                <a:lnTo>
                  <a:pt x="24" y="12"/>
                </a:lnTo>
                <a:lnTo>
                  <a:pt x="24" y="12"/>
                </a:lnTo>
                <a:lnTo>
                  <a:pt x="24" y="12"/>
                </a:lnTo>
                <a:lnTo>
                  <a:pt x="26" y="12"/>
                </a:lnTo>
                <a:lnTo>
                  <a:pt x="26" y="12"/>
                </a:lnTo>
                <a:lnTo>
                  <a:pt x="30" y="8"/>
                </a:lnTo>
                <a:lnTo>
                  <a:pt x="30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8" y="12"/>
                </a:lnTo>
                <a:lnTo>
                  <a:pt x="38" y="12"/>
                </a:lnTo>
                <a:lnTo>
                  <a:pt x="38" y="12"/>
                </a:lnTo>
                <a:lnTo>
                  <a:pt x="38" y="12"/>
                </a:lnTo>
                <a:lnTo>
                  <a:pt x="38" y="12"/>
                </a:lnTo>
                <a:lnTo>
                  <a:pt x="38" y="12"/>
                </a:lnTo>
                <a:lnTo>
                  <a:pt x="38" y="12"/>
                </a:lnTo>
                <a:lnTo>
                  <a:pt x="38" y="12"/>
                </a:lnTo>
                <a:lnTo>
                  <a:pt x="38" y="12"/>
                </a:lnTo>
                <a:lnTo>
                  <a:pt x="38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12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38" y="8"/>
                </a:lnTo>
                <a:lnTo>
                  <a:pt x="38" y="8"/>
                </a:lnTo>
                <a:lnTo>
                  <a:pt x="42" y="8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38" y="8"/>
                </a:lnTo>
                <a:lnTo>
                  <a:pt x="38" y="8"/>
                </a:lnTo>
                <a:lnTo>
                  <a:pt x="38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8" y="4"/>
                </a:lnTo>
                <a:lnTo>
                  <a:pt x="38" y="4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6" y="4"/>
                </a:lnTo>
                <a:lnTo>
                  <a:pt x="46" y="4"/>
                </a:lnTo>
                <a:lnTo>
                  <a:pt x="46" y="4"/>
                </a:lnTo>
                <a:lnTo>
                  <a:pt x="46" y="4"/>
                </a:lnTo>
                <a:lnTo>
                  <a:pt x="46" y="4"/>
                </a:lnTo>
                <a:lnTo>
                  <a:pt x="46" y="4"/>
                </a:lnTo>
                <a:lnTo>
                  <a:pt x="48" y="4"/>
                </a:lnTo>
                <a:lnTo>
                  <a:pt x="48" y="4"/>
                </a:lnTo>
                <a:lnTo>
                  <a:pt x="48" y="4"/>
                </a:lnTo>
                <a:lnTo>
                  <a:pt x="48" y="4"/>
                </a:lnTo>
                <a:lnTo>
                  <a:pt x="52" y="4"/>
                </a:lnTo>
                <a:lnTo>
                  <a:pt x="52" y="0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  <a:lnTo>
                  <a:pt x="56" y="4"/>
                </a:lnTo>
                <a:lnTo>
                  <a:pt x="52" y="4"/>
                </a:lnTo>
                <a:lnTo>
                  <a:pt x="52" y="4"/>
                </a:lnTo>
                <a:lnTo>
                  <a:pt x="52" y="4"/>
                </a:lnTo>
                <a:lnTo>
                  <a:pt x="52" y="4"/>
                </a:lnTo>
                <a:lnTo>
                  <a:pt x="52" y="4"/>
                </a:lnTo>
                <a:lnTo>
                  <a:pt x="48" y="8"/>
                </a:lnTo>
                <a:lnTo>
                  <a:pt x="48" y="8"/>
                </a:lnTo>
                <a:lnTo>
                  <a:pt x="48" y="8"/>
                </a:lnTo>
                <a:lnTo>
                  <a:pt x="48" y="8"/>
                </a:lnTo>
                <a:lnTo>
                  <a:pt x="48" y="8"/>
                </a:lnTo>
                <a:lnTo>
                  <a:pt x="48" y="8"/>
                </a:lnTo>
                <a:lnTo>
                  <a:pt x="48" y="8"/>
                </a:lnTo>
                <a:lnTo>
                  <a:pt x="52" y="8"/>
                </a:lnTo>
                <a:lnTo>
                  <a:pt x="52" y="8"/>
                </a:lnTo>
                <a:lnTo>
                  <a:pt x="52" y="8"/>
                </a:lnTo>
                <a:lnTo>
                  <a:pt x="52" y="8"/>
                </a:lnTo>
                <a:lnTo>
                  <a:pt x="52" y="8"/>
                </a:lnTo>
                <a:lnTo>
                  <a:pt x="52" y="8"/>
                </a:lnTo>
                <a:lnTo>
                  <a:pt x="52" y="8"/>
                </a:lnTo>
                <a:lnTo>
                  <a:pt x="52" y="8"/>
                </a:lnTo>
                <a:lnTo>
                  <a:pt x="52" y="8"/>
                </a:lnTo>
                <a:lnTo>
                  <a:pt x="52" y="8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52" y="8"/>
                </a:lnTo>
                <a:lnTo>
                  <a:pt x="52" y="8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52" y="16"/>
                </a:lnTo>
                <a:lnTo>
                  <a:pt x="52" y="20"/>
                </a:lnTo>
                <a:lnTo>
                  <a:pt x="52" y="20"/>
                </a:lnTo>
                <a:lnTo>
                  <a:pt x="52" y="20"/>
                </a:lnTo>
                <a:lnTo>
                  <a:pt x="52" y="20"/>
                </a:lnTo>
                <a:lnTo>
                  <a:pt x="48" y="20"/>
                </a:lnTo>
                <a:lnTo>
                  <a:pt x="48" y="20"/>
                </a:lnTo>
                <a:lnTo>
                  <a:pt x="48" y="20"/>
                </a:lnTo>
                <a:lnTo>
                  <a:pt x="48" y="20"/>
                </a:lnTo>
                <a:lnTo>
                  <a:pt x="48" y="20"/>
                </a:lnTo>
                <a:lnTo>
                  <a:pt x="48" y="20"/>
                </a:lnTo>
                <a:lnTo>
                  <a:pt x="48" y="20"/>
                </a:lnTo>
                <a:lnTo>
                  <a:pt x="48" y="20"/>
                </a:lnTo>
                <a:lnTo>
                  <a:pt x="46" y="20"/>
                </a:lnTo>
                <a:lnTo>
                  <a:pt x="46" y="20"/>
                </a:lnTo>
                <a:lnTo>
                  <a:pt x="46" y="24"/>
                </a:lnTo>
                <a:lnTo>
                  <a:pt x="46" y="24"/>
                </a:lnTo>
                <a:lnTo>
                  <a:pt x="46" y="24"/>
                </a:lnTo>
                <a:lnTo>
                  <a:pt x="42" y="24"/>
                </a:lnTo>
                <a:lnTo>
                  <a:pt x="42" y="24"/>
                </a:lnTo>
                <a:lnTo>
                  <a:pt x="38" y="24"/>
                </a:lnTo>
                <a:lnTo>
                  <a:pt x="38" y="24"/>
                </a:lnTo>
                <a:lnTo>
                  <a:pt x="38" y="24"/>
                </a:lnTo>
                <a:lnTo>
                  <a:pt x="34" y="24"/>
                </a:lnTo>
                <a:lnTo>
                  <a:pt x="34" y="24"/>
                </a:lnTo>
                <a:lnTo>
                  <a:pt x="34" y="24"/>
                </a:lnTo>
                <a:lnTo>
                  <a:pt x="34" y="24"/>
                </a:lnTo>
                <a:lnTo>
                  <a:pt x="34" y="24"/>
                </a:lnTo>
                <a:lnTo>
                  <a:pt x="34" y="24"/>
                </a:lnTo>
                <a:lnTo>
                  <a:pt x="30" y="24"/>
                </a:lnTo>
                <a:lnTo>
                  <a:pt x="30" y="24"/>
                </a:lnTo>
                <a:lnTo>
                  <a:pt x="30" y="24"/>
                </a:lnTo>
                <a:lnTo>
                  <a:pt x="30" y="24"/>
                </a:lnTo>
                <a:lnTo>
                  <a:pt x="30" y="24"/>
                </a:lnTo>
                <a:lnTo>
                  <a:pt x="30" y="24"/>
                </a:lnTo>
                <a:lnTo>
                  <a:pt x="30" y="24"/>
                </a:lnTo>
                <a:lnTo>
                  <a:pt x="26" y="24"/>
                </a:lnTo>
                <a:lnTo>
                  <a:pt x="26" y="24"/>
                </a:lnTo>
                <a:lnTo>
                  <a:pt x="24" y="24"/>
                </a:lnTo>
                <a:lnTo>
                  <a:pt x="20" y="24"/>
                </a:lnTo>
                <a:lnTo>
                  <a:pt x="20" y="24"/>
                </a:lnTo>
                <a:lnTo>
                  <a:pt x="20" y="24"/>
                </a:lnTo>
                <a:lnTo>
                  <a:pt x="16" y="24"/>
                </a:lnTo>
                <a:lnTo>
                  <a:pt x="16" y="24"/>
                </a:lnTo>
                <a:lnTo>
                  <a:pt x="12" y="24"/>
                </a:lnTo>
                <a:lnTo>
                  <a:pt x="12" y="24"/>
                </a:lnTo>
                <a:lnTo>
                  <a:pt x="12" y="24"/>
                </a:lnTo>
                <a:lnTo>
                  <a:pt x="12" y="2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66" name="Freeform 225">
            <a:extLst>
              <a:ext uri="{FF2B5EF4-FFF2-40B4-BE49-F238E27FC236}">
                <a16:creationId xmlns:a16="http://schemas.microsoft.com/office/drawing/2014/main" id="{A949B2CB-116A-4A2E-BA5F-D30DF5286F3A}"/>
              </a:ext>
            </a:extLst>
          </p:cNvPr>
          <p:cNvSpPr>
            <a:spLocks noEditPoints="1"/>
          </p:cNvSpPr>
          <p:nvPr/>
        </p:nvSpPr>
        <p:spPr bwMode="auto">
          <a:xfrm>
            <a:off x="4054878" y="3191930"/>
            <a:ext cx="117475" cy="114300"/>
          </a:xfrm>
          <a:custGeom>
            <a:avLst/>
            <a:gdLst>
              <a:gd name="T0" fmla="*/ 34 w 74"/>
              <a:gd name="T1" fmla="*/ 64 h 72"/>
              <a:gd name="T2" fmla="*/ 30 w 74"/>
              <a:gd name="T3" fmla="*/ 56 h 72"/>
              <a:gd name="T4" fmla="*/ 26 w 74"/>
              <a:gd name="T5" fmla="*/ 48 h 72"/>
              <a:gd name="T6" fmla="*/ 18 w 74"/>
              <a:gd name="T7" fmla="*/ 56 h 72"/>
              <a:gd name="T8" fmla="*/ 10 w 74"/>
              <a:gd name="T9" fmla="*/ 56 h 72"/>
              <a:gd name="T10" fmla="*/ 14 w 74"/>
              <a:gd name="T11" fmla="*/ 48 h 72"/>
              <a:gd name="T12" fmla="*/ 22 w 74"/>
              <a:gd name="T13" fmla="*/ 46 h 72"/>
              <a:gd name="T14" fmla="*/ 22 w 74"/>
              <a:gd name="T15" fmla="*/ 34 h 72"/>
              <a:gd name="T16" fmla="*/ 22 w 74"/>
              <a:gd name="T17" fmla="*/ 26 h 72"/>
              <a:gd name="T18" fmla="*/ 18 w 74"/>
              <a:gd name="T19" fmla="*/ 22 h 72"/>
              <a:gd name="T20" fmla="*/ 10 w 74"/>
              <a:gd name="T21" fmla="*/ 18 h 72"/>
              <a:gd name="T22" fmla="*/ 8 w 74"/>
              <a:gd name="T23" fmla="*/ 18 h 72"/>
              <a:gd name="T24" fmla="*/ 0 w 74"/>
              <a:gd name="T25" fmla="*/ 16 h 72"/>
              <a:gd name="T26" fmla="*/ 4 w 74"/>
              <a:gd name="T27" fmla="*/ 12 h 72"/>
              <a:gd name="T28" fmla="*/ 14 w 74"/>
              <a:gd name="T29" fmla="*/ 12 h 72"/>
              <a:gd name="T30" fmla="*/ 10 w 74"/>
              <a:gd name="T31" fmla="*/ 8 h 72"/>
              <a:gd name="T32" fmla="*/ 8 w 74"/>
              <a:gd name="T33" fmla="*/ 0 h 72"/>
              <a:gd name="T34" fmla="*/ 10 w 74"/>
              <a:gd name="T35" fmla="*/ 0 h 72"/>
              <a:gd name="T36" fmla="*/ 18 w 74"/>
              <a:gd name="T37" fmla="*/ 4 h 72"/>
              <a:gd name="T38" fmla="*/ 30 w 74"/>
              <a:gd name="T39" fmla="*/ 8 h 72"/>
              <a:gd name="T40" fmla="*/ 34 w 74"/>
              <a:gd name="T41" fmla="*/ 8 h 72"/>
              <a:gd name="T42" fmla="*/ 44 w 74"/>
              <a:gd name="T43" fmla="*/ 8 h 72"/>
              <a:gd name="T44" fmla="*/ 44 w 74"/>
              <a:gd name="T45" fmla="*/ 12 h 72"/>
              <a:gd name="T46" fmla="*/ 56 w 74"/>
              <a:gd name="T47" fmla="*/ 12 h 72"/>
              <a:gd name="T48" fmla="*/ 60 w 74"/>
              <a:gd name="T49" fmla="*/ 18 h 72"/>
              <a:gd name="T50" fmla="*/ 68 w 74"/>
              <a:gd name="T51" fmla="*/ 22 h 72"/>
              <a:gd name="T52" fmla="*/ 70 w 74"/>
              <a:gd name="T53" fmla="*/ 30 h 72"/>
              <a:gd name="T54" fmla="*/ 70 w 74"/>
              <a:gd name="T55" fmla="*/ 34 h 72"/>
              <a:gd name="T56" fmla="*/ 68 w 74"/>
              <a:gd name="T57" fmla="*/ 42 h 72"/>
              <a:gd name="T58" fmla="*/ 60 w 74"/>
              <a:gd name="T59" fmla="*/ 38 h 72"/>
              <a:gd name="T60" fmla="*/ 56 w 74"/>
              <a:gd name="T61" fmla="*/ 30 h 72"/>
              <a:gd name="T62" fmla="*/ 44 w 74"/>
              <a:gd name="T63" fmla="*/ 26 h 72"/>
              <a:gd name="T64" fmla="*/ 52 w 74"/>
              <a:gd name="T65" fmla="*/ 38 h 72"/>
              <a:gd name="T66" fmla="*/ 44 w 74"/>
              <a:gd name="T67" fmla="*/ 48 h 72"/>
              <a:gd name="T68" fmla="*/ 44 w 74"/>
              <a:gd name="T69" fmla="*/ 60 h 72"/>
              <a:gd name="T70" fmla="*/ 40 w 74"/>
              <a:gd name="T71" fmla="*/ 68 h 72"/>
              <a:gd name="T72" fmla="*/ 34 w 74"/>
              <a:gd name="T73" fmla="*/ 72 h 72"/>
              <a:gd name="T74" fmla="*/ 22 w 74"/>
              <a:gd name="T75" fmla="*/ 12 h 72"/>
              <a:gd name="T76" fmla="*/ 30 w 74"/>
              <a:gd name="T77" fmla="*/ 16 h 72"/>
              <a:gd name="T78" fmla="*/ 38 w 74"/>
              <a:gd name="T79" fmla="*/ 18 h 72"/>
              <a:gd name="T80" fmla="*/ 44 w 74"/>
              <a:gd name="T81" fmla="*/ 16 h 72"/>
              <a:gd name="T82" fmla="*/ 44 w 74"/>
              <a:gd name="T83" fmla="*/ 16 h 72"/>
              <a:gd name="T84" fmla="*/ 38 w 74"/>
              <a:gd name="T85" fmla="*/ 12 h 72"/>
              <a:gd name="T86" fmla="*/ 30 w 74"/>
              <a:gd name="T87" fmla="*/ 12 h 72"/>
              <a:gd name="T88" fmla="*/ 26 w 74"/>
              <a:gd name="T89" fmla="*/ 1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4" h="72">
                <a:moveTo>
                  <a:pt x="34" y="72"/>
                </a:moveTo>
                <a:lnTo>
                  <a:pt x="34" y="68"/>
                </a:lnTo>
                <a:lnTo>
                  <a:pt x="34" y="64"/>
                </a:lnTo>
                <a:lnTo>
                  <a:pt x="34" y="60"/>
                </a:lnTo>
                <a:lnTo>
                  <a:pt x="34" y="56"/>
                </a:lnTo>
                <a:lnTo>
                  <a:pt x="30" y="56"/>
                </a:lnTo>
                <a:lnTo>
                  <a:pt x="30" y="52"/>
                </a:lnTo>
                <a:lnTo>
                  <a:pt x="30" y="48"/>
                </a:lnTo>
                <a:lnTo>
                  <a:pt x="26" y="48"/>
                </a:lnTo>
                <a:lnTo>
                  <a:pt x="22" y="48"/>
                </a:lnTo>
                <a:lnTo>
                  <a:pt x="22" y="52"/>
                </a:lnTo>
                <a:lnTo>
                  <a:pt x="18" y="56"/>
                </a:lnTo>
                <a:lnTo>
                  <a:pt x="14" y="60"/>
                </a:lnTo>
                <a:lnTo>
                  <a:pt x="14" y="56"/>
                </a:lnTo>
                <a:lnTo>
                  <a:pt x="10" y="56"/>
                </a:lnTo>
                <a:lnTo>
                  <a:pt x="10" y="52"/>
                </a:lnTo>
                <a:lnTo>
                  <a:pt x="14" y="52"/>
                </a:lnTo>
                <a:lnTo>
                  <a:pt x="14" y="48"/>
                </a:lnTo>
                <a:lnTo>
                  <a:pt x="18" y="48"/>
                </a:lnTo>
                <a:lnTo>
                  <a:pt x="18" y="46"/>
                </a:lnTo>
                <a:lnTo>
                  <a:pt x="22" y="46"/>
                </a:lnTo>
                <a:lnTo>
                  <a:pt x="22" y="42"/>
                </a:lnTo>
                <a:lnTo>
                  <a:pt x="22" y="38"/>
                </a:lnTo>
                <a:lnTo>
                  <a:pt x="22" y="34"/>
                </a:lnTo>
                <a:lnTo>
                  <a:pt x="18" y="30"/>
                </a:lnTo>
                <a:lnTo>
                  <a:pt x="22" y="30"/>
                </a:lnTo>
                <a:lnTo>
                  <a:pt x="22" y="26"/>
                </a:lnTo>
                <a:lnTo>
                  <a:pt x="18" y="26"/>
                </a:lnTo>
                <a:lnTo>
                  <a:pt x="22" y="26"/>
                </a:lnTo>
                <a:lnTo>
                  <a:pt x="18" y="22"/>
                </a:lnTo>
                <a:lnTo>
                  <a:pt x="14" y="22"/>
                </a:lnTo>
                <a:lnTo>
                  <a:pt x="14" y="18"/>
                </a:lnTo>
                <a:lnTo>
                  <a:pt x="10" y="18"/>
                </a:lnTo>
                <a:lnTo>
                  <a:pt x="8" y="18"/>
                </a:lnTo>
                <a:lnTo>
                  <a:pt x="8" y="16"/>
                </a:lnTo>
                <a:lnTo>
                  <a:pt x="8" y="18"/>
                </a:lnTo>
                <a:lnTo>
                  <a:pt x="4" y="18"/>
                </a:lnTo>
                <a:lnTo>
                  <a:pt x="4" y="16"/>
                </a:lnTo>
                <a:lnTo>
                  <a:pt x="0" y="16"/>
                </a:lnTo>
                <a:lnTo>
                  <a:pt x="0" y="12"/>
                </a:lnTo>
                <a:lnTo>
                  <a:pt x="4" y="8"/>
                </a:lnTo>
                <a:lnTo>
                  <a:pt x="4" y="12"/>
                </a:lnTo>
                <a:lnTo>
                  <a:pt x="8" y="12"/>
                </a:lnTo>
                <a:lnTo>
                  <a:pt x="10" y="12"/>
                </a:lnTo>
                <a:lnTo>
                  <a:pt x="14" y="12"/>
                </a:lnTo>
                <a:lnTo>
                  <a:pt x="10" y="8"/>
                </a:lnTo>
                <a:lnTo>
                  <a:pt x="10" y="12"/>
                </a:lnTo>
                <a:lnTo>
                  <a:pt x="10" y="8"/>
                </a:lnTo>
                <a:lnTo>
                  <a:pt x="10" y="4"/>
                </a:lnTo>
                <a:lnTo>
                  <a:pt x="8" y="4"/>
                </a:lnTo>
                <a:lnTo>
                  <a:pt x="8" y="0"/>
                </a:lnTo>
                <a:lnTo>
                  <a:pt x="4" y="0"/>
                </a:lnTo>
                <a:lnTo>
                  <a:pt x="8" y="0"/>
                </a:lnTo>
                <a:lnTo>
                  <a:pt x="10" y="0"/>
                </a:lnTo>
                <a:lnTo>
                  <a:pt x="10" y="4"/>
                </a:lnTo>
                <a:lnTo>
                  <a:pt x="14" y="4"/>
                </a:lnTo>
                <a:lnTo>
                  <a:pt x="18" y="4"/>
                </a:lnTo>
                <a:lnTo>
                  <a:pt x="22" y="8"/>
                </a:lnTo>
                <a:lnTo>
                  <a:pt x="26" y="8"/>
                </a:lnTo>
                <a:lnTo>
                  <a:pt x="30" y="8"/>
                </a:lnTo>
                <a:lnTo>
                  <a:pt x="34" y="8"/>
                </a:lnTo>
                <a:lnTo>
                  <a:pt x="38" y="8"/>
                </a:lnTo>
                <a:lnTo>
                  <a:pt x="34" y="8"/>
                </a:lnTo>
                <a:lnTo>
                  <a:pt x="38" y="8"/>
                </a:lnTo>
                <a:lnTo>
                  <a:pt x="40" y="8"/>
                </a:lnTo>
                <a:lnTo>
                  <a:pt x="44" y="8"/>
                </a:lnTo>
                <a:lnTo>
                  <a:pt x="48" y="8"/>
                </a:lnTo>
                <a:lnTo>
                  <a:pt x="48" y="12"/>
                </a:lnTo>
                <a:lnTo>
                  <a:pt x="44" y="12"/>
                </a:lnTo>
                <a:lnTo>
                  <a:pt x="48" y="12"/>
                </a:lnTo>
                <a:lnTo>
                  <a:pt x="52" y="12"/>
                </a:lnTo>
                <a:lnTo>
                  <a:pt x="56" y="12"/>
                </a:lnTo>
                <a:lnTo>
                  <a:pt x="60" y="12"/>
                </a:lnTo>
                <a:lnTo>
                  <a:pt x="60" y="16"/>
                </a:lnTo>
                <a:lnTo>
                  <a:pt x="60" y="18"/>
                </a:lnTo>
                <a:lnTo>
                  <a:pt x="64" y="18"/>
                </a:lnTo>
                <a:lnTo>
                  <a:pt x="64" y="22"/>
                </a:lnTo>
                <a:lnTo>
                  <a:pt x="68" y="22"/>
                </a:lnTo>
                <a:lnTo>
                  <a:pt x="68" y="26"/>
                </a:lnTo>
                <a:lnTo>
                  <a:pt x="68" y="30"/>
                </a:lnTo>
                <a:lnTo>
                  <a:pt x="70" y="30"/>
                </a:lnTo>
                <a:lnTo>
                  <a:pt x="70" y="34"/>
                </a:lnTo>
                <a:lnTo>
                  <a:pt x="74" y="34"/>
                </a:lnTo>
                <a:lnTo>
                  <a:pt x="70" y="34"/>
                </a:lnTo>
                <a:lnTo>
                  <a:pt x="68" y="34"/>
                </a:lnTo>
                <a:lnTo>
                  <a:pt x="68" y="38"/>
                </a:lnTo>
                <a:lnTo>
                  <a:pt x="68" y="42"/>
                </a:lnTo>
                <a:lnTo>
                  <a:pt x="64" y="42"/>
                </a:lnTo>
                <a:lnTo>
                  <a:pt x="64" y="38"/>
                </a:lnTo>
                <a:lnTo>
                  <a:pt x="60" y="38"/>
                </a:lnTo>
                <a:lnTo>
                  <a:pt x="56" y="38"/>
                </a:lnTo>
                <a:lnTo>
                  <a:pt x="56" y="34"/>
                </a:lnTo>
                <a:lnTo>
                  <a:pt x="56" y="30"/>
                </a:lnTo>
                <a:lnTo>
                  <a:pt x="52" y="30"/>
                </a:lnTo>
                <a:lnTo>
                  <a:pt x="48" y="26"/>
                </a:lnTo>
                <a:lnTo>
                  <a:pt x="44" y="26"/>
                </a:lnTo>
                <a:lnTo>
                  <a:pt x="48" y="30"/>
                </a:lnTo>
                <a:lnTo>
                  <a:pt x="52" y="34"/>
                </a:lnTo>
                <a:lnTo>
                  <a:pt x="52" y="38"/>
                </a:lnTo>
                <a:lnTo>
                  <a:pt x="48" y="42"/>
                </a:lnTo>
                <a:lnTo>
                  <a:pt x="44" y="46"/>
                </a:lnTo>
                <a:lnTo>
                  <a:pt x="44" y="48"/>
                </a:lnTo>
                <a:lnTo>
                  <a:pt x="44" y="52"/>
                </a:lnTo>
                <a:lnTo>
                  <a:pt x="44" y="56"/>
                </a:lnTo>
                <a:lnTo>
                  <a:pt x="44" y="60"/>
                </a:lnTo>
                <a:lnTo>
                  <a:pt x="44" y="64"/>
                </a:lnTo>
                <a:lnTo>
                  <a:pt x="40" y="64"/>
                </a:lnTo>
                <a:lnTo>
                  <a:pt x="40" y="68"/>
                </a:lnTo>
                <a:lnTo>
                  <a:pt x="38" y="68"/>
                </a:lnTo>
                <a:lnTo>
                  <a:pt x="34" y="72"/>
                </a:lnTo>
                <a:lnTo>
                  <a:pt x="34" y="72"/>
                </a:lnTo>
                <a:lnTo>
                  <a:pt x="34" y="72"/>
                </a:lnTo>
                <a:close/>
                <a:moveTo>
                  <a:pt x="26" y="12"/>
                </a:moveTo>
                <a:lnTo>
                  <a:pt x="22" y="12"/>
                </a:lnTo>
                <a:lnTo>
                  <a:pt x="26" y="12"/>
                </a:lnTo>
                <a:lnTo>
                  <a:pt x="26" y="16"/>
                </a:lnTo>
                <a:lnTo>
                  <a:pt x="30" y="16"/>
                </a:lnTo>
                <a:lnTo>
                  <a:pt x="34" y="16"/>
                </a:lnTo>
                <a:lnTo>
                  <a:pt x="38" y="16"/>
                </a:lnTo>
                <a:lnTo>
                  <a:pt x="38" y="18"/>
                </a:lnTo>
                <a:lnTo>
                  <a:pt x="40" y="18"/>
                </a:lnTo>
                <a:lnTo>
                  <a:pt x="40" y="16"/>
                </a:lnTo>
                <a:lnTo>
                  <a:pt x="44" y="16"/>
                </a:lnTo>
                <a:lnTo>
                  <a:pt x="40" y="18"/>
                </a:lnTo>
                <a:lnTo>
                  <a:pt x="44" y="18"/>
                </a:lnTo>
                <a:lnTo>
                  <a:pt x="44" y="16"/>
                </a:lnTo>
                <a:lnTo>
                  <a:pt x="44" y="12"/>
                </a:lnTo>
                <a:lnTo>
                  <a:pt x="40" y="12"/>
                </a:lnTo>
                <a:lnTo>
                  <a:pt x="38" y="12"/>
                </a:lnTo>
                <a:lnTo>
                  <a:pt x="34" y="12"/>
                </a:lnTo>
                <a:lnTo>
                  <a:pt x="30" y="16"/>
                </a:lnTo>
                <a:lnTo>
                  <a:pt x="30" y="12"/>
                </a:lnTo>
                <a:lnTo>
                  <a:pt x="26" y="12"/>
                </a:lnTo>
                <a:lnTo>
                  <a:pt x="26" y="12"/>
                </a:lnTo>
                <a:lnTo>
                  <a:pt x="26" y="1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67" name="Freeform 226">
            <a:extLst>
              <a:ext uri="{FF2B5EF4-FFF2-40B4-BE49-F238E27FC236}">
                <a16:creationId xmlns:a16="http://schemas.microsoft.com/office/drawing/2014/main" id="{0C0104B6-0493-457C-B7BC-E5FC69ABBB7C}"/>
              </a:ext>
            </a:extLst>
          </p:cNvPr>
          <p:cNvSpPr>
            <a:spLocks/>
          </p:cNvSpPr>
          <p:nvPr/>
        </p:nvSpPr>
        <p:spPr bwMode="auto">
          <a:xfrm>
            <a:off x="4083453" y="3306230"/>
            <a:ext cx="107950" cy="44450"/>
          </a:xfrm>
          <a:custGeom>
            <a:avLst/>
            <a:gdLst>
              <a:gd name="T0" fmla="*/ 68 w 68"/>
              <a:gd name="T1" fmla="*/ 0 h 28"/>
              <a:gd name="T2" fmla="*/ 68 w 68"/>
              <a:gd name="T3" fmla="*/ 2 h 28"/>
              <a:gd name="T4" fmla="*/ 68 w 68"/>
              <a:gd name="T5" fmla="*/ 2 h 28"/>
              <a:gd name="T6" fmla="*/ 56 w 68"/>
              <a:gd name="T7" fmla="*/ 10 h 28"/>
              <a:gd name="T8" fmla="*/ 54 w 68"/>
              <a:gd name="T9" fmla="*/ 14 h 28"/>
              <a:gd name="T10" fmla="*/ 46 w 68"/>
              <a:gd name="T11" fmla="*/ 16 h 28"/>
              <a:gd name="T12" fmla="*/ 42 w 68"/>
              <a:gd name="T13" fmla="*/ 16 h 28"/>
              <a:gd name="T14" fmla="*/ 34 w 68"/>
              <a:gd name="T15" fmla="*/ 20 h 28"/>
              <a:gd name="T16" fmla="*/ 30 w 68"/>
              <a:gd name="T17" fmla="*/ 24 h 28"/>
              <a:gd name="T18" fmla="*/ 28 w 68"/>
              <a:gd name="T19" fmla="*/ 28 h 28"/>
              <a:gd name="T20" fmla="*/ 24 w 68"/>
              <a:gd name="T21" fmla="*/ 28 h 28"/>
              <a:gd name="T22" fmla="*/ 24 w 68"/>
              <a:gd name="T23" fmla="*/ 28 h 28"/>
              <a:gd name="T24" fmla="*/ 20 w 68"/>
              <a:gd name="T25" fmla="*/ 28 h 28"/>
              <a:gd name="T26" fmla="*/ 16 w 68"/>
              <a:gd name="T27" fmla="*/ 28 h 28"/>
              <a:gd name="T28" fmla="*/ 12 w 68"/>
              <a:gd name="T29" fmla="*/ 28 h 28"/>
              <a:gd name="T30" fmla="*/ 8 w 68"/>
              <a:gd name="T31" fmla="*/ 28 h 28"/>
              <a:gd name="T32" fmla="*/ 8 w 68"/>
              <a:gd name="T33" fmla="*/ 28 h 28"/>
              <a:gd name="T34" fmla="*/ 12 w 68"/>
              <a:gd name="T35" fmla="*/ 28 h 28"/>
              <a:gd name="T36" fmla="*/ 12 w 68"/>
              <a:gd name="T37" fmla="*/ 28 h 28"/>
              <a:gd name="T38" fmla="*/ 12 w 68"/>
              <a:gd name="T39" fmla="*/ 24 h 28"/>
              <a:gd name="T40" fmla="*/ 12 w 68"/>
              <a:gd name="T41" fmla="*/ 24 h 28"/>
              <a:gd name="T42" fmla="*/ 8 w 68"/>
              <a:gd name="T43" fmla="*/ 24 h 28"/>
              <a:gd name="T44" fmla="*/ 8 w 68"/>
              <a:gd name="T45" fmla="*/ 24 h 28"/>
              <a:gd name="T46" fmla="*/ 4 w 68"/>
              <a:gd name="T47" fmla="*/ 24 h 28"/>
              <a:gd name="T48" fmla="*/ 0 w 68"/>
              <a:gd name="T49" fmla="*/ 20 h 28"/>
              <a:gd name="T50" fmla="*/ 0 w 68"/>
              <a:gd name="T51" fmla="*/ 20 h 28"/>
              <a:gd name="T52" fmla="*/ 4 w 68"/>
              <a:gd name="T53" fmla="*/ 16 h 28"/>
              <a:gd name="T54" fmla="*/ 4 w 68"/>
              <a:gd name="T55" fmla="*/ 14 h 28"/>
              <a:gd name="T56" fmla="*/ 8 w 68"/>
              <a:gd name="T57" fmla="*/ 10 h 28"/>
              <a:gd name="T58" fmla="*/ 8 w 68"/>
              <a:gd name="T59" fmla="*/ 10 h 28"/>
              <a:gd name="T60" fmla="*/ 8 w 68"/>
              <a:gd name="T61" fmla="*/ 16 h 28"/>
              <a:gd name="T62" fmla="*/ 8 w 68"/>
              <a:gd name="T63" fmla="*/ 16 h 28"/>
              <a:gd name="T64" fmla="*/ 12 w 68"/>
              <a:gd name="T65" fmla="*/ 16 h 28"/>
              <a:gd name="T66" fmla="*/ 12 w 68"/>
              <a:gd name="T67" fmla="*/ 16 h 28"/>
              <a:gd name="T68" fmla="*/ 16 w 68"/>
              <a:gd name="T69" fmla="*/ 16 h 28"/>
              <a:gd name="T70" fmla="*/ 16 w 68"/>
              <a:gd name="T71" fmla="*/ 16 h 28"/>
              <a:gd name="T72" fmla="*/ 20 w 68"/>
              <a:gd name="T73" fmla="*/ 14 h 28"/>
              <a:gd name="T74" fmla="*/ 28 w 68"/>
              <a:gd name="T75" fmla="*/ 10 h 28"/>
              <a:gd name="T76" fmla="*/ 30 w 68"/>
              <a:gd name="T77" fmla="*/ 6 h 28"/>
              <a:gd name="T78" fmla="*/ 34 w 68"/>
              <a:gd name="T79" fmla="*/ 2 h 28"/>
              <a:gd name="T80" fmla="*/ 42 w 68"/>
              <a:gd name="T81" fmla="*/ 6 h 28"/>
              <a:gd name="T82" fmla="*/ 42 w 68"/>
              <a:gd name="T83" fmla="*/ 6 h 28"/>
              <a:gd name="T84" fmla="*/ 50 w 68"/>
              <a:gd name="T85" fmla="*/ 6 h 28"/>
              <a:gd name="T86" fmla="*/ 50 w 68"/>
              <a:gd name="T87" fmla="*/ 6 h 28"/>
              <a:gd name="T88" fmla="*/ 50 w 68"/>
              <a:gd name="T89" fmla="*/ 6 h 28"/>
              <a:gd name="T90" fmla="*/ 46 w 68"/>
              <a:gd name="T91" fmla="*/ 6 h 28"/>
              <a:gd name="T92" fmla="*/ 46 w 68"/>
              <a:gd name="T93" fmla="*/ 6 h 28"/>
              <a:gd name="T94" fmla="*/ 50 w 68"/>
              <a:gd name="T95" fmla="*/ 2 h 28"/>
              <a:gd name="T96" fmla="*/ 54 w 68"/>
              <a:gd name="T97" fmla="*/ 2 h 28"/>
              <a:gd name="T98" fmla="*/ 56 w 68"/>
              <a:gd name="T99" fmla="*/ 0 h 28"/>
              <a:gd name="T100" fmla="*/ 64 w 68"/>
              <a:gd name="T101" fmla="*/ 0 h 28"/>
              <a:gd name="T102" fmla="*/ 64 w 68"/>
              <a:gd name="T103" fmla="*/ 2 h 28"/>
              <a:gd name="T104" fmla="*/ 68 w 68"/>
              <a:gd name="T10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8" h="28">
                <a:moveTo>
                  <a:pt x="68" y="0"/>
                </a:moveTo>
                <a:lnTo>
                  <a:pt x="68" y="0"/>
                </a:lnTo>
                <a:lnTo>
                  <a:pt x="68" y="0"/>
                </a:lnTo>
                <a:lnTo>
                  <a:pt x="68" y="0"/>
                </a:lnTo>
                <a:lnTo>
                  <a:pt x="68" y="2"/>
                </a:lnTo>
                <a:lnTo>
                  <a:pt x="68" y="2"/>
                </a:lnTo>
                <a:lnTo>
                  <a:pt x="68" y="2"/>
                </a:lnTo>
                <a:lnTo>
                  <a:pt x="68" y="2"/>
                </a:lnTo>
                <a:lnTo>
                  <a:pt x="68" y="2"/>
                </a:lnTo>
                <a:lnTo>
                  <a:pt x="68" y="2"/>
                </a:lnTo>
                <a:lnTo>
                  <a:pt x="68" y="2"/>
                </a:lnTo>
                <a:lnTo>
                  <a:pt x="68" y="2"/>
                </a:lnTo>
                <a:lnTo>
                  <a:pt x="64" y="2"/>
                </a:lnTo>
                <a:lnTo>
                  <a:pt x="64" y="6"/>
                </a:lnTo>
                <a:lnTo>
                  <a:pt x="60" y="6"/>
                </a:lnTo>
                <a:lnTo>
                  <a:pt x="56" y="10"/>
                </a:lnTo>
                <a:lnTo>
                  <a:pt x="56" y="10"/>
                </a:lnTo>
                <a:lnTo>
                  <a:pt x="54" y="14"/>
                </a:lnTo>
                <a:lnTo>
                  <a:pt x="54" y="14"/>
                </a:lnTo>
                <a:lnTo>
                  <a:pt x="54" y="14"/>
                </a:lnTo>
                <a:lnTo>
                  <a:pt x="54" y="14"/>
                </a:lnTo>
                <a:lnTo>
                  <a:pt x="50" y="14"/>
                </a:lnTo>
                <a:lnTo>
                  <a:pt x="46" y="16"/>
                </a:lnTo>
                <a:lnTo>
                  <a:pt x="46" y="16"/>
                </a:lnTo>
                <a:lnTo>
                  <a:pt x="42" y="16"/>
                </a:lnTo>
                <a:lnTo>
                  <a:pt x="42" y="16"/>
                </a:lnTo>
                <a:lnTo>
                  <a:pt x="42" y="16"/>
                </a:lnTo>
                <a:lnTo>
                  <a:pt x="42" y="16"/>
                </a:lnTo>
                <a:lnTo>
                  <a:pt x="38" y="16"/>
                </a:lnTo>
                <a:lnTo>
                  <a:pt x="34" y="20"/>
                </a:lnTo>
                <a:lnTo>
                  <a:pt x="34" y="20"/>
                </a:lnTo>
                <a:lnTo>
                  <a:pt x="34" y="20"/>
                </a:lnTo>
                <a:lnTo>
                  <a:pt x="30" y="20"/>
                </a:lnTo>
                <a:lnTo>
                  <a:pt x="30" y="24"/>
                </a:lnTo>
                <a:lnTo>
                  <a:pt x="30" y="24"/>
                </a:lnTo>
                <a:lnTo>
                  <a:pt x="30" y="24"/>
                </a:lnTo>
                <a:lnTo>
                  <a:pt x="30" y="24"/>
                </a:lnTo>
                <a:lnTo>
                  <a:pt x="28" y="24"/>
                </a:lnTo>
                <a:lnTo>
                  <a:pt x="28" y="24"/>
                </a:lnTo>
                <a:lnTo>
                  <a:pt x="28" y="28"/>
                </a:lnTo>
                <a:lnTo>
                  <a:pt x="28" y="28"/>
                </a:lnTo>
                <a:lnTo>
                  <a:pt x="28" y="28"/>
                </a:lnTo>
                <a:lnTo>
                  <a:pt x="24" y="28"/>
                </a:lnTo>
                <a:lnTo>
                  <a:pt x="24" y="28"/>
                </a:lnTo>
                <a:lnTo>
                  <a:pt x="24" y="28"/>
                </a:lnTo>
                <a:lnTo>
                  <a:pt x="24" y="28"/>
                </a:lnTo>
                <a:lnTo>
                  <a:pt x="24" y="28"/>
                </a:lnTo>
                <a:lnTo>
                  <a:pt x="24" y="28"/>
                </a:lnTo>
                <a:lnTo>
                  <a:pt x="24" y="28"/>
                </a:lnTo>
                <a:lnTo>
                  <a:pt x="20" y="28"/>
                </a:lnTo>
                <a:lnTo>
                  <a:pt x="20" y="28"/>
                </a:lnTo>
                <a:lnTo>
                  <a:pt x="20" y="28"/>
                </a:lnTo>
                <a:lnTo>
                  <a:pt x="20" y="28"/>
                </a:lnTo>
                <a:lnTo>
                  <a:pt x="20" y="28"/>
                </a:lnTo>
                <a:lnTo>
                  <a:pt x="16" y="28"/>
                </a:lnTo>
                <a:lnTo>
                  <a:pt x="16" y="28"/>
                </a:lnTo>
                <a:lnTo>
                  <a:pt x="16" y="28"/>
                </a:lnTo>
                <a:lnTo>
                  <a:pt x="16" y="28"/>
                </a:lnTo>
                <a:lnTo>
                  <a:pt x="12" y="28"/>
                </a:lnTo>
                <a:lnTo>
                  <a:pt x="12" y="28"/>
                </a:lnTo>
                <a:lnTo>
                  <a:pt x="12" y="28"/>
                </a:lnTo>
                <a:lnTo>
                  <a:pt x="12" y="28"/>
                </a:lnTo>
                <a:lnTo>
                  <a:pt x="12" y="28"/>
                </a:lnTo>
                <a:lnTo>
                  <a:pt x="8" y="28"/>
                </a:lnTo>
                <a:lnTo>
                  <a:pt x="8" y="28"/>
                </a:lnTo>
                <a:lnTo>
                  <a:pt x="8" y="28"/>
                </a:lnTo>
                <a:lnTo>
                  <a:pt x="8" y="28"/>
                </a:lnTo>
                <a:lnTo>
                  <a:pt x="8" y="28"/>
                </a:lnTo>
                <a:lnTo>
                  <a:pt x="8" y="28"/>
                </a:lnTo>
                <a:lnTo>
                  <a:pt x="8" y="28"/>
                </a:lnTo>
                <a:lnTo>
                  <a:pt x="8" y="28"/>
                </a:lnTo>
                <a:lnTo>
                  <a:pt x="12" y="28"/>
                </a:lnTo>
                <a:lnTo>
                  <a:pt x="12" y="28"/>
                </a:lnTo>
                <a:lnTo>
                  <a:pt x="12" y="28"/>
                </a:lnTo>
                <a:lnTo>
                  <a:pt x="12" y="28"/>
                </a:lnTo>
                <a:lnTo>
                  <a:pt x="12" y="28"/>
                </a:lnTo>
                <a:lnTo>
                  <a:pt x="12" y="28"/>
                </a:lnTo>
                <a:lnTo>
                  <a:pt x="12" y="28"/>
                </a:lnTo>
                <a:lnTo>
                  <a:pt x="12" y="24"/>
                </a:lnTo>
                <a:lnTo>
                  <a:pt x="12" y="24"/>
                </a:lnTo>
                <a:lnTo>
                  <a:pt x="12" y="24"/>
                </a:lnTo>
                <a:lnTo>
                  <a:pt x="12" y="24"/>
                </a:lnTo>
                <a:lnTo>
                  <a:pt x="12" y="24"/>
                </a:lnTo>
                <a:lnTo>
                  <a:pt x="12" y="24"/>
                </a:lnTo>
                <a:lnTo>
                  <a:pt x="12" y="24"/>
                </a:lnTo>
                <a:lnTo>
                  <a:pt x="8" y="24"/>
                </a:lnTo>
                <a:lnTo>
                  <a:pt x="8" y="24"/>
                </a:lnTo>
                <a:lnTo>
                  <a:pt x="8" y="24"/>
                </a:lnTo>
                <a:lnTo>
                  <a:pt x="8" y="24"/>
                </a:lnTo>
                <a:lnTo>
                  <a:pt x="8" y="24"/>
                </a:lnTo>
                <a:lnTo>
                  <a:pt x="8" y="24"/>
                </a:lnTo>
                <a:lnTo>
                  <a:pt x="8" y="24"/>
                </a:lnTo>
                <a:lnTo>
                  <a:pt x="8" y="24"/>
                </a:lnTo>
                <a:lnTo>
                  <a:pt x="4" y="24"/>
                </a:lnTo>
                <a:lnTo>
                  <a:pt x="4" y="24"/>
                </a:lnTo>
                <a:lnTo>
                  <a:pt x="4" y="24"/>
                </a:lnTo>
                <a:lnTo>
                  <a:pt x="0" y="24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4" y="20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6"/>
                </a:lnTo>
                <a:lnTo>
                  <a:pt x="4" y="14"/>
                </a:lnTo>
                <a:lnTo>
                  <a:pt x="8" y="14"/>
                </a:lnTo>
                <a:lnTo>
                  <a:pt x="8" y="14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0"/>
                </a:lnTo>
                <a:lnTo>
                  <a:pt x="8" y="14"/>
                </a:lnTo>
                <a:lnTo>
                  <a:pt x="8" y="14"/>
                </a:lnTo>
                <a:lnTo>
                  <a:pt x="8" y="14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12" y="16"/>
                </a:lnTo>
                <a:lnTo>
                  <a:pt x="12" y="16"/>
                </a:lnTo>
                <a:lnTo>
                  <a:pt x="12" y="16"/>
                </a:lnTo>
                <a:lnTo>
                  <a:pt x="12" y="16"/>
                </a:lnTo>
                <a:lnTo>
                  <a:pt x="12" y="16"/>
                </a:lnTo>
                <a:lnTo>
                  <a:pt x="12" y="16"/>
                </a:lnTo>
                <a:lnTo>
                  <a:pt x="12" y="16"/>
                </a:lnTo>
                <a:lnTo>
                  <a:pt x="12" y="16"/>
                </a:lnTo>
                <a:lnTo>
                  <a:pt x="16" y="16"/>
                </a:lnTo>
                <a:lnTo>
                  <a:pt x="16" y="16"/>
                </a:lnTo>
                <a:lnTo>
                  <a:pt x="16" y="16"/>
                </a:lnTo>
                <a:lnTo>
                  <a:pt x="16" y="16"/>
                </a:lnTo>
                <a:lnTo>
                  <a:pt x="16" y="16"/>
                </a:lnTo>
                <a:lnTo>
                  <a:pt x="16" y="14"/>
                </a:lnTo>
                <a:lnTo>
                  <a:pt x="16" y="14"/>
                </a:lnTo>
                <a:lnTo>
                  <a:pt x="16" y="14"/>
                </a:lnTo>
                <a:lnTo>
                  <a:pt x="20" y="14"/>
                </a:lnTo>
                <a:lnTo>
                  <a:pt x="24" y="10"/>
                </a:lnTo>
                <a:lnTo>
                  <a:pt x="24" y="10"/>
                </a:lnTo>
                <a:lnTo>
                  <a:pt x="28" y="10"/>
                </a:lnTo>
                <a:lnTo>
                  <a:pt x="28" y="10"/>
                </a:lnTo>
                <a:lnTo>
                  <a:pt x="28" y="6"/>
                </a:lnTo>
                <a:lnTo>
                  <a:pt x="30" y="6"/>
                </a:lnTo>
                <a:lnTo>
                  <a:pt x="30" y="6"/>
                </a:lnTo>
                <a:lnTo>
                  <a:pt x="30" y="6"/>
                </a:lnTo>
                <a:lnTo>
                  <a:pt x="30" y="6"/>
                </a:lnTo>
                <a:lnTo>
                  <a:pt x="34" y="6"/>
                </a:lnTo>
                <a:lnTo>
                  <a:pt x="34" y="2"/>
                </a:lnTo>
                <a:lnTo>
                  <a:pt x="34" y="2"/>
                </a:lnTo>
                <a:lnTo>
                  <a:pt x="38" y="2"/>
                </a:lnTo>
                <a:lnTo>
                  <a:pt x="38" y="6"/>
                </a:lnTo>
                <a:lnTo>
                  <a:pt x="38" y="6"/>
                </a:lnTo>
                <a:lnTo>
                  <a:pt x="42" y="6"/>
                </a:lnTo>
                <a:lnTo>
                  <a:pt x="42" y="6"/>
                </a:lnTo>
                <a:lnTo>
                  <a:pt x="42" y="6"/>
                </a:lnTo>
                <a:lnTo>
                  <a:pt x="42" y="6"/>
                </a:lnTo>
                <a:lnTo>
                  <a:pt x="42" y="6"/>
                </a:lnTo>
                <a:lnTo>
                  <a:pt x="46" y="6"/>
                </a:lnTo>
                <a:lnTo>
                  <a:pt x="46" y="6"/>
                </a:lnTo>
                <a:lnTo>
                  <a:pt x="46" y="6"/>
                </a:lnTo>
                <a:lnTo>
                  <a:pt x="50" y="6"/>
                </a:lnTo>
                <a:lnTo>
                  <a:pt x="50" y="6"/>
                </a:lnTo>
                <a:lnTo>
                  <a:pt x="50" y="6"/>
                </a:lnTo>
                <a:lnTo>
                  <a:pt x="50" y="6"/>
                </a:lnTo>
                <a:lnTo>
                  <a:pt x="50" y="6"/>
                </a:lnTo>
                <a:lnTo>
                  <a:pt x="50" y="6"/>
                </a:lnTo>
                <a:lnTo>
                  <a:pt x="50" y="6"/>
                </a:lnTo>
                <a:lnTo>
                  <a:pt x="50" y="6"/>
                </a:lnTo>
                <a:lnTo>
                  <a:pt x="50" y="6"/>
                </a:lnTo>
                <a:lnTo>
                  <a:pt x="50" y="6"/>
                </a:lnTo>
                <a:lnTo>
                  <a:pt x="46" y="6"/>
                </a:lnTo>
                <a:lnTo>
                  <a:pt x="46" y="6"/>
                </a:lnTo>
                <a:lnTo>
                  <a:pt x="46" y="6"/>
                </a:lnTo>
                <a:lnTo>
                  <a:pt x="46" y="6"/>
                </a:lnTo>
                <a:lnTo>
                  <a:pt x="46" y="6"/>
                </a:lnTo>
                <a:lnTo>
                  <a:pt x="46" y="6"/>
                </a:lnTo>
                <a:lnTo>
                  <a:pt x="46" y="6"/>
                </a:lnTo>
                <a:lnTo>
                  <a:pt x="46" y="2"/>
                </a:lnTo>
                <a:lnTo>
                  <a:pt x="50" y="2"/>
                </a:lnTo>
                <a:lnTo>
                  <a:pt x="50" y="2"/>
                </a:lnTo>
                <a:lnTo>
                  <a:pt x="50" y="2"/>
                </a:lnTo>
                <a:lnTo>
                  <a:pt x="50" y="2"/>
                </a:lnTo>
                <a:lnTo>
                  <a:pt x="50" y="2"/>
                </a:lnTo>
                <a:lnTo>
                  <a:pt x="50" y="2"/>
                </a:lnTo>
                <a:lnTo>
                  <a:pt x="54" y="2"/>
                </a:lnTo>
                <a:lnTo>
                  <a:pt x="54" y="2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  <a:lnTo>
                  <a:pt x="60" y="0"/>
                </a:lnTo>
                <a:lnTo>
                  <a:pt x="60" y="0"/>
                </a:lnTo>
                <a:lnTo>
                  <a:pt x="64" y="0"/>
                </a:lnTo>
                <a:lnTo>
                  <a:pt x="64" y="0"/>
                </a:lnTo>
                <a:lnTo>
                  <a:pt x="64" y="0"/>
                </a:lnTo>
                <a:lnTo>
                  <a:pt x="64" y="0"/>
                </a:lnTo>
                <a:lnTo>
                  <a:pt x="64" y="2"/>
                </a:lnTo>
                <a:lnTo>
                  <a:pt x="64" y="2"/>
                </a:lnTo>
                <a:lnTo>
                  <a:pt x="64" y="0"/>
                </a:lnTo>
                <a:lnTo>
                  <a:pt x="64" y="0"/>
                </a:lnTo>
                <a:lnTo>
                  <a:pt x="68" y="0"/>
                </a:lnTo>
                <a:lnTo>
                  <a:pt x="68" y="0"/>
                </a:lnTo>
                <a:lnTo>
                  <a:pt x="6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68" name="Freeform 227">
            <a:extLst>
              <a:ext uri="{FF2B5EF4-FFF2-40B4-BE49-F238E27FC236}">
                <a16:creationId xmlns:a16="http://schemas.microsoft.com/office/drawing/2014/main" id="{78CFA929-635B-4B81-A266-D6BB9237B4F6}"/>
              </a:ext>
            </a:extLst>
          </p:cNvPr>
          <p:cNvSpPr>
            <a:spLocks noEditPoints="1"/>
          </p:cNvSpPr>
          <p:nvPr/>
        </p:nvSpPr>
        <p:spPr bwMode="auto">
          <a:xfrm>
            <a:off x="7493403" y="3496730"/>
            <a:ext cx="657225" cy="847725"/>
          </a:xfrm>
          <a:custGeom>
            <a:avLst/>
            <a:gdLst>
              <a:gd name="T0" fmla="*/ 34 w 414"/>
              <a:gd name="T1" fmla="*/ 226 h 534"/>
              <a:gd name="T2" fmla="*/ 26 w 414"/>
              <a:gd name="T3" fmla="*/ 198 h 534"/>
              <a:gd name="T4" fmla="*/ 30 w 414"/>
              <a:gd name="T5" fmla="*/ 162 h 534"/>
              <a:gd name="T6" fmla="*/ 60 w 414"/>
              <a:gd name="T7" fmla="*/ 146 h 534"/>
              <a:gd name="T8" fmla="*/ 90 w 414"/>
              <a:gd name="T9" fmla="*/ 106 h 534"/>
              <a:gd name="T10" fmla="*/ 92 w 414"/>
              <a:gd name="T11" fmla="*/ 80 h 534"/>
              <a:gd name="T12" fmla="*/ 76 w 414"/>
              <a:gd name="T13" fmla="*/ 42 h 534"/>
              <a:gd name="T14" fmla="*/ 122 w 414"/>
              <a:gd name="T15" fmla="*/ 20 h 534"/>
              <a:gd name="T16" fmla="*/ 140 w 414"/>
              <a:gd name="T17" fmla="*/ 28 h 534"/>
              <a:gd name="T18" fmla="*/ 156 w 414"/>
              <a:gd name="T19" fmla="*/ 68 h 534"/>
              <a:gd name="T20" fmla="*/ 148 w 414"/>
              <a:gd name="T21" fmla="*/ 94 h 534"/>
              <a:gd name="T22" fmla="*/ 178 w 414"/>
              <a:gd name="T23" fmla="*/ 116 h 534"/>
              <a:gd name="T24" fmla="*/ 170 w 414"/>
              <a:gd name="T25" fmla="*/ 150 h 534"/>
              <a:gd name="T26" fmla="*/ 212 w 414"/>
              <a:gd name="T27" fmla="*/ 170 h 534"/>
              <a:gd name="T28" fmla="*/ 242 w 414"/>
              <a:gd name="T29" fmla="*/ 184 h 534"/>
              <a:gd name="T30" fmla="*/ 278 w 414"/>
              <a:gd name="T31" fmla="*/ 188 h 534"/>
              <a:gd name="T32" fmla="*/ 290 w 414"/>
              <a:gd name="T33" fmla="*/ 162 h 534"/>
              <a:gd name="T34" fmla="*/ 316 w 414"/>
              <a:gd name="T35" fmla="*/ 184 h 534"/>
              <a:gd name="T36" fmla="*/ 334 w 414"/>
              <a:gd name="T37" fmla="*/ 166 h 534"/>
              <a:gd name="T38" fmla="*/ 372 w 414"/>
              <a:gd name="T39" fmla="*/ 140 h 534"/>
              <a:gd name="T40" fmla="*/ 394 w 414"/>
              <a:gd name="T41" fmla="*/ 140 h 534"/>
              <a:gd name="T42" fmla="*/ 410 w 414"/>
              <a:gd name="T43" fmla="*/ 166 h 534"/>
              <a:gd name="T44" fmla="*/ 380 w 414"/>
              <a:gd name="T45" fmla="*/ 188 h 534"/>
              <a:gd name="T46" fmla="*/ 364 w 414"/>
              <a:gd name="T47" fmla="*/ 236 h 534"/>
              <a:gd name="T48" fmla="*/ 350 w 414"/>
              <a:gd name="T49" fmla="*/ 256 h 534"/>
              <a:gd name="T50" fmla="*/ 338 w 414"/>
              <a:gd name="T51" fmla="*/ 248 h 534"/>
              <a:gd name="T52" fmla="*/ 328 w 414"/>
              <a:gd name="T53" fmla="*/ 244 h 534"/>
              <a:gd name="T54" fmla="*/ 342 w 414"/>
              <a:gd name="T55" fmla="*/ 218 h 534"/>
              <a:gd name="T56" fmla="*/ 304 w 414"/>
              <a:gd name="T57" fmla="*/ 198 h 534"/>
              <a:gd name="T58" fmla="*/ 286 w 414"/>
              <a:gd name="T59" fmla="*/ 184 h 534"/>
              <a:gd name="T60" fmla="*/ 286 w 414"/>
              <a:gd name="T61" fmla="*/ 214 h 534"/>
              <a:gd name="T62" fmla="*/ 286 w 414"/>
              <a:gd name="T63" fmla="*/ 236 h 534"/>
              <a:gd name="T64" fmla="*/ 290 w 414"/>
              <a:gd name="T65" fmla="*/ 270 h 534"/>
              <a:gd name="T66" fmla="*/ 282 w 414"/>
              <a:gd name="T67" fmla="*/ 274 h 534"/>
              <a:gd name="T68" fmla="*/ 268 w 414"/>
              <a:gd name="T69" fmla="*/ 278 h 534"/>
              <a:gd name="T70" fmla="*/ 248 w 414"/>
              <a:gd name="T71" fmla="*/ 306 h 534"/>
              <a:gd name="T72" fmla="*/ 230 w 414"/>
              <a:gd name="T73" fmla="*/ 318 h 534"/>
              <a:gd name="T74" fmla="*/ 200 w 414"/>
              <a:gd name="T75" fmla="*/ 352 h 534"/>
              <a:gd name="T76" fmla="*/ 178 w 414"/>
              <a:gd name="T77" fmla="*/ 378 h 534"/>
              <a:gd name="T78" fmla="*/ 170 w 414"/>
              <a:gd name="T79" fmla="*/ 412 h 534"/>
              <a:gd name="T80" fmla="*/ 162 w 414"/>
              <a:gd name="T81" fmla="*/ 442 h 534"/>
              <a:gd name="T82" fmla="*/ 152 w 414"/>
              <a:gd name="T83" fmla="*/ 478 h 534"/>
              <a:gd name="T84" fmla="*/ 126 w 414"/>
              <a:gd name="T85" fmla="*/ 508 h 534"/>
              <a:gd name="T86" fmla="*/ 114 w 414"/>
              <a:gd name="T87" fmla="*/ 486 h 534"/>
              <a:gd name="T88" fmla="*/ 96 w 414"/>
              <a:gd name="T89" fmla="*/ 442 h 534"/>
              <a:gd name="T90" fmla="*/ 86 w 414"/>
              <a:gd name="T91" fmla="*/ 396 h 534"/>
              <a:gd name="T92" fmla="*/ 70 w 414"/>
              <a:gd name="T93" fmla="*/ 358 h 534"/>
              <a:gd name="T94" fmla="*/ 62 w 414"/>
              <a:gd name="T95" fmla="*/ 322 h 534"/>
              <a:gd name="T96" fmla="*/ 62 w 414"/>
              <a:gd name="T97" fmla="*/ 286 h 534"/>
              <a:gd name="T98" fmla="*/ 60 w 414"/>
              <a:gd name="T99" fmla="*/ 270 h 534"/>
              <a:gd name="T100" fmla="*/ 56 w 414"/>
              <a:gd name="T101" fmla="*/ 270 h 534"/>
              <a:gd name="T102" fmla="*/ 22 w 414"/>
              <a:gd name="T103" fmla="*/ 282 h 534"/>
              <a:gd name="T104" fmla="*/ 30 w 414"/>
              <a:gd name="T105" fmla="*/ 256 h 534"/>
              <a:gd name="T106" fmla="*/ 4 w 414"/>
              <a:gd name="T107" fmla="*/ 240 h 534"/>
              <a:gd name="T108" fmla="*/ 346 w 414"/>
              <a:gd name="T109" fmla="*/ 442 h 534"/>
              <a:gd name="T110" fmla="*/ 346 w 414"/>
              <a:gd name="T111" fmla="*/ 490 h 534"/>
              <a:gd name="T112" fmla="*/ 354 w 414"/>
              <a:gd name="T113" fmla="*/ 512 h 534"/>
              <a:gd name="T114" fmla="*/ 350 w 414"/>
              <a:gd name="T115" fmla="*/ 426 h 534"/>
              <a:gd name="T116" fmla="*/ 346 w 414"/>
              <a:gd name="T117" fmla="*/ 438 h 534"/>
              <a:gd name="T118" fmla="*/ 346 w 414"/>
              <a:gd name="T119" fmla="*/ 442 h 534"/>
              <a:gd name="T120" fmla="*/ 360 w 414"/>
              <a:gd name="T121" fmla="*/ 528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14" h="534">
                <a:moveTo>
                  <a:pt x="0" y="236"/>
                </a:moveTo>
                <a:lnTo>
                  <a:pt x="0" y="232"/>
                </a:lnTo>
                <a:lnTo>
                  <a:pt x="4" y="232"/>
                </a:lnTo>
                <a:lnTo>
                  <a:pt x="6" y="232"/>
                </a:lnTo>
                <a:lnTo>
                  <a:pt x="6" y="228"/>
                </a:lnTo>
                <a:lnTo>
                  <a:pt x="6" y="226"/>
                </a:lnTo>
                <a:lnTo>
                  <a:pt x="10" y="226"/>
                </a:lnTo>
                <a:lnTo>
                  <a:pt x="10" y="228"/>
                </a:lnTo>
                <a:lnTo>
                  <a:pt x="14" y="228"/>
                </a:lnTo>
                <a:lnTo>
                  <a:pt x="18" y="228"/>
                </a:lnTo>
                <a:lnTo>
                  <a:pt x="22" y="228"/>
                </a:lnTo>
                <a:lnTo>
                  <a:pt x="26" y="228"/>
                </a:lnTo>
                <a:lnTo>
                  <a:pt x="26" y="226"/>
                </a:lnTo>
                <a:lnTo>
                  <a:pt x="30" y="226"/>
                </a:lnTo>
                <a:lnTo>
                  <a:pt x="34" y="226"/>
                </a:lnTo>
                <a:lnTo>
                  <a:pt x="34" y="228"/>
                </a:lnTo>
                <a:lnTo>
                  <a:pt x="36" y="228"/>
                </a:lnTo>
                <a:lnTo>
                  <a:pt x="36" y="226"/>
                </a:lnTo>
                <a:lnTo>
                  <a:pt x="40" y="226"/>
                </a:lnTo>
                <a:lnTo>
                  <a:pt x="36" y="226"/>
                </a:lnTo>
                <a:lnTo>
                  <a:pt x="36" y="222"/>
                </a:lnTo>
                <a:lnTo>
                  <a:pt x="40" y="222"/>
                </a:lnTo>
                <a:lnTo>
                  <a:pt x="36" y="218"/>
                </a:lnTo>
                <a:lnTo>
                  <a:pt x="36" y="214"/>
                </a:lnTo>
                <a:lnTo>
                  <a:pt x="36" y="210"/>
                </a:lnTo>
                <a:lnTo>
                  <a:pt x="34" y="210"/>
                </a:lnTo>
                <a:lnTo>
                  <a:pt x="34" y="206"/>
                </a:lnTo>
                <a:lnTo>
                  <a:pt x="34" y="202"/>
                </a:lnTo>
                <a:lnTo>
                  <a:pt x="30" y="202"/>
                </a:lnTo>
                <a:lnTo>
                  <a:pt x="26" y="198"/>
                </a:lnTo>
                <a:lnTo>
                  <a:pt x="26" y="196"/>
                </a:lnTo>
                <a:lnTo>
                  <a:pt x="26" y="192"/>
                </a:lnTo>
                <a:lnTo>
                  <a:pt x="26" y="188"/>
                </a:lnTo>
                <a:lnTo>
                  <a:pt x="26" y="184"/>
                </a:lnTo>
                <a:lnTo>
                  <a:pt x="22" y="184"/>
                </a:lnTo>
                <a:lnTo>
                  <a:pt x="18" y="184"/>
                </a:lnTo>
                <a:lnTo>
                  <a:pt x="18" y="180"/>
                </a:lnTo>
                <a:lnTo>
                  <a:pt x="18" y="176"/>
                </a:lnTo>
                <a:lnTo>
                  <a:pt x="18" y="172"/>
                </a:lnTo>
                <a:lnTo>
                  <a:pt x="22" y="172"/>
                </a:lnTo>
                <a:lnTo>
                  <a:pt x="22" y="170"/>
                </a:lnTo>
                <a:lnTo>
                  <a:pt x="26" y="170"/>
                </a:lnTo>
                <a:lnTo>
                  <a:pt x="26" y="166"/>
                </a:lnTo>
                <a:lnTo>
                  <a:pt x="26" y="162"/>
                </a:lnTo>
                <a:lnTo>
                  <a:pt x="30" y="162"/>
                </a:lnTo>
                <a:lnTo>
                  <a:pt x="30" y="158"/>
                </a:lnTo>
                <a:lnTo>
                  <a:pt x="34" y="158"/>
                </a:lnTo>
                <a:lnTo>
                  <a:pt x="34" y="162"/>
                </a:lnTo>
                <a:lnTo>
                  <a:pt x="34" y="166"/>
                </a:lnTo>
                <a:lnTo>
                  <a:pt x="36" y="166"/>
                </a:lnTo>
                <a:lnTo>
                  <a:pt x="40" y="166"/>
                </a:lnTo>
                <a:lnTo>
                  <a:pt x="40" y="162"/>
                </a:lnTo>
                <a:lnTo>
                  <a:pt x="44" y="162"/>
                </a:lnTo>
                <a:lnTo>
                  <a:pt x="48" y="162"/>
                </a:lnTo>
                <a:lnTo>
                  <a:pt x="52" y="162"/>
                </a:lnTo>
                <a:lnTo>
                  <a:pt x="52" y="158"/>
                </a:lnTo>
                <a:lnTo>
                  <a:pt x="56" y="154"/>
                </a:lnTo>
                <a:lnTo>
                  <a:pt x="56" y="150"/>
                </a:lnTo>
                <a:lnTo>
                  <a:pt x="56" y="146"/>
                </a:lnTo>
                <a:lnTo>
                  <a:pt x="60" y="146"/>
                </a:lnTo>
                <a:lnTo>
                  <a:pt x="60" y="142"/>
                </a:lnTo>
                <a:lnTo>
                  <a:pt x="62" y="142"/>
                </a:lnTo>
                <a:lnTo>
                  <a:pt x="66" y="142"/>
                </a:lnTo>
                <a:lnTo>
                  <a:pt x="66" y="140"/>
                </a:lnTo>
                <a:lnTo>
                  <a:pt x="70" y="132"/>
                </a:lnTo>
                <a:lnTo>
                  <a:pt x="70" y="128"/>
                </a:lnTo>
                <a:lnTo>
                  <a:pt x="74" y="124"/>
                </a:lnTo>
                <a:lnTo>
                  <a:pt x="78" y="124"/>
                </a:lnTo>
                <a:lnTo>
                  <a:pt x="82" y="120"/>
                </a:lnTo>
                <a:lnTo>
                  <a:pt x="82" y="116"/>
                </a:lnTo>
                <a:lnTo>
                  <a:pt x="78" y="116"/>
                </a:lnTo>
                <a:lnTo>
                  <a:pt x="82" y="112"/>
                </a:lnTo>
                <a:lnTo>
                  <a:pt x="86" y="110"/>
                </a:lnTo>
                <a:lnTo>
                  <a:pt x="86" y="106"/>
                </a:lnTo>
                <a:lnTo>
                  <a:pt x="90" y="106"/>
                </a:lnTo>
                <a:lnTo>
                  <a:pt x="92" y="102"/>
                </a:lnTo>
                <a:lnTo>
                  <a:pt x="90" y="102"/>
                </a:lnTo>
                <a:lnTo>
                  <a:pt x="90" y="106"/>
                </a:lnTo>
                <a:lnTo>
                  <a:pt x="90" y="102"/>
                </a:lnTo>
                <a:lnTo>
                  <a:pt x="90" y="98"/>
                </a:lnTo>
                <a:lnTo>
                  <a:pt x="90" y="94"/>
                </a:lnTo>
                <a:lnTo>
                  <a:pt x="90" y="90"/>
                </a:lnTo>
                <a:lnTo>
                  <a:pt x="90" y="86"/>
                </a:lnTo>
                <a:lnTo>
                  <a:pt x="92" y="86"/>
                </a:lnTo>
                <a:lnTo>
                  <a:pt x="96" y="86"/>
                </a:lnTo>
                <a:lnTo>
                  <a:pt x="100" y="86"/>
                </a:lnTo>
                <a:lnTo>
                  <a:pt x="100" y="82"/>
                </a:lnTo>
                <a:lnTo>
                  <a:pt x="100" y="80"/>
                </a:lnTo>
                <a:lnTo>
                  <a:pt x="96" y="80"/>
                </a:lnTo>
                <a:lnTo>
                  <a:pt x="92" y="80"/>
                </a:lnTo>
                <a:lnTo>
                  <a:pt x="92" y="80"/>
                </a:lnTo>
                <a:lnTo>
                  <a:pt x="90" y="80"/>
                </a:lnTo>
                <a:lnTo>
                  <a:pt x="88" y="78"/>
                </a:lnTo>
                <a:lnTo>
                  <a:pt x="86" y="78"/>
                </a:lnTo>
                <a:lnTo>
                  <a:pt x="84" y="76"/>
                </a:lnTo>
                <a:lnTo>
                  <a:pt x="82" y="76"/>
                </a:lnTo>
                <a:lnTo>
                  <a:pt x="80" y="72"/>
                </a:lnTo>
                <a:lnTo>
                  <a:pt x="78" y="72"/>
                </a:lnTo>
                <a:lnTo>
                  <a:pt x="76" y="70"/>
                </a:lnTo>
                <a:lnTo>
                  <a:pt x="76" y="66"/>
                </a:lnTo>
                <a:lnTo>
                  <a:pt x="76" y="62"/>
                </a:lnTo>
                <a:lnTo>
                  <a:pt x="76" y="58"/>
                </a:lnTo>
                <a:lnTo>
                  <a:pt x="74" y="54"/>
                </a:lnTo>
                <a:lnTo>
                  <a:pt x="74" y="48"/>
                </a:lnTo>
                <a:lnTo>
                  <a:pt x="76" y="42"/>
                </a:lnTo>
                <a:lnTo>
                  <a:pt x="84" y="36"/>
                </a:lnTo>
                <a:lnTo>
                  <a:pt x="66" y="22"/>
                </a:lnTo>
                <a:lnTo>
                  <a:pt x="62" y="18"/>
                </a:lnTo>
                <a:lnTo>
                  <a:pt x="66" y="10"/>
                </a:lnTo>
                <a:lnTo>
                  <a:pt x="78" y="4"/>
                </a:lnTo>
                <a:lnTo>
                  <a:pt x="88" y="2"/>
                </a:lnTo>
                <a:lnTo>
                  <a:pt x="92" y="0"/>
                </a:lnTo>
                <a:lnTo>
                  <a:pt x="100" y="0"/>
                </a:lnTo>
                <a:lnTo>
                  <a:pt x="104" y="4"/>
                </a:lnTo>
                <a:lnTo>
                  <a:pt x="114" y="12"/>
                </a:lnTo>
                <a:lnTo>
                  <a:pt x="118" y="18"/>
                </a:lnTo>
                <a:lnTo>
                  <a:pt x="118" y="18"/>
                </a:lnTo>
                <a:lnTo>
                  <a:pt x="120" y="18"/>
                </a:lnTo>
                <a:lnTo>
                  <a:pt x="120" y="18"/>
                </a:lnTo>
                <a:lnTo>
                  <a:pt x="122" y="20"/>
                </a:lnTo>
                <a:lnTo>
                  <a:pt x="124" y="20"/>
                </a:lnTo>
                <a:lnTo>
                  <a:pt x="124" y="20"/>
                </a:lnTo>
                <a:lnTo>
                  <a:pt x="128" y="22"/>
                </a:lnTo>
                <a:lnTo>
                  <a:pt x="126" y="26"/>
                </a:lnTo>
                <a:lnTo>
                  <a:pt x="126" y="26"/>
                </a:lnTo>
                <a:lnTo>
                  <a:pt x="130" y="26"/>
                </a:lnTo>
                <a:lnTo>
                  <a:pt x="132" y="28"/>
                </a:lnTo>
                <a:lnTo>
                  <a:pt x="132" y="28"/>
                </a:lnTo>
                <a:lnTo>
                  <a:pt x="132" y="28"/>
                </a:lnTo>
                <a:lnTo>
                  <a:pt x="130" y="28"/>
                </a:lnTo>
                <a:lnTo>
                  <a:pt x="130" y="28"/>
                </a:lnTo>
                <a:lnTo>
                  <a:pt x="132" y="30"/>
                </a:lnTo>
                <a:lnTo>
                  <a:pt x="132" y="30"/>
                </a:lnTo>
                <a:lnTo>
                  <a:pt x="132" y="30"/>
                </a:lnTo>
                <a:lnTo>
                  <a:pt x="140" y="28"/>
                </a:lnTo>
                <a:lnTo>
                  <a:pt x="142" y="26"/>
                </a:lnTo>
                <a:lnTo>
                  <a:pt x="148" y="24"/>
                </a:lnTo>
                <a:lnTo>
                  <a:pt x="152" y="24"/>
                </a:lnTo>
                <a:lnTo>
                  <a:pt x="158" y="22"/>
                </a:lnTo>
                <a:lnTo>
                  <a:pt x="168" y="30"/>
                </a:lnTo>
                <a:lnTo>
                  <a:pt x="168" y="36"/>
                </a:lnTo>
                <a:lnTo>
                  <a:pt x="166" y="44"/>
                </a:lnTo>
                <a:lnTo>
                  <a:pt x="158" y="52"/>
                </a:lnTo>
                <a:lnTo>
                  <a:pt x="156" y="54"/>
                </a:lnTo>
                <a:lnTo>
                  <a:pt x="148" y="54"/>
                </a:lnTo>
                <a:lnTo>
                  <a:pt x="148" y="60"/>
                </a:lnTo>
                <a:lnTo>
                  <a:pt x="152" y="60"/>
                </a:lnTo>
                <a:lnTo>
                  <a:pt x="152" y="64"/>
                </a:lnTo>
                <a:lnTo>
                  <a:pt x="156" y="64"/>
                </a:lnTo>
                <a:lnTo>
                  <a:pt x="156" y="68"/>
                </a:lnTo>
                <a:lnTo>
                  <a:pt x="156" y="72"/>
                </a:lnTo>
                <a:lnTo>
                  <a:pt x="160" y="72"/>
                </a:lnTo>
                <a:lnTo>
                  <a:pt x="160" y="76"/>
                </a:lnTo>
                <a:lnTo>
                  <a:pt x="156" y="80"/>
                </a:lnTo>
                <a:lnTo>
                  <a:pt x="156" y="76"/>
                </a:lnTo>
                <a:lnTo>
                  <a:pt x="152" y="80"/>
                </a:lnTo>
                <a:lnTo>
                  <a:pt x="148" y="80"/>
                </a:lnTo>
                <a:lnTo>
                  <a:pt x="148" y="76"/>
                </a:lnTo>
                <a:lnTo>
                  <a:pt x="144" y="76"/>
                </a:lnTo>
                <a:lnTo>
                  <a:pt x="144" y="80"/>
                </a:lnTo>
                <a:lnTo>
                  <a:pt x="144" y="82"/>
                </a:lnTo>
                <a:lnTo>
                  <a:pt x="144" y="86"/>
                </a:lnTo>
                <a:lnTo>
                  <a:pt x="148" y="86"/>
                </a:lnTo>
                <a:lnTo>
                  <a:pt x="148" y="90"/>
                </a:lnTo>
                <a:lnTo>
                  <a:pt x="148" y="94"/>
                </a:lnTo>
                <a:lnTo>
                  <a:pt x="148" y="98"/>
                </a:lnTo>
                <a:lnTo>
                  <a:pt x="148" y="102"/>
                </a:lnTo>
                <a:lnTo>
                  <a:pt x="148" y="98"/>
                </a:lnTo>
                <a:lnTo>
                  <a:pt x="152" y="98"/>
                </a:lnTo>
                <a:lnTo>
                  <a:pt x="156" y="98"/>
                </a:lnTo>
                <a:lnTo>
                  <a:pt x="156" y="102"/>
                </a:lnTo>
                <a:lnTo>
                  <a:pt x="156" y="106"/>
                </a:lnTo>
                <a:lnTo>
                  <a:pt x="160" y="106"/>
                </a:lnTo>
                <a:lnTo>
                  <a:pt x="162" y="106"/>
                </a:lnTo>
                <a:lnTo>
                  <a:pt x="166" y="110"/>
                </a:lnTo>
                <a:lnTo>
                  <a:pt x="170" y="110"/>
                </a:lnTo>
                <a:lnTo>
                  <a:pt x="166" y="112"/>
                </a:lnTo>
                <a:lnTo>
                  <a:pt x="170" y="112"/>
                </a:lnTo>
                <a:lnTo>
                  <a:pt x="174" y="116"/>
                </a:lnTo>
                <a:lnTo>
                  <a:pt x="178" y="116"/>
                </a:lnTo>
                <a:lnTo>
                  <a:pt x="178" y="120"/>
                </a:lnTo>
                <a:lnTo>
                  <a:pt x="182" y="120"/>
                </a:lnTo>
                <a:lnTo>
                  <a:pt x="178" y="120"/>
                </a:lnTo>
                <a:lnTo>
                  <a:pt x="174" y="124"/>
                </a:lnTo>
                <a:lnTo>
                  <a:pt x="174" y="128"/>
                </a:lnTo>
                <a:lnTo>
                  <a:pt x="170" y="128"/>
                </a:lnTo>
                <a:lnTo>
                  <a:pt x="170" y="132"/>
                </a:lnTo>
                <a:lnTo>
                  <a:pt x="166" y="136"/>
                </a:lnTo>
                <a:lnTo>
                  <a:pt x="170" y="136"/>
                </a:lnTo>
                <a:lnTo>
                  <a:pt x="170" y="140"/>
                </a:lnTo>
                <a:lnTo>
                  <a:pt x="166" y="140"/>
                </a:lnTo>
                <a:lnTo>
                  <a:pt x="166" y="142"/>
                </a:lnTo>
                <a:lnTo>
                  <a:pt x="166" y="146"/>
                </a:lnTo>
                <a:lnTo>
                  <a:pt x="170" y="146"/>
                </a:lnTo>
                <a:lnTo>
                  <a:pt x="170" y="150"/>
                </a:lnTo>
                <a:lnTo>
                  <a:pt x="174" y="150"/>
                </a:lnTo>
                <a:lnTo>
                  <a:pt x="174" y="146"/>
                </a:lnTo>
                <a:lnTo>
                  <a:pt x="174" y="150"/>
                </a:lnTo>
                <a:lnTo>
                  <a:pt x="178" y="150"/>
                </a:lnTo>
                <a:lnTo>
                  <a:pt x="182" y="154"/>
                </a:lnTo>
                <a:lnTo>
                  <a:pt x="186" y="158"/>
                </a:lnTo>
                <a:lnTo>
                  <a:pt x="190" y="162"/>
                </a:lnTo>
                <a:lnTo>
                  <a:pt x="192" y="162"/>
                </a:lnTo>
                <a:lnTo>
                  <a:pt x="196" y="162"/>
                </a:lnTo>
                <a:lnTo>
                  <a:pt x="196" y="166"/>
                </a:lnTo>
                <a:lnTo>
                  <a:pt x="200" y="166"/>
                </a:lnTo>
                <a:lnTo>
                  <a:pt x="204" y="166"/>
                </a:lnTo>
                <a:lnTo>
                  <a:pt x="204" y="170"/>
                </a:lnTo>
                <a:lnTo>
                  <a:pt x="208" y="170"/>
                </a:lnTo>
                <a:lnTo>
                  <a:pt x="212" y="170"/>
                </a:lnTo>
                <a:lnTo>
                  <a:pt x="212" y="172"/>
                </a:lnTo>
                <a:lnTo>
                  <a:pt x="212" y="170"/>
                </a:lnTo>
                <a:lnTo>
                  <a:pt x="216" y="170"/>
                </a:lnTo>
                <a:lnTo>
                  <a:pt x="218" y="170"/>
                </a:lnTo>
                <a:lnTo>
                  <a:pt x="218" y="172"/>
                </a:lnTo>
                <a:lnTo>
                  <a:pt x="218" y="170"/>
                </a:lnTo>
                <a:lnTo>
                  <a:pt x="222" y="170"/>
                </a:lnTo>
                <a:lnTo>
                  <a:pt x="226" y="172"/>
                </a:lnTo>
                <a:lnTo>
                  <a:pt x="230" y="172"/>
                </a:lnTo>
                <a:lnTo>
                  <a:pt x="230" y="176"/>
                </a:lnTo>
                <a:lnTo>
                  <a:pt x="234" y="176"/>
                </a:lnTo>
                <a:lnTo>
                  <a:pt x="234" y="180"/>
                </a:lnTo>
                <a:lnTo>
                  <a:pt x="238" y="180"/>
                </a:lnTo>
                <a:lnTo>
                  <a:pt x="238" y="184"/>
                </a:lnTo>
                <a:lnTo>
                  <a:pt x="242" y="184"/>
                </a:lnTo>
                <a:lnTo>
                  <a:pt x="242" y="180"/>
                </a:lnTo>
                <a:lnTo>
                  <a:pt x="246" y="180"/>
                </a:lnTo>
                <a:lnTo>
                  <a:pt x="246" y="184"/>
                </a:lnTo>
                <a:lnTo>
                  <a:pt x="248" y="188"/>
                </a:lnTo>
                <a:lnTo>
                  <a:pt x="248" y="184"/>
                </a:lnTo>
                <a:lnTo>
                  <a:pt x="252" y="184"/>
                </a:lnTo>
                <a:lnTo>
                  <a:pt x="256" y="184"/>
                </a:lnTo>
                <a:lnTo>
                  <a:pt x="256" y="188"/>
                </a:lnTo>
                <a:lnTo>
                  <a:pt x="260" y="188"/>
                </a:lnTo>
                <a:lnTo>
                  <a:pt x="264" y="188"/>
                </a:lnTo>
                <a:lnTo>
                  <a:pt x="268" y="188"/>
                </a:lnTo>
                <a:lnTo>
                  <a:pt x="268" y="192"/>
                </a:lnTo>
                <a:lnTo>
                  <a:pt x="272" y="188"/>
                </a:lnTo>
                <a:lnTo>
                  <a:pt x="274" y="188"/>
                </a:lnTo>
                <a:lnTo>
                  <a:pt x="278" y="188"/>
                </a:lnTo>
                <a:lnTo>
                  <a:pt x="278" y="192"/>
                </a:lnTo>
                <a:lnTo>
                  <a:pt x="278" y="188"/>
                </a:lnTo>
                <a:lnTo>
                  <a:pt x="282" y="184"/>
                </a:lnTo>
                <a:lnTo>
                  <a:pt x="282" y="180"/>
                </a:lnTo>
                <a:lnTo>
                  <a:pt x="278" y="180"/>
                </a:lnTo>
                <a:lnTo>
                  <a:pt x="278" y="176"/>
                </a:lnTo>
                <a:lnTo>
                  <a:pt x="278" y="172"/>
                </a:lnTo>
                <a:lnTo>
                  <a:pt x="278" y="170"/>
                </a:lnTo>
                <a:lnTo>
                  <a:pt x="282" y="166"/>
                </a:lnTo>
                <a:lnTo>
                  <a:pt x="282" y="162"/>
                </a:lnTo>
                <a:lnTo>
                  <a:pt x="278" y="162"/>
                </a:lnTo>
                <a:lnTo>
                  <a:pt x="282" y="162"/>
                </a:lnTo>
                <a:lnTo>
                  <a:pt x="286" y="158"/>
                </a:lnTo>
                <a:lnTo>
                  <a:pt x="290" y="158"/>
                </a:lnTo>
                <a:lnTo>
                  <a:pt x="290" y="162"/>
                </a:lnTo>
                <a:lnTo>
                  <a:pt x="290" y="166"/>
                </a:lnTo>
                <a:lnTo>
                  <a:pt x="290" y="170"/>
                </a:lnTo>
                <a:lnTo>
                  <a:pt x="290" y="172"/>
                </a:lnTo>
                <a:lnTo>
                  <a:pt x="290" y="176"/>
                </a:lnTo>
                <a:lnTo>
                  <a:pt x="290" y="180"/>
                </a:lnTo>
                <a:lnTo>
                  <a:pt x="294" y="180"/>
                </a:lnTo>
                <a:lnTo>
                  <a:pt x="298" y="180"/>
                </a:lnTo>
                <a:lnTo>
                  <a:pt x="302" y="180"/>
                </a:lnTo>
                <a:lnTo>
                  <a:pt x="302" y="184"/>
                </a:lnTo>
                <a:lnTo>
                  <a:pt x="304" y="184"/>
                </a:lnTo>
                <a:lnTo>
                  <a:pt x="308" y="184"/>
                </a:lnTo>
                <a:lnTo>
                  <a:pt x="308" y="180"/>
                </a:lnTo>
                <a:lnTo>
                  <a:pt x="312" y="180"/>
                </a:lnTo>
                <a:lnTo>
                  <a:pt x="316" y="180"/>
                </a:lnTo>
                <a:lnTo>
                  <a:pt x="316" y="184"/>
                </a:lnTo>
                <a:lnTo>
                  <a:pt x="320" y="184"/>
                </a:lnTo>
                <a:lnTo>
                  <a:pt x="324" y="180"/>
                </a:lnTo>
                <a:lnTo>
                  <a:pt x="324" y="184"/>
                </a:lnTo>
                <a:lnTo>
                  <a:pt x="328" y="184"/>
                </a:lnTo>
                <a:lnTo>
                  <a:pt x="328" y="180"/>
                </a:lnTo>
                <a:lnTo>
                  <a:pt x="332" y="180"/>
                </a:lnTo>
                <a:lnTo>
                  <a:pt x="334" y="180"/>
                </a:lnTo>
                <a:lnTo>
                  <a:pt x="338" y="180"/>
                </a:lnTo>
                <a:lnTo>
                  <a:pt x="334" y="176"/>
                </a:lnTo>
                <a:lnTo>
                  <a:pt x="338" y="172"/>
                </a:lnTo>
                <a:lnTo>
                  <a:pt x="334" y="172"/>
                </a:lnTo>
                <a:lnTo>
                  <a:pt x="334" y="170"/>
                </a:lnTo>
                <a:lnTo>
                  <a:pt x="332" y="170"/>
                </a:lnTo>
                <a:lnTo>
                  <a:pt x="332" y="166"/>
                </a:lnTo>
                <a:lnTo>
                  <a:pt x="334" y="166"/>
                </a:lnTo>
                <a:lnTo>
                  <a:pt x="338" y="166"/>
                </a:lnTo>
                <a:lnTo>
                  <a:pt x="338" y="162"/>
                </a:lnTo>
                <a:lnTo>
                  <a:pt x="338" y="166"/>
                </a:lnTo>
                <a:lnTo>
                  <a:pt x="342" y="162"/>
                </a:lnTo>
                <a:lnTo>
                  <a:pt x="346" y="162"/>
                </a:lnTo>
                <a:lnTo>
                  <a:pt x="346" y="158"/>
                </a:lnTo>
                <a:lnTo>
                  <a:pt x="350" y="154"/>
                </a:lnTo>
                <a:lnTo>
                  <a:pt x="354" y="154"/>
                </a:lnTo>
                <a:lnTo>
                  <a:pt x="354" y="150"/>
                </a:lnTo>
                <a:lnTo>
                  <a:pt x="358" y="146"/>
                </a:lnTo>
                <a:lnTo>
                  <a:pt x="360" y="146"/>
                </a:lnTo>
                <a:lnTo>
                  <a:pt x="364" y="146"/>
                </a:lnTo>
                <a:lnTo>
                  <a:pt x="364" y="142"/>
                </a:lnTo>
                <a:lnTo>
                  <a:pt x="368" y="140"/>
                </a:lnTo>
                <a:lnTo>
                  <a:pt x="372" y="140"/>
                </a:lnTo>
                <a:lnTo>
                  <a:pt x="372" y="136"/>
                </a:lnTo>
                <a:lnTo>
                  <a:pt x="376" y="136"/>
                </a:lnTo>
                <a:lnTo>
                  <a:pt x="376" y="140"/>
                </a:lnTo>
                <a:lnTo>
                  <a:pt x="380" y="140"/>
                </a:lnTo>
                <a:lnTo>
                  <a:pt x="384" y="142"/>
                </a:lnTo>
                <a:lnTo>
                  <a:pt x="384" y="140"/>
                </a:lnTo>
                <a:lnTo>
                  <a:pt x="388" y="140"/>
                </a:lnTo>
                <a:lnTo>
                  <a:pt x="388" y="136"/>
                </a:lnTo>
                <a:lnTo>
                  <a:pt x="390" y="136"/>
                </a:lnTo>
                <a:lnTo>
                  <a:pt x="394" y="132"/>
                </a:lnTo>
                <a:lnTo>
                  <a:pt x="394" y="136"/>
                </a:lnTo>
                <a:lnTo>
                  <a:pt x="394" y="140"/>
                </a:lnTo>
                <a:lnTo>
                  <a:pt x="398" y="136"/>
                </a:lnTo>
                <a:lnTo>
                  <a:pt x="398" y="140"/>
                </a:lnTo>
                <a:lnTo>
                  <a:pt x="394" y="140"/>
                </a:lnTo>
                <a:lnTo>
                  <a:pt x="394" y="142"/>
                </a:lnTo>
                <a:lnTo>
                  <a:pt x="398" y="142"/>
                </a:lnTo>
                <a:lnTo>
                  <a:pt x="398" y="140"/>
                </a:lnTo>
                <a:lnTo>
                  <a:pt x="398" y="142"/>
                </a:lnTo>
                <a:lnTo>
                  <a:pt x="402" y="146"/>
                </a:lnTo>
                <a:lnTo>
                  <a:pt x="398" y="150"/>
                </a:lnTo>
                <a:lnTo>
                  <a:pt x="398" y="154"/>
                </a:lnTo>
                <a:lnTo>
                  <a:pt x="402" y="150"/>
                </a:lnTo>
                <a:lnTo>
                  <a:pt x="402" y="154"/>
                </a:lnTo>
                <a:lnTo>
                  <a:pt x="406" y="154"/>
                </a:lnTo>
                <a:lnTo>
                  <a:pt x="410" y="154"/>
                </a:lnTo>
                <a:lnTo>
                  <a:pt x="410" y="158"/>
                </a:lnTo>
                <a:lnTo>
                  <a:pt x="414" y="162"/>
                </a:lnTo>
                <a:lnTo>
                  <a:pt x="410" y="162"/>
                </a:lnTo>
                <a:lnTo>
                  <a:pt x="410" y="166"/>
                </a:lnTo>
                <a:lnTo>
                  <a:pt x="406" y="166"/>
                </a:lnTo>
                <a:lnTo>
                  <a:pt x="406" y="170"/>
                </a:lnTo>
                <a:lnTo>
                  <a:pt x="406" y="172"/>
                </a:lnTo>
                <a:lnTo>
                  <a:pt x="410" y="176"/>
                </a:lnTo>
                <a:lnTo>
                  <a:pt x="406" y="176"/>
                </a:lnTo>
                <a:lnTo>
                  <a:pt x="406" y="172"/>
                </a:lnTo>
                <a:lnTo>
                  <a:pt x="402" y="172"/>
                </a:lnTo>
                <a:lnTo>
                  <a:pt x="398" y="172"/>
                </a:lnTo>
                <a:lnTo>
                  <a:pt x="394" y="172"/>
                </a:lnTo>
                <a:lnTo>
                  <a:pt x="390" y="176"/>
                </a:lnTo>
                <a:lnTo>
                  <a:pt x="388" y="180"/>
                </a:lnTo>
                <a:lnTo>
                  <a:pt x="384" y="180"/>
                </a:lnTo>
                <a:lnTo>
                  <a:pt x="384" y="184"/>
                </a:lnTo>
                <a:lnTo>
                  <a:pt x="380" y="184"/>
                </a:lnTo>
                <a:lnTo>
                  <a:pt x="380" y="188"/>
                </a:lnTo>
                <a:lnTo>
                  <a:pt x="380" y="192"/>
                </a:lnTo>
                <a:lnTo>
                  <a:pt x="380" y="196"/>
                </a:lnTo>
                <a:lnTo>
                  <a:pt x="380" y="198"/>
                </a:lnTo>
                <a:lnTo>
                  <a:pt x="380" y="202"/>
                </a:lnTo>
                <a:lnTo>
                  <a:pt x="376" y="202"/>
                </a:lnTo>
                <a:lnTo>
                  <a:pt x="376" y="206"/>
                </a:lnTo>
                <a:lnTo>
                  <a:pt x="372" y="206"/>
                </a:lnTo>
                <a:lnTo>
                  <a:pt x="372" y="210"/>
                </a:lnTo>
                <a:lnTo>
                  <a:pt x="376" y="214"/>
                </a:lnTo>
                <a:lnTo>
                  <a:pt x="372" y="218"/>
                </a:lnTo>
                <a:lnTo>
                  <a:pt x="372" y="222"/>
                </a:lnTo>
                <a:lnTo>
                  <a:pt x="368" y="226"/>
                </a:lnTo>
                <a:lnTo>
                  <a:pt x="368" y="228"/>
                </a:lnTo>
                <a:lnTo>
                  <a:pt x="368" y="232"/>
                </a:lnTo>
                <a:lnTo>
                  <a:pt x="364" y="236"/>
                </a:lnTo>
                <a:lnTo>
                  <a:pt x="364" y="232"/>
                </a:lnTo>
                <a:lnTo>
                  <a:pt x="360" y="232"/>
                </a:lnTo>
                <a:lnTo>
                  <a:pt x="358" y="232"/>
                </a:lnTo>
                <a:lnTo>
                  <a:pt x="354" y="232"/>
                </a:lnTo>
                <a:lnTo>
                  <a:pt x="354" y="228"/>
                </a:lnTo>
                <a:lnTo>
                  <a:pt x="354" y="232"/>
                </a:lnTo>
                <a:lnTo>
                  <a:pt x="354" y="236"/>
                </a:lnTo>
                <a:lnTo>
                  <a:pt x="358" y="240"/>
                </a:lnTo>
                <a:lnTo>
                  <a:pt x="354" y="244"/>
                </a:lnTo>
                <a:lnTo>
                  <a:pt x="354" y="248"/>
                </a:lnTo>
                <a:lnTo>
                  <a:pt x="354" y="252"/>
                </a:lnTo>
                <a:lnTo>
                  <a:pt x="354" y="248"/>
                </a:lnTo>
                <a:lnTo>
                  <a:pt x="350" y="248"/>
                </a:lnTo>
                <a:lnTo>
                  <a:pt x="350" y="252"/>
                </a:lnTo>
                <a:lnTo>
                  <a:pt x="350" y="256"/>
                </a:lnTo>
                <a:lnTo>
                  <a:pt x="350" y="258"/>
                </a:lnTo>
                <a:lnTo>
                  <a:pt x="354" y="258"/>
                </a:lnTo>
                <a:lnTo>
                  <a:pt x="354" y="262"/>
                </a:lnTo>
                <a:lnTo>
                  <a:pt x="354" y="266"/>
                </a:lnTo>
                <a:lnTo>
                  <a:pt x="350" y="266"/>
                </a:lnTo>
                <a:lnTo>
                  <a:pt x="350" y="262"/>
                </a:lnTo>
                <a:lnTo>
                  <a:pt x="350" y="266"/>
                </a:lnTo>
                <a:lnTo>
                  <a:pt x="346" y="266"/>
                </a:lnTo>
                <a:lnTo>
                  <a:pt x="342" y="270"/>
                </a:lnTo>
                <a:lnTo>
                  <a:pt x="342" y="266"/>
                </a:lnTo>
                <a:lnTo>
                  <a:pt x="342" y="262"/>
                </a:lnTo>
                <a:lnTo>
                  <a:pt x="342" y="258"/>
                </a:lnTo>
                <a:lnTo>
                  <a:pt x="342" y="256"/>
                </a:lnTo>
                <a:lnTo>
                  <a:pt x="342" y="252"/>
                </a:lnTo>
                <a:lnTo>
                  <a:pt x="338" y="248"/>
                </a:lnTo>
                <a:lnTo>
                  <a:pt x="342" y="248"/>
                </a:lnTo>
                <a:lnTo>
                  <a:pt x="342" y="244"/>
                </a:lnTo>
                <a:lnTo>
                  <a:pt x="338" y="244"/>
                </a:lnTo>
                <a:lnTo>
                  <a:pt x="338" y="240"/>
                </a:lnTo>
                <a:lnTo>
                  <a:pt x="338" y="236"/>
                </a:lnTo>
                <a:lnTo>
                  <a:pt x="334" y="240"/>
                </a:lnTo>
                <a:lnTo>
                  <a:pt x="334" y="236"/>
                </a:lnTo>
                <a:lnTo>
                  <a:pt x="334" y="240"/>
                </a:lnTo>
                <a:lnTo>
                  <a:pt x="334" y="244"/>
                </a:lnTo>
                <a:lnTo>
                  <a:pt x="332" y="244"/>
                </a:lnTo>
                <a:lnTo>
                  <a:pt x="332" y="248"/>
                </a:lnTo>
                <a:lnTo>
                  <a:pt x="332" y="252"/>
                </a:lnTo>
                <a:lnTo>
                  <a:pt x="328" y="252"/>
                </a:lnTo>
                <a:lnTo>
                  <a:pt x="328" y="248"/>
                </a:lnTo>
                <a:lnTo>
                  <a:pt x="328" y="244"/>
                </a:lnTo>
                <a:lnTo>
                  <a:pt x="328" y="248"/>
                </a:lnTo>
                <a:lnTo>
                  <a:pt x="324" y="244"/>
                </a:lnTo>
                <a:lnTo>
                  <a:pt x="324" y="240"/>
                </a:lnTo>
                <a:lnTo>
                  <a:pt x="324" y="236"/>
                </a:lnTo>
                <a:lnTo>
                  <a:pt x="324" y="232"/>
                </a:lnTo>
                <a:lnTo>
                  <a:pt x="328" y="228"/>
                </a:lnTo>
                <a:lnTo>
                  <a:pt x="328" y="232"/>
                </a:lnTo>
                <a:lnTo>
                  <a:pt x="328" y="228"/>
                </a:lnTo>
                <a:lnTo>
                  <a:pt x="332" y="228"/>
                </a:lnTo>
                <a:lnTo>
                  <a:pt x="334" y="228"/>
                </a:lnTo>
                <a:lnTo>
                  <a:pt x="334" y="226"/>
                </a:lnTo>
                <a:lnTo>
                  <a:pt x="338" y="226"/>
                </a:lnTo>
                <a:lnTo>
                  <a:pt x="338" y="222"/>
                </a:lnTo>
                <a:lnTo>
                  <a:pt x="338" y="218"/>
                </a:lnTo>
                <a:lnTo>
                  <a:pt x="342" y="218"/>
                </a:lnTo>
                <a:lnTo>
                  <a:pt x="342" y="214"/>
                </a:lnTo>
                <a:lnTo>
                  <a:pt x="338" y="214"/>
                </a:lnTo>
                <a:lnTo>
                  <a:pt x="338" y="210"/>
                </a:lnTo>
                <a:lnTo>
                  <a:pt x="334" y="210"/>
                </a:lnTo>
                <a:lnTo>
                  <a:pt x="332" y="210"/>
                </a:lnTo>
                <a:lnTo>
                  <a:pt x="328" y="210"/>
                </a:lnTo>
                <a:lnTo>
                  <a:pt x="324" y="210"/>
                </a:lnTo>
                <a:lnTo>
                  <a:pt x="320" y="210"/>
                </a:lnTo>
                <a:lnTo>
                  <a:pt x="316" y="210"/>
                </a:lnTo>
                <a:lnTo>
                  <a:pt x="312" y="210"/>
                </a:lnTo>
                <a:lnTo>
                  <a:pt x="308" y="210"/>
                </a:lnTo>
                <a:lnTo>
                  <a:pt x="304" y="210"/>
                </a:lnTo>
                <a:lnTo>
                  <a:pt x="304" y="206"/>
                </a:lnTo>
                <a:lnTo>
                  <a:pt x="304" y="202"/>
                </a:lnTo>
                <a:lnTo>
                  <a:pt x="304" y="198"/>
                </a:lnTo>
                <a:lnTo>
                  <a:pt x="304" y="196"/>
                </a:lnTo>
                <a:lnTo>
                  <a:pt x="302" y="196"/>
                </a:lnTo>
                <a:lnTo>
                  <a:pt x="302" y="192"/>
                </a:lnTo>
                <a:lnTo>
                  <a:pt x="302" y="196"/>
                </a:lnTo>
                <a:lnTo>
                  <a:pt x="298" y="196"/>
                </a:lnTo>
                <a:lnTo>
                  <a:pt x="294" y="196"/>
                </a:lnTo>
                <a:lnTo>
                  <a:pt x="294" y="192"/>
                </a:lnTo>
                <a:lnTo>
                  <a:pt x="294" y="188"/>
                </a:lnTo>
                <a:lnTo>
                  <a:pt x="290" y="188"/>
                </a:lnTo>
                <a:lnTo>
                  <a:pt x="290" y="192"/>
                </a:lnTo>
                <a:lnTo>
                  <a:pt x="294" y="192"/>
                </a:lnTo>
                <a:lnTo>
                  <a:pt x="290" y="192"/>
                </a:lnTo>
                <a:lnTo>
                  <a:pt x="290" y="188"/>
                </a:lnTo>
                <a:lnTo>
                  <a:pt x="286" y="188"/>
                </a:lnTo>
                <a:lnTo>
                  <a:pt x="286" y="184"/>
                </a:lnTo>
                <a:lnTo>
                  <a:pt x="282" y="188"/>
                </a:lnTo>
                <a:lnTo>
                  <a:pt x="286" y="188"/>
                </a:lnTo>
                <a:lnTo>
                  <a:pt x="286" y="192"/>
                </a:lnTo>
                <a:lnTo>
                  <a:pt x="282" y="192"/>
                </a:lnTo>
                <a:lnTo>
                  <a:pt x="282" y="196"/>
                </a:lnTo>
                <a:lnTo>
                  <a:pt x="278" y="198"/>
                </a:lnTo>
                <a:lnTo>
                  <a:pt x="282" y="198"/>
                </a:lnTo>
                <a:lnTo>
                  <a:pt x="286" y="202"/>
                </a:lnTo>
                <a:lnTo>
                  <a:pt x="286" y="206"/>
                </a:lnTo>
                <a:lnTo>
                  <a:pt x="290" y="206"/>
                </a:lnTo>
                <a:lnTo>
                  <a:pt x="290" y="210"/>
                </a:lnTo>
                <a:lnTo>
                  <a:pt x="294" y="210"/>
                </a:lnTo>
                <a:lnTo>
                  <a:pt x="290" y="210"/>
                </a:lnTo>
                <a:lnTo>
                  <a:pt x="286" y="210"/>
                </a:lnTo>
                <a:lnTo>
                  <a:pt x="286" y="214"/>
                </a:lnTo>
                <a:lnTo>
                  <a:pt x="282" y="214"/>
                </a:lnTo>
                <a:lnTo>
                  <a:pt x="282" y="218"/>
                </a:lnTo>
                <a:lnTo>
                  <a:pt x="282" y="214"/>
                </a:lnTo>
                <a:lnTo>
                  <a:pt x="278" y="218"/>
                </a:lnTo>
                <a:lnTo>
                  <a:pt x="282" y="218"/>
                </a:lnTo>
                <a:lnTo>
                  <a:pt x="278" y="218"/>
                </a:lnTo>
                <a:lnTo>
                  <a:pt x="278" y="222"/>
                </a:lnTo>
                <a:lnTo>
                  <a:pt x="282" y="226"/>
                </a:lnTo>
                <a:lnTo>
                  <a:pt x="286" y="226"/>
                </a:lnTo>
                <a:lnTo>
                  <a:pt x="286" y="228"/>
                </a:lnTo>
                <a:lnTo>
                  <a:pt x="286" y="226"/>
                </a:lnTo>
                <a:lnTo>
                  <a:pt x="290" y="226"/>
                </a:lnTo>
                <a:lnTo>
                  <a:pt x="290" y="228"/>
                </a:lnTo>
                <a:lnTo>
                  <a:pt x="290" y="232"/>
                </a:lnTo>
                <a:lnTo>
                  <a:pt x="286" y="236"/>
                </a:lnTo>
                <a:lnTo>
                  <a:pt x="286" y="240"/>
                </a:lnTo>
                <a:lnTo>
                  <a:pt x="290" y="240"/>
                </a:lnTo>
                <a:lnTo>
                  <a:pt x="290" y="244"/>
                </a:lnTo>
                <a:lnTo>
                  <a:pt x="290" y="248"/>
                </a:lnTo>
                <a:lnTo>
                  <a:pt x="294" y="248"/>
                </a:lnTo>
                <a:lnTo>
                  <a:pt x="290" y="248"/>
                </a:lnTo>
                <a:lnTo>
                  <a:pt x="290" y="252"/>
                </a:lnTo>
                <a:lnTo>
                  <a:pt x="294" y="262"/>
                </a:lnTo>
                <a:lnTo>
                  <a:pt x="294" y="266"/>
                </a:lnTo>
                <a:lnTo>
                  <a:pt x="294" y="270"/>
                </a:lnTo>
                <a:lnTo>
                  <a:pt x="294" y="274"/>
                </a:lnTo>
                <a:lnTo>
                  <a:pt x="290" y="274"/>
                </a:lnTo>
                <a:lnTo>
                  <a:pt x="290" y="278"/>
                </a:lnTo>
                <a:lnTo>
                  <a:pt x="290" y="274"/>
                </a:lnTo>
                <a:lnTo>
                  <a:pt x="290" y="270"/>
                </a:lnTo>
                <a:lnTo>
                  <a:pt x="290" y="266"/>
                </a:lnTo>
                <a:lnTo>
                  <a:pt x="290" y="270"/>
                </a:lnTo>
                <a:lnTo>
                  <a:pt x="286" y="270"/>
                </a:lnTo>
                <a:lnTo>
                  <a:pt x="286" y="266"/>
                </a:lnTo>
                <a:lnTo>
                  <a:pt x="290" y="266"/>
                </a:lnTo>
                <a:lnTo>
                  <a:pt x="286" y="266"/>
                </a:lnTo>
                <a:lnTo>
                  <a:pt x="286" y="270"/>
                </a:lnTo>
                <a:lnTo>
                  <a:pt x="286" y="274"/>
                </a:lnTo>
                <a:lnTo>
                  <a:pt x="286" y="278"/>
                </a:lnTo>
                <a:lnTo>
                  <a:pt x="286" y="274"/>
                </a:lnTo>
                <a:lnTo>
                  <a:pt x="286" y="270"/>
                </a:lnTo>
                <a:lnTo>
                  <a:pt x="286" y="274"/>
                </a:lnTo>
                <a:lnTo>
                  <a:pt x="282" y="274"/>
                </a:lnTo>
                <a:lnTo>
                  <a:pt x="282" y="270"/>
                </a:lnTo>
                <a:lnTo>
                  <a:pt x="282" y="274"/>
                </a:lnTo>
                <a:lnTo>
                  <a:pt x="282" y="278"/>
                </a:lnTo>
                <a:lnTo>
                  <a:pt x="282" y="274"/>
                </a:lnTo>
                <a:lnTo>
                  <a:pt x="282" y="270"/>
                </a:lnTo>
                <a:lnTo>
                  <a:pt x="278" y="270"/>
                </a:lnTo>
                <a:lnTo>
                  <a:pt x="282" y="266"/>
                </a:lnTo>
                <a:lnTo>
                  <a:pt x="278" y="262"/>
                </a:lnTo>
                <a:lnTo>
                  <a:pt x="278" y="258"/>
                </a:lnTo>
                <a:lnTo>
                  <a:pt x="278" y="262"/>
                </a:lnTo>
                <a:lnTo>
                  <a:pt x="278" y="266"/>
                </a:lnTo>
                <a:lnTo>
                  <a:pt x="282" y="266"/>
                </a:lnTo>
                <a:lnTo>
                  <a:pt x="278" y="266"/>
                </a:lnTo>
                <a:lnTo>
                  <a:pt x="278" y="270"/>
                </a:lnTo>
                <a:lnTo>
                  <a:pt x="274" y="274"/>
                </a:lnTo>
                <a:lnTo>
                  <a:pt x="272" y="274"/>
                </a:lnTo>
                <a:lnTo>
                  <a:pt x="268" y="278"/>
                </a:lnTo>
                <a:lnTo>
                  <a:pt x="264" y="278"/>
                </a:lnTo>
                <a:lnTo>
                  <a:pt x="264" y="282"/>
                </a:lnTo>
                <a:lnTo>
                  <a:pt x="264" y="286"/>
                </a:lnTo>
                <a:lnTo>
                  <a:pt x="264" y="288"/>
                </a:lnTo>
                <a:lnTo>
                  <a:pt x="264" y="292"/>
                </a:lnTo>
                <a:lnTo>
                  <a:pt x="260" y="292"/>
                </a:lnTo>
                <a:lnTo>
                  <a:pt x="260" y="296"/>
                </a:lnTo>
                <a:lnTo>
                  <a:pt x="260" y="300"/>
                </a:lnTo>
                <a:lnTo>
                  <a:pt x="256" y="300"/>
                </a:lnTo>
                <a:lnTo>
                  <a:pt x="256" y="302"/>
                </a:lnTo>
                <a:lnTo>
                  <a:pt x="252" y="302"/>
                </a:lnTo>
                <a:lnTo>
                  <a:pt x="256" y="302"/>
                </a:lnTo>
                <a:lnTo>
                  <a:pt x="252" y="302"/>
                </a:lnTo>
                <a:lnTo>
                  <a:pt x="252" y="306"/>
                </a:lnTo>
                <a:lnTo>
                  <a:pt x="248" y="306"/>
                </a:lnTo>
                <a:lnTo>
                  <a:pt x="246" y="306"/>
                </a:lnTo>
                <a:lnTo>
                  <a:pt x="242" y="310"/>
                </a:lnTo>
                <a:lnTo>
                  <a:pt x="242" y="306"/>
                </a:lnTo>
                <a:lnTo>
                  <a:pt x="246" y="306"/>
                </a:lnTo>
                <a:lnTo>
                  <a:pt x="242" y="302"/>
                </a:lnTo>
                <a:lnTo>
                  <a:pt x="242" y="306"/>
                </a:lnTo>
                <a:lnTo>
                  <a:pt x="238" y="306"/>
                </a:lnTo>
                <a:lnTo>
                  <a:pt x="238" y="310"/>
                </a:lnTo>
                <a:lnTo>
                  <a:pt x="242" y="310"/>
                </a:lnTo>
                <a:lnTo>
                  <a:pt x="242" y="306"/>
                </a:lnTo>
                <a:lnTo>
                  <a:pt x="242" y="310"/>
                </a:lnTo>
                <a:lnTo>
                  <a:pt x="238" y="310"/>
                </a:lnTo>
                <a:lnTo>
                  <a:pt x="238" y="314"/>
                </a:lnTo>
                <a:lnTo>
                  <a:pt x="234" y="318"/>
                </a:lnTo>
                <a:lnTo>
                  <a:pt x="230" y="318"/>
                </a:lnTo>
                <a:lnTo>
                  <a:pt x="234" y="318"/>
                </a:lnTo>
                <a:lnTo>
                  <a:pt x="230" y="322"/>
                </a:lnTo>
                <a:lnTo>
                  <a:pt x="230" y="326"/>
                </a:lnTo>
                <a:lnTo>
                  <a:pt x="226" y="330"/>
                </a:lnTo>
                <a:lnTo>
                  <a:pt x="222" y="332"/>
                </a:lnTo>
                <a:lnTo>
                  <a:pt x="218" y="332"/>
                </a:lnTo>
                <a:lnTo>
                  <a:pt x="218" y="336"/>
                </a:lnTo>
                <a:lnTo>
                  <a:pt x="216" y="336"/>
                </a:lnTo>
                <a:lnTo>
                  <a:pt x="216" y="340"/>
                </a:lnTo>
                <a:lnTo>
                  <a:pt x="212" y="340"/>
                </a:lnTo>
                <a:lnTo>
                  <a:pt x="212" y="344"/>
                </a:lnTo>
                <a:lnTo>
                  <a:pt x="208" y="348"/>
                </a:lnTo>
                <a:lnTo>
                  <a:pt x="204" y="348"/>
                </a:lnTo>
                <a:lnTo>
                  <a:pt x="204" y="352"/>
                </a:lnTo>
                <a:lnTo>
                  <a:pt x="200" y="352"/>
                </a:lnTo>
                <a:lnTo>
                  <a:pt x="200" y="356"/>
                </a:lnTo>
                <a:lnTo>
                  <a:pt x="196" y="356"/>
                </a:lnTo>
                <a:lnTo>
                  <a:pt x="196" y="358"/>
                </a:lnTo>
                <a:lnTo>
                  <a:pt x="200" y="358"/>
                </a:lnTo>
                <a:lnTo>
                  <a:pt x="196" y="358"/>
                </a:lnTo>
                <a:lnTo>
                  <a:pt x="196" y="362"/>
                </a:lnTo>
                <a:lnTo>
                  <a:pt x="196" y="366"/>
                </a:lnTo>
                <a:lnTo>
                  <a:pt x="192" y="366"/>
                </a:lnTo>
                <a:lnTo>
                  <a:pt x="190" y="366"/>
                </a:lnTo>
                <a:lnTo>
                  <a:pt x="186" y="366"/>
                </a:lnTo>
                <a:lnTo>
                  <a:pt x="182" y="366"/>
                </a:lnTo>
                <a:lnTo>
                  <a:pt x="182" y="370"/>
                </a:lnTo>
                <a:lnTo>
                  <a:pt x="182" y="374"/>
                </a:lnTo>
                <a:lnTo>
                  <a:pt x="178" y="374"/>
                </a:lnTo>
                <a:lnTo>
                  <a:pt x="178" y="378"/>
                </a:lnTo>
                <a:lnTo>
                  <a:pt x="178" y="374"/>
                </a:lnTo>
                <a:lnTo>
                  <a:pt x="178" y="378"/>
                </a:lnTo>
                <a:lnTo>
                  <a:pt x="178" y="374"/>
                </a:lnTo>
                <a:lnTo>
                  <a:pt x="174" y="374"/>
                </a:lnTo>
                <a:lnTo>
                  <a:pt x="170" y="378"/>
                </a:lnTo>
                <a:lnTo>
                  <a:pt x="166" y="382"/>
                </a:lnTo>
                <a:lnTo>
                  <a:pt x="166" y="386"/>
                </a:lnTo>
                <a:lnTo>
                  <a:pt x="166" y="388"/>
                </a:lnTo>
                <a:lnTo>
                  <a:pt x="166" y="392"/>
                </a:lnTo>
                <a:lnTo>
                  <a:pt x="166" y="396"/>
                </a:lnTo>
                <a:lnTo>
                  <a:pt x="166" y="400"/>
                </a:lnTo>
                <a:lnTo>
                  <a:pt x="166" y="404"/>
                </a:lnTo>
                <a:lnTo>
                  <a:pt x="166" y="408"/>
                </a:lnTo>
                <a:lnTo>
                  <a:pt x="166" y="412"/>
                </a:lnTo>
                <a:lnTo>
                  <a:pt x="170" y="412"/>
                </a:lnTo>
                <a:lnTo>
                  <a:pt x="166" y="412"/>
                </a:lnTo>
                <a:lnTo>
                  <a:pt x="166" y="416"/>
                </a:lnTo>
                <a:lnTo>
                  <a:pt x="170" y="416"/>
                </a:lnTo>
                <a:lnTo>
                  <a:pt x="170" y="418"/>
                </a:lnTo>
                <a:lnTo>
                  <a:pt x="170" y="416"/>
                </a:lnTo>
                <a:lnTo>
                  <a:pt x="166" y="412"/>
                </a:lnTo>
                <a:lnTo>
                  <a:pt x="166" y="416"/>
                </a:lnTo>
                <a:lnTo>
                  <a:pt x="170" y="418"/>
                </a:lnTo>
                <a:lnTo>
                  <a:pt x="170" y="422"/>
                </a:lnTo>
                <a:lnTo>
                  <a:pt x="170" y="426"/>
                </a:lnTo>
                <a:lnTo>
                  <a:pt x="170" y="430"/>
                </a:lnTo>
                <a:lnTo>
                  <a:pt x="166" y="430"/>
                </a:lnTo>
                <a:lnTo>
                  <a:pt x="166" y="434"/>
                </a:lnTo>
                <a:lnTo>
                  <a:pt x="166" y="438"/>
                </a:lnTo>
                <a:lnTo>
                  <a:pt x="162" y="442"/>
                </a:lnTo>
                <a:lnTo>
                  <a:pt x="162" y="446"/>
                </a:lnTo>
                <a:lnTo>
                  <a:pt x="162" y="448"/>
                </a:lnTo>
                <a:lnTo>
                  <a:pt x="162" y="452"/>
                </a:lnTo>
                <a:lnTo>
                  <a:pt x="162" y="456"/>
                </a:lnTo>
                <a:lnTo>
                  <a:pt x="162" y="460"/>
                </a:lnTo>
                <a:lnTo>
                  <a:pt x="162" y="464"/>
                </a:lnTo>
                <a:lnTo>
                  <a:pt x="162" y="468"/>
                </a:lnTo>
                <a:lnTo>
                  <a:pt x="162" y="472"/>
                </a:lnTo>
                <a:lnTo>
                  <a:pt x="160" y="472"/>
                </a:lnTo>
                <a:lnTo>
                  <a:pt x="162" y="472"/>
                </a:lnTo>
                <a:lnTo>
                  <a:pt x="160" y="472"/>
                </a:lnTo>
                <a:lnTo>
                  <a:pt x="156" y="472"/>
                </a:lnTo>
                <a:lnTo>
                  <a:pt x="156" y="474"/>
                </a:lnTo>
                <a:lnTo>
                  <a:pt x="156" y="478"/>
                </a:lnTo>
                <a:lnTo>
                  <a:pt x="152" y="478"/>
                </a:lnTo>
                <a:lnTo>
                  <a:pt x="152" y="482"/>
                </a:lnTo>
                <a:lnTo>
                  <a:pt x="148" y="486"/>
                </a:lnTo>
                <a:lnTo>
                  <a:pt x="152" y="486"/>
                </a:lnTo>
                <a:lnTo>
                  <a:pt x="152" y="490"/>
                </a:lnTo>
                <a:lnTo>
                  <a:pt x="156" y="490"/>
                </a:lnTo>
                <a:lnTo>
                  <a:pt x="152" y="490"/>
                </a:lnTo>
                <a:lnTo>
                  <a:pt x="148" y="490"/>
                </a:lnTo>
                <a:lnTo>
                  <a:pt x="144" y="494"/>
                </a:lnTo>
                <a:lnTo>
                  <a:pt x="140" y="494"/>
                </a:lnTo>
                <a:lnTo>
                  <a:pt x="140" y="498"/>
                </a:lnTo>
                <a:lnTo>
                  <a:pt x="140" y="502"/>
                </a:lnTo>
                <a:lnTo>
                  <a:pt x="136" y="504"/>
                </a:lnTo>
                <a:lnTo>
                  <a:pt x="134" y="508"/>
                </a:lnTo>
                <a:lnTo>
                  <a:pt x="130" y="508"/>
                </a:lnTo>
                <a:lnTo>
                  <a:pt x="126" y="508"/>
                </a:lnTo>
                <a:lnTo>
                  <a:pt x="126" y="504"/>
                </a:lnTo>
                <a:lnTo>
                  <a:pt x="122" y="504"/>
                </a:lnTo>
                <a:lnTo>
                  <a:pt x="122" y="502"/>
                </a:lnTo>
                <a:lnTo>
                  <a:pt x="118" y="502"/>
                </a:lnTo>
                <a:lnTo>
                  <a:pt x="118" y="498"/>
                </a:lnTo>
                <a:lnTo>
                  <a:pt x="118" y="494"/>
                </a:lnTo>
                <a:lnTo>
                  <a:pt x="114" y="494"/>
                </a:lnTo>
                <a:lnTo>
                  <a:pt x="114" y="490"/>
                </a:lnTo>
                <a:lnTo>
                  <a:pt x="114" y="486"/>
                </a:lnTo>
                <a:lnTo>
                  <a:pt x="114" y="482"/>
                </a:lnTo>
                <a:lnTo>
                  <a:pt x="110" y="478"/>
                </a:lnTo>
                <a:lnTo>
                  <a:pt x="114" y="478"/>
                </a:lnTo>
                <a:lnTo>
                  <a:pt x="110" y="478"/>
                </a:lnTo>
                <a:lnTo>
                  <a:pt x="114" y="482"/>
                </a:lnTo>
                <a:lnTo>
                  <a:pt x="114" y="486"/>
                </a:lnTo>
                <a:lnTo>
                  <a:pt x="114" y="482"/>
                </a:lnTo>
                <a:lnTo>
                  <a:pt x="114" y="478"/>
                </a:lnTo>
                <a:lnTo>
                  <a:pt x="110" y="478"/>
                </a:lnTo>
                <a:lnTo>
                  <a:pt x="110" y="474"/>
                </a:lnTo>
                <a:lnTo>
                  <a:pt x="110" y="478"/>
                </a:lnTo>
                <a:lnTo>
                  <a:pt x="110" y="474"/>
                </a:lnTo>
                <a:lnTo>
                  <a:pt x="110" y="472"/>
                </a:lnTo>
                <a:lnTo>
                  <a:pt x="110" y="468"/>
                </a:lnTo>
                <a:lnTo>
                  <a:pt x="106" y="464"/>
                </a:lnTo>
                <a:lnTo>
                  <a:pt x="106" y="460"/>
                </a:lnTo>
                <a:lnTo>
                  <a:pt x="104" y="452"/>
                </a:lnTo>
                <a:lnTo>
                  <a:pt x="104" y="448"/>
                </a:lnTo>
                <a:lnTo>
                  <a:pt x="100" y="446"/>
                </a:lnTo>
                <a:lnTo>
                  <a:pt x="100" y="442"/>
                </a:lnTo>
                <a:lnTo>
                  <a:pt x="96" y="442"/>
                </a:lnTo>
                <a:lnTo>
                  <a:pt x="96" y="438"/>
                </a:lnTo>
                <a:lnTo>
                  <a:pt x="96" y="434"/>
                </a:lnTo>
                <a:lnTo>
                  <a:pt x="92" y="430"/>
                </a:lnTo>
                <a:lnTo>
                  <a:pt x="92" y="426"/>
                </a:lnTo>
                <a:lnTo>
                  <a:pt x="92" y="422"/>
                </a:lnTo>
                <a:lnTo>
                  <a:pt x="92" y="418"/>
                </a:lnTo>
                <a:lnTo>
                  <a:pt x="90" y="416"/>
                </a:lnTo>
                <a:lnTo>
                  <a:pt x="90" y="412"/>
                </a:lnTo>
                <a:lnTo>
                  <a:pt x="90" y="408"/>
                </a:lnTo>
                <a:lnTo>
                  <a:pt x="90" y="404"/>
                </a:lnTo>
                <a:lnTo>
                  <a:pt x="86" y="404"/>
                </a:lnTo>
                <a:lnTo>
                  <a:pt x="86" y="400"/>
                </a:lnTo>
                <a:lnTo>
                  <a:pt x="86" y="396"/>
                </a:lnTo>
                <a:lnTo>
                  <a:pt x="86" y="400"/>
                </a:lnTo>
                <a:lnTo>
                  <a:pt x="86" y="396"/>
                </a:lnTo>
                <a:lnTo>
                  <a:pt x="82" y="396"/>
                </a:lnTo>
                <a:lnTo>
                  <a:pt x="82" y="392"/>
                </a:lnTo>
                <a:lnTo>
                  <a:pt x="82" y="388"/>
                </a:lnTo>
                <a:lnTo>
                  <a:pt x="78" y="386"/>
                </a:lnTo>
                <a:lnTo>
                  <a:pt x="78" y="382"/>
                </a:lnTo>
                <a:lnTo>
                  <a:pt x="82" y="386"/>
                </a:lnTo>
                <a:lnTo>
                  <a:pt x="82" y="382"/>
                </a:lnTo>
                <a:lnTo>
                  <a:pt x="78" y="382"/>
                </a:lnTo>
                <a:lnTo>
                  <a:pt x="78" y="378"/>
                </a:lnTo>
                <a:lnTo>
                  <a:pt x="74" y="378"/>
                </a:lnTo>
                <a:lnTo>
                  <a:pt x="74" y="374"/>
                </a:lnTo>
                <a:lnTo>
                  <a:pt x="74" y="370"/>
                </a:lnTo>
                <a:lnTo>
                  <a:pt x="70" y="366"/>
                </a:lnTo>
                <a:lnTo>
                  <a:pt x="70" y="362"/>
                </a:lnTo>
                <a:lnTo>
                  <a:pt x="70" y="358"/>
                </a:lnTo>
                <a:lnTo>
                  <a:pt x="70" y="356"/>
                </a:lnTo>
                <a:lnTo>
                  <a:pt x="70" y="352"/>
                </a:lnTo>
                <a:lnTo>
                  <a:pt x="70" y="348"/>
                </a:lnTo>
                <a:lnTo>
                  <a:pt x="70" y="344"/>
                </a:lnTo>
                <a:lnTo>
                  <a:pt x="66" y="344"/>
                </a:lnTo>
                <a:lnTo>
                  <a:pt x="66" y="340"/>
                </a:lnTo>
                <a:lnTo>
                  <a:pt x="66" y="336"/>
                </a:lnTo>
                <a:lnTo>
                  <a:pt x="66" y="332"/>
                </a:lnTo>
                <a:lnTo>
                  <a:pt x="66" y="330"/>
                </a:lnTo>
                <a:lnTo>
                  <a:pt x="62" y="326"/>
                </a:lnTo>
                <a:lnTo>
                  <a:pt x="66" y="326"/>
                </a:lnTo>
                <a:lnTo>
                  <a:pt x="66" y="322"/>
                </a:lnTo>
                <a:lnTo>
                  <a:pt x="66" y="318"/>
                </a:lnTo>
                <a:lnTo>
                  <a:pt x="66" y="322"/>
                </a:lnTo>
                <a:lnTo>
                  <a:pt x="62" y="322"/>
                </a:lnTo>
                <a:lnTo>
                  <a:pt x="62" y="318"/>
                </a:lnTo>
                <a:lnTo>
                  <a:pt x="62" y="314"/>
                </a:lnTo>
                <a:lnTo>
                  <a:pt x="66" y="314"/>
                </a:lnTo>
                <a:lnTo>
                  <a:pt x="66" y="318"/>
                </a:lnTo>
                <a:lnTo>
                  <a:pt x="66" y="314"/>
                </a:lnTo>
                <a:lnTo>
                  <a:pt x="62" y="314"/>
                </a:lnTo>
                <a:lnTo>
                  <a:pt x="62" y="310"/>
                </a:lnTo>
                <a:lnTo>
                  <a:pt x="62" y="306"/>
                </a:lnTo>
                <a:lnTo>
                  <a:pt x="62" y="302"/>
                </a:lnTo>
                <a:lnTo>
                  <a:pt x="62" y="300"/>
                </a:lnTo>
                <a:lnTo>
                  <a:pt x="62" y="296"/>
                </a:lnTo>
                <a:lnTo>
                  <a:pt x="66" y="296"/>
                </a:lnTo>
                <a:lnTo>
                  <a:pt x="66" y="288"/>
                </a:lnTo>
                <a:lnTo>
                  <a:pt x="62" y="288"/>
                </a:lnTo>
                <a:lnTo>
                  <a:pt x="62" y="286"/>
                </a:lnTo>
                <a:lnTo>
                  <a:pt x="62" y="282"/>
                </a:lnTo>
                <a:lnTo>
                  <a:pt x="60" y="282"/>
                </a:lnTo>
                <a:lnTo>
                  <a:pt x="60" y="278"/>
                </a:lnTo>
                <a:lnTo>
                  <a:pt x="62" y="278"/>
                </a:lnTo>
                <a:lnTo>
                  <a:pt x="60" y="278"/>
                </a:lnTo>
                <a:lnTo>
                  <a:pt x="62" y="278"/>
                </a:lnTo>
                <a:lnTo>
                  <a:pt x="62" y="274"/>
                </a:lnTo>
                <a:lnTo>
                  <a:pt x="66" y="274"/>
                </a:lnTo>
                <a:lnTo>
                  <a:pt x="70" y="274"/>
                </a:lnTo>
                <a:lnTo>
                  <a:pt x="66" y="274"/>
                </a:lnTo>
                <a:lnTo>
                  <a:pt x="62" y="274"/>
                </a:lnTo>
                <a:lnTo>
                  <a:pt x="60" y="274"/>
                </a:lnTo>
                <a:lnTo>
                  <a:pt x="60" y="270"/>
                </a:lnTo>
                <a:lnTo>
                  <a:pt x="62" y="270"/>
                </a:lnTo>
                <a:lnTo>
                  <a:pt x="60" y="270"/>
                </a:lnTo>
                <a:lnTo>
                  <a:pt x="60" y="266"/>
                </a:lnTo>
                <a:lnTo>
                  <a:pt x="62" y="262"/>
                </a:lnTo>
                <a:lnTo>
                  <a:pt x="62" y="266"/>
                </a:lnTo>
                <a:lnTo>
                  <a:pt x="62" y="262"/>
                </a:lnTo>
                <a:lnTo>
                  <a:pt x="66" y="262"/>
                </a:lnTo>
                <a:lnTo>
                  <a:pt x="62" y="262"/>
                </a:lnTo>
                <a:lnTo>
                  <a:pt x="60" y="262"/>
                </a:lnTo>
                <a:lnTo>
                  <a:pt x="56" y="262"/>
                </a:lnTo>
                <a:lnTo>
                  <a:pt x="56" y="266"/>
                </a:lnTo>
                <a:lnTo>
                  <a:pt x="56" y="270"/>
                </a:lnTo>
                <a:lnTo>
                  <a:pt x="52" y="270"/>
                </a:lnTo>
                <a:lnTo>
                  <a:pt x="56" y="270"/>
                </a:lnTo>
                <a:lnTo>
                  <a:pt x="52" y="270"/>
                </a:lnTo>
                <a:lnTo>
                  <a:pt x="52" y="274"/>
                </a:lnTo>
                <a:lnTo>
                  <a:pt x="56" y="270"/>
                </a:lnTo>
                <a:lnTo>
                  <a:pt x="56" y="274"/>
                </a:lnTo>
                <a:lnTo>
                  <a:pt x="56" y="278"/>
                </a:lnTo>
                <a:lnTo>
                  <a:pt x="56" y="282"/>
                </a:lnTo>
                <a:lnTo>
                  <a:pt x="52" y="282"/>
                </a:lnTo>
                <a:lnTo>
                  <a:pt x="52" y="286"/>
                </a:lnTo>
                <a:lnTo>
                  <a:pt x="48" y="286"/>
                </a:lnTo>
                <a:lnTo>
                  <a:pt x="44" y="288"/>
                </a:lnTo>
                <a:lnTo>
                  <a:pt x="40" y="288"/>
                </a:lnTo>
                <a:lnTo>
                  <a:pt x="36" y="292"/>
                </a:lnTo>
                <a:lnTo>
                  <a:pt x="34" y="288"/>
                </a:lnTo>
                <a:lnTo>
                  <a:pt x="30" y="288"/>
                </a:lnTo>
                <a:lnTo>
                  <a:pt x="30" y="286"/>
                </a:lnTo>
                <a:lnTo>
                  <a:pt x="26" y="286"/>
                </a:lnTo>
                <a:lnTo>
                  <a:pt x="26" y="282"/>
                </a:lnTo>
                <a:lnTo>
                  <a:pt x="22" y="282"/>
                </a:lnTo>
                <a:lnTo>
                  <a:pt x="22" y="278"/>
                </a:lnTo>
                <a:lnTo>
                  <a:pt x="18" y="274"/>
                </a:lnTo>
                <a:lnTo>
                  <a:pt x="14" y="270"/>
                </a:lnTo>
                <a:lnTo>
                  <a:pt x="10" y="266"/>
                </a:lnTo>
                <a:lnTo>
                  <a:pt x="10" y="262"/>
                </a:lnTo>
                <a:lnTo>
                  <a:pt x="10" y="258"/>
                </a:lnTo>
                <a:lnTo>
                  <a:pt x="10" y="262"/>
                </a:lnTo>
                <a:lnTo>
                  <a:pt x="14" y="262"/>
                </a:lnTo>
                <a:lnTo>
                  <a:pt x="10" y="262"/>
                </a:lnTo>
                <a:lnTo>
                  <a:pt x="14" y="262"/>
                </a:lnTo>
                <a:lnTo>
                  <a:pt x="18" y="262"/>
                </a:lnTo>
                <a:lnTo>
                  <a:pt x="22" y="262"/>
                </a:lnTo>
                <a:lnTo>
                  <a:pt x="22" y="258"/>
                </a:lnTo>
                <a:lnTo>
                  <a:pt x="26" y="258"/>
                </a:lnTo>
                <a:lnTo>
                  <a:pt x="30" y="256"/>
                </a:lnTo>
                <a:lnTo>
                  <a:pt x="30" y="252"/>
                </a:lnTo>
                <a:lnTo>
                  <a:pt x="34" y="252"/>
                </a:lnTo>
                <a:lnTo>
                  <a:pt x="34" y="248"/>
                </a:lnTo>
                <a:lnTo>
                  <a:pt x="30" y="248"/>
                </a:lnTo>
                <a:lnTo>
                  <a:pt x="30" y="252"/>
                </a:lnTo>
                <a:lnTo>
                  <a:pt x="22" y="252"/>
                </a:lnTo>
                <a:lnTo>
                  <a:pt x="22" y="256"/>
                </a:lnTo>
                <a:lnTo>
                  <a:pt x="18" y="256"/>
                </a:lnTo>
                <a:lnTo>
                  <a:pt x="14" y="256"/>
                </a:lnTo>
                <a:lnTo>
                  <a:pt x="14" y="252"/>
                </a:lnTo>
                <a:lnTo>
                  <a:pt x="10" y="252"/>
                </a:lnTo>
                <a:lnTo>
                  <a:pt x="6" y="252"/>
                </a:lnTo>
                <a:lnTo>
                  <a:pt x="6" y="248"/>
                </a:lnTo>
                <a:lnTo>
                  <a:pt x="4" y="244"/>
                </a:lnTo>
                <a:lnTo>
                  <a:pt x="4" y="240"/>
                </a:lnTo>
                <a:lnTo>
                  <a:pt x="4" y="236"/>
                </a:lnTo>
                <a:lnTo>
                  <a:pt x="6" y="236"/>
                </a:lnTo>
                <a:lnTo>
                  <a:pt x="4" y="236"/>
                </a:lnTo>
                <a:lnTo>
                  <a:pt x="0" y="240"/>
                </a:lnTo>
                <a:lnTo>
                  <a:pt x="0" y="236"/>
                </a:lnTo>
                <a:lnTo>
                  <a:pt x="0" y="236"/>
                </a:lnTo>
                <a:lnTo>
                  <a:pt x="0" y="236"/>
                </a:lnTo>
                <a:close/>
                <a:moveTo>
                  <a:pt x="282" y="270"/>
                </a:moveTo>
                <a:lnTo>
                  <a:pt x="282" y="274"/>
                </a:lnTo>
                <a:lnTo>
                  <a:pt x="278" y="274"/>
                </a:lnTo>
                <a:lnTo>
                  <a:pt x="278" y="270"/>
                </a:lnTo>
                <a:lnTo>
                  <a:pt x="282" y="270"/>
                </a:lnTo>
                <a:lnTo>
                  <a:pt x="282" y="270"/>
                </a:lnTo>
                <a:lnTo>
                  <a:pt x="282" y="270"/>
                </a:lnTo>
                <a:close/>
                <a:moveTo>
                  <a:pt x="346" y="442"/>
                </a:moveTo>
                <a:lnTo>
                  <a:pt x="346" y="438"/>
                </a:lnTo>
                <a:lnTo>
                  <a:pt x="350" y="438"/>
                </a:lnTo>
                <a:lnTo>
                  <a:pt x="346" y="442"/>
                </a:lnTo>
                <a:lnTo>
                  <a:pt x="346" y="442"/>
                </a:lnTo>
                <a:lnTo>
                  <a:pt x="346" y="442"/>
                </a:lnTo>
                <a:close/>
                <a:moveTo>
                  <a:pt x="346" y="452"/>
                </a:moveTo>
                <a:lnTo>
                  <a:pt x="342" y="452"/>
                </a:lnTo>
                <a:lnTo>
                  <a:pt x="346" y="452"/>
                </a:lnTo>
                <a:lnTo>
                  <a:pt x="346" y="452"/>
                </a:lnTo>
                <a:lnTo>
                  <a:pt x="346" y="452"/>
                </a:lnTo>
                <a:close/>
                <a:moveTo>
                  <a:pt x="346" y="490"/>
                </a:moveTo>
                <a:lnTo>
                  <a:pt x="346" y="494"/>
                </a:lnTo>
                <a:lnTo>
                  <a:pt x="346" y="490"/>
                </a:lnTo>
                <a:lnTo>
                  <a:pt x="346" y="490"/>
                </a:lnTo>
                <a:lnTo>
                  <a:pt x="346" y="490"/>
                </a:lnTo>
                <a:close/>
                <a:moveTo>
                  <a:pt x="66" y="504"/>
                </a:moveTo>
                <a:lnTo>
                  <a:pt x="66" y="508"/>
                </a:lnTo>
                <a:lnTo>
                  <a:pt x="66" y="504"/>
                </a:lnTo>
                <a:lnTo>
                  <a:pt x="66" y="504"/>
                </a:lnTo>
                <a:lnTo>
                  <a:pt x="66" y="504"/>
                </a:lnTo>
                <a:close/>
                <a:moveTo>
                  <a:pt x="358" y="508"/>
                </a:moveTo>
                <a:lnTo>
                  <a:pt x="358" y="512"/>
                </a:lnTo>
                <a:lnTo>
                  <a:pt x="358" y="508"/>
                </a:lnTo>
                <a:lnTo>
                  <a:pt x="358" y="508"/>
                </a:lnTo>
                <a:lnTo>
                  <a:pt x="358" y="508"/>
                </a:lnTo>
                <a:close/>
                <a:moveTo>
                  <a:pt x="354" y="512"/>
                </a:moveTo>
                <a:lnTo>
                  <a:pt x="358" y="512"/>
                </a:lnTo>
                <a:lnTo>
                  <a:pt x="354" y="512"/>
                </a:lnTo>
                <a:lnTo>
                  <a:pt x="354" y="512"/>
                </a:lnTo>
                <a:lnTo>
                  <a:pt x="354" y="512"/>
                </a:lnTo>
                <a:close/>
                <a:moveTo>
                  <a:pt x="360" y="524"/>
                </a:moveTo>
                <a:lnTo>
                  <a:pt x="358" y="524"/>
                </a:lnTo>
                <a:lnTo>
                  <a:pt x="360" y="524"/>
                </a:lnTo>
                <a:lnTo>
                  <a:pt x="360" y="520"/>
                </a:lnTo>
                <a:lnTo>
                  <a:pt x="360" y="524"/>
                </a:lnTo>
                <a:lnTo>
                  <a:pt x="360" y="524"/>
                </a:lnTo>
                <a:lnTo>
                  <a:pt x="360" y="524"/>
                </a:lnTo>
                <a:close/>
                <a:moveTo>
                  <a:pt x="346" y="426"/>
                </a:moveTo>
                <a:lnTo>
                  <a:pt x="346" y="422"/>
                </a:lnTo>
                <a:lnTo>
                  <a:pt x="346" y="418"/>
                </a:lnTo>
                <a:lnTo>
                  <a:pt x="350" y="418"/>
                </a:lnTo>
                <a:lnTo>
                  <a:pt x="350" y="416"/>
                </a:lnTo>
                <a:lnTo>
                  <a:pt x="350" y="418"/>
                </a:lnTo>
                <a:lnTo>
                  <a:pt x="350" y="422"/>
                </a:lnTo>
                <a:lnTo>
                  <a:pt x="350" y="426"/>
                </a:lnTo>
                <a:lnTo>
                  <a:pt x="350" y="422"/>
                </a:lnTo>
                <a:lnTo>
                  <a:pt x="346" y="426"/>
                </a:lnTo>
                <a:lnTo>
                  <a:pt x="346" y="426"/>
                </a:lnTo>
                <a:lnTo>
                  <a:pt x="346" y="426"/>
                </a:lnTo>
                <a:close/>
                <a:moveTo>
                  <a:pt x="346" y="438"/>
                </a:moveTo>
                <a:lnTo>
                  <a:pt x="346" y="434"/>
                </a:lnTo>
                <a:lnTo>
                  <a:pt x="346" y="430"/>
                </a:lnTo>
                <a:lnTo>
                  <a:pt x="346" y="426"/>
                </a:lnTo>
                <a:lnTo>
                  <a:pt x="350" y="426"/>
                </a:lnTo>
                <a:lnTo>
                  <a:pt x="350" y="430"/>
                </a:lnTo>
                <a:lnTo>
                  <a:pt x="350" y="434"/>
                </a:lnTo>
                <a:lnTo>
                  <a:pt x="346" y="434"/>
                </a:lnTo>
                <a:lnTo>
                  <a:pt x="346" y="438"/>
                </a:lnTo>
                <a:lnTo>
                  <a:pt x="350" y="438"/>
                </a:lnTo>
                <a:lnTo>
                  <a:pt x="346" y="438"/>
                </a:lnTo>
                <a:lnTo>
                  <a:pt x="346" y="438"/>
                </a:lnTo>
                <a:lnTo>
                  <a:pt x="346" y="438"/>
                </a:lnTo>
                <a:close/>
                <a:moveTo>
                  <a:pt x="346" y="442"/>
                </a:moveTo>
                <a:lnTo>
                  <a:pt x="346" y="446"/>
                </a:lnTo>
                <a:lnTo>
                  <a:pt x="346" y="448"/>
                </a:lnTo>
                <a:lnTo>
                  <a:pt x="346" y="452"/>
                </a:lnTo>
                <a:lnTo>
                  <a:pt x="342" y="448"/>
                </a:lnTo>
                <a:lnTo>
                  <a:pt x="342" y="446"/>
                </a:lnTo>
                <a:lnTo>
                  <a:pt x="346" y="446"/>
                </a:lnTo>
                <a:lnTo>
                  <a:pt x="346" y="442"/>
                </a:lnTo>
                <a:lnTo>
                  <a:pt x="346" y="438"/>
                </a:lnTo>
                <a:lnTo>
                  <a:pt x="346" y="442"/>
                </a:lnTo>
                <a:lnTo>
                  <a:pt x="346" y="438"/>
                </a:lnTo>
                <a:lnTo>
                  <a:pt x="346" y="442"/>
                </a:lnTo>
                <a:lnTo>
                  <a:pt x="346" y="442"/>
                </a:lnTo>
                <a:lnTo>
                  <a:pt x="346" y="442"/>
                </a:lnTo>
                <a:close/>
                <a:moveTo>
                  <a:pt x="342" y="464"/>
                </a:moveTo>
                <a:lnTo>
                  <a:pt x="342" y="468"/>
                </a:lnTo>
                <a:lnTo>
                  <a:pt x="338" y="468"/>
                </a:lnTo>
                <a:lnTo>
                  <a:pt x="338" y="464"/>
                </a:lnTo>
                <a:lnTo>
                  <a:pt x="342" y="464"/>
                </a:lnTo>
                <a:lnTo>
                  <a:pt x="342" y="460"/>
                </a:lnTo>
                <a:lnTo>
                  <a:pt x="342" y="464"/>
                </a:lnTo>
                <a:lnTo>
                  <a:pt x="342" y="464"/>
                </a:lnTo>
                <a:lnTo>
                  <a:pt x="342" y="464"/>
                </a:lnTo>
                <a:close/>
                <a:moveTo>
                  <a:pt x="360" y="528"/>
                </a:moveTo>
                <a:lnTo>
                  <a:pt x="360" y="532"/>
                </a:lnTo>
                <a:lnTo>
                  <a:pt x="360" y="534"/>
                </a:lnTo>
                <a:lnTo>
                  <a:pt x="360" y="532"/>
                </a:lnTo>
                <a:lnTo>
                  <a:pt x="360" y="528"/>
                </a:lnTo>
                <a:lnTo>
                  <a:pt x="358" y="528"/>
                </a:lnTo>
                <a:lnTo>
                  <a:pt x="360" y="524"/>
                </a:lnTo>
                <a:lnTo>
                  <a:pt x="360" y="528"/>
                </a:lnTo>
                <a:lnTo>
                  <a:pt x="360" y="528"/>
                </a:lnTo>
                <a:lnTo>
                  <a:pt x="360" y="528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E5DFEC-29CC-4495-BBA2-76B2323D4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solidFill>
                  <a:srgbClr val="002060"/>
                </a:solidFill>
              </a:rPr>
              <a:t>Licenciatarios</a:t>
            </a:r>
            <a:endParaRPr lang="pt-PT" dirty="0">
              <a:solidFill>
                <a:srgbClr val="00206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F37EAD-DFD2-4F19-A324-85999C669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9BFD-BC7F-4577-B235-A9C49C842598}" type="datetime1">
              <a:rPr lang="pt-PT" smtClean="0"/>
              <a:t>11/11/2025</a:t>
            </a:fld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44CD0-C504-4B76-9D84-311024C61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4D28-C5A4-45CB-BA3C-29A00B544FEC}" type="slidenum">
              <a:rPr lang="pt-PT" smtClean="0"/>
              <a:t>6</a:t>
            </a:fld>
            <a:endParaRPr lang="pt-PT"/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4935B5B9-6D54-4634-BF56-31E90BE77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4" y="1148160"/>
            <a:ext cx="11017251" cy="51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>
              <a:lnSpc>
                <a:spcPts val="2100"/>
              </a:lnSpc>
              <a:spcBef>
                <a:spcPct val="0"/>
              </a:spcBef>
              <a:buClrTx/>
              <a:buSzTx/>
              <a:buNone/>
            </a:pP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utiliza, </a:t>
            </a:r>
            <a:r>
              <a:rPr lang="pt-PT" altLang="el-GR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actualmente</a:t>
            </a: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altLang="el-GR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continentes y más de 28 países.</a:t>
            </a:r>
          </a:p>
          <a:p>
            <a:pPr>
              <a:lnSpc>
                <a:spcPts val="2100"/>
              </a:lnSpc>
              <a:spcBef>
                <a:spcPct val="0"/>
              </a:spcBef>
              <a:buClrTx/>
              <a:buSzTx/>
              <a:buNone/>
            </a:pP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pt-PT" altLang="el-GR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asociación</a:t>
            </a: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r>
              <a:rPr lang="pt-PT" altLang="el-G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PT" altLang="el-GR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incluidas</a:t>
            </a: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pt-PT" altLang="el-GR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</a:t>
            </a: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etapa de </a:t>
            </a:r>
            <a:r>
              <a:rPr lang="pt-PT" altLang="el-GR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iniciación</a:t>
            </a:r>
            <a:r>
              <a:rPr lang="pt-PT" altLang="el-GR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abarca: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54D4AB-78EE-475B-BB40-826EC85E2D46}"/>
              </a:ext>
            </a:extLst>
          </p:cNvPr>
          <p:cNvSpPr txBox="1"/>
          <p:nvPr/>
        </p:nvSpPr>
        <p:spPr>
          <a:xfrm>
            <a:off x="587375" y="4724637"/>
            <a:ext cx="2605460" cy="2332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000"/>
              </a:lnSpc>
              <a:defRPr/>
            </a:pPr>
            <a:r>
              <a:rPr lang="pt-PT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1756DD-1B05-4513-915E-84B8D857DF60}"/>
              </a:ext>
            </a:extLst>
          </p:cNvPr>
          <p:cNvSpPr txBox="1"/>
          <p:nvPr/>
        </p:nvSpPr>
        <p:spPr>
          <a:xfrm>
            <a:off x="3391304" y="4724637"/>
            <a:ext cx="2605460" cy="2332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000"/>
              </a:lnSpc>
              <a:defRPr/>
            </a:pPr>
            <a:r>
              <a:rPr lang="pt-PT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AMÉRICA DEL NORTE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51E8D0-C485-445F-A225-515E48378C71}"/>
              </a:ext>
            </a:extLst>
          </p:cNvPr>
          <p:cNvSpPr txBox="1"/>
          <p:nvPr/>
        </p:nvSpPr>
        <p:spPr>
          <a:xfrm>
            <a:off x="6195233" y="4724637"/>
            <a:ext cx="2605460" cy="2332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000"/>
              </a:lnSpc>
              <a:defRPr/>
            </a:pPr>
            <a:r>
              <a:rPr lang="pt-PT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68891-8661-4929-AB46-4BBE08D06F80}"/>
              </a:ext>
            </a:extLst>
          </p:cNvPr>
          <p:cNvSpPr txBox="1"/>
          <p:nvPr/>
        </p:nvSpPr>
        <p:spPr>
          <a:xfrm>
            <a:off x="8999163" y="4724637"/>
            <a:ext cx="2605460" cy="2332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000"/>
              </a:lnSpc>
              <a:defRPr/>
            </a:pPr>
            <a:r>
              <a:rPr lang="pt-PT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AMÉRICA DEL SUR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181E2F-15A3-4C36-BD57-EE2A7F0B397F}"/>
              </a:ext>
            </a:extLst>
          </p:cNvPr>
          <p:cNvSpPr txBox="1"/>
          <p:nvPr/>
        </p:nvSpPr>
        <p:spPr>
          <a:xfrm>
            <a:off x="587375" y="5116089"/>
            <a:ext cx="2605460" cy="1130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05555"/>
              </a:lnSpc>
            </a:pP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Austria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Bielorrusia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Bosnia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-Herzegovina,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Bulgaria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Croacia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República Checa,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Estonia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Francia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Alemania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Grecia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Hungría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Italia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Kazajistán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Kosovo,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Letonia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Liechtenstein,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Lituania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Moldavia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Montenegro,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Rumania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Rusia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Serbia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Eslovaquia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Eslovenia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Suiza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Ucrania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Polonia, Países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Bajos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Bélgica.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5A14A3-3270-4D14-8A1F-32CCACA66D42}"/>
              </a:ext>
            </a:extLst>
          </p:cNvPr>
          <p:cNvSpPr txBox="1"/>
          <p:nvPr/>
        </p:nvSpPr>
        <p:spPr>
          <a:xfrm>
            <a:off x="3381119" y="5116089"/>
            <a:ext cx="2605460" cy="1515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5555"/>
              </a:lnSpc>
            </a:pP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Canadá, EE. UU.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137A5C1-C911-4741-870B-F8CE8800C4C1}"/>
              </a:ext>
            </a:extLst>
          </p:cNvPr>
          <p:cNvSpPr txBox="1"/>
          <p:nvPr/>
        </p:nvSpPr>
        <p:spPr>
          <a:xfrm>
            <a:off x="6174863" y="5116089"/>
            <a:ext cx="2605460" cy="9671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5555"/>
              </a:lnSpc>
            </a:pP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Camboya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China, Hong Kong, India,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Indonesia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Japón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Malasia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Maldivas,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Pakistán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Singapur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</a:t>
            </a:r>
          </a:p>
          <a:p>
            <a:pPr algn="ctr">
              <a:lnSpc>
                <a:spcPct val="105555"/>
              </a:lnSpc>
            </a:pP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Corea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del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Sur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Taiwán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Tailandia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</a:t>
            </a:r>
            <a:r>
              <a:rPr lang="pt-PT" sz="1000" dirty="0" err="1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Turquía</a:t>
            </a: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, Emiratos Árabes Unidos, Vietnam.</a:t>
            </a:r>
          </a:p>
          <a:p>
            <a:pPr algn="ctr">
              <a:lnSpc>
                <a:spcPct val="105555"/>
              </a:lnSpc>
            </a:pP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A2812F-A280-40DF-9037-8434D3E15FEB}"/>
              </a:ext>
            </a:extLst>
          </p:cNvPr>
          <p:cNvSpPr txBox="1"/>
          <p:nvPr/>
        </p:nvSpPr>
        <p:spPr>
          <a:xfrm>
            <a:off x="8999163" y="5116089"/>
            <a:ext cx="26054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pt-PT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B99C53-8971-4348-967B-785BA80F5CB3}"/>
              </a:ext>
            </a:extLst>
          </p:cNvPr>
          <p:cNvGrpSpPr/>
          <p:nvPr/>
        </p:nvGrpSpPr>
        <p:grpSpPr>
          <a:xfrm>
            <a:off x="3304059" y="4745990"/>
            <a:ext cx="5581430" cy="1501009"/>
            <a:chOff x="3304059" y="4581230"/>
            <a:chExt cx="5581430" cy="168481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F7692E-FB6C-4136-A861-667F88DAA5CD}"/>
                </a:ext>
              </a:extLst>
            </p:cNvPr>
            <p:cNvCxnSpPr/>
            <p:nvPr/>
          </p:nvCxnSpPr>
          <p:spPr>
            <a:xfrm>
              <a:off x="3304059" y="4581230"/>
              <a:ext cx="0" cy="167446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FE89DF5-4177-4246-A510-AF22528A5C19}"/>
                </a:ext>
              </a:extLst>
            </p:cNvPr>
            <p:cNvCxnSpPr>
              <a:cxnSpLocks/>
            </p:cNvCxnSpPr>
            <p:nvPr/>
          </p:nvCxnSpPr>
          <p:spPr>
            <a:xfrm>
              <a:off x="6094774" y="4591582"/>
              <a:ext cx="0" cy="167446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752B173-A0C9-4B1A-8186-F8CB39667460}"/>
                </a:ext>
              </a:extLst>
            </p:cNvPr>
            <p:cNvCxnSpPr/>
            <p:nvPr/>
          </p:nvCxnSpPr>
          <p:spPr>
            <a:xfrm>
              <a:off x="8885489" y="4591582"/>
              <a:ext cx="0" cy="167446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2593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solidFill>
                  <a:srgbClr val="002060"/>
                </a:solidFill>
              </a:rPr>
              <a:t>Nuestros</a:t>
            </a:r>
            <a:r>
              <a:rPr lang="pt-PT" dirty="0">
                <a:solidFill>
                  <a:srgbClr val="002060"/>
                </a:solidFill>
              </a:rPr>
              <a:t> clientes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pt-PT" smtClean="0"/>
              <a:t>7</a:t>
            </a:fld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2103CF-76A8-4D8E-8C62-9FFD82D7E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31D8-0BBA-4D81-99C0-94781FAF0BBF}" type="datetime1">
              <a:rPr lang="pt-PT" smtClean="0"/>
              <a:t>11/11/2025</a:t>
            </a:fld>
            <a:endParaRPr lang="pt-PT"/>
          </a:p>
        </p:txBody>
      </p:sp>
      <p:pic>
        <p:nvPicPr>
          <p:cNvPr id="1026" name="Picture 2" descr="Members | CEPI Eurokraft">
            <a:extLst>
              <a:ext uri="{FF2B5EF4-FFF2-40B4-BE49-F238E27FC236}">
                <a16:creationId xmlns:a16="http://schemas.microsoft.com/office/drawing/2014/main" id="{564A69F6-8622-4256-8811-77A810E87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3484" y="3093112"/>
            <a:ext cx="1175201" cy="7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88B7C7FE-6AEF-42FA-8B01-CD661684C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329" y="3069451"/>
            <a:ext cx="781823" cy="78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осводоканал">
            <a:extLst>
              <a:ext uri="{FF2B5EF4-FFF2-40B4-BE49-F238E27FC236}">
                <a16:creationId xmlns:a16="http://schemas.microsoft.com/office/drawing/2014/main" id="{C8C55277-2CC0-4596-83D4-24EDF8A92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5847" y="5626190"/>
            <a:ext cx="1141414" cy="21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ruskininkų vandenys - VKC | Valdymo koordinavimo centras">
            <a:extLst>
              <a:ext uri="{FF2B5EF4-FFF2-40B4-BE49-F238E27FC236}">
                <a16:creationId xmlns:a16="http://schemas.microsoft.com/office/drawing/2014/main" id="{D43AC422-4CA1-4386-AF64-56ED8EC24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299" y="4388143"/>
            <a:ext cx="1178386" cy="32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Δ.Ε.Υ.Α.Κ">
            <a:extLst>
              <a:ext uri="{FF2B5EF4-FFF2-40B4-BE49-F238E27FC236}">
                <a16:creationId xmlns:a16="http://schemas.microsoft.com/office/drawing/2014/main" id="{C582158B-85D8-4819-987B-375926D0B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845" y="5445258"/>
            <a:ext cx="992492" cy="5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2F7B6C83-2DE7-41C6-A4B0-8EA21AC75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5490" y="5573041"/>
            <a:ext cx="1309375" cy="2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Water – Northwest Park MUD">
            <a:extLst>
              <a:ext uri="{FF2B5EF4-FFF2-40B4-BE49-F238E27FC236}">
                <a16:creationId xmlns:a16="http://schemas.microsoft.com/office/drawing/2014/main" id="{AF483EC5-6757-4E8F-9ED1-49A1A96B3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216" y="4316102"/>
            <a:ext cx="1194902" cy="52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usGlobal Energy Corp.">
            <a:extLst>
              <a:ext uri="{FF2B5EF4-FFF2-40B4-BE49-F238E27FC236}">
                <a16:creationId xmlns:a16="http://schemas.microsoft.com/office/drawing/2014/main" id="{3EAACD37-986B-4032-A38E-C34CAF0D1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224" y="3214662"/>
            <a:ext cx="1255801" cy="4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A2F0906-2ADB-4CF7-8F2A-E62555D1C1F3}"/>
              </a:ext>
            </a:extLst>
          </p:cNvPr>
          <p:cNvSpPr txBox="1"/>
          <p:nvPr/>
        </p:nvSpPr>
        <p:spPr>
          <a:xfrm>
            <a:off x="585983" y="1096450"/>
            <a:ext cx="11017250" cy="7520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000"/>
              </a:lnSpc>
              <a:defRPr/>
            </a:pPr>
            <a:r>
              <a:rPr lang="en-US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n-US" sz="1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  <a:r>
              <a:rPr lang="en-US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r>
              <a:rPr lang="en-US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Process</a:t>
            </a:r>
            <a:r>
              <a:rPr lang="en-US" sz="1600" baseline="30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US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</a:t>
            </a:r>
            <a:r>
              <a:rPr lang="en-US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sido</a:t>
            </a:r>
            <a:r>
              <a:rPr lang="en-US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validados</a:t>
            </a:r>
            <a:r>
              <a:rPr lang="en-US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comunidad</a:t>
            </a:r>
            <a:r>
              <a:rPr lang="en-US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científica</a:t>
            </a:r>
            <a:r>
              <a:rPr lang="en-US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varios</a:t>
            </a:r>
            <a:r>
              <a:rPr lang="en-US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estudios</a:t>
            </a:r>
            <a:r>
              <a:rPr lang="en-US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que </a:t>
            </a:r>
            <a:r>
              <a:rPr lang="en-US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también</a:t>
            </a:r>
            <a:r>
              <a:rPr lang="en-US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</a:t>
            </a:r>
            <a:r>
              <a:rPr lang="en-US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sido</a:t>
            </a:r>
            <a:r>
              <a:rPr lang="en-US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probados</a:t>
            </a:r>
            <a:r>
              <a:rPr lang="en-US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</a:t>
            </a:r>
            <a:r>
              <a:rPr lang="en-US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variedad</a:t>
            </a:r>
            <a:r>
              <a:rPr lang="en-US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US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n-US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US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</a:t>
            </a:r>
            <a:r>
              <a:rPr lang="en-US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entidades</a:t>
            </a:r>
            <a:r>
              <a:rPr lang="en-US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municipales</a:t>
            </a:r>
            <a:r>
              <a:rPr lang="en-US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hasta </a:t>
            </a:r>
            <a:r>
              <a:rPr lang="en-US" sz="1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grandes</a:t>
            </a:r>
            <a:r>
              <a:rPr lang="en-US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lang="en-US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1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cotizan</a:t>
            </a:r>
            <a:r>
              <a:rPr lang="en-US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bolsa</a:t>
            </a:r>
            <a:endParaRPr lang="en-US" sz="1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16BEE7-8299-4610-B376-A4AF627707EC}"/>
              </a:ext>
            </a:extLst>
          </p:cNvPr>
          <p:cNvSpPr txBox="1"/>
          <p:nvPr/>
        </p:nvSpPr>
        <p:spPr>
          <a:xfrm>
            <a:off x="587375" y="2083594"/>
            <a:ext cx="54006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Nuestros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clientes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diferentes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ámbitos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desde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municipios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empresas de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residuos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agencias de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medioambiental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así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como empresas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industriales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PT" sz="1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1B1F31-2335-4DEF-80A5-9B66C6A6E780}"/>
              </a:ext>
            </a:extLst>
          </p:cNvPr>
          <p:cNvSpPr txBox="1"/>
          <p:nvPr/>
        </p:nvSpPr>
        <p:spPr>
          <a:xfrm>
            <a:off x="6203952" y="2083594"/>
            <a:ext cx="540067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Entidades que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realizaron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estudios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detallados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sobre el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para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comprobar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eficacia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producto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diversos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ámbitos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desde la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reducción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lodos hasta la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eliminación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olores y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mejoras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medioambientales</a:t>
            </a:r>
            <a:r>
              <a:rPr lang="pt-PT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PT" sz="1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Picture 22" descr="University of Stuttgart, Germany | Study.eu">
            <a:extLst>
              <a:ext uri="{FF2B5EF4-FFF2-40B4-BE49-F238E27FC236}">
                <a16:creationId xmlns:a16="http://schemas.microsoft.com/office/drawing/2014/main" id="{DD063814-32E1-408F-9EBD-038C78BB2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1733" y="3241838"/>
            <a:ext cx="1610663" cy="42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8" descr="Universidade de valencia">
            <a:extLst>
              <a:ext uri="{FF2B5EF4-FFF2-40B4-BE49-F238E27FC236}">
                <a16:creationId xmlns:a16="http://schemas.microsoft.com/office/drawing/2014/main" id="{980D3BFD-590B-4F78-A14C-50DD4CC35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1532" y="3167620"/>
            <a:ext cx="585514" cy="58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D2E07EE1-B480-44FD-A6FD-8549F72D715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9833" y="3075100"/>
            <a:ext cx="847026" cy="770525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077B6676-A0CA-4D5D-B9A3-D43F14C57DA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3551" y="4195858"/>
            <a:ext cx="847026" cy="770525"/>
          </a:xfrm>
          <a:prstGeom prst="rect">
            <a:avLst/>
          </a:prstGeom>
        </p:spPr>
      </p:pic>
      <p:pic>
        <p:nvPicPr>
          <p:cNvPr id="131" name="Picture 30" descr="INRTU Admission - Home | Facebook">
            <a:extLst>
              <a:ext uri="{FF2B5EF4-FFF2-40B4-BE49-F238E27FC236}">
                <a16:creationId xmlns:a16="http://schemas.microsoft.com/office/drawing/2014/main" id="{2E2B8619-9175-4B2E-9D99-5203D4587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1532" y="4244665"/>
            <a:ext cx="585514" cy="58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32" descr="Home">
            <a:extLst>
              <a:ext uri="{FF2B5EF4-FFF2-40B4-BE49-F238E27FC236}">
                <a16:creationId xmlns:a16="http://schemas.microsoft.com/office/drawing/2014/main" id="{07CDA115-4BB3-4D86-A3CA-F73D5527B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2211" y="4376897"/>
            <a:ext cx="1102269" cy="40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70BF999E-9569-41E9-BA46-123B2BF590F0}"/>
              </a:ext>
            </a:extLst>
          </p:cNvPr>
          <p:cNvGrpSpPr/>
          <p:nvPr/>
        </p:nvGrpSpPr>
        <p:grpSpPr>
          <a:xfrm>
            <a:off x="576930" y="2882035"/>
            <a:ext cx="5411117" cy="2264607"/>
            <a:chOff x="576930" y="2882035"/>
            <a:chExt cx="5411117" cy="2264607"/>
          </a:xfrm>
        </p:grpSpPr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DDD9A129-64D0-488D-8945-F50CA10B08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930" y="2882035"/>
              <a:ext cx="541111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AB05E5E4-40E0-4E3F-BD2A-66FC61FBB0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930" y="4024012"/>
              <a:ext cx="541111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D6A4F1B-1148-49A8-B9FC-FAF7AB6AAA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930" y="5146642"/>
              <a:ext cx="541111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D5F3701C-184F-4B00-B1D3-518C492F47E2}"/>
              </a:ext>
            </a:extLst>
          </p:cNvPr>
          <p:cNvGrpSpPr/>
          <p:nvPr/>
        </p:nvGrpSpPr>
        <p:grpSpPr>
          <a:xfrm>
            <a:off x="6203952" y="2882035"/>
            <a:ext cx="5411117" cy="2264607"/>
            <a:chOff x="576930" y="2882035"/>
            <a:chExt cx="5411117" cy="2264607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C07706E7-42E9-47F6-BB75-960947AD9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930" y="2882035"/>
              <a:ext cx="541111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0420542C-80C3-4CA0-A6A1-47B9B2891B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930" y="4024012"/>
              <a:ext cx="541111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EFBE041D-15D7-49B5-8412-6AC8EA0A8B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930" y="5146642"/>
              <a:ext cx="541111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1651814-2B78-C356-FDD7-F5F03608DC2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277" y="5167939"/>
            <a:ext cx="893128" cy="8931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B7F4DA-05DB-7EA5-12E2-871B76094F7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252" y="3075526"/>
            <a:ext cx="1441533" cy="751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F07F26-0441-62B8-37CF-373CADB0D1C4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189" y="5441040"/>
            <a:ext cx="1636106" cy="3559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E6B58-275E-442E-5735-F71060BEEF8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866" y="4416986"/>
            <a:ext cx="1178386" cy="336682"/>
          </a:xfrm>
          <a:prstGeom prst="rect">
            <a:avLst/>
          </a:prstGeom>
        </p:spPr>
      </p:pic>
      <p:pic>
        <p:nvPicPr>
          <p:cNvPr id="19" name="Picture 2" descr="Личный кабинет абонента">
            <a:extLst>
              <a:ext uri="{FF2B5EF4-FFF2-40B4-BE49-F238E27FC236}">
                <a16:creationId xmlns:a16="http://schemas.microsoft.com/office/drawing/2014/main" id="{23C10660-ED00-CD4A-6724-78B1E3677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590" y="5324294"/>
            <a:ext cx="992492" cy="81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leming College">
            <a:extLst>
              <a:ext uri="{FF2B5EF4-FFF2-40B4-BE49-F238E27FC236}">
                <a16:creationId xmlns:a16="http://schemas.microsoft.com/office/drawing/2014/main" id="{4D8BBF68-84B0-21DA-D894-DBF6B998B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1889" y="5437629"/>
            <a:ext cx="1200357" cy="29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eineken Logo and symbol, meaning, history, PNG, brand">
            <a:extLst>
              <a:ext uri="{FF2B5EF4-FFF2-40B4-BE49-F238E27FC236}">
                <a16:creationId xmlns:a16="http://schemas.microsoft.com/office/drawing/2014/main" id="{0462CA3E-28B1-00BA-A22F-E41CABA33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961" y="4285714"/>
            <a:ext cx="913186" cy="5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107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urtle, ocean floor&#10;&#10;Description automatically generated">
            <a:extLst>
              <a:ext uri="{FF2B5EF4-FFF2-40B4-BE49-F238E27FC236}">
                <a16:creationId xmlns:a16="http://schemas.microsoft.com/office/drawing/2014/main" id="{F3086871-C0C3-49FB-86C9-3BDDCBBA73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CBCD8B-85E9-404D-91E9-D3A2F4E18BA1}"/>
              </a:ext>
            </a:extLst>
          </p:cNvPr>
          <p:cNvSpPr/>
          <p:nvPr/>
        </p:nvSpPr>
        <p:spPr>
          <a:xfrm rot="5400000">
            <a:off x="2847312" y="-2507069"/>
            <a:ext cx="6517760" cy="12212381"/>
          </a:xfrm>
          <a:prstGeom prst="rect">
            <a:avLst/>
          </a:prstGeom>
          <a:gradFill flip="none" rotWithShape="1">
            <a:gsLst>
              <a:gs pos="0">
                <a:srgbClr val="2F6071">
                  <a:tint val="66000"/>
                  <a:satMod val="160000"/>
                  <a:alpha val="0"/>
                </a:srgbClr>
              </a:gs>
              <a:gs pos="50000">
                <a:schemeClr val="tx2">
                  <a:lumMod val="20000"/>
                  <a:lumOff val="80000"/>
                  <a:alpha val="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E60AF5-C500-44D7-BC1E-8ACE8C4F80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7375" y="5018568"/>
            <a:ext cx="11017250" cy="6870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pt-PT" sz="4400" dirty="0">
                <a:solidFill>
                  <a:srgbClr val="000066"/>
                </a:solidFill>
              </a:rPr>
              <a:t>Características </a:t>
            </a:r>
            <a:r>
              <a:rPr lang="pt-PT" sz="4400" dirty="0" err="1">
                <a:solidFill>
                  <a:srgbClr val="000066"/>
                </a:solidFill>
              </a:rPr>
              <a:t>del</a:t>
            </a:r>
            <a:r>
              <a:rPr lang="pt-PT" sz="4400" dirty="0">
                <a:solidFill>
                  <a:srgbClr val="000066"/>
                </a:solidFill>
              </a:rPr>
              <a:t> producto</a:t>
            </a:r>
            <a:br>
              <a:rPr lang="pt-PT" sz="4400" dirty="0">
                <a:solidFill>
                  <a:srgbClr val="000066"/>
                </a:solidFill>
              </a:rPr>
            </a:br>
            <a:endParaRPr lang="pt-PT" sz="4400" dirty="0">
              <a:solidFill>
                <a:srgbClr val="000066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C1E40-F51F-416A-817D-060E95FF0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64D28-C5A4-45CB-BA3C-29A00B544FEC}" type="slidenum">
              <a:rPr lang="pt-PT" smtClean="0"/>
              <a:t>8</a:t>
            </a:fld>
            <a:endParaRPr lang="pt-P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2A2330-B763-4A70-8289-2E7AF7A4F1AA}"/>
              </a:ext>
            </a:extLst>
          </p:cNvPr>
          <p:cNvSpPr txBox="1"/>
          <p:nvPr/>
        </p:nvSpPr>
        <p:spPr>
          <a:xfrm>
            <a:off x="4740449" y="2367171"/>
            <a:ext cx="2359620" cy="21236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pt-PT" sz="13800" dirty="0">
                <a:solidFill>
                  <a:srgbClr val="000066"/>
                </a:solidFill>
                <a:latin typeface="Arial Black" panose="020B0A04020102020204" pitchFamily="34" charset="0"/>
              </a:rPr>
              <a:t>02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71574B-B3F6-4124-9635-C96195B1C4E8}"/>
              </a:ext>
            </a:extLst>
          </p:cNvPr>
          <p:cNvCxnSpPr>
            <a:cxnSpLocks/>
          </p:cNvCxnSpPr>
          <p:nvPr/>
        </p:nvCxnSpPr>
        <p:spPr>
          <a:xfrm>
            <a:off x="587375" y="4620619"/>
            <a:ext cx="110172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15E54376-D276-415E-B92B-DFFA4577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4C67-5373-4FF6-B4F0-68E745239AA8}" type="datetime1">
              <a:rPr lang="en-GB" smtClean="0"/>
              <a:t>11/11/2025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2060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CD22-B0D3-40B0-A3F9-1ED565C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solidFill>
                  <a:srgbClr val="002060"/>
                </a:solidFill>
              </a:rPr>
              <a:t>Proceso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Ydro</a:t>
            </a:r>
            <a:r>
              <a:rPr lang="pt-PT" baseline="30000" dirty="0">
                <a:solidFill>
                  <a:srgbClr val="002060"/>
                </a:solidFill>
              </a:rPr>
              <a:t>®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698E4-EC19-8948-8B76-8F6CA6D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49D8-EE8C-1245-92B3-F989BEAF5FA8}" type="slidenum">
              <a:rPr lang="pt-PT" smtClean="0"/>
              <a:t>9</a:t>
            </a:fld>
            <a:endParaRPr lang="pt-P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AEF5C-DD6C-4BE8-9375-D9BBBBCAB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4" y="1148160"/>
            <a:ext cx="11017251" cy="51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>
              <a:lnSpc>
                <a:spcPts val="2100"/>
              </a:lnSpc>
              <a:spcBef>
                <a:spcPct val="0"/>
              </a:spcBef>
              <a:buClrTx/>
              <a:buSzTx/>
              <a:buNone/>
            </a:pPr>
            <a:r>
              <a:rPr lang="pt-PT" altLang="el-G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pt-PT" altLang="el-GR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pt-PT" altLang="el-G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r>
              <a:rPr lang="pt-PT" altLang="el-GR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pt-PT" altLang="el-G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l-GR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</a:t>
            </a:r>
            <a:r>
              <a:rPr lang="pt-PT" altLang="el-G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condiciones </a:t>
            </a:r>
            <a:r>
              <a:rPr lang="pt-PT" altLang="el-GR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óptimas</a:t>
            </a:r>
            <a:r>
              <a:rPr lang="pt-PT" altLang="el-G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el </a:t>
            </a:r>
            <a:r>
              <a:rPr lang="pt-PT" altLang="el-GR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crecimiento</a:t>
            </a:r>
            <a:r>
              <a:rPr lang="pt-PT" altLang="el-G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pt-PT" altLang="el-GR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reproducción</a:t>
            </a:r>
            <a:r>
              <a:rPr lang="pt-PT" altLang="el-G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los </a:t>
            </a:r>
            <a:r>
              <a:rPr lang="pt-PT" altLang="el-GR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procesos</a:t>
            </a:r>
            <a:r>
              <a:rPr lang="pt-PT" altLang="el-G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microbianos que </a:t>
            </a:r>
            <a:r>
              <a:rPr lang="pt-PT" altLang="el-GR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contienen</a:t>
            </a:r>
            <a:r>
              <a:rPr lang="pt-PT" altLang="el-G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ts val="2100"/>
              </a:lnSpc>
              <a:spcBef>
                <a:spcPct val="0"/>
              </a:spcBef>
              <a:buClrTx/>
              <a:buSzTx/>
              <a:buNone/>
            </a:pPr>
            <a:endParaRPr lang="pt-PT" altLang="el-GR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3A29D1D-818B-42DC-89F5-700B11C76D8E}"/>
              </a:ext>
            </a:extLst>
          </p:cNvPr>
          <p:cNvGrpSpPr/>
          <p:nvPr/>
        </p:nvGrpSpPr>
        <p:grpSpPr>
          <a:xfrm>
            <a:off x="587373" y="1991237"/>
            <a:ext cx="11017249" cy="1570681"/>
            <a:chOff x="587373" y="2027923"/>
            <a:chExt cx="11017249" cy="1570681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A99DD3A0-57CF-42CB-9387-08FAF7CB44B5}"/>
                </a:ext>
              </a:extLst>
            </p:cNvPr>
            <p:cNvGrpSpPr/>
            <p:nvPr/>
          </p:nvGrpSpPr>
          <p:grpSpPr>
            <a:xfrm>
              <a:off x="587373" y="2027923"/>
              <a:ext cx="1570681" cy="1570681"/>
              <a:chOff x="587373" y="2027923"/>
              <a:chExt cx="1570681" cy="1570681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3330EDE-A6E9-47DB-9E20-51B48BC4EA5A}"/>
                  </a:ext>
                </a:extLst>
              </p:cNvPr>
              <p:cNvSpPr/>
              <p:nvPr/>
            </p:nvSpPr>
            <p:spPr>
              <a:xfrm>
                <a:off x="723427" y="2163977"/>
                <a:ext cx="1298572" cy="129857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BE7DDA48-2820-4AAE-B1E6-6D70A9BA8F57}"/>
                  </a:ext>
                </a:extLst>
              </p:cNvPr>
              <p:cNvGrpSpPr/>
              <p:nvPr/>
            </p:nvGrpSpPr>
            <p:grpSpPr>
              <a:xfrm>
                <a:off x="587373" y="2027923"/>
                <a:ext cx="1570681" cy="1570681"/>
                <a:chOff x="587373" y="2027923"/>
                <a:chExt cx="1570681" cy="1570681"/>
              </a:xfrm>
            </p:grpSpPr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7E442233-0D34-4BBE-81B5-405780CFB051}"/>
                    </a:ext>
                  </a:extLst>
                </p:cNvPr>
                <p:cNvSpPr/>
                <p:nvPr/>
              </p:nvSpPr>
              <p:spPr>
                <a:xfrm>
                  <a:off x="587373" y="2027923"/>
                  <a:ext cx="1570681" cy="1570681"/>
                </a:xfrm>
                <a:prstGeom prst="ellipse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F7600BE-26F9-4691-94C1-1445E9463B68}"/>
                    </a:ext>
                  </a:extLst>
                </p:cNvPr>
                <p:cNvSpPr txBox="1"/>
                <p:nvPr/>
              </p:nvSpPr>
              <p:spPr>
                <a:xfrm>
                  <a:off x="587373" y="2597290"/>
                  <a:ext cx="1570681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pt-PT" sz="1200" b="1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enzimas </a:t>
                  </a:r>
                  <a:r>
                    <a:rPr lang="pt-PT" sz="1200" b="1" dirty="0" err="1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hidrolizantes</a:t>
                  </a:r>
                  <a:endParaRPr lang="pt-PT" sz="12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3D12CA55-8A4F-4C2C-B5C8-65FE4E39EC14}"/>
                </a:ext>
              </a:extLst>
            </p:cNvPr>
            <p:cNvGrpSpPr/>
            <p:nvPr/>
          </p:nvGrpSpPr>
          <p:grpSpPr>
            <a:xfrm>
              <a:off x="2949016" y="2027923"/>
              <a:ext cx="1570681" cy="1570681"/>
              <a:chOff x="2949016" y="2027923"/>
              <a:chExt cx="1570681" cy="1570681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D5176CC-1D58-4E6D-BB3F-761AF1630EFC}"/>
                  </a:ext>
                </a:extLst>
              </p:cNvPr>
              <p:cNvSpPr/>
              <p:nvPr/>
            </p:nvSpPr>
            <p:spPr>
              <a:xfrm>
                <a:off x="3085070" y="2163977"/>
                <a:ext cx="1298572" cy="129857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7F1BCCA6-523B-4FF4-943B-8035CB3D79C7}"/>
                  </a:ext>
                </a:extLst>
              </p:cNvPr>
              <p:cNvGrpSpPr/>
              <p:nvPr/>
            </p:nvGrpSpPr>
            <p:grpSpPr>
              <a:xfrm>
                <a:off x="2949016" y="2027923"/>
                <a:ext cx="1570681" cy="1570681"/>
                <a:chOff x="2949016" y="2027923"/>
                <a:chExt cx="1570681" cy="1570681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813F11EA-2DE4-4B64-AE13-FD69319D5DBB}"/>
                    </a:ext>
                  </a:extLst>
                </p:cNvPr>
                <p:cNvSpPr/>
                <p:nvPr/>
              </p:nvSpPr>
              <p:spPr>
                <a:xfrm>
                  <a:off x="2949016" y="2027923"/>
                  <a:ext cx="1570681" cy="1570681"/>
                </a:xfrm>
                <a:prstGeom prst="ellipse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4B1CAC3-CE74-44A9-BA8C-EDBAD54AFEB3}"/>
                    </a:ext>
                  </a:extLst>
                </p:cNvPr>
                <p:cNvSpPr txBox="1"/>
                <p:nvPr/>
              </p:nvSpPr>
              <p:spPr>
                <a:xfrm>
                  <a:off x="2949016" y="2628597"/>
                  <a:ext cx="1570681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pt-PT" altLang="el-GR" sz="1200" b="1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cultivos </a:t>
                  </a:r>
                </a:p>
                <a:p>
                  <a:pPr algn="ctr">
                    <a:defRPr/>
                  </a:pPr>
                  <a:r>
                    <a:rPr lang="pt-PT" altLang="el-GR" sz="1200" b="1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facultativos</a:t>
                  </a:r>
                  <a:endParaRPr lang="pt-PT" sz="12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59720EB-9073-4CD5-954B-04B770C91725}"/>
                </a:ext>
              </a:extLst>
            </p:cNvPr>
            <p:cNvGrpSpPr/>
            <p:nvPr/>
          </p:nvGrpSpPr>
          <p:grpSpPr>
            <a:xfrm>
              <a:off x="5310658" y="2027923"/>
              <a:ext cx="1570681" cy="1570681"/>
              <a:chOff x="5310658" y="2027923"/>
              <a:chExt cx="1570681" cy="1570681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E82D600-C563-49F8-BD72-4E0F60BC915D}"/>
                  </a:ext>
                </a:extLst>
              </p:cNvPr>
              <p:cNvSpPr/>
              <p:nvPr/>
            </p:nvSpPr>
            <p:spPr>
              <a:xfrm>
                <a:off x="5310658" y="2027923"/>
                <a:ext cx="1570681" cy="1570681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B6A1AE9D-0D87-4824-B38A-9DAE058A5E85}"/>
                  </a:ext>
                </a:extLst>
              </p:cNvPr>
              <p:cNvGrpSpPr/>
              <p:nvPr/>
            </p:nvGrpSpPr>
            <p:grpSpPr>
              <a:xfrm>
                <a:off x="5310658" y="2163977"/>
                <a:ext cx="1570681" cy="1298572"/>
                <a:chOff x="5310658" y="2163977"/>
                <a:chExt cx="1570681" cy="1298572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8BBF3471-CAB2-4DF2-A7CE-F91401D95F9F}"/>
                    </a:ext>
                  </a:extLst>
                </p:cNvPr>
                <p:cNvSpPr/>
                <p:nvPr/>
              </p:nvSpPr>
              <p:spPr>
                <a:xfrm>
                  <a:off x="5446712" y="2163977"/>
                  <a:ext cx="1298572" cy="12985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tint val="66000"/>
                        <a:satMod val="160000"/>
                      </a:schemeClr>
                    </a:gs>
                    <a:gs pos="50000">
                      <a:schemeClr val="accent2">
                        <a:tint val="44500"/>
                        <a:satMod val="160000"/>
                      </a:schemeClr>
                    </a:gs>
                    <a:gs pos="100000">
                      <a:schemeClr val="accent2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CB9865D-9584-4E6B-A28F-58151A1DA4B9}"/>
                    </a:ext>
                  </a:extLst>
                </p:cNvPr>
                <p:cNvSpPr txBox="1"/>
                <p:nvPr/>
              </p:nvSpPr>
              <p:spPr>
                <a:xfrm>
                  <a:off x="5310658" y="2597290"/>
                  <a:ext cx="1570681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pt-PT" altLang="el-GR" sz="1200" b="1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cultivos </a:t>
                  </a:r>
                </a:p>
                <a:p>
                  <a:pPr algn="ctr">
                    <a:defRPr/>
                  </a:pPr>
                  <a:r>
                    <a:rPr lang="pt-PT" altLang="el-GR" sz="1200" b="1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aeróbicos</a:t>
                  </a:r>
                  <a:endParaRPr lang="pt-PT" sz="12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7DFE02C7-089E-4761-8EC4-BB7E2C8F093B}"/>
                </a:ext>
              </a:extLst>
            </p:cNvPr>
            <p:cNvGrpSpPr/>
            <p:nvPr/>
          </p:nvGrpSpPr>
          <p:grpSpPr>
            <a:xfrm>
              <a:off x="7716859" y="2027923"/>
              <a:ext cx="1570681" cy="1570681"/>
              <a:chOff x="7716859" y="2027923"/>
              <a:chExt cx="1570681" cy="1570681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3A84766-DFF1-4C23-8617-3FD9A7E63ACC}"/>
                  </a:ext>
                </a:extLst>
              </p:cNvPr>
              <p:cNvSpPr/>
              <p:nvPr/>
            </p:nvSpPr>
            <p:spPr>
              <a:xfrm>
                <a:off x="7852913" y="2163977"/>
                <a:ext cx="1298572" cy="129857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87553829-7B9C-4FEB-8E5D-6FB44F08A459}"/>
                  </a:ext>
                </a:extLst>
              </p:cNvPr>
              <p:cNvGrpSpPr/>
              <p:nvPr/>
            </p:nvGrpSpPr>
            <p:grpSpPr>
              <a:xfrm>
                <a:off x="7716859" y="2027923"/>
                <a:ext cx="1570681" cy="1570681"/>
                <a:chOff x="7716859" y="2027923"/>
                <a:chExt cx="1570681" cy="1570681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82E5FF01-FE43-41B3-A84A-497F93838F7A}"/>
                    </a:ext>
                  </a:extLst>
                </p:cNvPr>
                <p:cNvSpPr/>
                <p:nvPr/>
              </p:nvSpPr>
              <p:spPr>
                <a:xfrm>
                  <a:off x="7716859" y="2027923"/>
                  <a:ext cx="1570681" cy="1570681"/>
                </a:xfrm>
                <a:prstGeom prst="ellipse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D5982B40-C09A-4178-A1A0-E48FA3EE21C7}"/>
                    </a:ext>
                  </a:extLst>
                </p:cNvPr>
                <p:cNvSpPr txBox="1"/>
                <p:nvPr/>
              </p:nvSpPr>
              <p:spPr>
                <a:xfrm>
                  <a:off x="7716859" y="2705277"/>
                  <a:ext cx="1570681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pt-PT" altLang="el-GR" sz="1200" b="1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micronutrientes</a:t>
                  </a:r>
                  <a:endParaRPr lang="pt-PT" sz="12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88600E96-FFE5-4918-A02D-369BA498876E}"/>
                </a:ext>
              </a:extLst>
            </p:cNvPr>
            <p:cNvGrpSpPr/>
            <p:nvPr/>
          </p:nvGrpSpPr>
          <p:grpSpPr>
            <a:xfrm>
              <a:off x="10033942" y="2027923"/>
              <a:ext cx="1570680" cy="1570681"/>
              <a:chOff x="10033942" y="2027923"/>
              <a:chExt cx="1570680" cy="1570681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50037AF-29A7-4A22-9A5F-7FB36B8C93BF}"/>
                  </a:ext>
                </a:extLst>
              </p:cNvPr>
              <p:cNvSpPr/>
              <p:nvPr/>
            </p:nvSpPr>
            <p:spPr>
              <a:xfrm>
                <a:off x="10033942" y="2027923"/>
                <a:ext cx="1570680" cy="1570681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ADD1E729-1A1F-492A-927D-84478BBA7853}"/>
                  </a:ext>
                </a:extLst>
              </p:cNvPr>
              <p:cNvGrpSpPr/>
              <p:nvPr/>
            </p:nvGrpSpPr>
            <p:grpSpPr>
              <a:xfrm>
                <a:off x="10033942" y="2163977"/>
                <a:ext cx="1570680" cy="1298572"/>
                <a:chOff x="10033942" y="2163977"/>
                <a:chExt cx="1570680" cy="1298572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5D5AB974-1667-4AD9-B4F4-16F2EBEAE4AB}"/>
                    </a:ext>
                  </a:extLst>
                </p:cNvPr>
                <p:cNvSpPr/>
                <p:nvPr/>
              </p:nvSpPr>
              <p:spPr>
                <a:xfrm>
                  <a:off x="10169996" y="2163977"/>
                  <a:ext cx="1298571" cy="129857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tint val="66000"/>
                        <a:satMod val="160000"/>
                      </a:schemeClr>
                    </a:gs>
                    <a:gs pos="50000">
                      <a:schemeClr val="accent2">
                        <a:tint val="44500"/>
                        <a:satMod val="160000"/>
                      </a:schemeClr>
                    </a:gs>
                    <a:gs pos="100000">
                      <a:schemeClr val="accent2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8F7CF215-951B-49F0-BD14-3CC12080BD67}"/>
                    </a:ext>
                  </a:extLst>
                </p:cNvPr>
                <p:cNvSpPr txBox="1"/>
                <p:nvPr/>
              </p:nvSpPr>
              <p:spPr>
                <a:xfrm>
                  <a:off x="10033942" y="2705277"/>
                  <a:ext cx="1570680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pt-PT" altLang="el-GR" sz="1200" b="1" dirty="0" err="1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biopotenciadores</a:t>
                  </a:r>
                  <a:endParaRPr lang="pt-PT" sz="12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7F34015-2D37-4135-AC4D-86EEF722DCE7}"/>
              </a:ext>
            </a:extLst>
          </p:cNvPr>
          <p:cNvSpPr txBox="1"/>
          <p:nvPr/>
        </p:nvSpPr>
        <p:spPr>
          <a:xfrm>
            <a:off x="586149" y="4202255"/>
            <a:ext cx="11017250" cy="534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  <a:defRPr/>
            </a:pP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cada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 utiliza el </a:t>
            </a:r>
            <a:r>
              <a:rPr lang="pt-P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pt-P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</a:t>
            </a:r>
            <a:r>
              <a:rPr lang="pt-PT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pt-P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una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combinación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productos microbianos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específicamente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diseñada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lo que da como resultado: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1E2D939-C0BA-429E-9D41-828A0C2C71C3}"/>
              </a:ext>
            </a:extLst>
          </p:cNvPr>
          <p:cNvGrpSpPr/>
          <p:nvPr/>
        </p:nvGrpSpPr>
        <p:grpSpPr>
          <a:xfrm>
            <a:off x="587375" y="4954491"/>
            <a:ext cx="11017248" cy="1293368"/>
            <a:chOff x="587375" y="4941327"/>
            <a:chExt cx="11017248" cy="1293368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CE02230-B013-4F62-A796-52C018922CB4}"/>
                </a:ext>
              </a:extLst>
            </p:cNvPr>
            <p:cNvSpPr txBox="1"/>
            <p:nvPr/>
          </p:nvSpPr>
          <p:spPr>
            <a:xfrm>
              <a:off x="587375" y="4941329"/>
              <a:ext cx="2605460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pt-PT" sz="12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</a:t>
              </a:r>
              <a:r>
                <a:rPr lang="pt-PT" sz="12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100 % de </a:t>
              </a:r>
              <a:r>
                <a:rPr lang="pt-PT" sz="12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degradación</a:t>
              </a:r>
              <a:r>
                <a:rPr lang="pt-PT" sz="12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 la </a:t>
              </a:r>
              <a:r>
                <a:rPr lang="pt-PT" sz="12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eliminación</a:t>
              </a:r>
              <a:r>
                <a:rPr lang="pt-PT" sz="12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lodos </a:t>
              </a:r>
              <a:r>
                <a:rPr lang="pt-PT" sz="12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excesivos</a:t>
              </a:r>
              <a:r>
                <a:rPr lang="pt-PT" sz="12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una </a:t>
              </a:r>
              <a:r>
                <a:rPr lang="pt-PT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mejora</a:t>
              </a: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significativa </a:t>
              </a:r>
              <a:r>
                <a:rPr lang="pt-PT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los </a:t>
              </a:r>
              <a:r>
                <a:rPr lang="pt-PT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parámetros</a:t>
              </a: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efluentes de la planta (DBO, DQO, SS, NT, FT, etc.)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49D0C68-D95E-4A0B-8173-2370E72C8E4A}"/>
                </a:ext>
              </a:extLst>
            </p:cNvPr>
            <p:cNvSpPr txBox="1"/>
            <p:nvPr/>
          </p:nvSpPr>
          <p:spPr>
            <a:xfrm>
              <a:off x="3381119" y="4941329"/>
              <a:ext cx="2605460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pt-PT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licuefacción</a:t>
              </a: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 la </a:t>
              </a:r>
              <a:r>
                <a:rPr lang="pt-PT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eliminación</a:t>
              </a: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GAG (</a:t>
              </a:r>
              <a:r>
                <a:rPr lang="pt-PT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grasas</a:t>
              </a: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aceites y </a:t>
              </a:r>
              <a:r>
                <a:rPr lang="pt-PT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grosura</a:t>
              </a: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pt-PT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las plantas </a:t>
              </a:r>
              <a:r>
                <a:rPr lang="pt-PT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</a:t>
              </a: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tratamiento</a:t>
              </a: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 las estaciones </a:t>
              </a:r>
              <a:r>
                <a:rPr lang="pt-PT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</a:t>
              </a: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bombeo</a:t>
              </a: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pt-PT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eliminación</a:t>
              </a: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sustancial</a:t>
              </a: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los olores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33F48B8-1F3B-4FE9-874F-E295C1C90956}"/>
                </a:ext>
              </a:extLst>
            </p:cNvPr>
            <p:cNvSpPr txBox="1"/>
            <p:nvPr/>
          </p:nvSpPr>
          <p:spPr>
            <a:xfrm>
              <a:off x="6174863" y="4941329"/>
              <a:ext cx="2605460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pt-PT" sz="12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pt-PT" sz="12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reducción</a:t>
              </a:r>
              <a:r>
                <a:rPr lang="pt-PT" sz="12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potencial </a:t>
              </a:r>
              <a:r>
                <a:rPr lang="pt-PT" sz="12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</a:t>
              </a:r>
              <a:r>
                <a:rPr lang="pt-PT" sz="12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consumo de la </a:t>
              </a:r>
              <a:r>
                <a:rPr lang="pt-PT" sz="12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energía</a:t>
              </a:r>
              <a:r>
                <a:rPr lang="pt-PT" sz="12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2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pt-PT" sz="12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 etapa de </a:t>
              </a:r>
              <a:r>
                <a:rPr lang="pt-PT" sz="12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aireación</a:t>
              </a:r>
              <a:r>
                <a:rPr lang="pt-PT" sz="12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 aumento potencial </a:t>
              </a:r>
              <a:r>
                <a:rPr lang="pt-PT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pt-PT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producción</a:t>
              </a: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biogás </a:t>
              </a:r>
              <a:r>
                <a:rPr lang="pt-PT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</a:t>
              </a: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aumento </a:t>
              </a:r>
              <a:r>
                <a:rPr lang="pt-PT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simultáneo</a:t>
              </a: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pt-PT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</a:t>
              </a: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contenido</a:t>
              </a: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metano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523766F-6F6F-42B9-80B8-2A5BDFD93A2C}"/>
                </a:ext>
              </a:extLst>
            </p:cNvPr>
            <p:cNvSpPr txBox="1"/>
            <p:nvPr/>
          </p:nvSpPr>
          <p:spPr>
            <a:xfrm>
              <a:off x="8999163" y="4941329"/>
              <a:ext cx="2605460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pt-PT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reducción</a:t>
              </a: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significativa de </a:t>
              </a:r>
              <a:r>
                <a:rPr lang="pt-PT" sz="1200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microcontaminantes</a:t>
              </a:r>
              <a:r>
                <a:rPr lang="pt-PT" sz="1200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sz="1200" dirty="0" err="1">
                  <a:solidFill>
                    <a:srgbClr val="080808"/>
                  </a:solidFill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una</a:t>
              </a:r>
              <a:r>
                <a:rPr lang="en-US" sz="1200" dirty="0">
                  <a:solidFill>
                    <a:srgbClr val="080808"/>
                  </a:solidFill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 mayor </a:t>
              </a:r>
              <a:r>
                <a:rPr lang="en-US" sz="1200" dirty="0" err="1">
                  <a:solidFill>
                    <a:srgbClr val="080808"/>
                  </a:solidFill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resistencia</a:t>
              </a:r>
              <a:r>
                <a:rPr lang="en-US" sz="1200" dirty="0">
                  <a:solidFill>
                    <a:srgbClr val="080808"/>
                  </a:solidFill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 a </a:t>
              </a:r>
              <a:r>
                <a:rPr lang="en-US" sz="1200" dirty="0" err="1">
                  <a:solidFill>
                    <a:srgbClr val="080808"/>
                  </a:solidFill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los</a:t>
              </a:r>
              <a:r>
                <a:rPr lang="en-US" sz="1200" dirty="0">
                  <a:solidFill>
                    <a:srgbClr val="080808"/>
                  </a:solidFill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 </a:t>
              </a:r>
              <a:r>
                <a:rPr lang="en-US" sz="1200" dirty="0" err="1">
                  <a:solidFill>
                    <a:srgbClr val="080808"/>
                  </a:solidFill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choques</a:t>
              </a:r>
              <a:r>
                <a:rPr lang="en-US" sz="1200" dirty="0">
                  <a:solidFill>
                    <a:srgbClr val="080808"/>
                  </a:solidFill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 </a:t>
              </a:r>
              <a:r>
                <a:rPr lang="en-US" sz="1200" dirty="0" err="1">
                  <a:solidFill>
                    <a:srgbClr val="080808"/>
                  </a:solidFill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orgánicos</a:t>
              </a:r>
              <a:r>
                <a:rPr lang="en-US" sz="1200" dirty="0">
                  <a:solidFill>
                    <a:srgbClr val="080808"/>
                  </a:solidFill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 </a:t>
              </a:r>
              <a:r>
                <a:rPr lang="en-US" sz="1200" dirty="0" err="1">
                  <a:solidFill>
                    <a:srgbClr val="080808"/>
                  </a:solidFill>
                  <a:latin typeface="Arial" panose="020B0604020202020204" pitchFamily="34" charset="0"/>
                  <a:ea typeface="Georgia"/>
                  <a:cs typeface="Arial" panose="020B0604020202020204" pitchFamily="34" charset="0"/>
                  <a:sym typeface="Georgia"/>
                </a:rPr>
                <a:t>entrantes</a:t>
              </a:r>
              <a:endParaRPr lang="pt-PT" sz="1200" baseline="30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9671B894-A1FC-49F6-A287-B26E037A7C61}"/>
                </a:ext>
              </a:extLst>
            </p:cNvPr>
            <p:cNvGrpSpPr/>
            <p:nvPr/>
          </p:nvGrpSpPr>
          <p:grpSpPr>
            <a:xfrm>
              <a:off x="3304059" y="4941327"/>
              <a:ext cx="5581430" cy="1293368"/>
              <a:chOff x="3304059" y="4581230"/>
              <a:chExt cx="5581430" cy="1684821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39FF3EFA-BCC1-459E-A91B-65FDC0904A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04059" y="4581230"/>
                <a:ext cx="0" cy="1674467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D517A35-AD36-4A5A-9913-30ADA37077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4774" y="4591584"/>
                <a:ext cx="0" cy="1674467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75F7C153-23B4-4C20-91CA-887B5D076989}"/>
                  </a:ext>
                </a:extLst>
              </p:cNvPr>
              <p:cNvCxnSpPr/>
              <p:nvPr/>
            </p:nvCxnSpPr>
            <p:spPr>
              <a:xfrm>
                <a:off x="8885489" y="4591582"/>
                <a:ext cx="0" cy="1674467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84B82-3CF5-410F-A36F-AE533D08A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4E02B-74E3-447A-82E3-F4C2D234EA03}" type="datetime1">
              <a:rPr lang="pt-PT" smtClean="0"/>
              <a:t>11/11/2025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24381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IO RAN">
      <a:dk1>
        <a:srgbClr val="013F4F"/>
      </a:dk1>
      <a:lt1>
        <a:sysClr val="window" lastClr="FFFFFF"/>
      </a:lt1>
      <a:dk2>
        <a:srgbClr val="2F6071"/>
      </a:dk2>
      <a:lt2>
        <a:srgbClr val="FFFFFF"/>
      </a:lt2>
      <a:accent1>
        <a:srgbClr val="2F6071"/>
      </a:accent1>
      <a:accent2>
        <a:srgbClr val="56B947"/>
      </a:accent2>
      <a:accent3>
        <a:srgbClr val="80A8B6"/>
      </a:accent3>
      <a:accent4>
        <a:srgbClr val="013F4F"/>
      </a:accent4>
      <a:accent5>
        <a:srgbClr val="33CC99"/>
      </a:accent5>
      <a:accent6>
        <a:srgbClr val="2AD1FC"/>
      </a:accent6>
      <a:hlink>
        <a:srgbClr val="56B947"/>
      </a:hlink>
      <a:folHlink>
        <a:srgbClr val="2F60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5458</TotalTime>
  <Words>4139</Words>
  <Application>Microsoft Office PowerPoint</Application>
  <PresentationFormat>Widescreen</PresentationFormat>
  <Paragraphs>963</Paragraphs>
  <Slides>33</Slides>
  <Notes>24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33</vt:i4>
      </vt:variant>
    </vt:vector>
  </HeadingPairs>
  <TitlesOfParts>
    <vt:vector size="38" baseType="lpstr">
      <vt:lpstr>Arial</vt:lpstr>
      <vt:lpstr>Arial Black</vt:lpstr>
      <vt:lpstr>Calibri</vt:lpstr>
      <vt:lpstr>Tahoma</vt:lpstr>
      <vt:lpstr>Office Theme</vt:lpstr>
      <vt:lpstr>PowerPoint-presentasjon</vt:lpstr>
      <vt:lpstr>PowerPoint-presentasjon</vt:lpstr>
      <vt:lpstr>Perfil de la empresa </vt:lpstr>
      <vt:lpstr>Historia de la empresa </vt:lpstr>
      <vt:lpstr>Costos y ahorros </vt:lpstr>
      <vt:lpstr>Licenciatarios</vt:lpstr>
      <vt:lpstr>Nuestros clientes</vt:lpstr>
      <vt:lpstr>Características del producto </vt:lpstr>
      <vt:lpstr>Proceso Ydro®</vt:lpstr>
      <vt:lpstr>Proceso Ydro®</vt:lpstr>
      <vt:lpstr>Características del producto </vt:lpstr>
      <vt:lpstr>Propiedades físicas e información técnica del producto</vt:lpstr>
      <vt:lpstr>Proceso Ydro®</vt:lpstr>
      <vt:lpstr>Proceso Ydro®</vt:lpstr>
      <vt:lpstr>Proceso Ydro®</vt:lpstr>
      <vt:lpstr>Aplicaciones del Proceso Ydro® </vt:lpstr>
      <vt:lpstr>Beneficios y resultados del Proceso Ydro®</vt:lpstr>
      <vt:lpstr>Estudios de caso </vt:lpstr>
      <vt:lpstr>Estudios de caso </vt:lpstr>
      <vt:lpstr>Caso de estudio: EDAR Veria</vt:lpstr>
      <vt:lpstr>Caso de estudio: EDAR sur de Grecia </vt:lpstr>
      <vt:lpstr>Caso de estudio: Alytus, Lituania</vt:lpstr>
      <vt:lpstr>Caso de estudio: Marijampole, Lituania</vt:lpstr>
      <vt:lpstr>Caso de estudio: Druskininkai, Lituania</vt:lpstr>
      <vt:lpstr>Caso de estudio: EDAR N.° 1, sur de EE. UU.</vt:lpstr>
      <vt:lpstr>Caso de estudio: Industria láctea </vt:lpstr>
      <vt:lpstr>Caso de estudio: Cervecería</vt:lpstr>
      <vt:lpstr>Caso de estudio: Fábrica de pasta y papel</vt:lpstr>
      <vt:lpstr>Caso de estudio: Rehabilitación del lago </vt:lpstr>
      <vt:lpstr>Caso de estudio: Rehabilitación del lago</vt:lpstr>
      <vt:lpstr>Caso de estudio: Rehabilitación del lago</vt:lpstr>
      <vt:lpstr>Caso de estudio: Rehabilitación del lago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Cláudia Espada</dc:creator>
  <cp:lastModifiedBy>Jan Gustavsen</cp:lastModifiedBy>
  <cp:revision>239</cp:revision>
  <dcterms:created xsi:type="dcterms:W3CDTF">2022-02-02T15:09:57Z</dcterms:created>
  <dcterms:modified xsi:type="dcterms:W3CDTF">2025-11-11T08:43:16Z</dcterms:modified>
</cp:coreProperties>
</file>